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2" r:id="rId2"/>
    <p:sldId id="523" r:id="rId3"/>
    <p:sldId id="535" r:id="rId4"/>
    <p:sldId id="551" r:id="rId5"/>
    <p:sldId id="552" r:id="rId6"/>
    <p:sldId id="553" r:id="rId7"/>
    <p:sldId id="554" r:id="rId8"/>
    <p:sldId id="425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444"/>
    <a:srgbClr val="F47414"/>
    <a:srgbClr val="00A44A"/>
    <a:srgbClr val="2D5465"/>
    <a:srgbClr val="929292"/>
    <a:srgbClr val="006D96"/>
    <a:srgbClr val="5E5E5E"/>
    <a:srgbClr val="506C69"/>
    <a:srgbClr val="96969E"/>
    <a:srgbClr val="486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1" autoAdjust="0"/>
    <p:restoredTop sz="94574"/>
  </p:normalViewPr>
  <p:slideViewPr>
    <p:cSldViewPr snapToGrid="0">
      <p:cViewPr>
        <p:scale>
          <a:sx n="139" d="100"/>
          <a:sy n="139" d="100"/>
        </p:scale>
        <p:origin x="256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3637E41D-BD87-F642-8D5C-A5DCF258D75A}"/>
    <pc:docChg chg="undo custSel addSld delSld modSld sldOrd">
      <pc:chgData name="Kulinich Bohdan" userId="48e65c9f34e137d0" providerId="LiveId" clId="{3637E41D-BD87-F642-8D5C-A5DCF258D75A}" dt="2022-01-16T22:38:05.774" v="2926" actId="20577"/>
      <pc:docMkLst>
        <pc:docMk/>
      </pc:docMkLst>
      <pc:sldChg chg="modSp mod">
        <pc:chgData name="Kulinich Bohdan" userId="48e65c9f34e137d0" providerId="LiveId" clId="{3637E41D-BD87-F642-8D5C-A5DCF258D75A}" dt="2022-01-16T22:38:05.774" v="2926" actId="20577"/>
        <pc:sldMkLst>
          <pc:docMk/>
          <pc:sldMk cId="2392856674" sldId="425"/>
        </pc:sldMkLst>
        <pc:spChg chg="mod">
          <ac:chgData name="Kulinich Bohdan" userId="48e65c9f34e137d0" providerId="LiveId" clId="{3637E41D-BD87-F642-8D5C-A5DCF258D75A}" dt="2022-01-16T22:38:05.774" v="2926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3637E41D-BD87-F642-8D5C-A5DCF258D75A}" dt="2022-01-12T22:28:08.711" v="54" actId="1076"/>
        <pc:sldMkLst>
          <pc:docMk/>
          <pc:sldMk cId="892962582" sldId="432"/>
        </pc:sldMkLst>
        <pc:spChg chg="mod">
          <ac:chgData name="Kulinich Bohdan" userId="48e65c9f34e137d0" providerId="LiveId" clId="{3637E41D-BD87-F642-8D5C-A5DCF258D75A}" dt="2022-01-12T22:28:08.711" v="54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3637E41D-BD87-F642-8D5C-A5DCF258D75A}" dt="2022-01-12T22:27:43.104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">
        <pc:chgData name="Kulinich Bohdan" userId="48e65c9f34e137d0" providerId="LiveId" clId="{3637E41D-BD87-F642-8D5C-A5DCF258D75A}" dt="2022-01-12T22:59:38.961" v="55" actId="2696"/>
        <pc:sldMkLst>
          <pc:docMk/>
          <pc:sldMk cId="825637911" sldId="526"/>
        </pc:sldMkLst>
      </pc:sldChg>
      <pc:sldChg chg="addSp delSp modSp mod delAnim modAnim">
        <pc:chgData name="Kulinich Bohdan" userId="48e65c9f34e137d0" providerId="LiveId" clId="{3637E41D-BD87-F642-8D5C-A5DCF258D75A}" dt="2022-01-14T21:25:37.712" v="348"/>
        <pc:sldMkLst>
          <pc:docMk/>
          <pc:sldMk cId="184936593" sldId="535"/>
        </pc:sldMkLst>
        <pc:spChg chg="mod">
          <ac:chgData name="Kulinich Bohdan" userId="48e65c9f34e137d0" providerId="LiveId" clId="{3637E41D-BD87-F642-8D5C-A5DCF258D75A}" dt="2022-01-14T20:19:39.694" v="184" actId="20577"/>
          <ac:spMkLst>
            <pc:docMk/>
            <pc:sldMk cId="184936593" sldId="535"/>
            <ac:spMk id="6" creationId="{4CD1B612-D16C-4F70-8335-78480BFE8EC8}"/>
          </ac:spMkLst>
        </pc:spChg>
        <pc:spChg chg="mod">
          <ac:chgData name="Kulinich Bohdan" userId="48e65c9f34e137d0" providerId="LiveId" clId="{3637E41D-BD87-F642-8D5C-A5DCF258D75A}" dt="2022-01-12T23:01:25.509" v="177" actId="20577"/>
          <ac:spMkLst>
            <pc:docMk/>
            <pc:sldMk cId="184936593" sldId="535"/>
            <ac:spMk id="12" creationId="{97485A41-1798-4E95-BC09-FD81F2E9BF93}"/>
          </ac:spMkLst>
        </pc:spChg>
        <pc:spChg chg="mod modVis">
          <ac:chgData name="Kulinich Bohdan" userId="48e65c9f34e137d0" providerId="LiveId" clId="{3637E41D-BD87-F642-8D5C-A5DCF258D75A}" dt="2022-01-14T21:22:03.967" v="330" actId="166"/>
          <ac:spMkLst>
            <pc:docMk/>
            <pc:sldMk cId="184936593" sldId="535"/>
            <ac:spMk id="14" creationId="{77A5BBD8-5574-4F08-AF1D-324733C7635A}"/>
          </ac:spMkLst>
        </pc:spChg>
        <pc:spChg chg="del mod topLvl">
          <ac:chgData name="Kulinich Bohdan" userId="48e65c9f34e137d0" providerId="LiveId" clId="{3637E41D-BD87-F642-8D5C-A5DCF258D75A}" dt="2022-01-14T21:11:14.921" v="196" actId="478"/>
          <ac:spMkLst>
            <pc:docMk/>
            <pc:sldMk cId="184936593" sldId="535"/>
            <ac:spMk id="25" creationId="{EF8CB6DB-3433-5243-8113-C4FC0AC6F3B2}"/>
          </ac:spMkLst>
        </pc:spChg>
        <pc:spChg chg="del mod topLvl">
          <ac:chgData name="Kulinich Bohdan" userId="48e65c9f34e137d0" providerId="LiveId" clId="{3637E41D-BD87-F642-8D5C-A5DCF258D75A}" dt="2022-01-14T21:11:18.326" v="197" actId="478"/>
          <ac:spMkLst>
            <pc:docMk/>
            <pc:sldMk cId="184936593" sldId="535"/>
            <ac:spMk id="27" creationId="{7BA4D08C-2E36-E146-B92F-779F00BC3881}"/>
          </ac:spMkLst>
        </pc:spChg>
        <pc:spChg chg="del">
          <ac:chgData name="Kulinich Bohdan" userId="48e65c9f34e137d0" providerId="LiveId" clId="{3637E41D-BD87-F642-8D5C-A5DCF258D75A}" dt="2022-01-12T22:59:53.555" v="58" actId="478"/>
          <ac:spMkLst>
            <pc:docMk/>
            <pc:sldMk cId="184936593" sldId="535"/>
            <ac:spMk id="28" creationId="{F8EDC33F-4BE2-C549-866B-923FF32FF071}"/>
          </ac:spMkLst>
        </pc:spChg>
        <pc:spChg chg="del mod topLvl">
          <ac:chgData name="Kulinich Bohdan" userId="48e65c9f34e137d0" providerId="LiveId" clId="{3637E41D-BD87-F642-8D5C-A5DCF258D75A}" dt="2022-01-14T21:11:18.326" v="197" actId="478"/>
          <ac:spMkLst>
            <pc:docMk/>
            <pc:sldMk cId="184936593" sldId="535"/>
            <ac:spMk id="31" creationId="{47DB3A49-867B-494C-9AFD-3694CC2EDEB5}"/>
          </ac:spMkLst>
        </pc:spChg>
        <pc:spChg chg="del mod topLvl">
          <ac:chgData name="Kulinich Bohdan" userId="48e65c9f34e137d0" providerId="LiveId" clId="{3637E41D-BD87-F642-8D5C-A5DCF258D75A}" dt="2022-01-14T21:11:18.326" v="197" actId="478"/>
          <ac:spMkLst>
            <pc:docMk/>
            <pc:sldMk cId="184936593" sldId="535"/>
            <ac:spMk id="36" creationId="{FD2F9225-A92E-7946-8CAA-4F17DD71F2CC}"/>
          </ac:spMkLst>
        </pc:spChg>
        <pc:spChg chg="del mod topLvl">
          <ac:chgData name="Kulinich Bohdan" userId="48e65c9f34e137d0" providerId="LiveId" clId="{3637E41D-BD87-F642-8D5C-A5DCF258D75A}" dt="2022-01-14T21:11:18.326" v="197" actId="478"/>
          <ac:spMkLst>
            <pc:docMk/>
            <pc:sldMk cId="184936593" sldId="535"/>
            <ac:spMk id="37" creationId="{2424816D-5F93-154D-92E2-0C1B9B486BE0}"/>
          </ac:spMkLst>
        </pc:spChg>
        <pc:spChg chg="del mod topLvl">
          <ac:chgData name="Kulinich Bohdan" userId="48e65c9f34e137d0" providerId="LiveId" clId="{3637E41D-BD87-F642-8D5C-A5DCF258D75A}" dt="2022-01-14T21:11:07.554" v="191" actId="478"/>
          <ac:spMkLst>
            <pc:docMk/>
            <pc:sldMk cId="184936593" sldId="535"/>
            <ac:spMk id="38" creationId="{9B3F5283-21AF-5B4B-AE36-E1EEF99724F2}"/>
          </ac:spMkLst>
        </pc:spChg>
        <pc:spChg chg="del mod topLvl">
          <ac:chgData name="Kulinich Bohdan" userId="48e65c9f34e137d0" providerId="LiveId" clId="{3637E41D-BD87-F642-8D5C-A5DCF258D75A}" dt="2022-01-14T21:11:18.326" v="197" actId="478"/>
          <ac:spMkLst>
            <pc:docMk/>
            <pc:sldMk cId="184936593" sldId="535"/>
            <ac:spMk id="39" creationId="{D878D437-4A16-7443-BD79-99267C4ADF27}"/>
          </ac:spMkLst>
        </pc:spChg>
        <pc:spChg chg="del mod topLvl">
          <ac:chgData name="Kulinich Bohdan" userId="48e65c9f34e137d0" providerId="LiveId" clId="{3637E41D-BD87-F642-8D5C-A5DCF258D75A}" dt="2022-01-14T21:11:07.554" v="191" actId="478"/>
          <ac:spMkLst>
            <pc:docMk/>
            <pc:sldMk cId="184936593" sldId="535"/>
            <ac:spMk id="40" creationId="{E6D2B1EF-D96A-414D-99E7-99AA71618BDA}"/>
          </ac:spMkLst>
        </pc:spChg>
        <pc:spChg chg="del mod topLvl">
          <ac:chgData name="Kulinich Bohdan" userId="48e65c9f34e137d0" providerId="LiveId" clId="{3637E41D-BD87-F642-8D5C-A5DCF258D75A}" dt="2022-01-14T21:11:18.326" v="197" actId="478"/>
          <ac:spMkLst>
            <pc:docMk/>
            <pc:sldMk cId="184936593" sldId="535"/>
            <ac:spMk id="41" creationId="{C71D1975-A902-FC4D-AD50-24ECF060A7DA}"/>
          </ac:spMkLst>
        </pc:spChg>
        <pc:spChg chg="del mod topLvl">
          <ac:chgData name="Kulinich Bohdan" userId="48e65c9f34e137d0" providerId="LiveId" clId="{3637E41D-BD87-F642-8D5C-A5DCF258D75A}" dt="2022-01-14T21:11:18.326" v="197" actId="478"/>
          <ac:spMkLst>
            <pc:docMk/>
            <pc:sldMk cId="184936593" sldId="535"/>
            <ac:spMk id="42" creationId="{AF232D1D-1534-F747-B792-7C0BE9313383}"/>
          </ac:spMkLst>
        </pc:spChg>
        <pc:spChg chg="del mod topLvl">
          <ac:chgData name="Kulinich Bohdan" userId="48e65c9f34e137d0" providerId="LiveId" clId="{3637E41D-BD87-F642-8D5C-A5DCF258D75A}" dt="2022-01-14T21:10:59.723" v="189" actId="478"/>
          <ac:spMkLst>
            <pc:docMk/>
            <pc:sldMk cId="184936593" sldId="535"/>
            <ac:spMk id="43" creationId="{975AE7F0-030A-E449-B225-9C6D54AB282C}"/>
          </ac:spMkLst>
        </pc:spChg>
        <pc:spChg chg="del mod topLvl">
          <ac:chgData name="Kulinich Bohdan" userId="48e65c9f34e137d0" providerId="LiveId" clId="{3637E41D-BD87-F642-8D5C-A5DCF258D75A}" dt="2022-01-14T21:10:59.723" v="189" actId="478"/>
          <ac:spMkLst>
            <pc:docMk/>
            <pc:sldMk cId="184936593" sldId="535"/>
            <ac:spMk id="44" creationId="{E4A3A3AD-AF4A-3E41-AD12-B4818B09C207}"/>
          </ac:spMkLst>
        </pc:spChg>
        <pc:spChg chg="mod">
          <ac:chgData name="Kulinich Bohdan" userId="48e65c9f34e137d0" providerId="LiveId" clId="{3637E41D-BD87-F642-8D5C-A5DCF258D75A}" dt="2022-01-14T21:11:41.274" v="198"/>
          <ac:spMkLst>
            <pc:docMk/>
            <pc:sldMk cId="184936593" sldId="535"/>
            <ac:spMk id="47" creationId="{16253E4D-D81F-7642-A684-D957B95D581B}"/>
          </ac:spMkLst>
        </pc:spChg>
        <pc:spChg chg="mod">
          <ac:chgData name="Kulinich Bohdan" userId="48e65c9f34e137d0" providerId="LiveId" clId="{3637E41D-BD87-F642-8D5C-A5DCF258D75A}" dt="2022-01-14T21:11:41.274" v="198"/>
          <ac:spMkLst>
            <pc:docMk/>
            <pc:sldMk cId="184936593" sldId="535"/>
            <ac:spMk id="48" creationId="{9CCA851D-BA88-1F4B-B7C3-0FBB321EB80D}"/>
          </ac:spMkLst>
        </pc:spChg>
        <pc:spChg chg="add del mod topLvl">
          <ac:chgData name="Kulinich Bohdan" userId="48e65c9f34e137d0" providerId="LiveId" clId="{3637E41D-BD87-F642-8D5C-A5DCF258D75A}" dt="2022-01-14T21:13:07.274" v="219" actId="478"/>
          <ac:spMkLst>
            <pc:docMk/>
            <pc:sldMk cId="184936593" sldId="535"/>
            <ac:spMk id="52" creationId="{773E9415-1582-DB41-9D95-782BDA8058AC}"/>
          </ac:spMkLst>
        </pc:spChg>
        <pc:spChg chg="add del mod topLvl">
          <ac:chgData name="Kulinich Bohdan" userId="48e65c9f34e137d0" providerId="LiveId" clId="{3637E41D-BD87-F642-8D5C-A5DCF258D75A}" dt="2022-01-14T21:13:01.459" v="218" actId="478"/>
          <ac:spMkLst>
            <pc:docMk/>
            <pc:sldMk cId="184936593" sldId="535"/>
            <ac:spMk id="53" creationId="{B2470B69-94CA-4B49-9C17-8A165B8D2476}"/>
          </ac:spMkLst>
        </pc:spChg>
        <pc:spChg chg="mod topLvl">
          <ac:chgData name="Kulinich Bohdan" userId="48e65c9f34e137d0" providerId="LiveId" clId="{3637E41D-BD87-F642-8D5C-A5DCF258D75A}" dt="2022-01-14T21:21:37.217" v="325" actId="164"/>
          <ac:spMkLst>
            <pc:docMk/>
            <pc:sldMk cId="184936593" sldId="535"/>
            <ac:spMk id="54" creationId="{B9BE75D8-D06C-614E-AC8B-D61ADA59030F}"/>
          </ac:spMkLst>
        </pc:spChg>
        <pc:spChg chg="mod topLvl">
          <ac:chgData name="Kulinich Bohdan" userId="48e65c9f34e137d0" providerId="LiveId" clId="{3637E41D-BD87-F642-8D5C-A5DCF258D75A}" dt="2022-01-14T21:21:37.217" v="325" actId="164"/>
          <ac:spMkLst>
            <pc:docMk/>
            <pc:sldMk cId="184936593" sldId="535"/>
            <ac:spMk id="55" creationId="{A12E3351-0DC2-424A-A341-6CD76E171550}"/>
          </ac:spMkLst>
        </pc:spChg>
        <pc:spChg chg="mod topLvl">
          <ac:chgData name="Kulinich Bohdan" userId="48e65c9f34e137d0" providerId="LiveId" clId="{3637E41D-BD87-F642-8D5C-A5DCF258D75A}" dt="2022-01-14T21:21:37.217" v="325" actId="164"/>
          <ac:spMkLst>
            <pc:docMk/>
            <pc:sldMk cId="184936593" sldId="535"/>
            <ac:spMk id="56" creationId="{B3A17B7A-B4DF-4E44-AF64-9690C88C4695}"/>
          </ac:spMkLst>
        </pc:spChg>
        <pc:spChg chg="del mod topLvl">
          <ac:chgData name="Kulinich Bohdan" userId="48e65c9f34e137d0" providerId="LiveId" clId="{3637E41D-BD87-F642-8D5C-A5DCF258D75A}" dt="2022-01-14T21:12:24.173" v="205" actId="478"/>
          <ac:spMkLst>
            <pc:docMk/>
            <pc:sldMk cId="184936593" sldId="535"/>
            <ac:spMk id="57" creationId="{B96B5E86-9B52-234A-8C27-61956A0C40C9}"/>
          </ac:spMkLst>
        </pc:spChg>
        <pc:spChg chg="del mod topLvl">
          <ac:chgData name="Kulinich Bohdan" userId="48e65c9f34e137d0" providerId="LiveId" clId="{3637E41D-BD87-F642-8D5C-A5DCF258D75A}" dt="2022-01-14T21:12:33.285" v="209" actId="478"/>
          <ac:spMkLst>
            <pc:docMk/>
            <pc:sldMk cId="184936593" sldId="535"/>
            <ac:spMk id="58" creationId="{18275310-F493-0A4B-9B6F-C87553299DAD}"/>
          </ac:spMkLst>
        </pc:spChg>
        <pc:spChg chg="mod topLvl">
          <ac:chgData name="Kulinich Bohdan" userId="48e65c9f34e137d0" providerId="LiveId" clId="{3637E41D-BD87-F642-8D5C-A5DCF258D75A}" dt="2022-01-14T21:21:37.217" v="325" actId="164"/>
          <ac:spMkLst>
            <pc:docMk/>
            <pc:sldMk cId="184936593" sldId="535"/>
            <ac:spMk id="59" creationId="{00BD8CE3-2039-E44A-86B9-235CA931C164}"/>
          </ac:spMkLst>
        </pc:spChg>
        <pc:spChg chg="del mod topLvl">
          <ac:chgData name="Kulinich Bohdan" userId="48e65c9f34e137d0" providerId="LiveId" clId="{3637E41D-BD87-F642-8D5C-A5DCF258D75A}" dt="2022-01-14T21:12:24.173" v="205" actId="478"/>
          <ac:spMkLst>
            <pc:docMk/>
            <pc:sldMk cId="184936593" sldId="535"/>
            <ac:spMk id="62" creationId="{2DF2BD1B-33EB-5147-B1EA-7316008DC36F}"/>
          </ac:spMkLst>
        </pc:spChg>
        <pc:spChg chg="del mod topLvl">
          <ac:chgData name="Kulinich Bohdan" userId="48e65c9f34e137d0" providerId="LiveId" clId="{3637E41D-BD87-F642-8D5C-A5DCF258D75A}" dt="2022-01-14T21:14:36.953" v="250" actId="478"/>
          <ac:spMkLst>
            <pc:docMk/>
            <pc:sldMk cId="184936593" sldId="535"/>
            <ac:spMk id="63" creationId="{283D43D1-8E8F-8E47-9B23-A07E19EB21EC}"/>
          </ac:spMkLst>
        </pc:spChg>
        <pc:spChg chg="add del mod topLvl">
          <ac:chgData name="Kulinich Bohdan" userId="48e65c9f34e137d0" providerId="LiveId" clId="{3637E41D-BD87-F642-8D5C-A5DCF258D75A}" dt="2022-01-14T21:21:37.217" v="325" actId="164"/>
          <ac:spMkLst>
            <pc:docMk/>
            <pc:sldMk cId="184936593" sldId="535"/>
            <ac:spMk id="64" creationId="{53D58A8D-17A1-FF4C-A6E3-DA10CD8417F2}"/>
          </ac:spMkLst>
        </pc:spChg>
        <pc:spChg chg="add mod">
          <ac:chgData name="Kulinich Bohdan" userId="48e65c9f34e137d0" providerId="LiveId" clId="{3637E41D-BD87-F642-8D5C-A5DCF258D75A}" dt="2022-01-14T21:21:37.217" v="325" actId="164"/>
          <ac:spMkLst>
            <pc:docMk/>
            <pc:sldMk cId="184936593" sldId="535"/>
            <ac:spMk id="70" creationId="{069B909F-2213-0A4C-B0DD-41E9823198D1}"/>
          </ac:spMkLst>
        </pc:spChg>
        <pc:spChg chg="add mod">
          <ac:chgData name="Kulinich Bohdan" userId="48e65c9f34e137d0" providerId="LiveId" clId="{3637E41D-BD87-F642-8D5C-A5DCF258D75A}" dt="2022-01-14T21:24:20.035" v="346" actId="171"/>
          <ac:spMkLst>
            <pc:docMk/>
            <pc:sldMk cId="184936593" sldId="535"/>
            <ac:spMk id="78" creationId="{51139469-B0AF-2746-BD60-994BFDE06C35}"/>
          </ac:spMkLst>
        </pc:spChg>
        <pc:grpChg chg="add del mod">
          <ac:chgData name="Kulinich Bohdan" userId="48e65c9f34e137d0" providerId="LiveId" clId="{3637E41D-BD87-F642-8D5C-A5DCF258D75A}" dt="2022-01-14T21:10:57.406" v="188" actId="165"/>
          <ac:grpSpMkLst>
            <pc:docMk/>
            <pc:sldMk cId="184936593" sldId="535"/>
            <ac:grpSpMk id="24" creationId="{BB8507E3-59C2-A448-AFD2-FBFBAF39E061}"/>
          </ac:grpSpMkLst>
        </pc:grpChg>
        <pc:grpChg chg="del">
          <ac:chgData name="Kulinich Bohdan" userId="48e65c9f34e137d0" providerId="LiveId" clId="{3637E41D-BD87-F642-8D5C-A5DCF258D75A}" dt="2022-01-12T22:59:55.318" v="59" actId="478"/>
          <ac:grpSpMkLst>
            <pc:docMk/>
            <pc:sldMk cId="184936593" sldId="535"/>
            <ac:grpSpMk id="35" creationId="{F16F097D-666D-7C46-B143-FA4EBB0B3679}"/>
          </ac:grpSpMkLst>
        </pc:grpChg>
        <pc:grpChg chg="add del mod">
          <ac:chgData name="Kulinich Bohdan" userId="48e65c9f34e137d0" providerId="LiveId" clId="{3637E41D-BD87-F642-8D5C-A5DCF258D75A}" dt="2022-01-14T21:12:25.260" v="206" actId="478"/>
          <ac:grpSpMkLst>
            <pc:docMk/>
            <pc:sldMk cId="184936593" sldId="535"/>
            <ac:grpSpMk id="45" creationId="{3D7D0280-C0AA-034D-8470-565665B6E514}"/>
          </ac:grpSpMkLst>
        </pc:grpChg>
        <pc:grpChg chg="mod">
          <ac:chgData name="Kulinich Bohdan" userId="48e65c9f34e137d0" providerId="LiveId" clId="{3637E41D-BD87-F642-8D5C-A5DCF258D75A}" dt="2022-01-14T21:11:41.274" v="198"/>
          <ac:grpSpMkLst>
            <pc:docMk/>
            <pc:sldMk cId="184936593" sldId="535"/>
            <ac:grpSpMk id="46" creationId="{D338B37C-7402-1C44-92A0-19EACCE97C92}"/>
          </ac:grpSpMkLst>
        </pc:grpChg>
        <pc:grpChg chg="add del mod">
          <ac:chgData name="Kulinich Bohdan" userId="48e65c9f34e137d0" providerId="LiveId" clId="{3637E41D-BD87-F642-8D5C-A5DCF258D75A}" dt="2022-01-14T21:12:21.383" v="204" actId="165"/>
          <ac:grpSpMkLst>
            <pc:docMk/>
            <pc:sldMk cId="184936593" sldId="535"/>
            <ac:grpSpMk id="51" creationId="{96A78186-F7DC-454A-BB41-0ED608F525B0}"/>
          </ac:grpSpMkLst>
        </pc:grpChg>
        <pc:grpChg chg="add mod">
          <ac:chgData name="Kulinich Bohdan" userId="48e65c9f34e137d0" providerId="LiveId" clId="{3637E41D-BD87-F642-8D5C-A5DCF258D75A}" dt="2022-01-14T21:17:46.115" v="300" actId="164"/>
          <ac:grpSpMkLst>
            <pc:docMk/>
            <pc:sldMk cId="184936593" sldId="535"/>
            <ac:grpSpMk id="75" creationId="{8ACB66CC-662C-6C4D-B271-D87FB8A48603}"/>
          </ac:grpSpMkLst>
        </pc:grpChg>
        <pc:grpChg chg="add mod">
          <ac:chgData name="Kulinich Bohdan" userId="48e65c9f34e137d0" providerId="LiveId" clId="{3637E41D-BD87-F642-8D5C-A5DCF258D75A}" dt="2022-01-14T21:21:37.217" v="325" actId="164"/>
          <ac:grpSpMkLst>
            <pc:docMk/>
            <pc:sldMk cId="184936593" sldId="535"/>
            <ac:grpSpMk id="76" creationId="{749DE834-61B2-B342-89EC-DB53557CD67D}"/>
          </ac:grpSpMkLst>
        </pc:grpChg>
        <pc:grpChg chg="add mod">
          <ac:chgData name="Kulinich Bohdan" userId="48e65c9f34e137d0" providerId="LiveId" clId="{3637E41D-BD87-F642-8D5C-A5DCF258D75A}" dt="2022-01-14T21:21:37.217" v="325" actId="164"/>
          <ac:grpSpMkLst>
            <pc:docMk/>
            <pc:sldMk cId="184936593" sldId="535"/>
            <ac:grpSpMk id="77" creationId="{29F690EE-86F5-2B42-9BFF-BC3CE54F7E3D}"/>
          </ac:grpSpMkLst>
        </pc:grpChg>
        <pc:picChg chg="mod modVis">
          <ac:chgData name="Kulinich Bohdan" userId="48e65c9f34e137d0" providerId="LiveId" clId="{3637E41D-BD87-F642-8D5C-A5DCF258D75A}" dt="2022-01-14T21:22:03.967" v="330" actId="166"/>
          <ac:picMkLst>
            <pc:docMk/>
            <pc:sldMk cId="184936593" sldId="535"/>
            <ac:picMk id="13" creationId="{9BBF827E-5082-4894-858E-CC1F17B8CC0E}"/>
          </ac:picMkLst>
        </pc:picChg>
        <pc:cxnChg chg="add del">
          <ac:chgData name="Kulinich Bohdan" userId="48e65c9f34e137d0" providerId="LiveId" clId="{3637E41D-BD87-F642-8D5C-A5DCF258D75A}" dt="2022-01-14T21:12:55.780" v="217" actId="478"/>
          <ac:cxnSpMkLst>
            <pc:docMk/>
            <pc:sldMk cId="184936593" sldId="535"/>
            <ac:cxnSpMk id="7" creationId="{C1287CEB-259A-7441-A595-8631DEC835DC}"/>
          </ac:cxnSpMkLst>
        </pc:cxnChg>
        <pc:cxnChg chg="del mod topLvl">
          <ac:chgData name="Kulinich Bohdan" userId="48e65c9f34e137d0" providerId="LiveId" clId="{3637E41D-BD87-F642-8D5C-A5DCF258D75A}" dt="2022-01-14T21:11:14.177" v="195" actId="478"/>
          <ac:cxnSpMkLst>
            <pc:docMk/>
            <pc:sldMk cId="184936593" sldId="535"/>
            <ac:cxnSpMk id="29" creationId="{36CAF8B5-7273-0741-B91A-9C4B21A0BCB3}"/>
          </ac:cxnSpMkLst>
        </pc:cxnChg>
        <pc:cxnChg chg="del mod topLvl">
          <ac:chgData name="Kulinich Bohdan" userId="48e65c9f34e137d0" providerId="LiveId" clId="{3637E41D-BD87-F642-8D5C-A5DCF258D75A}" dt="2022-01-14T21:11:13.111" v="194" actId="478"/>
          <ac:cxnSpMkLst>
            <pc:docMk/>
            <pc:sldMk cId="184936593" sldId="535"/>
            <ac:cxnSpMk id="30" creationId="{43B67EC8-2E20-5E41-9486-2AF7990B2089}"/>
          </ac:cxnSpMkLst>
        </pc:cxnChg>
        <pc:cxnChg chg="mod">
          <ac:chgData name="Kulinich Bohdan" userId="48e65c9f34e137d0" providerId="LiveId" clId="{3637E41D-BD87-F642-8D5C-A5DCF258D75A}" dt="2022-01-14T21:11:41.274" v="198"/>
          <ac:cxnSpMkLst>
            <pc:docMk/>
            <pc:sldMk cId="184936593" sldId="535"/>
            <ac:cxnSpMk id="49" creationId="{82DFAADB-E7AB-8141-9F56-2196604F1BC5}"/>
          </ac:cxnSpMkLst>
        </pc:cxnChg>
        <pc:cxnChg chg="mod">
          <ac:chgData name="Kulinich Bohdan" userId="48e65c9f34e137d0" providerId="LiveId" clId="{3637E41D-BD87-F642-8D5C-A5DCF258D75A}" dt="2022-01-14T21:11:41.274" v="198"/>
          <ac:cxnSpMkLst>
            <pc:docMk/>
            <pc:sldMk cId="184936593" sldId="535"/>
            <ac:cxnSpMk id="50" creationId="{688F2AEE-2BB9-2941-A267-65652923A030}"/>
          </ac:cxnSpMkLst>
        </pc:cxnChg>
        <pc:cxnChg chg="add del mod topLvl">
          <ac:chgData name="Kulinich Bohdan" userId="48e65c9f34e137d0" providerId="LiveId" clId="{3637E41D-BD87-F642-8D5C-A5DCF258D75A}" dt="2022-01-14T21:21:37.217" v="325" actId="164"/>
          <ac:cxnSpMkLst>
            <pc:docMk/>
            <pc:sldMk cId="184936593" sldId="535"/>
            <ac:cxnSpMk id="60" creationId="{F4AFE1A4-1167-C240-8393-3EA5D30921DE}"/>
          </ac:cxnSpMkLst>
        </pc:cxnChg>
        <pc:cxnChg chg="del mod topLvl">
          <ac:chgData name="Kulinich Bohdan" userId="48e65c9f34e137d0" providerId="LiveId" clId="{3637E41D-BD87-F642-8D5C-A5DCF258D75A}" dt="2022-01-14T21:12:35.362" v="211" actId="478"/>
          <ac:cxnSpMkLst>
            <pc:docMk/>
            <pc:sldMk cId="184936593" sldId="535"/>
            <ac:cxnSpMk id="61" creationId="{156CE690-CAA0-2B45-A8B3-1B30A304F9D3}"/>
          </ac:cxnSpMkLst>
        </pc:cxnChg>
        <pc:cxnChg chg="add mod">
          <ac:chgData name="Kulinich Bohdan" userId="48e65c9f34e137d0" providerId="LiveId" clId="{3637E41D-BD87-F642-8D5C-A5DCF258D75A}" dt="2022-01-14T21:21:37.217" v="325" actId="164"/>
          <ac:cxnSpMkLst>
            <pc:docMk/>
            <pc:sldMk cId="184936593" sldId="535"/>
            <ac:cxnSpMk id="65" creationId="{02953C70-19F7-4945-95FD-450D30FA24E6}"/>
          </ac:cxnSpMkLst>
        </pc:cxnChg>
        <pc:cxnChg chg="add mod">
          <ac:chgData name="Kulinich Bohdan" userId="48e65c9f34e137d0" providerId="LiveId" clId="{3637E41D-BD87-F642-8D5C-A5DCF258D75A}" dt="2022-01-14T21:21:37.217" v="325" actId="164"/>
          <ac:cxnSpMkLst>
            <pc:docMk/>
            <pc:sldMk cId="184936593" sldId="535"/>
            <ac:cxnSpMk id="66" creationId="{1B3182A6-3F77-534A-911C-2BDE1DA6F9EB}"/>
          </ac:cxnSpMkLst>
        </pc:cxnChg>
        <pc:cxnChg chg="add mod">
          <ac:chgData name="Kulinich Bohdan" userId="48e65c9f34e137d0" providerId="LiveId" clId="{3637E41D-BD87-F642-8D5C-A5DCF258D75A}" dt="2022-01-14T21:18:54.119" v="323" actId="208"/>
          <ac:cxnSpMkLst>
            <pc:docMk/>
            <pc:sldMk cId="184936593" sldId="535"/>
            <ac:cxnSpMk id="71" creationId="{CBCF6D19-9C1F-AD4D-806B-FFFEC07D815C}"/>
          </ac:cxnSpMkLst>
        </pc:cxnChg>
        <pc:cxnChg chg="add mod">
          <ac:chgData name="Kulinich Bohdan" userId="48e65c9f34e137d0" providerId="LiveId" clId="{3637E41D-BD87-F642-8D5C-A5DCF258D75A}" dt="2022-01-14T21:18:54.119" v="323" actId="208"/>
          <ac:cxnSpMkLst>
            <pc:docMk/>
            <pc:sldMk cId="184936593" sldId="535"/>
            <ac:cxnSpMk id="74" creationId="{5C7EA538-4FBA-A44F-9753-9375C09985AA}"/>
          </ac:cxnSpMkLst>
        </pc:cxnChg>
        <pc:cxnChg chg="add del mod">
          <ac:chgData name="Kulinich Bohdan" userId="48e65c9f34e137d0" providerId="LiveId" clId="{3637E41D-BD87-F642-8D5C-A5DCF258D75A}" dt="2022-01-14T21:25:37.712" v="348"/>
          <ac:cxnSpMkLst>
            <pc:docMk/>
            <pc:sldMk cId="184936593" sldId="535"/>
            <ac:cxnSpMk id="79" creationId="{08CFD9DB-8494-3F4D-8427-2C822382A7D0}"/>
          </ac:cxnSpMkLst>
        </pc:cxnChg>
      </pc:sldChg>
      <pc:sldChg chg="del">
        <pc:chgData name="Kulinich Bohdan" userId="48e65c9f34e137d0" providerId="LiveId" clId="{3637E41D-BD87-F642-8D5C-A5DCF258D75A}" dt="2022-01-16T22:31:38.967" v="2912" actId="2696"/>
        <pc:sldMkLst>
          <pc:docMk/>
          <pc:sldMk cId="125151457" sldId="536"/>
        </pc:sldMkLst>
      </pc:sldChg>
      <pc:sldChg chg="del">
        <pc:chgData name="Kulinich Bohdan" userId="48e65c9f34e137d0" providerId="LiveId" clId="{3637E41D-BD87-F642-8D5C-A5DCF258D75A}" dt="2022-01-16T22:31:38.967" v="2912" actId="2696"/>
        <pc:sldMkLst>
          <pc:docMk/>
          <pc:sldMk cId="422742220" sldId="537"/>
        </pc:sldMkLst>
      </pc:sldChg>
      <pc:sldChg chg="del">
        <pc:chgData name="Kulinich Bohdan" userId="48e65c9f34e137d0" providerId="LiveId" clId="{3637E41D-BD87-F642-8D5C-A5DCF258D75A}" dt="2022-01-16T22:31:38.967" v="2912" actId="2696"/>
        <pc:sldMkLst>
          <pc:docMk/>
          <pc:sldMk cId="3172177666" sldId="538"/>
        </pc:sldMkLst>
      </pc:sldChg>
      <pc:sldChg chg="del">
        <pc:chgData name="Kulinich Bohdan" userId="48e65c9f34e137d0" providerId="LiveId" clId="{3637E41D-BD87-F642-8D5C-A5DCF258D75A}" dt="2022-01-16T22:31:38.967" v="2912" actId="2696"/>
        <pc:sldMkLst>
          <pc:docMk/>
          <pc:sldMk cId="3869863136" sldId="539"/>
        </pc:sldMkLst>
      </pc:sldChg>
      <pc:sldChg chg="del">
        <pc:chgData name="Kulinich Bohdan" userId="48e65c9f34e137d0" providerId="LiveId" clId="{3637E41D-BD87-F642-8D5C-A5DCF258D75A}" dt="2022-01-16T22:31:38.967" v="2912" actId="2696"/>
        <pc:sldMkLst>
          <pc:docMk/>
          <pc:sldMk cId="2747197107" sldId="540"/>
        </pc:sldMkLst>
      </pc:sldChg>
      <pc:sldChg chg="del">
        <pc:chgData name="Kulinich Bohdan" userId="48e65c9f34e137d0" providerId="LiveId" clId="{3637E41D-BD87-F642-8D5C-A5DCF258D75A}" dt="2022-01-16T22:31:38.967" v="2912" actId="2696"/>
        <pc:sldMkLst>
          <pc:docMk/>
          <pc:sldMk cId="3595506919" sldId="541"/>
        </pc:sldMkLst>
      </pc:sldChg>
      <pc:sldChg chg="new del ord">
        <pc:chgData name="Kulinich Bohdan" userId="48e65c9f34e137d0" providerId="LiveId" clId="{3637E41D-BD87-F642-8D5C-A5DCF258D75A}" dt="2022-01-16T22:31:38.967" v="2912" actId="2696"/>
        <pc:sldMkLst>
          <pc:docMk/>
          <pc:sldMk cId="365451734" sldId="542"/>
        </pc:sldMkLst>
      </pc:sldChg>
      <pc:sldChg chg="addSp delSp modSp add mod delAnim modAnim">
        <pc:chgData name="Kulinich Bohdan" userId="48e65c9f34e137d0" providerId="LiveId" clId="{3637E41D-BD87-F642-8D5C-A5DCF258D75A}" dt="2022-01-15T19:38:44.588" v="986" actId="22"/>
        <pc:sldMkLst>
          <pc:docMk/>
          <pc:sldMk cId="3029670934" sldId="543"/>
        </pc:sldMkLst>
        <pc:spChg chg="mod">
          <ac:chgData name="Kulinich Bohdan" userId="48e65c9f34e137d0" providerId="LiveId" clId="{3637E41D-BD87-F642-8D5C-A5DCF258D75A}" dt="2022-01-14T21:28:57.252" v="505" actId="14100"/>
          <ac:spMkLst>
            <pc:docMk/>
            <pc:sldMk cId="3029670934" sldId="543"/>
            <ac:spMk id="6" creationId="{4CD1B612-D16C-4F70-8335-78480BFE8EC8}"/>
          </ac:spMkLst>
        </pc:spChg>
        <pc:spChg chg="mod">
          <ac:chgData name="Kulinich Bohdan" userId="48e65c9f34e137d0" providerId="LiveId" clId="{3637E41D-BD87-F642-8D5C-A5DCF258D75A}" dt="2022-01-14T21:25:43.046" v="350" actId="20577"/>
          <ac:spMkLst>
            <pc:docMk/>
            <pc:sldMk cId="3029670934" sldId="543"/>
            <ac:spMk id="12" creationId="{97485A41-1798-4E95-BC09-FD81F2E9BF93}"/>
          </ac:spMkLst>
        </pc:spChg>
        <pc:spChg chg="mod modVis">
          <ac:chgData name="Kulinich Bohdan" userId="48e65c9f34e137d0" providerId="LiveId" clId="{3637E41D-BD87-F642-8D5C-A5DCF258D75A}" dt="2022-01-15T07:47:57.334" v="975" actId="14429"/>
          <ac:spMkLst>
            <pc:docMk/>
            <pc:sldMk cId="3029670934" sldId="543"/>
            <ac:spMk id="14" creationId="{77A5BBD8-5574-4F08-AF1D-324733C7635A}"/>
          </ac:spMkLst>
        </pc:spChg>
        <pc:spChg chg="add mod modVis">
          <ac:chgData name="Kulinich Bohdan" userId="48e65c9f34e137d0" providerId="LiveId" clId="{3637E41D-BD87-F642-8D5C-A5DCF258D75A}" dt="2022-01-14T22:17:17.427" v="913" actId="14429"/>
          <ac:spMkLst>
            <pc:docMk/>
            <pc:sldMk cId="3029670934" sldId="543"/>
            <ac:spMk id="24" creationId="{070B41DF-21D1-9B44-97EA-AFD95DF9AD20}"/>
          </ac:spMkLst>
        </pc:spChg>
        <pc:spChg chg="add mod modVis">
          <ac:chgData name="Kulinich Bohdan" userId="48e65c9f34e137d0" providerId="LiveId" clId="{3637E41D-BD87-F642-8D5C-A5DCF258D75A}" dt="2022-01-14T22:16:32.392" v="872" actId="14429"/>
          <ac:spMkLst>
            <pc:docMk/>
            <pc:sldMk cId="3029670934" sldId="543"/>
            <ac:spMk id="26" creationId="{00C02E12-EE57-3143-B3F0-A492987F8199}"/>
          </ac:spMkLst>
        </pc:spChg>
        <pc:spChg chg="add del">
          <ac:chgData name="Kulinich Bohdan" userId="48e65c9f34e137d0" providerId="LiveId" clId="{3637E41D-BD87-F642-8D5C-A5DCF258D75A}" dt="2022-01-15T07:42:19.219" v="917" actId="478"/>
          <ac:spMkLst>
            <pc:docMk/>
            <pc:sldMk cId="3029670934" sldId="543"/>
            <ac:spMk id="27" creationId="{8F7E8CC3-5F12-194A-AB33-B627D5DA42C4}"/>
          </ac:spMkLst>
        </pc:spChg>
        <pc:spChg chg="add mod modVis">
          <ac:chgData name="Kulinich Bohdan" userId="48e65c9f34e137d0" providerId="LiveId" clId="{3637E41D-BD87-F642-8D5C-A5DCF258D75A}" dt="2022-01-15T07:48:43.574" v="984" actId="14429"/>
          <ac:spMkLst>
            <pc:docMk/>
            <pc:sldMk cId="3029670934" sldId="543"/>
            <ac:spMk id="29" creationId="{9DE68656-2F7B-5942-BD32-B617B6DD5701}"/>
          </ac:spMkLst>
        </pc:spChg>
        <pc:spChg chg="add mod">
          <ac:chgData name="Kulinich Bohdan" userId="48e65c9f34e137d0" providerId="LiveId" clId="{3637E41D-BD87-F642-8D5C-A5DCF258D75A}" dt="2022-01-14T21:54:21.042" v="807" actId="208"/>
          <ac:spMkLst>
            <pc:docMk/>
            <pc:sldMk cId="3029670934" sldId="543"/>
            <ac:spMk id="40" creationId="{094DC75A-2B22-F545-A518-EB52472DAA53}"/>
          </ac:spMkLst>
        </pc:spChg>
        <pc:spChg chg="add mod">
          <ac:chgData name="Kulinich Bohdan" userId="48e65c9f34e137d0" providerId="LiveId" clId="{3637E41D-BD87-F642-8D5C-A5DCF258D75A}" dt="2022-01-14T21:54:21.042" v="807" actId="208"/>
          <ac:spMkLst>
            <pc:docMk/>
            <pc:sldMk cId="3029670934" sldId="543"/>
            <ac:spMk id="41" creationId="{84AB1EB6-44CE-A14A-9732-BA7C929ADDD1}"/>
          </ac:spMkLst>
        </pc:spChg>
        <pc:spChg chg="add mod modVis">
          <ac:chgData name="Kulinich Bohdan" userId="48e65c9f34e137d0" providerId="LiveId" clId="{3637E41D-BD87-F642-8D5C-A5DCF258D75A}" dt="2022-01-14T22:17:09.610" v="902" actId="14429"/>
          <ac:spMkLst>
            <pc:docMk/>
            <pc:sldMk cId="3029670934" sldId="543"/>
            <ac:spMk id="43" creationId="{62BB8E19-3C2E-C749-A8D5-D0E677845672}"/>
          </ac:spMkLst>
        </pc:spChg>
        <pc:spChg chg="add mod modVis">
          <ac:chgData name="Kulinich Bohdan" userId="48e65c9f34e137d0" providerId="LiveId" clId="{3637E41D-BD87-F642-8D5C-A5DCF258D75A}" dt="2022-01-14T22:16:33.108" v="873" actId="14429"/>
          <ac:spMkLst>
            <pc:docMk/>
            <pc:sldMk cId="3029670934" sldId="543"/>
            <ac:spMk id="44" creationId="{9E64BD25-644F-D440-9149-8F85D44D8672}"/>
          </ac:spMkLst>
        </pc:spChg>
        <pc:spChg chg="add mod modVis">
          <ac:chgData name="Kulinich Bohdan" userId="48e65c9f34e137d0" providerId="LiveId" clId="{3637E41D-BD87-F642-8D5C-A5DCF258D75A}" dt="2022-01-14T22:16:31.657" v="871" actId="14429"/>
          <ac:spMkLst>
            <pc:docMk/>
            <pc:sldMk cId="3029670934" sldId="543"/>
            <ac:spMk id="46" creationId="{4087543D-A4F2-1747-8A97-AA7ECE06B879}"/>
          </ac:spMkLst>
        </pc:spChg>
        <pc:spChg chg="add mod modVis">
          <ac:chgData name="Kulinich Bohdan" userId="48e65c9f34e137d0" providerId="LiveId" clId="{3637E41D-BD87-F642-8D5C-A5DCF258D75A}" dt="2022-01-15T07:48:40.854" v="983" actId="14100"/>
          <ac:spMkLst>
            <pc:docMk/>
            <pc:sldMk cId="3029670934" sldId="543"/>
            <ac:spMk id="47" creationId="{F3FEF773-CA2C-E34C-B56F-AB8C45A35BEB}"/>
          </ac:spMkLst>
        </pc:spChg>
        <pc:spChg chg="add del mod">
          <ac:chgData name="Kulinich Bohdan" userId="48e65c9f34e137d0" providerId="LiveId" clId="{3637E41D-BD87-F642-8D5C-A5DCF258D75A}" dt="2022-01-14T22:09:59.560" v="844" actId="478"/>
          <ac:spMkLst>
            <pc:docMk/>
            <pc:sldMk cId="3029670934" sldId="543"/>
            <ac:spMk id="48" creationId="{BB34FA7C-591D-8640-BB32-0A221884A8DB}"/>
          </ac:spMkLst>
        </pc:spChg>
        <pc:spChg chg="add mod">
          <ac:chgData name="Kulinich Bohdan" userId="48e65c9f34e137d0" providerId="LiveId" clId="{3637E41D-BD87-F642-8D5C-A5DCF258D75A}" dt="2022-01-15T07:48:07.649" v="978" actId="167"/>
          <ac:spMkLst>
            <pc:docMk/>
            <pc:sldMk cId="3029670934" sldId="543"/>
            <ac:spMk id="51" creationId="{F8B69548-D9E6-0E41-972D-1E0372BAA5A5}"/>
          </ac:spMkLst>
        </pc:spChg>
        <pc:spChg chg="add del">
          <ac:chgData name="Kulinich Bohdan" userId="48e65c9f34e137d0" providerId="LiveId" clId="{3637E41D-BD87-F642-8D5C-A5DCF258D75A}" dt="2022-01-15T19:38:44.588" v="986" actId="22"/>
          <ac:spMkLst>
            <pc:docMk/>
            <pc:sldMk cId="3029670934" sldId="543"/>
            <ac:spMk id="53" creationId="{BD985FB0-7DAB-5840-853B-6E20FE1E9BEA}"/>
          </ac:spMkLst>
        </pc:spChg>
        <pc:spChg chg="mod topLvl modVis">
          <ac:chgData name="Kulinich Bohdan" userId="48e65c9f34e137d0" providerId="LiveId" clId="{3637E41D-BD87-F642-8D5C-A5DCF258D75A}" dt="2022-01-14T22:17:15.639" v="912" actId="14429"/>
          <ac:spMkLst>
            <pc:docMk/>
            <pc:sldMk cId="3029670934" sldId="543"/>
            <ac:spMk id="54" creationId="{B9BE75D8-D06C-614E-AC8B-D61ADA59030F}"/>
          </ac:spMkLst>
        </pc:spChg>
        <pc:spChg chg="mod topLvl modVis">
          <ac:chgData name="Kulinich Bohdan" userId="48e65c9f34e137d0" providerId="LiveId" clId="{3637E41D-BD87-F642-8D5C-A5DCF258D75A}" dt="2022-01-14T22:17:10.174" v="903" actId="14429"/>
          <ac:spMkLst>
            <pc:docMk/>
            <pc:sldMk cId="3029670934" sldId="543"/>
            <ac:spMk id="55" creationId="{A12E3351-0DC2-424A-A341-6CD76E171550}"/>
          </ac:spMkLst>
        </pc:spChg>
        <pc:spChg chg="mod topLvl modVis">
          <ac:chgData name="Kulinich Bohdan" userId="48e65c9f34e137d0" providerId="LiveId" clId="{3637E41D-BD87-F642-8D5C-A5DCF258D75A}" dt="2022-01-15T07:46:51.083" v="940" actId="1035"/>
          <ac:spMkLst>
            <pc:docMk/>
            <pc:sldMk cId="3029670934" sldId="543"/>
            <ac:spMk id="56" creationId="{B3A17B7A-B4DF-4E44-AF64-9690C88C4695}"/>
          </ac:spMkLst>
        </pc:spChg>
        <pc:spChg chg="mod topLvl modVis">
          <ac:chgData name="Kulinich Bohdan" userId="48e65c9f34e137d0" providerId="LiveId" clId="{3637E41D-BD87-F642-8D5C-A5DCF258D75A}" dt="2022-01-14T22:17:14.390" v="910" actId="14429"/>
          <ac:spMkLst>
            <pc:docMk/>
            <pc:sldMk cId="3029670934" sldId="543"/>
            <ac:spMk id="59" creationId="{00BD8CE3-2039-E44A-86B9-235CA931C164}"/>
          </ac:spMkLst>
        </pc:spChg>
        <pc:spChg chg="mod topLvl modVis">
          <ac:chgData name="Kulinich Bohdan" userId="48e65c9f34e137d0" providerId="LiveId" clId="{3637E41D-BD87-F642-8D5C-A5DCF258D75A}" dt="2022-01-15T07:46:42.704" v="935" actId="20577"/>
          <ac:spMkLst>
            <pc:docMk/>
            <pc:sldMk cId="3029670934" sldId="543"/>
            <ac:spMk id="64" creationId="{53D58A8D-17A1-FF4C-A6E3-DA10CD8417F2}"/>
          </ac:spMkLst>
        </pc:spChg>
        <pc:spChg chg="mod topLvl modVis">
          <ac:chgData name="Kulinich Bohdan" userId="48e65c9f34e137d0" providerId="LiveId" clId="{3637E41D-BD87-F642-8D5C-A5DCF258D75A}" dt="2022-01-15T07:47:16.533" v="946" actId="20577"/>
          <ac:spMkLst>
            <pc:docMk/>
            <pc:sldMk cId="3029670934" sldId="543"/>
            <ac:spMk id="70" creationId="{069B909F-2213-0A4C-B0DD-41E9823198D1}"/>
          </ac:spMkLst>
        </pc:spChg>
        <pc:spChg chg="del">
          <ac:chgData name="Kulinich Bohdan" userId="48e65c9f34e137d0" providerId="LiveId" clId="{3637E41D-BD87-F642-8D5C-A5DCF258D75A}" dt="2022-01-14T21:26:02.072" v="354" actId="478"/>
          <ac:spMkLst>
            <pc:docMk/>
            <pc:sldMk cId="3029670934" sldId="543"/>
            <ac:spMk id="78" creationId="{51139469-B0AF-2746-BD60-994BFDE06C35}"/>
          </ac:spMkLst>
        </pc:spChg>
        <pc:grpChg chg="add mod modVis">
          <ac:chgData name="Kulinich Bohdan" userId="48e65c9f34e137d0" providerId="LiveId" clId="{3637E41D-BD87-F642-8D5C-A5DCF258D75A}" dt="2022-01-14T22:16:59.407" v="900" actId="14429"/>
          <ac:grpSpMkLst>
            <pc:docMk/>
            <pc:sldMk cId="3029670934" sldId="543"/>
            <ac:grpSpMk id="25" creationId="{4505402B-67C9-D647-B301-2B36E09DCA4A}"/>
          </ac:grpSpMkLst>
        </pc:grpChg>
        <pc:grpChg chg="del mod topLvl">
          <ac:chgData name="Kulinich Bohdan" userId="48e65c9f34e137d0" providerId="LiveId" clId="{3637E41D-BD87-F642-8D5C-A5DCF258D75A}" dt="2022-01-14T21:33:16.325" v="519" actId="478"/>
          <ac:grpSpMkLst>
            <pc:docMk/>
            <pc:sldMk cId="3029670934" sldId="543"/>
            <ac:grpSpMk id="76" creationId="{749DE834-61B2-B342-89EC-DB53557CD67D}"/>
          </ac:grpSpMkLst>
        </pc:grpChg>
        <pc:grpChg chg="del">
          <ac:chgData name="Kulinich Bohdan" userId="48e65c9f34e137d0" providerId="LiveId" clId="{3637E41D-BD87-F642-8D5C-A5DCF258D75A}" dt="2022-01-14T21:29:10.824" v="506" actId="165"/>
          <ac:grpSpMkLst>
            <pc:docMk/>
            <pc:sldMk cId="3029670934" sldId="543"/>
            <ac:grpSpMk id="77" creationId="{29F690EE-86F5-2B42-9BFF-BC3CE54F7E3D}"/>
          </ac:grpSpMkLst>
        </pc:grpChg>
        <pc:picChg chg="add del mod modVis modCrop">
          <ac:chgData name="Kulinich Bohdan" userId="48e65c9f34e137d0" providerId="LiveId" clId="{3637E41D-BD87-F642-8D5C-A5DCF258D75A}" dt="2022-01-14T21:34:48.820" v="657" actId="478"/>
          <ac:picMkLst>
            <pc:docMk/>
            <pc:sldMk cId="3029670934" sldId="543"/>
            <ac:picMk id="7" creationId="{71804112-A4A7-E84B-885E-CE110C6AC042}"/>
          </ac:picMkLst>
        </pc:picChg>
        <pc:picChg chg="mod modVis">
          <ac:chgData name="Kulinich Bohdan" userId="48e65c9f34e137d0" providerId="LiveId" clId="{3637E41D-BD87-F642-8D5C-A5DCF258D75A}" dt="2022-01-15T07:47:57.853" v="976" actId="14429"/>
          <ac:picMkLst>
            <pc:docMk/>
            <pc:sldMk cId="3029670934" sldId="543"/>
            <ac:picMk id="13" creationId="{9BBF827E-5082-4894-858E-CC1F17B8CC0E}"/>
          </ac:picMkLst>
        </pc:picChg>
        <pc:cxnChg chg="add mod modVis">
          <ac:chgData name="Kulinich Bohdan" userId="48e65c9f34e137d0" providerId="LiveId" clId="{3637E41D-BD87-F642-8D5C-A5DCF258D75A}" dt="2022-01-14T22:17:10.771" v="904" actId="14429"/>
          <ac:cxnSpMkLst>
            <pc:docMk/>
            <pc:sldMk cId="3029670934" sldId="543"/>
            <ac:cxnSpMk id="28" creationId="{F4ED3D08-CC4D-814C-A837-93316FDE02CC}"/>
          </ac:cxnSpMkLst>
        </pc:cxnChg>
        <pc:cxnChg chg="mod topLvl modVis">
          <ac:chgData name="Kulinich Bohdan" userId="48e65c9f34e137d0" providerId="LiveId" clId="{3637E41D-BD87-F642-8D5C-A5DCF258D75A}" dt="2022-01-14T22:17:13.724" v="909" actId="14429"/>
          <ac:cxnSpMkLst>
            <pc:docMk/>
            <pc:sldMk cId="3029670934" sldId="543"/>
            <ac:cxnSpMk id="60" creationId="{F4AFE1A4-1167-C240-8393-3EA5D30921DE}"/>
          </ac:cxnSpMkLst>
        </pc:cxnChg>
        <pc:cxnChg chg="del mod topLvl">
          <ac:chgData name="Kulinich Bohdan" userId="48e65c9f34e137d0" providerId="LiveId" clId="{3637E41D-BD87-F642-8D5C-A5DCF258D75A}" dt="2022-01-14T21:33:14.037" v="518" actId="478"/>
          <ac:cxnSpMkLst>
            <pc:docMk/>
            <pc:sldMk cId="3029670934" sldId="543"/>
            <ac:cxnSpMk id="65" creationId="{02953C70-19F7-4945-95FD-450D30FA24E6}"/>
          </ac:cxnSpMkLst>
        </pc:cxnChg>
        <pc:cxnChg chg="del mod topLvl">
          <ac:chgData name="Kulinich Bohdan" userId="48e65c9f34e137d0" providerId="LiveId" clId="{3637E41D-BD87-F642-8D5C-A5DCF258D75A}" dt="2022-01-14T21:35:33.480" v="663" actId="478"/>
          <ac:cxnSpMkLst>
            <pc:docMk/>
            <pc:sldMk cId="3029670934" sldId="543"/>
            <ac:cxnSpMk id="66" creationId="{1B3182A6-3F77-534A-911C-2BDE1DA6F9EB}"/>
          </ac:cxnSpMkLst>
        </pc:cxnChg>
        <pc:cxnChg chg="mod">
          <ac:chgData name="Kulinich Bohdan" userId="48e65c9f34e137d0" providerId="LiveId" clId="{3637E41D-BD87-F642-8D5C-A5DCF258D75A}" dt="2022-01-14T21:29:10.824" v="506" actId="165"/>
          <ac:cxnSpMkLst>
            <pc:docMk/>
            <pc:sldMk cId="3029670934" sldId="543"/>
            <ac:cxnSpMk id="71" creationId="{CBCF6D19-9C1F-AD4D-806B-FFFEC07D815C}"/>
          </ac:cxnSpMkLst>
        </pc:cxnChg>
        <pc:cxnChg chg="mod">
          <ac:chgData name="Kulinich Bohdan" userId="48e65c9f34e137d0" providerId="LiveId" clId="{3637E41D-BD87-F642-8D5C-A5DCF258D75A}" dt="2022-01-14T21:29:10.824" v="506" actId="165"/>
          <ac:cxnSpMkLst>
            <pc:docMk/>
            <pc:sldMk cId="3029670934" sldId="543"/>
            <ac:cxnSpMk id="74" creationId="{5C7EA538-4FBA-A44F-9753-9375C09985AA}"/>
          </ac:cxnSpMkLst>
        </pc:cxnChg>
      </pc:sldChg>
      <pc:sldChg chg="addSp delSp modSp add mod addAnim delAnim modAnim">
        <pc:chgData name="Kulinich Bohdan" userId="48e65c9f34e137d0" providerId="LiveId" clId="{3637E41D-BD87-F642-8D5C-A5DCF258D75A}" dt="2022-01-16T14:13:15.331" v="1859" actId="14429"/>
        <pc:sldMkLst>
          <pc:docMk/>
          <pc:sldMk cId="3693790741" sldId="544"/>
        </pc:sldMkLst>
        <pc:spChg chg="add mod">
          <ac:chgData name="Kulinich Bohdan" userId="48e65c9f34e137d0" providerId="LiveId" clId="{3637E41D-BD87-F642-8D5C-A5DCF258D75A}" dt="2022-01-15T19:49:57.215" v="1412" actId="1076"/>
          <ac:spMkLst>
            <pc:docMk/>
            <pc:sldMk cId="3693790741" sldId="544"/>
            <ac:spMk id="2" creationId="{A8C72997-F472-A740-B175-CE1E6BFAB293}"/>
          </ac:spMkLst>
        </pc:spChg>
        <pc:spChg chg="mod">
          <ac:chgData name="Kulinich Bohdan" userId="48e65c9f34e137d0" providerId="LiveId" clId="{3637E41D-BD87-F642-8D5C-A5DCF258D75A}" dt="2022-01-15T19:40:05.991" v="1164" actId="14100"/>
          <ac:spMkLst>
            <pc:docMk/>
            <pc:sldMk cId="3693790741" sldId="544"/>
            <ac:spMk id="6" creationId="{4CD1B612-D16C-4F70-8335-78480BFE8EC8}"/>
          </ac:spMkLst>
        </pc:spChg>
        <pc:spChg chg="add mod modVis">
          <ac:chgData name="Kulinich Bohdan" userId="48e65c9f34e137d0" providerId="LiveId" clId="{3637E41D-BD87-F642-8D5C-A5DCF258D75A}" dt="2022-01-15T19:50:27.067" v="1423" actId="14429"/>
          <ac:spMkLst>
            <pc:docMk/>
            <pc:sldMk cId="3693790741" sldId="544"/>
            <ac:spMk id="10" creationId="{A750E1F2-0569-2B4F-B87D-B0B50400BD92}"/>
          </ac:spMkLst>
        </pc:spChg>
        <pc:spChg chg="add mod modVis">
          <ac:chgData name="Kulinich Bohdan" userId="48e65c9f34e137d0" providerId="LiveId" clId="{3637E41D-BD87-F642-8D5C-A5DCF258D75A}" dt="2022-01-15T19:50:16.542" v="1416" actId="14429"/>
          <ac:spMkLst>
            <pc:docMk/>
            <pc:sldMk cId="3693790741" sldId="544"/>
            <ac:spMk id="11" creationId="{22062A50-BE72-CE4A-97B4-A02E301CC04A}"/>
          </ac:spMkLst>
        </pc:spChg>
        <pc:spChg chg="mod">
          <ac:chgData name="Kulinich Bohdan" userId="48e65c9f34e137d0" providerId="LiveId" clId="{3637E41D-BD87-F642-8D5C-A5DCF258D75A}" dt="2022-01-15T19:38:48.584" v="988" actId="20577"/>
          <ac:spMkLst>
            <pc:docMk/>
            <pc:sldMk cId="3693790741" sldId="544"/>
            <ac:spMk id="12" creationId="{97485A41-1798-4E95-BC09-FD81F2E9BF93}"/>
          </ac:spMkLst>
        </pc:spChg>
        <pc:spChg chg="mod modVis">
          <ac:chgData name="Kulinich Bohdan" userId="48e65c9f34e137d0" providerId="LiveId" clId="{3637E41D-BD87-F642-8D5C-A5DCF258D75A}" dt="2022-01-15T19:52:09.077" v="1430" actId="166"/>
          <ac:spMkLst>
            <pc:docMk/>
            <pc:sldMk cId="3693790741" sldId="544"/>
            <ac:spMk id="14" creationId="{77A5BBD8-5574-4F08-AF1D-324733C7635A}"/>
          </ac:spMkLst>
        </pc:spChg>
        <pc:spChg chg="add mod modVis">
          <ac:chgData name="Kulinich Bohdan" userId="48e65c9f34e137d0" providerId="LiveId" clId="{3637E41D-BD87-F642-8D5C-A5DCF258D75A}" dt="2022-01-16T14:13:15.331" v="1859" actId="14429"/>
          <ac:spMkLst>
            <pc:docMk/>
            <pc:sldMk cId="3693790741" sldId="544"/>
            <ac:spMk id="15" creationId="{E505AA26-4F02-BF47-A953-A5EB8BE6C942}"/>
          </ac:spMkLst>
        </pc:spChg>
        <pc:spChg chg="del">
          <ac:chgData name="Kulinich Bohdan" userId="48e65c9f34e137d0" providerId="LiveId" clId="{3637E41D-BD87-F642-8D5C-A5DCF258D75A}" dt="2022-01-15T19:41:25.878" v="1175" actId="478"/>
          <ac:spMkLst>
            <pc:docMk/>
            <pc:sldMk cId="3693790741" sldId="544"/>
            <ac:spMk id="24" creationId="{070B41DF-21D1-9B44-97EA-AFD95DF9AD20}"/>
          </ac:spMkLst>
        </pc:spChg>
        <pc:spChg chg="del">
          <ac:chgData name="Kulinich Bohdan" userId="48e65c9f34e137d0" providerId="LiveId" clId="{3637E41D-BD87-F642-8D5C-A5DCF258D75A}" dt="2022-01-15T19:40:55.827" v="1165" actId="478"/>
          <ac:spMkLst>
            <pc:docMk/>
            <pc:sldMk cId="3693790741" sldId="544"/>
            <ac:spMk id="26" creationId="{00C02E12-EE57-3143-B3F0-A492987F8199}"/>
          </ac:spMkLst>
        </pc:spChg>
        <pc:spChg chg="del">
          <ac:chgData name="Kulinich Bohdan" userId="48e65c9f34e137d0" providerId="LiveId" clId="{3637E41D-BD87-F642-8D5C-A5DCF258D75A}" dt="2022-01-15T19:39:03.220" v="993" actId="478"/>
          <ac:spMkLst>
            <pc:docMk/>
            <pc:sldMk cId="3693790741" sldId="544"/>
            <ac:spMk id="29" creationId="{9DE68656-2F7B-5942-BD32-B617B6DD5701}"/>
          </ac:spMkLst>
        </pc:spChg>
        <pc:spChg chg="del">
          <ac:chgData name="Kulinich Bohdan" userId="48e65c9f34e137d0" providerId="LiveId" clId="{3637E41D-BD87-F642-8D5C-A5DCF258D75A}" dt="2022-01-15T19:41:16.317" v="1170" actId="478"/>
          <ac:spMkLst>
            <pc:docMk/>
            <pc:sldMk cId="3693790741" sldId="544"/>
            <ac:spMk id="43" creationId="{62BB8E19-3C2E-C749-A8D5-D0E677845672}"/>
          </ac:spMkLst>
        </pc:spChg>
        <pc:spChg chg="del">
          <ac:chgData name="Kulinich Bohdan" userId="48e65c9f34e137d0" providerId="LiveId" clId="{3637E41D-BD87-F642-8D5C-A5DCF258D75A}" dt="2022-01-15T19:41:14.040" v="1168" actId="478"/>
          <ac:spMkLst>
            <pc:docMk/>
            <pc:sldMk cId="3693790741" sldId="544"/>
            <ac:spMk id="44" creationId="{9E64BD25-644F-D440-9149-8F85D44D8672}"/>
          </ac:spMkLst>
        </pc:spChg>
        <pc:spChg chg="del">
          <ac:chgData name="Kulinich Bohdan" userId="48e65c9f34e137d0" providerId="LiveId" clId="{3637E41D-BD87-F642-8D5C-A5DCF258D75A}" dt="2022-01-15T19:40:57.528" v="1166" actId="478"/>
          <ac:spMkLst>
            <pc:docMk/>
            <pc:sldMk cId="3693790741" sldId="544"/>
            <ac:spMk id="46" creationId="{4087543D-A4F2-1747-8A97-AA7ECE06B879}"/>
          </ac:spMkLst>
        </pc:spChg>
        <pc:spChg chg="del">
          <ac:chgData name="Kulinich Bohdan" userId="48e65c9f34e137d0" providerId="LiveId" clId="{3637E41D-BD87-F642-8D5C-A5DCF258D75A}" dt="2022-01-15T19:40:59.237" v="1167" actId="478"/>
          <ac:spMkLst>
            <pc:docMk/>
            <pc:sldMk cId="3693790741" sldId="544"/>
            <ac:spMk id="47" creationId="{F3FEF773-CA2C-E34C-B56F-AB8C45A35BEB}"/>
          </ac:spMkLst>
        </pc:spChg>
        <pc:spChg chg="mod">
          <ac:chgData name="Kulinich Bohdan" userId="48e65c9f34e137d0" providerId="LiveId" clId="{3637E41D-BD87-F642-8D5C-A5DCF258D75A}" dt="2022-01-15T19:49:57.215" v="1412" actId="1076"/>
          <ac:spMkLst>
            <pc:docMk/>
            <pc:sldMk cId="3693790741" sldId="544"/>
            <ac:spMk id="51" creationId="{F8B69548-D9E6-0E41-972D-1E0372BAA5A5}"/>
          </ac:spMkLst>
        </pc:spChg>
        <pc:spChg chg="mod">
          <ac:chgData name="Kulinich Bohdan" userId="48e65c9f34e137d0" providerId="LiveId" clId="{3637E41D-BD87-F642-8D5C-A5DCF258D75A}" dt="2022-01-15T19:49:57.215" v="1412" actId="1076"/>
          <ac:spMkLst>
            <pc:docMk/>
            <pc:sldMk cId="3693790741" sldId="544"/>
            <ac:spMk id="54" creationId="{B9BE75D8-D06C-614E-AC8B-D61ADA59030F}"/>
          </ac:spMkLst>
        </pc:spChg>
        <pc:spChg chg="mod">
          <ac:chgData name="Kulinich Bohdan" userId="48e65c9f34e137d0" providerId="LiveId" clId="{3637E41D-BD87-F642-8D5C-A5DCF258D75A}" dt="2022-01-15T19:49:57.215" v="1412" actId="1076"/>
          <ac:spMkLst>
            <pc:docMk/>
            <pc:sldMk cId="3693790741" sldId="544"/>
            <ac:spMk id="55" creationId="{A12E3351-0DC2-424A-A341-6CD76E171550}"/>
          </ac:spMkLst>
        </pc:spChg>
        <pc:spChg chg="mod">
          <ac:chgData name="Kulinich Bohdan" userId="48e65c9f34e137d0" providerId="LiveId" clId="{3637E41D-BD87-F642-8D5C-A5DCF258D75A}" dt="2022-01-15T19:49:57.215" v="1412" actId="1076"/>
          <ac:spMkLst>
            <pc:docMk/>
            <pc:sldMk cId="3693790741" sldId="544"/>
            <ac:spMk id="56" creationId="{B3A17B7A-B4DF-4E44-AF64-9690C88C4695}"/>
          </ac:spMkLst>
        </pc:spChg>
        <pc:spChg chg="add del mod">
          <ac:chgData name="Kulinich Bohdan" userId="48e65c9f34e137d0" providerId="LiveId" clId="{3637E41D-BD87-F642-8D5C-A5DCF258D75A}" dt="2022-01-15T19:49:57.215" v="1412" actId="1076"/>
          <ac:spMkLst>
            <pc:docMk/>
            <pc:sldMk cId="3693790741" sldId="544"/>
            <ac:spMk id="59" creationId="{00BD8CE3-2039-E44A-86B9-235CA931C164}"/>
          </ac:spMkLst>
        </pc:spChg>
        <pc:spChg chg="mod">
          <ac:chgData name="Kulinich Bohdan" userId="48e65c9f34e137d0" providerId="LiveId" clId="{3637E41D-BD87-F642-8D5C-A5DCF258D75A}" dt="2022-01-15T19:49:57.215" v="1412" actId="1076"/>
          <ac:spMkLst>
            <pc:docMk/>
            <pc:sldMk cId="3693790741" sldId="544"/>
            <ac:spMk id="64" creationId="{53D58A8D-17A1-FF4C-A6E3-DA10CD8417F2}"/>
          </ac:spMkLst>
        </pc:spChg>
        <pc:spChg chg="mod">
          <ac:chgData name="Kulinich Bohdan" userId="48e65c9f34e137d0" providerId="LiveId" clId="{3637E41D-BD87-F642-8D5C-A5DCF258D75A}" dt="2022-01-15T19:49:57.215" v="1412" actId="1076"/>
          <ac:spMkLst>
            <pc:docMk/>
            <pc:sldMk cId="3693790741" sldId="544"/>
            <ac:spMk id="70" creationId="{069B909F-2213-0A4C-B0DD-41E9823198D1}"/>
          </ac:spMkLst>
        </pc:spChg>
        <pc:grpChg chg="del">
          <ac:chgData name="Kulinich Bohdan" userId="48e65c9f34e137d0" providerId="LiveId" clId="{3637E41D-BD87-F642-8D5C-A5DCF258D75A}" dt="2022-01-15T19:41:14.824" v="1169" actId="478"/>
          <ac:grpSpMkLst>
            <pc:docMk/>
            <pc:sldMk cId="3693790741" sldId="544"/>
            <ac:grpSpMk id="25" creationId="{4505402B-67C9-D647-B301-2B36E09DCA4A}"/>
          </ac:grpSpMkLst>
        </pc:grpChg>
        <pc:picChg chg="mod modVis">
          <ac:chgData name="Kulinich Bohdan" userId="48e65c9f34e137d0" providerId="LiveId" clId="{3637E41D-BD87-F642-8D5C-A5DCF258D75A}" dt="2022-01-16T13:29:51.117" v="1728" actId="14429"/>
          <ac:picMkLst>
            <pc:docMk/>
            <pc:sldMk cId="3693790741" sldId="544"/>
            <ac:picMk id="13" creationId="{9BBF827E-5082-4894-858E-CC1F17B8CC0E}"/>
          </ac:picMkLst>
        </pc:picChg>
        <pc:cxnChg chg="add mod modVis">
          <ac:chgData name="Kulinich Bohdan" userId="48e65c9f34e137d0" providerId="LiveId" clId="{3637E41D-BD87-F642-8D5C-A5DCF258D75A}" dt="2022-01-15T19:50:17.929" v="1418" actId="14429"/>
          <ac:cxnSpMkLst>
            <pc:docMk/>
            <pc:sldMk cId="3693790741" sldId="544"/>
            <ac:cxnSpMk id="8" creationId="{E043FD6E-1056-4A40-8A89-83D6E3005A50}"/>
          </ac:cxnSpMkLst>
        </pc:cxnChg>
        <pc:cxnChg chg="del">
          <ac:chgData name="Kulinich Bohdan" userId="48e65c9f34e137d0" providerId="LiveId" clId="{3637E41D-BD87-F642-8D5C-A5DCF258D75A}" dt="2022-01-15T19:41:18.869" v="1172" actId="478"/>
          <ac:cxnSpMkLst>
            <pc:docMk/>
            <pc:sldMk cId="3693790741" sldId="544"/>
            <ac:cxnSpMk id="28" creationId="{F4ED3D08-CC4D-814C-A837-93316FDE02CC}"/>
          </ac:cxnSpMkLst>
        </pc:cxnChg>
        <pc:cxnChg chg="add mod modVis">
          <ac:chgData name="Kulinich Bohdan" userId="48e65c9f34e137d0" providerId="LiveId" clId="{3637E41D-BD87-F642-8D5C-A5DCF258D75A}" dt="2022-01-15T19:50:17.412" v="1417" actId="14429"/>
          <ac:cxnSpMkLst>
            <pc:docMk/>
            <pc:sldMk cId="3693790741" sldId="544"/>
            <ac:cxnSpMk id="35" creationId="{509DF8A8-F251-6346-9524-BEFEFDEAF47D}"/>
          </ac:cxnSpMkLst>
        </pc:cxnChg>
        <pc:cxnChg chg="del">
          <ac:chgData name="Kulinich Bohdan" userId="48e65c9f34e137d0" providerId="LiveId" clId="{3637E41D-BD87-F642-8D5C-A5DCF258D75A}" dt="2022-01-15T19:41:18.059" v="1171" actId="478"/>
          <ac:cxnSpMkLst>
            <pc:docMk/>
            <pc:sldMk cId="3693790741" sldId="544"/>
            <ac:cxnSpMk id="60" creationId="{F4AFE1A4-1167-C240-8393-3EA5D30921DE}"/>
          </ac:cxnSpMkLst>
        </pc:cxnChg>
      </pc:sldChg>
      <pc:sldChg chg="addSp delSp modSp add mod delAnim modAnim">
        <pc:chgData name="Kulinich Bohdan" userId="48e65c9f34e137d0" providerId="LiveId" clId="{3637E41D-BD87-F642-8D5C-A5DCF258D75A}" dt="2022-01-16T14:39:18.042" v="1945"/>
        <pc:sldMkLst>
          <pc:docMk/>
          <pc:sldMk cId="3966757954" sldId="545"/>
        </pc:sldMkLst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2" creationId="{A8C72997-F472-A740-B175-CE1E6BFAB293}"/>
          </ac:spMkLst>
        </pc:spChg>
        <pc:spChg chg="mod">
          <ac:chgData name="Kulinich Bohdan" userId="48e65c9f34e137d0" providerId="LiveId" clId="{3637E41D-BD87-F642-8D5C-A5DCF258D75A}" dt="2022-01-16T14:39:18.042" v="1945"/>
          <ac:spMkLst>
            <pc:docMk/>
            <pc:sldMk cId="3966757954" sldId="545"/>
            <ac:spMk id="6" creationId="{4CD1B612-D16C-4F70-8335-78480BFE8EC8}"/>
          </ac:spMkLst>
        </pc:spChg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10" creationId="{A750E1F2-0569-2B4F-B87D-B0B50400BD92}"/>
          </ac:spMkLst>
        </pc:spChg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11" creationId="{22062A50-BE72-CE4A-97B4-A02E301CC04A}"/>
          </ac:spMkLst>
        </pc:spChg>
        <pc:spChg chg="mod">
          <ac:chgData name="Kulinich Bohdan" userId="48e65c9f34e137d0" providerId="LiveId" clId="{3637E41D-BD87-F642-8D5C-A5DCF258D75A}" dt="2022-01-16T08:53:04.983" v="1445" actId="20577"/>
          <ac:spMkLst>
            <pc:docMk/>
            <pc:sldMk cId="3966757954" sldId="545"/>
            <ac:spMk id="12" creationId="{97485A41-1798-4E95-BC09-FD81F2E9BF93}"/>
          </ac:spMkLst>
        </pc:spChg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14" creationId="{77A5BBD8-5574-4F08-AF1D-324733C7635A}"/>
          </ac:spMkLst>
        </pc:spChg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15" creationId="{E505AA26-4F02-BF47-A953-A5EB8BE6C942}"/>
          </ac:spMkLst>
        </pc:spChg>
        <pc:spChg chg="add del mod">
          <ac:chgData name="Kulinich Bohdan" userId="48e65c9f34e137d0" providerId="LiveId" clId="{3637E41D-BD87-F642-8D5C-A5DCF258D75A}" dt="2022-01-16T13:30:04.050" v="1731" actId="478"/>
          <ac:spMkLst>
            <pc:docMk/>
            <pc:sldMk cId="3966757954" sldId="545"/>
            <ac:spMk id="27" creationId="{14CF1223-F18F-884D-9A18-D3CBF50B0B95}"/>
          </ac:spMkLst>
        </pc:spChg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51" creationId="{F8B69548-D9E6-0E41-972D-1E0372BAA5A5}"/>
          </ac:spMkLst>
        </pc:spChg>
        <pc:spChg chg="add mod">
          <ac:chgData name="Kulinich Bohdan" userId="48e65c9f34e137d0" providerId="LiveId" clId="{3637E41D-BD87-F642-8D5C-A5DCF258D75A}" dt="2022-01-16T14:14:25.120" v="1907" actId="164"/>
          <ac:spMkLst>
            <pc:docMk/>
            <pc:sldMk cId="3966757954" sldId="545"/>
            <ac:spMk id="53" creationId="{8C73EDD0-19C4-EB47-9DA1-B882E667788A}"/>
          </ac:spMkLst>
        </pc:spChg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54" creationId="{B9BE75D8-D06C-614E-AC8B-D61ADA59030F}"/>
          </ac:spMkLst>
        </pc:spChg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55" creationId="{A12E3351-0DC2-424A-A341-6CD76E171550}"/>
          </ac:spMkLst>
        </pc:spChg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56" creationId="{B3A17B7A-B4DF-4E44-AF64-9690C88C4695}"/>
          </ac:spMkLst>
        </pc:spChg>
        <pc:spChg chg="add mod">
          <ac:chgData name="Kulinich Bohdan" userId="48e65c9f34e137d0" providerId="LiveId" clId="{3637E41D-BD87-F642-8D5C-A5DCF258D75A}" dt="2022-01-16T14:14:25.120" v="1907" actId="164"/>
          <ac:spMkLst>
            <pc:docMk/>
            <pc:sldMk cId="3966757954" sldId="545"/>
            <ac:spMk id="57" creationId="{39B98AAE-C065-CE4F-AEED-1E68C8C05922}"/>
          </ac:spMkLst>
        </pc:spChg>
        <pc:spChg chg="add mod">
          <ac:chgData name="Kulinich Bohdan" userId="48e65c9f34e137d0" providerId="LiveId" clId="{3637E41D-BD87-F642-8D5C-A5DCF258D75A}" dt="2022-01-16T14:14:25.120" v="1907" actId="164"/>
          <ac:spMkLst>
            <pc:docMk/>
            <pc:sldMk cId="3966757954" sldId="545"/>
            <ac:spMk id="58" creationId="{8CFAE1F2-83A3-FE45-9581-DD43E62FD5B9}"/>
          </ac:spMkLst>
        </pc:spChg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59" creationId="{00BD8CE3-2039-E44A-86B9-235CA931C164}"/>
          </ac:spMkLst>
        </pc:spChg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64" creationId="{53D58A8D-17A1-FF4C-A6E3-DA10CD8417F2}"/>
          </ac:spMkLst>
        </pc:spChg>
        <pc:spChg chg="del">
          <ac:chgData name="Kulinich Bohdan" userId="48e65c9f34e137d0" providerId="LiveId" clId="{3637E41D-BD87-F642-8D5C-A5DCF258D75A}" dt="2022-01-16T12:56:13.201" v="1450" actId="478"/>
          <ac:spMkLst>
            <pc:docMk/>
            <pc:sldMk cId="3966757954" sldId="545"/>
            <ac:spMk id="70" creationId="{069B909F-2213-0A4C-B0DD-41E9823198D1}"/>
          </ac:spMkLst>
        </pc:spChg>
        <pc:grpChg chg="add del mod">
          <ac:chgData name="Kulinich Bohdan" userId="48e65c9f34e137d0" providerId="LiveId" clId="{3637E41D-BD87-F642-8D5C-A5DCF258D75A}" dt="2022-01-16T13:35:43.575" v="1778" actId="165"/>
          <ac:grpSpMkLst>
            <pc:docMk/>
            <pc:sldMk cId="3966757954" sldId="545"/>
            <ac:grpSpMk id="24" creationId="{F097F77B-EBDC-8249-96A7-B6D88F768DD0}"/>
          </ac:grpSpMkLst>
        </pc:grpChg>
        <pc:grpChg chg="add mod">
          <ac:chgData name="Kulinich Bohdan" userId="48e65c9f34e137d0" providerId="LiveId" clId="{3637E41D-BD87-F642-8D5C-A5DCF258D75A}" dt="2022-01-16T13:32:30.840" v="1777" actId="164"/>
          <ac:grpSpMkLst>
            <pc:docMk/>
            <pc:sldMk cId="3966757954" sldId="545"/>
            <ac:grpSpMk id="25" creationId="{76991271-6BC1-FF47-B867-ADC1F784C902}"/>
          </ac:grpSpMkLst>
        </pc:grpChg>
        <pc:grpChg chg="add mod">
          <ac:chgData name="Kulinich Bohdan" userId="48e65c9f34e137d0" providerId="LiveId" clId="{3637E41D-BD87-F642-8D5C-A5DCF258D75A}" dt="2022-01-16T14:14:25.120" v="1907" actId="164"/>
          <ac:grpSpMkLst>
            <pc:docMk/>
            <pc:sldMk cId="3966757954" sldId="545"/>
            <ac:grpSpMk id="44" creationId="{04411347-FEF3-1046-8991-7389BDDBF269}"/>
          </ac:grpSpMkLst>
        </pc:grpChg>
        <pc:grpChg chg="add mod">
          <ac:chgData name="Kulinich Bohdan" userId="48e65c9f34e137d0" providerId="LiveId" clId="{3637E41D-BD87-F642-8D5C-A5DCF258D75A}" dt="2022-01-16T14:14:25.120" v="1907" actId="164"/>
          <ac:grpSpMkLst>
            <pc:docMk/>
            <pc:sldMk cId="3966757954" sldId="545"/>
            <ac:grpSpMk id="45" creationId="{CB9F3398-08C6-E24C-AD3B-7C134A7215E2}"/>
          </ac:grpSpMkLst>
        </pc:grpChg>
        <pc:picChg chg="del">
          <ac:chgData name="Kulinich Bohdan" userId="48e65c9f34e137d0" providerId="LiveId" clId="{3637E41D-BD87-F642-8D5C-A5DCF258D75A}" dt="2022-01-16T12:56:13.201" v="1450" actId="478"/>
          <ac:picMkLst>
            <pc:docMk/>
            <pc:sldMk cId="3966757954" sldId="545"/>
            <ac:picMk id="13" creationId="{9BBF827E-5082-4894-858E-CC1F17B8CC0E}"/>
          </ac:picMkLst>
        </pc:picChg>
        <pc:picChg chg="add del mod modCrop">
          <ac:chgData name="Kulinich Bohdan" userId="48e65c9f34e137d0" providerId="LiveId" clId="{3637E41D-BD87-F642-8D5C-A5DCF258D75A}" dt="2022-01-16T13:37:46.690" v="1842" actId="478"/>
          <ac:picMkLst>
            <pc:docMk/>
            <pc:sldMk cId="3966757954" sldId="545"/>
            <ac:picMk id="21" creationId="{E9ACC775-EF03-0E4A-BAE1-A5DC40A7B2CD}"/>
          </ac:picMkLst>
        </pc:picChg>
        <pc:cxnChg chg="del mod">
          <ac:chgData name="Kulinich Bohdan" userId="48e65c9f34e137d0" providerId="LiveId" clId="{3637E41D-BD87-F642-8D5C-A5DCF258D75A}" dt="2022-01-16T12:56:13.201" v="1450" actId="478"/>
          <ac:cxnSpMkLst>
            <pc:docMk/>
            <pc:sldMk cId="3966757954" sldId="545"/>
            <ac:cxnSpMk id="8" creationId="{E043FD6E-1056-4A40-8A89-83D6E3005A50}"/>
          </ac:cxnSpMkLst>
        </pc:cxnChg>
        <pc:cxnChg chg="add del mod topLvl">
          <ac:chgData name="Kulinich Bohdan" userId="48e65c9f34e137d0" providerId="LiveId" clId="{3637E41D-BD87-F642-8D5C-A5DCF258D75A}" dt="2022-01-16T13:35:47.418" v="1780" actId="478"/>
          <ac:cxnSpMkLst>
            <pc:docMk/>
            <pc:sldMk cId="3966757954" sldId="545"/>
            <ac:cxnSpMk id="9" creationId="{F6110C14-7D1E-A04B-81DF-07DCA64C5899}"/>
          </ac:cxnSpMkLst>
        </pc:cxnChg>
        <pc:cxnChg chg="add mod topLvl">
          <ac:chgData name="Kulinich Bohdan" userId="48e65c9f34e137d0" providerId="LiveId" clId="{3637E41D-BD87-F642-8D5C-A5DCF258D75A}" dt="2022-01-16T13:44:16.869" v="1850" actId="164"/>
          <ac:cxnSpMkLst>
            <pc:docMk/>
            <pc:sldMk cId="3966757954" sldId="545"/>
            <ac:cxnSpMk id="31" creationId="{7FEB5806-BEC6-FC48-9A17-569ACD1F064E}"/>
          </ac:cxnSpMkLst>
        </pc:cxnChg>
        <pc:cxnChg chg="add mod">
          <ac:chgData name="Kulinich Bohdan" userId="48e65c9f34e137d0" providerId="LiveId" clId="{3637E41D-BD87-F642-8D5C-A5DCF258D75A}" dt="2022-01-16T13:44:16.869" v="1850" actId="164"/>
          <ac:cxnSpMkLst>
            <pc:docMk/>
            <pc:sldMk cId="3966757954" sldId="545"/>
            <ac:cxnSpMk id="34" creationId="{D641CDBA-1A2C-0347-B73E-0563F7FD866D}"/>
          </ac:cxnSpMkLst>
        </pc:cxnChg>
        <pc:cxnChg chg="del">
          <ac:chgData name="Kulinich Bohdan" userId="48e65c9f34e137d0" providerId="LiveId" clId="{3637E41D-BD87-F642-8D5C-A5DCF258D75A}" dt="2022-01-16T12:56:13.201" v="1450" actId="478"/>
          <ac:cxnSpMkLst>
            <pc:docMk/>
            <pc:sldMk cId="3966757954" sldId="545"/>
            <ac:cxnSpMk id="35" creationId="{509DF8A8-F251-6346-9524-BEFEFDEAF47D}"/>
          </ac:cxnSpMkLst>
        </pc:cxnChg>
        <pc:cxnChg chg="add del mod">
          <ac:chgData name="Kulinich Bohdan" userId="48e65c9f34e137d0" providerId="LiveId" clId="{3637E41D-BD87-F642-8D5C-A5DCF258D75A}" dt="2022-01-16T14:13:57.370" v="1880" actId="478"/>
          <ac:cxnSpMkLst>
            <pc:docMk/>
            <pc:sldMk cId="3966757954" sldId="545"/>
            <ac:cxnSpMk id="36" creationId="{39E21362-EFB6-4B4E-B57C-77908AB72540}"/>
          </ac:cxnSpMkLst>
        </pc:cxnChg>
        <pc:cxnChg chg="add del mod">
          <ac:chgData name="Kulinich Bohdan" userId="48e65c9f34e137d0" providerId="LiveId" clId="{3637E41D-BD87-F642-8D5C-A5DCF258D75A}" dt="2022-01-16T13:37:30.658" v="1836" actId="478"/>
          <ac:cxnSpMkLst>
            <pc:docMk/>
            <pc:sldMk cId="3966757954" sldId="545"/>
            <ac:cxnSpMk id="39" creationId="{D2E2B915-E3FB-184E-8B0E-AE1C56EF1880}"/>
          </ac:cxnSpMkLst>
        </pc:cxnChg>
        <pc:cxnChg chg="add mod">
          <ac:chgData name="Kulinich Bohdan" userId="48e65c9f34e137d0" providerId="LiveId" clId="{3637E41D-BD87-F642-8D5C-A5DCF258D75A}" dt="2022-01-16T13:44:16.869" v="1850" actId="164"/>
          <ac:cxnSpMkLst>
            <pc:docMk/>
            <pc:sldMk cId="3966757954" sldId="545"/>
            <ac:cxnSpMk id="46" creationId="{6EA5B6DD-5281-3346-9DFA-D13C48E820F6}"/>
          </ac:cxnSpMkLst>
        </pc:cxnChg>
      </pc:sldChg>
      <pc:sldChg chg="addSp delSp modSp add mod delAnim modAnim">
        <pc:chgData name="Kulinich Bohdan" userId="48e65c9f34e137d0" providerId="LiveId" clId="{3637E41D-BD87-F642-8D5C-A5DCF258D75A}" dt="2022-01-16T21:10:41.226" v="2707"/>
        <pc:sldMkLst>
          <pc:docMk/>
          <pc:sldMk cId="3728657721" sldId="546"/>
        </pc:sldMkLst>
        <pc:spChg chg="add mod">
          <ac:chgData name="Kulinich Bohdan" userId="48e65c9f34e137d0" providerId="LiveId" clId="{3637E41D-BD87-F642-8D5C-A5DCF258D75A}" dt="2022-01-16T21:04:34.847" v="2611" actId="165"/>
          <ac:spMkLst>
            <pc:docMk/>
            <pc:sldMk cId="3728657721" sldId="546"/>
            <ac:spMk id="2" creationId="{A12A6FF5-9596-3445-B6B5-3882D1E9E710}"/>
          </ac:spMkLst>
        </pc:spChg>
        <pc:spChg chg="mod">
          <ac:chgData name="Kulinich Bohdan" userId="48e65c9f34e137d0" providerId="LiveId" clId="{3637E41D-BD87-F642-8D5C-A5DCF258D75A}" dt="2022-01-16T16:56:50.272" v="2054" actId="1035"/>
          <ac:spMkLst>
            <pc:docMk/>
            <pc:sldMk cId="3728657721" sldId="546"/>
            <ac:spMk id="6" creationId="{4CD1B612-D16C-4F70-8335-78480BFE8EC8}"/>
          </ac:spMkLst>
        </pc:spChg>
        <pc:spChg chg="mod">
          <ac:chgData name="Kulinich Bohdan" userId="48e65c9f34e137d0" providerId="LiveId" clId="{3637E41D-BD87-F642-8D5C-A5DCF258D75A}" dt="2022-01-16T16:48:05.567" v="1947" actId="20577"/>
          <ac:spMkLst>
            <pc:docMk/>
            <pc:sldMk cId="3728657721" sldId="546"/>
            <ac:spMk id="12" creationId="{97485A41-1798-4E95-BC09-FD81F2E9BF93}"/>
          </ac:spMkLst>
        </pc:spChg>
        <pc:spChg chg="add mod modVis">
          <ac:chgData name="Kulinich Bohdan" userId="48e65c9f34e137d0" providerId="LiveId" clId="{3637E41D-BD87-F642-8D5C-A5DCF258D75A}" dt="2022-01-16T20:20:00.059" v="2410" actId="14429"/>
          <ac:spMkLst>
            <pc:docMk/>
            <pc:sldMk cId="3728657721" sldId="546"/>
            <ac:spMk id="19" creationId="{0FBFC45D-A974-DD44-B2DF-2CFCFD5120B7}"/>
          </ac:spMkLst>
        </pc:spChg>
        <pc:spChg chg="add mod modVis">
          <ac:chgData name="Kulinich Bohdan" userId="48e65c9f34e137d0" providerId="LiveId" clId="{3637E41D-BD87-F642-8D5C-A5DCF258D75A}" dt="2022-01-16T20:20:00.723" v="2411" actId="14429"/>
          <ac:spMkLst>
            <pc:docMk/>
            <pc:sldMk cId="3728657721" sldId="546"/>
            <ac:spMk id="20" creationId="{5F9B8301-2803-034F-AA06-F95729E3543E}"/>
          </ac:spMkLst>
        </pc:spChg>
        <pc:spChg chg="add mod modVis">
          <ac:chgData name="Kulinich Bohdan" userId="48e65c9f34e137d0" providerId="LiveId" clId="{3637E41D-BD87-F642-8D5C-A5DCF258D75A}" dt="2022-01-16T20:20:01.274" v="2412" actId="14429"/>
          <ac:spMkLst>
            <pc:docMk/>
            <pc:sldMk cId="3728657721" sldId="546"/>
            <ac:spMk id="21" creationId="{888897E0-21B2-CE45-9537-333F933B982E}"/>
          </ac:spMkLst>
        </pc:spChg>
        <pc:spChg chg="add mod modVis">
          <ac:chgData name="Kulinich Bohdan" userId="48e65c9f34e137d0" providerId="LiveId" clId="{3637E41D-BD87-F642-8D5C-A5DCF258D75A}" dt="2022-01-16T20:20:01.942" v="2413" actId="14429"/>
          <ac:spMkLst>
            <pc:docMk/>
            <pc:sldMk cId="3728657721" sldId="546"/>
            <ac:spMk id="22" creationId="{5A7A4D88-1E5A-6443-98A4-6E5F48E1BB31}"/>
          </ac:spMkLst>
        </pc:spChg>
        <pc:spChg chg="add mod modVis">
          <ac:chgData name="Kulinich Bohdan" userId="48e65c9f34e137d0" providerId="LiveId" clId="{3637E41D-BD87-F642-8D5C-A5DCF258D75A}" dt="2022-01-16T20:20:02.704" v="2414" actId="14429"/>
          <ac:spMkLst>
            <pc:docMk/>
            <pc:sldMk cId="3728657721" sldId="546"/>
            <ac:spMk id="23" creationId="{E0F228B4-D177-BE47-8BF2-F040D8200ACC}"/>
          </ac:spMkLst>
        </pc:spChg>
        <pc:spChg chg="add mod">
          <ac:chgData name="Kulinich Bohdan" userId="48e65c9f34e137d0" providerId="LiveId" clId="{3637E41D-BD87-F642-8D5C-A5DCF258D75A}" dt="2022-01-16T19:38:07.096" v="2267" actId="1076"/>
          <ac:spMkLst>
            <pc:docMk/>
            <pc:sldMk cId="3728657721" sldId="546"/>
            <ac:spMk id="24" creationId="{F7A6F17B-76B4-6D4F-8652-E7803B953009}"/>
          </ac:spMkLst>
        </pc:spChg>
        <pc:spChg chg="add mod">
          <ac:chgData name="Kulinich Bohdan" userId="48e65c9f34e137d0" providerId="LiveId" clId="{3637E41D-BD87-F642-8D5C-A5DCF258D75A}" dt="2022-01-16T19:38:07.096" v="2267" actId="1076"/>
          <ac:spMkLst>
            <pc:docMk/>
            <pc:sldMk cId="3728657721" sldId="546"/>
            <ac:spMk id="25" creationId="{C13E51A3-E361-0C44-9C3B-24F8E3FF3EEF}"/>
          </ac:spMkLst>
        </pc:spChg>
        <pc:spChg chg="add mod">
          <ac:chgData name="Kulinich Bohdan" userId="48e65c9f34e137d0" providerId="LiveId" clId="{3637E41D-BD87-F642-8D5C-A5DCF258D75A}" dt="2022-01-16T19:38:07.096" v="2267" actId="1076"/>
          <ac:spMkLst>
            <pc:docMk/>
            <pc:sldMk cId="3728657721" sldId="546"/>
            <ac:spMk id="26" creationId="{DA939DA4-8EDB-3749-8439-03B898B54EB9}"/>
          </ac:spMkLst>
        </pc:spChg>
        <pc:spChg chg="add mod">
          <ac:chgData name="Kulinich Bohdan" userId="48e65c9f34e137d0" providerId="LiveId" clId="{3637E41D-BD87-F642-8D5C-A5DCF258D75A}" dt="2022-01-16T19:38:07.096" v="2267" actId="1076"/>
          <ac:spMkLst>
            <pc:docMk/>
            <pc:sldMk cId="3728657721" sldId="546"/>
            <ac:spMk id="27" creationId="{CE80F905-3ABD-044C-A8CE-0D1D8D5F79F4}"/>
          </ac:spMkLst>
        </pc:spChg>
        <pc:spChg chg="add mod">
          <ac:chgData name="Kulinich Bohdan" userId="48e65c9f34e137d0" providerId="LiveId" clId="{3637E41D-BD87-F642-8D5C-A5DCF258D75A}" dt="2022-01-16T19:38:25.822" v="2268" actId="207"/>
          <ac:spMkLst>
            <pc:docMk/>
            <pc:sldMk cId="3728657721" sldId="546"/>
            <ac:spMk id="28" creationId="{306A4072-9B7D-084F-9308-9F9D636F0D8F}"/>
          </ac:spMkLst>
        </pc:spChg>
        <pc:spChg chg="add del mod">
          <ac:chgData name="Kulinich Bohdan" userId="48e65c9f34e137d0" providerId="LiveId" clId="{3637E41D-BD87-F642-8D5C-A5DCF258D75A}" dt="2022-01-16T17:12:47.073" v="2189"/>
          <ac:spMkLst>
            <pc:docMk/>
            <pc:sldMk cId="3728657721" sldId="546"/>
            <ac:spMk id="29" creationId="{27B09422-0BD3-BA46-AFE2-476E756D0658}"/>
          </ac:spMkLst>
        </pc:spChg>
        <pc:spChg chg="add del mod">
          <ac:chgData name="Kulinich Bohdan" userId="48e65c9f34e137d0" providerId="LiveId" clId="{3637E41D-BD87-F642-8D5C-A5DCF258D75A}" dt="2022-01-16T17:12:47.073" v="2189"/>
          <ac:spMkLst>
            <pc:docMk/>
            <pc:sldMk cId="3728657721" sldId="546"/>
            <ac:spMk id="30" creationId="{E3E19F15-A84B-6544-ABE9-20B15FB9330E}"/>
          </ac:spMkLst>
        </pc:spChg>
        <pc:spChg chg="add del mod">
          <ac:chgData name="Kulinich Bohdan" userId="48e65c9f34e137d0" providerId="LiveId" clId="{3637E41D-BD87-F642-8D5C-A5DCF258D75A}" dt="2022-01-16T17:12:47.073" v="2189"/>
          <ac:spMkLst>
            <pc:docMk/>
            <pc:sldMk cId="3728657721" sldId="546"/>
            <ac:spMk id="32" creationId="{95C744AF-C4AA-4A4A-A949-DA4F3CDA438F}"/>
          </ac:spMkLst>
        </pc:spChg>
        <pc:spChg chg="add del mod">
          <ac:chgData name="Kulinich Bohdan" userId="48e65c9f34e137d0" providerId="LiveId" clId="{3637E41D-BD87-F642-8D5C-A5DCF258D75A}" dt="2022-01-16T17:12:47.073" v="2189"/>
          <ac:spMkLst>
            <pc:docMk/>
            <pc:sldMk cId="3728657721" sldId="546"/>
            <ac:spMk id="33" creationId="{5CB0C53D-C34A-B44E-9F46-0797690DD236}"/>
          </ac:spMkLst>
        </pc:spChg>
        <pc:spChg chg="add del mod">
          <ac:chgData name="Kulinich Bohdan" userId="48e65c9f34e137d0" providerId="LiveId" clId="{3637E41D-BD87-F642-8D5C-A5DCF258D75A}" dt="2022-01-16T17:12:47.073" v="2189"/>
          <ac:spMkLst>
            <pc:docMk/>
            <pc:sldMk cId="3728657721" sldId="546"/>
            <ac:spMk id="35" creationId="{61494E4C-31D4-7549-B1C0-D6DA255DE860}"/>
          </ac:spMkLst>
        </pc:spChg>
        <pc:spChg chg="add mod">
          <ac:chgData name="Kulinich Bohdan" userId="48e65c9f34e137d0" providerId="LiveId" clId="{3637E41D-BD87-F642-8D5C-A5DCF258D75A}" dt="2022-01-16T20:19:49.040" v="2404" actId="14100"/>
          <ac:spMkLst>
            <pc:docMk/>
            <pc:sldMk cId="3728657721" sldId="546"/>
            <ac:spMk id="36" creationId="{76F79F4D-0E18-3741-8357-BDFD44B96EF5}"/>
          </ac:spMkLst>
        </pc:spChg>
        <pc:spChg chg="add del mod">
          <ac:chgData name="Kulinich Bohdan" userId="48e65c9f34e137d0" providerId="LiveId" clId="{3637E41D-BD87-F642-8D5C-A5DCF258D75A}" dt="2022-01-16T20:19:17.855" v="2397" actId="478"/>
          <ac:spMkLst>
            <pc:docMk/>
            <pc:sldMk cId="3728657721" sldId="546"/>
            <ac:spMk id="37" creationId="{72E0B77D-723F-784B-83BA-20E0933A85A7}"/>
          </ac:spMkLst>
        </pc:spChg>
        <pc:spChg chg="add del mod">
          <ac:chgData name="Kulinich Bohdan" userId="48e65c9f34e137d0" providerId="LiveId" clId="{3637E41D-BD87-F642-8D5C-A5DCF258D75A}" dt="2022-01-16T20:19:17.855" v="2397" actId="478"/>
          <ac:spMkLst>
            <pc:docMk/>
            <pc:sldMk cId="3728657721" sldId="546"/>
            <ac:spMk id="38" creationId="{271981E3-2709-FC4E-99F9-6C270F97D8A6}"/>
          </ac:spMkLst>
        </pc:spChg>
        <pc:spChg chg="add del mod">
          <ac:chgData name="Kulinich Bohdan" userId="48e65c9f34e137d0" providerId="LiveId" clId="{3637E41D-BD87-F642-8D5C-A5DCF258D75A}" dt="2022-01-16T20:19:17.855" v="2397" actId="478"/>
          <ac:spMkLst>
            <pc:docMk/>
            <pc:sldMk cId="3728657721" sldId="546"/>
            <ac:spMk id="39" creationId="{BF1A5712-97E1-E44F-BF12-440B70B4BE6E}"/>
          </ac:spMkLst>
        </pc:spChg>
        <pc:spChg chg="add del mod">
          <ac:chgData name="Kulinich Bohdan" userId="48e65c9f34e137d0" providerId="LiveId" clId="{3637E41D-BD87-F642-8D5C-A5DCF258D75A}" dt="2022-01-16T20:19:17.855" v="2397" actId="478"/>
          <ac:spMkLst>
            <pc:docMk/>
            <pc:sldMk cId="3728657721" sldId="546"/>
            <ac:spMk id="40" creationId="{C541ECC3-954F-9342-B9AC-AD11E99991A7}"/>
          </ac:spMkLst>
        </pc:spChg>
        <pc:spChg chg="add del mod">
          <ac:chgData name="Kulinich Bohdan" userId="48e65c9f34e137d0" providerId="LiveId" clId="{3637E41D-BD87-F642-8D5C-A5DCF258D75A}" dt="2022-01-16T20:45:51.663" v="2473" actId="478"/>
          <ac:spMkLst>
            <pc:docMk/>
            <pc:sldMk cId="3728657721" sldId="546"/>
            <ac:spMk id="41" creationId="{DC55CE85-21FB-A745-B04F-C91BCCB64A45}"/>
          </ac:spMkLst>
        </pc:spChg>
        <pc:spChg chg="add del mod">
          <ac:chgData name="Kulinich Bohdan" userId="48e65c9f34e137d0" providerId="LiveId" clId="{3637E41D-BD87-F642-8D5C-A5DCF258D75A}" dt="2022-01-16T20:45:51.663" v="2473" actId="478"/>
          <ac:spMkLst>
            <pc:docMk/>
            <pc:sldMk cId="3728657721" sldId="546"/>
            <ac:spMk id="42" creationId="{978CE5ED-E71F-FA4C-8E3B-C59D578DE622}"/>
          </ac:spMkLst>
        </pc:spChg>
        <pc:spChg chg="add del mod">
          <ac:chgData name="Kulinich Bohdan" userId="48e65c9f34e137d0" providerId="LiveId" clId="{3637E41D-BD87-F642-8D5C-A5DCF258D75A}" dt="2022-01-16T20:45:51.663" v="2473" actId="478"/>
          <ac:spMkLst>
            <pc:docMk/>
            <pc:sldMk cId="3728657721" sldId="546"/>
            <ac:spMk id="43" creationId="{0C7A3C1F-726B-4B43-961D-9367DC55AAF5}"/>
          </ac:spMkLst>
        </pc:spChg>
        <pc:spChg chg="add del mod">
          <ac:chgData name="Kulinich Bohdan" userId="48e65c9f34e137d0" providerId="LiveId" clId="{3637E41D-BD87-F642-8D5C-A5DCF258D75A}" dt="2022-01-16T20:45:51.663" v="2473" actId="478"/>
          <ac:spMkLst>
            <pc:docMk/>
            <pc:sldMk cId="3728657721" sldId="546"/>
            <ac:spMk id="47" creationId="{D78D5EC2-CFE6-844C-8713-D3703570EB8A}"/>
          </ac:spMkLst>
        </pc:spChg>
        <pc:spChg chg="add del mod">
          <ac:chgData name="Kulinich Bohdan" userId="48e65c9f34e137d0" providerId="LiveId" clId="{3637E41D-BD87-F642-8D5C-A5DCF258D75A}" dt="2022-01-16T20:45:51.663" v="2473" actId="478"/>
          <ac:spMkLst>
            <pc:docMk/>
            <pc:sldMk cId="3728657721" sldId="546"/>
            <ac:spMk id="48" creationId="{A36C791D-9AB8-6F44-BC71-E38E07062F67}"/>
          </ac:spMkLst>
        </pc:spChg>
        <pc:spChg chg="add mod modVis">
          <ac:chgData name="Kulinich Bohdan" userId="48e65c9f34e137d0" providerId="LiveId" clId="{3637E41D-BD87-F642-8D5C-A5DCF258D75A}" dt="2022-01-16T20:20:05.289" v="2415" actId="14429"/>
          <ac:spMkLst>
            <pc:docMk/>
            <pc:sldMk cId="3728657721" sldId="546"/>
            <ac:spMk id="49" creationId="{7C38632D-BBFC-6943-BD0D-1CAC9BAFE234}"/>
          </ac:spMkLst>
        </pc:spChg>
        <pc:spChg chg="add mod">
          <ac:chgData name="Kulinich Bohdan" userId="48e65c9f34e137d0" providerId="LiveId" clId="{3637E41D-BD87-F642-8D5C-A5DCF258D75A}" dt="2022-01-16T19:42:37.634" v="2368" actId="255"/>
          <ac:spMkLst>
            <pc:docMk/>
            <pc:sldMk cId="3728657721" sldId="546"/>
            <ac:spMk id="50" creationId="{D566957F-87CB-A64E-B676-94FD79BB5351}"/>
          </ac:spMkLst>
        </pc:spChg>
        <pc:spChg chg="add mod">
          <ac:chgData name="Kulinich Bohdan" userId="48e65c9f34e137d0" providerId="LiveId" clId="{3637E41D-BD87-F642-8D5C-A5DCF258D75A}" dt="2022-01-16T20:20:13.290" v="2416" actId="14100"/>
          <ac:spMkLst>
            <pc:docMk/>
            <pc:sldMk cId="3728657721" sldId="546"/>
            <ac:spMk id="51" creationId="{F6D37FF9-2179-434B-BBC4-9FC9873C2715}"/>
          </ac:spMkLst>
        </pc:spChg>
        <pc:spChg chg="add mod">
          <ac:chgData name="Kulinich Bohdan" userId="48e65c9f34e137d0" providerId="LiveId" clId="{3637E41D-BD87-F642-8D5C-A5DCF258D75A}" dt="2022-01-16T20:19:40.133" v="2402" actId="555"/>
          <ac:spMkLst>
            <pc:docMk/>
            <pc:sldMk cId="3728657721" sldId="546"/>
            <ac:spMk id="52" creationId="{6EFAF7C6-6513-C246-87F5-645BA02E3FF7}"/>
          </ac:spMkLst>
        </pc:spChg>
        <pc:spChg chg="add mod">
          <ac:chgData name="Kulinich Bohdan" userId="48e65c9f34e137d0" providerId="LiveId" clId="{3637E41D-BD87-F642-8D5C-A5DCF258D75A}" dt="2022-01-16T20:19:36.848" v="2401" actId="555"/>
          <ac:spMkLst>
            <pc:docMk/>
            <pc:sldMk cId="3728657721" sldId="546"/>
            <ac:spMk id="54" creationId="{F9D09DEB-E14C-6B48-9168-E90208962A47}"/>
          </ac:spMkLst>
        </pc:spChg>
        <pc:spChg chg="add mod">
          <ac:chgData name="Kulinich Bohdan" userId="48e65c9f34e137d0" providerId="LiveId" clId="{3637E41D-BD87-F642-8D5C-A5DCF258D75A}" dt="2022-01-16T20:19:33.448" v="2400" actId="555"/>
          <ac:spMkLst>
            <pc:docMk/>
            <pc:sldMk cId="3728657721" sldId="546"/>
            <ac:spMk id="55" creationId="{6B5A9017-A423-A64F-9585-80E6F101C061}"/>
          </ac:spMkLst>
        </pc:spChg>
        <pc:spChg chg="add mod">
          <ac:chgData name="Kulinich Bohdan" userId="48e65c9f34e137d0" providerId="LiveId" clId="{3637E41D-BD87-F642-8D5C-A5DCF258D75A}" dt="2022-01-16T20:19:29.598" v="2399" actId="555"/>
          <ac:spMkLst>
            <pc:docMk/>
            <pc:sldMk cId="3728657721" sldId="546"/>
            <ac:spMk id="56" creationId="{82399727-058C-4943-A6AB-92ECB15AA4DD}"/>
          </ac:spMkLst>
        </pc:spChg>
        <pc:spChg chg="mod">
          <ac:chgData name="Kulinich Bohdan" userId="48e65c9f34e137d0" providerId="LiveId" clId="{3637E41D-BD87-F642-8D5C-A5DCF258D75A}" dt="2022-01-16T20:45:52.178" v="2474"/>
          <ac:spMkLst>
            <pc:docMk/>
            <pc:sldMk cId="3728657721" sldId="546"/>
            <ac:spMk id="60" creationId="{64AEDC02-69CE-2D4B-A7F9-43C9272B384A}"/>
          </ac:spMkLst>
        </pc:spChg>
        <pc:spChg chg="add mod topLvl">
          <ac:chgData name="Kulinich Bohdan" userId="48e65c9f34e137d0" providerId="LiveId" clId="{3637E41D-BD87-F642-8D5C-A5DCF258D75A}" dt="2022-01-16T21:04:34.847" v="2611" actId="165"/>
          <ac:spMkLst>
            <pc:docMk/>
            <pc:sldMk cId="3728657721" sldId="546"/>
            <ac:spMk id="69" creationId="{B9473E87-415F-3F45-9728-8499C1DE4732}"/>
          </ac:spMkLst>
        </pc:spChg>
        <pc:spChg chg="add mod topLvl modVis">
          <ac:chgData name="Kulinich Bohdan" userId="48e65c9f34e137d0" providerId="LiveId" clId="{3637E41D-BD87-F642-8D5C-A5DCF258D75A}" dt="2022-01-16T21:09:11.093" v="2677" actId="14429"/>
          <ac:spMkLst>
            <pc:docMk/>
            <pc:sldMk cId="3728657721" sldId="546"/>
            <ac:spMk id="78" creationId="{FA17B783-3C10-754B-823D-92BEF8D3B423}"/>
          </ac:spMkLst>
        </pc:spChg>
        <pc:spChg chg="add mod topLvl">
          <ac:chgData name="Kulinich Bohdan" userId="48e65c9f34e137d0" providerId="LiveId" clId="{3637E41D-BD87-F642-8D5C-A5DCF258D75A}" dt="2022-01-16T21:04:34.847" v="2611" actId="165"/>
          <ac:spMkLst>
            <pc:docMk/>
            <pc:sldMk cId="3728657721" sldId="546"/>
            <ac:spMk id="79" creationId="{7AFCF959-D4C6-3947-BC55-51AEDFE8B004}"/>
          </ac:spMkLst>
        </pc:spChg>
        <pc:spChg chg="add mod">
          <ac:chgData name="Kulinich Bohdan" userId="48e65c9f34e137d0" providerId="LiveId" clId="{3637E41D-BD87-F642-8D5C-A5DCF258D75A}" dt="2022-01-16T21:04:34.847" v="2611" actId="165"/>
          <ac:spMkLst>
            <pc:docMk/>
            <pc:sldMk cId="3728657721" sldId="546"/>
            <ac:spMk id="80" creationId="{F3EABBF5-7286-E74A-A96C-83A671ECBFB9}"/>
          </ac:spMkLst>
        </pc:spChg>
        <pc:spChg chg="add mod">
          <ac:chgData name="Kulinich Bohdan" userId="48e65c9f34e137d0" providerId="LiveId" clId="{3637E41D-BD87-F642-8D5C-A5DCF258D75A}" dt="2022-01-16T21:04:34.847" v="2611" actId="165"/>
          <ac:spMkLst>
            <pc:docMk/>
            <pc:sldMk cId="3728657721" sldId="546"/>
            <ac:spMk id="81" creationId="{B056BB6E-0F45-5A46-8F03-5E40DB3C023B}"/>
          </ac:spMkLst>
        </pc:spChg>
        <pc:spChg chg="add mod">
          <ac:chgData name="Kulinich Bohdan" userId="48e65c9f34e137d0" providerId="LiveId" clId="{3637E41D-BD87-F642-8D5C-A5DCF258D75A}" dt="2022-01-16T21:04:34.847" v="2611" actId="165"/>
          <ac:spMkLst>
            <pc:docMk/>
            <pc:sldMk cId="3728657721" sldId="546"/>
            <ac:spMk id="82" creationId="{74A32127-86CF-7D4D-B9C8-B2304C8D94F2}"/>
          </ac:spMkLst>
        </pc:spChg>
        <pc:grpChg chg="add mod">
          <ac:chgData name="Kulinich Bohdan" userId="48e65c9f34e137d0" providerId="LiveId" clId="{3637E41D-BD87-F642-8D5C-A5DCF258D75A}" dt="2022-01-16T21:03:19.920" v="2606" actId="164"/>
          <ac:grpSpMkLst>
            <pc:docMk/>
            <pc:sldMk cId="3728657721" sldId="546"/>
            <ac:grpSpMk id="7" creationId="{1ED1A85D-01ED-D942-9C13-A75378C2B16D}"/>
          </ac:grpSpMkLst>
        </pc:grpChg>
        <pc:grpChg chg="add mod topLvl">
          <ac:chgData name="Kulinich Bohdan" userId="48e65c9f34e137d0" providerId="LiveId" clId="{3637E41D-BD87-F642-8D5C-A5DCF258D75A}" dt="2022-01-16T21:06:54.392" v="2641" actId="167"/>
          <ac:grpSpMkLst>
            <pc:docMk/>
            <pc:sldMk cId="3728657721" sldId="546"/>
            <ac:grpSpMk id="8" creationId="{6724725F-A26F-7940-A225-DACA9262C53F}"/>
          </ac:grpSpMkLst>
        </pc:grpChg>
        <pc:grpChg chg="add mod topLvl modVis">
          <ac:chgData name="Kulinich Bohdan" userId="48e65c9f34e137d0" providerId="LiveId" clId="{3637E41D-BD87-F642-8D5C-A5DCF258D75A}" dt="2022-01-16T21:08:01.798" v="2661" actId="14429"/>
          <ac:grpSpMkLst>
            <pc:docMk/>
            <pc:sldMk cId="3728657721" sldId="546"/>
            <ac:grpSpMk id="9" creationId="{90F861AF-5329-7541-BBC7-71B92BFFC297}"/>
          </ac:grpSpMkLst>
        </pc:grpChg>
        <pc:grpChg chg="add del mod">
          <ac:chgData name="Kulinich Bohdan" userId="48e65c9f34e137d0" providerId="LiveId" clId="{3637E41D-BD87-F642-8D5C-A5DCF258D75A}" dt="2022-01-16T21:04:34.847" v="2611" actId="165"/>
          <ac:grpSpMkLst>
            <pc:docMk/>
            <pc:sldMk cId="3728657721" sldId="546"/>
            <ac:grpSpMk id="10" creationId="{2F49F18A-CB20-5C40-9E54-6F4A5EA7ECC0}"/>
          </ac:grpSpMkLst>
        </pc:grpChg>
        <pc:grpChg chg="del">
          <ac:chgData name="Kulinich Bohdan" userId="48e65c9f34e137d0" providerId="LiveId" clId="{3637E41D-BD87-F642-8D5C-A5DCF258D75A}" dt="2022-01-16T16:48:12.059" v="1949" actId="478"/>
          <ac:grpSpMkLst>
            <pc:docMk/>
            <pc:sldMk cId="3728657721" sldId="546"/>
            <ac:grpSpMk id="45" creationId="{CB9F3398-08C6-E24C-AD3B-7C134A7215E2}"/>
          </ac:grpSpMkLst>
        </pc:grpChg>
        <pc:grpChg chg="add del mod">
          <ac:chgData name="Kulinich Bohdan" userId="48e65c9f34e137d0" providerId="LiveId" clId="{3637E41D-BD87-F642-8D5C-A5DCF258D75A}" dt="2022-01-16T20:46:09.473" v="2480" actId="478"/>
          <ac:grpSpMkLst>
            <pc:docMk/>
            <pc:sldMk cId="3728657721" sldId="546"/>
            <ac:grpSpMk id="59" creationId="{0FB4ED71-7FF2-2144-9FC4-E6DC73CA8007}"/>
          </ac:grpSpMkLst>
        </pc:grpChg>
        <pc:cxnChg chg="mod">
          <ac:chgData name="Kulinich Bohdan" userId="48e65c9f34e137d0" providerId="LiveId" clId="{3637E41D-BD87-F642-8D5C-A5DCF258D75A}" dt="2022-01-16T20:45:52.178" v="2474"/>
          <ac:cxnSpMkLst>
            <pc:docMk/>
            <pc:sldMk cId="3728657721" sldId="546"/>
            <ac:cxnSpMk id="61" creationId="{4544BFA7-8ACA-5C45-A268-D61441FF2969}"/>
          </ac:cxnSpMkLst>
        </pc:cxnChg>
        <pc:cxnChg chg="mod">
          <ac:chgData name="Kulinich Bohdan" userId="48e65c9f34e137d0" providerId="LiveId" clId="{3637E41D-BD87-F642-8D5C-A5DCF258D75A}" dt="2022-01-16T20:45:52.178" v="2474"/>
          <ac:cxnSpMkLst>
            <pc:docMk/>
            <pc:sldMk cId="3728657721" sldId="546"/>
            <ac:cxnSpMk id="62" creationId="{A1948596-8AC7-5D44-9B54-5B9AE04C728B}"/>
          </ac:cxnSpMkLst>
        </pc:cxnChg>
        <pc:cxnChg chg="mod">
          <ac:chgData name="Kulinich Bohdan" userId="48e65c9f34e137d0" providerId="LiveId" clId="{3637E41D-BD87-F642-8D5C-A5DCF258D75A}" dt="2022-01-16T20:45:52.178" v="2474"/>
          <ac:cxnSpMkLst>
            <pc:docMk/>
            <pc:sldMk cId="3728657721" sldId="546"/>
            <ac:cxnSpMk id="63" creationId="{FACF66F2-C3DD-E444-88DD-349DB353F4B3}"/>
          </ac:cxnSpMkLst>
        </pc:cxnChg>
        <pc:cxnChg chg="mod">
          <ac:chgData name="Kulinich Bohdan" userId="48e65c9f34e137d0" providerId="LiveId" clId="{3637E41D-BD87-F642-8D5C-A5DCF258D75A}" dt="2022-01-16T20:45:52.178" v="2474"/>
          <ac:cxnSpMkLst>
            <pc:docMk/>
            <pc:sldMk cId="3728657721" sldId="546"/>
            <ac:cxnSpMk id="64" creationId="{CF8CD705-7815-9E4D-A810-D1E5231A0EB4}"/>
          </ac:cxnSpMkLst>
        </pc:cxnChg>
        <pc:cxnChg chg="mod">
          <ac:chgData name="Kulinich Bohdan" userId="48e65c9f34e137d0" providerId="LiveId" clId="{3637E41D-BD87-F642-8D5C-A5DCF258D75A}" dt="2022-01-16T20:45:52.178" v="2474"/>
          <ac:cxnSpMkLst>
            <pc:docMk/>
            <pc:sldMk cId="3728657721" sldId="546"/>
            <ac:cxnSpMk id="65" creationId="{FBFF2CE0-347E-D74E-B47D-D28292658D6D}"/>
          </ac:cxnSpMkLst>
        </pc:cxnChg>
        <pc:cxnChg chg="mod">
          <ac:chgData name="Kulinich Bohdan" userId="48e65c9f34e137d0" providerId="LiveId" clId="{3637E41D-BD87-F642-8D5C-A5DCF258D75A}" dt="2022-01-16T20:45:52.178" v="2474"/>
          <ac:cxnSpMkLst>
            <pc:docMk/>
            <pc:sldMk cId="3728657721" sldId="546"/>
            <ac:cxnSpMk id="66" creationId="{66B25737-5784-AC41-92C1-5FDC13B01E74}"/>
          </ac:cxnSpMkLst>
        </pc:cxnChg>
        <pc:cxnChg chg="mod">
          <ac:chgData name="Kulinich Bohdan" userId="48e65c9f34e137d0" providerId="LiveId" clId="{3637E41D-BD87-F642-8D5C-A5DCF258D75A}" dt="2022-01-16T20:45:52.178" v="2474"/>
          <ac:cxnSpMkLst>
            <pc:docMk/>
            <pc:sldMk cId="3728657721" sldId="546"/>
            <ac:cxnSpMk id="67" creationId="{BC007D26-6A3C-6E41-99AE-42EC7B3E9F7F}"/>
          </ac:cxnSpMkLst>
        </pc:cxnChg>
        <pc:cxnChg chg="mod">
          <ac:chgData name="Kulinich Bohdan" userId="48e65c9f34e137d0" providerId="LiveId" clId="{3637E41D-BD87-F642-8D5C-A5DCF258D75A}" dt="2022-01-16T20:45:52.178" v="2474"/>
          <ac:cxnSpMkLst>
            <pc:docMk/>
            <pc:sldMk cId="3728657721" sldId="546"/>
            <ac:cxnSpMk id="68" creationId="{01EA62C8-6F68-1941-B11B-571753D2A39F}"/>
          </ac:cxnSpMkLst>
        </pc:cxnChg>
        <pc:cxnChg chg="add mod topLvl">
          <ac:chgData name="Kulinich Bohdan" userId="48e65c9f34e137d0" providerId="LiveId" clId="{3637E41D-BD87-F642-8D5C-A5DCF258D75A}" dt="2022-01-16T21:04:34.847" v="2611" actId="165"/>
          <ac:cxnSpMkLst>
            <pc:docMk/>
            <pc:sldMk cId="3728657721" sldId="546"/>
            <ac:cxnSpMk id="70" creationId="{80D1F707-F47B-B244-89AC-C4FCCFA602A2}"/>
          </ac:cxnSpMkLst>
        </pc:cxnChg>
        <pc:cxnChg chg="add mod topLvl">
          <ac:chgData name="Kulinich Bohdan" userId="48e65c9f34e137d0" providerId="LiveId" clId="{3637E41D-BD87-F642-8D5C-A5DCF258D75A}" dt="2022-01-16T21:04:34.847" v="2611" actId="165"/>
          <ac:cxnSpMkLst>
            <pc:docMk/>
            <pc:sldMk cId="3728657721" sldId="546"/>
            <ac:cxnSpMk id="71" creationId="{381179C8-911B-144E-B7AE-07ADAABAFD88}"/>
          </ac:cxnSpMkLst>
        </pc:cxnChg>
        <pc:cxnChg chg="add mod topLvl">
          <ac:chgData name="Kulinich Bohdan" userId="48e65c9f34e137d0" providerId="LiveId" clId="{3637E41D-BD87-F642-8D5C-A5DCF258D75A}" dt="2022-01-16T21:04:34.847" v="2611" actId="165"/>
          <ac:cxnSpMkLst>
            <pc:docMk/>
            <pc:sldMk cId="3728657721" sldId="546"/>
            <ac:cxnSpMk id="72" creationId="{1D0D4C1A-4BED-9741-81B3-DE4601A69EBC}"/>
          </ac:cxnSpMkLst>
        </pc:cxnChg>
        <pc:cxnChg chg="add mod topLvl">
          <ac:chgData name="Kulinich Bohdan" userId="48e65c9f34e137d0" providerId="LiveId" clId="{3637E41D-BD87-F642-8D5C-A5DCF258D75A}" dt="2022-01-16T21:04:34.847" v="2611" actId="165"/>
          <ac:cxnSpMkLst>
            <pc:docMk/>
            <pc:sldMk cId="3728657721" sldId="546"/>
            <ac:cxnSpMk id="73" creationId="{D139AB1D-C982-6648-AD23-BF1A528D8338}"/>
          </ac:cxnSpMkLst>
        </pc:cxnChg>
        <pc:cxnChg chg="add mod topLvl">
          <ac:chgData name="Kulinich Bohdan" userId="48e65c9f34e137d0" providerId="LiveId" clId="{3637E41D-BD87-F642-8D5C-A5DCF258D75A}" dt="2022-01-16T21:04:34.847" v="2611" actId="165"/>
          <ac:cxnSpMkLst>
            <pc:docMk/>
            <pc:sldMk cId="3728657721" sldId="546"/>
            <ac:cxnSpMk id="74" creationId="{85417E97-386D-C24B-AD86-A839E3504657}"/>
          </ac:cxnSpMkLst>
        </pc:cxnChg>
        <pc:cxnChg chg="add mod topLvl">
          <ac:chgData name="Kulinich Bohdan" userId="48e65c9f34e137d0" providerId="LiveId" clId="{3637E41D-BD87-F642-8D5C-A5DCF258D75A}" dt="2022-01-16T21:04:34.847" v="2611" actId="165"/>
          <ac:cxnSpMkLst>
            <pc:docMk/>
            <pc:sldMk cId="3728657721" sldId="546"/>
            <ac:cxnSpMk id="75" creationId="{446ADAFA-26E2-2A4A-81B5-EF53727194C2}"/>
          </ac:cxnSpMkLst>
        </pc:cxnChg>
        <pc:cxnChg chg="add mod topLvl modVis">
          <ac:chgData name="Kulinich Bohdan" userId="48e65c9f34e137d0" providerId="LiveId" clId="{3637E41D-BD87-F642-8D5C-A5DCF258D75A}" dt="2022-01-16T21:08:00.302" v="2660" actId="14429"/>
          <ac:cxnSpMkLst>
            <pc:docMk/>
            <pc:sldMk cId="3728657721" sldId="546"/>
            <ac:cxnSpMk id="76" creationId="{F9A2F450-2AE0-C14D-AEFB-3EE659CC64D5}"/>
          </ac:cxnSpMkLst>
        </pc:cxnChg>
        <pc:cxnChg chg="add mod topLvl modVis">
          <ac:chgData name="Kulinich Bohdan" userId="48e65c9f34e137d0" providerId="LiveId" clId="{3637E41D-BD87-F642-8D5C-A5DCF258D75A}" dt="2022-01-16T21:07:58.975" v="2659" actId="14429"/>
          <ac:cxnSpMkLst>
            <pc:docMk/>
            <pc:sldMk cId="3728657721" sldId="546"/>
            <ac:cxnSpMk id="77" creationId="{CABBEB67-AEB8-A149-80F1-F32142537397}"/>
          </ac:cxnSpMkLst>
        </pc:cxnChg>
      </pc:sldChg>
      <pc:sldChg chg="addSp delSp modSp new del mod addAnim delAnim modAnim">
        <pc:chgData name="Kulinich Bohdan" userId="48e65c9f34e137d0" providerId="LiveId" clId="{3637E41D-BD87-F642-8D5C-A5DCF258D75A}" dt="2022-01-16T22:31:38.967" v="2912" actId="2696"/>
        <pc:sldMkLst>
          <pc:docMk/>
          <pc:sldMk cId="2116832659" sldId="547"/>
        </pc:sldMkLst>
        <pc:spChg chg="add del mod">
          <ac:chgData name="Kulinich Bohdan" userId="48e65c9f34e137d0" providerId="LiveId" clId="{3637E41D-BD87-F642-8D5C-A5DCF258D75A}" dt="2022-01-16T20:44:23.713" v="2439" actId="1076"/>
          <ac:spMkLst>
            <pc:docMk/>
            <pc:sldMk cId="2116832659" sldId="547"/>
            <ac:spMk id="2" creationId="{F5902726-C4BF-5649-BC95-98942711541C}"/>
          </ac:spMkLst>
        </pc:spChg>
        <pc:spChg chg="add del mod">
          <ac:chgData name="Kulinich Bohdan" userId="48e65c9f34e137d0" providerId="LiveId" clId="{3637E41D-BD87-F642-8D5C-A5DCF258D75A}" dt="2022-01-16T20:45:05.123" v="2464" actId="478"/>
          <ac:spMkLst>
            <pc:docMk/>
            <pc:sldMk cId="2116832659" sldId="547"/>
            <ac:spMk id="3" creationId="{87AD699A-04AF-D04F-A2E5-5AC8FC9D6B76}"/>
          </ac:spMkLst>
        </pc:spChg>
        <pc:spChg chg="add 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12" creationId="{97219632-70AC-5B45-A7EC-C5DC1D6F9EBD}"/>
          </ac:spMkLst>
        </pc:spChg>
        <pc:spChg chg="add del mod">
          <ac:chgData name="Kulinich Bohdan" userId="48e65c9f34e137d0" providerId="LiveId" clId="{3637E41D-BD87-F642-8D5C-A5DCF258D75A}" dt="2022-01-16T20:45:08.150" v="2465" actId="478"/>
          <ac:spMkLst>
            <pc:docMk/>
            <pc:sldMk cId="2116832659" sldId="547"/>
            <ac:spMk id="13" creationId="{3537E656-04F4-4545-9652-CE4B0CA7BA15}"/>
          </ac:spMkLst>
        </pc:spChg>
        <pc:spChg chg="add mod">
          <ac:chgData name="Kulinich Bohdan" userId="48e65c9f34e137d0" providerId="LiveId" clId="{3637E41D-BD87-F642-8D5C-A5DCF258D75A}" dt="2022-01-16T20:44:48.649" v="2459" actId="1076"/>
          <ac:spMkLst>
            <pc:docMk/>
            <pc:sldMk cId="2116832659" sldId="547"/>
            <ac:spMk id="14" creationId="{00C85CA6-D7F2-854D-950F-CE98D3760ECB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19" creationId="{610C22BF-5D39-D649-9983-4556C27F75A5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20" creationId="{DC829D71-7DC4-9749-946A-4D1FE02D24A6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21" creationId="{1D9C1C87-8808-EC47-9CD7-46D883D9B5F5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22" creationId="{2867A392-CDC8-B54F-8705-3E5C130F0C44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23" creationId="{DE367394-1478-9F4D-AE85-1D8361D55FA4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24" creationId="{2D2A1253-81DA-4749-9E6A-936889CC3102}"/>
          </ac:spMkLst>
        </pc:spChg>
        <pc:spChg chg="add del mod">
          <ac:chgData name="Kulinich Bohdan" userId="48e65c9f34e137d0" providerId="LiveId" clId="{3637E41D-BD87-F642-8D5C-A5DCF258D75A}" dt="2022-01-16T20:45:01.715" v="2463" actId="478"/>
          <ac:spMkLst>
            <pc:docMk/>
            <pc:sldMk cId="2116832659" sldId="547"/>
            <ac:spMk id="25" creationId="{B9AA696B-47F8-6341-AAFE-019AE3E2037C}"/>
          </ac:spMkLst>
        </pc:spChg>
        <pc:spChg chg="add del mod">
          <ac:chgData name="Kulinich Bohdan" userId="48e65c9f34e137d0" providerId="LiveId" clId="{3637E41D-BD87-F642-8D5C-A5DCF258D75A}" dt="2022-01-16T20:44:31.366" v="2444" actId="478"/>
          <ac:spMkLst>
            <pc:docMk/>
            <pc:sldMk cId="2116832659" sldId="547"/>
            <ac:spMk id="26" creationId="{B1ABC812-BB5E-7B41-A808-18ADAEDC4E17}"/>
          </ac:spMkLst>
        </pc:spChg>
        <pc:spChg chg="add del mod">
          <ac:chgData name="Kulinich Bohdan" userId="48e65c9f34e137d0" providerId="LiveId" clId="{3637E41D-BD87-F642-8D5C-A5DCF258D75A}" dt="2022-01-16T20:44:19.432" v="2437" actId="478"/>
          <ac:spMkLst>
            <pc:docMk/>
            <pc:sldMk cId="2116832659" sldId="547"/>
            <ac:spMk id="27" creationId="{9DBB0164-FF58-C049-982C-656C3D829C95}"/>
          </ac:spMkLst>
        </pc:spChg>
        <pc:spChg chg="add del mod">
          <ac:chgData name="Kulinich Bohdan" userId="48e65c9f34e137d0" providerId="LiveId" clId="{3637E41D-BD87-F642-8D5C-A5DCF258D75A}" dt="2022-01-16T20:43:59.890" v="2424" actId="478"/>
          <ac:spMkLst>
            <pc:docMk/>
            <pc:sldMk cId="2116832659" sldId="547"/>
            <ac:spMk id="28" creationId="{383A8E0C-39BC-B442-977E-72F431AD3C9F}"/>
          </ac:spMkLst>
        </pc:spChg>
        <pc:spChg chg="add del mod">
          <ac:chgData name="Kulinich Bohdan" userId="48e65c9f34e137d0" providerId="LiveId" clId="{3637E41D-BD87-F642-8D5C-A5DCF258D75A}" dt="2022-01-16T20:44:02.566" v="2426" actId="478"/>
          <ac:spMkLst>
            <pc:docMk/>
            <pc:sldMk cId="2116832659" sldId="547"/>
            <ac:spMk id="29" creationId="{0DC15D0E-E923-F24E-8F8A-29772CCA193F}"/>
          </ac:spMkLst>
        </pc:spChg>
        <pc:spChg chg="add del mod">
          <ac:chgData name="Kulinich Bohdan" userId="48e65c9f34e137d0" providerId="LiveId" clId="{3637E41D-BD87-F642-8D5C-A5DCF258D75A}" dt="2022-01-16T20:44:09.549" v="2430" actId="478"/>
          <ac:spMkLst>
            <pc:docMk/>
            <pc:sldMk cId="2116832659" sldId="547"/>
            <ac:spMk id="30" creationId="{6AB39B31-DE79-C442-B824-47FE72D87DDE}"/>
          </ac:spMkLst>
        </pc:spChg>
        <pc:spChg chg="add del mod">
          <ac:chgData name="Kulinich Bohdan" userId="48e65c9f34e137d0" providerId="LiveId" clId="{3637E41D-BD87-F642-8D5C-A5DCF258D75A}" dt="2022-01-16T20:44:16.202" v="2435" actId="478"/>
          <ac:spMkLst>
            <pc:docMk/>
            <pc:sldMk cId="2116832659" sldId="547"/>
            <ac:spMk id="31" creationId="{215AB446-5B96-7641-AD7D-53214E148A5D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36" creationId="{E2C031A8-3543-CA45-BD07-333B8365B4EF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37" creationId="{819F24E9-008F-7642-A80C-9038A864B996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38" creationId="{565CAA05-0F56-2D4B-A6DF-43F552CC44E7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39" creationId="{D62A94C0-5267-F843-BA5D-BD14FD9AA718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40" creationId="{1C4E451F-908C-4E4D-BE0D-5F5663A0D1E5}"/>
          </ac:spMkLst>
        </pc:spChg>
        <pc:spChg chg="mod">
          <ac:chgData name="Kulinich Bohdan" userId="48e65c9f34e137d0" providerId="LiveId" clId="{3637E41D-BD87-F642-8D5C-A5DCF258D75A}" dt="2022-01-16T20:38:13.405" v="2418"/>
          <ac:spMkLst>
            <pc:docMk/>
            <pc:sldMk cId="2116832659" sldId="547"/>
            <ac:spMk id="41" creationId="{FA6AE07E-5C29-FD4F-A174-829CBB3BABA7}"/>
          </ac:spMkLst>
        </pc:spChg>
        <pc:spChg chg="add del mod topLvl">
          <ac:chgData name="Kulinich Bohdan" userId="48e65c9f34e137d0" providerId="LiveId" clId="{3637E41D-BD87-F642-8D5C-A5DCF258D75A}" dt="2022-01-16T20:44:10.644" v="2431" actId="478"/>
          <ac:spMkLst>
            <pc:docMk/>
            <pc:sldMk cId="2116832659" sldId="547"/>
            <ac:spMk id="43" creationId="{8FCD6FD3-4C80-9049-BC97-B25F613F6570}"/>
          </ac:spMkLst>
        </pc:spChg>
        <pc:spChg chg="del mod topLvl">
          <ac:chgData name="Kulinich Bohdan" userId="48e65c9f34e137d0" providerId="LiveId" clId="{3637E41D-BD87-F642-8D5C-A5DCF258D75A}" dt="2022-01-16T20:43:55.384" v="2422" actId="478"/>
          <ac:spMkLst>
            <pc:docMk/>
            <pc:sldMk cId="2116832659" sldId="547"/>
            <ac:spMk id="44" creationId="{8022D04E-1715-4549-8832-BAE93D3ABD21}"/>
          </ac:spMkLst>
        </pc:spChg>
        <pc:spChg chg="del mod topLvl">
          <ac:chgData name="Kulinich Bohdan" userId="48e65c9f34e137d0" providerId="LiveId" clId="{3637E41D-BD87-F642-8D5C-A5DCF258D75A}" dt="2022-01-16T20:44:41.145" v="2452" actId="478"/>
          <ac:spMkLst>
            <pc:docMk/>
            <pc:sldMk cId="2116832659" sldId="547"/>
            <ac:spMk id="53" creationId="{CBD9EFA6-C51D-2A42-B7CC-BD61355E90BC}"/>
          </ac:spMkLst>
        </pc:spChg>
        <pc:spChg chg="del mod topLvl">
          <ac:chgData name="Kulinich Bohdan" userId="48e65c9f34e137d0" providerId="LiveId" clId="{3637E41D-BD87-F642-8D5C-A5DCF258D75A}" dt="2022-01-16T20:44:42.768" v="2453" actId="478"/>
          <ac:spMkLst>
            <pc:docMk/>
            <pc:sldMk cId="2116832659" sldId="547"/>
            <ac:spMk id="54" creationId="{312DD38C-0FC1-4F49-8EC1-DBF8DC386371}"/>
          </ac:spMkLst>
        </pc:spChg>
        <pc:spChg chg="del mod topLvl">
          <ac:chgData name="Kulinich Bohdan" userId="48e65c9f34e137d0" providerId="LiveId" clId="{3637E41D-BD87-F642-8D5C-A5DCF258D75A}" dt="2022-01-16T20:44:43.745" v="2454" actId="478"/>
          <ac:spMkLst>
            <pc:docMk/>
            <pc:sldMk cId="2116832659" sldId="547"/>
            <ac:spMk id="55" creationId="{BDFC0B11-03A4-2B41-9191-934BA4319C10}"/>
          </ac:spMkLst>
        </pc:spChg>
        <pc:spChg chg="del mod topLvl">
          <ac:chgData name="Kulinich Bohdan" userId="48e65c9f34e137d0" providerId="LiveId" clId="{3637E41D-BD87-F642-8D5C-A5DCF258D75A}" dt="2022-01-16T20:44:44.965" v="2455" actId="478"/>
          <ac:spMkLst>
            <pc:docMk/>
            <pc:sldMk cId="2116832659" sldId="547"/>
            <ac:spMk id="56" creationId="{BD95A8C4-B17E-7249-BFED-3BEE538D11E1}"/>
          </ac:spMkLst>
        </pc:spChg>
        <pc:spChg chg="del mod topLvl">
          <ac:chgData name="Kulinich Bohdan" userId="48e65c9f34e137d0" providerId="LiveId" clId="{3637E41D-BD87-F642-8D5C-A5DCF258D75A}" dt="2022-01-16T20:44:29.524" v="2443" actId="478"/>
          <ac:spMkLst>
            <pc:docMk/>
            <pc:sldMk cId="2116832659" sldId="547"/>
            <ac:spMk id="57" creationId="{3EC45F64-8277-184E-8D68-63730F20DFAE}"/>
          </ac:spMkLst>
        </pc:spChg>
        <pc:spChg chg="del mod topLvl">
          <ac:chgData name="Kulinich Bohdan" userId="48e65c9f34e137d0" providerId="LiveId" clId="{3637E41D-BD87-F642-8D5C-A5DCF258D75A}" dt="2022-01-16T20:44:18.479" v="2436" actId="478"/>
          <ac:spMkLst>
            <pc:docMk/>
            <pc:sldMk cId="2116832659" sldId="547"/>
            <ac:spMk id="58" creationId="{6EE65DCA-6016-A945-A145-53B60B6FFE75}"/>
          </ac:spMkLst>
        </pc:spChg>
        <pc:spChg chg="del mod topLvl">
          <ac:chgData name="Kulinich Bohdan" userId="48e65c9f34e137d0" providerId="LiveId" clId="{3637E41D-BD87-F642-8D5C-A5DCF258D75A}" dt="2022-01-16T20:43:58.399" v="2423" actId="478"/>
          <ac:spMkLst>
            <pc:docMk/>
            <pc:sldMk cId="2116832659" sldId="547"/>
            <ac:spMk id="59" creationId="{5DEEC526-93A2-AE45-9BC0-443E370602D2}"/>
          </ac:spMkLst>
        </pc:spChg>
        <pc:spChg chg="del mod topLvl">
          <ac:chgData name="Kulinich Bohdan" userId="48e65c9f34e137d0" providerId="LiveId" clId="{3637E41D-BD87-F642-8D5C-A5DCF258D75A}" dt="2022-01-16T20:44:01.439" v="2425" actId="478"/>
          <ac:spMkLst>
            <pc:docMk/>
            <pc:sldMk cId="2116832659" sldId="547"/>
            <ac:spMk id="60" creationId="{CD419BAF-77D8-5941-8EA9-F113A6AD7FF7}"/>
          </ac:spMkLst>
        </pc:spChg>
        <pc:spChg chg="del mod topLvl">
          <ac:chgData name="Kulinich Bohdan" userId="48e65c9f34e137d0" providerId="LiveId" clId="{3637E41D-BD87-F642-8D5C-A5DCF258D75A}" dt="2022-01-16T20:44:03.710" v="2427" actId="478"/>
          <ac:spMkLst>
            <pc:docMk/>
            <pc:sldMk cId="2116832659" sldId="547"/>
            <ac:spMk id="61" creationId="{7C78EB4F-6009-524F-B49F-DF205DE39F78}"/>
          </ac:spMkLst>
        </pc:spChg>
        <pc:spChg chg="del mod topLvl">
          <ac:chgData name="Kulinich Bohdan" userId="48e65c9f34e137d0" providerId="LiveId" clId="{3637E41D-BD87-F642-8D5C-A5DCF258D75A}" dt="2022-01-16T20:44:15.122" v="2434" actId="478"/>
          <ac:spMkLst>
            <pc:docMk/>
            <pc:sldMk cId="2116832659" sldId="547"/>
            <ac:spMk id="62" creationId="{761B0E5F-3894-DE42-B277-5701F4F555F1}"/>
          </ac:spMkLst>
        </pc:spChg>
        <pc:spChg chg="add del mod">
          <ac:chgData name="Kulinich Bohdan" userId="48e65c9f34e137d0" providerId="LiveId" clId="{3637E41D-BD87-F642-8D5C-A5DCF258D75A}" dt="2022-01-16T20:45:01.715" v="2463" actId="478"/>
          <ac:spMkLst>
            <pc:docMk/>
            <pc:sldMk cId="2116832659" sldId="547"/>
            <ac:spMk id="63" creationId="{7D7948E9-1DE5-3448-903A-4FB964221827}"/>
          </ac:spMkLst>
        </pc:spChg>
        <pc:spChg chg="add mod">
          <ac:chgData name="Kulinich Bohdan" userId="48e65c9f34e137d0" providerId="LiveId" clId="{3637E41D-BD87-F642-8D5C-A5DCF258D75A}" dt="2022-01-16T20:45:37.749" v="2471" actId="164"/>
          <ac:spMkLst>
            <pc:docMk/>
            <pc:sldMk cId="2116832659" sldId="547"/>
            <ac:spMk id="65" creationId="{FCE3629C-9AD8-0844-AB1E-D0CA7268EE1D}"/>
          </ac:spMkLst>
        </pc:spChg>
        <pc:spChg chg="add del mod">
          <ac:chgData name="Kulinich Bohdan" userId="48e65c9f34e137d0" providerId="LiveId" clId="{3637E41D-BD87-F642-8D5C-A5DCF258D75A}" dt="2022-01-16T20:45:32.910" v="2470" actId="478"/>
          <ac:spMkLst>
            <pc:docMk/>
            <pc:sldMk cId="2116832659" sldId="547"/>
            <ac:spMk id="74" creationId="{9942B8C1-D29F-8A47-B7D8-053DC8B4D6ED}"/>
          </ac:spMkLst>
        </pc:spChg>
        <pc:spChg chg="add del mod">
          <ac:chgData name="Kulinich Bohdan" userId="48e65c9f34e137d0" providerId="LiveId" clId="{3637E41D-BD87-F642-8D5C-A5DCF258D75A}" dt="2022-01-16T20:45:31.356" v="2469" actId="478"/>
          <ac:spMkLst>
            <pc:docMk/>
            <pc:sldMk cId="2116832659" sldId="547"/>
            <ac:spMk id="75" creationId="{DA8E788D-1BD9-1243-9936-A794770F4038}"/>
          </ac:spMkLst>
        </pc:spChg>
        <pc:grpChg chg="add del mod">
          <ac:chgData name="Kulinich Bohdan" userId="48e65c9f34e137d0" providerId="LiveId" clId="{3637E41D-BD87-F642-8D5C-A5DCF258D75A}" dt="2022-01-16T20:38:16.723" v="2419" actId="478"/>
          <ac:grpSpMkLst>
            <pc:docMk/>
            <pc:sldMk cId="2116832659" sldId="547"/>
            <ac:grpSpMk id="15" creationId="{4DB27FA7-5CE8-1944-9BA8-BC4E6DA03C6E}"/>
          </ac:grpSpMkLst>
        </pc:grpChg>
        <pc:grpChg chg="mod">
          <ac:chgData name="Kulinich Bohdan" userId="48e65c9f34e137d0" providerId="LiveId" clId="{3637E41D-BD87-F642-8D5C-A5DCF258D75A}" dt="2022-01-16T20:38:13.405" v="2418"/>
          <ac:grpSpMkLst>
            <pc:docMk/>
            <pc:sldMk cId="2116832659" sldId="547"/>
            <ac:grpSpMk id="16" creationId="{74DD9A31-99F7-AC4D-8819-C6F698B0217B}"/>
          </ac:grpSpMkLst>
        </pc:grpChg>
        <pc:grpChg chg="mod">
          <ac:chgData name="Kulinich Bohdan" userId="48e65c9f34e137d0" providerId="LiveId" clId="{3637E41D-BD87-F642-8D5C-A5DCF258D75A}" dt="2022-01-16T20:38:13.405" v="2418"/>
          <ac:grpSpMkLst>
            <pc:docMk/>
            <pc:sldMk cId="2116832659" sldId="547"/>
            <ac:grpSpMk id="17" creationId="{31E45E93-2A11-D243-BCC9-96520A19B8FE}"/>
          </ac:grpSpMkLst>
        </pc:grpChg>
        <pc:grpChg chg="mod">
          <ac:chgData name="Kulinich Bohdan" userId="48e65c9f34e137d0" providerId="LiveId" clId="{3637E41D-BD87-F642-8D5C-A5DCF258D75A}" dt="2022-01-16T20:38:13.405" v="2418"/>
          <ac:grpSpMkLst>
            <pc:docMk/>
            <pc:sldMk cId="2116832659" sldId="547"/>
            <ac:grpSpMk id="18" creationId="{02984D5B-4052-FE46-B501-AD6A006D1125}"/>
          </ac:grpSpMkLst>
        </pc:grpChg>
        <pc:grpChg chg="add del mod">
          <ac:chgData name="Kulinich Bohdan" userId="48e65c9f34e137d0" providerId="LiveId" clId="{3637E41D-BD87-F642-8D5C-A5DCF258D75A}" dt="2022-01-16T20:38:18.319" v="2420" actId="478"/>
          <ac:grpSpMkLst>
            <pc:docMk/>
            <pc:sldMk cId="2116832659" sldId="547"/>
            <ac:grpSpMk id="32" creationId="{BF8A29D3-DD86-E846-A432-6BC4889BDD29}"/>
          </ac:grpSpMkLst>
        </pc:grpChg>
        <pc:grpChg chg="mod">
          <ac:chgData name="Kulinich Bohdan" userId="48e65c9f34e137d0" providerId="LiveId" clId="{3637E41D-BD87-F642-8D5C-A5DCF258D75A}" dt="2022-01-16T20:38:13.405" v="2418"/>
          <ac:grpSpMkLst>
            <pc:docMk/>
            <pc:sldMk cId="2116832659" sldId="547"/>
            <ac:grpSpMk id="33" creationId="{F7B1AF64-9FC5-7448-95B0-226800F131E3}"/>
          </ac:grpSpMkLst>
        </pc:grpChg>
        <pc:grpChg chg="mod">
          <ac:chgData name="Kulinich Bohdan" userId="48e65c9f34e137d0" providerId="LiveId" clId="{3637E41D-BD87-F642-8D5C-A5DCF258D75A}" dt="2022-01-16T20:38:13.405" v="2418"/>
          <ac:grpSpMkLst>
            <pc:docMk/>
            <pc:sldMk cId="2116832659" sldId="547"/>
            <ac:grpSpMk id="34" creationId="{C1187DA1-7B8B-0E42-A7AA-F9999F8F15E5}"/>
          </ac:grpSpMkLst>
        </pc:grpChg>
        <pc:grpChg chg="mod">
          <ac:chgData name="Kulinich Bohdan" userId="48e65c9f34e137d0" providerId="LiveId" clId="{3637E41D-BD87-F642-8D5C-A5DCF258D75A}" dt="2022-01-16T20:38:13.405" v="2418"/>
          <ac:grpSpMkLst>
            <pc:docMk/>
            <pc:sldMk cId="2116832659" sldId="547"/>
            <ac:grpSpMk id="35" creationId="{E358E776-5836-D64C-8277-7E7B607C1C6B}"/>
          </ac:grpSpMkLst>
        </pc:grpChg>
        <pc:grpChg chg="add del mod">
          <ac:chgData name="Kulinich Bohdan" userId="48e65c9f34e137d0" providerId="LiveId" clId="{3637E41D-BD87-F642-8D5C-A5DCF258D75A}" dt="2022-01-16T20:43:38.816" v="2421" actId="165"/>
          <ac:grpSpMkLst>
            <pc:docMk/>
            <pc:sldMk cId="2116832659" sldId="547"/>
            <ac:grpSpMk id="42" creationId="{B9491047-AAC8-AC4A-A3EB-4F754157BC51}"/>
          </ac:grpSpMkLst>
        </pc:grpChg>
        <pc:grpChg chg="add mod">
          <ac:chgData name="Kulinich Bohdan" userId="48e65c9f34e137d0" providerId="LiveId" clId="{3637E41D-BD87-F642-8D5C-A5DCF258D75A}" dt="2022-01-16T20:45:37.749" v="2471" actId="164"/>
          <ac:grpSpMkLst>
            <pc:docMk/>
            <pc:sldMk cId="2116832659" sldId="547"/>
            <ac:grpSpMk id="76" creationId="{4BA90F0D-CA82-124D-A8CE-8CF1164D1003}"/>
          </ac:grpSpMkLst>
        </pc:grpChg>
        <pc:cxnChg chg="add mod">
          <ac:chgData name="Kulinich Bohdan" userId="48e65c9f34e137d0" providerId="LiveId" clId="{3637E41D-BD87-F642-8D5C-A5DCF258D75A}" dt="2022-01-16T20:38:13.405" v="2418"/>
          <ac:cxnSpMkLst>
            <pc:docMk/>
            <pc:sldMk cId="2116832659" sldId="547"/>
            <ac:cxnSpMk id="4" creationId="{472F8582-4111-2C49-AD74-74F6F91F09C0}"/>
          </ac:cxnSpMkLst>
        </pc:cxnChg>
        <pc:cxnChg chg="add mod">
          <ac:chgData name="Kulinich Bohdan" userId="48e65c9f34e137d0" providerId="LiveId" clId="{3637E41D-BD87-F642-8D5C-A5DCF258D75A}" dt="2022-01-16T20:38:13.405" v="2418"/>
          <ac:cxnSpMkLst>
            <pc:docMk/>
            <pc:sldMk cId="2116832659" sldId="547"/>
            <ac:cxnSpMk id="5" creationId="{49223D93-1E41-C045-B25A-3EAEF1A3EAF9}"/>
          </ac:cxnSpMkLst>
        </pc:cxnChg>
        <pc:cxnChg chg="add mod">
          <ac:chgData name="Kulinich Bohdan" userId="48e65c9f34e137d0" providerId="LiveId" clId="{3637E41D-BD87-F642-8D5C-A5DCF258D75A}" dt="2022-01-16T20:38:13.405" v="2418"/>
          <ac:cxnSpMkLst>
            <pc:docMk/>
            <pc:sldMk cId="2116832659" sldId="547"/>
            <ac:cxnSpMk id="6" creationId="{CD2F15A8-C6AD-F648-BA0A-37549F561A69}"/>
          </ac:cxnSpMkLst>
        </pc:cxnChg>
        <pc:cxnChg chg="add mod">
          <ac:chgData name="Kulinich Bohdan" userId="48e65c9f34e137d0" providerId="LiveId" clId="{3637E41D-BD87-F642-8D5C-A5DCF258D75A}" dt="2022-01-16T20:38:13.405" v="2418"/>
          <ac:cxnSpMkLst>
            <pc:docMk/>
            <pc:sldMk cId="2116832659" sldId="547"/>
            <ac:cxnSpMk id="7" creationId="{7D8DBB01-BC64-ED42-A8EC-D5E9EE9DBC48}"/>
          </ac:cxnSpMkLst>
        </pc:cxnChg>
        <pc:cxnChg chg="add mod">
          <ac:chgData name="Kulinich Bohdan" userId="48e65c9f34e137d0" providerId="LiveId" clId="{3637E41D-BD87-F642-8D5C-A5DCF258D75A}" dt="2022-01-16T20:38:13.405" v="2418"/>
          <ac:cxnSpMkLst>
            <pc:docMk/>
            <pc:sldMk cId="2116832659" sldId="547"/>
            <ac:cxnSpMk id="8" creationId="{1D45F03C-2E16-234F-B19A-8DFD4AF068A6}"/>
          </ac:cxnSpMkLst>
        </pc:cxnChg>
        <pc:cxnChg chg="add mod">
          <ac:chgData name="Kulinich Bohdan" userId="48e65c9f34e137d0" providerId="LiveId" clId="{3637E41D-BD87-F642-8D5C-A5DCF258D75A}" dt="2022-01-16T20:38:13.405" v="2418"/>
          <ac:cxnSpMkLst>
            <pc:docMk/>
            <pc:sldMk cId="2116832659" sldId="547"/>
            <ac:cxnSpMk id="9" creationId="{F57CDD20-F956-7245-9DC3-301675D6568B}"/>
          </ac:cxnSpMkLst>
        </pc:cxnChg>
        <pc:cxnChg chg="add mod">
          <ac:chgData name="Kulinich Bohdan" userId="48e65c9f34e137d0" providerId="LiveId" clId="{3637E41D-BD87-F642-8D5C-A5DCF258D75A}" dt="2022-01-16T20:38:13.405" v="2418"/>
          <ac:cxnSpMkLst>
            <pc:docMk/>
            <pc:sldMk cId="2116832659" sldId="547"/>
            <ac:cxnSpMk id="10" creationId="{D7D44251-D1EF-4E46-A9D9-CD0EE0DC6F4B}"/>
          </ac:cxnSpMkLst>
        </pc:cxnChg>
        <pc:cxnChg chg="add mod">
          <ac:chgData name="Kulinich Bohdan" userId="48e65c9f34e137d0" providerId="LiveId" clId="{3637E41D-BD87-F642-8D5C-A5DCF258D75A}" dt="2022-01-16T20:45:16.438" v="2466" actId="14100"/>
          <ac:cxnSpMkLst>
            <pc:docMk/>
            <pc:sldMk cId="2116832659" sldId="547"/>
            <ac:cxnSpMk id="11" creationId="{E6CE3075-9189-074C-B6B9-0FED99CB973E}"/>
          </ac:cxnSpMkLst>
        </pc:cxnChg>
        <pc:cxnChg chg="del mod topLvl">
          <ac:chgData name="Kulinich Bohdan" userId="48e65c9f34e137d0" providerId="LiveId" clId="{3637E41D-BD87-F642-8D5C-A5DCF258D75A}" dt="2022-01-16T20:44:33.832" v="2446" actId="478"/>
          <ac:cxnSpMkLst>
            <pc:docMk/>
            <pc:sldMk cId="2116832659" sldId="547"/>
            <ac:cxnSpMk id="45" creationId="{0AFD1954-A829-8643-9586-EE4F1138732A}"/>
          </ac:cxnSpMkLst>
        </pc:cxnChg>
        <pc:cxnChg chg="del mod topLvl">
          <ac:chgData name="Kulinich Bohdan" userId="48e65c9f34e137d0" providerId="LiveId" clId="{3637E41D-BD87-F642-8D5C-A5DCF258D75A}" dt="2022-01-16T20:44:32.507" v="2445" actId="478"/>
          <ac:cxnSpMkLst>
            <pc:docMk/>
            <pc:sldMk cId="2116832659" sldId="547"/>
            <ac:cxnSpMk id="46" creationId="{BC87626D-B4A6-9742-919D-1F20A075AEC1}"/>
          </ac:cxnSpMkLst>
        </pc:cxnChg>
        <pc:cxnChg chg="del mod topLvl">
          <ac:chgData name="Kulinich Bohdan" userId="48e65c9f34e137d0" providerId="LiveId" clId="{3637E41D-BD87-F642-8D5C-A5DCF258D75A}" dt="2022-01-16T20:44:35.018" v="2447" actId="478"/>
          <ac:cxnSpMkLst>
            <pc:docMk/>
            <pc:sldMk cId="2116832659" sldId="547"/>
            <ac:cxnSpMk id="47" creationId="{3B27F37F-A3BA-3048-A54C-A31E488C7D8C}"/>
          </ac:cxnSpMkLst>
        </pc:cxnChg>
        <pc:cxnChg chg="del mod topLvl">
          <ac:chgData name="Kulinich Bohdan" userId="48e65c9f34e137d0" providerId="LiveId" clId="{3637E41D-BD87-F642-8D5C-A5DCF258D75A}" dt="2022-01-16T20:44:36.508" v="2448" actId="478"/>
          <ac:cxnSpMkLst>
            <pc:docMk/>
            <pc:sldMk cId="2116832659" sldId="547"/>
            <ac:cxnSpMk id="48" creationId="{897A99F1-21D7-E046-ACDB-A063EA36E421}"/>
          </ac:cxnSpMkLst>
        </pc:cxnChg>
        <pc:cxnChg chg="del mod topLvl">
          <ac:chgData name="Kulinich Bohdan" userId="48e65c9f34e137d0" providerId="LiveId" clId="{3637E41D-BD87-F642-8D5C-A5DCF258D75A}" dt="2022-01-16T20:44:27.383" v="2442" actId="478"/>
          <ac:cxnSpMkLst>
            <pc:docMk/>
            <pc:sldMk cId="2116832659" sldId="547"/>
            <ac:cxnSpMk id="49" creationId="{9B977081-C1DC-5B49-AFC8-05842B4D2A96}"/>
          </ac:cxnSpMkLst>
        </pc:cxnChg>
        <pc:cxnChg chg="del mod topLvl">
          <ac:chgData name="Kulinich Bohdan" userId="48e65c9f34e137d0" providerId="LiveId" clId="{3637E41D-BD87-F642-8D5C-A5DCF258D75A}" dt="2022-01-16T20:44:37.727" v="2449" actId="478"/>
          <ac:cxnSpMkLst>
            <pc:docMk/>
            <pc:sldMk cId="2116832659" sldId="547"/>
            <ac:cxnSpMk id="50" creationId="{63966866-FAA0-0748-B5D6-E9E0F5336D79}"/>
          </ac:cxnSpMkLst>
        </pc:cxnChg>
        <pc:cxnChg chg="del mod topLvl">
          <ac:chgData name="Kulinich Bohdan" userId="48e65c9f34e137d0" providerId="LiveId" clId="{3637E41D-BD87-F642-8D5C-A5DCF258D75A}" dt="2022-01-16T20:44:39.041" v="2450" actId="478"/>
          <ac:cxnSpMkLst>
            <pc:docMk/>
            <pc:sldMk cId="2116832659" sldId="547"/>
            <ac:cxnSpMk id="51" creationId="{4C649837-C911-2740-A302-7C2CE18B9416}"/>
          </ac:cxnSpMkLst>
        </pc:cxnChg>
        <pc:cxnChg chg="del mod topLvl">
          <ac:chgData name="Kulinich Bohdan" userId="48e65c9f34e137d0" providerId="LiveId" clId="{3637E41D-BD87-F642-8D5C-A5DCF258D75A}" dt="2022-01-16T20:44:40.150" v="2451" actId="478"/>
          <ac:cxnSpMkLst>
            <pc:docMk/>
            <pc:sldMk cId="2116832659" sldId="547"/>
            <ac:cxnSpMk id="52" creationId="{3D7C13E1-B92D-7B4A-BD3D-23EC3F3219FA}"/>
          </ac:cxnSpMkLst>
        </pc:cxnChg>
        <pc:cxnChg chg="add mod">
          <ac:chgData name="Kulinich Bohdan" userId="48e65c9f34e137d0" providerId="LiveId" clId="{3637E41D-BD87-F642-8D5C-A5DCF258D75A}" dt="2022-01-16T20:45:37.749" v="2471" actId="164"/>
          <ac:cxnSpMkLst>
            <pc:docMk/>
            <pc:sldMk cId="2116832659" sldId="547"/>
            <ac:cxnSpMk id="66" creationId="{3878F22B-63D8-7546-A5F0-5C7A5A2FA529}"/>
          </ac:cxnSpMkLst>
        </pc:cxnChg>
        <pc:cxnChg chg="add mod">
          <ac:chgData name="Kulinich Bohdan" userId="48e65c9f34e137d0" providerId="LiveId" clId="{3637E41D-BD87-F642-8D5C-A5DCF258D75A}" dt="2022-01-16T20:45:37.749" v="2471" actId="164"/>
          <ac:cxnSpMkLst>
            <pc:docMk/>
            <pc:sldMk cId="2116832659" sldId="547"/>
            <ac:cxnSpMk id="67" creationId="{04D31B49-83E0-1F45-9A9D-6370408E9DC2}"/>
          </ac:cxnSpMkLst>
        </pc:cxnChg>
        <pc:cxnChg chg="add mod">
          <ac:chgData name="Kulinich Bohdan" userId="48e65c9f34e137d0" providerId="LiveId" clId="{3637E41D-BD87-F642-8D5C-A5DCF258D75A}" dt="2022-01-16T20:45:37.749" v="2471" actId="164"/>
          <ac:cxnSpMkLst>
            <pc:docMk/>
            <pc:sldMk cId="2116832659" sldId="547"/>
            <ac:cxnSpMk id="68" creationId="{64674C32-B30F-F943-88D3-3B0392020111}"/>
          </ac:cxnSpMkLst>
        </pc:cxnChg>
        <pc:cxnChg chg="add mod">
          <ac:chgData name="Kulinich Bohdan" userId="48e65c9f34e137d0" providerId="LiveId" clId="{3637E41D-BD87-F642-8D5C-A5DCF258D75A}" dt="2022-01-16T20:45:37.749" v="2471" actId="164"/>
          <ac:cxnSpMkLst>
            <pc:docMk/>
            <pc:sldMk cId="2116832659" sldId="547"/>
            <ac:cxnSpMk id="69" creationId="{FE55C5DF-B3B0-234D-9680-C6C6A7C1555A}"/>
          </ac:cxnSpMkLst>
        </pc:cxnChg>
        <pc:cxnChg chg="add mod">
          <ac:chgData name="Kulinich Bohdan" userId="48e65c9f34e137d0" providerId="LiveId" clId="{3637E41D-BD87-F642-8D5C-A5DCF258D75A}" dt="2022-01-16T20:45:37.749" v="2471" actId="164"/>
          <ac:cxnSpMkLst>
            <pc:docMk/>
            <pc:sldMk cId="2116832659" sldId="547"/>
            <ac:cxnSpMk id="70" creationId="{1F325557-4151-4746-BA3B-0619A87EA810}"/>
          </ac:cxnSpMkLst>
        </pc:cxnChg>
        <pc:cxnChg chg="add mod">
          <ac:chgData name="Kulinich Bohdan" userId="48e65c9f34e137d0" providerId="LiveId" clId="{3637E41D-BD87-F642-8D5C-A5DCF258D75A}" dt="2022-01-16T20:45:37.749" v="2471" actId="164"/>
          <ac:cxnSpMkLst>
            <pc:docMk/>
            <pc:sldMk cId="2116832659" sldId="547"/>
            <ac:cxnSpMk id="71" creationId="{C7895FE3-C526-6A48-894B-EB26B4FDAB9E}"/>
          </ac:cxnSpMkLst>
        </pc:cxnChg>
        <pc:cxnChg chg="add mod">
          <ac:chgData name="Kulinich Bohdan" userId="48e65c9f34e137d0" providerId="LiveId" clId="{3637E41D-BD87-F642-8D5C-A5DCF258D75A}" dt="2022-01-16T20:45:37.749" v="2471" actId="164"/>
          <ac:cxnSpMkLst>
            <pc:docMk/>
            <pc:sldMk cId="2116832659" sldId="547"/>
            <ac:cxnSpMk id="72" creationId="{021B248A-C271-7E43-B359-3F8230B54E98}"/>
          </ac:cxnSpMkLst>
        </pc:cxnChg>
        <pc:cxnChg chg="add mod">
          <ac:chgData name="Kulinich Bohdan" userId="48e65c9f34e137d0" providerId="LiveId" clId="{3637E41D-BD87-F642-8D5C-A5DCF258D75A}" dt="2022-01-16T20:45:37.749" v="2471" actId="164"/>
          <ac:cxnSpMkLst>
            <pc:docMk/>
            <pc:sldMk cId="2116832659" sldId="547"/>
            <ac:cxnSpMk id="73" creationId="{8042AB42-24E2-7740-8428-2C293503415C}"/>
          </ac:cxnSpMkLst>
        </pc:cxnChg>
      </pc:sldChg>
      <pc:sldChg chg="add del">
        <pc:chgData name="Kulinich Bohdan" userId="48e65c9f34e137d0" providerId="LiveId" clId="{3637E41D-BD87-F642-8D5C-A5DCF258D75A}" dt="2022-01-16T22:31:38.967" v="2912" actId="2696"/>
        <pc:sldMkLst>
          <pc:docMk/>
          <pc:sldMk cId="2238516266" sldId="548"/>
        </pc:sldMkLst>
      </pc:sldChg>
      <pc:sldChg chg="delSp modSp add mod delAnim modAnim">
        <pc:chgData name="Kulinich Bohdan" userId="48e65c9f34e137d0" providerId="LiveId" clId="{3637E41D-BD87-F642-8D5C-A5DCF258D75A}" dt="2022-01-16T22:29:14.070" v="2911" actId="20577"/>
        <pc:sldMkLst>
          <pc:docMk/>
          <pc:sldMk cId="343881200" sldId="549"/>
        </pc:sldMkLst>
        <pc:spChg chg="del">
          <ac:chgData name="Kulinich Bohdan" userId="48e65c9f34e137d0" providerId="LiveId" clId="{3637E41D-BD87-F642-8D5C-A5DCF258D75A}" dt="2022-01-16T22:17:05.962" v="2715" actId="478"/>
          <ac:spMkLst>
            <pc:docMk/>
            <pc:sldMk cId="343881200" sldId="549"/>
            <ac:spMk id="2" creationId="{A8C72997-F472-A740-B175-CE1E6BFAB293}"/>
          </ac:spMkLst>
        </pc:spChg>
        <pc:spChg chg="mod">
          <ac:chgData name="Kulinich Bohdan" userId="48e65c9f34e137d0" providerId="LiveId" clId="{3637E41D-BD87-F642-8D5C-A5DCF258D75A}" dt="2022-01-16T22:29:14.070" v="2911" actId="20577"/>
          <ac:spMkLst>
            <pc:docMk/>
            <pc:sldMk cId="343881200" sldId="549"/>
            <ac:spMk id="6" creationId="{4CD1B612-D16C-4F70-8335-78480BFE8EC8}"/>
          </ac:spMkLst>
        </pc:spChg>
        <pc:spChg chg="del">
          <ac:chgData name="Kulinich Bohdan" userId="48e65c9f34e137d0" providerId="LiveId" clId="{3637E41D-BD87-F642-8D5C-A5DCF258D75A}" dt="2022-01-16T22:17:05.962" v="2715" actId="478"/>
          <ac:spMkLst>
            <pc:docMk/>
            <pc:sldMk cId="343881200" sldId="549"/>
            <ac:spMk id="10" creationId="{A750E1F2-0569-2B4F-B87D-B0B50400BD92}"/>
          </ac:spMkLst>
        </pc:spChg>
        <pc:spChg chg="del">
          <ac:chgData name="Kulinich Bohdan" userId="48e65c9f34e137d0" providerId="LiveId" clId="{3637E41D-BD87-F642-8D5C-A5DCF258D75A}" dt="2022-01-16T22:17:05.962" v="2715" actId="478"/>
          <ac:spMkLst>
            <pc:docMk/>
            <pc:sldMk cId="343881200" sldId="549"/>
            <ac:spMk id="11" creationId="{22062A50-BE72-CE4A-97B4-A02E301CC04A}"/>
          </ac:spMkLst>
        </pc:spChg>
        <pc:spChg chg="mod">
          <ac:chgData name="Kulinich Bohdan" userId="48e65c9f34e137d0" providerId="LiveId" clId="{3637E41D-BD87-F642-8D5C-A5DCF258D75A}" dt="2022-01-16T21:45:14.749" v="2710" actId="20577"/>
          <ac:spMkLst>
            <pc:docMk/>
            <pc:sldMk cId="343881200" sldId="549"/>
            <ac:spMk id="12" creationId="{97485A41-1798-4E95-BC09-FD81F2E9BF93}"/>
          </ac:spMkLst>
        </pc:spChg>
        <pc:spChg chg="mod modVis">
          <ac:chgData name="Kulinich Bohdan" userId="48e65c9f34e137d0" providerId="LiveId" clId="{3637E41D-BD87-F642-8D5C-A5DCF258D75A}" dt="2022-01-16T22:19:24.706" v="2909" actId="14429"/>
          <ac:spMkLst>
            <pc:docMk/>
            <pc:sldMk cId="343881200" sldId="549"/>
            <ac:spMk id="14" creationId="{77A5BBD8-5574-4F08-AF1D-324733C7635A}"/>
          </ac:spMkLst>
        </pc:spChg>
        <pc:spChg chg="del">
          <ac:chgData name="Kulinich Bohdan" userId="48e65c9f34e137d0" providerId="LiveId" clId="{3637E41D-BD87-F642-8D5C-A5DCF258D75A}" dt="2022-01-16T22:17:03.101" v="2714" actId="478"/>
          <ac:spMkLst>
            <pc:docMk/>
            <pc:sldMk cId="343881200" sldId="549"/>
            <ac:spMk id="15" creationId="{E505AA26-4F02-BF47-A953-A5EB8BE6C942}"/>
          </ac:spMkLst>
        </pc:spChg>
        <pc:spChg chg="del">
          <ac:chgData name="Kulinich Bohdan" userId="48e65c9f34e137d0" providerId="LiveId" clId="{3637E41D-BD87-F642-8D5C-A5DCF258D75A}" dt="2022-01-16T22:17:05.962" v="2715" actId="478"/>
          <ac:spMkLst>
            <pc:docMk/>
            <pc:sldMk cId="343881200" sldId="549"/>
            <ac:spMk id="51" creationId="{F8B69548-D9E6-0E41-972D-1E0372BAA5A5}"/>
          </ac:spMkLst>
        </pc:spChg>
        <pc:spChg chg="del">
          <ac:chgData name="Kulinich Bohdan" userId="48e65c9f34e137d0" providerId="LiveId" clId="{3637E41D-BD87-F642-8D5C-A5DCF258D75A}" dt="2022-01-16T22:17:05.962" v="2715" actId="478"/>
          <ac:spMkLst>
            <pc:docMk/>
            <pc:sldMk cId="343881200" sldId="549"/>
            <ac:spMk id="54" creationId="{B9BE75D8-D06C-614E-AC8B-D61ADA59030F}"/>
          </ac:spMkLst>
        </pc:spChg>
        <pc:spChg chg="del">
          <ac:chgData name="Kulinich Bohdan" userId="48e65c9f34e137d0" providerId="LiveId" clId="{3637E41D-BD87-F642-8D5C-A5DCF258D75A}" dt="2022-01-16T22:17:05.962" v="2715" actId="478"/>
          <ac:spMkLst>
            <pc:docMk/>
            <pc:sldMk cId="343881200" sldId="549"/>
            <ac:spMk id="55" creationId="{A12E3351-0DC2-424A-A341-6CD76E171550}"/>
          </ac:spMkLst>
        </pc:spChg>
        <pc:spChg chg="del">
          <ac:chgData name="Kulinich Bohdan" userId="48e65c9f34e137d0" providerId="LiveId" clId="{3637E41D-BD87-F642-8D5C-A5DCF258D75A}" dt="2022-01-16T22:17:05.962" v="2715" actId="478"/>
          <ac:spMkLst>
            <pc:docMk/>
            <pc:sldMk cId="343881200" sldId="549"/>
            <ac:spMk id="56" creationId="{B3A17B7A-B4DF-4E44-AF64-9690C88C4695}"/>
          </ac:spMkLst>
        </pc:spChg>
        <pc:spChg chg="del">
          <ac:chgData name="Kulinich Bohdan" userId="48e65c9f34e137d0" providerId="LiveId" clId="{3637E41D-BD87-F642-8D5C-A5DCF258D75A}" dt="2022-01-16T22:17:05.962" v="2715" actId="478"/>
          <ac:spMkLst>
            <pc:docMk/>
            <pc:sldMk cId="343881200" sldId="549"/>
            <ac:spMk id="59" creationId="{00BD8CE3-2039-E44A-86B9-235CA931C164}"/>
          </ac:spMkLst>
        </pc:spChg>
        <pc:spChg chg="del">
          <ac:chgData name="Kulinich Bohdan" userId="48e65c9f34e137d0" providerId="LiveId" clId="{3637E41D-BD87-F642-8D5C-A5DCF258D75A}" dt="2022-01-16T22:17:05.962" v="2715" actId="478"/>
          <ac:spMkLst>
            <pc:docMk/>
            <pc:sldMk cId="343881200" sldId="549"/>
            <ac:spMk id="64" creationId="{53D58A8D-17A1-FF4C-A6E3-DA10CD8417F2}"/>
          </ac:spMkLst>
        </pc:spChg>
        <pc:spChg chg="del">
          <ac:chgData name="Kulinich Bohdan" userId="48e65c9f34e137d0" providerId="LiveId" clId="{3637E41D-BD87-F642-8D5C-A5DCF258D75A}" dt="2022-01-16T22:17:05.962" v="2715" actId="478"/>
          <ac:spMkLst>
            <pc:docMk/>
            <pc:sldMk cId="343881200" sldId="549"/>
            <ac:spMk id="70" creationId="{069B909F-2213-0A4C-B0DD-41E9823198D1}"/>
          </ac:spMkLst>
        </pc:spChg>
        <pc:picChg chg="mod modVis">
          <ac:chgData name="Kulinich Bohdan" userId="48e65c9f34e137d0" providerId="LiveId" clId="{3637E41D-BD87-F642-8D5C-A5DCF258D75A}" dt="2022-01-16T22:19:23.923" v="2908" actId="14429"/>
          <ac:picMkLst>
            <pc:docMk/>
            <pc:sldMk cId="343881200" sldId="549"/>
            <ac:picMk id="13" creationId="{9BBF827E-5082-4894-858E-CC1F17B8CC0E}"/>
          </ac:picMkLst>
        </pc:picChg>
        <pc:cxnChg chg="del mod">
          <ac:chgData name="Kulinich Bohdan" userId="48e65c9f34e137d0" providerId="LiveId" clId="{3637E41D-BD87-F642-8D5C-A5DCF258D75A}" dt="2022-01-16T22:17:05.962" v="2715" actId="478"/>
          <ac:cxnSpMkLst>
            <pc:docMk/>
            <pc:sldMk cId="343881200" sldId="549"/>
            <ac:cxnSpMk id="8" creationId="{E043FD6E-1056-4A40-8A89-83D6E3005A50}"/>
          </ac:cxnSpMkLst>
        </pc:cxnChg>
        <pc:cxnChg chg="del">
          <ac:chgData name="Kulinich Bohdan" userId="48e65c9f34e137d0" providerId="LiveId" clId="{3637E41D-BD87-F642-8D5C-A5DCF258D75A}" dt="2022-01-16T22:17:05.962" v="2715" actId="478"/>
          <ac:cxnSpMkLst>
            <pc:docMk/>
            <pc:sldMk cId="343881200" sldId="549"/>
            <ac:cxnSpMk id="35" creationId="{509DF8A8-F251-6346-9524-BEFEFDEAF47D}"/>
          </ac:cxnSpMkLst>
        </pc:cxnChg>
      </pc:sldChg>
    </pc:docChg>
  </pc:docChgLst>
  <pc:docChgLst>
    <pc:chgData name="Kulinich Bohdan" userId="48e65c9f34e137d0" providerId="LiveId" clId="{8A7FA5BB-97BB-4757-B08F-92391B74E5AB}"/>
    <pc:docChg chg="undo redo custSel addSld delSld modSld sldOrd">
      <pc:chgData name="Kulinich Bohdan" userId="48e65c9f34e137d0" providerId="LiveId" clId="{8A7FA5BB-97BB-4757-B08F-92391B74E5AB}" dt="2021-05-23T10:27:42.553" v="7296" actId="122"/>
      <pc:docMkLst>
        <pc:docMk/>
      </pc:docMkLst>
      <pc:sldChg chg="addSp delSp modSp mod modTransition setBg delAnim modAnim">
        <pc:chgData name="Kulinich Bohdan" userId="48e65c9f34e137d0" providerId="LiveId" clId="{8A7FA5BB-97BB-4757-B08F-92391B74E5AB}" dt="2021-05-22T14:31:10.072" v="5776" actId="167"/>
        <pc:sldMkLst>
          <pc:docMk/>
          <pc:sldMk cId="1256064280" sldId="388"/>
        </pc:sldMkLst>
        <pc:spChg chg="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0:41:56.459" v="4271" actId="478"/>
          <ac:spMkLst>
            <pc:docMk/>
            <pc:sldMk cId="1256064280" sldId="388"/>
            <ac:spMk id="9" creationId="{6CBE4EA9-3EC4-4647-8459-6CB04DC725B8}"/>
          </ac:spMkLst>
        </pc:spChg>
        <pc:spChg chg="mod topLvl">
          <ac:chgData name="Kulinich Bohdan" userId="48e65c9f34e137d0" providerId="LiveId" clId="{8A7FA5BB-97BB-4757-B08F-92391B74E5AB}" dt="2021-05-20T17:37:55.766" v="3053" actId="553"/>
          <ac:spMkLst>
            <pc:docMk/>
            <pc:sldMk cId="1256064280" sldId="388"/>
            <ac:spMk id="12" creationId="{97485A41-1798-4E95-BC09-FD81F2E9BF93}"/>
          </ac:spMkLst>
        </pc:spChg>
        <pc:spChg chg="del">
          <ac:chgData name="Kulinich Bohdan" userId="48e65c9f34e137d0" providerId="LiveId" clId="{8A7FA5BB-97BB-4757-B08F-92391B74E5AB}" dt="2021-05-18T09:28:27.354" v="998" actId="478"/>
          <ac:spMkLst>
            <pc:docMk/>
            <pc:sldMk cId="1256064280" sldId="388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03.846" v="2543" actId="478"/>
          <ac:spMkLst>
            <pc:docMk/>
            <pc:sldMk cId="1256064280" sldId="388"/>
            <ac:spMk id="14" creationId="{B144B766-7A1E-4D18-87DD-CE0FF10F4A4D}"/>
          </ac:spMkLst>
        </pc:spChg>
        <pc:spChg chg="del topLvl">
          <ac:chgData name="Kulinich Bohdan" userId="48e65c9f34e137d0" providerId="LiveId" clId="{8A7FA5BB-97BB-4757-B08F-92391B74E5AB}" dt="2021-05-18T09:28:32.715" v="1001" actId="478"/>
          <ac:spMkLst>
            <pc:docMk/>
            <pc:sldMk cId="1256064280" sldId="388"/>
            <ac:spMk id="16" creationId="{9596846C-99EA-475B-BB38-464D5556B343}"/>
          </ac:spMkLst>
        </pc:spChg>
        <pc:spChg chg="mod">
          <ac:chgData name="Kulinich Bohdan" userId="48e65c9f34e137d0" providerId="LiveId" clId="{8A7FA5BB-97BB-4757-B08F-92391B74E5AB}" dt="2021-05-18T09:28:27.802" v="999"/>
          <ac:spMkLst>
            <pc:docMk/>
            <pc:sldMk cId="1256064280" sldId="388"/>
            <ac:spMk id="18" creationId="{16D50231-DA88-4EA6-B8C8-5FA0838A1DCB}"/>
          </ac:spMkLst>
        </pc:spChg>
        <pc:spChg chg="mod">
          <ac:chgData name="Kulinich Bohdan" userId="48e65c9f34e137d0" providerId="LiveId" clId="{8A7FA5BB-97BB-4757-B08F-92391B74E5AB}" dt="2021-05-19T10:04:17.468" v="2575" actId="20577"/>
          <ac:spMkLst>
            <pc:docMk/>
            <pc:sldMk cId="1256064280" sldId="388"/>
            <ac:spMk id="18" creationId="{1F4CE138-E046-48A1-82CF-915AED548F8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0" creationId="{7240BDB6-1935-48FB-B5F9-9CA6C10F2733}"/>
          </ac:spMkLst>
        </pc:spChg>
        <pc:spChg chg="mod">
          <ac:chgData name="Kulinich Bohdan" userId="48e65c9f34e137d0" providerId="LiveId" clId="{8A7FA5BB-97BB-4757-B08F-92391B74E5AB}" dt="2021-05-18T09:28:33.101" v="1002"/>
          <ac:spMkLst>
            <pc:docMk/>
            <pc:sldMk cId="1256064280" sldId="388"/>
            <ac:spMk id="21" creationId="{20B04537-4DD1-4F7F-ABAE-BF3D40B9F45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1" creationId="{4C78CA57-8C50-4C96-9CCF-E6279D827A6F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2" creationId="{E48F2143-55FF-42D2-A408-79300AD7FF3B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4" creationId="{0B65ABE8-664B-459D-BDCB-CF4F02507C9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5" creationId="{91572738-74A8-44E1-8154-DBA9D9D4036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6" creationId="{6CA4BDD9-0AEA-420A-ADE7-85BF9011A97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7" creationId="{BDCA9265-BEC4-49E3-A6B4-70836FBA325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8" creationId="{15AFC5AB-2544-4FD6-A814-E68DCF7433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9" creationId="{01F61428-EB85-4231-A516-EFEC80092C2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0" creationId="{36BC1FA0-06D4-4CC6-9ADE-2C217414C69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1" creationId="{34D29C7B-F6B6-4C5B-B836-5069DAAEA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2" creationId="{A782D9D8-6DE6-4FD7-A390-CC8514FD809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3" creationId="{F1F1624B-A39C-4E99-BD79-AD5FACE5455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4" creationId="{4C511026-9564-422D-943F-D0D15064768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5" creationId="{EB3F9BF2-5ABC-414B-8DCC-5AF6491BB9E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6" creationId="{8D89A70A-7F5F-416F-8BB5-560EBE871704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7" creationId="{C8481DC5-99BE-4987-9EB6-8247BDB6021D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8" creationId="{359A1B38-5373-4219-BE32-A724252362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9" creationId="{FC27566F-4D16-4190-AF04-5A2CA3D205D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0" creationId="{81EFAA31-15C8-489B-936C-2766CFD515F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1" creationId="{28A916FC-9367-4229-A0BC-BB96A701F77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2" creationId="{0552B18A-9EA5-4FE2-BB7E-3C6600D2B9C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3" creationId="{9ECE2023-83FB-4170-9EB1-4248FBB779C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4" creationId="{E068D5D9-C91A-4EC0-BC7A-7ED3B7C3F82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5" creationId="{653B228B-DA93-41D8-AB8A-08CF8C29166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6" creationId="{75CC5CBF-66FA-423C-84CC-05B8B27FAA1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7" creationId="{4D825F67-E81F-4C43-B884-FB086D6FFFA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8" creationId="{70D667CB-E64F-494F-9E69-8715B44B760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9" creationId="{C4B8E856-7B5F-48F4-87A1-C12364CC458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0" creationId="{B5A2D82B-FA6C-4C12-8D63-8CA40B338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1" creationId="{14334E77-83FD-4A10-AD6C-D3D883FE06D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2" creationId="{A8321B2F-99B7-4EE4-A69F-D9C04F6EF89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3" creationId="{726A5640-A792-48B5-879C-E9733590C16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4" creationId="{7307129C-F68B-415A-AFAF-DBC355F48B7A}"/>
          </ac:spMkLst>
        </pc:spChg>
        <pc:spChg chg="add mod modVis">
          <ac:chgData name="Kulinich Bohdan" userId="48e65c9f34e137d0" providerId="LiveId" clId="{8A7FA5BB-97BB-4757-B08F-92391B74E5AB}" dt="2021-05-22T14:28:53.839" v="5675" actId="14429"/>
          <ac:spMkLst>
            <pc:docMk/>
            <pc:sldMk cId="1256064280" sldId="388"/>
            <ac:spMk id="91" creationId="{8A609C14-B9CF-4677-A8E5-C3F38F7F5C78}"/>
          </ac:spMkLst>
        </pc:spChg>
        <pc:spChg chg="add mod ord modVis">
          <ac:chgData name="Kulinich Bohdan" userId="48e65c9f34e137d0" providerId="LiveId" clId="{8A7FA5BB-97BB-4757-B08F-92391B74E5AB}" dt="2021-05-22T14:29:12.858" v="5711" actId="14429"/>
          <ac:spMkLst>
            <pc:docMk/>
            <pc:sldMk cId="1256064280" sldId="388"/>
            <ac:spMk id="92" creationId="{CD36E4C3-F306-405F-ACA9-D55E9C54382C}"/>
          </ac:spMkLst>
        </pc:spChg>
        <pc:spChg chg="add mod modVis">
          <ac:chgData name="Kulinich Bohdan" userId="48e65c9f34e137d0" providerId="LiveId" clId="{8A7FA5BB-97BB-4757-B08F-92391B74E5AB}" dt="2021-05-22T14:28:54.186" v="5676" actId="14429"/>
          <ac:spMkLst>
            <pc:docMk/>
            <pc:sldMk cId="1256064280" sldId="388"/>
            <ac:spMk id="93" creationId="{66811F99-DBD1-4117-AD56-7717357ABC35}"/>
          </ac:spMkLst>
        </pc:spChg>
        <pc:spChg chg="add mod ord modVis">
          <ac:chgData name="Kulinich Bohdan" userId="48e65c9f34e137d0" providerId="LiveId" clId="{8A7FA5BB-97BB-4757-B08F-92391B74E5AB}" dt="2021-05-22T14:29:27.922" v="5740" actId="14429"/>
          <ac:spMkLst>
            <pc:docMk/>
            <pc:sldMk cId="1256064280" sldId="388"/>
            <ac:spMk id="94" creationId="{1A5D422B-D976-49B7-9564-1B1960C77165}"/>
          </ac:spMkLst>
        </pc:spChg>
        <pc:spChg chg="add del mod">
          <ac:chgData name="Kulinich Bohdan" userId="48e65c9f34e137d0" providerId="LiveId" clId="{8A7FA5BB-97BB-4757-B08F-92391B74E5AB}" dt="2021-05-22T09:28:40.722" v="3711" actId="478"/>
          <ac:spMkLst>
            <pc:docMk/>
            <pc:sldMk cId="1256064280" sldId="388"/>
            <ac:spMk id="95" creationId="{EE3C5AC0-A2EE-4010-A571-8C715E975670}"/>
          </ac:spMkLst>
        </pc:spChg>
        <pc:spChg chg="add mod modVis">
          <ac:chgData name="Kulinich Bohdan" userId="48e65c9f34e137d0" providerId="LiveId" clId="{8A7FA5BB-97BB-4757-B08F-92391B74E5AB}" dt="2021-05-22T14:28:54.508" v="5677" actId="14429"/>
          <ac:spMkLst>
            <pc:docMk/>
            <pc:sldMk cId="1256064280" sldId="388"/>
            <ac:spMk id="96" creationId="{7CA113FC-F17C-497F-B0D1-6B6CBDF13ACB}"/>
          </ac:spMkLst>
        </pc:spChg>
        <pc:spChg chg="add mod modVis">
          <ac:chgData name="Kulinich Bohdan" userId="48e65c9f34e137d0" providerId="LiveId" clId="{8A7FA5BB-97BB-4757-B08F-92391B74E5AB}" dt="2021-05-22T14:28:54.809" v="5678" actId="14429"/>
          <ac:spMkLst>
            <pc:docMk/>
            <pc:sldMk cId="1256064280" sldId="388"/>
            <ac:spMk id="97" creationId="{9285013E-7FFF-4299-9D39-1F4D305FDB93}"/>
          </ac:spMkLst>
        </pc:spChg>
        <pc:spChg chg="add mod modVis">
          <ac:chgData name="Kulinich Bohdan" userId="48e65c9f34e137d0" providerId="LiveId" clId="{8A7FA5BB-97BB-4757-B08F-92391B74E5AB}" dt="2021-05-22T14:28:55.109" v="5679" actId="14429"/>
          <ac:spMkLst>
            <pc:docMk/>
            <pc:sldMk cId="1256064280" sldId="388"/>
            <ac:spMk id="98" creationId="{B6E7F658-28A9-4830-ADF3-436F335589B2}"/>
          </ac:spMkLst>
        </pc:spChg>
        <pc:spChg chg="add mod modVis">
          <ac:chgData name="Kulinich Bohdan" userId="48e65c9f34e137d0" providerId="LiveId" clId="{8A7FA5BB-97BB-4757-B08F-92391B74E5AB}" dt="2021-05-22T14:28:55.441" v="5680" actId="14429"/>
          <ac:spMkLst>
            <pc:docMk/>
            <pc:sldMk cId="1256064280" sldId="388"/>
            <ac:spMk id="99" creationId="{9DFAD1E9-98D7-44D0-9AF8-FB8864ABB625}"/>
          </ac:spMkLst>
        </pc:spChg>
        <pc:spChg chg="add mod modVis">
          <ac:chgData name="Kulinich Bohdan" userId="48e65c9f34e137d0" providerId="LiveId" clId="{8A7FA5BB-97BB-4757-B08F-92391B74E5AB}" dt="2021-05-22T14:28:55.789" v="5681" actId="14429"/>
          <ac:spMkLst>
            <pc:docMk/>
            <pc:sldMk cId="1256064280" sldId="388"/>
            <ac:spMk id="100" creationId="{B9520BE2-9FE6-468E-A2A5-BB116C1314E7}"/>
          </ac:spMkLst>
        </pc:spChg>
        <pc:spChg chg="add mod modVis">
          <ac:chgData name="Kulinich Bohdan" userId="48e65c9f34e137d0" providerId="LiveId" clId="{8A7FA5BB-97BB-4757-B08F-92391B74E5AB}" dt="2021-05-22T14:28:56.127" v="5682" actId="14429"/>
          <ac:spMkLst>
            <pc:docMk/>
            <pc:sldMk cId="1256064280" sldId="388"/>
            <ac:spMk id="101" creationId="{368D631B-DDB7-4360-81BB-7D2F2839F412}"/>
          </ac:spMkLst>
        </pc:spChg>
        <pc:spChg chg="add mod modVis">
          <ac:chgData name="Kulinich Bohdan" userId="48e65c9f34e137d0" providerId="LiveId" clId="{8A7FA5BB-97BB-4757-B08F-92391B74E5AB}" dt="2021-05-22T14:28:56.459" v="5683" actId="14429"/>
          <ac:spMkLst>
            <pc:docMk/>
            <pc:sldMk cId="1256064280" sldId="388"/>
            <ac:spMk id="102" creationId="{D3E24B9D-9EAA-4CA8-B05F-A0815F153DEB}"/>
          </ac:spMkLst>
        </pc:spChg>
        <pc:spChg chg="add mod modVis">
          <ac:chgData name="Kulinich Bohdan" userId="48e65c9f34e137d0" providerId="LiveId" clId="{8A7FA5BB-97BB-4757-B08F-92391B74E5AB}" dt="2021-05-22T14:29:01.539" v="5685" actId="14429"/>
          <ac:spMkLst>
            <pc:docMk/>
            <pc:sldMk cId="1256064280" sldId="388"/>
            <ac:spMk id="103" creationId="{F7482BA1-A673-4C8C-82C2-E71A658BE13E}"/>
          </ac:spMkLst>
        </pc:spChg>
        <pc:spChg chg="add mod modVis">
          <ac:chgData name="Kulinich Bohdan" userId="48e65c9f34e137d0" providerId="LiveId" clId="{8A7FA5BB-97BB-4757-B08F-92391B74E5AB}" dt="2021-05-22T14:29:01.870" v="5686" actId="14429"/>
          <ac:spMkLst>
            <pc:docMk/>
            <pc:sldMk cId="1256064280" sldId="388"/>
            <ac:spMk id="104" creationId="{17DD0DA6-3FB1-43F6-A8FC-03F9754D9B30}"/>
          </ac:spMkLst>
        </pc:spChg>
        <pc:spChg chg="add mod modVis">
          <ac:chgData name="Kulinich Bohdan" userId="48e65c9f34e137d0" providerId="LiveId" clId="{8A7FA5BB-97BB-4757-B08F-92391B74E5AB}" dt="2021-05-22T14:29:02.256" v="5687" actId="14429"/>
          <ac:spMkLst>
            <pc:docMk/>
            <pc:sldMk cId="1256064280" sldId="388"/>
            <ac:spMk id="105" creationId="{9D1B756D-0419-46B8-B989-7F58F2A3AAB1}"/>
          </ac:spMkLst>
        </pc:spChg>
        <pc:spChg chg="add mod modVis">
          <ac:chgData name="Kulinich Bohdan" userId="48e65c9f34e137d0" providerId="LiveId" clId="{8A7FA5BB-97BB-4757-B08F-92391B74E5AB}" dt="2021-05-22T14:29:02.587" v="5688" actId="14429"/>
          <ac:spMkLst>
            <pc:docMk/>
            <pc:sldMk cId="1256064280" sldId="388"/>
            <ac:spMk id="106" creationId="{47509363-0C3E-44F9-8A14-24F5C916F23F}"/>
          </ac:spMkLst>
        </pc:spChg>
        <pc:spChg chg="add mod modVis">
          <ac:chgData name="Kulinich Bohdan" userId="48e65c9f34e137d0" providerId="LiveId" clId="{8A7FA5BB-97BB-4757-B08F-92391B74E5AB}" dt="2021-05-22T14:29:02.910" v="5689" actId="14429"/>
          <ac:spMkLst>
            <pc:docMk/>
            <pc:sldMk cId="1256064280" sldId="388"/>
            <ac:spMk id="107" creationId="{5138059F-46F5-45EA-8500-6D01F0A621B1}"/>
          </ac:spMkLst>
        </pc:spChg>
        <pc:spChg chg="add mod modVis">
          <ac:chgData name="Kulinich Bohdan" userId="48e65c9f34e137d0" providerId="LiveId" clId="{8A7FA5BB-97BB-4757-B08F-92391B74E5AB}" dt="2021-05-22T14:29:03.242" v="5690" actId="14429"/>
          <ac:spMkLst>
            <pc:docMk/>
            <pc:sldMk cId="1256064280" sldId="388"/>
            <ac:spMk id="108" creationId="{72B4C1C2-BADA-4BD9-8E36-FA1583BF9CE0}"/>
          </ac:spMkLst>
        </pc:spChg>
        <pc:spChg chg="add mod modVis">
          <ac:chgData name="Kulinich Bohdan" userId="48e65c9f34e137d0" providerId="LiveId" clId="{8A7FA5BB-97BB-4757-B08F-92391B74E5AB}" dt="2021-05-22T14:29:03.558" v="5691" actId="14429"/>
          <ac:spMkLst>
            <pc:docMk/>
            <pc:sldMk cId="1256064280" sldId="388"/>
            <ac:spMk id="109" creationId="{AEB94A82-3817-4E75-8F87-AD7AF75FA203}"/>
          </ac:spMkLst>
        </pc:spChg>
        <pc:spChg chg="add mod ord">
          <ac:chgData name="Kulinich Bohdan" userId="48e65c9f34e137d0" providerId="LiveId" clId="{8A7FA5BB-97BB-4757-B08F-92391B74E5AB}" dt="2021-05-22T14:31:10.072" v="5776" actId="167"/>
          <ac:spMkLst>
            <pc:docMk/>
            <pc:sldMk cId="1256064280" sldId="388"/>
            <ac:spMk id="116" creationId="{E344B87C-6786-43E5-91BB-E39F68396901}"/>
          </ac:spMkLst>
        </pc:spChg>
        <pc:spChg chg="add mod modVis">
          <ac:chgData name="Kulinich Bohdan" userId="48e65c9f34e137d0" providerId="LiveId" clId="{8A7FA5BB-97BB-4757-B08F-92391B74E5AB}" dt="2021-05-22T14:29:23.428" v="5732" actId="14429"/>
          <ac:spMkLst>
            <pc:docMk/>
            <pc:sldMk cId="1256064280" sldId="388"/>
            <ac:spMk id="163" creationId="{3C78FC1F-2F76-4065-8887-3BBCDFBB774B}"/>
          </ac:spMkLst>
        </pc:spChg>
        <pc:spChg chg="add mod modVis">
          <ac:chgData name="Kulinich Bohdan" userId="48e65c9f34e137d0" providerId="LiveId" clId="{8A7FA5BB-97BB-4757-B08F-92391B74E5AB}" dt="2021-05-22T14:29:23.081" v="5731" actId="14429"/>
          <ac:spMkLst>
            <pc:docMk/>
            <pc:sldMk cId="1256064280" sldId="388"/>
            <ac:spMk id="164" creationId="{EE4F262D-D742-4531-BCCF-BC28604A27BA}"/>
          </ac:spMkLst>
        </pc:spChg>
        <pc:spChg chg="add mod modVis">
          <ac:chgData name="Kulinich Bohdan" userId="48e65c9f34e137d0" providerId="LiveId" clId="{8A7FA5BB-97BB-4757-B08F-92391B74E5AB}" dt="2021-05-22T14:29:22.048" v="5730" actId="14429"/>
          <ac:spMkLst>
            <pc:docMk/>
            <pc:sldMk cId="1256064280" sldId="388"/>
            <ac:spMk id="165" creationId="{4C053DBD-76DD-47FF-933B-F0A11919E236}"/>
          </ac:spMkLst>
        </pc:spChg>
        <pc:spChg chg="add mod modVis">
          <ac:chgData name="Kulinich Bohdan" userId="48e65c9f34e137d0" providerId="LiveId" clId="{8A7FA5BB-97BB-4757-B08F-92391B74E5AB}" dt="2021-05-22T14:29:24.600" v="5734" actId="14429"/>
          <ac:spMkLst>
            <pc:docMk/>
            <pc:sldMk cId="1256064280" sldId="388"/>
            <ac:spMk id="166" creationId="{B2C37F35-20A1-480A-9DA9-1C279ACEF5C9}"/>
          </ac:spMkLst>
        </pc:spChg>
        <pc:spChg chg="add mod modVis">
          <ac:chgData name="Kulinich Bohdan" userId="48e65c9f34e137d0" providerId="LiveId" clId="{8A7FA5BB-97BB-4757-B08F-92391B74E5AB}" dt="2021-05-22T14:29:24.916" v="5735" actId="14429"/>
          <ac:spMkLst>
            <pc:docMk/>
            <pc:sldMk cId="1256064280" sldId="388"/>
            <ac:spMk id="167" creationId="{832B34F9-0C73-482C-9083-A7166739371A}"/>
          </ac:spMkLst>
        </pc:spChg>
        <pc:spChg chg="add mod modVis">
          <ac:chgData name="Kulinich Bohdan" userId="48e65c9f34e137d0" providerId="LiveId" clId="{8A7FA5BB-97BB-4757-B08F-92391B74E5AB}" dt="2021-05-22T14:29:25.286" v="5736" actId="14429"/>
          <ac:spMkLst>
            <pc:docMk/>
            <pc:sldMk cId="1256064280" sldId="388"/>
            <ac:spMk id="168" creationId="{F04E6217-8C7F-4FEF-965C-54271B5AC64F}"/>
          </ac:spMkLst>
        </pc:spChg>
        <pc:spChg chg="add mod modVis">
          <ac:chgData name="Kulinich Bohdan" userId="48e65c9f34e137d0" providerId="LiveId" clId="{8A7FA5BB-97BB-4757-B08F-92391B74E5AB}" dt="2021-05-22T14:29:25.602" v="5737" actId="14429"/>
          <ac:spMkLst>
            <pc:docMk/>
            <pc:sldMk cId="1256064280" sldId="388"/>
            <ac:spMk id="169" creationId="{E388069A-74D3-4F15-B916-72B008064F9C}"/>
          </ac:spMkLst>
        </pc:spChg>
        <pc:spChg chg="add mod modVis">
          <ac:chgData name="Kulinich Bohdan" userId="48e65c9f34e137d0" providerId="LiveId" clId="{8A7FA5BB-97BB-4757-B08F-92391B74E5AB}" dt="2021-05-22T14:29:27.259" v="5738" actId="14429"/>
          <ac:spMkLst>
            <pc:docMk/>
            <pc:sldMk cId="1256064280" sldId="388"/>
            <ac:spMk id="170" creationId="{5473C568-BA1E-4CE0-B0A7-FD3D8245D271}"/>
          </ac:spMkLst>
        </pc:spChg>
        <pc:spChg chg="add mod modVis">
          <ac:chgData name="Kulinich Bohdan" userId="48e65c9f34e137d0" providerId="LiveId" clId="{8A7FA5BB-97BB-4757-B08F-92391B74E5AB}" dt="2021-05-22T14:29:27.559" v="5739" actId="14429"/>
          <ac:spMkLst>
            <pc:docMk/>
            <pc:sldMk cId="1256064280" sldId="388"/>
            <ac:spMk id="171" creationId="{B55905C4-6B49-4CA2-9D9D-F09DF0E443C2}"/>
          </ac:spMkLst>
        </pc:spChg>
        <pc:spChg chg="add mod modVis">
          <ac:chgData name="Kulinich Bohdan" userId="48e65c9f34e137d0" providerId="LiveId" clId="{8A7FA5BB-97BB-4757-B08F-92391B74E5AB}" dt="2021-05-22T14:29:28.276" v="5741" actId="14429"/>
          <ac:spMkLst>
            <pc:docMk/>
            <pc:sldMk cId="1256064280" sldId="388"/>
            <ac:spMk id="172" creationId="{4D88C99D-A046-4403-97F1-83538CB6EE57}"/>
          </ac:spMkLst>
        </pc:spChg>
        <pc:spChg chg="add mod modVis">
          <ac:chgData name="Kulinich Bohdan" userId="48e65c9f34e137d0" providerId="LiveId" clId="{8A7FA5BB-97BB-4757-B08F-92391B74E5AB}" dt="2021-05-22T14:29:28.662" v="5742" actId="14429"/>
          <ac:spMkLst>
            <pc:docMk/>
            <pc:sldMk cId="1256064280" sldId="388"/>
            <ac:spMk id="173" creationId="{C2E26E9C-76EA-4C2A-A14E-944F2ED592EA}"/>
          </ac:spMkLst>
        </pc:spChg>
        <pc:spChg chg="add mod modVis">
          <ac:chgData name="Kulinich Bohdan" userId="48e65c9f34e137d0" providerId="LiveId" clId="{8A7FA5BB-97BB-4757-B08F-92391B74E5AB}" dt="2021-05-22T14:29:29.010" v="5743" actId="14429"/>
          <ac:spMkLst>
            <pc:docMk/>
            <pc:sldMk cId="1256064280" sldId="388"/>
            <ac:spMk id="174" creationId="{B72DABFC-7955-4135-B781-317EEF9E5740}"/>
          </ac:spMkLst>
        </pc:spChg>
        <pc:spChg chg="add mod modVis">
          <ac:chgData name="Kulinich Bohdan" userId="48e65c9f34e137d0" providerId="LiveId" clId="{8A7FA5BB-97BB-4757-B08F-92391B74E5AB}" dt="2021-05-22T14:29:29.364" v="5744" actId="14429"/>
          <ac:spMkLst>
            <pc:docMk/>
            <pc:sldMk cId="1256064280" sldId="388"/>
            <ac:spMk id="175" creationId="{E869624D-B075-418D-B1E8-BCD909AC5314}"/>
          </ac:spMkLst>
        </pc:spChg>
        <pc:spChg chg="add mod modVis">
          <ac:chgData name="Kulinich Bohdan" userId="48e65c9f34e137d0" providerId="LiveId" clId="{8A7FA5BB-97BB-4757-B08F-92391B74E5AB}" dt="2021-05-22T14:29:29.680" v="5745" actId="14429"/>
          <ac:spMkLst>
            <pc:docMk/>
            <pc:sldMk cId="1256064280" sldId="388"/>
            <ac:spMk id="176" creationId="{F4A35040-DE3D-4125-8C55-C683AD4B7740}"/>
          </ac:spMkLst>
        </pc:spChg>
        <pc:spChg chg="add mod modVis">
          <ac:chgData name="Kulinich Bohdan" userId="48e65c9f34e137d0" providerId="LiveId" clId="{8A7FA5BB-97BB-4757-B08F-92391B74E5AB}" dt="2021-05-22T14:29:31.014" v="5746" actId="14429"/>
          <ac:spMkLst>
            <pc:docMk/>
            <pc:sldMk cId="1256064280" sldId="388"/>
            <ac:spMk id="177" creationId="{9A317307-5CA9-4AA0-96E6-331F292ED5BA}"/>
          </ac:spMkLst>
        </pc:spChg>
        <pc:spChg chg="add mod modVis">
          <ac:chgData name="Kulinich Bohdan" userId="48e65c9f34e137d0" providerId="LiveId" clId="{8A7FA5BB-97BB-4757-B08F-92391B74E5AB}" dt="2021-05-22T14:29:31.361" v="5747" actId="14429"/>
          <ac:spMkLst>
            <pc:docMk/>
            <pc:sldMk cId="1256064280" sldId="388"/>
            <ac:spMk id="178" creationId="{8D1FDB32-1F54-4D3D-B18D-83283FC7A161}"/>
          </ac:spMkLst>
        </pc:spChg>
        <pc:spChg chg="add mod modVis">
          <ac:chgData name="Kulinich Bohdan" userId="48e65c9f34e137d0" providerId="LiveId" clId="{8A7FA5BB-97BB-4757-B08F-92391B74E5AB}" dt="2021-05-22T14:29:31.715" v="5748" actId="14429"/>
          <ac:spMkLst>
            <pc:docMk/>
            <pc:sldMk cId="1256064280" sldId="388"/>
            <ac:spMk id="179" creationId="{E3A5DEFC-22DA-4CCB-9857-44403247E5CB}"/>
          </ac:spMkLst>
        </pc:spChg>
        <pc:spChg chg="add mod modVis">
          <ac:chgData name="Kulinich Bohdan" userId="48e65c9f34e137d0" providerId="LiveId" clId="{8A7FA5BB-97BB-4757-B08F-92391B74E5AB}" dt="2021-05-22T14:29:32.069" v="5749" actId="14429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8A7FA5BB-97BB-4757-B08F-92391B74E5AB}" dt="2021-05-22T11:06:14.758" v="4461" actId="478"/>
          <ac:spMkLst>
            <pc:docMk/>
            <pc:sldMk cId="1256064280" sldId="388"/>
            <ac:spMk id="181" creationId="{509C1E7C-5529-4DF5-9CAF-1EBE31CA182E}"/>
          </ac:spMkLst>
        </pc:spChg>
        <pc:spChg chg="add mod modVis">
          <ac:chgData name="Kulinich Bohdan" userId="48e65c9f34e137d0" providerId="LiveId" clId="{8A7FA5BB-97BB-4757-B08F-92391B74E5AB}" dt="2021-05-22T14:29:32.417" v="5750" actId="14429"/>
          <ac:spMkLst>
            <pc:docMk/>
            <pc:sldMk cId="1256064280" sldId="388"/>
            <ac:spMk id="182" creationId="{C3EE44FC-D84A-4D82-9E19-E45565C6761A}"/>
          </ac:spMkLst>
        </pc:spChg>
        <pc:spChg chg="add mod modVis">
          <ac:chgData name="Kulinich Bohdan" userId="48e65c9f34e137d0" providerId="LiveId" clId="{8A7FA5BB-97BB-4757-B08F-92391B74E5AB}" dt="2021-05-22T14:29:32.749" v="5751" actId="14429"/>
          <ac:spMkLst>
            <pc:docMk/>
            <pc:sldMk cId="1256064280" sldId="388"/>
            <ac:spMk id="183" creationId="{FE058DCD-F2E6-49D4-83EB-F3E7DA02A8EA}"/>
          </ac:spMkLst>
        </pc:spChg>
        <pc:spChg chg="add mod modVis">
          <ac:chgData name="Kulinich Bohdan" userId="48e65c9f34e137d0" providerId="LiveId" clId="{8A7FA5BB-97BB-4757-B08F-92391B74E5AB}" dt="2021-05-22T14:29:33.072" v="5752" actId="14429"/>
          <ac:spMkLst>
            <pc:docMk/>
            <pc:sldMk cId="1256064280" sldId="388"/>
            <ac:spMk id="184" creationId="{377281C4-FD33-42E0-8AB8-9C690E384493}"/>
          </ac:spMkLst>
        </pc:spChg>
        <pc:spChg chg="add mod modVis">
          <ac:chgData name="Kulinich Bohdan" userId="48e65c9f34e137d0" providerId="LiveId" clId="{8A7FA5BB-97BB-4757-B08F-92391B74E5AB}" dt="2021-05-22T14:29:33.435" v="5753" actId="14429"/>
          <ac:spMkLst>
            <pc:docMk/>
            <pc:sldMk cId="1256064280" sldId="388"/>
            <ac:spMk id="185" creationId="{2F31F087-F827-4560-88A0-799A5171419E}"/>
          </ac:spMkLst>
        </pc:spChg>
        <pc:spChg chg="add mod modVis">
          <ac:chgData name="Kulinich Bohdan" userId="48e65c9f34e137d0" providerId="LiveId" clId="{8A7FA5BB-97BB-4757-B08F-92391B74E5AB}" dt="2021-05-22T14:29:33.773" v="5754" actId="14429"/>
          <ac:spMkLst>
            <pc:docMk/>
            <pc:sldMk cId="1256064280" sldId="388"/>
            <ac:spMk id="186" creationId="{11931631-4C5A-46D2-94CD-7B830339094D}"/>
          </ac:spMkLst>
        </pc:spChg>
        <pc:spChg chg="add mod modVis">
          <ac:chgData name="Kulinich Bohdan" userId="48e65c9f34e137d0" providerId="LiveId" clId="{8A7FA5BB-97BB-4757-B08F-92391B74E5AB}" dt="2021-05-22T14:29:34.051" v="5755" actId="14429"/>
          <ac:spMkLst>
            <pc:docMk/>
            <pc:sldMk cId="1256064280" sldId="388"/>
            <ac:spMk id="187" creationId="{8625D0B1-D96E-4F17-A935-457B714E648B}"/>
          </ac:spMkLst>
        </pc:spChg>
        <pc:spChg chg="add mod modVis">
          <ac:chgData name="Kulinich Bohdan" userId="48e65c9f34e137d0" providerId="LiveId" clId="{8A7FA5BB-97BB-4757-B08F-92391B74E5AB}" dt="2021-05-22T14:29:35.924" v="5756" actId="14429"/>
          <ac:spMkLst>
            <pc:docMk/>
            <pc:sldMk cId="1256064280" sldId="388"/>
            <ac:spMk id="188" creationId="{41EEE0B9-7B1E-4183-8DCB-7FD5E16AE400}"/>
          </ac:spMkLst>
        </pc:spChg>
        <pc:spChg chg="add mod modVis">
          <ac:chgData name="Kulinich Bohdan" userId="48e65c9f34e137d0" providerId="LiveId" clId="{8A7FA5BB-97BB-4757-B08F-92391B74E5AB}" dt="2021-05-22T14:29:36.279" v="5757" actId="14429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8A7FA5BB-97BB-4757-B08F-92391B74E5AB}" dt="2021-05-22T11:08:22.806" v="4507" actId="478"/>
          <ac:spMkLst>
            <pc:docMk/>
            <pc:sldMk cId="1256064280" sldId="388"/>
            <ac:spMk id="190" creationId="{32922212-B372-469A-973A-F2A9B639B6A8}"/>
          </ac:spMkLst>
        </pc:spChg>
        <pc:spChg chg="add mod modVis">
          <ac:chgData name="Kulinich Bohdan" userId="48e65c9f34e137d0" providerId="LiveId" clId="{8A7FA5BB-97BB-4757-B08F-92391B74E5AB}" dt="2021-05-22T14:29:36.611" v="5758" actId="14429"/>
          <ac:spMkLst>
            <pc:docMk/>
            <pc:sldMk cId="1256064280" sldId="388"/>
            <ac:spMk id="191" creationId="{9DCBE2D8-2479-43CA-97F8-2CE9DE715A63}"/>
          </ac:spMkLst>
        </pc:spChg>
        <pc:spChg chg="add mod modVis">
          <ac:chgData name="Kulinich Bohdan" userId="48e65c9f34e137d0" providerId="LiveId" clId="{8A7FA5BB-97BB-4757-B08F-92391B74E5AB}" dt="2021-05-22T14:29:36.942" v="5759" actId="14429"/>
          <ac:spMkLst>
            <pc:docMk/>
            <pc:sldMk cId="1256064280" sldId="388"/>
            <ac:spMk id="192" creationId="{38E9F98D-9982-4E93-A614-6A983D98E98E}"/>
          </ac:spMkLst>
        </pc:spChg>
        <pc:spChg chg="add mod modVis">
          <ac:chgData name="Kulinich Bohdan" userId="48e65c9f34e137d0" providerId="LiveId" clId="{8A7FA5BB-97BB-4757-B08F-92391B74E5AB}" dt="2021-05-22T14:29:37.312" v="5760" actId="14429"/>
          <ac:spMkLst>
            <pc:docMk/>
            <pc:sldMk cId="1256064280" sldId="388"/>
            <ac:spMk id="193" creationId="{317E48DA-2D79-4225-A6F2-D0870DEA8CF1}"/>
          </ac:spMkLst>
        </pc:spChg>
        <pc:spChg chg="add mod modVis">
          <ac:chgData name="Kulinich Bohdan" userId="48e65c9f34e137d0" providerId="LiveId" clId="{8A7FA5BB-97BB-4757-B08F-92391B74E5AB}" dt="2021-05-22T14:29:37.681" v="5761" actId="14429"/>
          <ac:spMkLst>
            <pc:docMk/>
            <pc:sldMk cId="1256064280" sldId="388"/>
            <ac:spMk id="194" creationId="{9ADFB19B-0CD6-4D95-96C6-0EA02B522352}"/>
          </ac:spMkLst>
        </pc:spChg>
        <pc:spChg chg="add mod modVis">
          <ac:chgData name="Kulinich Bohdan" userId="48e65c9f34e137d0" providerId="LiveId" clId="{8A7FA5BB-97BB-4757-B08F-92391B74E5AB}" dt="2021-05-22T14:29:38.013" v="5762" actId="14429"/>
          <ac:spMkLst>
            <pc:docMk/>
            <pc:sldMk cId="1256064280" sldId="388"/>
            <ac:spMk id="195" creationId="{8BACF700-3A85-4467-B9A8-8871EB701455}"/>
          </ac:spMkLst>
        </pc:spChg>
        <pc:spChg chg="add mod modVis">
          <ac:chgData name="Kulinich Bohdan" userId="48e65c9f34e137d0" providerId="LiveId" clId="{8A7FA5BB-97BB-4757-B08F-92391B74E5AB}" dt="2021-05-22T14:29:38.361" v="5763" actId="14429"/>
          <ac:spMkLst>
            <pc:docMk/>
            <pc:sldMk cId="1256064280" sldId="388"/>
            <ac:spMk id="196" creationId="{92116AA5-9DA6-4144-9A03-C2F5EF6468ED}"/>
          </ac:spMkLst>
        </pc:spChg>
        <pc:spChg chg="add mod modVis">
          <ac:chgData name="Kulinich Bohdan" userId="48e65c9f34e137d0" providerId="LiveId" clId="{8A7FA5BB-97BB-4757-B08F-92391B74E5AB}" dt="2021-05-22T14:29:38.699" v="5764" actId="14429"/>
          <ac:spMkLst>
            <pc:docMk/>
            <pc:sldMk cId="1256064280" sldId="388"/>
            <ac:spMk id="197" creationId="{A7C4D86D-A6E4-4E2D-BCDC-E18C8029E65B}"/>
          </ac:spMkLst>
        </pc:spChg>
        <pc:spChg chg="add mod modVis">
          <ac:chgData name="Kulinich Bohdan" userId="48e65c9f34e137d0" providerId="LiveId" clId="{8A7FA5BB-97BB-4757-B08F-92391B74E5AB}" dt="2021-05-22T14:29:39.046" v="5765" actId="14429"/>
          <ac:spMkLst>
            <pc:docMk/>
            <pc:sldMk cId="1256064280" sldId="388"/>
            <ac:spMk id="198" creationId="{A72E2AC1-DC75-4B50-9A3C-A930D8E7BD40}"/>
          </ac:spMkLst>
        </pc:spChg>
        <pc:spChg chg="add mod modVis">
          <ac:chgData name="Kulinich Bohdan" userId="48e65c9f34e137d0" providerId="LiveId" clId="{8A7FA5BB-97BB-4757-B08F-92391B74E5AB}" dt="2021-05-22T14:29:39.378" v="5766" actId="14429"/>
          <ac:spMkLst>
            <pc:docMk/>
            <pc:sldMk cId="1256064280" sldId="388"/>
            <ac:spMk id="199" creationId="{DD5AE7CD-F3FE-4E45-8009-B6D64FE8901A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1" creationId="{DE9738BD-2A09-4BC4-814E-DA9650A76E73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2" creationId="{8ED65732-1D61-4786-A785-E41CC8081E80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3" creationId="{E11CE922-939A-41EE-8AE8-EB7F4E339D3F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4" creationId="{10DD71D9-854D-470A-B252-D1079C3135B3}"/>
          </ac:spMkLst>
        </pc:spChg>
        <pc:spChg chg="add mod">
          <ac:chgData name="Kulinich Bohdan" userId="48e65c9f34e137d0" providerId="LiveId" clId="{8A7FA5BB-97BB-4757-B08F-92391B74E5AB}" dt="2021-05-22T11:55:12.868" v="4895" actId="20577"/>
          <ac:spMkLst>
            <pc:docMk/>
            <pc:sldMk cId="1256064280" sldId="388"/>
            <ac:spMk id="205" creationId="{79182758-C5B7-4256-9B3F-50B3730E3A29}"/>
          </ac:spMkLst>
        </pc:spChg>
        <pc:grpChg chg="add mod">
          <ac:chgData name="Kulinich Bohdan" userId="48e65c9f34e137d0" providerId="LiveId" clId="{8A7FA5BB-97BB-4757-B08F-92391B74E5AB}" dt="2021-05-22T10:39:55.198" v="4259" actId="1076"/>
          <ac:grpSpMkLst>
            <pc:docMk/>
            <pc:sldMk cId="1256064280" sldId="388"/>
            <ac:grpSpMk id="4" creationId="{F031B22B-F0AC-47B8-BCB2-56FABAE416CF}"/>
          </ac:grpSpMkLst>
        </pc:grpChg>
        <pc:grpChg chg="add del mod">
          <ac:chgData name="Kulinich Bohdan" userId="48e65c9f34e137d0" providerId="LiveId" clId="{8A7FA5BB-97BB-4757-B08F-92391B74E5AB}" dt="2021-05-20T17:24:30.548" v="2955" actId="478"/>
          <ac:grpSpMkLst>
            <pc:docMk/>
            <pc:sldMk cId="1256064280" sldId="388"/>
            <ac:grpSpMk id="11" creationId="{80960D18-757A-4CE9-8EE7-327BF78E8F75}"/>
          </ac:grpSpMkLst>
        </pc:grpChg>
        <pc:grpChg chg="del">
          <ac:chgData name="Kulinich Bohdan" userId="48e65c9f34e137d0" providerId="LiveId" clId="{8A7FA5BB-97BB-4757-B08F-92391B74E5AB}" dt="2021-05-18T09:28:32.715" v="1001" actId="478"/>
          <ac:grpSpMkLst>
            <pc:docMk/>
            <pc:sldMk cId="1256064280" sldId="388"/>
            <ac:grpSpMk id="11" creationId="{84BA56BB-29A3-4967-A819-D828BB36A968}"/>
          </ac:grpSpMkLst>
        </pc:grpChg>
        <pc:grpChg chg="add del mod">
          <ac:chgData name="Kulinich Bohdan" userId="48e65c9f34e137d0" providerId="LiveId" clId="{8A7FA5BB-97BB-4757-B08F-92391B74E5AB}" dt="2021-05-18T09:28:29.259" v="1000"/>
          <ac:grpSpMkLst>
            <pc:docMk/>
            <pc:sldMk cId="1256064280" sldId="388"/>
            <ac:grpSpMk id="13" creationId="{AF35ACE6-64DF-457C-B2FB-983C2F1A43AE}"/>
          </ac:grpSpMkLst>
        </pc:grpChg>
        <pc:grpChg chg="add mod">
          <ac:chgData name="Kulinich Bohdan" userId="48e65c9f34e137d0" providerId="LiveId" clId="{8A7FA5BB-97BB-4757-B08F-92391B74E5AB}" dt="2021-05-20T17:25:36.640" v="2963" actId="164"/>
          <ac:grpSpMkLst>
            <pc:docMk/>
            <pc:sldMk cId="1256064280" sldId="388"/>
            <ac:grpSpMk id="16" creationId="{7930A433-352B-414D-8E21-D16318DDE2D1}"/>
          </ac:grpSpMkLst>
        </pc:grpChg>
        <pc:grpChg chg="add del mod">
          <ac:chgData name="Kulinich Bohdan" userId="48e65c9f34e137d0" providerId="LiveId" clId="{8A7FA5BB-97BB-4757-B08F-92391B74E5AB}" dt="2021-05-19T10:04:05.205" v="2544" actId="478"/>
          <ac:grpSpMkLst>
            <pc:docMk/>
            <pc:sldMk cId="1256064280" sldId="388"/>
            <ac:grpSpMk id="19" creationId="{8AE721C5-DBC4-4E32-8777-CC74002146D0}"/>
          </ac:grpSpMkLst>
        </pc:grpChg>
        <pc:picChg chg="add mod">
          <ac:chgData name="Kulinich Bohdan" userId="48e65c9f34e137d0" providerId="LiveId" clId="{8A7FA5BB-97BB-4757-B08F-92391B74E5AB}" dt="2021-05-20T17:25:36.640" v="2963" actId="164"/>
          <ac:picMkLst>
            <pc:docMk/>
            <pc:sldMk cId="1256064280" sldId="388"/>
            <ac:picMk id="3" creationId="{A8032868-9CD7-4C97-804F-C3A502AE1B9D}"/>
          </ac:picMkLst>
        </pc:picChg>
        <pc:picChg chg="add del mod ord">
          <ac:chgData name="Kulinich Bohdan" userId="48e65c9f34e137d0" providerId="LiveId" clId="{8A7FA5BB-97BB-4757-B08F-92391B74E5AB}" dt="2021-05-22T13:13:55.344" v="4905" actId="478"/>
          <ac:picMkLst>
            <pc:docMk/>
            <pc:sldMk cId="1256064280" sldId="388"/>
            <ac:picMk id="7" creationId="{4214E8F7-11D4-4729-B511-0F1D7437DCE9}"/>
          </ac:picMkLst>
        </pc:picChg>
        <pc:picChg chg="add del mod ord modCrop">
          <ac:chgData name="Kulinich Bohdan" userId="48e65c9f34e137d0" providerId="LiveId" clId="{8A7FA5BB-97BB-4757-B08F-92391B74E5AB}" dt="2021-05-22T09:36:21.520" v="4139" actId="478"/>
          <ac:picMkLst>
            <pc:docMk/>
            <pc:sldMk cId="1256064280" sldId="388"/>
            <ac:picMk id="7" creationId="{9AD7F612-65C3-4D0C-B554-45EE0584ECB2}"/>
          </ac:picMkLst>
        </pc:picChg>
        <pc:picChg chg="add del mod">
          <ac:chgData name="Kulinich Bohdan" userId="48e65c9f34e137d0" providerId="LiveId" clId="{8A7FA5BB-97BB-4757-B08F-92391B74E5AB}" dt="2021-05-22T14:15:20.910" v="5650" actId="478"/>
          <ac:picMkLst>
            <pc:docMk/>
            <pc:sldMk cId="1256064280" sldId="388"/>
            <ac:picMk id="9" creationId="{46D1B520-D9B0-49C6-AA72-AFE668DCDB08}"/>
          </ac:picMkLst>
        </pc:picChg>
        <pc:picChg chg="del mod">
          <ac:chgData name="Kulinich Bohdan" userId="48e65c9f34e137d0" providerId="LiveId" clId="{8A7FA5BB-97BB-4757-B08F-92391B74E5AB}" dt="2021-05-22T10:41:55.741" v="4270" actId="478"/>
          <ac:picMkLst>
            <pc:docMk/>
            <pc:sldMk cId="1256064280" sldId="388"/>
            <ac:picMk id="10" creationId="{372AACD3-E47C-4422-99F4-8F2FA502FD53}"/>
          </ac:picMkLst>
        </pc:picChg>
        <pc:picChg chg="add del mod">
          <ac:chgData name="Kulinich Bohdan" userId="48e65c9f34e137d0" providerId="LiveId" clId="{8A7FA5BB-97BB-4757-B08F-92391B74E5AB}" dt="2021-05-22T09:20:46.302" v="3626" actId="478"/>
          <ac:picMkLst>
            <pc:docMk/>
            <pc:sldMk cId="1256064280" sldId="388"/>
            <ac:picMk id="11" creationId="{1E51B3F3-30C3-475E-8059-FE0D2DF5C7BC}"/>
          </ac:picMkLst>
        </pc:picChg>
        <pc:picChg chg="add mod ord">
          <ac:chgData name="Kulinich Bohdan" userId="48e65c9f34e137d0" providerId="LiveId" clId="{8A7FA5BB-97BB-4757-B08F-92391B74E5AB}" dt="2021-05-22T14:31:10.072" v="5776" actId="167"/>
          <ac:picMkLst>
            <pc:docMk/>
            <pc:sldMk cId="1256064280" sldId="388"/>
            <ac:picMk id="11" creationId="{B50F12AB-57A2-4627-B779-02F869C8E681}"/>
          </ac:picMkLst>
        </pc:picChg>
        <pc:picChg chg="del mod topLvl">
          <ac:chgData name="Kulinich Bohdan" userId="48e65c9f34e137d0" providerId="LiveId" clId="{8A7FA5BB-97BB-4757-B08F-92391B74E5AB}" dt="2021-05-20T17:24:30.548" v="2955" actId="478"/>
          <ac:picMkLst>
            <pc:docMk/>
            <pc:sldMk cId="1256064280" sldId="388"/>
            <ac:picMk id="13" creationId="{53392219-500F-4F99-84FC-EF24189FFAB4}"/>
          </ac:picMkLst>
        </pc:picChg>
        <pc:picChg chg="add del mod">
          <ac:chgData name="Kulinich Bohdan" userId="48e65c9f34e137d0" providerId="LiveId" clId="{8A7FA5BB-97BB-4757-B08F-92391B74E5AB}" dt="2021-05-22T14:27:38.065" v="5662" actId="478"/>
          <ac:picMkLst>
            <pc:docMk/>
            <pc:sldMk cId="1256064280" sldId="388"/>
            <ac:picMk id="14" creationId="{D3352C3C-1B88-4289-A143-3D8423EDF94B}"/>
          </ac:picMkLst>
        </pc:picChg>
        <pc:picChg chg="del">
          <ac:chgData name="Kulinich Bohdan" userId="48e65c9f34e137d0" providerId="LiveId" clId="{8A7FA5BB-97BB-4757-B08F-92391B74E5AB}" dt="2021-05-22T09:04:25.858" v="3619" actId="478"/>
          <ac:picMkLst>
            <pc:docMk/>
            <pc:sldMk cId="1256064280" sldId="388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18T09:28:27.802" v="999"/>
          <ac:picMkLst>
            <pc:docMk/>
            <pc:sldMk cId="1256064280" sldId="388"/>
            <ac:picMk id="17" creationId="{4B087798-0D66-4620-BE94-1F84274B36F0}"/>
          </ac:picMkLst>
        </pc:picChg>
        <pc:picChg chg="mod">
          <ac:chgData name="Kulinich Bohdan" userId="48e65c9f34e137d0" providerId="LiveId" clId="{8A7FA5BB-97BB-4757-B08F-92391B74E5AB}" dt="2021-05-19T10:04:05.939" v="2545"/>
          <ac:picMkLst>
            <pc:docMk/>
            <pc:sldMk cId="1256064280" sldId="388"/>
            <ac:picMk id="17" creationId="{A6205B46-DA42-41D4-B54A-87C86620ECFF}"/>
          </ac:picMkLst>
        </pc:picChg>
        <pc:picChg chg="mod">
          <ac:chgData name="Kulinich Bohdan" userId="48e65c9f34e137d0" providerId="LiveId" clId="{8A7FA5BB-97BB-4757-B08F-92391B74E5AB}" dt="2021-05-18T09:28:33.101" v="1002"/>
          <ac:picMkLst>
            <pc:docMk/>
            <pc:sldMk cId="1256064280" sldId="388"/>
            <ac:picMk id="20" creationId="{934B80FE-BA87-43DB-91E4-B5B9CFD86497}"/>
          </ac:picMkLst>
        </pc:picChg>
        <pc:picChg chg="add del mod ord modCrop">
          <ac:chgData name="Kulinich Bohdan" userId="48e65c9f34e137d0" providerId="LiveId" clId="{8A7FA5BB-97BB-4757-B08F-92391B74E5AB}" dt="2021-05-22T10:04:33.993" v="4185" actId="478"/>
          <ac:picMkLst>
            <pc:docMk/>
            <pc:sldMk cId="1256064280" sldId="388"/>
            <ac:picMk id="112" creationId="{FE657FDB-9B92-4EDE-BC9C-AE79407DAA8C}"/>
          </ac:picMkLst>
        </pc:picChg>
        <pc:picChg chg="add del mod ord">
          <ac:chgData name="Kulinich Bohdan" userId="48e65c9f34e137d0" providerId="LiveId" clId="{8A7FA5BB-97BB-4757-B08F-92391B74E5AB}" dt="2021-05-22T09:53:44.235" v="4163" actId="478"/>
          <ac:picMkLst>
            <pc:docMk/>
            <pc:sldMk cId="1256064280" sldId="388"/>
            <ac:picMk id="114" creationId="{9BF7C51F-3E28-451E-A666-E991797ED005}"/>
          </ac:picMkLst>
        </pc:picChg>
        <pc:picChg chg="add del mod ord">
          <ac:chgData name="Kulinich Bohdan" userId="48e65c9f34e137d0" providerId="LiveId" clId="{8A7FA5BB-97BB-4757-B08F-92391B74E5AB}" dt="2021-05-22T10:10:47.640" v="4188" actId="478"/>
          <ac:picMkLst>
            <pc:docMk/>
            <pc:sldMk cId="1256064280" sldId="388"/>
            <ac:picMk id="116" creationId="{0AF063DF-FFB8-4FA8-9FA6-8A22CFE907AD}"/>
          </ac:picMkLst>
        </pc:picChg>
        <pc:picChg chg="add del mod ord modCrop">
          <ac:chgData name="Kulinich Bohdan" userId="48e65c9f34e137d0" providerId="LiveId" clId="{8A7FA5BB-97BB-4757-B08F-92391B74E5AB}" dt="2021-05-22T10:40:36.345" v="4260" actId="478"/>
          <ac:picMkLst>
            <pc:docMk/>
            <pc:sldMk cId="1256064280" sldId="388"/>
            <ac:picMk id="118" creationId="{91E7F4D0-443A-432F-A325-80FCA1D564CE}"/>
          </ac:picMkLst>
        </pc:picChg>
        <pc:picChg chg="add del mod ord">
          <ac:chgData name="Kulinich Bohdan" userId="48e65c9f34e137d0" providerId="LiveId" clId="{8A7FA5BB-97BB-4757-B08F-92391B74E5AB}" dt="2021-05-22T10:41:27.757" v="4265" actId="478"/>
          <ac:picMkLst>
            <pc:docMk/>
            <pc:sldMk cId="1256064280" sldId="388"/>
            <ac:picMk id="130" creationId="{0E011AB2-923A-4B50-B0B6-8CB5C39F4F55}"/>
          </ac:picMkLst>
        </pc:picChg>
        <pc:picChg chg="add del mod ord modVis modCrop">
          <ac:chgData name="Kulinich Bohdan" userId="48e65c9f34e137d0" providerId="LiveId" clId="{8A7FA5BB-97BB-4757-B08F-92391B74E5AB}" dt="2021-05-22T14:28:58.365" v="5684" actId="14429"/>
          <ac:picMkLst>
            <pc:docMk/>
            <pc:sldMk cId="1256064280" sldId="388"/>
            <ac:picMk id="132" creationId="{A1FAF1CD-B3D7-4898-A82D-F0E0B03C2164}"/>
          </ac:picMkLst>
        </pc:picChg>
        <pc:picChg chg="add del mod ord modVis">
          <ac:chgData name="Kulinich Bohdan" userId="48e65c9f34e137d0" providerId="LiveId" clId="{8A7FA5BB-97BB-4757-B08F-92391B74E5AB}" dt="2021-05-22T14:14:50.996" v="5645" actId="478"/>
          <ac:picMkLst>
            <pc:docMk/>
            <pc:sldMk cId="1256064280" sldId="388"/>
            <ac:picMk id="200" creationId="{C9FB0E6C-7649-44B2-BBAA-E483BD13F542}"/>
          </ac:picMkLst>
        </pc:pic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19" creationId="{694D2317-DCBF-40D4-9D8A-0FFFAE6014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3" creationId="{8979996F-5245-4CEE-BC1F-83E3A7A2E30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6" creationId="{520D9AA1-3976-4438-947F-D5CF8DE3EC1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7" creationId="{298A3195-B291-4FEE-8233-2474AD427C9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8" creationId="{7F7C52B5-564E-4789-BFBF-0C36065D17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9" creationId="{9200F37A-4442-4E92-9415-B749E6E3EAC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0" creationId="{8B341945-6F73-4E75-815F-EE434A43AEF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1" creationId="{A6F835A8-8254-44B9-9210-AB9D77EA5874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2" creationId="{349B3BD9-CB29-4172-97A8-A727405E60A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3" creationId="{95391730-4AE0-4237-A625-5CDEB4DD6FF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4" creationId="{88EA09F9-A709-4964-B812-2909BF84A33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5" creationId="{F10913B5-3F04-4E6E-8B2F-4BBF86F19B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6" creationId="{A47479F9-AB24-410B-BD6B-09BA34D2491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7" creationId="{3660A2C3-FD35-4272-809A-98033E3AD19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8" creationId="{4EA5361C-2F40-4364-8F69-B2E29EF8A74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9" creationId="{7EE56B36-3537-4D3D-8E63-E920CB1EEB9A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0" creationId="{C81D01C2-CE17-4008-8A4D-EEAE8D01916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1" creationId="{9CBC4A54-5D2C-441D-969D-9CE6B612E9E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2" creationId="{C4FB109A-46B9-416B-A370-3A7BDADCCAE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3" creationId="{FC7990D4-23BE-4487-8DCD-08E887D20C2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4" creationId="{FCC6E96F-8524-4294-8EB9-9D0241E86EC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5" creationId="{F11B1F9B-AE5D-4C07-B7E2-D53768F6EC96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6" creationId="{18AEDBEE-1B1A-4C3A-8BD5-9A150D92295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7" creationId="{AFB7A78E-9A8A-4D89-A5CD-813497DB38A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8" creationId="{B3EE468A-EE91-416D-AD48-B544BD4B39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9" creationId="{4285FAFC-D59B-4F4B-9B06-ACCD3E1EAED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0" creationId="{A855BAE2-3783-4461-B24A-8AA1BA32047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1" creationId="{52700F14-9F40-48AF-9E4A-0CA1DDAE925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2" creationId="{CFE4B78D-FB5D-4B21-A551-42A382C8D20E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3" creationId="{778EFC25-54D4-44F9-B8BA-BB6E5E8A4A7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4" creationId="{E091C90C-4EE6-4247-BDD6-333692CFDCD5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5" creationId="{C278E6C5-BAF9-4D0B-9535-7898B8D8F31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5" creationId="{B9B9FAB3-DC36-42B8-9D99-814E28FEFB4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6" creationId="{629B7188-9B2A-4629-A218-1CABB7AF37C6}"/>
          </ac:cxnSpMkLst>
        </pc:cxnChg>
        <pc:cxnChg chg="add mod modVis">
          <ac:chgData name="Kulinich Bohdan" userId="48e65c9f34e137d0" providerId="LiveId" clId="{8A7FA5BB-97BB-4757-B08F-92391B74E5AB}" dt="2021-05-22T14:28:53.170" v="5673" actId="14429"/>
          <ac:cxnSpMkLst>
            <pc:docMk/>
            <pc:sldMk cId="1256064280" sldId="388"/>
            <ac:cxnSpMk id="87" creationId="{B2A955AE-E07D-47ED-A6DD-0964744E92D4}"/>
          </ac:cxnSpMkLst>
        </pc:cxnChg>
        <pc:cxnChg chg="add mod modVis">
          <ac:chgData name="Kulinich Bohdan" userId="48e65c9f34e137d0" providerId="LiveId" clId="{8A7FA5BB-97BB-4757-B08F-92391B74E5AB}" dt="2021-05-22T14:28:53.492" v="5674" actId="14429"/>
          <ac:cxnSpMkLst>
            <pc:docMk/>
            <pc:sldMk cId="1256064280" sldId="388"/>
            <ac:cxnSpMk id="88" creationId="{5C4AF2D6-9AED-4A66-A77D-4F2617484039}"/>
          </ac:cxnSpMkLst>
        </pc:cxnChg>
        <pc:cxnChg chg="add mod modVis">
          <ac:chgData name="Kulinich Bohdan" userId="48e65c9f34e137d0" providerId="LiveId" clId="{8A7FA5BB-97BB-4757-B08F-92391B74E5AB}" dt="2021-05-22T14:29:03.905" v="5692" actId="14429"/>
          <ac:cxnSpMkLst>
            <pc:docMk/>
            <pc:sldMk cId="1256064280" sldId="388"/>
            <ac:cxnSpMk id="110" creationId="{4A49AEE9-7969-467B-BAF3-3294EADEB17B}"/>
          </ac:cxnSpMkLst>
        </pc:cxnChg>
        <pc:cxnChg chg="add mod modVis">
          <ac:chgData name="Kulinich Bohdan" userId="48e65c9f34e137d0" providerId="LiveId" clId="{8A7FA5BB-97BB-4757-B08F-92391B74E5AB}" dt="2021-05-22T14:29:05.394" v="5693" actId="14429"/>
          <ac:cxnSpMkLst>
            <pc:docMk/>
            <pc:sldMk cId="1256064280" sldId="388"/>
            <ac:cxnSpMk id="119" creationId="{A1D16D78-953B-4F1E-B046-2A98B7863789}"/>
          </ac:cxnSpMkLst>
        </pc:cxnChg>
        <pc:cxnChg chg="add mod modVis">
          <ac:chgData name="Kulinich Bohdan" userId="48e65c9f34e137d0" providerId="LiveId" clId="{8A7FA5BB-97BB-4757-B08F-92391B74E5AB}" dt="2021-05-22T14:29:05.710" v="5694" actId="14429"/>
          <ac:cxnSpMkLst>
            <pc:docMk/>
            <pc:sldMk cId="1256064280" sldId="388"/>
            <ac:cxnSpMk id="120" creationId="{B05F9471-2C37-41D4-89E5-4A1934F32F93}"/>
          </ac:cxnSpMkLst>
        </pc:cxnChg>
        <pc:cxnChg chg="add mod modVis">
          <ac:chgData name="Kulinich Bohdan" userId="48e65c9f34e137d0" providerId="LiveId" clId="{8A7FA5BB-97BB-4757-B08F-92391B74E5AB}" dt="2021-05-22T14:29:06.095" v="5695" actId="14429"/>
          <ac:cxnSpMkLst>
            <pc:docMk/>
            <pc:sldMk cId="1256064280" sldId="388"/>
            <ac:cxnSpMk id="121" creationId="{7D9A836D-B359-491F-AE3F-B327AD1E35CA}"/>
          </ac:cxnSpMkLst>
        </pc:cxnChg>
        <pc:cxnChg chg="add mod modVis">
          <ac:chgData name="Kulinich Bohdan" userId="48e65c9f34e137d0" providerId="LiveId" clId="{8A7FA5BB-97BB-4757-B08F-92391B74E5AB}" dt="2021-05-22T14:29:06.433" v="5696" actId="14429"/>
          <ac:cxnSpMkLst>
            <pc:docMk/>
            <pc:sldMk cId="1256064280" sldId="388"/>
            <ac:cxnSpMk id="122" creationId="{EB3014CF-98E1-45ED-927F-0C19BA8D6199}"/>
          </ac:cxnSpMkLst>
        </pc:cxnChg>
        <pc:cxnChg chg="add mod modVis">
          <ac:chgData name="Kulinich Bohdan" userId="48e65c9f34e137d0" providerId="LiveId" clId="{8A7FA5BB-97BB-4757-B08F-92391B74E5AB}" dt="2021-05-22T14:29:06.749" v="5697" actId="14429"/>
          <ac:cxnSpMkLst>
            <pc:docMk/>
            <pc:sldMk cId="1256064280" sldId="388"/>
            <ac:cxnSpMk id="123" creationId="{291DFFAA-055C-45A4-97E0-ACEF0F8F6211}"/>
          </ac:cxnSpMkLst>
        </pc:cxnChg>
        <pc:cxnChg chg="add mod modVis">
          <ac:chgData name="Kulinich Bohdan" userId="48e65c9f34e137d0" providerId="LiveId" clId="{8A7FA5BB-97BB-4757-B08F-92391B74E5AB}" dt="2021-05-22T14:29:07.065" v="5698" actId="14429"/>
          <ac:cxnSpMkLst>
            <pc:docMk/>
            <pc:sldMk cId="1256064280" sldId="388"/>
            <ac:cxnSpMk id="124" creationId="{7D09140E-6753-4F02-8292-9FCC0ED2ADB0}"/>
          </ac:cxnSpMkLst>
        </pc:cxnChg>
        <pc:cxnChg chg="add mod modVis">
          <ac:chgData name="Kulinich Bohdan" userId="48e65c9f34e137d0" providerId="LiveId" clId="{8A7FA5BB-97BB-4757-B08F-92391B74E5AB}" dt="2021-05-22T14:29:07.396" v="5699" actId="14429"/>
          <ac:cxnSpMkLst>
            <pc:docMk/>
            <pc:sldMk cId="1256064280" sldId="388"/>
            <ac:cxnSpMk id="125" creationId="{8058D3AA-D47C-4D9E-8FD2-EB8413A1E3B5}"/>
          </ac:cxnSpMkLst>
        </pc:cxnChg>
        <pc:cxnChg chg="add mod modVis">
          <ac:chgData name="Kulinich Bohdan" userId="48e65c9f34e137d0" providerId="LiveId" clId="{8A7FA5BB-97BB-4757-B08F-92391B74E5AB}" dt="2021-05-22T14:29:07.750" v="5700" actId="14429"/>
          <ac:cxnSpMkLst>
            <pc:docMk/>
            <pc:sldMk cId="1256064280" sldId="388"/>
            <ac:cxnSpMk id="126" creationId="{3DEC1542-C162-4575-A4D6-F3DCB1F9ADB1}"/>
          </ac:cxnSpMkLst>
        </pc:cxnChg>
        <pc:cxnChg chg="add mod modVis">
          <ac:chgData name="Kulinich Bohdan" userId="48e65c9f34e137d0" providerId="LiveId" clId="{8A7FA5BB-97BB-4757-B08F-92391B74E5AB}" dt="2021-05-22T14:29:08.082" v="5701" actId="14429"/>
          <ac:cxnSpMkLst>
            <pc:docMk/>
            <pc:sldMk cId="1256064280" sldId="388"/>
            <ac:cxnSpMk id="127" creationId="{890D7587-2F82-4112-B092-27F19335CA7F}"/>
          </ac:cxnSpMkLst>
        </pc:cxnChg>
        <pc:cxnChg chg="add mod modVis">
          <ac:chgData name="Kulinich Bohdan" userId="48e65c9f34e137d0" providerId="LiveId" clId="{8A7FA5BB-97BB-4757-B08F-92391B74E5AB}" dt="2021-05-22T14:29:08.468" v="5702" actId="14429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3" creationId="{F4D00138-2126-4314-BE95-DC9A7B36B3A6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4" creationId="{1A3A226C-F73A-43E8-A1E6-235E1FF165E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5" creationId="{E0C512C4-D49C-47FA-A634-20B318FD4B29}"/>
          </ac:cxnSpMkLst>
        </pc:cxnChg>
        <pc:cxnChg chg="add mod modVis">
          <ac:chgData name="Kulinich Bohdan" userId="48e65c9f34e137d0" providerId="LiveId" clId="{8A7FA5BB-97BB-4757-B08F-92391B74E5AB}" dt="2021-05-22T14:29:08.800" v="5703" actId="14429"/>
          <ac:cxnSpMkLst>
            <pc:docMk/>
            <pc:sldMk cId="1256064280" sldId="388"/>
            <ac:cxnSpMk id="136" creationId="{C4F9E274-B082-4F1E-8375-0498D9AA3DA8}"/>
          </ac:cxnSpMkLst>
        </pc:cxnChg>
        <pc:cxnChg chg="add mod modVis">
          <ac:chgData name="Kulinich Bohdan" userId="48e65c9f34e137d0" providerId="LiveId" clId="{8A7FA5BB-97BB-4757-B08F-92391B74E5AB}" dt="2021-05-22T14:29:10.302" v="5704" actId="14429"/>
          <ac:cxnSpMkLst>
            <pc:docMk/>
            <pc:sldMk cId="1256064280" sldId="388"/>
            <ac:cxnSpMk id="137" creationId="{118EF1FC-C105-48E2-9104-C72314C1A97F}"/>
          </ac:cxnSpMkLst>
        </pc:cxnChg>
        <pc:cxnChg chg="add mod modVis">
          <ac:chgData name="Kulinich Bohdan" userId="48e65c9f34e137d0" providerId="LiveId" clId="{8A7FA5BB-97BB-4757-B08F-92391B74E5AB}" dt="2021-05-22T14:29:10.670" v="5705" actId="14429"/>
          <ac:cxnSpMkLst>
            <pc:docMk/>
            <pc:sldMk cId="1256064280" sldId="388"/>
            <ac:cxnSpMk id="138" creationId="{37605E89-EE06-4D85-A52D-65165DA10FA2}"/>
          </ac:cxnSpMkLst>
        </pc:cxnChg>
        <pc:cxnChg chg="add mod modVis">
          <ac:chgData name="Kulinich Bohdan" userId="48e65c9f34e137d0" providerId="LiveId" clId="{8A7FA5BB-97BB-4757-B08F-92391B74E5AB}" dt="2021-05-22T14:29:11.056" v="5706" actId="14429"/>
          <ac:cxnSpMkLst>
            <pc:docMk/>
            <pc:sldMk cId="1256064280" sldId="388"/>
            <ac:cxnSpMk id="139" creationId="{B1739007-F169-41B8-88CD-BDD0A7E277E0}"/>
          </ac:cxnSpMkLst>
        </pc:cxnChg>
        <pc:cxnChg chg="add mod modVis">
          <ac:chgData name="Kulinich Bohdan" userId="48e65c9f34e137d0" providerId="LiveId" clId="{8A7FA5BB-97BB-4757-B08F-92391B74E5AB}" dt="2021-05-22T14:29:11.403" v="5707" actId="14429"/>
          <ac:cxnSpMkLst>
            <pc:docMk/>
            <pc:sldMk cId="1256064280" sldId="388"/>
            <ac:cxnSpMk id="140" creationId="{C25B70CE-5EC1-4098-AEEA-C0D6534B3E3A}"/>
          </ac:cxnSpMkLst>
        </pc:cxnChg>
        <pc:cxnChg chg="add mod modVis">
          <ac:chgData name="Kulinich Bohdan" userId="48e65c9f34e137d0" providerId="LiveId" clId="{8A7FA5BB-97BB-4757-B08F-92391B74E5AB}" dt="2021-05-22T14:29:11.718" v="5708" actId="14429"/>
          <ac:cxnSpMkLst>
            <pc:docMk/>
            <pc:sldMk cId="1256064280" sldId="388"/>
            <ac:cxnSpMk id="141" creationId="{BEDC7191-CCA2-4223-AF03-E19322DA1834}"/>
          </ac:cxnSpMkLst>
        </pc:cxnChg>
        <pc:cxnChg chg="add mod modVis">
          <ac:chgData name="Kulinich Bohdan" userId="48e65c9f34e137d0" providerId="LiveId" clId="{8A7FA5BB-97BB-4757-B08F-92391B74E5AB}" dt="2021-05-22T14:29:12.041" v="5709" actId="14429"/>
          <ac:cxnSpMkLst>
            <pc:docMk/>
            <pc:sldMk cId="1256064280" sldId="388"/>
            <ac:cxnSpMk id="142" creationId="{9BB0E34C-89BC-41DA-BD6D-E56FB5A81D48}"/>
          </ac:cxnSpMkLst>
        </pc:cxnChg>
        <pc:cxnChg chg="add mod modVis">
          <ac:chgData name="Kulinich Bohdan" userId="48e65c9f34e137d0" providerId="LiveId" clId="{8A7FA5BB-97BB-4757-B08F-92391B74E5AB}" dt="2021-05-22T14:29:12.473" v="5710" actId="14429"/>
          <ac:cxnSpMkLst>
            <pc:docMk/>
            <pc:sldMk cId="1256064280" sldId="388"/>
            <ac:cxnSpMk id="143" creationId="{C1192DD9-9395-471B-9AAC-8FD95A9B3DF3}"/>
          </ac:cxnSpMkLst>
        </pc:cxnChg>
        <pc:cxnChg chg="add mod modVis">
          <ac:chgData name="Kulinich Bohdan" userId="48e65c9f34e137d0" providerId="LiveId" clId="{8A7FA5BB-97BB-4757-B08F-92391B74E5AB}" dt="2021-05-22T14:29:13.190" v="5712" actId="14429"/>
          <ac:cxnSpMkLst>
            <pc:docMk/>
            <pc:sldMk cId="1256064280" sldId="388"/>
            <ac:cxnSpMk id="144" creationId="{35EA672D-BDB9-4445-9EDE-5E9E0C3F86A2}"/>
          </ac:cxnSpMkLst>
        </pc:cxnChg>
        <pc:cxnChg chg="add mod modVis">
          <ac:chgData name="Kulinich Bohdan" userId="48e65c9f34e137d0" providerId="LiveId" clId="{8A7FA5BB-97BB-4757-B08F-92391B74E5AB}" dt="2021-05-22T14:29:13.529" v="5713" actId="14429"/>
          <ac:cxnSpMkLst>
            <pc:docMk/>
            <pc:sldMk cId="1256064280" sldId="388"/>
            <ac:cxnSpMk id="145" creationId="{809B6849-53F4-4DF9-BA46-3BFFD9AB4FD2}"/>
          </ac:cxnSpMkLst>
        </pc:cxnChg>
        <pc:cxnChg chg="add mod modVis">
          <ac:chgData name="Kulinich Bohdan" userId="48e65c9f34e137d0" providerId="LiveId" clId="{8A7FA5BB-97BB-4757-B08F-92391B74E5AB}" dt="2021-05-22T14:29:13.976" v="5714" actId="14429"/>
          <ac:cxnSpMkLst>
            <pc:docMk/>
            <pc:sldMk cId="1256064280" sldId="388"/>
            <ac:cxnSpMk id="146" creationId="{689FE659-090A-4AE1-BC85-94A570AA9C5C}"/>
          </ac:cxnSpMkLst>
        </pc:cxnChg>
        <pc:cxnChg chg="add mod modVis">
          <ac:chgData name="Kulinich Bohdan" userId="48e65c9f34e137d0" providerId="LiveId" clId="{8A7FA5BB-97BB-4757-B08F-92391B74E5AB}" dt="2021-05-22T14:29:14.594" v="5715" actId="14429"/>
          <ac:cxnSpMkLst>
            <pc:docMk/>
            <pc:sldMk cId="1256064280" sldId="388"/>
            <ac:cxnSpMk id="147" creationId="{B374CD96-9387-48C6-8322-BFE1E0A76A9E}"/>
          </ac:cxnSpMkLst>
        </pc:cxnChg>
        <pc:cxnChg chg="add mod modVis">
          <ac:chgData name="Kulinich Bohdan" userId="48e65c9f34e137d0" providerId="LiveId" clId="{8A7FA5BB-97BB-4757-B08F-92391B74E5AB}" dt="2021-05-22T14:29:15.882" v="5716" actId="14429"/>
          <ac:cxnSpMkLst>
            <pc:docMk/>
            <pc:sldMk cId="1256064280" sldId="388"/>
            <ac:cxnSpMk id="148" creationId="{1AE2A6BE-AA74-4270-B318-28EF2C3DBCC9}"/>
          </ac:cxnSpMkLst>
        </pc:cxnChg>
        <pc:cxnChg chg="add mod modVis">
          <ac:chgData name="Kulinich Bohdan" userId="48e65c9f34e137d0" providerId="LiveId" clId="{8A7FA5BB-97BB-4757-B08F-92391B74E5AB}" dt="2021-05-22T14:29:16.214" v="5717" actId="14429"/>
          <ac:cxnSpMkLst>
            <pc:docMk/>
            <pc:sldMk cId="1256064280" sldId="388"/>
            <ac:cxnSpMk id="149" creationId="{FBF92276-F726-4FCF-BFC4-7398B1A696B2}"/>
          </ac:cxnSpMkLst>
        </pc:cxnChg>
        <pc:cxnChg chg="add mod modVis">
          <ac:chgData name="Kulinich Bohdan" userId="48e65c9f34e137d0" providerId="LiveId" clId="{8A7FA5BB-97BB-4757-B08F-92391B74E5AB}" dt="2021-05-22T14:29:16.552" v="5718" actId="14429"/>
          <ac:cxnSpMkLst>
            <pc:docMk/>
            <pc:sldMk cId="1256064280" sldId="388"/>
            <ac:cxnSpMk id="150" creationId="{4861AABC-C189-40C9-845D-6D9489D55458}"/>
          </ac:cxnSpMkLst>
        </pc:cxnChg>
        <pc:cxnChg chg="add mod modVis">
          <ac:chgData name="Kulinich Bohdan" userId="48e65c9f34e137d0" providerId="LiveId" clId="{8A7FA5BB-97BB-4757-B08F-92391B74E5AB}" dt="2021-05-22T14:29:16.900" v="5719" actId="14429"/>
          <ac:cxnSpMkLst>
            <pc:docMk/>
            <pc:sldMk cId="1256064280" sldId="388"/>
            <ac:cxnSpMk id="151" creationId="{A89FC92E-0F5A-4A5F-A598-F4267F5F5F48}"/>
          </ac:cxnSpMkLst>
        </pc:cxnChg>
        <pc:cxnChg chg="add mod modVis">
          <ac:chgData name="Kulinich Bohdan" userId="48e65c9f34e137d0" providerId="LiveId" clId="{8A7FA5BB-97BB-4757-B08F-92391B74E5AB}" dt="2021-05-22T14:29:17.216" v="5720" actId="14429"/>
          <ac:cxnSpMkLst>
            <pc:docMk/>
            <pc:sldMk cId="1256064280" sldId="388"/>
            <ac:cxnSpMk id="152" creationId="{C5C6D711-61FC-41B7-95CB-4FE454529B43}"/>
          </ac:cxnSpMkLst>
        </pc:cxnChg>
        <pc:cxnChg chg="add mod modVis">
          <ac:chgData name="Kulinich Bohdan" userId="48e65c9f34e137d0" providerId="LiveId" clId="{8A7FA5BB-97BB-4757-B08F-92391B74E5AB}" dt="2021-05-22T14:29:17.539" v="5721" actId="14429"/>
          <ac:cxnSpMkLst>
            <pc:docMk/>
            <pc:sldMk cId="1256064280" sldId="388"/>
            <ac:cxnSpMk id="153" creationId="{AFCD7549-ED83-4695-8E2A-B29C51A803DA}"/>
          </ac:cxnSpMkLst>
        </pc:cxnChg>
        <pc:cxnChg chg="add mod modVis">
          <ac:chgData name="Kulinich Bohdan" userId="48e65c9f34e137d0" providerId="LiveId" clId="{8A7FA5BB-97BB-4757-B08F-92391B74E5AB}" dt="2021-05-22T14:29:17.871" v="5722" actId="14429"/>
          <ac:cxnSpMkLst>
            <pc:docMk/>
            <pc:sldMk cId="1256064280" sldId="388"/>
            <ac:cxnSpMk id="154" creationId="{3F0DC1C9-87F8-4DE5-877B-9072906AAD47}"/>
          </ac:cxnSpMkLst>
        </pc:cxnChg>
        <pc:cxnChg chg="add mod modVis">
          <ac:chgData name="Kulinich Bohdan" userId="48e65c9f34e137d0" providerId="LiveId" clId="{8A7FA5BB-97BB-4757-B08F-92391B74E5AB}" dt="2021-05-22T14:29:18.202" v="5723" actId="14429"/>
          <ac:cxnSpMkLst>
            <pc:docMk/>
            <pc:sldMk cId="1256064280" sldId="388"/>
            <ac:cxnSpMk id="155" creationId="{F9D6C231-D16A-4FC9-B5E5-AE7FFD273F51}"/>
          </ac:cxnSpMkLst>
        </pc:cxnChg>
        <pc:cxnChg chg="add mod modVis">
          <ac:chgData name="Kulinich Bohdan" userId="48e65c9f34e137d0" providerId="LiveId" clId="{8A7FA5BB-97BB-4757-B08F-92391B74E5AB}" dt="2021-05-22T14:29:18.572" v="5724" actId="14429"/>
          <ac:cxnSpMkLst>
            <pc:docMk/>
            <pc:sldMk cId="1256064280" sldId="388"/>
            <ac:cxnSpMk id="156" creationId="{0B4E1B71-F04D-4C9A-85C2-E83582802F6E}"/>
          </ac:cxnSpMkLst>
        </pc:cxnChg>
        <pc:cxnChg chg="add mod modVis">
          <ac:chgData name="Kulinich Bohdan" userId="48e65c9f34e137d0" providerId="LiveId" clId="{8A7FA5BB-97BB-4757-B08F-92391B74E5AB}" dt="2021-05-22T14:29:18.919" v="5725" actId="14429"/>
          <ac:cxnSpMkLst>
            <pc:docMk/>
            <pc:sldMk cId="1256064280" sldId="388"/>
            <ac:cxnSpMk id="157" creationId="{7237B1EA-2827-489C-B1E1-744B2975B16C}"/>
          </ac:cxnSpMkLst>
        </pc:cxnChg>
        <pc:cxnChg chg="add mod modVis">
          <ac:chgData name="Kulinich Bohdan" userId="48e65c9f34e137d0" providerId="LiveId" clId="{8A7FA5BB-97BB-4757-B08F-92391B74E5AB}" dt="2021-05-22T14:29:20.660" v="5726" actId="14429"/>
          <ac:cxnSpMkLst>
            <pc:docMk/>
            <pc:sldMk cId="1256064280" sldId="388"/>
            <ac:cxnSpMk id="158" creationId="{E39C2DE9-94D5-441A-824A-7A87EA8008BB}"/>
          </ac:cxnSpMkLst>
        </pc:cxnChg>
        <pc:cxnChg chg="add mod modVis">
          <ac:chgData name="Kulinich Bohdan" userId="48e65c9f34e137d0" providerId="LiveId" clId="{8A7FA5BB-97BB-4757-B08F-92391B74E5AB}" dt="2021-05-22T14:29:21.007" v="5727" actId="14429"/>
          <ac:cxnSpMkLst>
            <pc:docMk/>
            <pc:sldMk cId="1256064280" sldId="388"/>
            <ac:cxnSpMk id="159" creationId="{A8B8E40B-EF3A-4AE8-913A-8BD75C6A6B6F}"/>
          </ac:cxnSpMkLst>
        </pc:cxnChg>
        <pc:cxnChg chg="add mod modVis">
          <ac:chgData name="Kulinich Bohdan" userId="48e65c9f34e137d0" providerId="LiveId" clId="{8A7FA5BB-97BB-4757-B08F-92391B74E5AB}" dt="2021-05-22T14:29:21.346" v="5728" actId="14429"/>
          <ac:cxnSpMkLst>
            <pc:docMk/>
            <pc:sldMk cId="1256064280" sldId="388"/>
            <ac:cxnSpMk id="160" creationId="{10471874-70B1-4C7E-959F-68A58CDC748C}"/>
          </ac:cxnSpMkLst>
        </pc:cxnChg>
        <pc:cxnChg chg="add mod modVis">
          <ac:chgData name="Kulinich Bohdan" userId="48e65c9f34e137d0" providerId="LiveId" clId="{8A7FA5BB-97BB-4757-B08F-92391B74E5AB}" dt="2021-05-22T14:29:21.678" v="5729" actId="14429"/>
          <ac:cxnSpMkLst>
            <pc:docMk/>
            <pc:sldMk cId="1256064280" sldId="388"/>
            <ac:cxnSpMk id="161" creationId="{BD3F66A9-BDCA-4861-8534-1D40055CD628}"/>
          </ac:cxnSpMkLst>
        </pc:cxnChg>
        <pc:cxnChg chg="add mod modVis">
          <ac:chgData name="Kulinich Bohdan" userId="48e65c9f34e137d0" providerId="LiveId" clId="{8A7FA5BB-97BB-4757-B08F-92391B74E5AB}" dt="2021-05-22T14:29:23.845" v="5733" actId="14429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 modTransition">
        <pc:chgData name="Kulinich Bohdan" userId="48e65c9f34e137d0" providerId="LiveId" clId="{8A7FA5BB-97BB-4757-B08F-92391B74E5AB}" dt="2021-05-23T09:47:46.081" v="7291" actId="20577"/>
        <pc:sldMkLst>
          <pc:docMk/>
          <pc:sldMk cId="2392856674" sldId="425"/>
        </pc:sldMkLst>
        <pc:spChg chg="mod">
          <ac:chgData name="Kulinich Bohdan" userId="48e65c9f34e137d0" providerId="LiveId" clId="{8A7FA5BB-97BB-4757-B08F-92391B74E5AB}" dt="2021-05-23T09:47:46.081" v="729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Sp delSp modSp mod modTransition delAnim modAnim">
        <pc:chgData name="Kulinich Bohdan" userId="48e65c9f34e137d0" providerId="LiveId" clId="{8A7FA5BB-97BB-4757-B08F-92391B74E5AB}" dt="2021-05-23T09:47:02.210" v="7279"/>
        <pc:sldMkLst>
          <pc:docMk/>
          <pc:sldMk cId="2814267068" sldId="429"/>
        </pc:sldMkLst>
        <pc:spChg chg="del topLvl">
          <ac:chgData name="Kulinich Bohdan" userId="48e65c9f34e137d0" providerId="LiveId" clId="{8A7FA5BB-97BB-4757-B08F-92391B74E5AB}" dt="2021-05-18T09:28:43.362" v="1004" actId="478"/>
          <ac:spMkLst>
            <pc:docMk/>
            <pc:sldMk cId="2814267068" sldId="429"/>
            <ac:spMk id="11" creationId="{650C48D7-8381-4085-97A6-08D8DFF29949}"/>
          </ac:spMkLst>
        </pc:spChg>
        <pc:spChg chg="del">
          <ac:chgData name="Kulinich Bohdan" userId="48e65c9f34e137d0" providerId="LiveId" clId="{8A7FA5BB-97BB-4757-B08F-92391B74E5AB}" dt="2021-05-18T09:28:38.514" v="1003" actId="478"/>
          <ac:spMkLst>
            <pc:docMk/>
            <pc:sldMk cId="2814267068" sldId="429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43.215" v="2578" actId="478"/>
          <ac:spMkLst>
            <pc:docMk/>
            <pc:sldMk cId="2814267068" sldId="429"/>
            <ac:spMk id="13" creationId="{F54DE7DD-D79C-4D71-AC4A-CFA780A1FF00}"/>
          </ac:spMkLst>
        </pc:spChg>
        <pc:spChg chg="mod">
          <ac:chgData name="Kulinich Bohdan" userId="48e65c9f34e137d0" providerId="LiveId" clId="{8A7FA5BB-97BB-4757-B08F-92391B74E5AB}" dt="2021-05-18T09:28:44.465" v="1005"/>
          <ac:spMkLst>
            <pc:docMk/>
            <pc:sldMk cId="2814267068" sldId="429"/>
            <ac:spMk id="16" creationId="{EBAD738B-EDED-460E-AAFC-D14974D579C1}"/>
          </ac:spMkLst>
        </pc:spChg>
        <pc:spChg chg="mod topLvl">
          <ac:chgData name="Kulinich Bohdan" userId="48e65c9f34e137d0" providerId="LiveId" clId="{8A7FA5BB-97BB-4757-B08F-92391B74E5AB}" dt="2021-05-20T17:38:03.409" v="3054" actId="164"/>
          <ac:spMkLst>
            <pc:docMk/>
            <pc:sldMk cId="2814267068" sldId="429"/>
            <ac:spMk id="18" creationId="{C7DA04E3-CE7A-40BE-B9C2-A01BA964CD68}"/>
          </ac:spMkLst>
        </pc:spChg>
        <pc:spChg chg="mod">
          <ac:chgData name="Kulinich Bohdan" userId="48e65c9f34e137d0" providerId="LiveId" clId="{8A7FA5BB-97BB-4757-B08F-92391B74E5AB}" dt="2021-05-19T10:05:04.353" v="2596" actId="20577"/>
          <ac:spMkLst>
            <pc:docMk/>
            <pc:sldMk cId="2814267068" sldId="429"/>
            <ac:spMk id="22" creationId="{249AEF11-90B6-4704-9CA0-0FF238E789C6}"/>
          </ac:spMkLst>
        </pc:spChg>
        <pc:spChg chg="mod">
          <ac:chgData name="Kulinich Bohdan" userId="48e65c9f34e137d0" providerId="LiveId" clId="{8A7FA5BB-97BB-4757-B08F-92391B74E5AB}" dt="2021-05-23T09:42:29.248" v="6840" actId="403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A7FA5BB-97BB-4757-B08F-92391B74E5AB}" dt="2021-05-23T09:43:22.706" v="689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A7FA5BB-97BB-4757-B08F-92391B74E5AB}" dt="2021-05-23T09:43:42.740" v="69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A7FA5BB-97BB-4757-B08F-92391B74E5AB}" dt="2021-05-23T09:44:33.656" v="7016" actId="255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A7FA5BB-97BB-4757-B08F-92391B74E5AB}" dt="2021-05-23T09:46:12.663" v="7195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A7FA5BB-97BB-4757-B08F-92391B74E5AB}" dt="2021-05-23T09:46:45.605" v="7278" actId="14100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8A7FA5BB-97BB-4757-B08F-92391B74E5AB}" dt="2021-05-18T09:28:43.362" v="1004" actId="478"/>
          <ac:grpSpMkLst>
            <pc:docMk/>
            <pc:sldMk cId="2814267068" sldId="429"/>
            <ac:grpSpMk id="2" creationId="{5BB89635-CEFD-41B8-9591-00C73AB28412}"/>
          </ac:grpSpMkLst>
        </pc:grpChg>
        <pc:grpChg chg="add mod">
          <ac:chgData name="Kulinich Bohdan" userId="48e65c9f34e137d0" providerId="LiveId" clId="{8A7FA5BB-97BB-4757-B08F-92391B74E5AB}" dt="2021-05-20T17:38:03.409" v="3054" actId="164"/>
          <ac:grpSpMkLst>
            <pc:docMk/>
            <pc:sldMk cId="2814267068" sldId="429"/>
            <ac:grpSpMk id="2" creationId="{BA3A708B-2742-41C1-83E5-32D91D1B7181}"/>
          </ac:grpSpMkLst>
        </pc:grpChg>
        <pc:grpChg chg="add del mod">
          <ac:chgData name="Kulinich Bohdan" userId="48e65c9f34e137d0" providerId="LiveId" clId="{8A7FA5BB-97BB-4757-B08F-92391B74E5AB}" dt="2021-05-19T10:04:43.824" v="2579" actId="478"/>
          <ac:grpSpMkLst>
            <pc:docMk/>
            <pc:sldMk cId="2814267068" sldId="429"/>
            <ac:grpSpMk id="14" creationId="{4FDF57FA-FE3E-49DD-AEBA-2D3F142A320B}"/>
          </ac:grpSpMkLst>
        </pc:grpChg>
        <pc:grpChg chg="add del mod">
          <ac:chgData name="Kulinich Bohdan" userId="48e65c9f34e137d0" providerId="LiveId" clId="{8A7FA5BB-97BB-4757-B08F-92391B74E5AB}" dt="2021-05-19T10:04:48.123" v="2581" actId="478"/>
          <ac:grpSpMkLst>
            <pc:docMk/>
            <pc:sldMk cId="2814267068" sldId="429"/>
            <ac:grpSpMk id="17" creationId="{C4F0853D-186F-4295-8D6A-FEC357F91A8D}"/>
          </ac:grpSpMkLst>
        </pc:grpChg>
        <pc:grpChg chg="add mod">
          <ac:chgData name="Kulinich Bohdan" userId="48e65c9f34e137d0" providerId="LiveId" clId="{8A7FA5BB-97BB-4757-B08F-92391B74E5AB}" dt="2021-05-19T10:04:45.090" v="2580"/>
          <ac:grpSpMkLst>
            <pc:docMk/>
            <pc:sldMk cId="2814267068" sldId="429"/>
            <ac:grpSpMk id="20" creationId="{448A5731-C813-4FE7-82EF-07E67C665545}"/>
          </ac:grpSpMkLst>
        </pc:grpChg>
        <pc:picChg chg="mod ord">
          <ac:chgData name="Kulinich Bohdan" userId="48e65c9f34e137d0" providerId="LiveId" clId="{8A7FA5BB-97BB-4757-B08F-92391B74E5AB}" dt="2021-05-20T17:38:03.409" v="3054" actId="164"/>
          <ac:picMkLst>
            <pc:docMk/>
            <pc:sldMk cId="2814267068" sldId="429"/>
            <ac:picMk id="4" creationId="{4758F862-9B2A-4F59-AEF1-5F98BC94A36B}"/>
          </ac:picMkLst>
        </pc:picChg>
        <pc:picChg chg="mod">
          <ac:chgData name="Kulinich Bohdan" userId="48e65c9f34e137d0" providerId="LiveId" clId="{8A7FA5BB-97BB-4757-B08F-92391B74E5AB}" dt="2021-05-18T09:28:44.465" v="1005"/>
          <ac:picMkLst>
            <pc:docMk/>
            <pc:sldMk cId="2814267068" sldId="429"/>
            <ac:picMk id="15" creationId="{6CDAF29D-DD82-4D32-A0C3-9DB212C24E86}"/>
          </ac:picMkLst>
        </pc:picChg>
        <pc:picChg chg="del mod topLvl">
          <ac:chgData name="Kulinich Bohdan" userId="48e65c9f34e137d0" providerId="LiveId" clId="{8A7FA5BB-97BB-4757-B08F-92391B74E5AB}" dt="2021-05-19T10:04:48.123" v="2581" actId="478"/>
          <ac:picMkLst>
            <pc:docMk/>
            <pc:sldMk cId="2814267068" sldId="429"/>
            <ac:picMk id="19" creationId="{4E2B06AB-480A-4A94-BDE1-4EA7E2380888}"/>
          </ac:picMkLst>
        </pc:picChg>
        <pc:picChg chg="mod">
          <ac:chgData name="Kulinich Bohdan" userId="48e65c9f34e137d0" providerId="LiveId" clId="{8A7FA5BB-97BB-4757-B08F-92391B74E5AB}" dt="2021-05-19T10:04:45.090" v="2580"/>
          <ac:picMkLst>
            <pc:docMk/>
            <pc:sldMk cId="2814267068" sldId="429"/>
            <ac:picMk id="21" creationId="{B7E3D822-3E62-456B-A70E-C0DC6F7A9AF7}"/>
          </ac:picMkLst>
        </pc:picChg>
      </pc:sldChg>
      <pc:sldChg chg="addSp delSp modSp mod delAnim modAnim">
        <pc:chgData name="Kulinich Bohdan" userId="48e65c9f34e137d0" providerId="LiveId" clId="{8A7FA5BB-97BB-4757-B08F-92391B74E5AB}" dt="2021-05-20T17:35:32.381" v="3036" actId="553"/>
        <pc:sldMkLst>
          <pc:docMk/>
          <pc:sldMk cId="3629939914" sldId="430"/>
        </pc:sldMkLst>
        <pc:spChg chg="add mod">
          <ac:chgData name="Kulinich Bohdan" userId="48e65c9f34e137d0" providerId="LiveId" clId="{8A7FA5BB-97BB-4757-B08F-92391B74E5AB}" dt="2021-05-18T03:57:41.212" v="210" actId="1076"/>
          <ac:spMkLst>
            <pc:docMk/>
            <pc:sldMk cId="3629939914" sldId="430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2" creationId="{F5E0A945-B0FB-479B-B688-C2D0F8F95D60}"/>
          </ac:spMkLst>
        </pc:spChg>
        <pc:spChg chg="add mod topLvl">
          <ac:chgData name="Kulinich Bohdan" userId="48e65c9f34e137d0" providerId="LiveId" clId="{8A7FA5BB-97BB-4757-B08F-92391B74E5AB}" dt="2021-05-19T10:00:50.891" v="2476" actId="164"/>
          <ac:spMkLst>
            <pc:docMk/>
            <pc:sldMk cId="3629939914" sldId="430"/>
            <ac:spMk id="6" creationId="{C455324C-6A9E-440D-AAF7-47FB99AD2433}"/>
          </ac:spMkLst>
        </pc:spChg>
        <pc:spChg chg="mod ord">
          <ac:chgData name="Kulinich Bohdan" userId="48e65c9f34e137d0" providerId="LiveId" clId="{8A7FA5BB-97BB-4757-B08F-92391B74E5AB}" dt="2021-05-19T06:51:07.434" v="1324" actId="14100"/>
          <ac:spMkLst>
            <pc:docMk/>
            <pc:sldMk cId="3629939914" sldId="430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0:17.663" v="907" actId="478"/>
          <ac:spMkLst>
            <pc:docMk/>
            <pc:sldMk cId="3629939914" sldId="430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0:13.438" v="906" actId="478"/>
          <ac:spMkLst>
            <pc:docMk/>
            <pc:sldMk cId="3629939914" sldId="430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9T10:00:39.595" v="2475" actId="164"/>
          <ac:spMkLst>
            <pc:docMk/>
            <pc:sldMk cId="3629939914" sldId="430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35" creationId="{2CD8A453-AF06-4C00-BB17-D7030E2214B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2" creationId="{AA9A41D5-2A90-4567-9F5A-5B7420D5F48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3" creationId="{6C146441-9912-43ED-A3D1-88AF78A386FD}"/>
          </ac:spMkLst>
        </pc:spChg>
        <pc:spChg chg="add mod">
          <ac:chgData name="Kulinich Bohdan" userId="48e65c9f34e137d0" providerId="LiveId" clId="{8A7FA5BB-97BB-4757-B08F-92391B74E5AB}" dt="2021-05-18T03:48:56.904" v="105" actId="1076"/>
          <ac:spMkLst>
            <pc:docMk/>
            <pc:sldMk cId="3629939914" sldId="430"/>
            <ac:spMk id="91" creationId="{04A61210-B49C-4CD6-ABA0-B6EF2F892DB2}"/>
          </ac:spMkLst>
        </pc:spChg>
        <pc:spChg chg="add mod">
          <ac:chgData name="Kulinich Bohdan" userId="48e65c9f34e137d0" providerId="LiveId" clId="{8A7FA5BB-97BB-4757-B08F-92391B74E5AB}" dt="2021-05-18T03:49:14.620" v="109" actId="1076"/>
          <ac:spMkLst>
            <pc:docMk/>
            <pc:sldMk cId="3629939914" sldId="430"/>
            <ac:spMk id="92" creationId="{1BAF1EC8-E68E-4483-ACBE-C5F22EE9363F}"/>
          </ac:spMkLst>
        </pc:spChg>
        <pc:spChg chg="add mod">
          <ac:chgData name="Kulinich Bohdan" userId="48e65c9f34e137d0" providerId="LiveId" clId="{8A7FA5BB-97BB-4757-B08F-92391B74E5AB}" dt="2021-05-18T03:49:23.933" v="113" actId="1076"/>
          <ac:spMkLst>
            <pc:docMk/>
            <pc:sldMk cId="3629939914" sldId="430"/>
            <ac:spMk id="93" creationId="{1FE1DD13-C14C-47E5-BE34-117F4D37F088}"/>
          </ac:spMkLst>
        </pc:spChg>
        <pc:spChg chg="add mod">
          <ac:chgData name="Kulinich Bohdan" userId="48e65c9f34e137d0" providerId="LiveId" clId="{8A7FA5BB-97BB-4757-B08F-92391B74E5AB}" dt="2021-05-18T03:49:38.459" v="117" actId="1076"/>
          <ac:spMkLst>
            <pc:docMk/>
            <pc:sldMk cId="3629939914" sldId="430"/>
            <ac:spMk id="94" creationId="{8C53C183-4CE2-487C-AFC4-85D4049B2180}"/>
          </ac:spMkLst>
        </pc:spChg>
        <pc:spChg chg="add mod">
          <ac:chgData name="Kulinich Bohdan" userId="48e65c9f34e137d0" providerId="LiveId" clId="{8A7FA5BB-97BB-4757-B08F-92391B74E5AB}" dt="2021-05-18T03:49:48.727" v="121" actId="1076"/>
          <ac:spMkLst>
            <pc:docMk/>
            <pc:sldMk cId="3629939914" sldId="430"/>
            <ac:spMk id="95" creationId="{6E8966F8-F4E8-49EB-BF43-BAABB378ABA9}"/>
          </ac:spMkLst>
        </pc:spChg>
        <pc:spChg chg="add mod">
          <ac:chgData name="Kulinich Bohdan" userId="48e65c9f34e137d0" providerId="LiveId" clId="{8A7FA5BB-97BB-4757-B08F-92391B74E5AB}" dt="2021-05-18T03:50:01.393" v="127" actId="1076"/>
          <ac:spMkLst>
            <pc:docMk/>
            <pc:sldMk cId="3629939914" sldId="430"/>
            <ac:spMk id="96" creationId="{9C4BFBE9-1E86-4AFF-894B-A2DB9F3EAE6F}"/>
          </ac:spMkLst>
        </pc:spChg>
        <pc:spChg chg="add mod">
          <ac:chgData name="Kulinich Bohdan" userId="48e65c9f34e137d0" providerId="LiveId" clId="{8A7FA5BB-97BB-4757-B08F-92391B74E5AB}" dt="2021-05-18T03:50:10.681" v="131" actId="1076"/>
          <ac:spMkLst>
            <pc:docMk/>
            <pc:sldMk cId="3629939914" sldId="430"/>
            <ac:spMk id="97" creationId="{46DD225D-FBA8-4970-A8EB-AC3D579D47D9}"/>
          </ac:spMkLst>
        </pc:spChg>
        <pc:spChg chg="add mod">
          <ac:chgData name="Kulinich Bohdan" userId="48e65c9f34e137d0" providerId="LiveId" clId="{8A7FA5BB-97BB-4757-B08F-92391B74E5AB}" dt="2021-05-18T03:53:04.281" v="161" actId="1076"/>
          <ac:spMkLst>
            <pc:docMk/>
            <pc:sldMk cId="3629939914" sldId="430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4:06:13.970" v="300" actId="20577"/>
          <ac:spMkLst>
            <pc:docMk/>
            <pc:sldMk cId="3629939914" sldId="430"/>
            <ac:spMk id="101" creationId="{4C18628D-48C5-412C-B0A4-FEF9F11A38E8}"/>
          </ac:spMkLst>
        </pc:spChg>
        <pc:spChg chg="add mod">
          <ac:chgData name="Kulinich Bohdan" userId="48e65c9f34e137d0" providerId="LiveId" clId="{8A7FA5BB-97BB-4757-B08F-92391B74E5AB}" dt="2021-05-18T04:05:14.707" v="286" actId="1076"/>
          <ac:spMkLst>
            <pc:docMk/>
            <pc:sldMk cId="3629939914" sldId="430"/>
            <ac:spMk id="102" creationId="{1B2C4957-63A5-4F66-9F64-82DCD421D1B3}"/>
          </ac:spMkLst>
        </pc:spChg>
        <pc:spChg chg="add mod">
          <ac:chgData name="Kulinich Bohdan" userId="48e65c9f34e137d0" providerId="LiveId" clId="{8A7FA5BB-97BB-4757-B08F-92391B74E5AB}" dt="2021-05-18T04:08:16.553" v="318" actId="14100"/>
          <ac:spMkLst>
            <pc:docMk/>
            <pc:sldMk cId="3629939914" sldId="430"/>
            <ac:spMk id="104" creationId="{72A95005-124B-4697-99EE-3A80201F3FA3}"/>
          </ac:spMkLst>
        </pc:spChg>
        <pc:spChg chg="add mod">
          <ac:chgData name="Kulinich Bohdan" userId="48e65c9f34e137d0" providerId="LiveId" clId="{8A7FA5BB-97BB-4757-B08F-92391B74E5AB}" dt="2021-05-18T04:10:28.003" v="352" actId="1076"/>
          <ac:spMkLst>
            <pc:docMk/>
            <pc:sldMk cId="3629939914" sldId="430"/>
            <ac:spMk id="106" creationId="{500E084B-31E5-473B-831D-6E49E45EA238}"/>
          </ac:spMkLst>
        </pc:spChg>
        <pc:spChg chg="add mod">
          <ac:chgData name="Kulinich Bohdan" userId="48e65c9f34e137d0" providerId="LiveId" clId="{8A7FA5BB-97BB-4757-B08F-92391B74E5AB}" dt="2021-05-18T04:11:39.833" v="379" actId="1076"/>
          <ac:spMkLst>
            <pc:docMk/>
            <pc:sldMk cId="3629939914" sldId="430"/>
            <ac:spMk id="107" creationId="{28F4D246-9664-4AE8-923A-787A463E7C27}"/>
          </ac:spMkLst>
        </pc:spChg>
        <pc:spChg chg="add mod ord">
          <ac:chgData name="Kulinich Bohdan" userId="48e65c9f34e137d0" providerId="LiveId" clId="{8A7FA5BB-97BB-4757-B08F-92391B74E5AB}" dt="2021-05-19T06:28:44.305" v="1279" actId="167"/>
          <ac:spMkLst>
            <pc:docMk/>
            <pc:sldMk cId="3629939914" sldId="430"/>
            <ac:spMk id="109" creationId="{85D5C064-25C1-4E76-B458-20F7157C4162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8A7FA5BB-97BB-4757-B08F-92391B74E5AB}" dt="2021-05-20T17:35:32.381" v="3036" actId="553"/>
          <ac:grpSpMkLst>
            <pc:docMk/>
            <pc:sldMk cId="3629939914" sldId="430"/>
            <ac:grpSpMk id="3" creationId="{2362ED50-D4BE-4BF7-8662-407766BC7BE2}"/>
          </ac:grpSpMkLst>
        </pc:grpChg>
        <pc:grpChg chg="del">
          <ac:chgData name="Kulinich Bohdan" userId="48e65c9f34e137d0" providerId="LiveId" clId="{8A7FA5BB-97BB-4757-B08F-92391B74E5AB}" dt="2021-05-18T09:20:17.663" v="907" actId="478"/>
          <ac:grpSpMkLst>
            <pc:docMk/>
            <pc:sldMk cId="3629939914" sldId="430"/>
            <ac:grpSpMk id="3" creationId="{3B351B2D-61F6-4704-951D-2A7D728A73B9}"/>
          </ac:grpSpMkLst>
        </pc:grpChg>
        <pc:grpChg chg="add mod">
          <ac:chgData name="Kulinich Bohdan" userId="48e65c9f34e137d0" providerId="LiveId" clId="{8A7FA5BB-97BB-4757-B08F-92391B74E5AB}" dt="2021-05-19T10:00:50.891" v="2476" actId="164"/>
          <ac:grpSpMkLst>
            <pc:docMk/>
            <pc:sldMk cId="3629939914" sldId="430"/>
            <ac:grpSpMk id="4" creationId="{5D2910CB-D54F-4A15-AC26-E3DB8CBF1F3C}"/>
          </ac:grpSpMkLst>
        </pc:grpChg>
        <pc:grpChg chg="add del mod">
          <ac:chgData name="Kulinich Bohdan" userId="48e65c9f34e137d0" providerId="LiveId" clId="{8A7FA5BB-97BB-4757-B08F-92391B74E5AB}" dt="2021-05-18T09:22:07.049" v="938" actId="165"/>
          <ac:grpSpMkLst>
            <pc:docMk/>
            <pc:sldMk cId="3629939914" sldId="430"/>
            <ac:grpSpMk id="12" creationId="{0CB21A4C-B4E1-400D-BF78-391C0D205410}"/>
          </ac:grpSpMkLst>
        </pc:grpChg>
        <pc:grpChg chg="add del mod">
          <ac:chgData name="Kulinich Bohdan" userId="48e65c9f34e137d0" providerId="LiveId" clId="{8A7FA5BB-97BB-4757-B08F-92391B74E5AB}" dt="2021-05-19T09:54:01.461" v="2441" actId="165"/>
          <ac:grpSpMkLst>
            <pc:docMk/>
            <pc:sldMk cId="3629939914" sldId="430"/>
            <ac:grpSpMk id="13" creationId="{BF6EF18B-A297-4CC9-8804-E3E523A50C53}"/>
          </ac:grpSpMkLst>
        </pc:grpChg>
        <pc:picChg chg="add del mod">
          <ac:chgData name="Kulinich Bohdan" userId="48e65c9f34e137d0" providerId="LiveId" clId="{8A7FA5BB-97BB-4757-B08F-92391B74E5AB}" dt="2021-05-17T15:31:26.706" v="13" actId="478"/>
          <ac:picMkLst>
            <pc:docMk/>
            <pc:sldMk cId="3629939914" sldId="430"/>
            <ac:picMk id="5" creationId="{41BA0A3E-C4AF-4D7E-ADAF-193E5A84898C}"/>
          </ac:picMkLst>
        </pc:picChg>
        <pc:picChg chg="add mod topLvl modCrop">
          <ac:chgData name="Kulinich Bohdan" userId="48e65c9f34e137d0" providerId="LiveId" clId="{8A7FA5BB-97BB-4757-B08F-92391B74E5AB}" dt="2021-05-19T10:00:50.891" v="2476" actId="164"/>
          <ac:picMkLst>
            <pc:docMk/>
            <pc:sldMk cId="3629939914" sldId="430"/>
            <ac:picMk id="5" creationId="{E548E19C-8B74-4E0C-BE6A-86A3553C6593}"/>
          </ac:picMkLst>
        </pc:picChg>
        <pc:picChg chg="del">
          <ac:chgData name="Kulinich Bohdan" userId="48e65c9f34e137d0" providerId="LiveId" clId="{8A7FA5BB-97BB-4757-B08F-92391B74E5AB}" dt="2021-05-17T15:19:13.962" v="1" actId="478"/>
          <ac:picMkLst>
            <pc:docMk/>
            <pc:sldMk cId="3629939914" sldId="430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7T15:29:46.024" v="8" actId="478"/>
          <ac:picMkLst>
            <pc:docMk/>
            <pc:sldMk cId="3629939914" sldId="430"/>
            <ac:picMk id="8" creationId="{1759D8C3-5EA3-426E-9AC5-2770CEFAA292}"/>
          </ac:picMkLst>
        </pc:picChg>
        <pc:picChg chg="add del mod">
          <ac:chgData name="Kulinich Bohdan" userId="48e65c9f34e137d0" providerId="LiveId" clId="{8A7FA5BB-97BB-4757-B08F-92391B74E5AB}" dt="2021-05-17T15:30:28.045" v="10" actId="478"/>
          <ac:picMkLst>
            <pc:docMk/>
            <pc:sldMk cId="3629939914" sldId="430"/>
            <ac:picMk id="10" creationId="{BA9BD55B-B149-486B-BE33-EDECBCB02E27}"/>
          </ac:picMkLst>
        </pc:picChg>
        <pc:picChg chg="add del mod ord">
          <ac:chgData name="Kulinich Bohdan" userId="48e65c9f34e137d0" providerId="LiveId" clId="{8A7FA5BB-97BB-4757-B08F-92391B74E5AB}" dt="2021-05-17T15:46:26.905" v="45" actId="478"/>
          <ac:picMkLst>
            <pc:docMk/>
            <pc:sldMk cId="3629939914" sldId="430"/>
            <ac:picMk id="12" creationId="{571312BD-A4B2-4B9F-B907-5D6F2ECA3008}"/>
          </ac:picMkLst>
        </pc:picChg>
        <pc:picChg chg="add del mod">
          <ac:chgData name="Kulinich Bohdan" userId="48e65c9f34e137d0" providerId="LiveId" clId="{8A7FA5BB-97BB-4757-B08F-92391B74E5AB}" dt="2021-05-17T15:46:25.418" v="44" actId="478"/>
          <ac:picMkLst>
            <pc:docMk/>
            <pc:sldMk cId="3629939914" sldId="430"/>
            <ac:picMk id="14" creationId="{C1C201E3-18BF-4815-A757-93E2725ECCAA}"/>
          </ac:picMkLst>
        </pc:picChg>
        <pc:picChg chg="add del mod">
          <ac:chgData name="Kulinich Bohdan" userId="48e65c9f34e137d0" providerId="LiveId" clId="{8A7FA5BB-97BB-4757-B08F-92391B74E5AB}" dt="2021-05-17T15:43:02.473" v="27" actId="478"/>
          <ac:picMkLst>
            <pc:docMk/>
            <pc:sldMk cId="3629939914" sldId="430"/>
            <ac:picMk id="16" creationId="{B659D070-C137-433D-A99A-2453EFC10ADF}"/>
          </ac:picMkLst>
        </pc:picChg>
        <pc:picChg chg="add del mod ord modCrop">
          <ac:chgData name="Kulinich Bohdan" userId="48e65c9f34e137d0" providerId="LiveId" clId="{8A7FA5BB-97BB-4757-B08F-92391B74E5AB}" dt="2021-05-17T15:46:20.556" v="42" actId="478"/>
          <ac:picMkLst>
            <pc:docMk/>
            <pc:sldMk cId="3629939914" sldId="430"/>
            <ac:picMk id="18" creationId="{4BA937F8-2534-4652-B2B4-2C32D6B8714F}"/>
          </ac:picMkLst>
        </pc:picChg>
        <pc:picChg chg="add mod">
          <ac:chgData name="Kulinich Bohdan" userId="48e65c9f34e137d0" providerId="LiveId" clId="{8A7FA5BB-97BB-4757-B08F-92391B74E5AB}" dt="2021-05-19T10:00:39.595" v="2475" actId="164"/>
          <ac:picMkLst>
            <pc:docMk/>
            <pc:sldMk cId="3629939914" sldId="430"/>
            <ac:picMk id="46" creationId="{7ED78297-EC39-4341-941E-FD64347F06F8}"/>
          </ac:picMkLst>
        </pc:pic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32" creationId="{A8560FF6-FF5B-4A61-8530-A2DB916AD88B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7" creationId="{5243182E-958E-46F2-9763-417B8276D2EB}"/>
          </ac:cxnSpMkLst>
        </pc:cxnChg>
        <pc:cxnChg chg="add mod">
          <ac:chgData name="Kulinich Bohdan" userId="48e65c9f34e137d0" providerId="LiveId" clId="{8A7FA5BB-97BB-4757-B08F-92391B74E5AB}" dt="2021-05-18T03:57:46.569" v="211" actId="14100"/>
          <ac:cxnSpMkLst>
            <pc:docMk/>
            <pc:sldMk cId="3629939914" sldId="430"/>
            <ac:cxnSpMk id="99" creationId="{F1D9EBB9-C261-4C94-8055-9E0A7F10AE0B}"/>
          </ac:cxnSpMkLst>
        </pc:cxnChg>
        <pc:cxnChg chg="add mod">
          <ac:chgData name="Kulinich Bohdan" userId="48e65c9f34e137d0" providerId="LiveId" clId="{8A7FA5BB-97BB-4757-B08F-92391B74E5AB}" dt="2021-05-18T03:58:18.446" v="217" actId="14100"/>
          <ac:cxnSpMkLst>
            <pc:docMk/>
            <pc:sldMk cId="3629939914" sldId="430"/>
            <ac:cxnSpMk id="100" creationId="{2EF96A02-6212-41F9-B696-AB3EE24B964F}"/>
          </ac:cxnSpMkLst>
        </pc:cxnChg>
        <pc:cxnChg chg="add mod">
          <ac:chgData name="Kulinich Bohdan" userId="48e65c9f34e137d0" providerId="LiveId" clId="{8A7FA5BB-97BB-4757-B08F-92391B74E5AB}" dt="2021-05-18T04:05:09.680" v="285" actId="1076"/>
          <ac:cxnSpMkLst>
            <pc:docMk/>
            <pc:sldMk cId="3629939914" sldId="430"/>
            <ac:cxnSpMk id="103" creationId="{135DEE39-EE80-4B31-868E-001345700FE9}"/>
          </ac:cxnSpMkLst>
        </pc:cxnChg>
        <pc:cxnChg chg="add mod">
          <ac:chgData name="Kulinich Bohdan" userId="48e65c9f34e137d0" providerId="LiveId" clId="{8A7FA5BB-97BB-4757-B08F-92391B74E5AB}" dt="2021-05-18T04:08:33.075" v="323" actId="14100"/>
          <ac:cxnSpMkLst>
            <pc:docMk/>
            <pc:sldMk cId="3629939914" sldId="430"/>
            <ac:cxnSpMk id="105" creationId="{720C6118-7FCA-4DF4-A1BA-CE30923B9C75}"/>
          </ac:cxnSpMkLst>
        </pc:cxnChg>
        <pc:cxnChg chg="add mod">
          <ac:chgData name="Kulinich Bohdan" userId="48e65c9f34e137d0" providerId="LiveId" clId="{8A7FA5BB-97BB-4757-B08F-92391B74E5AB}" dt="2021-05-18T04:11:54.963" v="383" actId="14100"/>
          <ac:cxnSpMkLst>
            <pc:docMk/>
            <pc:sldMk cId="3629939914" sldId="430"/>
            <ac:cxnSpMk id="108" creationId="{32F6BB9E-03A3-4D7A-8C35-6537058BE5F8}"/>
          </ac:cxnSpMkLst>
        </pc:cxnChg>
      </pc:sldChg>
      <pc:sldChg chg="addSp delSp modSp mod addAnim delAnim">
        <pc:chgData name="Kulinich Bohdan" userId="48e65c9f34e137d0" providerId="LiveId" clId="{8A7FA5BB-97BB-4757-B08F-92391B74E5AB}" dt="2021-05-17T15:50:10.705" v="67" actId="14429"/>
        <pc:sldMkLst>
          <pc:docMk/>
          <pc:sldMk cId="892962582" sldId="432"/>
        </pc:sldMkLst>
        <pc:spChg chg="add del mod ord">
          <ac:chgData name="Kulinich Bohdan" userId="48e65c9f34e137d0" providerId="LiveId" clId="{8A7FA5BB-97BB-4757-B08F-92391B74E5AB}" dt="2021-05-17T15:49:46.891" v="62" actId="1076"/>
          <ac:spMkLst>
            <pc:docMk/>
            <pc:sldMk cId="892962582" sldId="432"/>
            <ac:spMk id="23" creationId="{EFE2FCE7-7835-406A-99CA-70C9D5ADF9B6}"/>
          </ac:spMkLst>
        </pc:spChg>
        <pc:spChg chg="add del mod ord">
          <ac:chgData name="Kulinich Bohdan" userId="48e65c9f34e137d0" providerId="LiveId" clId="{8A7FA5BB-97BB-4757-B08F-92391B74E5AB}" dt="2021-05-17T15:50:09.171" v="66" actId="478"/>
          <ac:spMkLst>
            <pc:docMk/>
            <pc:sldMk cId="892962582" sldId="432"/>
            <ac:spMk id="55" creationId="{EAFCE108-DECD-4240-824C-355787EADBFC}"/>
          </ac:spMkLst>
        </pc:spChg>
        <pc:grpChg chg="mod">
          <ac:chgData name="Kulinich Bohdan" userId="48e65c9f34e137d0" providerId="LiveId" clId="{8A7FA5BB-97BB-4757-B08F-92391B74E5AB}" dt="2021-05-17T15:49:31.860" v="56" actId="1076"/>
          <ac:grpSpMkLst>
            <pc:docMk/>
            <pc:sldMk cId="892962582" sldId="432"/>
            <ac:grpSpMk id="8" creationId="{E79FC03C-6D73-403F-BCFF-57A07011564E}"/>
          </ac:grpSpMkLst>
        </pc:grpChg>
        <pc:picChg chg="mod modVis">
          <ac:chgData name="Kulinich Bohdan" userId="48e65c9f34e137d0" providerId="LiveId" clId="{8A7FA5BB-97BB-4757-B08F-92391B74E5AB}" dt="2021-05-17T15:50:10.705" v="67" actId="14429"/>
          <ac:picMkLst>
            <pc:docMk/>
            <pc:sldMk cId="892962582" sldId="432"/>
            <ac:picMk id="3" creationId="{01C98169-6215-4DE5-96C5-32D95E22EA9E}"/>
          </ac:picMkLst>
        </pc:picChg>
        <pc:picChg chg="add del mod">
          <ac:chgData name="Kulinich Bohdan" userId="48e65c9f34e137d0" providerId="LiveId" clId="{8A7FA5BB-97BB-4757-B08F-92391B74E5AB}" dt="2021-05-17T15:49:27.875" v="53" actId="21"/>
          <ac:picMkLst>
            <pc:docMk/>
            <pc:sldMk cId="892962582" sldId="432"/>
            <ac:picMk id="4" creationId="{A82A5C78-7384-464A-A5D9-92A71EF8CAE0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489272128" sldId="433"/>
        </pc:sldMkLst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2" creationId="{F5E0A945-B0FB-479B-B688-C2D0F8F95D60}"/>
          </ac:spMkLst>
        </pc:spChg>
        <pc:spChg chg="del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5:40.549" v="899" actId="478"/>
          <ac:spMkLst>
            <pc:docMk/>
            <pc:sldMk cId="489272128" sldId="433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9T07:32:15.799" v="1887" actId="478"/>
          <ac:spMkLst>
            <pc:docMk/>
            <pc:sldMk cId="489272128" sldId="433"/>
            <ac:spMk id="35" creationId="{2CD8A453-AF06-4C00-BB17-D7030E2214B8}"/>
          </ac:spMkLst>
        </pc:spChg>
        <pc:spChg chg="mod">
          <ac:chgData name="Kulinich Bohdan" userId="48e65c9f34e137d0" providerId="LiveId" clId="{8A7FA5BB-97BB-4757-B08F-92391B74E5AB}" dt="2021-05-19T07:36:29.340" v="1940" actId="20577"/>
          <ac:spMkLst>
            <pc:docMk/>
            <pc:sldMk cId="489272128" sldId="433"/>
            <ac:spMk id="41" creationId="{AE59C569-46EC-4158-9BDD-52253D509EEC}"/>
          </ac:spMkLst>
        </pc:spChg>
        <pc:spChg chg="add mod">
          <ac:chgData name="Kulinich Bohdan" userId="48e65c9f34e137d0" providerId="LiveId" clId="{8A7FA5BB-97BB-4757-B08F-92391B74E5AB}" dt="2021-05-19T07:37:31.466" v="1948" actId="1076"/>
          <ac:spMkLst>
            <pc:docMk/>
            <pc:sldMk cId="489272128" sldId="433"/>
            <ac:spMk id="44" creationId="{A119260B-324F-4CD8-B615-7E6E4600A4D2}"/>
          </ac:spMkLst>
        </pc:spChg>
        <pc:spChg chg="add mod">
          <ac:chgData name="Kulinich Bohdan" userId="48e65c9f34e137d0" providerId="LiveId" clId="{8A7FA5BB-97BB-4757-B08F-92391B74E5AB}" dt="2021-05-19T07:37:39.617" v="1949" actId="1076"/>
          <ac:spMkLst>
            <pc:docMk/>
            <pc:sldMk cId="489272128" sldId="433"/>
            <ac:spMk id="45" creationId="{4F221BE3-EC59-4B57-AF0C-86CEF400CA67}"/>
          </ac:spMkLst>
        </pc:spChg>
        <pc:spChg chg="add mod">
          <ac:chgData name="Kulinich Bohdan" userId="48e65c9f34e137d0" providerId="LiveId" clId="{8A7FA5BB-97BB-4757-B08F-92391B74E5AB}" dt="2021-05-19T07:38:47.593" v="2005" actId="14100"/>
          <ac:spMkLst>
            <pc:docMk/>
            <pc:sldMk cId="489272128" sldId="433"/>
            <ac:spMk id="46" creationId="{622B7F98-045A-4D92-9462-F047FE71AA7B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2" creationId="{AA9A41D5-2A90-4567-9F5A-5B7420D5F484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3" creationId="{6C146441-9912-43ED-A3D1-88AF78A386F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7" creationId="{52BCFE18-32C3-4AF4-AD3E-9D954E2FFBBE}"/>
          </ac:spMkLst>
        </pc:spChg>
        <pc:grpChg chg="del">
          <ac:chgData name="Kulinich Bohdan" userId="48e65c9f34e137d0" providerId="LiveId" clId="{8A7FA5BB-97BB-4757-B08F-92391B74E5AB}" dt="2021-05-18T09:15:44.126" v="900" actId="478"/>
          <ac:grpSpMkLst>
            <pc:docMk/>
            <pc:sldMk cId="489272128" sldId="433"/>
            <ac:grpSpMk id="3" creationId="{3B351B2D-61F6-4704-951D-2A7D728A73B9}"/>
          </ac:grpSpMkLst>
        </pc:grpChg>
        <pc:grpChg chg="add mod modVis">
          <ac:chgData name="Kulinich Bohdan" userId="48e65c9f34e137d0" providerId="LiveId" clId="{8A7FA5BB-97BB-4757-B08F-92391B74E5AB}" dt="2021-05-19T07:23:15.300" v="1882" actId="14429"/>
          <ac:grpSpMkLst>
            <pc:docMk/>
            <pc:sldMk cId="489272128" sldId="433"/>
            <ac:grpSpMk id="39" creationId="{AE2F455F-BDA6-4A60-8382-51F28DC72D03}"/>
          </ac:grpSpMkLst>
        </pc:grpChg>
        <pc:picChg chg="add del mod">
          <ac:chgData name="Kulinich Bohdan" userId="48e65c9f34e137d0" providerId="LiveId" clId="{8A7FA5BB-97BB-4757-B08F-92391B74E5AB}" dt="2021-05-19T07:32:41.448" v="1895" actId="478"/>
          <ac:picMkLst>
            <pc:docMk/>
            <pc:sldMk cId="489272128" sldId="433"/>
            <ac:picMk id="4" creationId="{4A68C8C8-FBE3-46A2-975B-7A4F60054DD8}"/>
          </ac:picMkLst>
        </pc:picChg>
        <pc:picChg chg="add del mod">
          <ac:chgData name="Kulinich Bohdan" userId="48e65c9f34e137d0" providerId="LiveId" clId="{8A7FA5BB-97BB-4757-B08F-92391B74E5AB}" dt="2021-05-18T09:16:15.907" v="902" actId="478"/>
          <ac:picMkLst>
            <pc:docMk/>
            <pc:sldMk cId="489272128" sldId="433"/>
            <ac:picMk id="5" creationId="{427C174D-2274-4866-96AE-262F5E5A13D7}"/>
          </ac:picMkLst>
        </pc:picChg>
        <pc:picChg chg="del mod">
          <ac:chgData name="Kulinich Bohdan" userId="48e65c9f34e137d0" providerId="LiveId" clId="{8A7FA5BB-97BB-4757-B08F-92391B74E5AB}" dt="2021-05-19T07:32:15.799" v="1887" actId="478"/>
          <ac:picMkLst>
            <pc:docMk/>
            <pc:sldMk cId="489272128" sldId="433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9T07:32:39.775" v="1894" actId="478"/>
          <ac:picMkLst>
            <pc:docMk/>
            <pc:sldMk cId="489272128" sldId="433"/>
            <ac:picMk id="7" creationId="{1124F7E2-1554-4DC8-AF20-900CD8B867E6}"/>
          </ac:picMkLst>
        </pc:picChg>
        <pc:picChg chg="add del mod">
          <ac:chgData name="Kulinich Bohdan" userId="48e65c9f34e137d0" providerId="LiveId" clId="{8A7FA5BB-97BB-4757-B08F-92391B74E5AB}" dt="2021-05-18T09:18:46.136" v="904" actId="478"/>
          <ac:picMkLst>
            <pc:docMk/>
            <pc:sldMk cId="489272128" sldId="433"/>
            <ac:picMk id="8" creationId="{B04E9232-9960-4CFF-B1C8-887D8445C202}"/>
          </ac:picMkLst>
        </pc:picChg>
        <pc:picChg chg="add mod">
          <ac:chgData name="Kulinich Bohdan" userId="48e65c9f34e137d0" providerId="LiveId" clId="{8A7FA5BB-97BB-4757-B08F-92391B74E5AB}" dt="2021-05-19T07:33:06.115" v="1899" actId="1076"/>
          <ac:picMkLst>
            <pc:docMk/>
            <pc:sldMk cId="489272128" sldId="433"/>
            <ac:picMk id="9" creationId="{AFCC4AA5-1677-46F9-A8A9-68CAC3636BFA}"/>
          </ac:picMkLst>
        </pc:picChg>
        <pc:picChg chg="add del mod">
          <ac:chgData name="Kulinich Bohdan" userId="48e65c9f34e137d0" providerId="LiveId" clId="{8A7FA5BB-97BB-4757-B08F-92391B74E5AB}" dt="2021-05-18T09:28:22.558" v="996" actId="478"/>
          <ac:picMkLst>
            <pc:docMk/>
            <pc:sldMk cId="489272128" sldId="433"/>
            <ac:picMk id="10" creationId="{81EE3904-09E0-4F8C-B3C0-00720165CCE4}"/>
          </ac:picMkLst>
        </pc:picChg>
        <pc:picChg chg="add del mod">
          <ac:chgData name="Kulinich Bohdan" userId="48e65c9f34e137d0" providerId="LiveId" clId="{8A7FA5BB-97BB-4757-B08F-92391B74E5AB}" dt="2021-05-19T07:36:07.276" v="1909" actId="478"/>
          <ac:picMkLst>
            <pc:docMk/>
            <pc:sldMk cId="489272128" sldId="433"/>
            <ac:picMk id="11" creationId="{6E51F4C8-D429-4B0B-9849-2128DAC3145F}"/>
          </ac:picMkLst>
        </pc:picChg>
        <pc:picChg chg="add mod">
          <ac:chgData name="Kulinich Bohdan" userId="48e65c9f34e137d0" providerId="LiveId" clId="{8A7FA5BB-97BB-4757-B08F-92391B74E5AB}" dt="2021-05-17T15:51:17.569" v="81"/>
          <ac:picMkLst>
            <pc:docMk/>
            <pc:sldMk cId="489272128" sldId="433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8T09:28:23.113" v="997"/>
          <ac:picMkLst>
            <pc:docMk/>
            <pc:sldMk cId="489272128" sldId="433"/>
            <ac:picMk id="40" creationId="{587109CA-6642-44CC-84BF-1BB2058C463D}"/>
          </ac:picMkLst>
        </pc:picChg>
        <pc:picChg chg="add mod">
          <ac:chgData name="Kulinich Bohdan" userId="48e65c9f34e137d0" providerId="LiveId" clId="{8A7FA5BB-97BB-4757-B08F-92391B74E5AB}" dt="2021-05-19T07:38:32.692" v="1956"/>
          <ac:picMkLst>
            <pc:docMk/>
            <pc:sldMk cId="489272128" sldId="433"/>
            <ac:picMk id="47" creationId="{031037B8-09CC-4532-9C47-DF8B74113078}"/>
          </ac:picMkLst>
        </pc:pic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32" creationId="{A8560FF6-FF5B-4A61-8530-A2DB916AD88B}"/>
          </ac:cxnSpMkLst>
        </pc:cxnChg>
        <pc:cxnChg chg="add mod">
          <ac:chgData name="Kulinich Bohdan" userId="48e65c9f34e137d0" providerId="LiveId" clId="{8A7FA5BB-97BB-4757-B08F-92391B74E5AB}" dt="2021-05-19T07:37:12.926" v="1945" actId="1076"/>
          <ac:cxnSpMkLst>
            <pc:docMk/>
            <pc:sldMk cId="489272128" sldId="433"/>
            <ac:cxnSpMk id="42" creationId="{B8169785-5AF2-40FB-A00E-A8AD7C90A422}"/>
          </ac:cxnSpMkLst>
        </pc:cxnChg>
        <pc:cxnChg chg="add mod">
          <ac:chgData name="Kulinich Bohdan" userId="48e65c9f34e137d0" providerId="LiveId" clId="{8A7FA5BB-97BB-4757-B08F-92391B74E5AB}" dt="2021-05-19T07:37:10.567" v="1944" actId="14100"/>
          <ac:cxnSpMkLst>
            <pc:docMk/>
            <pc:sldMk cId="489272128" sldId="433"/>
            <ac:cxnSpMk id="43" creationId="{BF63E542-0208-4743-8EE2-6A306358187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7" creationId="{5243182E-958E-46F2-9763-417B8276D2EB}"/>
          </ac:cxnSpMkLst>
        </pc:cxnChg>
      </pc:sldChg>
      <pc:sldChg chg="delSp modSp add del mod">
        <pc:chgData name="Kulinich Bohdan" userId="48e65c9f34e137d0" providerId="LiveId" clId="{8A7FA5BB-97BB-4757-B08F-92391B74E5AB}" dt="2021-05-17T15:50:47.073" v="75" actId="47"/>
        <pc:sldMkLst>
          <pc:docMk/>
          <pc:sldMk cId="724437445" sldId="434"/>
        </pc:sldMkLst>
        <pc:spChg chg="mod">
          <ac:chgData name="Kulinich Bohdan" userId="48e65c9f34e137d0" providerId="LiveId" clId="{8A7FA5BB-97BB-4757-B08F-92391B74E5AB}" dt="2021-05-17T15:48:12.295" v="51" actId="6549"/>
          <ac:spMkLst>
            <pc:docMk/>
            <pc:sldMk cId="724437445" sldId="434"/>
            <ac:spMk id="33" creationId="{B7F3530E-5977-41C9-8467-681052401770}"/>
          </ac:spMkLst>
        </pc:spChg>
        <pc:picChg chg="del">
          <ac:chgData name="Kulinich Bohdan" userId="48e65c9f34e137d0" providerId="LiveId" clId="{8A7FA5BB-97BB-4757-B08F-92391B74E5AB}" dt="2021-05-17T15:47:59.850" v="50" actId="478"/>
          <ac:picMkLst>
            <pc:docMk/>
            <pc:sldMk cId="724437445" sldId="434"/>
            <ac:picMk id="12" creationId="{571312BD-A4B2-4B9F-B907-5D6F2ECA3008}"/>
          </ac:picMkLst>
        </pc:picChg>
        <pc:picChg chg="del">
          <ac:chgData name="Kulinich Bohdan" userId="48e65c9f34e137d0" providerId="LiveId" clId="{8A7FA5BB-97BB-4757-B08F-92391B74E5AB}" dt="2021-05-17T15:47:59.071" v="49" actId="478"/>
          <ac:picMkLst>
            <pc:docMk/>
            <pc:sldMk cId="724437445" sldId="434"/>
            <ac:picMk id="14" creationId="{C1C201E3-18BF-4815-A757-93E2725ECCAA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44.065" v="3038" actId="553"/>
        <pc:sldMkLst>
          <pc:docMk/>
          <pc:sldMk cId="1244175367" sldId="434"/>
        </pc:sldMkLst>
        <pc:spChg chg="mod">
          <ac:chgData name="Kulinich Bohdan" userId="48e65c9f34e137d0" providerId="LiveId" clId="{8A7FA5BB-97BB-4757-B08F-92391B74E5AB}" dt="2021-05-18T04:17:21.669" v="485" actId="20577"/>
          <ac:spMkLst>
            <pc:docMk/>
            <pc:sldMk cId="1244175367" sldId="434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7:49.810" v="989" actId="478"/>
          <ac:spMkLst>
            <pc:docMk/>
            <pc:sldMk cId="1244175367" sldId="434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7:46.491" v="988" actId="478"/>
          <ac:spMkLst>
            <pc:docMk/>
            <pc:sldMk cId="1244175367" sldId="434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1:57.873" v="2486" actId="478"/>
          <ac:spMkLst>
            <pc:docMk/>
            <pc:sldMk cId="1244175367" sldId="434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7:21:00.013" v="663" actId="1076"/>
          <ac:spMkLst>
            <pc:docMk/>
            <pc:sldMk cId="1244175367" sldId="434"/>
            <ac:spMk id="98" creationId="{B00E383B-D4E0-4547-80BB-D6B7B0B0EF19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1" creationId="{4C18628D-48C5-412C-B0A4-FEF9F11A38E8}"/>
          </ac:spMkLst>
        </pc:spChg>
        <pc:spChg chg="del">
          <ac:chgData name="Kulinich Bohdan" userId="48e65c9f34e137d0" providerId="LiveId" clId="{8A7FA5BB-97BB-4757-B08F-92391B74E5AB}" dt="2021-05-18T04:17:27.206" v="486" actId="478"/>
          <ac:spMkLst>
            <pc:docMk/>
            <pc:sldMk cId="1244175367" sldId="434"/>
            <ac:spMk id="102" creationId="{1B2C4957-63A5-4F66-9F64-82DCD421D1B3}"/>
          </ac:spMkLst>
        </pc:spChg>
        <pc:spChg chg="mod">
          <ac:chgData name="Kulinich Bohdan" userId="48e65c9f34e137d0" providerId="LiveId" clId="{8A7FA5BB-97BB-4757-B08F-92391B74E5AB}" dt="2021-05-18T09:27:50.880" v="990"/>
          <ac:spMkLst>
            <pc:docMk/>
            <pc:sldMk cId="1244175367" sldId="434"/>
            <ac:spMk id="104" creationId="{104B6395-672D-4FBE-80EC-C0D1D146776A}"/>
          </ac:spMkLst>
        </pc:spChg>
        <pc:spChg chg="del">
          <ac:chgData name="Kulinich Bohdan" userId="48e65c9f34e137d0" providerId="LiveId" clId="{8A7FA5BB-97BB-4757-B08F-92391B74E5AB}" dt="2021-05-18T04:16:47.244" v="464" actId="478"/>
          <ac:spMkLst>
            <pc:docMk/>
            <pc:sldMk cId="1244175367" sldId="434"/>
            <ac:spMk id="104" creationId="{72A95005-124B-4697-99EE-3A80201F3FA3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6" creationId="{500E084B-31E5-473B-831D-6E49E45EA23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06" creationId="{A0CDF265-68E0-4DC4-BB83-7D9421D1D540}"/>
          </ac:spMkLst>
        </pc:spChg>
        <pc:spChg chg="mod">
          <ac:chgData name="Kulinich Bohdan" userId="48e65c9f34e137d0" providerId="LiveId" clId="{8A7FA5BB-97BB-4757-B08F-92391B74E5AB}" dt="2021-05-18T04:18:06.753" v="509" actId="1076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9" creationId="{85D5C064-25C1-4E76-B458-20F7157C4162}"/>
          </ac:spMkLst>
        </pc:spChg>
        <pc:spChg chg="add mod">
          <ac:chgData name="Kulinich Bohdan" userId="48e65c9f34e137d0" providerId="LiveId" clId="{8A7FA5BB-97BB-4757-B08F-92391B74E5AB}" dt="2021-05-18T04:22:18.712" v="588" actId="14100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15" creationId="{BC128850-F13D-472C-990C-442E17398254}"/>
          </ac:spMkLst>
        </pc:spChg>
        <pc:grpChg chg="del">
          <ac:chgData name="Kulinich Bohdan" userId="48e65c9f34e137d0" providerId="LiveId" clId="{8A7FA5BB-97BB-4757-B08F-92391B74E5AB}" dt="2021-05-18T09:27:49.810" v="989" actId="478"/>
          <ac:grpSpMkLst>
            <pc:docMk/>
            <pc:sldMk cId="1244175367" sldId="434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1:58.482" v="2487" actId="478"/>
          <ac:grpSpMkLst>
            <pc:docMk/>
            <pc:sldMk cId="1244175367" sldId="434"/>
            <ac:grpSpMk id="102" creationId="{410D12A0-8262-4DFC-AD71-227FFA8AA2FE}"/>
          </ac:grpSpMkLst>
        </pc:grpChg>
        <pc:grpChg chg="add mod">
          <ac:chgData name="Kulinich Bohdan" userId="48e65c9f34e137d0" providerId="LiveId" clId="{8A7FA5BB-97BB-4757-B08F-92391B74E5AB}" dt="2021-05-20T17:35:44.065" v="3038" actId="553"/>
          <ac:grpSpMkLst>
            <pc:docMk/>
            <pc:sldMk cId="1244175367" sldId="434"/>
            <ac:grpSpMk id="105" creationId="{FB7D8F44-F74F-480C-BC36-86E41977CE32}"/>
          </ac:grpSpMkLst>
        </pc:grpChg>
        <pc:grpChg chg="add mod">
          <ac:chgData name="Kulinich Bohdan" userId="48e65c9f34e137d0" providerId="LiveId" clId="{8A7FA5BB-97BB-4757-B08F-92391B74E5AB}" dt="2021-05-19T10:01:59.625" v="2488"/>
          <ac:grpSpMkLst>
            <pc:docMk/>
            <pc:sldMk cId="1244175367" sldId="434"/>
            <ac:grpSpMk id="113" creationId="{B74D889E-9527-4879-AE20-136893185771}"/>
          </ac:grpSpMkLst>
        </pc:grpChg>
        <pc:picChg chg="add del mod ord modVis">
          <ac:chgData name="Kulinich Bohdan" userId="48e65c9f34e137d0" providerId="LiveId" clId="{8A7FA5BB-97BB-4757-B08F-92391B74E5AB}" dt="2021-05-18T07:19:12.289" v="617" actId="478"/>
          <ac:picMkLst>
            <pc:docMk/>
            <pc:sldMk cId="1244175367" sldId="434"/>
            <ac:picMk id="5" creationId="{4AA8CB86-3231-4712-B27E-AADFBD1516F1}"/>
          </ac:picMkLst>
        </pc:picChg>
        <pc:picChg chg="add del mod modVis modCrop">
          <ac:chgData name="Kulinich Bohdan" userId="48e65c9f34e137d0" providerId="LiveId" clId="{8A7FA5BB-97BB-4757-B08F-92391B74E5AB}" dt="2021-05-18T07:19:13.632" v="619" actId="478"/>
          <ac:picMkLst>
            <pc:docMk/>
            <pc:sldMk cId="1244175367" sldId="434"/>
            <ac:picMk id="7" creationId="{2274E488-315C-46FE-9A57-11E03D514170}"/>
          </ac:picMkLst>
        </pc:picChg>
        <pc:picChg chg="del">
          <ac:chgData name="Kulinich Bohdan" userId="48e65c9f34e137d0" providerId="LiveId" clId="{8A7FA5BB-97BB-4757-B08F-92391B74E5AB}" dt="2021-05-18T04:16:50.481" v="465" actId="478"/>
          <ac:picMkLst>
            <pc:docMk/>
            <pc:sldMk cId="1244175367" sldId="434"/>
            <ac:picMk id="8" creationId="{C18F1FAC-D3E1-40B3-A576-BF35DC2861DF}"/>
          </ac:picMkLst>
        </pc:picChg>
        <pc:picChg chg="add del mod ord modCrop">
          <ac:chgData name="Kulinich Bohdan" userId="48e65c9f34e137d0" providerId="LiveId" clId="{8A7FA5BB-97BB-4757-B08F-92391B74E5AB}" dt="2021-05-18T07:19:13.013" v="618" actId="478"/>
          <ac:picMkLst>
            <pc:docMk/>
            <pc:sldMk cId="1244175367" sldId="434"/>
            <ac:picMk id="12" creationId="{E3D78050-3FBE-4FF7-A3FD-65973846F5DC}"/>
          </ac:picMkLst>
        </pc:picChg>
        <pc:picChg chg="del">
          <ac:chgData name="Kulinich Bohdan" userId="48e65c9f34e137d0" providerId="LiveId" clId="{8A7FA5BB-97BB-4757-B08F-92391B74E5AB}" dt="2021-05-19T10:01:57.873" v="2486" actId="478"/>
          <ac:picMkLst>
            <pc:docMk/>
            <pc:sldMk cId="1244175367" sldId="434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8T09:27:50.880" v="990"/>
          <ac:picMkLst>
            <pc:docMk/>
            <pc:sldMk cId="1244175367" sldId="434"/>
            <ac:picMk id="103" creationId="{D7F36469-AAD9-4FA8-A23E-419B89267741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09" creationId="{04BA5F4D-5507-43C2-8C37-2506FFDC2976}"/>
          </ac:picMkLst>
        </pc:picChg>
        <pc:picChg chg="add mod">
          <ac:chgData name="Kulinich Bohdan" userId="48e65c9f34e137d0" providerId="LiveId" clId="{8A7FA5BB-97BB-4757-B08F-92391B74E5AB}" dt="2021-05-18T04:21:23.295" v="536"/>
          <ac:picMkLst>
            <pc:docMk/>
            <pc:sldMk cId="1244175367" sldId="434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14" creationId="{0FA6CD22-C7C7-487C-A400-13FAA580F602}"/>
          </ac:picMkLst>
        </pc:picChg>
        <pc:cxnChg chg="ord">
          <ac:chgData name="Kulinich Bohdan" userId="48e65c9f34e137d0" providerId="LiveId" clId="{8A7FA5BB-97BB-4757-B08F-92391B74E5AB}" dt="2021-05-18T07:19:47.433" v="628" actId="166"/>
          <ac:cxnSpMkLst>
            <pc:docMk/>
            <pc:sldMk cId="1244175367" sldId="434"/>
            <ac:cxnSpMk id="9" creationId="{27379DB4-9DE1-4710-A253-1DA3A675F427}"/>
          </ac:cxnSpMkLst>
        </pc:cxnChg>
        <pc:cxnChg chg="add mod">
          <ac:chgData name="Kulinich Bohdan" userId="48e65c9f34e137d0" providerId="LiveId" clId="{8A7FA5BB-97BB-4757-B08F-92391B74E5AB}" dt="2021-05-18T07:19:58.272" v="629" actId="208"/>
          <ac:cxnSpMkLst>
            <pc:docMk/>
            <pc:sldMk cId="1244175367" sldId="434"/>
            <ac:cxnSpMk id="14" creationId="{951DDB0B-9C1F-4931-99A6-DE82A833D108}"/>
          </ac:cxnSpMkLst>
        </pc:cxnChg>
        <pc:cxnChg chg="ord">
          <ac:chgData name="Kulinich Bohdan" userId="48e65c9f34e137d0" providerId="LiveId" clId="{8A7FA5BB-97BB-4757-B08F-92391B74E5AB}" dt="2021-05-18T07:19:43.760" v="627" actId="166"/>
          <ac:cxnSpMkLst>
            <pc:docMk/>
            <pc:sldMk cId="1244175367" sldId="434"/>
            <ac:cxnSpMk id="15" creationId="{CCA4DDCD-16F7-46B9-B5DD-C92AC03DDC46}"/>
          </ac:cxnSpMkLst>
        </pc:cxnChg>
        <pc:cxnChg chg="add mod">
          <ac:chgData name="Kulinich Bohdan" userId="48e65c9f34e137d0" providerId="LiveId" clId="{8A7FA5BB-97BB-4757-B08F-92391B74E5AB}" dt="2021-05-18T07:21:19.026" v="669" actId="14100"/>
          <ac:cxnSpMkLst>
            <pc:docMk/>
            <pc:sldMk cId="1244175367" sldId="434"/>
            <ac:cxnSpMk id="101" creationId="{6B7FF046-B52F-46A4-9C3F-CEF3FE8B57B3}"/>
          </ac:cxnSpMkLst>
        </pc:cxnChg>
        <pc:cxnChg chg="del">
          <ac:chgData name="Kulinich Bohdan" userId="48e65c9f34e137d0" providerId="LiveId" clId="{8A7FA5BB-97BB-4757-B08F-92391B74E5AB}" dt="2021-05-18T04:17:27.206" v="486" actId="478"/>
          <ac:cxnSpMkLst>
            <pc:docMk/>
            <pc:sldMk cId="1244175367" sldId="434"/>
            <ac:cxnSpMk id="103" creationId="{135DEE39-EE80-4B31-868E-001345700FE9}"/>
          </ac:cxnSpMkLst>
        </pc:cxnChg>
        <pc:cxnChg chg="del">
          <ac:chgData name="Kulinich Bohdan" userId="48e65c9f34e137d0" providerId="LiveId" clId="{8A7FA5BB-97BB-4757-B08F-92391B74E5AB}" dt="2021-05-18T04:16:54.795" v="466" actId="478"/>
          <ac:cxnSpMkLst>
            <pc:docMk/>
            <pc:sldMk cId="1244175367" sldId="434"/>
            <ac:cxnSpMk id="105" creationId="{720C6118-7FCA-4DF4-A1BA-CE30923B9C75}"/>
          </ac:cxnSpMkLst>
        </pc:cxnChg>
        <pc:cxnChg chg="mod">
          <ac:chgData name="Kulinich Bohdan" userId="48e65c9f34e137d0" providerId="LiveId" clId="{8A7FA5BB-97BB-4757-B08F-92391B74E5AB}" dt="2021-05-18T04:18:11.345" v="511" actId="14100"/>
          <ac:cxnSpMkLst>
            <pc:docMk/>
            <pc:sldMk cId="1244175367" sldId="434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8T04:18:34.029" v="519" actId="14100"/>
          <ac:cxnSpMkLst>
            <pc:docMk/>
            <pc:sldMk cId="1244175367" sldId="434"/>
            <ac:cxnSpMk id="110" creationId="{43CAABD5-4172-4423-A88D-A118992317D0}"/>
          </ac:cxnSpMkLst>
        </pc:cxnChg>
      </pc:sldChg>
      <pc:sldChg chg="modSp add del mod modTransition modAnim">
        <pc:chgData name="Kulinich Bohdan" userId="48e65c9f34e137d0" providerId="LiveId" clId="{8A7FA5BB-97BB-4757-B08F-92391B74E5AB}" dt="2021-05-17T15:32:46.429" v="19" actId="47"/>
        <pc:sldMkLst>
          <pc:docMk/>
          <pc:sldMk cId="1829027174" sldId="434"/>
        </pc:sldMkLst>
        <pc:picChg chg="mod">
          <ac:chgData name="Kulinich Bohdan" userId="48e65c9f34e137d0" providerId="LiveId" clId="{8A7FA5BB-97BB-4757-B08F-92391B74E5AB}" dt="2021-05-17T15:32:07.670" v="16" actId="14100"/>
          <ac:picMkLst>
            <pc:docMk/>
            <pc:sldMk cId="1829027174" sldId="434"/>
            <ac:picMk id="12" creationId="{571312BD-A4B2-4B9F-B907-5D6F2ECA300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52.115" v="3040" actId="553"/>
        <pc:sldMkLst>
          <pc:docMk/>
          <pc:sldMk cId="2414175772" sldId="435"/>
        </pc:sldMkLst>
        <pc:spChg chg="del">
          <ac:chgData name="Kulinich Bohdan" userId="48e65c9f34e137d0" providerId="LiveId" clId="{8A7FA5BB-97BB-4757-B08F-92391B74E5AB}" dt="2021-05-18T07:29:53.172" v="674" actId="478"/>
          <ac:spMkLst>
            <pc:docMk/>
            <pc:sldMk cId="2414175772" sldId="435"/>
            <ac:spMk id="2" creationId="{22F98754-9E94-43BF-A05E-73876E954544}"/>
          </ac:spMkLst>
        </pc:spChg>
        <pc:spChg chg="add mod ord">
          <ac:chgData name="Kulinich Bohdan" userId="48e65c9f34e137d0" providerId="LiveId" clId="{8A7FA5BB-97BB-4757-B08F-92391B74E5AB}" dt="2021-05-18T07:34:18.402" v="810" actId="166"/>
          <ac:spMkLst>
            <pc:docMk/>
            <pc:sldMk cId="2414175772" sldId="435"/>
            <ac:spMk id="4" creationId="{EFC13156-3529-495A-B2B6-1D56292DEF9C}"/>
          </ac:spMkLst>
        </pc:spChg>
        <pc:spChg chg="del topLvl">
          <ac:chgData name="Kulinich Bohdan" userId="48e65c9f34e137d0" providerId="LiveId" clId="{8A7FA5BB-97BB-4757-B08F-92391B74E5AB}" dt="2021-05-18T09:13:33.358" v="897" actId="478"/>
          <ac:spMkLst>
            <pc:docMk/>
            <pc:sldMk cId="2414175772" sldId="435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1:44.447" v="890" actId="478"/>
          <ac:spMkLst>
            <pc:docMk/>
            <pc:sldMk cId="2414175772" sldId="435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2:11.454" v="2490" actId="478"/>
          <ac:spMkLst>
            <pc:docMk/>
            <pc:sldMk cId="2414175772" sldId="435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8T07:29:56.810" v="678" actId="478"/>
          <ac:spMkLst>
            <pc:docMk/>
            <pc:sldMk cId="2414175772" sldId="435"/>
            <ac:spMk id="98" creationId="{B00E383B-D4E0-4547-80BB-D6B7B0B0EF19}"/>
          </ac:spMkLst>
        </pc:spChg>
        <pc:spChg chg="add mod">
          <ac:chgData name="Kulinich Bohdan" userId="48e65c9f34e137d0" providerId="LiveId" clId="{8A7FA5BB-97BB-4757-B08F-92391B74E5AB}" dt="2021-05-18T07:36:55.851" v="889" actId="20577"/>
          <ac:spMkLst>
            <pc:docMk/>
            <pc:sldMk cId="2414175772" sldId="435"/>
            <ac:spMk id="99" creationId="{CE461F78-E34C-4294-B191-8481D95F4F3B}"/>
          </ac:spMkLst>
        </pc:spChg>
        <pc:spChg chg="add mod">
          <ac:chgData name="Kulinich Bohdan" userId="48e65c9f34e137d0" providerId="LiveId" clId="{8A7FA5BB-97BB-4757-B08F-92391B74E5AB}" dt="2021-05-18T07:31:02.937" v="769" actId="553"/>
          <ac:spMkLst>
            <pc:docMk/>
            <pc:sldMk cId="2414175772" sldId="435"/>
            <ac:spMk id="102" creationId="{54F969E3-B021-4912-BEB2-51C3C3C9B069}"/>
          </ac:spMkLst>
        </pc:spChg>
        <pc:spChg chg="add mod">
          <ac:chgData name="Kulinich Bohdan" userId="48e65c9f34e137d0" providerId="LiveId" clId="{8A7FA5BB-97BB-4757-B08F-92391B74E5AB}" dt="2021-05-18T07:36:26.183" v="858" actId="14100"/>
          <ac:spMkLst>
            <pc:docMk/>
            <pc:sldMk cId="2414175772" sldId="435"/>
            <ac:spMk id="104" creationId="{A2BEAD17-EB4C-4055-89D6-D55CD687936F}"/>
          </ac:spMkLst>
        </pc:spChg>
        <pc:spChg chg="add mod modVis">
          <ac:chgData name="Kulinich Bohdan" userId="48e65c9f34e137d0" providerId="LiveId" clId="{8A7FA5BB-97BB-4757-B08F-92391B74E5AB}" dt="2021-05-18T07:36:27.541" v="859" actId="14429"/>
          <ac:spMkLst>
            <pc:docMk/>
            <pc:sldMk cId="2414175772" sldId="435"/>
            <ac:spMk id="105" creationId="{40FA6FD0-A940-4D41-A7E1-C84A8F17A932}"/>
          </ac:spMkLst>
        </pc:spChg>
        <pc:spChg chg="mod">
          <ac:chgData name="Kulinich Bohdan" userId="48e65c9f34e137d0" providerId="LiveId" clId="{8A7FA5BB-97BB-4757-B08F-92391B74E5AB}" dt="2021-05-18T09:28:15.971" v="994"/>
          <ac:spMkLst>
            <pc:docMk/>
            <pc:sldMk cId="2414175772" sldId="435"/>
            <ac:spMk id="106" creationId="{307D4D04-78CC-4851-AB29-5AEEEE120802}"/>
          </ac:spMkLst>
        </pc:spChg>
        <pc:spChg chg="del">
          <ac:chgData name="Kulinich Bohdan" userId="48e65c9f34e137d0" providerId="LiveId" clId="{8A7FA5BB-97BB-4757-B08F-92391B74E5AB}" dt="2021-05-18T07:29:59.698" v="682" actId="478"/>
          <ac:spMkLst>
            <pc:docMk/>
            <pc:sldMk cId="2414175772" sldId="435"/>
            <ac:spMk id="107" creationId="{28F4D246-9664-4AE8-923A-787A463E7C27}"/>
          </ac:spMkLst>
        </pc:spChg>
        <pc:spChg chg="add mod">
          <ac:chgData name="Kulinich Bohdan" userId="48e65c9f34e137d0" providerId="LiveId" clId="{8A7FA5BB-97BB-4757-B08F-92391B74E5AB}" dt="2021-05-19T06:21:33.151" v="1138" actId="14100"/>
          <ac:spMkLst>
            <pc:docMk/>
            <pc:sldMk cId="2414175772" sldId="435"/>
            <ac:spMk id="107" creationId="{8D55DB63-B0A6-4709-830C-E2EF90549B5D}"/>
          </ac:spMkLst>
        </pc:spChg>
        <pc:spChg chg="add mod">
          <ac:chgData name="Kulinich Bohdan" userId="48e65c9f34e137d0" providerId="LiveId" clId="{8A7FA5BB-97BB-4757-B08F-92391B74E5AB}" dt="2021-05-19T06:21:12.506" v="1133" actId="14100"/>
          <ac:spMkLst>
            <pc:docMk/>
            <pc:sldMk cId="2414175772" sldId="435"/>
            <ac:spMk id="109" creationId="{E6DB6D0E-2028-425A-82CA-11DF4058EC23}"/>
          </ac:spMkLst>
        </pc:spChg>
        <pc:spChg chg="add mod">
          <ac:chgData name="Kulinich Bohdan" userId="48e65c9f34e137d0" providerId="LiveId" clId="{8A7FA5BB-97BB-4757-B08F-92391B74E5AB}" dt="2021-05-20T11:04:02.293" v="2608" actId="20577"/>
          <ac:spMkLst>
            <pc:docMk/>
            <pc:sldMk cId="2414175772" sldId="435"/>
            <ac:spMk id="110" creationId="{20E14C39-B728-4D14-84E7-5390F70BC1AC}"/>
          </ac:spMkLst>
        </pc:spChg>
        <pc:spChg chg="add mod">
          <ac:chgData name="Kulinich Bohdan" userId="48e65c9f34e137d0" providerId="LiveId" clId="{8A7FA5BB-97BB-4757-B08F-92391B74E5AB}" dt="2021-05-19T06:21:08.914" v="1132" actId="14100"/>
          <ac:spMkLst>
            <pc:docMk/>
            <pc:sldMk cId="2414175772" sldId="435"/>
            <ac:spMk id="111" creationId="{A450E0EF-A2F7-49BA-AC8C-A6E3BB91A2B8}"/>
          </ac:spMkLst>
        </pc:spChg>
        <pc:spChg chg="add mod">
          <ac:chgData name="Kulinich Bohdan" userId="48e65c9f34e137d0" providerId="LiveId" clId="{8A7FA5BB-97BB-4757-B08F-92391B74E5AB}" dt="2021-05-20T11:04:07.715" v="2610" actId="20577"/>
          <ac:spMkLst>
            <pc:docMk/>
            <pc:sldMk cId="2414175772" sldId="435"/>
            <ac:spMk id="112" creationId="{9F530699-368D-4A00-9CB7-54FDD35D8BD9}"/>
          </ac:spMkLst>
        </pc:spChg>
        <pc:spChg chg="del">
          <ac:chgData name="Kulinich Bohdan" userId="48e65c9f34e137d0" providerId="LiveId" clId="{8A7FA5BB-97BB-4757-B08F-92391B74E5AB}" dt="2021-05-18T07:30:02.168" v="683" actId="478"/>
          <ac:spMkLst>
            <pc:docMk/>
            <pc:sldMk cId="2414175772" sldId="435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4" creationId="{7DAC78C4-F010-4464-A178-31FAA46C7A94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8" creationId="{E8B70D88-4196-451D-98D9-B92D9D17F2D1}"/>
          </ac:spMkLst>
        </pc:spChg>
        <pc:grpChg chg="del">
          <ac:chgData name="Kulinich Bohdan" userId="48e65c9f34e137d0" providerId="LiveId" clId="{8A7FA5BB-97BB-4757-B08F-92391B74E5AB}" dt="2021-05-18T09:13:33.358" v="897" actId="478"/>
          <ac:grpSpMkLst>
            <pc:docMk/>
            <pc:sldMk cId="2414175772" sldId="435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2:12.410" v="2491" actId="478"/>
          <ac:grpSpMkLst>
            <pc:docMk/>
            <pc:sldMk cId="2414175772" sldId="435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5:52.115" v="3040" actId="553"/>
          <ac:grpSpMkLst>
            <pc:docMk/>
            <pc:sldMk cId="2414175772" sldId="435"/>
            <ac:grpSpMk id="113" creationId="{154D785E-006C-48DF-86F1-65D97235C3D5}"/>
          </ac:grpSpMkLst>
        </pc:grpChg>
        <pc:grpChg chg="add mod">
          <ac:chgData name="Kulinich Bohdan" userId="48e65c9f34e137d0" providerId="LiveId" clId="{8A7FA5BB-97BB-4757-B08F-92391B74E5AB}" dt="2021-05-19T10:02:13.628" v="2492"/>
          <ac:grpSpMkLst>
            <pc:docMk/>
            <pc:sldMk cId="2414175772" sldId="435"/>
            <ac:grpSpMk id="116" creationId="{24219D00-B8F5-4420-9927-0BE36A3398AA}"/>
          </ac:grpSpMkLst>
        </pc:grpChg>
        <pc:picChg chg="add del mod modCrop">
          <ac:chgData name="Kulinich Bohdan" userId="48e65c9f34e137d0" providerId="LiveId" clId="{8A7FA5BB-97BB-4757-B08F-92391B74E5AB}" dt="2021-05-18T09:13:25.923" v="896" actId="478"/>
          <ac:picMkLst>
            <pc:docMk/>
            <pc:sldMk cId="2414175772" sldId="435"/>
            <ac:picMk id="5" creationId="{620E8BBC-C3BE-42FE-BEEA-A704D539C004}"/>
          </ac:picMkLst>
        </pc:picChg>
        <pc:picChg chg="add del mod">
          <ac:chgData name="Kulinich Bohdan" userId="48e65c9f34e137d0" providerId="LiveId" clId="{8A7FA5BB-97BB-4757-B08F-92391B74E5AB}" dt="2021-05-18T09:28:14.706" v="993" actId="478"/>
          <ac:picMkLst>
            <pc:docMk/>
            <pc:sldMk cId="2414175772" sldId="435"/>
            <ac:picMk id="8" creationId="{E885D990-2AB0-43C3-8BFC-82E3E5624803}"/>
          </ac:picMkLst>
        </pc:picChg>
        <pc:picChg chg="add del mod">
          <ac:chgData name="Kulinich Bohdan" userId="48e65c9f34e137d0" providerId="LiveId" clId="{8A7FA5BB-97BB-4757-B08F-92391B74E5AB}" dt="2021-05-19T06:19:32.831" v="1107" actId="478"/>
          <ac:picMkLst>
            <pc:docMk/>
            <pc:sldMk cId="2414175772" sldId="435"/>
            <ac:picMk id="21" creationId="{256D0AD2-1C15-4F1F-93EE-6EB0525C4EE1}"/>
          </ac:picMkLst>
        </pc:picChg>
        <pc:picChg chg="del">
          <ac:chgData name="Kulinich Bohdan" userId="48e65c9f34e137d0" providerId="LiveId" clId="{8A7FA5BB-97BB-4757-B08F-92391B74E5AB}" dt="2021-05-19T10:02:11.454" v="2490" actId="478"/>
          <ac:picMkLst>
            <pc:docMk/>
            <pc:sldMk cId="2414175772" sldId="435"/>
            <ac:picMk id="46" creationId="{7ED78297-EC39-4341-941E-FD64347F06F8}"/>
          </ac:picMkLst>
        </pc:picChg>
        <pc:picChg chg="add mod">
          <ac:chgData name="Kulinich Bohdan" userId="48e65c9f34e137d0" providerId="LiveId" clId="{8A7FA5BB-97BB-4757-B08F-92391B74E5AB}" dt="2021-05-18T07:36:41.548" v="860"/>
          <ac:picMkLst>
            <pc:docMk/>
            <pc:sldMk cId="2414175772" sldId="435"/>
            <ac:picMk id="98" creationId="{9636D004-CDD1-45F4-9544-E1BD9A65B307}"/>
          </ac:picMkLst>
        </pc:picChg>
        <pc:picChg chg="mod">
          <ac:chgData name="Kulinich Bohdan" userId="48e65c9f34e137d0" providerId="LiveId" clId="{8A7FA5BB-97BB-4757-B08F-92391B74E5AB}" dt="2021-05-18T09:28:15.971" v="994"/>
          <ac:picMkLst>
            <pc:docMk/>
            <pc:sldMk cId="2414175772" sldId="435"/>
            <ac:picMk id="101" creationId="{3661AD12-20F3-41F5-A403-F19FFBDA1477}"/>
          </ac:picMkLst>
        </pc:picChg>
        <pc:picChg chg="del">
          <ac:chgData name="Kulinich Bohdan" userId="48e65c9f34e137d0" providerId="LiveId" clId="{8A7FA5BB-97BB-4757-B08F-92391B74E5AB}" dt="2021-05-18T07:30:02.168" v="683" actId="478"/>
          <ac:picMkLst>
            <pc:docMk/>
            <pc:sldMk cId="2414175772" sldId="435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5" creationId="{7DFE134E-5DF0-4F5C-A1B9-558E270F982F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7" creationId="{A0EAB99D-CF96-4201-BF25-70C274A1AB42}"/>
          </ac:picMkLst>
        </pc:picChg>
        <pc:cxnChg chg="add mod">
          <ac:chgData name="Kulinich Bohdan" userId="48e65c9f34e137d0" providerId="LiveId" clId="{8A7FA5BB-97BB-4757-B08F-92391B74E5AB}" dt="2021-05-19T06:14:39.453" v="1083" actId="14100"/>
          <ac:cxnSpMkLst>
            <pc:docMk/>
            <pc:sldMk cId="2414175772" sldId="435"/>
            <ac:cxnSpMk id="3" creationId="{390B97AD-F059-45B3-8807-5B0869CAD78F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18T07:32:34.546" v="772" actId="208"/>
          <ac:cxnSpMkLst>
            <pc:docMk/>
            <pc:sldMk cId="2414175772" sldId="435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18T07:33:54.295" v="802" actId="478"/>
          <ac:cxnSpMkLst>
            <pc:docMk/>
            <pc:sldMk cId="2414175772" sldId="435"/>
            <ac:cxnSpMk id="14" creationId="{951DDB0B-9C1F-4931-99A6-DE82A833D108}"/>
          </ac:cxnSpMkLst>
        </pc:cxnChg>
        <pc:cxnChg chg="del">
          <ac:chgData name="Kulinich Bohdan" userId="48e65c9f34e137d0" providerId="LiveId" clId="{8A7FA5BB-97BB-4757-B08F-92391B74E5AB}" dt="2021-05-18T07:29:54.089" v="675" actId="478"/>
          <ac:cxnSpMkLst>
            <pc:docMk/>
            <pc:sldMk cId="2414175772" sldId="435"/>
            <ac:cxnSpMk id="99" creationId="{F1D9EBB9-C261-4C94-8055-9E0A7F10AE0B}"/>
          </ac:cxnSpMkLst>
        </pc:cxnChg>
        <pc:cxnChg chg="del">
          <ac:chgData name="Kulinich Bohdan" userId="48e65c9f34e137d0" providerId="LiveId" clId="{8A7FA5BB-97BB-4757-B08F-92391B74E5AB}" dt="2021-05-18T07:29:54.606" v="676" actId="478"/>
          <ac:cxnSpMkLst>
            <pc:docMk/>
            <pc:sldMk cId="2414175772" sldId="435"/>
            <ac:cxnSpMk id="100" creationId="{2EF96A02-6212-41F9-B696-AB3EE24B964F}"/>
          </ac:cxnSpMkLst>
        </pc:cxnChg>
        <pc:cxnChg chg="del">
          <ac:chgData name="Kulinich Bohdan" userId="48e65c9f34e137d0" providerId="LiveId" clId="{8A7FA5BB-97BB-4757-B08F-92391B74E5AB}" dt="2021-05-18T07:29:57.711" v="679" actId="478"/>
          <ac:cxnSpMkLst>
            <pc:docMk/>
            <pc:sldMk cId="2414175772" sldId="435"/>
            <ac:cxnSpMk id="101" creationId="{6B7FF046-B52F-46A4-9C3F-CEF3FE8B57B3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18T07:29:59.128" v="681" actId="478"/>
          <ac:cxnSpMkLst>
            <pc:docMk/>
            <pc:sldMk cId="2414175772" sldId="435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9T06:17:19.010" v="1085" actId="14100"/>
          <ac:cxnSpMkLst>
            <pc:docMk/>
            <pc:sldMk cId="2414175772" sldId="435"/>
            <ac:cxnSpMk id="108" creationId="{B64607EF-F0F1-4446-86E2-4CD75B290DD9}"/>
          </ac:cxnSpMkLst>
        </pc:cxnChg>
        <pc:cxnChg chg="del">
          <ac:chgData name="Kulinich Bohdan" userId="48e65c9f34e137d0" providerId="LiveId" clId="{8A7FA5BB-97BB-4757-B08F-92391B74E5AB}" dt="2021-05-18T07:29:58.528" v="680" actId="478"/>
          <ac:cxnSpMkLst>
            <pc:docMk/>
            <pc:sldMk cId="2414175772" sldId="435"/>
            <ac:cxnSpMk id="110" creationId="{43CAABD5-4172-4423-A88D-A118992317D0}"/>
          </ac:cxnSpMkLst>
        </pc:cxnChg>
      </pc:sldChg>
      <pc:sldChg chg="addSp delSp modSp add mod addAnim delAnim modAnim">
        <pc:chgData name="Kulinich Bohdan" userId="48e65c9f34e137d0" providerId="LiveId" clId="{8A7FA5BB-97BB-4757-B08F-92391B74E5AB}" dt="2021-05-20T17:36:00.181" v="3042" actId="553"/>
        <pc:sldMkLst>
          <pc:docMk/>
          <pc:sldMk cId="119400224" sldId="436"/>
        </pc:sldMkLst>
        <pc:spChg chg="del">
          <ac:chgData name="Kulinich Bohdan" userId="48e65c9f34e137d0" providerId="LiveId" clId="{8A7FA5BB-97BB-4757-B08F-92391B74E5AB}" dt="2021-05-19T10:02:23.529" v="2494" actId="478"/>
          <ac:spMkLst>
            <pc:docMk/>
            <pc:sldMk cId="119400224" sldId="436"/>
            <ac:spMk id="33" creationId="{B7F3530E-5977-41C9-8467-681052401770}"/>
          </ac:spMkLst>
        </pc:spChg>
        <pc:spChg chg="add del mod">
          <ac:chgData name="Kulinich Bohdan" userId="48e65c9f34e137d0" providerId="LiveId" clId="{8A7FA5BB-97BB-4757-B08F-92391B74E5AB}" dt="2021-05-19T06:23:55.273" v="1189" actId="14100"/>
          <ac:spMkLst>
            <pc:docMk/>
            <pc:sldMk cId="119400224" sldId="436"/>
            <ac:spMk id="99" creationId="{CE461F78-E34C-4294-B191-8481D95F4F3B}"/>
          </ac:spMkLst>
        </pc:spChg>
        <pc:spChg chg="del">
          <ac:chgData name="Kulinich Bohdan" userId="48e65c9f34e137d0" providerId="LiveId" clId="{8A7FA5BB-97BB-4757-B08F-92391B74E5AB}" dt="2021-05-19T06:23:24.340" v="1145" actId="478"/>
          <ac:spMkLst>
            <pc:docMk/>
            <pc:sldMk cId="119400224" sldId="436"/>
            <ac:spMk id="102" creationId="{54F969E3-B021-4912-BEB2-51C3C3C9B069}"/>
          </ac:spMkLst>
        </pc:spChg>
        <pc:spChg chg="del">
          <ac:chgData name="Kulinich Bohdan" userId="48e65c9f34e137d0" providerId="LiveId" clId="{8A7FA5BB-97BB-4757-B08F-92391B74E5AB}" dt="2021-05-19T06:23:23.787" v="1144" actId="478"/>
          <ac:spMkLst>
            <pc:docMk/>
            <pc:sldMk cId="119400224" sldId="436"/>
            <ac:spMk id="107" creationId="{8D55DB63-B0A6-4709-830C-E2EF90549B5D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07" creationId="{DC8ABE43-D7CD-479D-9D37-8C61CD383349}"/>
          </ac:spMkLst>
        </pc:spChg>
        <pc:spChg chg="del">
          <ac:chgData name="Kulinich Bohdan" userId="48e65c9f34e137d0" providerId="LiveId" clId="{8A7FA5BB-97BB-4757-B08F-92391B74E5AB}" dt="2021-05-19T06:23:24.910" v="1146" actId="478"/>
          <ac:spMkLst>
            <pc:docMk/>
            <pc:sldMk cId="119400224" sldId="436"/>
            <ac:spMk id="109" creationId="{E6DB6D0E-2028-425A-82CA-11DF4058EC23}"/>
          </ac:spMkLst>
        </pc:spChg>
        <pc:spChg chg="del">
          <ac:chgData name="Kulinich Bohdan" userId="48e65c9f34e137d0" providerId="LiveId" clId="{8A7FA5BB-97BB-4757-B08F-92391B74E5AB}" dt="2021-05-19T06:23:25.674" v="1147" actId="478"/>
          <ac:spMkLst>
            <pc:docMk/>
            <pc:sldMk cId="119400224" sldId="436"/>
            <ac:spMk id="110" creationId="{20E14C39-B728-4D14-84E7-5390F70BC1AC}"/>
          </ac:spMkLst>
        </pc:spChg>
        <pc:spChg chg="del">
          <ac:chgData name="Kulinich Bohdan" userId="48e65c9f34e137d0" providerId="LiveId" clId="{8A7FA5BB-97BB-4757-B08F-92391B74E5AB}" dt="2021-05-19T06:23:26.790" v="1149" actId="478"/>
          <ac:spMkLst>
            <pc:docMk/>
            <pc:sldMk cId="119400224" sldId="436"/>
            <ac:spMk id="111" creationId="{A450E0EF-A2F7-49BA-AC8C-A6E3BB91A2B8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11" creationId="{C4EBA0C9-EEB6-4F45-9EA8-B9C43F4F2464}"/>
          </ac:spMkLst>
        </pc:spChg>
        <pc:spChg chg="del">
          <ac:chgData name="Kulinich Bohdan" userId="48e65c9f34e137d0" providerId="LiveId" clId="{8A7FA5BB-97BB-4757-B08F-92391B74E5AB}" dt="2021-05-19T06:23:26.212" v="1148" actId="478"/>
          <ac:spMkLst>
            <pc:docMk/>
            <pc:sldMk cId="119400224" sldId="436"/>
            <ac:spMk id="112" creationId="{9F530699-368D-4A00-9CB7-54FDD35D8BD9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3" creationId="{7F9A5364-F1AC-4CDA-ABAC-57FBEC20C8C8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4" creationId="{F3B3B0F0-64E2-4527-8591-35E9E36DDA46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5" creationId="{A990314D-CA93-4B86-8A54-172CB16D1DE7}"/>
          </ac:spMkLst>
        </pc:spChg>
        <pc:spChg chg="add mod">
          <ac:chgData name="Kulinich Bohdan" userId="48e65c9f34e137d0" providerId="LiveId" clId="{8A7FA5BB-97BB-4757-B08F-92391B74E5AB}" dt="2021-05-19T06:27:08.248" v="1277" actId="1076"/>
          <ac:spMkLst>
            <pc:docMk/>
            <pc:sldMk cId="119400224" sldId="436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6:37:18.748" v="1291" actId="1076"/>
          <ac:spMkLst>
            <pc:docMk/>
            <pc:sldMk cId="119400224" sldId="436"/>
            <ac:spMk id="117" creationId="{F313BCB7-D59C-41AC-89E6-D5D311BD736C}"/>
          </ac:spMkLst>
        </pc:spChg>
        <pc:spChg chg="add mod">
          <ac:chgData name="Kulinich Bohdan" userId="48e65c9f34e137d0" providerId="LiveId" clId="{8A7FA5BB-97BB-4757-B08F-92391B74E5AB}" dt="2021-05-19T06:37:27.730" v="1293" actId="20577"/>
          <ac:spMkLst>
            <pc:docMk/>
            <pc:sldMk cId="119400224" sldId="436"/>
            <ac:spMk id="118" creationId="{16542759-6AC6-42C5-B6AD-8CB46F02EBF2}"/>
          </ac:spMkLst>
        </pc:spChg>
        <pc:spChg chg="add mod">
          <ac:chgData name="Kulinich Bohdan" userId="48e65c9f34e137d0" providerId="LiveId" clId="{8A7FA5BB-97BB-4757-B08F-92391B74E5AB}" dt="2021-05-19T06:38:40.185" v="1313" actId="20577"/>
          <ac:spMkLst>
            <pc:docMk/>
            <pc:sldMk cId="119400224" sldId="436"/>
            <ac:spMk id="119" creationId="{7C0874DD-C427-46C2-BF18-2902429714BC}"/>
          </ac:spMkLst>
        </pc:spChg>
        <pc:spChg chg="add del mod">
          <ac:chgData name="Kulinich Bohdan" userId="48e65c9f34e137d0" providerId="LiveId" clId="{8A7FA5BB-97BB-4757-B08F-92391B74E5AB}" dt="2021-05-19T07:04:51.241" v="1506" actId="21"/>
          <ac:spMkLst>
            <pc:docMk/>
            <pc:sldMk cId="119400224" sldId="436"/>
            <ac:spMk id="120" creationId="{149E219D-6877-4830-9CD1-42F82D59FD23}"/>
          </ac:spMkLst>
        </pc:spChg>
        <pc:grpChg chg="del">
          <ac:chgData name="Kulinich Bohdan" userId="48e65c9f34e137d0" providerId="LiveId" clId="{8A7FA5BB-97BB-4757-B08F-92391B74E5AB}" dt="2021-05-19T10:02:24.091" v="2495" actId="478"/>
          <ac:grpSpMkLst>
            <pc:docMk/>
            <pc:sldMk cId="119400224" sldId="436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0.181" v="3042" actId="553"/>
          <ac:grpSpMkLst>
            <pc:docMk/>
            <pc:sldMk cId="119400224" sldId="436"/>
            <ac:grpSpMk id="102" creationId="{AAD037D1-04D1-468B-8521-4820973620C4}"/>
          </ac:grpSpMkLst>
        </pc:grpChg>
        <pc:grpChg chg="add mod">
          <ac:chgData name="Kulinich Bohdan" userId="48e65c9f34e137d0" providerId="LiveId" clId="{8A7FA5BB-97BB-4757-B08F-92391B74E5AB}" dt="2021-05-19T10:02:25.263" v="2496"/>
          <ac:grpSpMkLst>
            <pc:docMk/>
            <pc:sldMk cId="119400224" sldId="436"/>
            <ac:grpSpMk id="109" creationId="{0F42A87A-4521-4FED-A0EA-9F889E3D3E99}"/>
          </ac:grpSpMkLst>
        </pc:grpChg>
        <pc:picChg chg="del">
          <ac:chgData name="Kulinich Bohdan" userId="48e65c9f34e137d0" providerId="LiveId" clId="{8A7FA5BB-97BB-4757-B08F-92391B74E5AB}" dt="2021-05-19T10:02:23.529" v="2494" actId="478"/>
          <ac:picMkLst>
            <pc:docMk/>
            <pc:sldMk cId="119400224" sldId="436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08" creationId="{1E355438-A98A-4E27-AA86-ADE54587EFF4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10" creationId="{3D470224-C909-4647-A478-A20E1B0BD96D}"/>
          </ac:picMkLst>
        </pc:picChg>
        <pc:cxnChg chg="del">
          <ac:chgData name="Kulinich Bohdan" userId="48e65c9f34e137d0" providerId="LiveId" clId="{8A7FA5BB-97BB-4757-B08F-92391B74E5AB}" dt="2021-05-19T06:23:20.364" v="1143" actId="478"/>
          <ac:cxnSpMkLst>
            <pc:docMk/>
            <pc:sldMk cId="119400224" sldId="436"/>
            <ac:cxnSpMk id="3" creationId="{390B97AD-F059-45B3-8807-5B0869CAD78F}"/>
          </ac:cxnSpMkLst>
        </pc:cxnChg>
        <pc:cxnChg chg="del">
          <ac:chgData name="Kulinich Bohdan" userId="48e65c9f34e137d0" providerId="LiveId" clId="{8A7FA5BB-97BB-4757-B08F-92391B74E5AB}" dt="2021-05-19T06:23:19.599" v="1142" actId="478"/>
          <ac:cxnSpMkLst>
            <pc:docMk/>
            <pc:sldMk cId="119400224" sldId="436"/>
            <ac:cxnSpMk id="108" creationId="{B64607EF-F0F1-4446-86E2-4CD75B290DD9}"/>
          </ac:cxnSpMkLst>
        </pc:cxnChg>
      </pc:sldChg>
      <pc:sldChg chg="addSp delSp modSp add del mod addAnim delAnim modAnim">
        <pc:chgData name="Kulinich Bohdan" userId="48e65c9f34e137d0" providerId="LiveId" clId="{8A7FA5BB-97BB-4757-B08F-92391B74E5AB}" dt="2021-05-20T17:50:58.321" v="3163" actId="166"/>
        <pc:sldMkLst>
          <pc:docMk/>
          <pc:sldMk cId="3206690351" sldId="437"/>
        </pc:sldMkLst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19T10:02:36.620" v="2498" actId="478"/>
          <ac:spMkLst>
            <pc:docMk/>
            <pc:sldMk cId="3206690351" sldId="437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99" creationId="{CE461F78-E34C-4294-B191-8481D95F4F3B}"/>
          </ac:spMkLst>
        </pc:spChg>
        <pc:spChg chg="add mod ord">
          <ac:chgData name="Kulinich Bohdan" userId="48e65c9f34e137d0" providerId="LiveId" clId="{8A7FA5BB-97BB-4757-B08F-92391B74E5AB}" dt="2021-05-19T07:07:02.389" v="1532" actId="1076"/>
          <ac:spMkLst>
            <pc:docMk/>
            <pc:sldMk cId="3206690351" sldId="437"/>
            <ac:spMk id="102" creationId="{E0759B08-C628-47C1-9194-1E25BF87D64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4" creationId="{A2BEAD17-EB4C-4055-89D6-D55CD687936F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5" creationId="{40FA6FD0-A940-4D41-A7E1-C84A8F17A932}"/>
          </ac:spMkLst>
        </pc:spChg>
        <pc:spChg chg="add mod">
          <ac:chgData name="Kulinich Bohdan" userId="48e65c9f34e137d0" providerId="LiveId" clId="{8A7FA5BB-97BB-4757-B08F-92391B74E5AB}" dt="2021-05-19T07:07:06.995" v="1533" actId="1076"/>
          <ac:spMkLst>
            <pc:docMk/>
            <pc:sldMk cId="3206690351" sldId="437"/>
            <ac:spMk id="107" creationId="{D119C9DE-7C3D-4012-BD27-7E3977E39AC7}"/>
          </ac:spMkLst>
        </pc:spChg>
        <pc:spChg chg="add mod">
          <ac:chgData name="Kulinich Bohdan" userId="48e65c9f34e137d0" providerId="LiveId" clId="{8A7FA5BB-97BB-4757-B08F-92391B74E5AB}" dt="2021-05-19T09:02:35.698" v="2429" actId="20577"/>
          <ac:spMkLst>
            <pc:docMk/>
            <pc:sldMk cId="3206690351" sldId="437"/>
            <ac:spMk id="108" creationId="{4BC116F9-366D-44A2-BBBF-1AE9817337A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4" creationId="{F3B3B0F0-64E2-4527-8591-35E9E36DDA46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5" creationId="{A990314D-CA93-4B86-8A54-172CB16D1DE7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7:00:39.787" v="1404" actId="1076"/>
          <ac:spMkLst>
            <pc:docMk/>
            <pc:sldMk cId="3206690351" sldId="437"/>
            <ac:spMk id="122" creationId="{D879ED86-BE31-4821-AD43-8E368630AFC0}"/>
          </ac:spMkLst>
        </pc:spChg>
        <pc:spChg chg="add mod">
          <ac:chgData name="Kulinich Bohdan" userId="48e65c9f34e137d0" providerId="LiveId" clId="{8A7FA5BB-97BB-4757-B08F-92391B74E5AB}" dt="2021-05-19T07:05:22.293" v="1513" actId="1076"/>
          <ac:spMkLst>
            <pc:docMk/>
            <pc:sldMk cId="3206690351" sldId="437"/>
            <ac:spMk id="123" creationId="{F3FA114D-708D-4269-8B48-FF1E0B981D9A}"/>
          </ac:spMkLst>
        </pc:spChg>
        <pc:spChg chg="add del mod">
          <ac:chgData name="Kulinich Bohdan" userId="48e65c9f34e137d0" providerId="LiveId" clId="{8A7FA5BB-97BB-4757-B08F-92391B74E5AB}" dt="2021-05-20T17:40:06.529" v="3071" actId="478"/>
          <ac:spMkLst>
            <pc:docMk/>
            <pc:sldMk cId="3206690351" sldId="437"/>
            <ac:spMk id="124" creationId="{975D886D-84BE-4DA1-9B28-94BF96669D23}"/>
          </ac:spMkLst>
        </pc:spChg>
        <pc:spChg chg="add mod">
          <ac:chgData name="Kulinich Bohdan" userId="48e65c9f34e137d0" providerId="LiveId" clId="{8A7FA5BB-97BB-4757-B08F-92391B74E5AB}" dt="2021-05-19T07:01:17.930" v="1415" actId="20577"/>
          <ac:spMkLst>
            <pc:docMk/>
            <pc:sldMk cId="3206690351" sldId="437"/>
            <ac:spMk id="125" creationId="{52AA3A9B-A29E-42C2-A073-EACA013F2EBF}"/>
          </ac:spMkLst>
        </pc:spChg>
        <pc:spChg chg="add mod">
          <ac:chgData name="Kulinich Bohdan" userId="48e65c9f34e137d0" providerId="LiveId" clId="{8A7FA5BB-97BB-4757-B08F-92391B74E5AB}" dt="2021-05-19T07:05:28.392" v="1514" actId="1076"/>
          <ac:spMkLst>
            <pc:docMk/>
            <pc:sldMk cId="3206690351" sldId="437"/>
            <ac:spMk id="126" creationId="{AA8AC51B-52D1-4CEB-AF23-637DC65E4C97}"/>
          </ac:spMkLst>
        </pc:spChg>
        <pc:spChg chg="add mod">
          <ac:chgData name="Kulinich Bohdan" userId="48e65c9f34e137d0" providerId="LiveId" clId="{8A7FA5BB-97BB-4757-B08F-92391B74E5AB}" dt="2021-05-19T07:05:35.941" v="1516" actId="20577"/>
          <ac:spMkLst>
            <pc:docMk/>
            <pc:sldMk cId="3206690351" sldId="437"/>
            <ac:spMk id="127" creationId="{E1E7C235-CE16-4C66-8EEB-D6488A46BCD2}"/>
          </ac:spMkLst>
        </pc:spChg>
        <pc:spChg chg="add mod">
          <ac:chgData name="Kulinich Bohdan" userId="48e65c9f34e137d0" providerId="LiveId" clId="{8A7FA5BB-97BB-4757-B08F-92391B74E5AB}" dt="2021-05-19T07:04:53.144" v="1507"/>
          <ac:spMkLst>
            <pc:docMk/>
            <pc:sldMk cId="3206690351" sldId="437"/>
            <ac:spMk id="128" creationId="{6B90A901-FBD9-403E-A66C-98112C8E13F9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29" creationId="{D30B03DF-1E8A-4345-B76A-60E87971FCD7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30" creationId="{CE32D566-2B9D-4A36-A709-BAED1F3E7EEC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1" creationId="{EBE20211-9A1E-46E2-9EA8-46A8920FB962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2" creationId="{8CEE321B-854E-44BC-B87F-36E37DF27585}"/>
          </ac:spMkLst>
        </pc:spChg>
        <pc:spChg chg="add mod">
          <ac:chgData name="Kulinich Bohdan" userId="48e65c9f34e137d0" providerId="LiveId" clId="{8A7FA5BB-97BB-4757-B08F-92391B74E5AB}" dt="2021-05-19T07:09:38.118" v="1577" actId="14100"/>
          <ac:spMkLst>
            <pc:docMk/>
            <pc:sldMk cId="3206690351" sldId="437"/>
            <ac:spMk id="134" creationId="{EFBF573F-5F36-47FB-ACC5-ABA57F1F6D1F}"/>
          </ac:spMkLst>
        </pc:spChg>
        <pc:spChg chg="add mod ord">
          <ac:chgData name="Kulinich Bohdan" userId="48e65c9f34e137d0" providerId="LiveId" clId="{8A7FA5BB-97BB-4757-B08F-92391B74E5AB}" dt="2021-05-20T17:50:58.321" v="3163" actId="166"/>
          <ac:spMkLst>
            <pc:docMk/>
            <pc:sldMk cId="3206690351" sldId="437"/>
            <ac:spMk id="135" creationId="{915B93CF-F985-431B-894B-071A3E899D62}"/>
          </ac:spMkLst>
        </pc:spChg>
        <pc:spChg chg="add del mod">
          <ac:chgData name="Kulinich Bohdan" userId="48e65c9f34e137d0" providerId="LiveId" clId="{8A7FA5BB-97BB-4757-B08F-92391B74E5AB}" dt="2021-05-20T17:39:10.363" v="3061" actId="478"/>
          <ac:spMkLst>
            <pc:docMk/>
            <pc:sldMk cId="3206690351" sldId="437"/>
            <ac:spMk id="136" creationId="{45934415-E9D1-4B86-AF73-B2D6D02225D9}"/>
          </ac:spMkLst>
        </pc:spChg>
        <pc:spChg chg="add del mod">
          <ac:chgData name="Kulinich Bohdan" userId="48e65c9f34e137d0" providerId="LiveId" clId="{8A7FA5BB-97BB-4757-B08F-92391B74E5AB}" dt="2021-05-20T17:39:32.945" v="3063" actId="478"/>
          <ac:spMkLst>
            <pc:docMk/>
            <pc:sldMk cId="3206690351" sldId="437"/>
            <ac:spMk id="137" creationId="{02DBBE35-F6B3-486B-940D-CD2ABD013831}"/>
          </ac:spMkLst>
        </pc:spChg>
        <pc:spChg chg="add del mod">
          <ac:chgData name="Kulinich Bohdan" userId="48e65c9f34e137d0" providerId="LiveId" clId="{8A7FA5BB-97BB-4757-B08F-92391B74E5AB}" dt="2021-05-20T17:39:31.004" v="3062" actId="478"/>
          <ac:spMkLst>
            <pc:docMk/>
            <pc:sldMk cId="3206690351" sldId="437"/>
            <ac:spMk id="138" creationId="{4707B536-5204-464E-B66D-9F31C46D5878}"/>
          </ac:spMkLst>
        </pc:spChg>
        <pc:spChg chg="add del mod">
          <ac:chgData name="Kulinich Bohdan" userId="48e65c9f34e137d0" providerId="LiveId" clId="{8A7FA5BB-97BB-4757-B08F-92391B74E5AB}" dt="2021-05-20T17:40:10.955" v="3078" actId="478"/>
          <ac:spMkLst>
            <pc:docMk/>
            <pc:sldMk cId="3206690351" sldId="437"/>
            <ac:spMk id="139" creationId="{76950F44-DF2E-4C8B-84F6-4A8AF77D917A}"/>
          </ac:spMkLst>
        </pc:spChg>
        <pc:spChg chg="add del mod">
          <ac:chgData name="Kulinich Bohdan" userId="48e65c9f34e137d0" providerId="LiveId" clId="{8A7FA5BB-97BB-4757-B08F-92391B74E5AB}" dt="2021-05-20T17:40:12.304" v="3079" actId="478"/>
          <ac:spMkLst>
            <pc:docMk/>
            <pc:sldMk cId="3206690351" sldId="437"/>
            <ac:spMk id="140" creationId="{83EE8BBD-20A1-4CC2-90BC-86A3ACAD1718}"/>
          </ac:spMkLst>
        </pc:spChg>
        <pc:spChg chg="add mod ord">
          <ac:chgData name="Kulinich Bohdan" userId="48e65c9f34e137d0" providerId="LiveId" clId="{8A7FA5BB-97BB-4757-B08F-92391B74E5AB}" dt="2021-05-20T17:45:31.381" v="3130" actId="166"/>
          <ac:spMkLst>
            <pc:docMk/>
            <pc:sldMk cId="3206690351" sldId="437"/>
            <ac:spMk id="141" creationId="{C7356C6E-07C2-4622-870D-6D646C395B93}"/>
          </ac:spMkLst>
        </pc:spChg>
        <pc:spChg chg="add del mod">
          <ac:chgData name="Kulinich Bohdan" userId="48e65c9f34e137d0" providerId="LiveId" clId="{8A7FA5BB-97BB-4757-B08F-92391B74E5AB}" dt="2021-05-20T17:40:06.861" v="3073" actId="478"/>
          <ac:spMkLst>
            <pc:docMk/>
            <pc:sldMk cId="3206690351" sldId="437"/>
            <ac:spMk id="142" creationId="{E587924D-18BE-4099-A647-66BE96408C94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3" creationId="{76629D60-15EC-42BF-A8C1-3B4B650F577E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7" creationId="{EEB5D285-76E6-4353-B2C9-3308FAE8410D}"/>
          </ac:spMkLst>
        </pc:spChg>
        <pc:grpChg chg="del">
          <ac:chgData name="Kulinich Bohdan" userId="48e65c9f34e137d0" providerId="LiveId" clId="{8A7FA5BB-97BB-4757-B08F-92391B74E5AB}" dt="2021-05-19T10:02:37.182" v="2499" actId="478"/>
          <ac:grpSpMkLst>
            <pc:docMk/>
            <pc:sldMk cId="3206690351" sldId="437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9.529" v="3044" actId="553"/>
          <ac:grpSpMkLst>
            <pc:docMk/>
            <pc:sldMk cId="3206690351" sldId="437"/>
            <ac:grpSpMk id="116" creationId="{5847DB0E-35FC-4565-B909-10A38983C546}"/>
          </ac:grpSpMkLst>
        </pc:grpChg>
        <pc:grpChg chg="add mod">
          <ac:chgData name="Kulinich Bohdan" userId="48e65c9f34e137d0" providerId="LiveId" clId="{8A7FA5BB-97BB-4757-B08F-92391B74E5AB}" dt="2021-05-19T10:02:38.510" v="2500"/>
          <ac:grpSpMkLst>
            <pc:docMk/>
            <pc:sldMk cId="3206690351" sldId="437"/>
            <ac:grpSpMk id="145" creationId="{4B254844-54B9-4985-8E0A-B57DCF6B11B8}"/>
          </ac:grpSpMkLst>
        </pc:grpChg>
        <pc:picChg chg="del">
          <ac:chgData name="Kulinich Bohdan" userId="48e65c9f34e137d0" providerId="LiveId" clId="{8A7FA5BB-97BB-4757-B08F-92391B74E5AB}" dt="2021-05-19T10:02:36.620" v="2498" actId="478"/>
          <ac:picMkLst>
            <pc:docMk/>
            <pc:sldMk cId="3206690351" sldId="437"/>
            <ac:picMk id="46" creationId="{7ED78297-EC39-4341-941E-FD64347F06F8}"/>
          </ac:picMkLst>
        </pc:picChg>
        <pc:picChg chg="del">
          <ac:chgData name="Kulinich Bohdan" userId="48e65c9f34e137d0" providerId="LiveId" clId="{8A7FA5BB-97BB-4757-B08F-92391B74E5AB}" dt="2021-05-19T06:51:47.990" v="1326" actId="478"/>
          <ac:picMkLst>
            <pc:docMk/>
            <pc:sldMk cId="3206690351" sldId="437"/>
            <ac:picMk id="98" creationId="{9636D004-CDD1-45F4-9544-E1BD9A65B307}"/>
          </ac:picMkLst>
        </pc:picChg>
        <pc:picChg chg="add mod">
          <ac:chgData name="Kulinich Bohdan" userId="48e65c9f34e137d0" providerId="LiveId" clId="{8A7FA5BB-97BB-4757-B08F-92391B74E5AB}" dt="2021-05-19T07:09:16.536" v="1549"/>
          <ac:picMkLst>
            <pc:docMk/>
            <pc:sldMk cId="3206690351" sldId="437"/>
            <ac:picMk id="133" creationId="{39AE730B-085A-48CA-9ED6-9AFDF6531A78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4" creationId="{7401F421-AB63-49C2-B50D-CC0D60252ED1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6" creationId="{1D7AD0E8-5333-4BCF-9091-1533F6AD3061}"/>
          </ac:picMkLst>
        </pc:picChg>
        <pc:cxnChg chg="add del">
          <ac:chgData name="Kulinich Bohdan" userId="48e65c9f34e137d0" providerId="LiveId" clId="{8A7FA5BB-97BB-4757-B08F-92391B74E5AB}" dt="2021-05-20T17:40:07.046" v="3074" actId="478"/>
          <ac:cxnSpMkLst>
            <pc:docMk/>
            <pc:sldMk cId="3206690351" sldId="437"/>
            <ac:cxnSpMk id="6" creationId="{25362886-8E3B-4B4B-B31E-A644CDA61921}"/>
          </ac:cxnSpMkLst>
        </pc:cxnChg>
        <pc:cxnChg chg="add del">
          <ac:chgData name="Kulinich Bohdan" userId="48e65c9f34e137d0" providerId="LiveId" clId="{8A7FA5BB-97BB-4757-B08F-92391B74E5AB}" dt="2021-05-20T17:40:06.708" v="3072" actId="478"/>
          <ac:cxnSpMkLst>
            <pc:docMk/>
            <pc:sldMk cId="3206690351" sldId="437"/>
            <ac:cxnSpMk id="103" creationId="{D4397409-DA90-491D-BE5B-FB488A9F8845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09" creationId="{08B376D9-DFAA-4EE5-A6C1-AC77D2ECD903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10" creationId="{891C0C40-BBF3-441E-84DF-FDDBE9A34411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1" creationId="{E1D875B0-D59A-4F02-BA9F-82B8821E905D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2" creationId="{BF73E625-71AE-4DA2-A8C7-44327B08E9F0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0" creationId="{4F04C548-78D7-4138-9094-FCFF6AC77CBA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1" creationId="{7E48F7C6-BFC0-48B2-8A7C-46411E218805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2:31:14.021" v="2854" actId="47"/>
        <pc:sldMkLst>
          <pc:docMk/>
          <pc:sldMk cId="4218443062" sldId="438"/>
        </pc:sldMkLst>
        <pc:spChg chg="del">
          <ac:chgData name="Kulinich Bohdan" userId="48e65c9f34e137d0" providerId="LiveId" clId="{8A7FA5BB-97BB-4757-B08F-92391B74E5AB}" dt="2021-05-19T10:03:43.170" v="2538" actId="478"/>
          <ac:spMkLst>
            <pc:docMk/>
            <pc:sldMk cId="4218443062" sldId="438"/>
            <ac:spMk id="33" creationId="{B7F3530E-5977-41C9-8467-681052401770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37" creationId="{76061F89-2320-480C-BEA3-3858E328C01F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44" creationId="{C46FA10F-D41F-4BD3-A969-318BF0ABA18A}"/>
          </ac:spMkLst>
        </pc:s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36" creationId="{AF6ECDD1-D2FF-47FC-AF95-5364A21A1B56}"/>
          </ac:grpSpMkLst>
        </pc:grpChg>
        <pc:grpChg chg="del">
          <ac:chgData name="Kulinich Bohdan" userId="48e65c9f34e137d0" providerId="LiveId" clId="{8A7FA5BB-97BB-4757-B08F-92391B74E5AB}" dt="2021-05-19T10:03:43.810" v="2539" actId="478"/>
          <ac:grpSpMkLst>
            <pc:docMk/>
            <pc:sldMk cId="4218443062" sldId="438"/>
            <ac:grpSpMk id="39" creationId="{AE2F455F-BDA6-4A60-8382-51F28DC72D03}"/>
          </ac:grpSpMkLst>
        </pc:gr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42" creationId="{60D2AB46-54E0-4810-83D9-336EF9C490D7}"/>
          </ac:grpSpMkLst>
        </pc:grpChg>
        <pc:picChg chg="del">
          <ac:chgData name="Kulinich Bohdan" userId="48e65c9f34e137d0" providerId="LiveId" clId="{8A7FA5BB-97BB-4757-B08F-92391B74E5AB}" dt="2021-05-19T10:03:43.170" v="2538" actId="478"/>
          <ac:picMkLst>
            <pc:docMk/>
            <pc:sldMk cId="4218443062" sldId="438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38" creationId="{95D76FFD-502A-4813-9384-B0987137F9F9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43" creationId="{DDEA8358-4D6F-4CA4-971F-97714A54A2DF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20T12:27:33.873" v="2694" actId="47"/>
        <pc:sldMkLst>
          <pc:docMk/>
          <pc:sldMk cId="1133408696" sldId="439"/>
        </pc:sldMkLst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4" creationId="{5924F496-63B9-4A17-A261-D28C776A060E}"/>
          </ac:spMkLst>
        </pc:spChg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8" creationId="{B6B6C553-63AE-467C-A8D1-31563C57256B}"/>
          </ac:spMkLst>
        </pc:spChg>
        <pc:spChg chg="add mod ord">
          <ac:chgData name="Kulinich Bohdan" userId="48e65c9f34e137d0" providerId="LiveId" clId="{8A7FA5BB-97BB-4757-B08F-92391B74E5AB}" dt="2021-05-19T07:47:24.068" v="2287" actId="167"/>
          <ac:spMkLst>
            <pc:docMk/>
            <pc:sldMk cId="1133408696" sldId="439"/>
            <ac:spMk id="20" creationId="{EB8299BD-93F3-414D-BBD9-5A636C918DF0}"/>
          </ac:spMkLst>
        </pc:spChg>
        <pc:spChg chg="del">
          <ac:chgData name="Kulinich Bohdan" userId="48e65c9f34e137d0" providerId="LiveId" clId="{8A7FA5BB-97BB-4757-B08F-92391B74E5AB}" dt="2021-05-19T10:03:22.859" v="2534" actId="478"/>
          <ac:spMkLst>
            <pc:docMk/>
            <pc:sldMk cId="1133408696" sldId="439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7:47:27.676" v="2288" actId="14100"/>
          <ac:spMkLst>
            <pc:docMk/>
            <pc:sldMk cId="1133408696" sldId="439"/>
            <ac:spMk id="46" creationId="{622B7F98-045A-4D92-9462-F047FE71AA7B}"/>
          </ac:spMkLst>
        </pc:s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3" creationId="{DD908101-DED1-4F94-903D-9908933C8EA8}"/>
          </ac:grpSpMkLst>
        </pc:gr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6" creationId="{05DB67C8-0B72-4142-933A-D7C11506306B}"/>
          </ac:grpSpMkLst>
        </pc:grpChg>
        <pc:grpChg chg="del mod">
          <ac:chgData name="Kulinich Bohdan" userId="48e65c9f34e137d0" providerId="LiveId" clId="{8A7FA5BB-97BB-4757-B08F-92391B74E5AB}" dt="2021-05-19T10:03:23.468" v="2535" actId="478"/>
          <ac:grpSpMkLst>
            <pc:docMk/>
            <pc:sldMk cId="1133408696" sldId="439"/>
            <ac:grpSpMk id="39" creationId="{AE2F455F-BDA6-4A60-8382-51F28DC72D03}"/>
          </ac:grpSpMkLst>
        </pc:grpChg>
        <pc:picChg chg="add mod ord">
          <ac:chgData name="Kulinich Bohdan" userId="48e65c9f34e137d0" providerId="LiveId" clId="{8A7FA5BB-97BB-4757-B08F-92391B74E5AB}" dt="2021-05-19T07:44:46.980" v="2204" actId="1076"/>
          <ac:picMkLst>
            <pc:docMk/>
            <pc:sldMk cId="1133408696" sldId="439"/>
            <ac:picMk id="3" creationId="{3B565A88-06D5-47BC-A9A8-DDBC3BBD4033}"/>
          </ac:picMkLst>
        </pc:picChg>
        <pc:picChg chg="add mod ord">
          <ac:chgData name="Kulinich Bohdan" userId="48e65c9f34e137d0" providerId="LiveId" clId="{8A7FA5BB-97BB-4757-B08F-92391B74E5AB}" dt="2021-05-19T07:44:54.115" v="2207" actId="167"/>
          <ac:picMkLst>
            <pc:docMk/>
            <pc:sldMk cId="1133408696" sldId="439"/>
            <ac:picMk id="5" creationId="{40CBFCD5-5766-4801-8FBD-4FE35EF98F20}"/>
          </ac:picMkLst>
        </pc:picChg>
        <pc:picChg chg="add mod ord">
          <ac:chgData name="Kulinich Bohdan" userId="48e65c9f34e137d0" providerId="LiveId" clId="{8A7FA5BB-97BB-4757-B08F-92391B74E5AB}" dt="2021-05-19T07:45:07.455" v="2209" actId="14100"/>
          <ac:picMkLst>
            <pc:docMk/>
            <pc:sldMk cId="1133408696" sldId="439"/>
            <ac:picMk id="7" creationId="{234DC0A7-D492-48BE-9F3B-1F63023027D8}"/>
          </ac:picMkLst>
        </pc:picChg>
        <pc:picChg chg="del">
          <ac:chgData name="Kulinich Bohdan" userId="48e65c9f34e137d0" providerId="LiveId" clId="{8A7FA5BB-97BB-4757-B08F-92391B74E5AB}" dt="2021-05-19T07:39:37.156" v="2012" actId="478"/>
          <ac:picMkLst>
            <pc:docMk/>
            <pc:sldMk cId="1133408696" sldId="439"/>
            <ac:picMk id="9" creationId="{AFCC4AA5-1677-46F9-A8A9-68CAC3636BFA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5" creationId="{27124D4D-BCA5-4037-931E-B86E5D23FC60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7" creationId="{6571A86E-1737-42D1-A7FF-8FFE6430D40B}"/>
          </ac:picMkLst>
        </pc:picChg>
        <pc:picChg chg="del">
          <ac:chgData name="Kulinich Bohdan" userId="48e65c9f34e137d0" providerId="LiveId" clId="{8A7FA5BB-97BB-4757-B08F-92391B74E5AB}" dt="2021-05-19T10:03:22.859" v="2534" actId="478"/>
          <ac:picMkLst>
            <pc:docMk/>
            <pc:sldMk cId="1133408696" sldId="439"/>
            <ac:picMk id="34" creationId="{359AC20C-747F-4FEA-A12A-2F849C2B2D18}"/>
          </ac:picMkLst>
        </pc:pic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903874061" sldId="440"/>
        </pc:sldMkLst>
        <pc:spChg chg="mod">
          <ac:chgData name="Kulinich Bohdan" userId="48e65c9f34e137d0" providerId="LiveId" clId="{8A7FA5BB-97BB-4757-B08F-92391B74E5AB}" dt="2021-05-19T08:50:31.451" v="2398" actId="1076"/>
          <ac:spMkLst>
            <pc:docMk/>
            <pc:sldMk cId="903874061" sldId="440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50:35.544" v="2399" actId="1076"/>
          <ac:spMkLst>
            <pc:docMk/>
            <pc:sldMk cId="903874061" sldId="440"/>
            <ac:spMk id="45" creationId="{4F221BE3-EC59-4B57-AF0C-86CEF400CA67}"/>
          </ac:spMkLst>
        </pc:spChg>
        <pc:picChg chg="add mod ord">
          <ac:chgData name="Kulinich Bohdan" userId="48e65c9f34e137d0" providerId="LiveId" clId="{8A7FA5BB-97BB-4757-B08F-92391B74E5AB}" dt="2021-05-19T08:38:01.876" v="2297" actId="1076"/>
          <ac:picMkLst>
            <pc:docMk/>
            <pc:sldMk cId="903874061" sldId="440"/>
            <ac:picMk id="3" creationId="{BFE4D95D-06EF-4996-88E7-77EDE62CAB04}"/>
          </ac:picMkLst>
        </pc:picChg>
        <pc:picChg chg="del">
          <ac:chgData name="Kulinich Bohdan" userId="48e65c9f34e137d0" providerId="LiveId" clId="{8A7FA5BB-97BB-4757-B08F-92391B74E5AB}" dt="2021-05-19T08:37:39.885" v="2290" actId="478"/>
          <ac:picMkLst>
            <pc:docMk/>
            <pc:sldMk cId="903874061" sldId="440"/>
            <ac:picMk id="9" creationId="{AFCC4AA5-1677-46F9-A8A9-68CAC3636BFA}"/>
          </ac:picMkLst>
        </pc:picChg>
        <pc:cxnChg chg="mod">
          <ac:chgData name="Kulinich Bohdan" userId="48e65c9f34e137d0" providerId="LiveId" clId="{8A7FA5BB-97BB-4757-B08F-92391B74E5AB}" dt="2021-05-19T08:45:22.221" v="2362" actId="208"/>
          <ac:cxnSpMkLst>
            <pc:docMk/>
            <pc:sldMk cId="903874061" sldId="440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5:27.387" v="2363" actId="14100"/>
          <ac:cxnSpMkLst>
            <pc:docMk/>
            <pc:sldMk cId="903874061" sldId="440"/>
            <ac:cxnSpMk id="43" creationId="{BF63E542-0208-4743-8EE2-6A306358187C}"/>
          </ac:cxnSpMkLst>
        </pc:cxnChg>
      </pc:sldChg>
      <pc:sldChg chg="addSp delSp modSp add del mod">
        <pc:chgData name="Kulinich Bohdan" userId="48e65c9f34e137d0" providerId="LiveId" clId="{8A7FA5BB-97BB-4757-B08F-92391B74E5AB}" dt="2021-05-19T09:03:16.290" v="2430" actId="47"/>
        <pc:sldMkLst>
          <pc:docMk/>
          <pc:sldMk cId="4113582373" sldId="441"/>
        </pc:sldMkLst>
        <pc:spChg chg="mod">
          <ac:chgData name="Kulinich Bohdan" userId="48e65c9f34e137d0" providerId="LiveId" clId="{8A7FA5BB-97BB-4757-B08F-92391B74E5AB}" dt="2021-05-19T08:44:42.043" v="2357" actId="1076"/>
          <ac:spMkLst>
            <pc:docMk/>
            <pc:sldMk cId="4113582373" sldId="441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44:44.281" v="2358" actId="1076"/>
          <ac:spMkLst>
            <pc:docMk/>
            <pc:sldMk cId="4113582373" sldId="441"/>
            <ac:spMk id="45" creationId="{4F221BE3-EC59-4B57-AF0C-86CEF400CA67}"/>
          </ac:spMkLst>
        </pc:spChg>
        <pc:picChg chg="del">
          <ac:chgData name="Kulinich Bohdan" userId="48e65c9f34e137d0" providerId="LiveId" clId="{8A7FA5BB-97BB-4757-B08F-92391B74E5AB}" dt="2021-05-19T08:42:59.040" v="2331" actId="478"/>
          <ac:picMkLst>
            <pc:docMk/>
            <pc:sldMk cId="4113582373" sldId="441"/>
            <ac:picMk id="3" creationId="{BFE4D95D-06EF-4996-88E7-77EDE62CAB04}"/>
          </ac:picMkLst>
        </pc:picChg>
        <pc:picChg chg="add mod ord">
          <ac:chgData name="Kulinich Bohdan" userId="48e65c9f34e137d0" providerId="LiveId" clId="{8A7FA5BB-97BB-4757-B08F-92391B74E5AB}" dt="2021-05-19T08:44:06.071" v="2351" actId="1076"/>
          <ac:picMkLst>
            <pc:docMk/>
            <pc:sldMk cId="4113582373" sldId="441"/>
            <ac:picMk id="4" creationId="{F0F20D5E-0452-4253-A734-CF809EB2118B}"/>
          </ac:picMkLst>
        </pc:picChg>
        <pc:cxnChg chg="mod">
          <ac:chgData name="Kulinich Bohdan" userId="48e65c9f34e137d0" providerId="LiveId" clId="{8A7FA5BB-97BB-4757-B08F-92391B74E5AB}" dt="2021-05-19T08:44:37.970" v="2356" actId="208"/>
          <ac:cxnSpMkLst>
            <pc:docMk/>
            <pc:sldMk cId="4113582373" sldId="441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4:57.090" v="2359" actId="14100"/>
          <ac:cxnSpMkLst>
            <pc:docMk/>
            <pc:sldMk cId="4113582373" sldId="441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1509097305" sldId="442"/>
        </pc:sldMkLst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8" creationId="{8736E545-5BAB-4987-BC10-4ABA5D37C35F}"/>
          </ac:spMkLst>
        </pc:spChg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9" creationId="{EF443124-9897-4BFA-A980-F3C808172E17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8:48:19.281" v="2393" actId="1037"/>
          <ac:spMkLst>
            <pc:docMk/>
            <pc:sldMk cId="1509097305" sldId="442"/>
            <ac:spMk id="46" creationId="{622B7F98-045A-4D92-9462-F047FE71AA7B}"/>
          </ac:spMkLst>
        </pc:spChg>
        <pc:picChg chg="add mod ord">
          <ac:chgData name="Kulinich Bohdan" userId="48e65c9f34e137d0" providerId="LiveId" clId="{8A7FA5BB-97BB-4757-B08F-92391B74E5AB}" dt="2021-05-19T08:47:41.569" v="2373" actId="14100"/>
          <ac:picMkLst>
            <pc:docMk/>
            <pc:sldMk cId="1509097305" sldId="442"/>
            <ac:picMk id="3" creationId="{AF4E2DD7-2216-45BF-A997-426B80FFEB4E}"/>
          </ac:picMkLst>
        </pc:picChg>
        <pc:picChg chg="del">
          <ac:chgData name="Kulinich Bohdan" userId="48e65c9f34e137d0" providerId="LiveId" clId="{8A7FA5BB-97BB-4757-B08F-92391B74E5AB}" dt="2021-05-19T08:45:37.606" v="2366" actId="478"/>
          <ac:picMkLst>
            <pc:docMk/>
            <pc:sldMk cId="1509097305" sldId="442"/>
            <ac:picMk id="4" creationId="{F0F20D5E-0452-4253-A734-CF809EB2118B}"/>
          </ac:picMkLst>
        </pc:picChg>
        <pc:picChg chg="mod">
          <ac:chgData name="Kulinich Bohdan" userId="48e65c9f34e137d0" providerId="LiveId" clId="{8A7FA5BB-97BB-4757-B08F-92391B74E5AB}" dt="2021-05-19T08:48:19.281" v="2393" actId="1037"/>
          <ac:picMkLst>
            <pc:docMk/>
            <pc:sldMk cId="1509097305" sldId="442"/>
            <ac:picMk id="47" creationId="{031037B8-09CC-4532-9C47-DF8B74113078}"/>
          </ac:picMkLst>
        </pc:pic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6" creationId="{B17230D9-3617-446B-A2EE-F6D32B305FFE}"/>
          </ac:cxnSpMkLst>
        </pc:cxn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7" creationId="{D72629CD-B0C8-49F9-B7D0-CACD04C445E7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7:43:13.354" v="3128" actId="47"/>
        <pc:sldMkLst>
          <pc:docMk/>
          <pc:sldMk cId="2563941026" sldId="443"/>
        </pc:sldMkLst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4" creationId="{5F8C469F-1C9C-4F2E-8C40-FA9FCDCBBAD1}"/>
          </ac:spMkLst>
        </pc:spChg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19T10:02:59.343" v="2504"/>
          <ac:spMkLst>
            <pc:docMk/>
            <pc:sldMk cId="2563941026" sldId="443"/>
            <ac:spMk id="17" creationId="{E06AE3B8-D90C-4CD2-A178-1CAEBCE849EB}"/>
          </ac:spMkLst>
        </pc:spChg>
        <pc:spChg chg="mod">
          <ac:chgData name="Kulinich Bohdan" userId="48e65c9f34e137d0" providerId="LiveId" clId="{8A7FA5BB-97BB-4757-B08F-92391B74E5AB}" dt="2021-05-19T10:03:16.855" v="2533" actId="20577"/>
          <ac:spMkLst>
            <pc:docMk/>
            <pc:sldMk cId="2563941026" sldId="443"/>
            <ac:spMk id="21" creationId="{64A628D0-0B01-4341-AA4A-2D763A2E0DFA}"/>
          </ac:spMkLst>
        </pc:spChg>
        <pc:spChg chg="del">
          <ac:chgData name="Kulinich Bohdan" userId="48e65c9f34e137d0" providerId="LiveId" clId="{8A7FA5BB-97BB-4757-B08F-92391B74E5AB}" dt="2021-05-19T10:02:57.375" v="2502" actId="478"/>
          <ac:spMkLst>
            <pc:docMk/>
            <pc:sldMk cId="2563941026" sldId="443"/>
            <ac:spMk id="33" creationId="{B7F3530E-5977-41C9-8467-681052401770}"/>
          </ac:spMkLst>
        </pc:spChg>
        <pc:grpChg chg="add mod">
          <ac:chgData name="Kulinich Bohdan" userId="48e65c9f34e137d0" providerId="LiveId" clId="{8A7FA5BB-97BB-4757-B08F-92391B74E5AB}" dt="2021-05-20T17:36:18.431" v="3046" actId="553"/>
          <ac:grpSpMkLst>
            <pc:docMk/>
            <pc:sldMk cId="2563941026" sldId="443"/>
            <ac:grpSpMk id="16" creationId="{BED4FFC5-6F5B-4C6C-8AED-5E19E496D3AF}"/>
          </ac:grpSpMkLst>
        </pc:grpChg>
        <pc:grpChg chg="add mod">
          <ac:chgData name="Kulinich Bohdan" userId="48e65c9f34e137d0" providerId="LiveId" clId="{8A7FA5BB-97BB-4757-B08F-92391B74E5AB}" dt="2021-05-19T10:02:59.343" v="2504"/>
          <ac:grpSpMkLst>
            <pc:docMk/>
            <pc:sldMk cId="2563941026" sldId="443"/>
            <ac:grpSpMk id="19" creationId="{3FC69ED3-C147-49D0-A564-E0B84BD268E8}"/>
          </ac:grpSpMkLst>
        </pc:grpChg>
        <pc:grpChg chg="del">
          <ac:chgData name="Kulinich Bohdan" userId="48e65c9f34e137d0" providerId="LiveId" clId="{8A7FA5BB-97BB-4757-B08F-92391B74E5AB}" dt="2021-05-19T10:02:58" v="2503" actId="478"/>
          <ac:grpSpMkLst>
            <pc:docMk/>
            <pc:sldMk cId="2563941026" sldId="443"/>
            <ac:grpSpMk id="39" creationId="{AE2F455F-BDA6-4A60-8382-51F28DC72D03}"/>
          </ac:grpSpMkLst>
        </pc:grpChg>
        <pc:picChg chg="del">
          <ac:chgData name="Kulinich Bohdan" userId="48e65c9f34e137d0" providerId="LiveId" clId="{8A7FA5BB-97BB-4757-B08F-92391B74E5AB}" dt="2021-05-19T08:57:23.298" v="2409" actId="478"/>
          <ac:picMkLst>
            <pc:docMk/>
            <pc:sldMk cId="2563941026" sldId="443"/>
            <ac:picMk id="3" creationId="{AF4E2DD7-2216-45BF-A997-426B80FFEB4E}"/>
          </ac:picMkLst>
        </pc:picChg>
        <pc:picChg chg="add mod ord">
          <ac:chgData name="Kulinich Bohdan" userId="48e65c9f34e137d0" providerId="LiveId" clId="{8A7FA5BB-97BB-4757-B08F-92391B74E5AB}" dt="2021-05-19T08:57:41.841" v="2414" actId="552"/>
          <ac:picMkLst>
            <pc:docMk/>
            <pc:sldMk cId="2563941026" sldId="443"/>
            <ac:picMk id="4" creationId="{741D8487-65F7-439E-B9AD-724030244FAA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18" creationId="{8397DF3F-CB21-4553-A93F-74D0FE158785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20" creationId="{01F43B4B-2903-4285-A5A8-7281F5EC5A03}"/>
          </ac:picMkLst>
        </pc:picChg>
        <pc:picChg chg="del">
          <ac:chgData name="Kulinich Bohdan" userId="48e65c9f34e137d0" providerId="LiveId" clId="{8A7FA5BB-97BB-4757-B08F-92391B74E5AB}" dt="2021-05-19T10:02:57.375" v="2502" actId="478"/>
          <ac:picMkLst>
            <pc:docMk/>
            <pc:sldMk cId="2563941026" sldId="443"/>
            <ac:picMk id="34" creationId="{359AC20C-747F-4FEA-A12A-2F849C2B2D18}"/>
          </ac:picMkLst>
        </pc:pic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2" creationId="{7C3DEE03-038D-40C2-9EDB-9F3B79BA7FE6}"/>
          </ac:cxnSpMkLst>
        </pc:cxn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3" creationId="{4AAE9C24-3C99-4152-BC4A-566C9D296EC7}"/>
          </ac:cxnSpMkLst>
        </pc:cxnChg>
      </pc:sldChg>
      <pc:sldChg chg="addSp delSp modSp new del mod">
        <pc:chgData name="Kulinich Bohdan" userId="48e65c9f34e137d0" providerId="LiveId" clId="{8A7FA5BB-97BB-4757-B08F-92391B74E5AB}" dt="2021-05-20T12:23:26.030" v="2622" actId="47"/>
        <pc:sldMkLst>
          <pc:docMk/>
          <pc:sldMk cId="3739320623" sldId="444"/>
        </pc:sldMkLst>
        <pc:spChg chg="add del mod">
          <ac:chgData name="Kulinich Bohdan" userId="48e65c9f34e137d0" providerId="LiveId" clId="{8A7FA5BB-97BB-4757-B08F-92391B74E5AB}" dt="2021-05-20T12:05:52.029" v="2620" actId="931"/>
          <ac:spMkLst>
            <pc:docMk/>
            <pc:sldMk cId="3739320623" sldId="444"/>
            <ac:spMk id="4" creationId="{FFA31BBC-E353-4F7F-888D-BB4A526A614C}"/>
          </ac:spMkLst>
        </pc:spChg>
        <pc:picChg chg="add del mod">
          <ac:chgData name="Kulinich Bohdan" userId="48e65c9f34e137d0" providerId="LiveId" clId="{8A7FA5BB-97BB-4757-B08F-92391B74E5AB}" dt="2021-05-20T12:05:52.029" v="2620" actId="931"/>
          <ac:picMkLst>
            <pc:docMk/>
            <pc:sldMk cId="3739320623" sldId="444"/>
            <ac:picMk id="3" creationId="{8A549C0E-3479-4421-AB46-AFF5810F69FD}"/>
          </ac:picMkLst>
        </pc:picChg>
      </pc:sldChg>
      <pc:sldChg chg="addSp delSp modSp add del mod ord delAnim">
        <pc:chgData name="Kulinich Bohdan" userId="48e65c9f34e137d0" providerId="LiveId" clId="{8A7FA5BB-97BB-4757-B08F-92391B74E5AB}" dt="2021-05-20T12:27:35.021" v="2695" actId="47"/>
        <pc:sldMkLst>
          <pc:docMk/>
          <pc:sldMk cId="1575881442" sldId="445"/>
        </pc:sldMkLst>
        <pc:spChg chg="del">
          <ac:chgData name="Kulinich Bohdan" userId="48e65c9f34e137d0" providerId="LiveId" clId="{8A7FA5BB-97BB-4757-B08F-92391B74E5AB}" dt="2021-05-20T12:24:24.491" v="2640" actId="478"/>
          <ac:spMkLst>
            <pc:docMk/>
            <pc:sldMk cId="1575881442" sldId="445"/>
            <ac:spMk id="20" creationId="{EB8299BD-93F3-414D-BBD9-5A636C918DF0}"/>
          </ac:spMkLst>
        </pc:spChg>
        <pc:spChg chg="mod">
          <ac:chgData name="Kulinich Bohdan" userId="48e65c9f34e137d0" providerId="LiveId" clId="{8A7FA5BB-97BB-4757-B08F-92391B74E5AB}" dt="2021-05-20T12:24:37.471" v="2644" actId="1076"/>
          <ac:spMkLst>
            <pc:docMk/>
            <pc:sldMk cId="1575881442" sldId="445"/>
            <ac:spMk id="46" creationId="{622B7F98-045A-4D92-9462-F047FE71AA7B}"/>
          </ac:spMkLst>
        </pc:spChg>
        <pc:picChg chg="del">
          <ac:chgData name="Kulinich Bohdan" userId="48e65c9f34e137d0" providerId="LiveId" clId="{8A7FA5BB-97BB-4757-B08F-92391B74E5AB}" dt="2021-05-20T12:23:27.950" v="2624" actId="478"/>
          <ac:picMkLst>
            <pc:docMk/>
            <pc:sldMk cId="1575881442" sldId="445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2:23:57.306" v="2634" actId="478"/>
          <ac:picMkLst>
            <pc:docMk/>
            <pc:sldMk cId="1575881442" sldId="445"/>
            <ac:picMk id="4" creationId="{DCDF57D8-C25E-48A0-B9AD-BCD04FE2F3A1}"/>
          </ac:picMkLst>
        </pc:picChg>
        <pc:picChg chg="del">
          <ac:chgData name="Kulinich Bohdan" userId="48e65c9f34e137d0" providerId="LiveId" clId="{8A7FA5BB-97BB-4757-B08F-92391B74E5AB}" dt="2021-05-20T12:23:28.621" v="2625" actId="478"/>
          <ac:picMkLst>
            <pc:docMk/>
            <pc:sldMk cId="1575881442" sldId="445"/>
            <ac:picMk id="5" creationId="{40CBFCD5-5766-4801-8FBD-4FE35EF98F20}"/>
          </ac:picMkLst>
        </pc:picChg>
        <pc:picChg chg="del">
          <ac:chgData name="Kulinich Bohdan" userId="48e65c9f34e137d0" providerId="LiveId" clId="{8A7FA5BB-97BB-4757-B08F-92391B74E5AB}" dt="2021-05-20T12:23:27.571" v="2623" actId="478"/>
          <ac:picMkLst>
            <pc:docMk/>
            <pc:sldMk cId="1575881442" sldId="445"/>
            <ac:picMk id="7" creationId="{234DC0A7-D492-48BE-9F3B-1F63023027D8}"/>
          </ac:picMkLst>
        </pc:picChg>
        <pc:picChg chg="add mod ord">
          <ac:chgData name="Kulinich Bohdan" userId="48e65c9f34e137d0" providerId="LiveId" clId="{8A7FA5BB-97BB-4757-B08F-92391B74E5AB}" dt="2021-05-20T12:24:15.206" v="2638" actId="167"/>
          <ac:picMkLst>
            <pc:docMk/>
            <pc:sldMk cId="1575881442" sldId="445"/>
            <ac:picMk id="8" creationId="{574509AE-6B25-40FE-B442-D8E034CFB07A}"/>
          </ac:picMkLst>
        </pc:picChg>
        <pc:picChg chg="add del mod">
          <ac:chgData name="Kulinich Bohdan" userId="48e65c9f34e137d0" providerId="LiveId" clId="{8A7FA5BB-97BB-4757-B08F-92391B74E5AB}" dt="2021-05-20T12:23:55.342" v="2632" actId="478"/>
          <ac:picMkLst>
            <pc:docMk/>
            <pc:sldMk cId="1575881442" sldId="445"/>
            <ac:picMk id="10" creationId="{4DA13445-C6A3-4FBD-94EC-3D643F61EED8}"/>
          </ac:picMkLst>
        </pc:picChg>
        <pc:picChg chg="mod">
          <ac:chgData name="Kulinich Bohdan" userId="48e65c9f34e137d0" providerId="LiveId" clId="{8A7FA5BB-97BB-4757-B08F-92391B74E5AB}" dt="2021-05-20T12:24:34.823" v="2643" actId="1076"/>
          <ac:picMkLst>
            <pc:docMk/>
            <pc:sldMk cId="1575881442" sldId="445"/>
            <ac:picMk id="47" creationId="{031037B8-09CC-4532-9C47-DF8B74113078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08.008" v="5335"/>
        <pc:sldMkLst>
          <pc:docMk/>
          <pc:sldMk cId="1451623191" sldId="446"/>
        </pc:sldMkLst>
        <pc:spChg chg="add mod">
          <ac:chgData name="Kulinich Bohdan" userId="48e65c9f34e137d0" providerId="LiveId" clId="{8A7FA5BB-97BB-4757-B08F-92391B74E5AB}" dt="2021-05-20T18:33:40.521" v="3394" actId="14100"/>
          <ac:spMkLst>
            <pc:docMk/>
            <pc:sldMk cId="1451623191" sldId="446"/>
            <ac:spMk id="7" creationId="{0F801079-8E42-4CD9-858A-73A1E246D38D}"/>
          </ac:spMkLst>
        </pc:spChg>
        <pc:spChg chg="add del mod">
          <ac:chgData name="Kulinich Bohdan" userId="48e65c9f34e137d0" providerId="LiveId" clId="{8A7FA5BB-97BB-4757-B08F-92391B74E5AB}" dt="2021-05-20T18:26:15.411" v="3301" actId="478"/>
          <ac:spMkLst>
            <pc:docMk/>
            <pc:sldMk cId="1451623191" sldId="446"/>
            <ac:spMk id="19" creationId="{D04CA305-3309-4843-A547-209F186B7955}"/>
          </ac:spMkLst>
        </pc:spChg>
        <pc:spChg chg="add del mod">
          <ac:chgData name="Kulinich Bohdan" userId="48e65c9f34e137d0" providerId="LiveId" clId="{8A7FA5BB-97BB-4757-B08F-92391B74E5AB}" dt="2021-05-20T15:43:51.268" v="2950" actId="478"/>
          <ac:spMkLst>
            <pc:docMk/>
            <pc:sldMk cId="1451623191" sldId="446"/>
            <ac:spMk id="20" creationId="{AE2639A6-3634-4DB8-B377-4B1D9D7909EB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20" creationId="{EB8299BD-93F3-414D-BBD9-5A636C918DF0}"/>
          </ac:spMkLst>
        </pc:spChg>
        <pc:spChg chg="add mod modVis">
          <ac:chgData name="Kulinich Bohdan" userId="48e65c9f34e137d0" providerId="LiveId" clId="{8A7FA5BB-97BB-4757-B08F-92391B74E5AB}" dt="2021-05-20T18:30:49.526" v="3361" actId="14100"/>
          <ac:spMkLst>
            <pc:docMk/>
            <pc:sldMk cId="1451623191" sldId="446"/>
            <ac:spMk id="21" creationId="{3BA4D47D-F502-4FA8-B5F7-9A968B922BD1}"/>
          </ac:spMkLst>
        </pc:spChg>
        <pc:spChg chg="add del mod">
          <ac:chgData name="Kulinich Bohdan" userId="48e65c9f34e137d0" providerId="LiveId" clId="{8A7FA5BB-97BB-4757-B08F-92391B74E5AB}" dt="2021-05-20T12:28:15.703" v="2699"/>
          <ac:spMkLst>
            <pc:docMk/>
            <pc:sldMk cId="1451623191" sldId="446"/>
            <ac:spMk id="23" creationId="{E791E397-DB50-43FD-B1B7-25AC0733220F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46" creationId="{622B7F98-045A-4D92-9462-F047FE71AA7B}"/>
          </ac:spMkLst>
        </pc:spChg>
        <pc:grpChg chg="mod">
          <ac:chgData name="Kulinich Bohdan" userId="48e65c9f34e137d0" providerId="LiveId" clId="{8A7FA5BB-97BB-4757-B08F-92391B74E5AB}" dt="2021-05-20T17:36:30.941" v="3049" actId="553"/>
          <ac:grpSpMkLst>
            <pc:docMk/>
            <pc:sldMk cId="1451623191" sldId="446"/>
            <ac:grpSpMk id="13" creationId="{DD908101-DED1-4F94-903D-9908933C8EA8}"/>
          </ac:grpSpMkLst>
        </pc:grpChg>
        <pc:picChg chg="add del mod ord modCrop">
          <ac:chgData name="Kulinich Bohdan" userId="48e65c9f34e137d0" providerId="LiveId" clId="{8A7FA5BB-97BB-4757-B08F-92391B74E5AB}" dt="2021-05-20T18:29:55.161" v="3349" actId="931"/>
          <ac:picMkLst>
            <pc:docMk/>
            <pc:sldMk cId="1451623191" sldId="446"/>
            <ac:picMk id="3" creationId="{0FA058D0-2D5D-414F-854D-F37E09994A11}"/>
          </ac:picMkLst>
        </pc:picChg>
        <pc:picChg chg="del">
          <ac:chgData name="Kulinich Bohdan" userId="48e65c9f34e137d0" providerId="LiveId" clId="{8A7FA5BB-97BB-4757-B08F-92391B74E5AB}" dt="2021-05-20T12:24:59.402" v="2648" actId="478"/>
          <ac:picMkLst>
            <pc:docMk/>
            <pc:sldMk cId="1451623191" sldId="446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8:26:10.863" v="3299" actId="478"/>
          <ac:picMkLst>
            <pc:docMk/>
            <pc:sldMk cId="1451623191" sldId="446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2:24:59.933" v="2649" actId="478"/>
          <ac:picMkLst>
            <pc:docMk/>
            <pc:sldMk cId="1451623191" sldId="446"/>
            <ac:picMk id="5" creationId="{40CBFCD5-5766-4801-8FBD-4FE35EF98F20}"/>
          </ac:picMkLst>
        </pc:picChg>
        <pc:picChg chg="add mod ord modCrop">
          <ac:chgData name="Kulinich Bohdan" userId="48e65c9f34e137d0" providerId="LiveId" clId="{8A7FA5BB-97BB-4757-B08F-92391B74E5AB}" dt="2021-05-20T18:30:28.174" v="3357" actId="167"/>
          <ac:picMkLst>
            <pc:docMk/>
            <pc:sldMk cId="1451623191" sldId="446"/>
            <ac:picMk id="6" creationId="{0E837F9F-582C-41A0-BA01-107D0F924F5F}"/>
          </ac:picMkLst>
        </pc:picChg>
        <pc:picChg chg="del">
          <ac:chgData name="Kulinich Bohdan" userId="48e65c9f34e137d0" providerId="LiveId" clId="{8A7FA5BB-97BB-4757-B08F-92391B74E5AB}" dt="2021-05-20T12:25:00.318" v="2650" actId="478"/>
          <ac:picMkLst>
            <pc:docMk/>
            <pc:sldMk cId="1451623191" sldId="446"/>
            <ac:picMk id="7" creationId="{234DC0A7-D492-48BE-9F3B-1F63023027D8}"/>
          </ac:picMkLst>
        </pc:picChg>
        <pc:picChg chg="add del mod modCrop">
          <ac:chgData name="Kulinich Bohdan" userId="48e65c9f34e137d0" providerId="LiveId" clId="{8A7FA5BB-97BB-4757-B08F-92391B74E5AB}" dt="2021-05-20T18:26:10.330" v="3298" actId="478"/>
          <ac:picMkLst>
            <pc:docMk/>
            <pc:sldMk cId="1451623191" sldId="446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26:09.766" v="3297" actId="478"/>
          <ac:picMkLst>
            <pc:docMk/>
            <pc:sldMk cId="1451623191" sldId="446"/>
            <ac:picMk id="10" creationId="{D368DD16-60B2-40F2-B690-634B5CB049FD}"/>
          </ac:picMkLst>
        </pc:picChg>
        <pc:picChg chg="add mod">
          <ac:chgData name="Kulinich Bohdan" userId="48e65c9f34e137d0" providerId="LiveId" clId="{8A7FA5BB-97BB-4757-B08F-92391B74E5AB}" dt="2021-05-20T18:31:06.716" v="3363" actId="555"/>
          <ac:picMkLst>
            <pc:docMk/>
            <pc:sldMk cId="1451623191" sldId="446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2:28:15.703" v="2699"/>
          <ac:picMkLst>
            <pc:docMk/>
            <pc:sldMk cId="1451623191" sldId="446"/>
            <ac:picMk id="24" creationId="{BD5CDD07-3775-4F09-91BF-083333A1E2B9}"/>
          </ac:picMkLst>
        </pc:picChg>
        <pc:picChg chg="del">
          <ac:chgData name="Kulinich Bohdan" userId="48e65c9f34e137d0" providerId="LiveId" clId="{8A7FA5BB-97BB-4757-B08F-92391B74E5AB}" dt="2021-05-20T12:25:01.255" v="2651" actId="478"/>
          <ac:picMkLst>
            <pc:docMk/>
            <pc:sldMk cId="1451623191" sldId="446"/>
            <ac:picMk id="47" creationId="{031037B8-09CC-4532-9C47-DF8B7411307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58:36.530" v="3189" actId="208"/>
        <pc:sldMkLst>
          <pc:docMk/>
          <pc:sldMk cId="2065468482" sldId="447"/>
        </pc:sldMkLst>
        <pc:spChg chg="del">
          <ac:chgData name="Kulinich Bohdan" userId="48e65c9f34e137d0" providerId="LiveId" clId="{8A7FA5BB-97BB-4757-B08F-92391B74E5AB}" dt="2021-05-20T17:40:16.728" v="3082" actId="478"/>
          <ac:spMkLst>
            <pc:docMk/>
            <pc:sldMk cId="2065468482" sldId="44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20T17:40:36.341" v="3098" actId="478"/>
          <ac:spMkLst>
            <pc:docMk/>
            <pc:sldMk cId="2065468482" sldId="447"/>
            <ac:spMk id="102" creationId="{E0759B08-C628-47C1-9194-1E25BF87D64A}"/>
          </ac:spMkLst>
        </pc:spChg>
        <pc:spChg chg="del">
          <ac:chgData name="Kulinich Bohdan" userId="48e65c9f34e137d0" providerId="LiveId" clId="{8A7FA5BB-97BB-4757-B08F-92391B74E5AB}" dt="2021-05-20T17:40:16.011" v="3081" actId="478"/>
          <ac:spMkLst>
            <pc:docMk/>
            <pc:sldMk cId="2065468482" sldId="447"/>
            <ac:spMk id="104" creationId="{A2BEAD17-EB4C-4055-89D6-D55CD687936F}"/>
          </ac:spMkLst>
        </pc:spChg>
        <pc:spChg chg="del">
          <ac:chgData name="Kulinich Bohdan" userId="48e65c9f34e137d0" providerId="LiveId" clId="{8A7FA5BB-97BB-4757-B08F-92391B74E5AB}" dt="2021-05-20T17:40:15.294" v="3080" actId="478"/>
          <ac:spMkLst>
            <pc:docMk/>
            <pc:sldMk cId="2065468482" sldId="447"/>
            <ac:spMk id="105" creationId="{40FA6FD0-A940-4D41-A7E1-C84A8F17A932}"/>
          </ac:spMkLst>
        </pc:spChg>
        <pc:spChg chg="del">
          <ac:chgData name="Kulinich Bohdan" userId="48e65c9f34e137d0" providerId="LiveId" clId="{8A7FA5BB-97BB-4757-B08F-92391B74E5AB}" dt="2021-05-20T17:40:35.253" v="3097" actId="478"/>
          <ac:spMkLst>
            <pc:docMk/>
            <pc:sldMk cId="2065468482" sldId="447"/>
            <ac:spMk id="107" creationId="{D119C9DE-7C3D-4012-BD27-7E3977E39AC7}"/>
          </ac:spMkLst>
        </pc:spChg>
        <pc:spChg chg="del">
          <ac:chgData name="Kulinich Bohdan" userId="48e65c9f34e137d0" providerId="LiveId" clId="{8A7FA5BB-97BB-4757-B08F-92391B74E5AB}" dt="2021-05-20T17:40:34.290" v="3096" actId="478"/>
          <ac:spMkLst>
            <pc:docMk/>
            <pc:sldMk cId="2065468482" sldId="447"/>
            <ac:spMk id="108" creationId="{4BC116F9-366D-44A2-BBBF-1AE9817337AA}"/>
          </ac:spMkLst>
        </pc:spChg>
        <pc:spChg chg="del">
          <ac:chgData name="Kulinich Bohdan" userId="48e65c9f34e137d0" providerId="LiveId" clId="{8A7FA5BB-97BB-4757-B08F-92391B74E5AB}" dt="2021-05-20T17:40:21.656" v="3088" actId="478"/>
          <ac:spMkLst>
            <pc:docMk/>
            <pc:sldMk cId="2065468482" sldId="447"/>
            <ac:spMk id="113" creationId="{7F9A5364-F1AC-4CDA-ABAC-57FBEC20C8C8}"/>
          </ac:spMkLst>
        </pc:spChg>
        <pc:spChg chg="del mod">
          <ac:chgData name="Kulinich Bohdan" userId="48e65c9f34e137d0" providerId="LiveId" clId="{8A7FA5BB-97BB-4757-B08F-92391B74E5AB}" dt="2021-05-20T17:40:20.791" v="3087" actId="478"/>
          <ac:spMkLst>
            <pc:docMk/>
            <pc:sldMk cId="2065468482" sldId="447"/>
            <ac:spMk id="114" creationId="{F3B3B0F0-64E2-4527-8591-35E9E36DDA46}"/>
          </ac:spMkLst>
        </pc:spChg>
        <pc:spChg chg="del">
          <ac:chgData name="Kulinich Bohdan" userId="48e65c9f34e137d0" providerId="LiveId" clId="{8A7FA5BB-97BB-4757-B08F-92391B74E5AB}" dt="2021-05-20T17:40:19.288" v="3085" actId="478"/>
          <ac:spMkLst>
            <pc:docMk/>
            <pc:sldMk cId="2065468482" sldId="447"/>
            <ac:spMk id="115" creationId="{A990314D-CA93-4B86-8A54-172CB16D1DE7}"/>
          </ac:spMkLst>
        </pc:spChg>
        <pc:spChg chg="add del">
          <ac:chgData name="Kulinich Bohdan" userId="48e65c9f34e137d0" providerId="LiveId" clId="{8A7FA5BB-97BB-4757-B08F-92391B74E5AB}" dt="2021-05-20T17:40:32.502" v="3095" actId="478"/>
          <ac:spMkLst>
            <pc:docMk/>
            <pc:sldMk cId="2065468482" sldId="447"/>
            <ac:spMk id="117" creationId="{F313BCB7-D59C-41AC-89E6-D5D311BD736C}"/>
          </ac:spMkLst>
        </pc:spChg>
        <pc:spChg chg="del">
          <ac:chgData name="Kulinich Bohdan" userId="48e65c9f34e137d0" providerId="LiveId" clId="{8A7FA5BB-97BB-4757-B08F-92391B74E5AB}" dt="2021-05-20T17:40:26.688" v="3092" actId="478"/>
          <ac:spMkLst>
            <pc:docMk/>
            <pc:sldMk cId="2065468482" sldId="447"/>
            <ac:spMk id="118" creationId="{16542759-6AC6-42C5-B6AD-8CB46F02EBF2}"/>
          </ac:spMkLst>
        </pc:spChg>
        <pc:spChg chg="del">
          <ac:chgData name="Kulinich Bohdan" userId="48e65c9f34e137d0" providerId="LiveId" clId="{8A7FA5BB-97BB-4757-B08F-92391B74E5AB}" dt="2021-05-20T17:40:25.485" v="3091" actId="478"/>
          <ac:spMkLst>
            <pc:docMk/>
            <pc:sldMk cId="2065468482" sldId="447"/>
            <ac:spMk id="119" creationId="{7C0874DD-C427-46C2-BF18-2902429714BC}"/>
          </ac:spMkLst>
        </pc:spChg>
        <pc:spChg chg="del">
          <ac:chgData name="Kulinich Bohdan" userId="48e65c9f34e137d0" providerId="LiveId" clId="{8A7FA5BB-97BB-4757-B08F-92391B74E5AB}" dt="2021-05-20T17:40:45.511" v="3108" actId="478"/>
          <ac:spMkLst>
            <pc:docMk/>
            <pc:sldMk cId="2065468482" sldId="447"/>
            <ac:spMk id="122" creationId="{D879ED86-BE31-4821-AD43-8E368630AFC0}"/>
          </ac:spMkLst>
        </pc:spChg>
        <pc:spChg chg="del">
          <ac:chgData name="Kulinich Bohdan" userId="48e65c9f34e137d0" providerId="LiveId" clId="{8A7FA5BB-97BB-4757-B08F-92391B74E5AB}" dt="2021-05-20T17:40:41.867" v="3104" actId="478"/>
          <ac:spMkLst>
            <pc:docMk/>
            <pc:sldMk cId="2065468482" sldId="447"/>
            <ac:spMk id="123" creationId="{F3FA114D-708D-4269-8B48-FF1E0B981D9A}"/>
          </ac:spMkLst>
        </pc:spChg>
        <pc:spChg chg="del">
          <ac:chgData name="Kulinich Bohdan" userId="48e65c9f34e137d0" providerId="LiveId" clId="{8A7FA5BB-97BB-4757-B08F-92391B74E5AB}" dt="2021-05-20T17:40:24.244" v="3090" actId="478"/>
          <ac:spMkLst>
            <pc:docMk/>
            <pc:sldMk cId="2065468482" sldId="447"/>
            <ac:spMk id="124" creationId="{975D886D-84BE-4DA1-9B28-94BF96669D23}"/>
          </ac:spMkLst>
        </pc:spChg>
        <pc:spChg chg="del">
          <ac:chgData name="Kulinich Bohdan" userId="48e65c9f34e137d0" providerId="LiveId" clId="{8A7FA5BB-97BB-4757-B08F-92391B74E5AB}" dt="2021-05-20T17:40:23.011" v="3089" actId="478"/>
          <ac:spMkLst>
            <pc:docMk/>
            <pc:sldMk cId="2065468482" sldId="447"/>
            <ac:spMk id="125" creationId="{52AA3A9B-A29E-42C2-A073-EACA013F2EBF}"/>
          </ac:spMkLst>
        </pc:spChg>
        <pc:spChg chg="del">
          <ac:chgData name="Kulinich Bohdan" userId="48e65c9f34e137d0" providerId="LiveId" clId="{8A7FA5BB-97BB-4757-B08F-92391B74E5AB}" dt="2021-05-20T17:40:39.676" v="3102" actId="478"/>
          <ac:spMkLst>
            <pc:docMk/>
            <pc:sldMk cId="2065468482" sldId="447"/>
            <ac:spMk id="126" creationId="{AA8AC51B-52D1-4CEB-AF23-637DC65E4C97}"/>
          </ac:spMkLst>
        </pc:spChg>
        <pc:spChg chg="del">
          <ac:chgData name="Kulinich Bohdan" userId="48e65c9f34e137d0" providerId="LiveId" clId="{8A7FA5BB-97BB-4757-B08F-92391B74E5AB}" dt="2021-05-20T17:40:38.696" v="3101" actId="478"/>
          <ac:spMkLst>
            <pc:docMk/>
            <pc:sldMk cId="2065468482" sldId="447"/>
            <ac:spMk id="127" creationId="{E1E7C235-CE16-4C66-8EEB-D6488A46BCD2}"/>
          </ac:spMkLst>
        </pc:spChg>
        <pc:spChg chg="del">
          <ac:chgData name="Kulinich Bohdan" userId="48e65c9f34e137d0" providerId="LiveId" clId="{8A7FA5BB-97BB-4757-B08F-92391B74E5AB}" dt="2021-05-20T17:51:14.282" v="3165" actId="478"/>
          <ac:spMkLst>
            <pc:docMk/>
            <pc:sldMk cId="2065468482" sldId="447"/>
            <ac:spMk id="134" creationId="{EFBF573F-5F36-47FB-ACC5-ABA57F1F6D1F}"/>
          </ac:spMkLst>
        </pc:spChg>
        <pc:spChg chg="mod modVis">
          <ac:chgData name="Kulinich Bohdan" userId="48e65c9f34e137d0" providerId="LiveId" clId="{8A7FA5BB-97BB-4757-B08F-92391B74E5AB}" dt="2021-05-20T17:51:19.915" v="3167" actId="14429"/>
          <ac:spMkLst>
            <pc:docMk/>
            <pc:sldMk cId="2065468482" sldId="447"/>
            <ac:spMk id="135" creationId="{915B93CF-F985-431B-894B-071A3E899D62}"/>
          </ac:spMkLst>
        </pc:spChg>
        <pc:spChg chg="mod modVis">
          <ac:chgData name="Kulinich Bohdan" userId="48e65c9f34e137d0" providerId="LiveId" clId="{8A7FA5BB-97BB-4757-B08F-92391B74E5AB}" dt="2021-05-20T17:52:29.478" v="3184" actId="14429"/>
          <ac:spMkLst>
            <pc:docMk/>
            <pc:sldMk cId="2065468482" sldId="447"/>
            <ac:spMk id="136" creationId="{45934415-E9D1-4B86-AF73-B2D6D02225D9}"/>
          </ac:spMkLst>
        </pc:spChg>
        <pc:spChg chg="mod modVis">
          <ac:chgData name="Kulinich Bohdan" userId="48e65c9f34e137d0" providerId="LiveId" clId="{8A7FA5BB-97BB-4757-B08F-92391B74E5AB}" dt="2021-05-20T17:52:29.092" v="3183" actId="14429"/>
          <ac:spMkLst>
            <pc:docMk/>
            <pc:sldMk cId="2065468482" sldId="447"/>
            <ac:spMk id="137" creationId="{02DBBE35-F6B3-486B-940D-CD2ABD013831}"/>
          </ac:spMkLst>
        </pc:spChg>
        <pc:spChg chg="mod modVis">
          <ac:chgData name="Kulinich Bohdan" userId="48e65c9f34e137d0" providerId="LiveId" clId="{8A7FA5BB-97BB-4757-B08F-92391B74E5AB}" dt="2021-05-20T17:52:28.707" v="3182" actId="14429"/>
          <ac:spMkLst>
            <pc:docMk/>
            <pc:sldMk cId="2065468482" sldId="447"/>
            <ac:spMk id="138" creationId="{4707B536-5204-464E-B66D-9F31C46D5878}"/>
          </ac:spMkLst>
        </pc:spChg>
        <pc:spChg chg="mod modVis">
          <ac:chgData name="Kulinich Bohdan" userId="48e65c9f34e137d0" providerId="LiveId" clId="{8A7FA5BB-97BB-4757-B08F-92391B74E5AB}" dt="2021-05-20T17:52:28.359" v="3181" actId="14429"/>
          <ac:spMkLst>
            <pc:docMk/>
            <pc:sldMk cId="2065468482" sldId="447"/>
            <ac:spMk id="139" creationId="{76950F44-DF2E-4C8B-84F6-4A8AF77D917A}"/>
          </ac:spMkLst>
        </pc:spChg>
        <pc:spChg chg="mod modVis">
          <ac:chgData name="Kulinich Bohdan" userId="48e65c9f34e137d0" providerId="LiveId" clId="{8A7FA5BB-97BB-4757-B08F-92391B74E5AB}" dt="2021-05-20T17:52:27.990" v="3180" actId="14429"/>
          <ac:spMkLst>
            <pc:docMk/>
            <pc:sldMk cId="2065468482" sldId="447"/>
            <ac:spMk id="140" creationId="{83EE8BBD-20A1-4CC2-90BC-86A3ACAD1718}"/>
          </ac:spMkLst>
        </pc:spChg>
        <pc:spChg chg="del">
          <ac:chgData name="Kulinich Bohdan" userId="48e65c9f34e137d0" providerId="LiveId" clId="{8A7FA5BB-97BB-4757-B08F-92391B74E5AB}" dt="2021-05-20T17:51:15.185" v="3166" actId="478"/>
          <ac:spMkLst>
            <pc:docMk/>
            <pc:sldMk cId="2065468482" sldId="447"/>
            <ac:spMk id="141" creationId="{C7356C6E-07C2-4622-870D-6D646C395B93}"/>
          </ac:spMkLst>
        </pc:spChg>
        <pc:spChg chg="del">
          <ac:chgData name="Kulinich Bohdan" userId="48e65c9f34e137d0" providerId="LiveId" clId="{8A7FA5BB-97BB-4757-B08F-92391B74E5AB}" dt="2021-05-20T17:40:43.940" v="3106" actId="478"/>
          <ac:spMkLst>
            <pc:docMk/>
            <pc:sldMk cId="2065468482" sldId="447"/>
            <ac:spMk id="142" creationId="{E587924D-18BE-4099-A647-66BE96408C94}"/>
          </ac:spMkLst>
        </pc:spChg>
        <pc:cxnChg chg="del">
          <ac:chgData name="Kulinich Bohdan" userId="48e65c9f34e137d0" providerId="LiveId" clId="{8A7FA5BB-97BB-4757-B08F-92391B74E5AB}" dt="2021-05-20T17:40:17.985" v="3084" actId="478"/>
          <ac:cxnSpMkLst>
            <pc:docMk/>
            <pc:sldMk cId="2065468482" sldId="447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20T17:58:36.530" v="3189" actId="208"/>
          <ac:cxnSpMkLst>
            <pc:docMk/>
            <pc:sldMk cId="2065468482" sldId="447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20T17:40:17.514" v="3083" actId="478"/>
          <ac:cxnSpMkLst>
            <pc:docMk/>
            <pc:sldMk cId="2065468482" sldId="447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20T17:40:37.495" v="3100" actId="478"/>
          <ac:cxnSpMkLst>
            <pc:docMk/>
            <pc:sldMk cId="2065468482" sldId="447"/>
            <ac:cxnSpMk id="109" creationId="{08B376D9-DFAA-4EE5-A6C1-AC77D2ECD903}"/>
          </ac:cxnSpMkLst>
        </pc:cxnChg>
        <pc:cxnChg chg="del">
          <ac:chgData name="Kulinich Bohdan" userId="48e65c9f34e137d0" providerId="LiveId" clId="{8A7FA5BB-97BB-4757-B08F-92391B74E5AB}" dt="2021-05-20T17:40:36.972" v="3099" actId="478"/>
          <ac:cxnSpMkLst>
            <pc:docMk/>
            <pc:sldMk cId="2065468482" sldId="447"/>
            <ac:cxnSpMk id="110" creationId="{891C0C40-BBF3-441E-84DF-FDDBE9A34411}"/>
          </ac:cxnSpMkLst>
        </pc:cxnChg>
        <pc:cxnChg chg="del">
          <ac:chgData name="Kulinich Bohdan" userId="48e65c9f34e137d0" providerId="LiveId" clId="{8A7FA5BB-97BB-4757-B08F-92391B74E5AB}" dt="2021-05-20T17:40:42.400" v="3105" actId="478"/>
          <ac:cxnSpMkLst>
            <pc:docMk/>
            <pc:sldMk cId="2065468482" sldId="447"/>
            <ac:cxnSpMk id="111" creationId="{E1D875B0-D59A-4F02-BA9F-82B8821E905D}"/>
          </ac:cxnSpMkLst>
        </pc:cxnChg>
        <pc:cxnChg chg="del">
          <ac:chgData name="Kulinich Bohdan" userId="48e65c9f34e137d0" providerId="LiveId" clId="{8A7FA5BB-97BB-4757-B08F-92391B74E5AB}" dt="2021-05-20T17:40:41.203" v="3103" actId="478"/>
          <ac:cxnSpMkLst>
            <pc:docMk/>
            <pc:sldMk cId="2065468482" sldId="447"/>
            <ac:cxnSpMk id="112" creationId="{BF73E625-71AE-4DA2-A8C7-44327B08E9F0}"/>
          </ac:cxnSpMkLst>
        </pc:cxnChg>
        <pc:cxnChg chg="del">
          <ac:chgData name="Kulinich Bohdan" userId="48e65c9f34e137d0" providerId="LiveId" clId="{8A7FA5BB-97BB-4757-B08F-92391B74E5AB}" dt="2021-05-20T17:40:46.143" v="3109" actId="478"/>
          <ac:cxnSpMkLst>
            <pc:docMk/>
            <pc:sldMk cId="2065468482" sldId="447"/>
            <ac:cxnSpMk id="120" creationId="{4F04C548-78D7-4138-9094-FCFF6AC77CBA}"/>
          </ac:cxnSpMkLst>
        </pc:cxnChg>
        <pc:cxnChg chg="del">
          <ac:chgData name="Kulinich Bohdan" userId="48e65c9f34e137d0" providerId="LiveId" clId="{8A7FA5BB-97BB-4757-B08F-92391B74E5AB}" dt="2021-05-20T17:40:44.810" v="3107" actId="478"/>
          <ac:cxnSpMkLst>
            <pc:docMk/>
            <pc:sldMk cId="2065468482" sldId="447"/>
            <ac:cxnSpMk id="121" creationId="{7E48F7C6-BFC0-48B2-8A7C-46411E218805}"/>
          </ac:cxnSpMkLst>
        </pc:cxnChg>
      </pc:sldChg>
      <pc:sldChg chg="addSp modSp add del mod modAnim">
        <pc:chgData name="Kulinich Bohdan" userId="48e65c9f34e137d0" providerId="LiveId" clId="{8A7FA5BB-97BB-4757-B08F-92391B74E5AB}" dt="2021-05-20T18:17:03.939" v="3295" actId="47"/>
        <pc:sldMkLst>
          <pc:docMk/>
          <pc:sldMk cId="585647940" sldId="448"/>
        </pc:sldMkLst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5" creationId="{7D2D3198-FD3F-4E46-8D8D-9B2EE11D70CC}"/>
          </ac:spMkLst>
        </pc:spChg>
        <pc:spChg chg="add mod">
          <ac:chgData name="Kulinich Bohdan" userId="48e65c9f34e137d0" providerId="LiveId" clId="{8A7FA5BB-97BB-4757-B08F-92391B74E5AB}" dt="2021-05-20T17:42:05.949" v="3124" actId="20577"/>
          <ac:spMkLst>
            <pc:docMk/>
            <pc:sldMk cId="585647940" sldId="448"/>
            <ac:spMk id="22" creationId="{70033A9A-DA01-49E4-AA0D-46739FCE1525}"/>
          </ac:spMkLst>
        </pc:spChg>
        <pc:picChg chg="mod modCrop">
          <ac:chgData name="Kulinich Bohdan" userId="48e65c9f34e137d0" providerId="LiveId" clId="{8A7FA5BB-97BB-4757-B08F-92391B74E5AB}" dt="2021-05-20T17:42:27.686" v="3127" actId="732"/>
          <ac:picMkLst>
            <pc:docMk/>
            <pc:sldMk cId="585647940" sldId="448"/>
            <ac:picMk id="4" creationId="{741D8487-65F7-439E-B9AD-724030244FAA}"/>
          </ac:picMkLst>
        </pc:pic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3" creationId="{4AAE9C24-3C99-4152-BC4A-566C9D296EC7}"/>
          </ac:cxnSpMkLst>
        </pc:cxnChg>
      </pc:sldChg>
      <pc:sldChg chg="addSp delSp modSp add mod modTransition delAnim modAnim">
        <pc:chgData name="Kulinich Bohdan" userId="48e65c9f34e137d0" providerId="LiveId" clId="{8A7FA5BB-97BB-4757-B08F-92391B74E5AB}" dt="2021-05-22T13:42:02.026" v="5331"/>
        <pc:sldMkLst>
          <pc:docMk/>
          <pc:sldMk cId="174479750" sldId="449"/>
        </pc:sldMkLst>
        <pc:spChg chg="mod">
          <ac:chgData name="Kulinich Bohdan" userId="48e65c9f34e137d0" providerId="LiveId" clId="{8A7FA5BB-97BB-4757-B08F-92391B74E5AB}" dt="2021-05-20T18:07:22.505" v="3242" actId="1076"/>
          <ac:spMkLst>
            <pc:docMk/>
            <pc:sldMk cId="174479750" sldId="449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8:07:19.616" v="3241" actId="1076"/>
          <ac:spMkLst>
            <pc:docMk/>
            <pc:sldMk cId="174479750" sldId="449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20T18:07:26.175" v="3243" actId="1076"/>
          <ac:spMkLst>
            <pc:docMk/>
            <pc:sldMk cId="174479750" sldId="449"/>
            <ac:spMk id="22" creationId="{70033A9A-DA01-49E4-AA0D-46739FCE1525}"/>
          </ac:spMkLst>
        </pc:spChg>
        <pc:spChg chg="add mod">
          <ac:chgData name="Kulinich Bohdan" userId="48e65c9f34e137d0" providerId="LiveId" clId="{8A7FA5BB-97BB-4757-B08F-92391B74E5AB}" dt="2021-05-20T18:15:45.812" v="3280" actId="1037"/>
          <ac:spMkLst>
            <pc:docMk/>
            <pc:sldMk cId="174479750" sldId="449"/>
            <ac:spMk id="35" creationId="{D3F18B13-A6B6-435C-9F82-C979440F7D3F}"/>
          </ac:spMkLst>
        </pc:spChg>
        <pc:spChg chg="add mod">
          <ac:chgData name="Kulinich Bohdan" userId="48e65c9f34e137d0" providerId="LiveId" clId="{8A7FA5BB-97BB-4757-B08F-92391B74E5AB}" dt="2021-05-20T18:15:38.589" v="3270" actId="1038"/>
          <ac:spMkLst>
            <pc:docMk/>
            <pc:sldMk cId="174479750" sldId="449"/>
            <ac:spMk id="36" creationId="{B666734F-6F14-4A62-9534-A80ADE817BDD}"/>
          </ac:spMkLst>
        </pc:spChg>
        <pc:spChg chg="add mod">
          <ac:chgData name="Kulinich Bohdan" userId="48e65c9f34e137d0" providerId="LiveId" clId="{8A7FA5BB-97BB-4757-B08F-92391B74E5AB}" dt="2021-05-20T18:15:53.143" v="3287" actId="1035"/>
          <ac:spMkLst>
            <pc:docMk/>
            <pc:sldMk cId="174479750" sldId="449"/>
            <ac:spMk id="37" creationId="{CD1348E6-209D-4715-BFB3-5F7101ADC263}"/>
          </ac:spMkLst>
        </pc:spChg>
        <pc:spChg chg="mod">
          <ac:chgData name="Kulinich Bohdan" userId="48e65c9f34e137d0" providerId="LiveId" clId="{8A7FA5BB-97BB-4757-B08F-92391B74E5AB}" dt="2021-05-20T18:26:37.851" v="3326" actId="20577"/>
          <ac:spMkLst>
            <pc:docMk/>
            <pc:sldMk cId="174479750" sldId="449"/>
            <ac:spMk id="46" creationId="{622B7F98-045A-4D92-9462-F047FE71AA7B}"/>
          </ac:spMkLst>
        </pc:spChg>
        <pc:picChg chg="add del mod ord">
          <ac:chgData name="Kulinich Bohdan" userId="48e65c9f34e137d0" providerId="LiveId" clId="{8A7FA5BB-97BB-4757-B08F-92391B74E5AB}" dt="2021-05-20T18:05:35.428" v="3221" actId="478"/>
          <ac:picMkLst>
            <pc:docMk/>
            <pc:sldMk cId="174479750" sldId="449"/>
            <ac:picMk id="3" creationId="{7CBBAC1B-2DDD-4F66-944B-357BB84172DD}"/>
          </ac:picMkLst>
        </pc:picChg>
        <pc:picChg chg="del">
          <ac:chgData name="Kulinich Bohdan" userId="48e65c9f34e137d0" providerId="LiveId" clId="{8A7FA5BB-97BB-4757-B08F-92391B74E5AB}" dt="2021-05-20T17:58:23.809" v="3188" actId="478"/>
          <ac:picMkLst>
            <pc:docMk/>
            <pc:sldMk cId="174479750" sldId="449"/>
            <ac:picMk id="4" creationId="{741D8487-65F7-439E-B9AD-724030244FAA}"/>
          </ac:picMkLst>
        </pc:picChg>
        <pc:picChg chg="add del mod">
          <ac:chgData name="Kulinich Bohdan" userId="48e65c9f34e137d0" providerId="LiveId" clId="{8A7FA5BB-97BB-4757-B08F-92391B74E5AB}" dt="2021-05-20T18:00:27.024" v="3207" actId="478"/>
          <ac:picMkLst>
            <pc:docMk/>
            <pc:sldMk cId="174479750" sldId="449"/>
            <ac:picMk id="6" creationId="{B3B82E17-6D5C-485F-B652-42087410E17F}"/>
          </ac:picMkLst>
        </pc:picChg>
        <pc:picChg chg="add mod ord modCrop">
          <ac:chgData name="Kulinich Bohdan" userId="48e65c9f34e137d0" providerId="LiveId" clId="{8A7FA5BB-97BB-4757-B08F-92391B74E5AB}" dt="2021-05-20T18:15:30.789" v="3263" actId="1076"/>
          <ac:picMkLst>
            <pc:docMk/>
            <pc:sldMk cId="174479750" sldId="449"/>
            <ac:picMk id="10" creationId="{BF814D71-EE1A-43B8-8C31-3EF120A56F9B}"/>
          </ac:picMkLst>
        </pc:picChg>
        <pc:picChg chg="mod">
          <ac:chgData name="Kulinich Bohdan" userId="48e65c9f34e137d0" providerId="LiveId" clId="{8A7FA5BB-97BB-4757-B08F-92391B74E5AB}" dt="2021-05-20T18:16:27.646" v="3291" actId="1076"/>
          <ac:picMkLst>
            <pc:docMk/>
            <pc:sldMk cId="174479750" sldId="449"/>
            <ac:picMk id="47" creationId="{031037B8-09CC-4532-9C47-DF8B74113078}"/>
          </ac:picMkLst>
        </pc:picChg>
        <pc:cxnChg chg="mod">
          <ac:chgData name="Kulinich Bohdan" userId="48e65c9f34e137d0" providerId="LiveId" clId="{8A7FA5BB-97BB-4757-B08F-92391B74E5AB}" dt="2021-05-20T18:07:15.427" v="3240" actId="14100"/>
          <ac:cxnSpMkLst>
            <pc:docMk/>
            <pc:sldMk cId="174479750" sldId="449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8:14:38.936" v="3245" actId="14100"/>
          <ac:cxnSpMkLst>
            <pc:docMk/>
            <pc:sldMk cId="174479750" sldId="449"/>
            <ac:cxnSpMk id="13" creationId="{4AAE9C24-3C99-4152-BC4A-566C9D296EC7}"/>
          </ac:cxnSpMkLst>
        </pc:cxnChg>
        <pc:cxnChg chg="add mod">
          <ac:chgData name="Kulinich Bohdan" userId="48e65c9f34e137d0" providerId="LiveId" clId="{8A7FA5BB-97BB-4757-B08F-92391B74E5AB}" dt="2021-05-20T18:15:02.540" v="3251" actId="14100"/>
          <ac:cxnSpMkLst>
            <pc:docMk/>
            <pc:sldMk cId="174479750" sldId="449"/>
            <ac:cxnSpMk id="28" creationId="{4AF91F64-6D38-4555-968B-C4AC5044BDEE}"/>
          </ac:cxnSpMkLst>
        </pc:cxnChg>
        <pc:cxnChg chg="add mod">
          <ac:chgData name="Kulinich Bohdan" userId="48e65c9f34e137d0" providerId="LiveId" clId="{8A7FA5BB-97BB-4757-B08F-92391B74E5AB}" dt="2021-05-20T18:16:07.628" v="3288" actId="1036"/>
          <ac:cxnSpMkLst>
            <pc:docMk/>
            <pc:sldMk cId="174479750" sldId="449"/>
            <ac:cxnSpMk id="32" creationId="{F035CC26-E411-49F8-A71B-8EF2412D6283}"/>
          </ac:cxnSpMkLst>
        </pc:cxnChg>
      </pc:sldChg>
      <pc:sldChg chg="addSp delSp modSp add del mod delAnim">
        <pc:chgData name="Kulinich Bohdan" userId="48e65c9f34e137d0" providerId="LiveId" clId="{8A7FA5BB-97BB-4757-B08F-92391B74E5AB}" dt="2021-05-20T18:52:07.656" v="3601" actId="47"/>
        <pc:sldMkLst>
          <pc:docMk/>
          <pc:sldMk cId="964552907" sldId="450"/>
        </pc:sldMkLst>
        <pc:spChg chg="mod">
          <ac:chgData name="Kulinich Bohdan" userId="48e65c9f34e137d0" providerId="LiveId" clId="{8A7FA5BB-97BB-4757-B08F-92391B74E5AB}" dt="2021-05-20T18:34:58.945" v="3408" actId="1076"/>
          <ac:spMkLst>
            <pc:docMk/>
            <pc:sldMk cId="964552907" sldId="450"/>
            <ac:spMk id="19" creationId="{D04CA305-3309-4843-A547-209F186B7955}"/>
          </ac:spMkLst>
        </pc:spChg>
        <pc:spChg chg="del">
          <ac:chgData name="Kulinich Bohdan" userId="48e65c9f34e137d0" providerId="LiveId" clId="{8A7FA5BB-97BB-4757-B08F-92391B74E5AB}" dt="2021-05-20T18:34:52.571" v="3407" actId="478"/>
          <ac:spMkLst>
            <pc:docMk/>
            <pc:sldMk cId="964552907" sldId="450"/>
            <ac:spMk id="21" creationId="{3BA4D47D-F502-4FA8-B5F7-9A968B922BD1}"/>
          </ac:spMkLst>
        </pc:spChg>
        <pc:picChg chg="add del mod ord">
          <ac:chgData name="Kulinich Bohdan" userId="48e65c9f34e137d0" providerId="LiveId" clId="{8A7FA5BB-97BB-4757-B08F-92391B74E5AB}" dt="2021-05-20T18:41:07.978" v="3479" actId="478"/>
          <ac:picMkLst>
            <pc:docMk/>
            <pc:sldMk cId="964552907" sldId="450"/>
            <ac:picMk id="3" creationId="{E35C6066-D7B5-4F55-8367-70E866821FA8}"/>
          </ac:picMkLst>
        </pc:picChg>
        <pc:picChg chg="add del mod ord">
          <ac:chgData name="Kulinich Bohdan" userId="48e65c9f34e137d0" providerId="LiveId" clId="{8A7FA5BB-97BB-4757-B08F-92391B74E5AB}" dt="2021-05-20T18:41:04.888" v="3477" actId="478"/>
          <ac:picMkLst>
            <pc:docMk/>
            <pc:sldMk cId="964552907" sldId="450"/>
            <ac:picMk id="6" creationId="{544EC4AF-C822-41EC-885E-736A82CC0AC5}"/>
          </ac:picMkLst>
        </pc:picChg>
        <pc:picChg chg="del ord">
          <ac:chgData name="Kulinich Bohdan" userId="48e65c9f34e137d0" providerId="LiveId" clId="{8A7FA5BB-97BB-4757-B08F-92391B74E5AB}" dt="2021-05-20T18:41:54.924" v="3492" actId="478"/>
          <ac:picMkLst>
            <pc:docMk/>
            <pc:sldMk cId="964552907" sldId="450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41:06.539" v="3478" actId="478"/>
          <ac:picMkLst>
            <pc:docMk/>
            <pc:sldMk cId="964552907" sldId="450"/>
            <ac:picMk id="9" creationId="{EF3519CE-24BC-4615-82A5-ED6A2B806A78}"/>
          </ac:picMkLst>
        </pc:picChg>
        <pc:picChg chg="mod ord">
          <ac:chgData name="Kulinich Bohdan" userId="48e65c9f34e137d0" providerId="LiveId" clId="{8A7FA5BB-97BB-4757-B08F-92391B74E5AB}" dt="2021-05-20T18:36:49.532" v="3430" actId="167"/>
          <ac:picMkLst>
            <pc:docMk/>
            <pc:sldMk cId="964552907" sldId="450"/>
            <ac:picMk id="10" creationId="{D368DD16-60B2-40F2-B690-634B5CB049FD}"/>
          </ac:picMkLst>
        </pc:picChg>
        <pc:picChg chg="add del mod">
          <ac:chgData name="Kulinich Bohdan" userId="48e65c9f34e137d0" providerId="LiveId" clId="{8A7FA5BB-97BB-4757-B08F-92391B74E5AB}" dt="2021-05-20T18:41:24.108" v="3485" actId="478"/>
          <ac:picMkLst>
            <pc:docMk/>
            <pc:sldMk cId="964552907" sldId="450"/>
            <ac:picMk id="12" creationId="{E2D43ADA-F647-4602-83BA-5F46C77D0464}"/>
          </ac:picMkLst>
        </pc:picChg>
        <pc:picChg chg="mod">
          <ac:chgData name="Kulinich Bohdan" userId="48e65c9f34e137d0" providerId="LiveId" clId="{8A7FA5BB-97BB-4757-B08F-92391B74E5AB}" dt="2021-05-20T18:34:58.945" v="3408" actId="1076"/>
          <ac:picMkLst>
            <pc:docMk/>
            <pc:sldMk cId="964552907" sldId="450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8:43:48.966" v="3520" actId="478"/>
          <ac:picMkLst>
            <pc:docMk/>
            <pc:sldMk cId="964552907" sldId="450"/>
            <ac:picMk id="23" creationId="{FA82EAF6-5DEF-40C5-A611-C1E72BF663FA}"/>
          </ac:picMkLst>
        </pc:picChg>
        <pc:picChg chg="add del mod">
          <ac:chgData name="Kulinich Bohdan" userId="48e65c9f34e137d0" providerId="LiveId" clId="{8A7FA5BB-97BB-4757-B08F-92391B74E5AB}" dt="2021-05-20T18:43:46.260" v="3519" actId="478"/>
          <ac:picMkLst>
            <pc:docMk/>
            <pc:sldMk cId="964552907" sldId="450"/>
            <ac:picMk id="25" creationId="{1951E219-E4F6-49CA-89F8-D091A58A5B2F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14.055" v="5339"/>
        <pc:sldMkLst>
          <pc:docMk/>
          <pc:sldMk cId="2309329643" sldId="451"/>
        </pc:sldMkLst>
        <pc:spChg chg="mod ord">
          <ac:chgData name="Kulinich Bohdan" userId="48e65c9f34e137d0" providerId="LiveId" clId="{8A7FA5BB-97BB-4757-B08F-92391B74E5AB}" dt="2021-05-20T18:48:20.311" v="3586" actId="1038"/>
          <ac:spMkLst>
            <pc:docMk/>
            <pc:sldMk cId="2309329643" sldId="451"/>
            <ac:spMk id="19" creationId="{D04CA305-3309-4843-A547-209F186B7955}"/>
          </ac:spMkLst>
        </pc:spChg>
        <pc:picChg chg="del">
          <ac:chgData name="Kulinich Bohdan" userId="48e65c9f34e137d0" providerId="LiveId" clId="{8A7FA5BB-97BB-4757-B08F-92391B74E5AB}" dt="2021-05-20T18:40:13.077" v="3453" actId="478"/>
          <ac:picMkLst>
            <pc:docMk/>
            <pc:sldMk cId="2309329643" sldId="451"/>
            <ac:picMk id="3" creationId="{E35C6066-D7B5-4F55-8367-70E866821FA8}"/>
          </ac:picMkLst>
        </pc:picChg>
        <pc:picChg chg="del">
          <ac:chgData name="Kulinich Bohdan" userId="48e65c9f34e137d0" providerId="LiveId" clId="{8A7FA5BB-97BB-4757-B08F-92391B74E5AB}" dt="2021-05-20T18:40:16.845" v="3461" actId="478"/>
          <ac:picMkLst>
            <pc:docMk/>
            <pc:sldMk cId="2309329643" sldId="451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8:40:13.525" v="3454" actId="478"/>
          <ac:picMkLst>
            <pc:docMk/>
            <pc:sldMk cId="2309329643" sldId="451"/>
            <ac:picMk id="6" creationId="{544EC4AF-C822-41EC-885E-736A82CC0AC5}"/>
          </ac:picMkLst>
        </pc:picChg>
        <pc:picChg chg="del">
          <ac:chgData name="Kulinich Bohdan" userId="48e65c9f34e137d0" providerId="LiveId" clId="{8A7FA5BB-97BB-4757-B08F-92391B74E5AB}" dt="2021-05-20T18:40:14.843" v="3457" actId="478"/>
          <ac:picMkLst>
            <pc:docMk/>
            <pc:sldMk cId="2309329643" sldId="451"/>
            <ac:picMk id="8" creationId="{28A78F93-5D6A-420B-9D3A-3DA2EC845AC5}"/>
          </ac:picMkLst>
        </pc:picChg>
        <pc:picChg chg="del">
          <ac:chgData name="Kulinich Bohdan" userId="48e65c9f34e137d0" providerId="LiveId" clId="{8A7FA5BB-97BB-4757-B08F-92391B74E5AB}" dt="2021-05-20T18:40:16.444" v="3460" actId="478"/>
          <ac:picMkLst>
            <pc:docMk/>
            <pc:sldMk cId="2309329643" sldId="451"/>
            <ac:picMk id="9" creationId="{EF3519CE-24BC-4615-82A5-ED6A2B806A78}"/>
          </ac:picMkLst>
        </pc:picChg>
        <pc:picChg chg="del">
          <ac:chgData name="Kulinich Bohdan" userId="48e65c9f34e137d0" providerId="LiveId" clId="{8A7FA5BB-97BB-4757-B08F-92391B74E5AB}" dt="2021-05-20T18:40:14.442" v="3456" actId="478"/>
          <ac:picMkLst>
            <pc:docMk/>
            <pc:sldMk cId="2309329643" sldId="451"/>
            <ac:picMk id="10" creationId="{D368DD16-60B2-40F2-B690-634B5CB049FD}"/>
          </ac:picMkLst>
        </pc:picChg>
        <pc:picChg chg="del">
          <ac:chgData name="Kulinich Bohdan" userId="48e65c9f34e137d0" providerId="LiveId" clId="{8A7FA5BB-97BB-4757-B08F-92391B74E5AB}" dt="2021-05-20T18:40:15.714" v="3459" actId="478"/>
          <ac:picMkLst>
            <pc:docMk/>
            <pc:sldMk cId="2309329643" sldId="451"/>
            <ac:picMk id="12" creationId="{E2D43ADA-F647-4602-83BA-5F46C77D0464}"/>
          </ac:picMkLst>
        </pc:picChg>
        <pc:picChg chg="add mod">
          <ac:chgData name="Kulinich Bohdan" userId="48e65c9f34e137d0" providerId="LiveId" clId="{8A7FA5BB-97BB-4757-B08F-92391B74E5AB}" dt="2021-05-20T18:40:28.714" v="3464" actId="14100"/>
          <ac:picMkLst>
            <pc:docMk/>
            <pc:sldMk cId="2309329643" sldId="451"/>
            <ac:picMk id="20" creationId="{9FE94C68-67E6-4F34-95B9-E4F1C435E708}"/>
          </ac:picMkLst>
        </pc:picChg>
        <pc:picChg chg="add mod ord modCrop">
          <ac:chgData name="Kulinich Bohdan" userId="48e65c9f34e137d0" providerId="LiveId" clId="{8A7FA5BB-97BB-4757-B08F-92391B74E5AB}" dt="2021-05-20T18:43:40.548" v="3518" actId="14100"/>
          <ac:picMkLst>
            <pc:docMk/>
            <pc:sldMk cId="2309329643" sldId="451"/>
            <ac:picMk id="21" creationId="{67283D7A-3F8E-48F3-9D1F-D268CAA24843}"/>
          </ac:picMkLst>
        </pc:picChg>
        <pc:picChg chg="del ord">
          <ac:chgData name="Kulinich Bohdan" userId="48e65c9f34e137d0" providerId="LiveId" clId="{8A7FA5BB-97BB-4757-B08F-92391B74E5AB}" dt="2021-05-20T18:48:03.919" v="3561" actId="478"/>
          <ac:picMkLst>
            <pc:docMk/>
            <pc:sldMk cId="2309329643" sldId="451"/>
            <ac:picMk id="22" creationId="{EB46E68B-6191-4BBD-BE61-4C56A1FB8FA5}"/>
          </ac:picMkLst>
        </pc:picChg>
        <pc:picChg chg="del">
          <ac:chgData name="Kulinich Bohdan" userId="48e65c9f34e137d0" providerId="LiveId" clId="{8A7FA5BB-97BB-4757-B08F-92391B74E5AB}" dt="2021-05-20T18:40:15.275" v="3458" actId="478"/>
          <ac:picMkLst>
            <pc:docMk/>
            <pc:sldMk cId="2309329643" sldId="451"/>
            <ac:picMk id="23" creationId="{FA82EAF6-5DEF-40C5-A611-C1E72BF663FA}"/>
          </ac:picMkLst>
        </pc:picChg>
        <pc:picChg chg="add mod modCrop">
          <ac:chgData name="Kulinich Bohdan" userId="48e65c9f34e137d0" providerId="LiveId" clId="{8A7FA5BB-97BB-4757-B08F-92391B74E5AB}" dt="2021-05-20T18:47:56.404" v="3560" actId="732"/>
          <ac:picMkLst>
            <pc:docMk/>
            <pc:sldMk cId="2309329643" sldId="451"/>
            <ac:picMk id="24" creationId="{D40D9C53-6C12-46EB-BB6A-6CAAF56FFAF1}"/>
          </ac:picMkLst>
        </pc:picChg>
        <pc:picChg chg="del">
          <ac:chgData name="Kulinich Bohdan" userId="48e65c9f34e137d0" providerId="LiveId" clId="{8A7FA5BB-97BB-4757-B08F-92391B74E5AB}" dt="2021-05-20T18:40:14.041" v="3455" actId="478"/>
          <ac:picMkLst>
            <pc:docMk/>
            <pc:sldMk cId="2309329643" sldId="451"/>
            <ac:picMk id="25" creationId="{1951E219-E4F6-49CA-89F8-D091A58A5B2F}"/>
          </ac:picMkLst>
        </pc:picChg>
        <pc:picChg chg="add mod">
          <ac:chgData name="Kulinich Bohdan" userId="48e65c9f34e137d0" providerId="LiveId" clId="{8A7FA5BB-97BB-4757-B08F-92391B74E5AB}" dt="2021-05-20T18:41:37.687" v="3489" actId="14100"/>
          <ac:picMkLst>
            <pc:docMk/>
            <pc:sldMk cId="2309329643" sldId="451"/>
            <ac:picMk id="26" creationId="{181ED963-842E-4A03-9EC6-5D911C80BCD6}"/>
          </ac:picMkLst>
        </pc:picChg>
        <pc:picChg chg="add mod ord">
          <ac:chgData name="Kulinich Bohdan" userId="48e65c9f34e137d0" providerId="LiveId" clId="{8A7FA5BB-97BB-4757-B08F-92391B74E5AB}" dt="2021-05-20T18:45:00.458" v="3539" actId="167"/>
          <ac:picMkLst>
            <pc:docMk/>
            <pc:sldMk cId="2309329643" sldId="451"/>
            <ac:picMk id="27" creationId="{5F7EAB04-EAB7-4DA4-BE2E-FC1B91E2AF41}"/>
          </ac:picMkLst>
        </pc:picChg>
        <pc:picChg chg="add mod ord">
          <ac:chgData name="Kulinich Bohdan" userId="48e65c9f34e137d0" providerId="LiveId" clId="{8A7FA5BB-97BB-4757-B08F-92391B74E5AB}" dt="2021-05-20T18:42:39.988" v="3501" actId="14100"/>
          <ac:picMkLst>
            <pc:docMk/>
            <pc:sldMk cId="2309329643" sldId="451"/>
            <ac:picMk id="28" creationId="{B9B0E081-9A31-4103-A6A7-B7E81BF00F36}"/>
          </ac:picMkLst>
        </pc:picChg>
        <pc:picChg chg="add mod">
          <ac:chgData name="Kulinich Bohdan" userId="48e65c9f34e137d0" providerId="LiveId" clId="{8A7FA5BB-97BB-4757-B08F-92391B74E5AB}" dt="2021-05-20T18:43:23.418" v="3514" actId="1076"/>
          <ac:picMkLst>
            <pc:docMk/>
            <pc:sldMk cId="2309329643" sldId="451"/>
            <ac:picMk id="29" creationId="{FC40D611-451F-4C71-9631-54B6AD7EE378}"/>
          </ac:picMkLst>
        </pc:picChg>
        <pc:picChg chg="add mod ord">
          <ac:chgData name="Kulinich Bohdan" userId="48e65c9f34e137d0" providerId="LiveId" clId="{8A7FA5BB-97BB-4757-B08F-92391B74E5AB}" dt="2021-05-20T18:44:28.870" v="3532" actId="1037"/>
          <ac:picMkLst>
            <pc:docMk/>
            <pc:sldMk cId="2309329643" sldId="451"/>
            <ac:picMk id="30" creationId="{2B4213E5-3531-4BEE-A5D3-46AEE998D018}"/>
          </ac:picMkLst>
        </pc:picChg>
        <pc:picChg chg="add mod">
          <ac:chgData name="Kulinich Bohdan" userId="48e65c9f34e137d0" providerId="LiveId" clId="{8A7FA5BB-97BB-4757-B08F-92391B74E5AB}" dt="2021-05-20T18:44:12.824" v="3525" actId="14100"/>
          <ac:picMkLst>
            <pc:docMk/>
            <pc:sldMk cId="2309329643" sldId="451"/>
            <ac:picMk id="31" creationId="{D99A8E84-20D7-4504-9775-E1AAAC996195}"/>
          </ac:picMkLst>
        </pc:picChg>
        <pc:picChg chg="add mod">
          <ac:chgData name="Kulinich Bohdan" userId="48e65c9f34e137d0" providerId="LiveId" clId="{8A7FA5BB-97BB-4757-B08F-92391B74E5AB}" dt="2021-05-20T18:48:36.696" v="3589" actId="555"/>
          <ac:picMkLst>
            <pc:docMk/>
            <pc:sldMk cId="2309329643" sldId="451"/>
            <ac:picMk id="32" creationId="{432F7750-53B2-4185-A7DB-41B85AD2161A}"/>
          </ac:picMkLst>
        </pc:picChg>
      </pc:sldChg>
      <pc:sldChg chg="delSp add del mod delAnim">
        <pc:chgData name="Kulinich Bohdan" userId="48e65c9f34e137d0" providerId="LiveId" clId="{8A7FA5BB-97BB-4757-B08F-92391B74E5AB}" dt="2021-05-22T09:03:46.164" v="3607" actId="47"/>
        <pc:sldMkLst>
          <pc:docMk/>
          <pc:sldMk cId="2959187657" sldId="452"/>
        </pc:sldMkLst>
        <pc:spChg chg="del">
          <ac:chgData name="Kulinich Bohdan" userId="48e65c9f34e137d0" providerId="LiveId" clId="{8A7FA5BB-97BB-4757-B08F-92391B74E5AB}" dt="2021-05-22T09:01:56.420" v="3604" actId="478"/>
          <ac:spMkLst>
            <pc:docMk/>
            <pc:sldMk cId="2959187657" sldId="452"/>
            <ac:spMk id="19" creationId="{D04CA305-3309-4843-A547-209F186B7955}"/>
          </ac:spMkLst>
        </pc:spChg>
        <pc:grpChg chg="del">
          <ac:chgData name="Kulinich Bohdan" userId="48e65c9f34e137d0" providerId="LiveId" clId="{8A7FA5BB-97BB-4757-B08F-92391B74E5AB}" dt="2021-05-22T09:02:01.985" v="3606" actId="478"/>
          <ac:grpSpMkLst>
            <pc:docMk/>
            <pc:sldMk cId="2959187657" sldId="452"/>
            <ac:grpSpMk id="13" creationId="{DD908101-DED1-4F94-903D-9908933C8EA8}"/>
          </ac:grpSpMkLst>
        </pc:grpChg>
        <pc:grpChg chg="del">
          <ac:chgData name="Kulinich Bohdan" userId="48e65c9f34e137d0" providerId="LiveId" clId="{8A7FA5BB-97BB-4757-B08F-92391B74E5AB}" dt="2021-05-22T09:02:01.032" v="3605" actId="478"/>
          <ac:grpSpMkLst>
            <pc:docMk/>
            <pc:sldMk cId="2959187657" sldId="452"/>
            <ac:grpSpMk id="16" creationId="{05DB67C8-0B72-4142-933A-D7C11506306B}"/>
          </ac:grpSpMkLst>
        </pc:grpChg>
        <pc:picChg chg="del">
          <ac:chgData name="Kulinich Bohdan" userId="48e65c9f34e137d0" providerId="LiveId" clId="{8A7FA5BB-97BB-4757-B08F-92391B74E5AB}" dt="2021-05-22T09:01:55.451" v="3603" actId="478"/>
          <ac:picMkLst>
            <pc:docMk/>
            <pc:sldMk cId="2959187657" sldId="452"/>
            <ac:picMk id="32" creationId="{432F7750-53B2-4185-A7DB-41B85AD2161A}"/>
          </ac:picMkLst>
        </pc:picChg>
      </pc:sldChg>
      <pc:sldChg chg="addSp delSp modSp add del mod modTransition addAnim delAnim">
        <pc:chgData name="Kulinich Bohdan" userId="48e65c9f34e137d0" providerId="LiveId" clId="{8A7FA5BB-97BB-4757-B08F-92391B74E5AB}" dt="2021-05-22T13:41:18.079" v="5319" actId="47"/>
        <pc:sldMkLst>
          <pc:docMk/>
          <pc:sldMk cId="3742076217" sldId="452"/>
        </pc:sldMkLst>
        <pc:spChg chg="mod">
          <ac:chgData name="Kulinich Bohdan" userId="48e65c9f34e137d0" providerId="LiveId" clId="{8A7FA5BB-97BB-4757-B08F-92391B74E5AB}" dt="2021-05-22T13:32:29.951" v="5016" actId="14100"/>
          <ac:spMkLst>
            <pc:docMk/>
            <pc:sldMk cId="3742076217" sldId="452"/>
            <ac:spMk id="6" creationId="{4CD1B612-D16C-4F70-8335-78480BFE8EC8}"/>
          </ac:spMkLst>
        </pc:spChg>
        <pc:spChg chg="mod">
          <ac:chgData name="Kulinich Bohdan" userId="48e65c9f34e137d0" providerId="LiveId" clId="{8A7FA5BB-97BB-4757-B08F-92391B74E5AB}" dt="2021-05-22T13:29:46.643" v="4906" actId="20577"/>
          <ac:spMkLst>
            <pc:docMk/>
            <pc:sldMk cId="3742076217" sldId="452"/>
            <ac:spMk id="12" creationId="{97485A41-1798-4E95-BC09-FD81F2E9BF93}"/>
          </ac:spMkLst>
        </pc:spChg>
        <pc:picChg chg="add del">
          <ac:chgData name="Kulinich Bohdan" userId="48e65c9f34e137d0" providerId="LiveId" clId="{8A7FA5BB-97BB-4757-B08F-92391B74E5AB}" dt="2021-05-22T09:04:23.640" v="3618" actId="478"/>
          <ac:picMkLst>
            <pc:docMk/>
            <pc:sldMk cId="3742076217" sldId="452"/>
            <ac:picMk id="15" creationId="{E708C392-1461-46A4-8FEC-1BB1D6A1031E}"/>
          </ac:picMkLst>
        </pc:picChg>
      </pc:sldChg>
      <pc:sldChg chg="delSp add del mod delAnim">
        <pc:chgData name="Kulinich Bohdan" userId="48e65c9f34e137d0" providerId="LiveId" clId="{8A7FA5BB-97BB-4757-B08F-92391B74E5AB}" dt="2021-05-22T13:40:33.518" v="5309" actId="47"/>
        <pc:sldMkLst>
          <pc:docMk/>
          <pc:sldMk cId="2210547033" sldId="453"/>
        </pc:sldMkLst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29" creationId="{D30B03DF-1E8A-4345-B76A-60E87971FCD7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0" creationId="{CE32D566-2B9D-4A36-A709-BAED1F3E7EEC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1" creationId="{EBE20211-9A1E-46E2-9EA8-46A8920FB962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32" creationId="{8CEE321B-854E-44BC-B87F-36E37DF27585}"/>
          </ac:spMkLst>
        </pc:spChg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37" creationId="{02DBBE35-F6B3-486B-940D-CD2ABD013831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8" creationId="{4707B536-5204-464E-B66D-9F31C46D5878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9" creationId="{76950F44-DF2E-4C8B-84F6-4A8AF77D917A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40" creationId="{83EE8BBD-20A1-4CC2-90BC-86A3ACAD1718}"/>
          </ac:spMkLst>
        </pc:spChg>
      </pc:sldChg>
      <pc:sldChg chg="addSp delSp modSp add mod modTransition delAnim modAnim">
        <pc:chgData name="Kulinich Bohdan" userId="48e65c9f34e137d0" providerId="LiveId" clId="{8A7FA5BB-97BB-4757-B08F-92391B74E5AB}" dt="2021-05-23T10:27:24.255" v="7293" actId="122"/>
        <pc:sldMkLst>
          <pc:docMk/>
          <pc:sldMk cId="3259107861" sldId="454"/>
        </pc:sldMkLst>
        <pc:spChg chg="add del mod">
          <ac:chgData name="Kulinich Bohdan" userId="48e65c9f34e137d0" providerId="LiveId" clId="{8A7FA5BB-97BB-4757-B08F-92391B74E5AB}" dt="2021-05-22T13:55:36.144" v="5416" actId="478"/>
          <ac:spMkLst>
            <pc:docMk/>
            <pc:sldMk cId="3259107861" sldId="454"/>
            <ac:spMk id="2" creationId="{B23FB51B-14D7-4C6B-8EF7-D32116BB782E}"/>
          </ac:spMkLst>
        </pc:spChg>
        <pc:spChg chg="mod">
          <ac:chgData name="Kulinich Bohdan" userId="48e65c9f34e137d0" providerId="LiveId" clId="{8A7FA5BB-97BB-4757-B08F-92391B74E5AB}" dt="2021-05-23T10:27:21.682" v="7292" actId="122"/>
          <ac:spMkLst>
            <pc:docMk/>
            <pc:sldMk cId="3259107861" sldId="454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3:33:02.465" v="5035" actId="478"/>
          <ac:spMkLst>
            <pc:docMk/>
            <pc:sldMk cId="3259107861" sldId="454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32:50.337" v="5034" actId="20577"/>
          <ac:spMkLst>
            <pc:docMk/>
            <pc:sldMk cId="3259107861" sldId="454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3T10:27:24.255" v="7293" actId="122"/>
          <ac:spMkLst>
            <pc:docMk/>
            <pc:sldMk cId="3259107861" sldId="454"/>
            <ac:spMk id="14" creationId="{96E857C5-1DC1-4274-8F79-5ED24785D890}"/>
          </ac:spMkLst>
        </pc:spChg>
        <pc:spChg chg="mod">
          <ac:chgData name="Kulinich Bohdan" userId="48e65c9f34e137d0" providerId="LiveId" clId="{8A7FA5BB-97BB-4757-B08F-92391B74E5AB}" dt="2021-05-22T13:55:36.529" v="5417"/>
          <ac:spMkLst>
            <pc:docMk/>
            <pc:sldMk cId="3259107861" sldId="454"/>
            <ac:spMk id="21" creationId="{1590D3C5-64DC-482B-AA75-C4B857236875}"/>
          </ac:spMkLst>
        </pc:spChg>
        <pc:spChg chg="add del mod">
          <ac:chgData name="Kulinich Bohdan" userId="48e65c9f34e137d0" providerId="LiveId" clId="{8A7FA5BB-97BB-4757-B08F-92391B74E5AB}" dt="2021-05-22T14:08:25.556" v="5544" actId="478"/>
          <ac:spMkLst>
            <pc:docMk/>
            <pc:sldMk cId="3259107861" sldId="454"/>
            <ac:spMk id="22" creationId="{1F96F683-D0CA-4BA6-84E5-877DD683F446}"/>
          </ac:spMkLst>
        </pc:spChg>
        <pc:spChg chg="add del mod">
          <ac:chgData name="Kulinich Bohdan" userId="48e65c9f34e137d0" providerId="LiveId" clId="{8A7FA5BB-97BB-4757-B08F-92391B74E5AB}" dt="2021-05-22T14:30:45.631" v="5769" actId="478"/>
          <ac:spMkLst>
            <pc:docMk/>
            <pc:sldMk cId="3259107861" sldId="454"/>
            <ac:spMk id="24" creationId="{856EF53E-9087-4190-B2B6-EA437E76E26C}"/>
          </ac:spMkLst>
        </pc:spChg>
        <pc:spChg chg="add mod">
          <ac:chgData name="Kulinich Bohdan" userId="48e65c9f34e137d0" providerId="LiveId" clId="{8A7FA5BB-97BB-4757-B08F-92391B74E5AB}" dt="2021-05-22T14:31:00.147" v="5775" actId="1076"/>
          <ac:spMkLst>
            <pc:docMk/>
            <pc:sldMk cId="3259107861" sldId="454"/>
            <ac:spMk id="26" creationId="{6F3AD570-BF4D-409E-97F1-ED18E41B8991}"/>
          </ac:spMkLst>
        </pc:spChg>
        <pc:grpChg chg="add del mod">
          <ac:chgData name="Kulinich Bohdan" userId="48e65c9f34e137d0" providerId="LiveId" clId="{8A7FA5BB-97BB-4757-B08F-92391B74E5AB}" dt="2021-05-22T14:08:24.053" v="5543" actId="478"/>
          <ac:grpSpMkLst>
            <pc:docMk/>
            <pc:sldMk cId="3259107861" sldId="454"/>
            <ac:grpSpMk id="19" creationId="{8D332E91-D9DB-4649-95C5-549900008876}"/>
          </ac:grpSpMkLst>
        </pc:grpChg>
        <pc:picChg chg="del">
          <ac:chgData name="Kulinich Bohdan" userId="48e65c9f34e137d0" providerId="LiveId" clId="{8A7FA5BB-97BB-4757-B08F-92391B74E5AB}" dt="2021-05-22T13:33:02.465" v="5035" actId="478"/>
          <ac:picMkLst>
            <pc:docMk/>
            <pc:sldMk cId="3259107861" sldId="454"/>
            <ac:picMk id="10" creationId="{372AACD3-E47C-4422-99F4-8F2FA502FD53}"/>
          </ac:picMkLst>
        </pc:picChg>
        <pc:picChg chg="del mod">
          <ac:chgData name="Kulinich Bohdan" userId="48e65c9f34e137d0" providerId="LiveId" clId="{8A7FA5BB-97BB-4757-B08F-92391B74E5AB}" dt="2021-05-22T13:55:36.144" v="5416" actId="478"/>
          <ac:picMkLst>
            <pc:docMk/>
            <pc:sldMk cId="3259107861" sldId="454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22T13:55:36.529" v="5417"/>
          <ac:picMkLst>
            <pc:docMk/>
            <pc:sldMk cId="3259107861" sldId="454"/>
            <ac:picMk id="20" creationId="{0876ED4B-A980-4EC3-A9A5-B8E128605AFB}"/>
          </ac:picMkLst>
        </pc:picChg>
        <pc:picChg chg="add del mod">
          <ac:chgData name="Kulinich Bohdan" userId="48e65c9f34e137d0" providerId="LiveId" clId="{8A7FA5BB-97BB-4757-B08F-92391B74E5AB}" dt="2021-05-22T14:30:44.375" v="5768" actId="478"/>
          <ac:picMkLst>
            <pc:docMk/>
            <pc:sldMk cId="3259107861" sldId="454"/>
            <ac:picMk id="23" creationId="{700AF7A3-3AEC-4CDD-B937-F882C2F14CB3}"/>
          </ac:picMkLst>
        </pc:picChg>
        <pc:picChg chg="add mod">
          <ac:chgData name="Kulinich Bohdan" userId="48e65c9f34e137d0" providerId="LiveId" clId="{8A7FA5BB-97BB-4757-B08F-92391B74E5AB}" dt="2021-05-22T14:30:46.548" v="5770"/>
          <ac:picMkLst>
            <pc:docMk/>
            <pc:sldMk cId="3259107861" sldId="454"/>
            <ac:picMk id="25" creationId="{B98F87C3-AD90-49D8-91BA-DDDBD4307465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3T10:27:42.553" v="7296" actId="122"/>
        <pc:sldMkLst>
          <pc:docMk/>
          <pc:sldMk cId="41728230" sldId="455"/>
        </pc:sldMkLst>
        <pc:spChg chg="mod">
          <ac:chgData name="Kulinich Bohdan" userId="48e65c9f34e137d0" providerId="LiveId" clId="{8A7FA5BB-97BB-4757-B08F-92391B74E5AB}" dt="2021-05-23T10:27:42.553" v="7296" actId="122"/>
          <ac:spMkLst>
            <pc:docMk/>
            <pc:sldMk cId="41728230" sldId="455"/>
            <ac:spMk id="6" creationId="{4CD1B612-D16C-4F70-8335-78480BFE8EC8}"/>
          </ac:spMkLst>
        </pc:spChg>
        <pc:spChg chg="add del mod topLvl">
          <ac:chgData name="Kulinich Bohdan" userId="48e65c9f34e137d0" providerId="LiveId" clId="{8A7FA5BB-97BB-4757-B08F-92391B74E5AB}" dt="2021-05-22T13:56:26.524" v="5430" actId="478"/>
          <ac:spMkLst>
            <pc:docMk/>
            <pc:sldMk cId="41728230" sldId="455"/>
            <ac:spMk id="8" creationId="{7819EE38-A988-4488-B2C6-8742C3AC6D27}"/>
          </ac:spMkLst>
        </pc:spChg>
        <pc:spChg chg="del">
          <ac:chgData name="Kulinich Bohdan" userId="48e65c9f34e137d0" providerId="LiveId" clId="{8A7FA5BB-97BB-4757-B08F-92391B74E5AB}" dt="2021-05-22T14:43:37.693" v="5842" actId="478"/>
          <ac:spMkLst>
            <pc:docMk/>
            <pc:sldMk cId="41728230" sldId="455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43:04.221" v="5345" actId="20577"/>
          <ac:spMkLst>
            <pc:docMk/>
            <pc:sldMk cId="41728230" sldId="455"/>
            <ac:spMk id="12" creationId="{97485A41-1798-4E95-BC09-FD81F2E9BF93}"/>
          </ac:spMkLst>
        </pc:spChg>
        <pc:spChg chg="add del mod">
          <ac:chgData name="Kulinich Bohdan" userId="48e65c9f34e137d0" providerId="LiveId" clId="{8A7FA5BB-97BB-4757-B08F-92391B74E5AB}" dt="2021-05-22T13:51:40.821" v="5349"/>
          <ac:spMkLst>
            <pc:docMk/>
            <pc:sldMk cId="41728230" sldId="455"/>
            <ac:spMk id="14" creationId="{0EE6C5E2-641F-4465-9117-BEC7C1366D30}"/>
          </ac:spMkLst>
        </pc:spChg>
        <pc:spChg chg="add del mod">
          <ac:chgData name="Kulinich Bohdan" userId="48e65c9f34e137d0" providerId="LiveId" clId="{8A7FA5BB-97BB-4757-B08F-92391B74E5AB}" dt="2021-05-22T13:57:38.857" v="5446" actId="478"/>
          <ac:spMkLst>
            <pc:docMk/>
            <pc:sldMk cId="41728230" sldId="455"/>
            <ac:spMk id="19" creationId="{D6A10A8D-82E7-47D4-86D6-B3164E7D4C67}"/>
          </ac:spMkLst>
        </pc:spChg>
        <pc:spChg chg="add del mod">
          <ac:chgData name="Kulinich Bohdan" userId="48e65c9f34e137d0" providerId="LiveId" clId="{8A7FA5BB-97BB-4757-B08F-92391B74E5AB}" dt="2021-05-22T13:58:46.853" v="5482" actId="478"/>
          <ac:spMkLst>
            <pc:docMk/>
            <pc:sldMk cId="41728230" sldId="455"/>
            <ac:spMk id="22" creationId="{DE7A6D14-24B6-434A-8839-0E2B8BAB19A3}"/>
          </ac:spMkLst>
        </pc:spChg>
        <pc:spChg chg="add del mod">
          <ac:chgData name="Kulinich Bohdan" userId="48e65c9f34e137d0" providerId="LiveId" clId="{8A7FA5BB-97BB-4757-B08F-92391B74E5AB}" dt="2021-05-22T14:31:34.143" v="5780" actId="478"/>
          <ac:spMkLst>
            <pc:docMk/>
            <pc:sldMk cId="41728230" sldId="455"/>
            <ac:spMk id="23" creationId="{8F9C53AB-9C18-4EC4-8CDC-4CDB2C136153}"/>
          </ac:spMkLst>
        </pc:spChg>
        <pc:spChg chg="add mod ord modVis">
          <ac:chgData name="Kulinich Bohdan" userId="48e65c9f34e137d0" providerId="LiveId" clId="{8A7FA5BB-97BB-4757-B08F-92391B74E5AB}" dt="2021-05-22T14:43:31.395" v="5840" actId="167"/>
          <ac:spMkLst>
            <pc:docMk/>
            <pc:sldMk cId="41728230" sldId="455"/>
            <ac:spMk id="30" creationId="{1FEE48AD-842B-4578-AF48-D150A8931CF3}"/>
          </ac:spMkLst>
        </pc:spChg>
        <pc:spChg chg="add del mod">
          <ac:chgData name="Kulinich Bohdan" userId="48e65c9f34e137d0" providerId="LiveId" clId="{8A7FA5BB-97BB-4757-B08F-92391B74E5AB}" dt="2021-05-22T14:37:45.740" v="5787" actId="478"/>
          <ac:spMkLst>
            <pc:docMk/>
            <pc:sldMk cId="41728230" sldId="455"/>
            <ac:spMk id="32" creationId="{85EDE254-55EC-4C89-8430-1494B25DEB7D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5" creationId="{0360351A-266A-4C50-924E-C03445E944D1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6" creationId="{E0822F16-108B-42FC-BD1B-1226306B1626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7" creationId="{71E008C1-D3CF-4C7E-8345-4228E8AB23A2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8" creationId="{8FA44A35-9F09-4CA5-9205-70FD6E5D3C6F}"/>
          </ac:spMkLst>
        </pc:spChg>
        <pc:spChg chg="add del mod">
          <ac:chgData name="Kulinich Bohdan" userId="48e65c9f34e137d0" providerId="LiveId" clId="{8A7FA5BB-97BB-4757-B08F-92391B74E5AB}" dt="2021-05-22T14:38:19.881" v="5796" actId="478"/>
          <ac:spMkLst>
            <pc:docMk/>
            <pc:sldMk cId="41728230" sldId="455"/>
            <ac:spMk id="39" creationId="{682019D7-7ADA-41D4-8FFE-D1D1A7D0121C}"/>
          </ac:spMkLst>
        </pc:spChg>
        <pc:spChg chg="add del mod">
          <ac:chgData name="Kulinich Bohdan" userId="48e65c9f34e137d0" providerId="LiveId" clId="{8A7FA5BB-97BB-4757-B08F-92391B74E5AB}" dt="2021-05-22T14:38:18.393" v="5795" actId="478"/>
          <ac:spMkLst>
            <pc:docMk/>
            <pc:sldMk cId="41728230" sldId="455"/>
            <ac:spMk id="40" creationId="{59638828-8735-468B-B624-9DC384BF439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1" creationId="{5A391771-3200-488B-8960-F1910EFA49BA}"/>
          </ac:spMkLst>
        </pc:spChg>
        <pc:spChg chg="add mod">
          <ac:chgData name="Kulinich Bohdan" userId="48e65c9f34e137d0" providerId="LiveId" clId="{8A7FA5BB-97BB-4757-B08F-92391B74E5AB}" dt="2021-05-22T14:39:32.428" v="5810" actId="1076"/>
          <ac:spMkLst>
            <pc:docMk/>
            <pc:sldMk cId="41728230" sldId="455"/>
            <ac:spMk id="42" creationId="{825DB638-5510-4BA5-8F13-FA3CA8488A8B}"/>
          </ac:spMkLst>
        </pc:spChg>
        <pc:spChg chg="add mod">
          <ac:chgData name="Kulinich Bohdan" userId="48e65c9f34e137d0" providerId="LiveId" clId="{8A7FA5BB-97BB-4757-B08F-92391B74E5AB}" dt="2021-05-22T14:39:22.975" v="5807" actId="1076"/>
          <ac:spMkLst>
            <pc:docMk/>
            <pc:sldMk cId="41728230" sldId="455"/>
            <ac:spMk id="43" creationId="{81D1DBA7-BA2C-484A-B945-E1325C4822D4}"/>
          </ac:spMkLst>
        </pc:spChg>
        <pc:spChg chg="add mod">
          <ac:chgData name="Kulinich Bohdan" userId="48e65c9f34e137d0" providerId="LiveId" clId="{8A7FA5BB-97BB-4757-B08F-92391B74E5AB}" dt="2021-05-22T14:39:16.847" v="5805" actId="1076"/>
          <ac:spMkLst>
            <pc:docMk/>
            <pc:sldMk cId="41728230" sldId="455"/>
            <ac:spMk id="44" creationId="{88113A7C-AD0C-456F-AE14-D314FDE2327A}"/>
          </ac:spMkLst>
        </pc:spChg>
        <pc:spChg chg="add del mod">
          <ac:chgData name="Kulinich Bohdan" userId="48e65c9f34e137d0" providerId="LiveId" clId="{8A7FA5BB-97BB-4757-B08F-92391B74E5AB}" dt="2021-05-22T14:38:20.919" v="5797" actId="478"/>
          <ac:spMkLst>
            <pc:docMk/>
            <pc:sldMk cId="41728230" sldId="455"/>
            <ac:spMk id="45" creationId="{53FEBBE7-C4BB-46C6-8996-1185C32CA787}"/>
          </ac:spMkLst>
        </pc:spChg>
        <pc:spChg chg="add del mod">
          <ac:chgData name="Kulinich Bohdan" userId="48e65c9f34e137d0" providerId="LiveId" clId="{8A7FA5BB-97BB-4757-B08F-92391B74E5AB}" dt="2021-05-22T14:38:15.986" v="5793" actId="478"/>
          <ac:spMkLst>
            <pc:docMk/>
            <pc:sldMk cId="41728230" sldId="455"/>
            <ac:spMk id="46" creationId="{972710B1-2AEB-4D07-803A-6F1BCBA34FE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7" creationId="{642799A3-0DC9-4964-87BF-79E34F42057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8" creationId="{38408AB3-7017-489C-BF7A-104346A0AF5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9" creationId="{353C2A29-D4FC-43D5-A1CA-3AA3FB3CC9E0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50" creationId="{7B1ABEFB-8EC2-446E-A33D-45B6F66EC3A2}"/>
          </ac:spMkLst>
        </pc:spChg>
        <pc:spChg chg="add del mod">
          <ac:chgData name="Kulinich Bohdan" userId="48e65c9f34e137d0" providerId="LiveId" clId="{8A7FA5BB-97BB-4757-B08F-92391B74E5AB}" dt="2021-05-22T14:38:17.043" v="5794" actId="478"/>
          <ac:spMkLst>
            <pc:docMk/>
            <pc:sldMk cId="41728230" sldId="455"/>
            <ac:spMk id="70" creationId="{A732EAE4-B200-434E-BCE4-E9F5E28755C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0" creationId="{C6F5548B-175C-4489-AC1E-2DED3C8A18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1" creationId="{9049B63C-77BF-42CD-9D20-F5F931FD537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2" creationId="{4107A0E6-A5B4-474D-A9DD-CF7F019864D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3" creationId="{84DA9833-BC00-4E52-BB44-B4CE5DFD4B1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4" creationId="{884D9367-F4D7-4B43-A75B-C17474EFF4C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5" creationId="{C99B19C9-FB8E-43E6-9362-4CD59D63D21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6" creationId="{625FC05F-E71E-42C3-AEC9-CFE847F3AF5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7" creationId="{14F1D57E-B807-42C3-BE05-B9EFB1818F0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8" creationId="{E94AB770-7807-4724-9B0B-87E2C7301358}"/>
          </ac:spMkLst>
        </pc:spChg>
        <pc:spChg chg="add del mod">
          <ac:chgData name="Kulinich Bohdan" userId="48e65c9f34e137d0" providerId="LiveId" clId="{8A7FA5BB-97BB-4757-B08F-92391B74E5AB}" dt="2021-05-22T14:38:14.605" v="5792" actId="478"/>
          <ac:spMkLst>
            <pc:docMk/>
            <pc:sldMk cId="41728230" sldId="455"/>
            <ac:spMk id="99" creationId="{8DB7B312-76F0-4E6B-9EC2-0C28BB8433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0" creationId="{90C8223D-75DD-4D7E-872F-B7DD4B5A8C6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1" creationId="{D6A08719-E4DD-4E9D-97ED-CAB1FDA42DE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2" creationId="{88F5FF76-126A-42FE-B548-D75211E2FA4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3" creationId="{E0467E99-3386-4CF0-9681-5A27F462891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4" creationId="{CF31CB54-D875-4D99-94A4-D1C582E4925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5" creationId="{FD93A529-36FC-4329-B282-EC0054A6128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6" creationId="{A00030D6-579E-4123-8144-E0872CE3C5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7" creationId="{2555EFBD-D86C-4B54-B178-58B416577C3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8" creationId="{81865ED4-12EC-41B2-B5AC-DBC8B8BD2FD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9" creationId="{5245C8C2-D67B-47EB-8A6F-024798CBD74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0" creationId="{C5362F1F-C266-4F46-AEDA-7D0D7847EC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1" creationId="{3843D35D-AE1D-4F96-80E1-4EC7C7B57A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2" creationId="{783C41FD-D0A4-42B6-B687-396CC86FFCF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3" creationId="{204A0CE7-948C-40A6-92E5-661FCDFABB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4" creationId="{DB976CBD-DABE-428C-909F-A58B5FD3A78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5" creationId="{9BF6B0AE-38B1-4338-8C5C-DF8305602B8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6" creationId="{77EDD7C3-7494-4F6A-B443-D74205716E2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7" creationId="{8CF08303-E362-4A91-8ABE-314CA99978F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8" creationId="{BD7DFF13-E861-403A-A84E-22A466B8930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9" creationId="{252C332E-E971-40CD-835E-E3F8FDCB9FE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0" creationId="{A274212C-9CAD-460D-B5E6-467109CD176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1" creationId="{59216BB6-9FA4-4F9B-BEA3-A31F1C350C8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2" creationId="{9F6D18FC-59E4-42E5-8254-13BF2FA7973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3" creationId="{7AE1D686-0BDB-42C5-8546-D1B6BFAFD52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4" creationId="{1F1E9778-E8CD-47D3-A0E7-8F1382A2AC1B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5" creationId="{C7AEB1E7-07F8-47DA-95F6-BBA30132A7C2}"/>
          </ac:spMkLst>
        </pc:spChg>
        <pc:grpChg chg="add del mod">
          <ac:chgData name="Kulinich Bohdan" userId="48e65c9f34e137d0" providerId="LiveId" clId="{8A7FA5BB-97BB-4757-B08F-92391B74E5AB}" dt="2021-05-22T13:56:26.524" v="5430" actId="478"/>
          <ac:grpSpMkLst>
            <pc:docMk/>
            <pc:sldMk cId="41728230" sldId="455"/>
            <ac:grpSpMk id="11" creationId="{E39F1179-34B1-45C1-B5CD-D376BEFB125D}"/>
          </ac:grpSpMkLst>
        </pc:grpChg>
        <pc:graphicFrameChg chg="add del mod">
          <ac:chgData name="Kulinich Bohdan" userId="48e65c9f34e137d0" providerId="LiveId" clId="{8A7FA5BB-97BB-4757-B08F-92391B74E5AB}" dt="2021-05-22T14:07:42.530" v="5534"/>
          <ac:graphicFrameMkLst>
            <pc:docMk/>
            <pc:sldMk cId="41728230" sldId="455"/>
            <ac:graphicFrameMk id="26" creationId="{141C294A-F434-4803-A933-30EC2132F304}"/>
          </ac:graphicFrameMkLst>
        </pc:graphicFrameChg>
        <pc:picChg chg="del">
          <ac:chgData name="Kulinich Bohdan" userId="48e65c9f34e137d0" providerId="LiveId" clId="{8A7FA5BB-97BB-4757-B08F-92391B74E5AB}" dt="2021-05-22T14:43:37.693" v="5842" actId="478"/>
          <ac:picMkLst>
            <pc:docMk/>
            <pc:sldMk cId="41728230" sldId="455"/>
            <ac:picMk id="10" creationId="{372AACD3-E47C-4422-99F4-8F2FA502FD53}"/>
          </ac:picMkLst>
        </pc:picChg>
        <pc:picChg chg="add del mod topLvl">
          <ac:chgData name="Kulinich Bohdan" userId="48e65c9f34e137d0" providerId="LiveId" clId="{8A7FA5BB-97BB-4757-B08F-92391B74E5AB}" dt="2021-05-22T13:58:10.874" v="5450" actId="478"/>
          <ac:picMkLst>
            <pc:docMk/>
            <pc:sldMk cId="41728230" sldId="455"/>
            <ac:picMk id="13" creationId="{ADB45114-5D0F-4C3D-8AB0-6F749F38156E}"/>
          </ac:picMkLst>
        </pc:picChg>
        <pc:picChg chg="del">
          <ac:chgData name="Kulinich Bohdan" userId="48e65c9f34e137d0" providerId="LiveId" clId="{8A7FA5BB-97BB-4757-B08F-92391B74E5AB}" dt="2021-05-22T13:51:29.496" v="5346" actId="478"/>
          <ac:picMkLst>
            <pc:docMk/>
            <pc:sldMk cId="41728230" sldId="455"/>
            <ac:picMk id="15" creationId="{E708C392-1461-46A4-8FEC-1BB1D6A1031E}"/>
          </ac:picMkLst>
        </pc:picChg>
        <pc:picChg chg="add del mod">
          <ac:chgData name="Kulinich Bohdan" userId="48e65c9f34e137d0" providerId="LiveId" clId="{8A7FA5BB-97BB-4757-B08F-92391B74E5AB}" dt="2021-05-22T14:06:41.409" v="5528" actId="478"/>
          <ac:picMkLst>
            <pc:docMk/>
            <pc:sldMk cId="41728230" sldId="455"/>
            <ac:picMk id="21" creationId="{996C190D-5E77-43CD-9A72-07069BF62419}"/>
          </ac:picMkLst>
        </pc:picChg>
        <pc:picChg chg="add del mod">
          <ac:chgData name="Kulinich Bohdan" userId="48e65c9f34e137d0" providerId="LiveId" clId="{8A7FA5BB-97BB-4757-B08F-92391B74E5AB}" dt="2021-05-22T14:07:38.631" v="5532" actId="478"/>
          <ac:picMkLst>
            <pc:docMk/>
            <pc:sldMk cId="41728230" sldId="455"/>
            <ac:picMk id="25" creationId="{1072F6AB-F920-47BA-9546-EA9012F1E537}"/>
          </ac:picMkLst>
        </pc:picChg>
        <pc:picChg chg="add del mod ord">
          <ac:chgData name="Kulinich Bohdan" userId="48e65c9f34e137d0" providerId="LiveId" clId="{8A7FA5BB-97BB-4757-B08F-92391B74E5AB}" dt="2021-05-22T14:31:32.809" v="5779" actId="478"/>
          <ac:picMkLst>
            <pc:docMk/>
            <pc:sldMk cId="41728230" sldId="455"/>
            <ac:picMk id="28" creationId="{93139BB7-0166-46AA-8FAE-F35E7425D93D}"/>
          </ac:picMkLst>
        </pc:picChg>
        <pc:picChg chg="add mod ord modVis">
          <ac:chgData name="Kulinich Bohdan" userId="48e65c9f34e137d0" providerId="LiveId" clId="{8A7FA5BB-97BB-4757-B08F-92391B74E5AB}" dt="2021-05-22T14:43:31.395" v="5840" actId="167"/>
          <ac:picMkLst>
            <pc:docMk/>
            <pc:sldMk cId="41728230" sldId="455"/>
            <ac:picMk id="29" creationId="{87BF143E-BCB5-4AB2-B656-2736A64102D2}"/>
          </ac:picMkLst>
        </pc:picChg>
        <pc:picChg chg="add del mod">
          <ac:chgData name="Kulinich Bohdan" userId="48e65c9f34e137d0" providerId="LiveId" clId="{8A7FA5BB-97BB-4757-B08F-92391B74E5AB}" dt="2021-05-22T14:37:42.951" v="5786" actId="478"/>
          <ac:picMkLst>
            <pc:docMk/>
            <pc:sldMk cId="41728230" sldId="455"/>
            <ac:picMk id="31" creationId="{3DF3D0CB-14B5-4107-9BF8-11959B5F6E3B}"/>
          </ac:picMkLst>
        </pc:picChg>
        <pc:picChg chg="add mod ord">
          <ac:chgData name="Kulinich Bohdan" userId="48e65c9f34e137d0" providerId="LiveId" clId="{8A7FA5BB-97BB-4757-B08F-92391B74E5AB}" dt="2021-05-22T14:38:00.186" v="5791" actId="167"/>
          <ac:picMkLst>
            <pc:docMk/>
            <pc:sldMk cId="41728230" sldId="455"/>
            <ac:picMk id="126" creationId="{FB2FE7F2-AA8D-4844-B04E-ADA558035F20}"/>
          </ac:picMkLst>
        </pc:picChg>
        <pc:cxnChg chg="add del mod">
          <ac:chgData name="Kulinich Bohdan" userId="48e65c9f34e137d0" providerId="LiveId" clId="{8A7FA5BB-97BB-4757-B08F-92391B74E5AB}" dt="2021-05-22T13:53:06.037" v="5355" actId="11529"/>
          <ac:cxnSpMkLst>
            <pc:docMk/>
            <pc:sldMk cId="41728230" sldId="455"/>
            <ac:cxnSpMk id="7" creationId="{5A9F8699-6CA2-44EB-8341-D961D304269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33" creationId="{F398D2B2-D20D-4E71-88BC-87F927E04A17}"/>
          </ac:cxnSpMkLst>
        </pc:cxnChg>
        <pc:cxnChg chg="add mod">
          <ac:chgData name="Kulinich Bohdan" userId="48e65c9f34e137d0" providerId="LiveId" clId="{8A7FA5BB-97BB-4757-B08F-92391B74E5AB}" dt="2021-05-22T14:40:16.362" v="5815" actId="208"/>
          <ac:cxnSpMkLst>
            <pc:docMk/>
            <pc:sldMk cId="41728230" sldId="455"/>
            <ac:cxnSpMk id="34" creationId="{916F14C4-6013-47F7-A42E-2D6CB39BBE7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1" creationId="{35043CAE-F40F-4CC6-9515-F28EE1D3672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2" creationId="{366E5448-C3FB-4976-92F6-BA0B9004065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3" creationId="{395798FD-6D36-4E60-8571-EB9FD7E4B06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4" creationId="{9EE2AFD6-9026-4961-AC7D-2A6D758AF44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5" creationId="{56A49645-A65A-4EA0-A182-51F19B01308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6" creationId="{FFA268C5-B440-465F-99FA-FF4D58D7374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7" creationId="{06472BD3-50CD-4759-8208-35F7ADFEBEA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8" creationId="{10283984-0DD8-4F43-A92C-67927C93DDE0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9" creationId="{F9D14CB2-90D2-41FA-969B-0C166916746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0" creationId="{CA0AD248-EB01-4748-B727-B036B8DB1193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1" creationId="{04A79D70-E43A-4963-AB1E-19BDFB81FBE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2" creationId="{9E7FD22B-1A71-41D9-B26D-29F456027A4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3" creationId="{66E3C12A-6297-4F71-B6C2-30EC86C742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4" creationId="{5520A60F-C9EC-4789-BB16-F4638D3F742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5" creationId="{C88FA6F7-9108-4F28-BF84-743FADEB4B9B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6" creationId="{DEBD3383-8D75-48FC-8451-4C4D9AFFC68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7" creationId="{4FAA35EE-789E-4E5E-9FD0-41177F09EE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8" creationId="{219758A2-6293-473C-9129-E8EBC7B834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9" creationId="{62ECA6AC-7B2E-40E9-82F5-237C5EBF5D7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1" creationId="{3918FBAB-9105-4D29-9486-620BF68A9525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2" creationId="{84349D1B-20DC-4BBD-9062-6AA348D9DF7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3" creationId="{C4DDEB93-6AAA-4B0D-BF6C-042EB5DC2AA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4" creationId="{C44E7E10-486B-4390-90F2-230ADD7E444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5" creationId="{B21E9A41-CF00-4A1B-B266-52B213AEBB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6" creationId="{33973861-8071-4EEA-A215-761081735C4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7" creationId="{1D6CEB3B-68E2-4110-B54C-21BC678890B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8" creationId="{60178DCA-BE4A-47D9-AD6F-708286EA565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9" creationId="{AEE18D33-0774-49C4-8937-CFCBA8076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0" creationId="{86455EE8-939C-4441-B1AC-40556737B0A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1" creationId="{50C6C983-91CC-41F1-B6FF-288709AD34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2" creationId="{304B7773-A3CE-4B9D-983F-9D2246FABF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3" creationId="{62BB4B9E-E42D-4107-9799-25236AA189F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4" creationId="{6BA208AA-9329-457A-91F2-911575213DE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5" creationId="{BCECEDA5-B7F2-4759-BCCC-486E848829F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6" creationId="{9F5460D4-0DF7-4579-BA1F-81B9A5D9E5C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7" creationId="{727A7EA8-E9AC-4AFF-ABB1-213F783C7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8" creationId="{7038F781-7954-4428-B4CE-EB4DD1E8B0B4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9" creationId="{F3B0AE5A-98E7-4916-8A17-BED0CB8CEB93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28" creationId="{6228FA57-EA64-43A0-900B-FB4F5B6204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0" creationId="{6036C661-175E-47A5-9CD9-3393F36A3180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1" creationId="{71B84A2A-4FDB-4390-9E8F-FFE7E9155A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3" creationId="{F0D28AEA-D457-4891-A591-D6CA5891711D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3T09:42:07.576" v="6777" actId="47"/>
        <pc:sldMkLst>
          <pc:docMk/>
          <pc:sldMk cId="2633563170" sldId="456"/>
        </pc:sldMkLst>
        <pc:spChg chg="add mod">
          <ac:chgData name="Kulinich Bohdan" userId="48e65c9f34e137d0" providerId="LiveId" clId="{8A7FA5BB-97BB-4757-B08F-92391B74E5AB}" dt="2021-05-22T15:15:22.413" v="5973"/>
          <ac:spMkLst>
            <pc:docMk/>
            <pc:sldMk cId="2633563170" sldId="456"/>
            <ac:spMk id="14" creationId="{77A5BBD8-5574-4F08-AF1D-324733C7635A}"/>
          </ac:spMkLst>
        </pc:spChg>
        <pc:picChg chg="add mod">
          <ac:chgData name="Kulinich Bohdan" userId="48e65c9f34e137d0" providerId="LiveId" clId="{8A7FA5BB-97BB-4757-B08F-92391B74E5AB}" dt="2021-05-22T15:15:22.413" v="5973"/>
          <ac:picMkLst>
            <pc:docMk/>
            <pc:sldMk cId="2633563170" sldId="456"/>
            <ac:picMk id="13" creationId="{9BBF827E-5082-4894-858E-CC1F17B8CC0E}"/>
          </ac:picMkLst>
        </pc:picChg>
        <pc:picChg chg="del">
          <ac:chgData name="Kulinich Bohdan" userId="48e65c9f34e137d0" providerId="LiveId" clId="{8A7FA5BB-97BB-4757-B08F-92391B74E5AB}" dt="2021-05-22T15:15:22.075" v="5972" actId="478"/>
          <ac:picMkLst>
            <pc:docMk/>
            <pc:sldMk cId="2633563170" sldId="456"/>
            <ac:picMk id="15" creationId="{E708C392-1461-46A4-8FEC-1BB1D6A1031E}"/>
          </ac:picMkLst>
        </pc:picChg>
      </pc:sldChg>
      <pc:sldChg chg="addSp delSp modSp new del mod addAnim delAnim modAnim">
        <pc:chgData name="Kulinich Bohdan" userId="48e65c9f34e137d0" providerId="LiveId" clId="{8A7FA5BB-97BB-4757-B08F-92391B74E5AB}" dt="2021-05-23T09:42:06.007" v="6776" actId="47"/>
        <pc:sldMkLst>
          <pc:docMk/>
          <pc:sldMk cId="1780812090" sldId="457"/>
        </pc:sldMkLst>
        <pc:spChg chg="add del mod topLvl">
          <ac:chgData name="Kulinich Bohdan" userId="48e65c9f34e137d0" providerId="LiveId" clId="{8A7FA5BB-97BB-4757-B08F-92391B74E5AB}" dt="2021-05-22T14:02:08.639" v="5527" actId="478"/>
          <ac:spMkLst>
            <pc:docMk/>
            <pc:sldMk cId="1780812090" sldId="457"/>
            <ac:spMk id="4" creationId="{4A93C101-0593-4D36-9ACB-1DB1C8D4E50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6" creationId="{26347BBD-154A-4905-BBEE-51F2CAB824E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7" creationId="{3617D5F8-61C8-47B8-849A-C8C254F0886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8" creationId="{38E08E6E-999B-4855-8CE8-E92D3AF5F6DB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9" creationId="{51D66CC6-49D3-4D93-BEA3-7D1C1B3D7473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0" creationId="{8D4FD841-10F0-4C2F-88B1-D22A5C4ACFE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1" creationId="{230011CD-044D-4549-9141-2EC976DF5F1D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2" creationId="{7F517C04-0392-48C0-9013-1232F04CDF9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3" creationId="{F90BB283-867F-4FBF-B4EB-47FCB550E61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4" creationId="{2FC96F39-F64C-49C6-A77A-5F2E21AFD981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5" creationId="{480D6B78-7881-4F68-BF34-AB0EE1AB41B6}"/>
          </ac:spMkLst>
        </pc:spChg>
        <pc:grpChg chg="add del mod">
          <ac:chgData name="Kulinich Bohdan" userId="48e65c9f34e137d0" providerId="LiveId" clId="{8A7FA5BB-97BB-4757-B08F-92391B74E5AB}" dt="2021-05-22T14:00:48.140" v="5519" actId="165"/>
          <ac:grpSpMkLst>
            <pc:docMk/>
            <pc:sldMk cId="1780812090" sldId="457"/>
            <ac:grpSpMk id="2" creationId="{F21BC8A0-4737-439A-83DF-2DF3D6C80A80}"/>
          </ac:grpSpMkLst>
        </pc:grpChg>
        <pc:grpChg chg="mod">
          <ac:chgData name="Kulinich Bohdan" userId="48e65c9f34e137d0" providerId="LiveId" clId="{8A7FA5BB-97BB-4757-B08F-92391B74E5AB}" dt="2021-05-22T14:00:28.454" v="5516" actId="11530"/>
          <ac:grpSpMkLst>
            <pc:docMk/>
            <pc:sldMk cId="1780812090" sldId="457"/>
            <ac:grpSpMk id="5" creationId="{EE07DB5B-6B98-43CE-A55E-6686BCCE6AE7}"/>
          </ac:grpSpMkLst>
        </pc:grpChg>
        <pc:picChg chg="add del mod topLvl">
          <ac:chgData name="Kulinich Bohdan" userId="48e65c9f34e137d0" providerId="LiveId" clId="{8A7FA5BB-97BB-4757-B08F-92391B74E5AB}" dt="2021-05-22T14:31:38.984" v="5782" actId="478"/>
          <ac:picMkLst>
            <pc:docMk/>
            <pc:sldMk cId="1780812090" sldId="457"/>
            <ac:picMk id="3" creationId="{8879633B-4B4B-4D34-A60A-3256005B7891}"/>
          </ac:picMkLst>
        </pc:picChg>
        <pc:picChg chg="add del mod">
          <ac:chgData name="Kulinich Bohdan" userId="48e65c9f34e137d0" providerId="LiveId" clId="{8A7FA5BB-97BB-4757-B08F-92391B74E5AB}" dt="2021-05-22T14:37:51.233" v="5789"/>
          <ac:picMkLst>
            <pc:docMk/>
            <pc:sldMk cId="1780812090" sldId="457"/>
            <ac:picMk id="16" creationId="{7B054882-2B67-4AD3-A463-115232CE987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22:36.710" v="6131"/>
        <pc:sldMkLst>
          <pc:docMk/>
          <pc:sldMk cId="458921673" sldId="458"/>
        </pc:sldMkLst>
        <pc:spChg chg="mod">
          <ac:chgData name="Kulinich Bohdan" userId="48e65c9f34e137d0" providerId="LiveId" clId="{8A7FA5BB-97BB-4757-B08F-92391B74E5AB}" dt="2021-05-22T16:21:33.669" v="6059" actId="1076"/>
          <ac:spMkLst>
            <pc:docMk/>
            <pc:sldMk cId="458921673" sldId="45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22:19.453" v="6124" actId="478"/>
          <ac:spMkLst>
            <pc:docMk/>
            <pc:sldMk cId="458921673" sldId="458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5:15:11.691" v="5971" actId="20577"/>
          <ac:spMkLst>
            <pc:docMk/>
            <pc:sldMk cId="458921673" sldId="458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2T16:13:53.952" v="5975"/>
          <ac:spMkLst>
            <pc:docMk/>
            <pc:sldMk cId="458921673" sldId="458"/>
            <ac:spMk id="14" creationId="{A15A4CF1-FCE1-49AC-80D2-D42CC4CF3B9C}"/>
          </ac:spMkLst>
        </pc:spChg>
        <pc:spChg chg="add mod">
          <ac:chgData name="Kulinich Bohdan" userId="48e65c9f34e137d0" providerId="LiveId" clId="{8A7FA5BB-97BB-4757-B08F-92391B74E5AB}" dt="2021-05-22T16:21:54.898" v="6094" actId="14100"/>
          <ac:spMkLst>
            <pc:docMk/>
            <pc:sldMk cId="458921673" sldId="458"/>
            <ac:spMk id="19" creationId="{2421B538-06D6-42FD-B124-108B0C90C09A}"/>
          </ac:spMkLst>
        </pc:spChg>
        <pc:spChg chg="add mod">
          <ac:chgData name="Kulinich Bohdan" userId="48e65c9f34e137d0" providerId="LiveId" clId="{8A7FA5BB-97BB-4757-B08F-92391B74E5AB}" dt="2021-05-22T16:22:11.335" v="6123" actId="20577"/>
          <ac:spMkLst>
            <pc:docMk/>
            <pc:sldMk cId="458921673" sldId="458"/>
            <ac:spMk id="20" creationId="{FBC54800-E2A1-4247-8B89-B77F425A08B5}"/>
          </ac:spMkLst>
        </pc:spChg>
        <pc:picChg chg="del">
          <ac:chgData name="Kulinich Bohdan" userId="48e65c9f34e137d0" providerId="LiveId" clId="{8A7FA5BB-97BB-4757-B08F-92391B74E5AB}" dt="2021-05-22T16:22:19.453" v="6124" actId="478"/>
          <ac:picMkLst>
            <pc:docMk/>
            <pc:sldMk cId="458921673" sldId="458"/>
            <ac:picMk id="10" creationId="{372AACD3-E47C-4422-99F4-8F2FA502FD53}"/>
          </ac:picMkLst>
        </pc:picChg>
        <pc:picChg chg="add mod">
          <ac:chgData name="Kulinich Bohdan" userId="48e65c9f34e137d0" providerId="LiveId" clId="{8A7FA5BB-97BB-4757-B08F-92391B74E5AB}" dt="2021-05-22T16:13:53.952" v="5975"/>
          <ac:picMkLst>
            <pc:docMk/>
            <pc:sldMk cId="458921673" sldId="458"/>
            <ac:picMk id="13" creationId="{FC1A0014-EFA6-43A3-BA2C-DF44986D497F}"/>
          </ac:picMkLst>
        </pc:picChg>
        <pc:picChg chg="del">
          <ac:chgData name="Kulinich Bohdan" userId="48e65c9f34e137d0" providerId="LiveId" clId="{8A7FA5BB-97BB-4757-B08F-92391B74E5AB}" dt="2021-05-22T16:13:49.972" v="5974" actId="478"/>
          <ac:picMkLst>
            <pc:docMk/>
            <pc:sldMk cId="458921673" sldId="458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44:35.876" v="6345" actId="22"/>
        <pc:sldMkLst>
          <pc:docMk/>
          <pc:sldMk cId="3730119961" sldId="459"/>
        </pc:sldMkLst>
        <pc:spChg chg="mod">
          <ac:chgData name="Kulinich Bohdan" userId="48e65c9f34e137d0" providerId="LiveId" clId="{8A7FA5BB-97BB-4757-B08F-92391B74E5AB}" dt="2021-05-22T16:32:54.688" v="6291" actId="1076"/>
          <ac:spMkLst>
            <pc:docMk/>
            <pc:sldMk cId="3730119961" sldId="459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34:08.889" v="6335" actId="478"/>
          <ac:spMkLst>
            <pc:docMk/>
            <pc:sldMk cId="3730119961" sldId="459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29:48.577" v="6133" actId="20577"/>
          <ac:spMkLst>
            <pc:docMk/>
            <pc:sldMk cId="3730119961" sldId="459"/>
            <ac:spMk id="12" creationId="{97485A41-1798-4E95-BC09-FD81F2E9BF93}"/>
          </ac:spMkLst>
        </pc:spChg>
        <pc:spChg chg="mod">
          <ac:chgData name="Kulinich Bohdan" userId="48e65c9f34e137d0" providerId="LiveId" clId="{8A7FA5BB-97BB-4757-B08F-92391B74E5AB}" dt="2021-05-22T16:33:39.805" v="6334" actId="20577"/>
          <ac:spMkLst>
            <pc:docMk/>
            <pc:sldMk cId="3730119961" sldId="459"/>
            <ac:spMk id="14" creationId="{77A5BBD8-5574-4F08-AF1D-324733C7635A}"/>
          </ac:spMkLst>
        </pc:spChg>
        <pc:spChg chg="add mod">
          <ac:chgData name="Kulinich Bohdan" userId="48e65c9f34e137d0" providerId="LiveId" clId="{8A7FA5BB-97BB-4757-B08F-92391B74E5AB}" dt="2021-05-22T16:32:58.582" v="6292" actId="1076"/>
          <ac:spMkLst>
            <pc:docMk/>
            <pc:sldMk cId="3730119961" sldId="459"/>
            <ac:spMk id="15" creationId="{64D36BF6-DBBA-4302-87B1-3E0CEFB8C0D5}"/>
          </ac:spMkLst>
        </pc:spChg>
        <pc:spChg chg="add del">
          <ac:chgData name="Kulinich Bohdan" userId="48e65c9f34e137d0" providerId="LiveId" clId="{8A7FA5BB-97BB-4757-B08F-92391B74E5AB}" dt="2021-05-22T16:44:35.876" v="6345" actId="22"/>
          <ac:spMkLst>
            <pc:docMk/>
            <pc:sldMk cId="3730119961" sldId="459"/>
            <ac:spMk id="19" creationId="{DE48E787-EBDA-4344-9A81-6A9E1E7C6D76}"/>
          </ac:spMkLst>
        </pc:spChg>
        <pc:picChg chg="del">
          <ac:chgData name="Kulinich Bohdan" userId="48e65c9f34e137d0" providerId="LiveId" clId="{8A7FA5BB-97BB-4757-B08F-92391B74E5AB}" dt="2021-05-22T16:34:08.889" v="6335" actId="478"/>
          <ac:picMkLst>
            <pc:docMk/>
            <pc:sldMk cId="3730119961" sldId="459"/>
            <ac:picMk id="10" creationId="{372AACD3-E47C-4422-99F4-8F2FA502FD53}"/>
          </ac:picMkLst>
        </pc:picChg>
      </pc:sldChg>
      <pc:sldChg chg="modSp add del">
        <pc:chgData name="Kulinich Bohdan" userId="48e65c9f34e137d0" providerId="LiveId" clId="{8A7FA5BB-97BB-4757-B08F-92391B74E5AB}" dt="2021-05-22T16:44:43.878" v="6348" actId="47"/>
        <pc:sldMkLst>
          <pc:docMk/>
          <pc:sldMk cId="409052496" sldId="460"/>
        </pc:sldMkLst>
        <pc:spChg chg="mod">
          <ac:chgData name="Kulinich Bohdan" userId="48e65c9f34e137d0" providerId="LiveId" clId="{8A7FA5BB-97BB-4757-B08F-92391B74E5AB}" dt="2021-05-22T16:44:41.695" v="6347" actId="20577"/>
          <ac:spMkLst>
            <pc:docMk/>
            <pc:sldMk cId="409052496" sldId="460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A7FA5BB-97BB-4757-B08F-92391B74E5AB}" dt="2021-05-23T09:30:43.915" v="6775" actId="20577"/>
        <pc:sldMkLst>
          <pc:docMk/>
          <pc:sldMk cId="2344589223" sldId="460"/>
        </pc:sldMkLst>
        <pc:spChg chg="mod modVis">
          <ac:chgData name="Kulinich Bohdan" userId="48e65c9f34e137d0" providerId="LiveId" clId="{8A7FA5BB-97BB-4757-B08F-92391B74E5AB}" dt="2021-05-23T08:35:02.489" v="6739" actId="14100"/>
          <ac:spMkLst>
            <pc:docMk/>
            <pc:sldMk cId="2344589223" sldId="460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44:55.339" v="6351" actId="478"/>
          <ac:spMkLst>
            <pc:docMk/>
            <pc:sldMk cId="2344589223" sldId="460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44:51.129" v="6350" actId="20577"/>
          <ac:spMkLst>
            <pc:docMk/>
            <pc:sldMk cId="2344589223" sldId="460"/>
            <ac:spMk id="12" creationId="{97485A41-1798-4E95-BC09-FD81F2E9BF93}"/>
          </ac:spMkLst>
        </pc:spChg>
        <pc:spChg chg="mod ord modVis">
          <ac:chgData name="Kulinich Bohdan" userId="48e65c9f34e137d0" providerId="LiveId" clId="{8A7FA5BB-97BB-4757-B08F-92391B74E5AB}" dt="2021-05-23T08:32:17.910" v="6731" actId="167"/>
          <ac:spMkLst>
            <pc:docMk/>
            <pc:sldMk cId="2344589223" sldId="460"/>
            <ac:spMk id="14" creationId="{77A5BBD8-5574-4F08-AF1D-324733C7635A}"/>
          </ac:spMkLst>
        </pc:spChg>
        <pc:spChg chg="add del mod">
          <ac:chgData name="Kulinich Bohdan" userId="48e65c9f34e137d0" providerId="LiveId" clId="{8A7FA5BB-97BB-4757-B08F-92391B74E5AB}" dt="2021-05-22T17:08:34.926" v="6617" actId="478"/>
          <ac:spMkLst>
            <pc:docMk/>
            <pc:sldMk cId="2344589223" sldId="460"/>
            <ac:spMk id="19" creationId="{04FE7941-13A5-498C-9B74-70C30279FF6D}"/>
          </ac:spMkLst>
        </pc:spChg>
        <pc:spChg chg="add mod ord">
          <ac:chgData name="Kulinich Bohdan" userId="48e65c9f34e137d0" providerId="LiveId" clId="{8A7FA5BB-97BB-4757-B08F-92391B74E5AB}" dt="2021-05-23T08:02:53.726" v="6652" actId="166"/>
          <ac:spMkLst>
            <pc:docMk/>
            <pc:sldMk cId="2344589223" sldId="460"/>
            <ac:spMk id="22" creationId="{17F5787D-0ADF-4C6B-B9BD-A86BA342843B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3" creationId="{89EC3F45-7358-44D0-9FA6-9BC60FB612A1}"/>
          </ac:spMkLst>
        </pc:spChg>
        <pc:spChg chg="add mod ord">
          <ac:chgData name="Kulinich Bohdan" userId="48e65c9f34e137d0" providerId="LiveId" clId="{8A7FA5BB-97BB-4757-B08F-92391B74E5AB}" dt="2021-05-23T09:20:01.476" v="6740" actId="20577"/>
          <ac:spMkLst>
            <pc:docMk/>
            <pc:sldMk cId="2344589223" sldId="460"/>
            <ac:spMk id="24" creationId="{24A6F619-44C9-426B-9F35-29E104AA7E0A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5" creationId="{B645EE82-DF44-423E-A1CF-EDA93F073F22}"/>
          </ac:spMkLst>
        </pc:spChg>
        <pc:spChg chg="add mod ord">
          <ac:chgData name="Kulinich Bohdan" userId="48e65c9f34e137d0" providerId="LiveId" clId="{8A7FA5BB-97BB-4757-B08F-92391B74E5AB}" dt="2021-05-23T08:02:41.364" v="6649" actId="1076"/>
          <ac:spMkLst>
            <pc:docMk/>
            <pc:sldMk cId="2344589223" sldId="460"/>
            <ac:spMk id="26" creationId="{6DD8C8B8-17A5-4CB9-ADF2-8B9D3773A391}"/>
          </ac:spMkLst>
        </pc:spChg>
        <pc:spChg chg="add del mod">
          <ac:chgData name="Kulinich Bohdan" userId="48e65c9f34e137d0" providerId="LiveId" clId="{8A7FA5BB-97BB-4757-B08F-92391B74E5AB}" dt="2021-05-23T08:02:58.168" v="6654" actId="478"/>
          <ac:spMkLst>
            <pc:docMk/>
            <pc:sldMk cId="2344589223" sldId="460"/>
            <ac:spMk id="27" creationId="{08AFF89D-FC15-4843-9B6F-AEC044FB15F2}"/>
          </ac:spMkLst>
        </pc:spChg>
        <pc:spChg chg="add mod">
          <ac:chgData name="Kulinich Bohdan" userId="48e65c9f34e137d0" providerId="LiveId" clId="{8A7FA5BB-97BB-4757-B08F-92391B74E5AB}" dt="2021-05-23T08:03:14.295" v="6659" actId="1076"/>
          <ac:spMkLst>
            <pc:docMk/>
            <pc:sldMk cId="2344589223" sldId="460"/>
            <ac:spMk id="28" creationId="{7E1376FA-B00E-4292-A587-95A57B08C684}"/>
          </ac:spMkLst>
        </pc:spChg>
        <pc:spChg chg="add mod">
          <ac:chgData name="Kulinich Bohdan" userId="48e65c9f34e137d0" providerId="LiveId" clId="{8A7FA5BB-97BB-4757-B08F-92391B74E5AB}" dt="2021-05-23T08:03:23.372" v="6661" actId="1076"/>
          <ac:spMkLst>
            <pc:docMk/>
            <pc:sldMk cId="2344589223" sldId="460"/>
            <ac:spMk id="29" creationId="{24221760-BBAE-4732-AF45-CEFE2850BC96}"/>
          </ac:spMkLst>
        </pc:spChg>
        <pc:spChg chg="add mod">
          <ac:chgData name="Kulinich Bohdan" userId="48e65c9f34e137d0" providerId="LiveId" clId="{8A7FA5BB-97BB-4757-B08F-92391B74E5AB}" dt="2021-05-23T08:03:29.250" v="6663" actId="1076"/>
          <ac:spMkLst>
            <pc:docMk/>
            <pc:sldMk cId="2344589223" sldId="460"/>
            <ac:spMk id="30" creationId="{5F7D884E-73D5-4BDD-8720-FDC5D15908A9}"/>
          </ac:spMkLst>
        </pc:spChg>
        <pc:spChg chg="add mod">
          <ac:chgData name="Kulinich Bohdan" userId="48e65c9f34e137d0" providerId="LiveId" clId="{8A7FA5BB-97BB-4757-B08F-92391B74E5AB}" dt="2021-05-23T08:06:22.174" v="6686" actId="20577"/>
          <ac:spMkLst>
            <pc:docMk/>
            <pc:sldMk cId="2344589223" sldId="460"/>
            <ac:spMk id="31" creationId="{FDE8E46C-4F25-4D2B-8BB1-D034165041CE}"/>
          </ac:spMkLst>
        </pc:spChg>
        <pc:spChg chg="add mod">
          <ac:chgData name="Kulinich Bohdan" userId="48e65c9f34e137d0" providerId="LiveId" clId="{8A7FA5BB-97BB-4757-B08F-92391B74E5AB}" dt="2021-05-23T08:03:38.913" v="6666" actId="1076"/>
          <ac:spMkLst>
            <pc:docMk/>
            <pc:sldMk cId="2344589223" sldId="460"/>
            <ac:spMk id="32" creationId="{C41EA214-DE57-4BB0-9FB2-95DF9EC3AAF4}"/>
          </ac:spMkLst>
        </pc:spChg>
        <pc:spChg chg="add del mod">
          <ac:chgData name="Kulinich Bohdan" userId="48e65c9f34e137d0" providerId="LiveId" clId="{8A7FA5BB-97BB-4757-B08F-92391B74E5AB}" dt="2021-05-23T08:03:01.462" v="6656" actId="478"/>
          <ac:spMkLst>
            <pc:docMk/>
            <pc:sldMk cId="2344589223" sldId="460"/>
            <ac:spMk id="33" creationId="{B112D5A2-0164-470C-AB14-DD8598265B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4" creationId="{C65DFFE0-DA6B-444E-A888-53D3D8A6338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5" creationId="{45AED7A4-822E-480B-BA67-E9694E76C891}"/>
          </ac:spMkLst>
        </pc:spChg>
        <pc:spChg chg="add mod">
          <ac:chgData name="Kulinich Bohdan" userId="48e65c9f34e137d0" providerId="LiveId" clId="{8A7FA5BB-97BB-4757-B08F-92391B74E5AB}" dt="2021-05-23T08:03:45.329" v="6667" actId="1076"/>
          <ac:spMkLst>
            <pc:docMk/>
            <pc:sldMk cId="2344589223" sldId="460"/>
            <ac:spMk id="36" creationId="{D358ECA9-46AF-411A-BC76-4831287791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7" creationId="{14B16C9C-21BE-4944-8B42-B9DBDBB3575A}"/>
          </ac:spMkLst>
        </pc:spChg>
        <pc:spChg chg="add del mod">
          <ac:chgData name="Kulinich Bohdan" userId="48e65c9f34e137d0" providerId="LiveId" clId="{8A7FA5BB-97BB-4757-B08F-92391B74E5AB}" dt="2021-05-23T08:02:56.380" v="6653" actId="478"/>
          <ac:spMkLst>
            <pc:docMk/>
            <pc:sldMk cId="2344589223" sldId="460"/>
            <ac:spMk id="57" creationId="{A8D1D3EB-7547-4C88-A1A3-C1A5312E5F35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7" creationId="{E0B00D19-C3DE-4448-B158-BC750E42741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8" creationId="{B81D3CBC-14B9-4009-A026-4FE6626D354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9" creationId="{EBC4BBFE-505C-452E-9A7B-627900C57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0" creationId="{65F76263-6CE4-4882-B1DE-C439E60701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1" creationId="{72555D3F-8942-4982-ABB8-DE1D2F53330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2" creationId="{5C8FE0E1-1776-4479-AC8B-826EE0F8DDE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3" creationId="{5FC69577-832C-4FAD-BE8E-3C83D58792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4" creationId="{DA863371-9D79-4749-82CF-89EC656795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5" creationId="{2F62F351-FD29-4227-8A1D-2AAE1EE37C6E}"/>
          </ac:spMkLst>
        </pc:spChg>
        <pc:spChg chg="add del mod">
          <ac:chgData name="Kulinich Bohdan" userId="48e65c9f34e137d0" providerId="LiveId" clId="{8A7FA5BB-97BB-4757-B08F-92391B74E5AB}" dt="2021-05-23T08:02:59.989" v="6655" actId="478"/>
          <ac:spMkLst>
            <pc:docMk/>
            <pc:sldMk cId="2344589223" sldId="460"/>
            <ac:spMk id="86" creationId="{F366C680-03D5-491B-98E8-B5FD052BC6B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7" creationId="{B6D6D909-EBCD-498F-B1FC-418F379464F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8" creationId="{4ACA8C71-3E8A-43F3-8D35-8DBE9C7FE921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9" creationId="{D54A1A35-2C26-468B-9E84-8840BA2FF1F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0" creationId="{0F1A3A44-13D9-4C65-94D3-AEBB91B09D8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1" creationId="{138D8433-8B05-4377-9B4D-6A526004EA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2" creationId="{A283C849-A19F-4241-83C1-0B19358276D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3" creationId="{7C7022B8-F3E6-413E-B246-5D2DE2C2AFF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4" creationId="{ED7C2649-5172-4A73-BADE-D1120CB8E61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5" creationId="{15ECB66F-98C9-4134-9C39-F698BFF1861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6" creationId="{B0591171-38D1-4B2E-AFC9-5E3D32E1CBA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7" creationId="{E125F867-4F01-454B-B7E0-F8E06CE0B0F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8" creationId="{14CFB536-77A6-434D-B5B3-5D691766BE7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9" creationId="{48FF325B-4F3D-4D44-A6A8-29DDFCB0B27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0" creationId="{D75C938F-29F7-4D84-A4E0-F57EA9BA044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1" creationId="{224654A1-6EEC-4A9A-A8B4-6CD0956D7B4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2" creationId="{38F9C89D-CC65-4BDB-A0B8-DFD35B23FF6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3" creationId="{F9570834-5418-4784-8F65-D6E7497BFA2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4" creationId="{8D0F9BD2-4159-424F-8352-515F6E1EA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5" creationId="{E6E60289-B6B3-4502-A584-3EE4AB266A8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6" creationId="{DDD378A2-A569-4570-A7D2-6E6D6E5A2B8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7" creationId="{130C6278-EF07-4738-9B6F-9AEFE7E85977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8" creationId="{40F597BF-5210-43AD-B76D-BD4CAEB6B49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9" creationId="{CE818989-59D9-458F-A943-450B758C8DC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0" creationId="{59974025-7052-41C3-A9FD-33918919BE7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1" creationId="{67EA11F4-81DB-4FCF-81C1-354830DA797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2" creationId="{F8937686-D647-4FA7-A546-AB7CD2FED162}"/>
          </ac:spMkLst>
        </pc:spChg>
        <pc:spChg chg="add mod">
          <ac:chgData name="Kulinich Bohdan" userId="48e65c9f34e137d0" providerId="LiveId" clId="{8A7FA5BB-97BB-4757-B08F-92391B74E5AB}" dt="2021-05-23T08:08:18.846" v="6693" actId="1076"/>
          <ac:spMkLst>
            <pc:docMk/>
            <pc:sldMk cId="2344589223" sldId="460"/>
            <ac:spMk id="119" creationId="{EF3EB0BB-C4B9-4A99-8ADC-632723846E8C}"/>
          </ac:spMkLst>
        </pc:spChg>
        <pc:spChg chg="add mod">
          <ac:chgData name="Kulinich Bohdan" userId="48e65c9f34e137d0" providerId="LiveId" clId="{8A7FA5BB-97BB-4757-B08F-92391B74E5AB}" dt="2021-05-23T08:08:45.159" v="6703" actId="20577"/>
          <ac:spMkLst>
            <pc:docMk/>
            <pc:sldMk cId="2344589223" sldId="460"/>
            <ac:spMk id="120" creationId="{33EBA506-BD7E-4AED-84E0-0E1B12734464}"/>
          </ac:spMkLst>
        </pc:spChg>
        <pc:spChg chg="add mod">
          <ac:chgData name="Kulinich Bohdan" userId="48e65c9f34e137d0" providerId="LiveId" clId="{8A7FA5BB-97BB-4757-B08F-92391B74E5AB}" dt="2021-05-23T08:08:28.045" v="6697" actId="571"/>
          <ac:spMkLst>
            <pc:docMk/>
            <pc:sldMk cId="2344589223" sldId="460"/>
            <ac:spMk id="121" creationId="{B64C4781-0526-4154-96F5-0FD1F86E4A21}"/>
          </ac:spMkLst>
        </pc:spChg>
        <pc:spChg chg="add mod">
          <ac:chgData name="Kulinich Bohdan" userId="48e65c9f34e137d0" providerId="LiveId" clId="{8A7FA5BB-97BB-4757-B08F-92391B74E5AB}" dt="2021-05-23T08:08:38.461" v="6701" actId="1076"/>
          <ac:spMkLst>
            <pc:docMk/>
            <pc:sldMk cId="2344589223" sldId="460"/>
            <ac:spMk id="122" creationId="{D1D00827-34FC-40BF-B8D8-D5B8B8E741FB}"/>
          </ac:spMkLst>
        </pc:spChg>
        <pc:spChg chg="add mod">
          <ac:chgData name="Kulinich Bohdan" userId="48e65c9f34e137d0" providerId="LiveId" clId="{8A7FA5BB-97BB-4757-B08F-92391B74E5AB}" dt="2021-05-23T09:20:10.079" v="6743" actId="1076"/>
          <ac:spMkLst>
            <pc:docMk/>
            <pc:sldMk cId="2344589223" sldId="460"/>
            <ac:spMk id="123" creationId="{F1A4D0B7-BC72-46E2-A1CA-8EE4120C88AE}"/>
          </ac:spMkLst>
        </pc:spChg>
        <pc:spChg chg="add mod">
          <ac:chgData name="Kulinich Bohdan" userId="48e65c9f34e137d0" providerId="LiveId" clId="{8A7FA5BB-97BB-4757-B08F-92391B74E5AB}" dt="2021-05-23T09:20:20.967" v="6746" actId="1076"/>
          <ac:spMkLst>
            <pc:docMk/>
            <pc:sldMk cId="2344589223" sldId="460"/>
            <ac:spMk id="124" creationId="{A0BEF098-F8E5-4DF9-92FE-F7F5B63EC38A}"/>
          </ac:spMkLst>
        </pc:spChg>
        <pc:spChg chg="add mod">
          <ac:chgData name="Kulinich Bohdan" userId="48e65c9f34e137d0" providerId="LiveId" clId="{8A7FA5BB-97BB-4757-B08F-92391B74E5AB}" dt="2021-05-23T09:30:38.103" v="6773" actId="20577"/>
          <ac:spMkLst>
            <pc:docMk/>
            <pc:sldMk cId="2344589223" sldId="460"/>
            <ac:spMk id="125" creationId="{C6E5BE53-6CD1-470E-B622-18B2B2E57CF6}"/>
          </ac:spMkLst>
        </pc:spChg>
        <pc:spChg chg="add mod">
          <ac:chgData name="Kulinich Bohdan" userId="48e65c9f34e137d0" providerId="LiveId" clId="{8A7FA5BB-97BB-4757-B08F-92391B74E5AB}" dt="2021-05-23T09:30:41.888" v="6774" actId="20577"/>
          <ac:spMkLst>
            <pc:docMk/>
            <pc:sldMk cId="2344589223" sldId="460"/>
            <ac:spMk id="126" creationId="{CF73B82A-D878-465A-ABB9-5E7263D0646A}"/>
          </ac:spMkLst>
        </pc:spChg>
        <pc:spChg chg="add mod">
          <ac:chgData name="Kulinich Bohdan" userId="48e65c9f34e137d0" providerId="LiveId" clId="{8A7FA5BB-97BB-4757-B08F-92391B74E5AB}" dt="2021-05-23T09:23:38.307" v="6761" actId="1076"/>
          <ac:spMkLst>
            <pc:docMk/>
            <pc:sldMk cId="2344589223" sldId="460"/>
            <ac:spMk id="127" creationId="{CADBB383-BD55-4DCC-AACB-F1C211C792F5}"/>
          </ac:spMkLst>
        </pc:spChg>
        <pc:spChg chg="add mod">
          <ac:chgData name="Kulinich Bohdan" userId="48e65c9f34e137d0" providerId="LiveId" clId="{8A7FA5BB-97BB-4757-B08F-92391B74E5AB}" dt="2021-05-23T09:23:47.654" v="6765" actId="1076"/>
          <ac:spMkLst>
            <pc:docMk/>
            <pc:sldMk cId="2344589223" sldId="460"/>
            <ac:spMk id="128" creationId="{ECFB095E-2031-4207-A6B0-1FEEEA1D74F7}"/>
          </ac:spMkLst>
        </pc:spChg>
        <pc:spChg chg="add mod">
          <ac:chgData name="Kulinich Bohdan" userId="48e65c9f34e137d0" providerId="LiveId" clId="{8A7FA5BB-97BB-4757-B08F-92391B74E5AB}" dt="2021-05-23T09:23:58.780" v="6768" actId="1076"/>
          <ac:spMkLst>
            <pc:docMk/>
            <pc:sldMk cId="2344589223" sldId="460"/>
            <ac:spMk id="129" creationId="{99435758-6D5C-4CC8-B10B-B8A23DC9B1FA}"/>
          </ac:spMkLst>
        </pc:spChg>
        <pc:spChg chg="add mod">
          <ac:chgData name="Kulinich Bohdan" userId="48e65c9f34e137d0" providerId="LiveId" clId="{8A7FA5BB-97BB-4757-B08F-92391B74E5AB}" dt="2021-05-23T09:30:43.915" v="6775" actId="20577"/>
          <ac:spMkLst>
            <pc:docMk/>
            <pc:sldMk cId="2344589223" sldId="460"/>
            <ac:spMk id="130" creationId="{71CDEEB6-7850-44DC-81CC-76814A664E12}"/>
          </ac:spMkLst>
        </pc:spChg>
        <pc:picChg chg="mod modVis">
          <ac:chgData name="Kulinich Bohdan" userId="48e65c9f34e137d0" providerId="LiveId" clId="{8A7FA5BB-97BB-4757-B08F-92391B74E5AB}" dt="2021-05-23T08:10:27.265" v="6718" actId="14429"/>
          <ac:picMkLst>
            <pc:docMk/>
            <pc:sldMk cId="2344589223" sldId="460"/>
            <ac:picMk id="5" creationId="{524138EE-281B-4901-B6AB-6050313E102D}"/>
          </ac:picMkLst>
        </pc:picChg>
        <pc:picChg chg="del">
          <ac:chgData name="Kulinich Bohdan" userId="48e65c9f34e137d0" providerId="LiveId" clId="{8A7FA5BB-97BB-4757-B08F-92391B74E5AB}" dt="2021-05-22T16:44:55.339" v="6351" actId="478"/>
          <ac:picMkLst>
            <pc:docMk/>
            <pc:sldMk cId="2344589223" sldId="460"/>
            <ac:picMk id="10" creationId="{372AACD3-E47C-4422-99F4-8F2FA502FD53}"/>
          </ac:picMkLst>
        </pc:picChg>
        <pc:picChg chg="mod ord modVis">
          <ac:chgData name="Kulinich Bohdan" userId="48e65c9f34e137d0" providerId="LiveId" clId="{8A7FA5BB-97BB-4757-B08F-92391B74E5AB}" dt="2021-05-23T08:32:17.910" v="6731" actId="167"/>
          <ac:picMkLst>
            <pc:docMk/>
            <pc:sldMk cId="2344589223" sldId="460"/>
            <ac:picMk id="13" creationId="{9BBF827E-5082-4894-858E-CC1F17B8CC0E}"/>
          </ac:picMkLst>
        </pc:picChg>
        <pc:picChg chg="add del mod">
          <ac:chgData name="Kulinich Bohdan" userId="48e65c9f34e137d0" providerId="LiveId" clId="{8A7FA5BB-97BB-4757-B08F-92391B74E5AB}" dt="2021-05-22T17:08:33.022" v="6616" actId="478"/>
          <ac:picMkLst>
            <pc:docMk/>
            <pc:sldMk cId="2344589223" sldId="460"/>
            <ac:picMk id="15" creationId="{AD0C66DD-F0C7-4947-908D-229B89F9C6E6}"/>
          </ac:picMkLst>
        </pc:picChg>
        <pc:picChg chg="add mod ord">
          <ac:chgData name="Kulinich Bohdan" userId="48e65c9f34e137d0" providerId="LiveId" clId="{8A7FA5BB-97BB-4757-B08F-92391B74E5AB}" dt="2021-05-23T08:03:10.100" v="6658" actId="1076"/>
          <ac:picMkLst>
            <pc:docMk/>
            <pc:sldMk cId="2344589223" sldId="460"/>
            <ac:picMk id="113" creationId="{CCF5B871-F3BE-418A-93FB-84BF023CC802}"/>
          </ac:picMkLst>
        </pc:pic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7" creationId="{7661BDBB-A892-4BF1-B77C-A1203494CE1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20" creationId="{7F8BCC51-C4EC-4DBC-B9BE-64963AA3C483}"/>
          </ac:cxnSpMkLst>
        </pc:cxnChg>
        <pc:cxnChg chg="add mod">
          <ac:chgData name="Kulinich Bohdan" userId="48e65c9f34e137d0" providerId="LiveId" clId="{8A7FA5BB-97BB-4757-B08F-92391B74E5AB}" dt="2021-05-23T08:01:08.019" v="6625" actId="208"/>
          <ac:cxnSpMkLst>
            <pc:docMk/>
            <pc:sldMk cId="2344589223" sldId="460"/>
            <ac:cxnSpMk id="21" creationId="{D63DF6F6-1A29-48A9-B9CD-34FAE55B798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8" creationId="{FE948231-667C-4241-A414-BF0F213DD95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9" creationId="{F0DDB7DA-E54A-4935-A7BE-B2E362F213D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0" creationId="{2D91E65E-CEAA-476E-98D5-4B0750A11FD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1" creationId="{4E3A8309-AC35-4C7A-984E-E1EE44B322EA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2" creationId="{44D3BB14-83AB-42A1-AC96-B21E7D006D81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3" creationId="{9EDBF43C-18E1-45A8-AD62-57615859E848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4" creationId="{F355B07D-6720-4308-A4BA-7FCFAF7CEE55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5" creationId="{ED6ED99C-C424-4CC1-8C56-7ECA4FE3DCA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6" creationId="{4FACE7AA-CDE0-471C-82B3-9EFD72666C7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7" creationId="{EEF87240-FB4F-4F79-AA46-52950CB63090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8" creationId="{8B779B3C-8A6E-4F65-A937-3BB2CAF8DB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9" creationId="{1D824672-BB14-4354-A061-8661530AA35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0" creationId="{DCB3865A-60C9-4C2E-AD2E-6CFFC57113F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1" creationId="{E80AB2FE-29F5-4C69-8B48-E2BFC25EDC4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2" creationId="{014B3A5C-6BD0-4893-81EA-41572D0BEFF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3" creationId="{9C8441C3-C532-4C1F-B462-7330612FCD4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4" creationId="{DD954F4F-F4B7-4C16-ADF2-100C7E200EB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5" creationId="{33A0667C-9FB6-489D-ABB9-D0DF5D34AE80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6" creationId="{789C671D-0084-4778-A758-E986F116F63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8" creationId="{002A60B8-B095-4B0E-A5A7-A1AB87FE3BF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9" creationId="{F887383B-23A1-43AC-99DC-C5F45A08A73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0" creationId="{3665A02E-0B72-40B4-B123-38AA5755D89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1" creationId="{650DE482-885E-4167-865E-D508FDFA714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2" creationId="{C8A83CC0-5122-4523-8396-099B29D0EDE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3" creationId="{414F0462-E4C0-4E4D-9222-094EFECD821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4" creationId="{46F55663-438D-406D-A075-98EDF9FB208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5" creationId="{137DAD12-20F7-46FD-A51C-2AD55A1C38A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6" creationId="{4E3CCBC0-F927-44B6-81C5-2A2AC680A06F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7" creationId="{4439E9CF-9774-4B02-BBEB-EDDDB9E5D57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8" creationId="{E2B99451-C13A-4905-9C42-E88F505092C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9" creationId="{F89028F1-EB96-4037-A86C-E3A77D7E73D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0" creationId="{AEFF5562-CE78-4844-8981-750056DBA77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1" creationId="{A6A6B654-70DC-49D0-AA7A-02DCD75A8C31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2" creationId="{C80324D1-28B1-4F08-9EDF-592B0834893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3" creationId="{366C5422-1374-4016-A074-33CDE757F5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4" creationId="{B5D66E41-4DBD-47AE-87CE-480AB41E907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5" creationId="{E5443132-5767-4C61-9577-BA1FD96BB2E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6" creationId="{42227ED0-EAF8-4481-A54E-594F7CC76BB6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4" creationId="{C78740ED-8C21-4A96-B359-C56648A1221C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5" creationId="{0D807879-534C-4B65-8B01-84301DF67414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6" creationId="{3626188C-5F21-4906-AEA8-ED05EC3FD82D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7" creationId="{700C5267-3BF7-4285-8B7E-6753D08FCF42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8" creationId="{CF3F5F72-C15D-465D-BD94-251E8D06F8DB}"/>
          </ac:cxnSpMkLst>
        </pc:cxnChg>
      </pc:sldChg>
    </pc:docChg>
  </pc:docChgLst>
  <pc:docChgLst>
    <pc:chgData name="Kulinich Bohdan" userId="48e65c9f34e137d0" providerId="LiveId" clId="{CC5341B6-1FA7-4C2B-A935-235567C6AF20}"/>
    <pc:docChg chg="undo custSel addSld delSld modSld">
      <pc:chgData name="Kulinich Bohdan" userId="48e65c9f34e137d0" providerId="LiveId" clId="{CC5341B6-1FA7-4C2B-A935-235567C6AF20}" dt="2021-06-03T19:15:40.274" v="2003" actId="20577"/>
      <pc:docMkLst>
        <pc:docMk/>
      </pc:docMkLst>
      <pc:sldChg chg="addSp delSp modSp mod addAnim delAnim modAnim">
        <pc:chgData name="Kulinich Bohdan" userId="48e65c9f34e137d0" providerId="LiveId" clId="{CC5341B6-1FA7-4C2B-A935-235567C6AF20}" dt="2021-06-03T10:03:47.350" v="1274"/>
        <pc:sldMkLst>
          <pc:docMk/>
          <pc:sldMk cId="1256064280" sldId="388"/>
        </pc:sldMkLst>
        <pc:spChg chg="mod">
          <ac:chgData name="Kulinich Bohdan" userId="48e65c9f34e137d0" providerId="LiveId" clId="{CC5341B6-1FA7-4C2B-A935-235567C6AF20}" dt="2021-06-03T09:54:06.164" v="1177" actId="1076"/>
          <ac:spMkLst>
            <pc:docMk/>
            <pc:sldMk cId="1256064280" sldId="388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09:53:54.220" v="1172" actId="20577"/>
          <ac:spMkLst>
            <pc:docMk/>
            <pc:sldMk cId="1256064280" sldId="388"/>
            <ac:spMk id="12" creationId="{97485A41-1798-4E95-BC09-FD81F2E9BF93}"/>
          </ac:spMkLst>
        </pc:spChg>
        <pc:spChg chg="add mod or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21" creationId="{981959A2-C71D-4ABE-934A-0E1411AD8A59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1" creationId="{8A609C14-B9CF-4677-A8E5-C3F38F7F5C78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92" creationId="{CD36E4C3-F306-405F-ACA9-D55E9C54382C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3" creationId="{66811F99-DBD1-4117-AD56-7717357ABC35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94" creationId="{1A5D422B-D976-49B7-9564-1B1960C77165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6" creationId="{7CA113FC-F17C-497F-B0D1-6B6CBDF13AC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7" creationId="{9285013E-7FFF-4299-9D39-1F4D305FDB93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98" creationId="{B6E7F658-28A9-4830-ADF3-436F335589B2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99" creationId="{9DFAD1E9-98D7-44D0-9AF8-FB8864ABB625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0" creationId="{B9520BE2-9FE6-468E-A2A5-BB116C1314E7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1" creationId="{368D631B-DDB7-4360-81BB-7D2F2839F412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2" creationId="{D3E24B9D-9EAA-4CA8-B05F-A0815F153DE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3" creationId="{F7482BA1-A673-4C8C-82C2-E71A658BE13E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4" creationId="{17DD0DA6-3FB1-43F6-A8FC-03F9754D9B30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05" creationId="{9D1B756D-0419-46B8-B989-7F58F2A3AAB1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06" creationId="{47509363-0C3E-44F9-8A14-24F5C916F23F}"/>
          </ac:spMkLst>
        </pc:spChg>
        <pc:spChg chg="del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07" creationId="{5138059F-46F5-45EA-8500-6D01F0A621B1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08" creationId="{72B4C1C2-BADA-4BD9-8E36-FA1583BF9CE0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09" creationId="{AEB94A82-3817-4E75-8F87-AD7AF75FA203}"/>
          </ac:spMkLst>
        </pc:spChg>
        <pc:spChg chg="add del mod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11" creationId="{47BF4280-C3D1-4BA2-8962-AA4CEDE7E70B}"/>
          </ac:spMkLst>
        </pc:spChg>
        <pc:spChg chg="add del mod">
          <ac:chgData name="Kulinich Bohdan" userId="48e65c9f34e137d0" providerId="LiveId" clId="{CC5341B6-1FA7-4C2B-A935-235567C6AF20}" dt="2021-06-03T09:46:20.067" v="1054" actId="478"/>
          <ac:spMkLst>
            <pc:docMk/>
            <pc:sldMk cId="1256064280" sldId="388"/>
            <ac:spMk id="112" creationId="{C04D6106-D7A8-4DE4-B982-C4DC0E905EB1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16" creationId="{E344B87C-6786-43E5-91BB-E39F6839690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18" creationId="{B4A943AC-DBA2-4ACF-8116-5BEA5C801E5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1" creationId="{A35EB01B-08EF-4676-81FF-863646917CB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3" creationId="{CECCB4FE-4C5A-4FC9-8E5A-A7FFA908C96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4" creationId="{9F2DA5AE-A108-463B-86D1-E66EAC711E9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35" creationId="{99572B44-0948-4FC8-98DF-4B7A662F3F78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3" creationId="{3C78FC1F-2F76-4065-8887-3BBCDFBB774B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4" creationId="{EE4F262D-D742-4531-BCCF-BC28604A27B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5" creationId="{4C053DBD-76DD-47FF-933B-F0A11919E236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6" creationId="{B2C37F35-20A1-480A-9DA9-1C279ACEF5C9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7" creationId="{832B34F9-0C73-482C-9083-A7166739371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8" creationId="{F04E6217-8C7F-4FEF-965C-54271B5AC64F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69" creationId="{E388069A-74D3-4F15-B916-72B008064F9C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0" creationId="{5473C568-BA1E-4CE0-B0A7-FD3D8245D271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1" creationId="{B55905C4-6B49-4CA2-9D9D-F09DF0E443C2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72" creationId="{4D88C99D-A046-4403-97F1-83538CB6EE57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3" creationId="{C2E26E9C-76EA-4C2A-A14E-944F2ED592EA}"/>
          </ac:spMkLst>
        </pc:spChg>
        <pc:spChg chg="add 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4" creationId="{B72DABFC-7955-4135-B781-317EEF9E5740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5" creationId="{E869624D-B075-418D-B1E8-BCD909AC5314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6" creationId="{F4A35040-DE3D-4125-8C55-C683AD4B7740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7" creationId="{9A317307-5CA9-4AA0-96E6-331F292ED5BA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8" creationId="{8D1FDB32-1F54-4D3D-B18D-83283FC7A161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79" creationId="{E3A5DEFC-22DA-4CCB-9857-44403247E5CB}"/>
          </ac:spMkLst>
        </pc:spChg>
        <pc:spChg chg="del">
          <ac:chgData name="Kulinich Bohdan" userId="48e65c9f34e137d0" providerId="LiveId" clId="{CC5341B6-1FA7-4C2B-A935-235567C6AF20}" dt="2021-06-03T09:44:01.506" v="986" actId="478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81" creationId="{B4982296-36FD-4403-83BE-E5735A330945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2" creationId="{C3EE44FC-D84A-4D82-9E19-E45565C6761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3" creationId="{FE058DCD-F2E6-49D4-83EB-F3E7DA02A8EA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4" creationId="{377281C4-FD33-42E0-8AB8-9C690E384493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5" creationId="{2F31F087-F827-4560-88A0-799A5171419E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6" creationId="{11931631-4C5A-46D2-94CD-7B830339094D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7" creationId="{8625D0B1-D96E-4F17-A935-457B714E648B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8" creationId="{41EEE0B9-7B1E-4183-8DCB-7FD5E16AE400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190" creationId="{1DA94649-70A8-4E91-AA13-C5BCC10DF859}"/>
          </ac:spMkLst>
        </pc:spChg>
        <pc:spChg chg="add del">
          <ac:chgData name="Kulinich Bohdan" userId="48e65c9f34e137d0" providerId="LiveId" clId="{CC5341B6-1FA7-4C2B-A935-235567C6AF20}" dt="2021-06-03T09:43:43.871" v="982" actId="478"/>
          <ac:spMkLst>
            <pc:docMk/>
            <pc:sldMk cId="1256064280" sldId="388"/>
            <ac:spMk id="191" creationId="{9DCBE2D8-2479-43CA-97F8-2CE9DE715A63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2" creationId="{38E9F98D-9982-4E93-A614-6A983D98E98E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3" creationId="{317E48DA-2D79-4225-A6F2-D0870DEA8CF1}"/>
          </ac:spMkLst>
        </pc:spChg>
        <pc:spChg chg="add 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4" creationId="{9ADFB19B-0CD6-4D95-96C6-0EA02B522352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5" creationId="{8BACF700-3A85-4467-B9A8-8871EB701455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6" creationId="{92116AA5-9DA6-4144-9A03-C2F5EF6468ED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7" creationId="{A7C4D86D-A6E4-4E2D-BCDC-E18C8029E65B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8" creationId="{A72E2AC1-DC75-4B50-9A3C-A930D8E7BD40}"/>
          </ac:spMkLst>
        </pc:spChg>
        <pc:spChg chg="del">
          <ac:chgData name="Kulinich Bohdan" userId="48e65c9f34e137d0" providerId="LiveId" clId="{CC5341B6-1FA7-4C2B-A935-235567C6AF20}" dt="2021-06-03T09:43:57.503" v="985" actId="478"/>
          <ac:spMkLst>
            <pc:docMk/>
            <pc:sldMk cId="1256064280" sldId="388"/>
            <ac:spMk id="199" creationId="{DD5AE7CD-F3FE-4E45-8009-B6D64FE8901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00" creationId="{E0D56B6A-3688-4789-9954-0D776DCD187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1" creationId="{DE9738BD-2A09-4BC4-814E-DA9650A76E7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2" creationId="{8ED65732-1D61-4786-A785-E41CC8081E80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3" creationId="{E11CE922-939A-41EE-8AE8-EB7F4E339D3F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4" creationId="{10DD71D9-854D-470A-B252-D1079C3135B3}"/>
          </ac:spMkLst>
        </pc:spChg>
        <pc:spChg chg="del">
          <ac:chgData name="Kulinich Bohdan" userId="48e65c9f34e137d0" providerId="LiveId" clId="{CC5341B6-1FA7-4C2B-A935-235567C6AF20}" dt="2021-06-03T09:44:28.741" v="994" actId="478"/>
          <ac:spMkLst>
            <pc:docMk/>
            <pc:sldMk cId="1256064280" sldId="388"/>
            <ac:spMk id="205" creationId="{79182758-C5B7-4256-9B3F-50B3730E3A2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06" creationId="{2147615B-B2BF-4F56-B23E-471AD4353FC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5" creationId="{3E8A2029-602B-4418-8EE0-6CE27E0C893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6" creationId="{50EAFE3C-C1AF-4052-8673-BD9FDAA5285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7" creationId="{B5784A3B-3C79-4789-BEF6-B2885663EF6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8" creationId="{10118B1D-5690-4070-ACFB-36601883094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49" creationId="{E9509441-80FD-4720-9668-19FF4797D82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0" creationId="{43BD4575-BE5A-40F7-8ABD-6114F45C13D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1" creationId="{4963518B-5E92-4477-AB37-FC416D04817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2" creationId="{77111C5B-C5A4-457A-9ED6-12BD9B342BE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3" creationId="{172C4836-6D8E-451D-8F7D-B5890373E3B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4" creationId="{A608F27F-A090-4939-AB5D-8EDA1AEAE062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5" creationId="{9B22DF46-7FAD-478F-9CFE-E78A4291839E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6" creationId="{93489C31-691B-432E-B283-2F69DFA15C8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7" creationId="{53A4FA89-FDD3-483B-95E4-EF68667A963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8" creationId="{9B61E4B0-5E5E-4109-A746-33BF785AA01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59" creationId="{6E124478-52F4-41BF-82B4-6EE0872F30B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0" creationId="{C3736045-D40F-4690-8E6C-1AE02D58608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1" creationId="{9902745B-2489-45B8-A0BF-438BF0EC482F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2" creationId="{F751F853-964C-44E6-868D-978E4F7B656A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3" creationId="{8EB07714-DE05-4527-B376-2398144C526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4" creationId="{F6D6B1A2-8895-4C80-951E-AC6EEB396BE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5" creationId="{D42BACFB-1D35-4D73-B005-4C299E21FC5B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6" creationId="{E92D2854-5A08-4794-BB0C-B60473E9CC7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7" creationId="{B6BA42B2-10E3-4D4F-9EBA-D71CFFD9E06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8" creationId="{E2966E86-018E-4072-A095-C6528E5E2DA5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69" creationId="{5822B50E-8285-457C-8152-3F541DD9BC9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0" creationId="{5942B644-7BDA-4DAE-9117-AC1F881C1A86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1" creationId="{F546C7C4-C29B-43A2-A2A9-2BEABF420BF7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2" creationId="{0E3EE24E-44E3-44BD-9775-D256C8251A86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3" creationId="{BD32CF0E-D8B9-4C68-BB82-A5B1114AB1D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4" creationId="{BBF03E7B-93E2-47D4-826C-5FA94F420E13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5" creationId="{57D1A04E-17C2-4AEC-958C-573DE71A528D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6" creationId="{7C3A0275-2E7F-469E-BAD0-195D392A4CF4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7" creationId="{CFD87480-658D-42C0-84F5-D3B279D144A1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8" creationId="{453F3ADC-A275-4B96-9AAE-01FAA70C6190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79" creationId="{E16BA385-073A-486A-A1E2-16E9283CE21E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4" creationId="{253C587C-3B4F-47BC-BA13-B085703357F9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5" creationId="{4308C58E-612B-46B7-8F27-587EF3002E43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6" creationId="{80FFE09B-1440-44B9-BDAA-4595F66BD4EC}"/>
          </ac:spMkLst>
        </pc:spChg>
        <pc:spChg chg="add del mod">
          <ac:chgData name="Kulinich Bohdan" userId="48e65c9f34e137d0" providerId="LiveId" clId="{CC5341B6-1FA7-4C2B-A935-235567C6AF20}" dt="2021-06-03T09:46:25.095" v="1057"/>
          <ac:spMkLst>
            <pc:docMk/>
            <pc:sldMk cId="1256064280" sldId="388"/>
            <ac:spMk id="287" creationId="{C46CEEF7-45DF-43C5-81E2-E94DAB66F4C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89" creationId="{9B4C5B18-90A9-40CB-BE7D-25D4747A59F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2" creationId="{2AD5E398-2CC6-4A80-AFAD-BE03B73BAF1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3" creationId="{CF09CB31-625B-4B66-B0ED-DB979096C6D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4" creationId="{C6790086-718C-45FC-8311-8F9CA7B1178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5" creationId="{E3D1CFC8-3BA7-4B01-B83F-564EF403D6C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6" creationId="{6EBB784B-82AE-41C8-83EE-2987DDB3291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7" creationId="{4CFA55BE-E6F8-46DB-AC03-9FB95D56641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8" creationId="{3005584C-B64E-43D0-963B-BE7F3D64FC7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299" creationId="{BCF8C59F-715F-4341-BD6E-76AE6ABEC63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38" creationId="{9FC843A5-9D65-4B5E-92E3-942378E54090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39" creationId="{55441EF4-D04A-42FB-B954-27B8A7935A3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0" creationId="{C0A9F626-126D-43EF-AB6A-2ED2555417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1" creationId="{A47B970D-B8C0-4D6B-B8A6-FEA5BE818EE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2" creationId="{24BEFF0C-F42B-4E3E-BF29-B5E353FFE0A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3" creationId="{8CC2C573-991C-4077-BF3E-74AF7961C97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4" creationId="{61A65D4C-C9EB-4967-9A60-3D07BF1D185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5" creationId="{A6A6D940-CC31-4AE1-A6A1-885D2D3D142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6" creationId="{CED412DB-2A21-45CC-A022-7E8EBD0A249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7" creationId="{107F63AE-29EF-411D-9D16-5680F4DD88BE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8" creationId="{B7D1215D-A514-4E18-A528-5414D205297A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49" creationId="{964F8D53-A987-4AA0-977D-0AC976BE4E3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0" creationId="{0592768E-C2A7-4D82-9155-FABA25CC145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1" creationId="{C7A524BD-A560-4824-8CD5-B1CF0A1EDAA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2" creationId="{69F3439F-98D8-4A6B-BF6B-06A250067A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3" creationId="{3B13701D-F075-46B4-A0EE-C5210AC6691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4" creationId="{1579D7F2-1798-44A5-B1D7-2AE904968D91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5" creationId="{DDAFF4C9-7D6D-402C-85C9-6F40E235E93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6" creationId="{8725E5AF-8028-49A6-A791-60B2EFDE625D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7" creationId="{AF3112FC-E3C6-4722-8CBC-C4908C6087D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8" creationId="{10E90790-AF1A-4224-A10B-4BA46581D66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59" creationId="{A2A47352-BC46-4CB9-9B2B-9069B859706B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0" creationId="{01D0CA91-57E4-422C-A767-EB0FCCB4D24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1" creationId="{B5BCBC22-1EBB-435A-A09E-4A9438E48982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2" creationId="{ABBEFB7A-8043-4383-9F67-7E54FD239F2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3" creationId="{4C8567B7-DA40-4A59-B9DB-A769157E32A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4" creationId="{22550218-7E10-4605-B5B8-A1CBCC96E2B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5" creationId="{C9F6AB0E-7D1A-42ED-900F-8D91888C10B5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6" creationId="{4DB3C4A1-D76C-4A6F-A05F-5FB1BBBABC6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7" creationId="{775D1FD4-76EC-48CF-A044-2CD5E278E4AF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8" creationId="{1989D056-5793-4E70-9F67-E1FC7BB46326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69" creationId="{F27F1E91-4BDD-42FD-8058-C818E09B2BC9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0" creationId="{2E77EDA7-50EE-4BAD-A52C-7EDBB04390A7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1" creationId="{AFC8E535-9C38-451B-83CA-EFBA79012A2C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2" creationId="{35EA6994-F452-4277-A12A-BBE76FE75A83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7" creationId="{579EA7F6-D086-48E4-B890-BEEB7499B3F9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8" creationId="{F2F968E0-606A-4507-A570-F2D82FE9B89F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79" creationId="{6E3C8129-E882-4E18-B61C-FAA6630819ED}"/>
          </ac:spMkLst>
        </pc:spChg>
        <pc:spChg chg="add del mod">
          <ac:chgData name="Kulinich Bohdan" userId="48e65c9f34e137d0" providerId="LiveId" clId="{CC5341B6-1FA7-4C2B-A935-235567C6AF20}" dt="2021-06-03T09:46:27.899" v="1060"/>
          <ac:spMkLst>
            <pc:docMk/>
            <pc:sldMk cId="1256064280" sldId="388"/>
            <ac:spMk id="380" creationId="{260B445E-EECE-49E4-A468-E45D13C5D424}"/>
          </ac:spMkLst>
        </pc:spChg>
        <pc:spChg chg="add del mod">
          <ac:chgData name="Kulinich Bohdan" userId="48e65c9f34e137d0" providerId="LiveId" clId="{CC5341B6-1FA7-4C2B-A935-235567C6AF20}" dt="2021-06-03T09:46:35.143" v="1063" actId="478"/>
          <ac:spMkLst>
            <pc:docMk/>
            <pc:sldMk cId="1256064280" sldId="388"/>
            <ac:spMk id="382" creationId="{4F67BCD7-54CD-4936-9C9C-F2797A9E13E0}"/>
          </ac:spMkLst>
        </pc:spChg>
        <pc:spChg chg="add del mod">
          <ac:chgData name="Kulinich Bohdan" userId="48e65c9f34e137d0" providerId="LiveId" clId="{CC5341B6-1FA7-4C2B-A935-235567C6AF20}" dt="2021-06-03T09:46:38.149" v="1064" actId="478"/>
          <ac:spMkLst>
            <pc:docMk/>
            <pc:sldMk cId="1256064280" sldId="388"/>
            <ac:spMk id="385" creationId="{60503F3D-0A70-430F-8E38-4D92E382141E}"/>
          </ac:spMkLst>
        </pc:spChg>
        <pc:spChg chg="add del mod">
          <ac:chgData name="Kulinich Bohdan" userId="48e65c9f34e137d0" providerId="LiveId" clId="{CC5341B6-1FA7-4C2B-A935-235567C6AF20}" dt="2021-06-03T09:46:50.328" v="1075" actId="478"/>
          <ac:spMkLst>
            <pc:docMk/>
            <pc:sldMk cId="1256064280" sldId="388"/>
            <ac:spMk id="386" creationId="{2580A0E1-7ACB-4276-893D-5AD742840A1C}"/>
          </ac:spMkLst>
        </pc:spChg>
        <pc:spChg chg="add del mod">
          <ac:chgData name="Kulinich Bohdan" userId="48e65c9f34e137d0" providerId="LiveId" clId="{CC5341B6-1FA7-4C2B-A935-235567C6AF20}" dt="2021-06-03T09:46:46.420" v="1071" actId="478"/>
          <ac:spMkLst>
            <pc:docMk/>
            <pc:sldMk cId="1256064280" sldId="388"/>
            <ac:spMk id="387" creationId="{587C651A-0EE7-450B-9DCD-8A9A56755E78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88" creationId="{EC6C821A-F2EB-406A-BC5D-6793DE3076E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89" creationId="{BB321864-0684-4D38-B483-D6C970313123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0" creationId="{45957F23-A0F1-443A-9B19-3A21C977C27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1" creationId="{D308C31F-2723-4CF2-A089-4192A0ABE7A5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392" creationId="{D0E3E0DD-8594-438E-8D3F-423F50E84095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1" creationId="{2F3D5F44-A579-4983-BFE3-4975888BCCC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2" creationId="{9DF8C1E9-7F84-4397-85C2-B2F65181208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3" creationId="{1B260AF9-E3E4-40FD-9CD6-F888A4DED41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4" creationId="{9C00DF67-A8A3-4674-8CED-F9C8010D547D}"/>
          </ac:spMkLst>
        </pc:spChg>
        <pc:spChg chg="add del mod">
          <ac:chgData name="Kulinich Bohdan" userId="48e65c9f34e137d0" providerId="LiveId" clId="{CC5341B6-1FA7-4C2B-A935-235567C6AF20}" dt="2021-06-03T09:49:57.218" v="1111" actId="478"/>
          <ac:spMkLst>
            <pc:docMk/>
            <pc:sldMk cId="1256064280" sldId="388"/>
            <ac:spMk id="435" creationId="{536FCAC0-FA8B-4672-927D-EDEE991FB756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6" creationId="{21C6D21C-F80F-4109-B24A-8F10B6AD4BF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7" creationId="{D59FC99C-FA83-4422-9DC1-9679873D989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8" creationId="{1F70AE83-C9F8-4EB2-ACD6-F4EE63FD5B60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39" creationId="{AA37CE6A-2D04-4843-A412-4B552647688E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0" creationId="{1BD7B04D-080A-480A-88CA-24ABCFBAA94F}"/>
          </ac:spMkLst>
        </pc:spChg>
        <pc:spChg chg="add del mod">
          <ac:chgData name="Kulinich Bohdan" userId="48e65c9f34e137d0" providerId="LiveId" clId="{CC5341B6-1FA7-4C2B-A935-235567C6AF20}" dt="2021-06-03T09:49:54.274" v="1109" actId="478"/>
          <ac:spMkLst>
            <pc:docMk/>
            <pc:sldMk cId="1256064280" sldId="388"/>
            <ac:spMk id="441" creationId="{AEC06A66-7A80-41F3-836D-F2D065FD550C}"/>
          </ac:spMkLst>
        </pc:spChg>
        <pc:spChg chg="add del mod">
          <ac:chgData name="Kulinich Bohdan" userId="48e65c9f34e137d0" providerId="LiveId" clId="{CC5341B6-1FA7-4C2B-A935-235567C6AF20}" dt="2021-06-03T09:49:55.915" v="1110" actId="478"/>
          <ac:spMkLst>
            <pc:docMk/>
            <pc:sldMk cId="1256064280" sldId="388"/>
            <ac:spMk id="442" creationId="{F9865349-1E84-4208-9D03-4ECE6B07C0E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3" creationId="{004C6897-B630-47BB-B09C-65350EF25B4F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4" creationId="{A574A326-A5A3-467F-B95C-55279F7DC27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5" creationId="{0492FB72-595F-4EDE-8422-8AF33DDCFFC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6" creationId="{B0B7D3DC-ABFC-4566-92B1-7AC0382A14B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7" creationId="{6B88FDAE-2289-401B-9A51-7C5D8485120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8" creationId="{369A992A-B511-45FC-99C6-34F4B57F0391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49" creationId="{28B39CDE-523A-4DE3-BCF9-2470D369AC89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0" creationId="{11ADEF05-1EC7-4431-BB59-A40309879294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1" creationId="{84FE57A8-0643-44FF-A7C0-B4357DD20019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2" creationId="{4B94ED3D-A987-495E-B526-A579FC3944AD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3" creationId="{69708E91-0F67-4BA8-B580-C376F51F89AE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4" creationId="{A75B457B-053E-4B41-9B8D-04032F1C421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5" creationId="{C19C5617-8C5F-4326-B936-0411EC87F7C7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6" creationId="{AC6E9A89-5391-4EEA-BB5E-2EFE33392943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7" creationId="{DF95C634-5151-424B-A27C-1FB46C9E1CA0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8" creationId="{85E073A8-D312-47F1-A048-4422F1E363B3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59" creationId="{492D174F-D589-4BBA-AEE3-DC46CFE64C0E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0" creationId="{7C12A5B9-21A2-4032-944B-95C7376A233D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1" creationId="{F77012D5-72E1-46F5-84F6-7D5B9F092AEA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2" creationId="{07A4EF54-925C-4E94-BA6C-FF8C851419D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3" creationId="{C3682F6E-DACF-4AFE-AA28-EBCB6992F09C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4" creationId="{72B79167-2322-4102-8743-D5CC535A7E47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65" creationId="{CF396F7D-FC7B-4AC6-9777-C4DCC4B2F13E}"/>
          </ac:spMkLst>
        </pc:spChg>
        <pc:spChg chg="add del mod or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0" creationId="{86BBBB7B-E213-4663-9890-21C9025F97C2}"/>
          </ac:spMkLst>
        </pc:spChg>
        <pc:spChg chg="add del mod">
          <ac:chgData name="Kulinich Bohdan" userId="48e65c9f34e137d0" providerId="LiveId" clId="{CC5341B6-1FA7-4C2B-A935-235567C6AF20}" dt="2021-06-03T09:46:49.226" v="1074" actId="478"/>
          <ac:spMkLst>
            <pc:docMk/>
            <pc:sldMk cId="1256064280" sldId="388"/>
            <ac:spMk id="471" creationId="{51B0D41B-3E8C-481A-BE47-EEAF95B85314}"/>
          </ac:spMkLst>
        </pc:spChg>
        <pc:spChg chg="add del mod">
          <ac:chgData name="Kulinich Bohdan" userId="48e65c9f34e137d0" providerId="LiveId" clId="{CC5341B6-1FA7-4C2B-A935-235567C6AF20}" dt="2021-06-03T09:46:44.593" v="1069" actId="478"/>
          <ac:spMkLst>
            <pc:docMk/>
            <pc:sldMk cId="1256064280" sldId="388"/>
            <ac:spMk id="472" creationId="{CFC2EA05-A3A0-48FC-B3DB-B9B057E4701D}"/>
          </ac:spMkLst>
        </pc:spChg>
        <pc:spChg chg="add del mod">
          <ac:chgData name="Kulinich Bohdan" userId="48e65c9f34e137d0" providerId="LiveId" clId="{CC5341B6-1FA7-4C2B-A935-235567C6AF20}" dt="2021-06-03T09:46:47.322" v="1072" actId="478"/>
          <ac:spMkLst>
            <pc:docMk/>
            <pc:sldMk cId="1256064280" sldId="388"/>
            <ac:spMk id="473" creationId="{28E66445-2B49-4664-BFC8-2C8523C11952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6" creationId="{2F49E36C-1EEB-42AE-B555-F1A4E7AD146B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7" creationId="{65DFCD90-FAAD-4834-ACE9-154C1FD1FB8A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8" creationId="{8D50ED8D-1508-43CD-BACB-70CF4C79100A}"/>
          </ac:spMkLst>
        </pc:spChg>
        <pc:spChg chg="add mod topLvl">
          <ac:chgData name="Kulinich Bohdan" userId="48e65c9f34e137d0" providerId="LiveId" clId="{CC5341B6-1FA7-4C2B-A935-235567C6AF20}" dt="2021-06-03T10:03:29.479" v="1266" actId="164"/>
          <ac:spMkLst>
            <pc:docMk/>
            <pc:sldMk cId="1256064280" sldId="388"/>
            <ac:spMk id="479" creationId="{423FC790-0BB5-4A13-A070-EFD84595E18E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2" creationId="{E4AA9935-51E4-4449-A27F-30EDC97199C8}"/>
          </ac:spMkLst>
        </pc:spChg>
        <pc:spChg chg="add mod or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3" creationId="{4291BF14-0F86-49F1-B903-B87BD6DE0B46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4" creationId="{10899C07-4886-4B5F-9F8E-DA28715FAEFC}"/>
          </ac:spMkLst>
        </pc:spChg>
        <pc:spChg chg="add mod topLvl">
          <ac:chgData name="Kulinich Bohdan" userId="48e65c9f34e137d0" providerId="LiveId" clId="{CC5341B6-1FA7-4C2B-A935-235567C6AF20}" dt="2021-06-03T10:03:18.906" v="1264" actId="164"/>
          <ac:spMkLst>
            <pc:docMk/>
            <pc:sldMk cId="1256064280" sldId="388"/>
            <ac:spMk id="485" creationId="{A092926E-5458-4567-908D-AD7226509886}"/>
          </ac:spMkLst>
        </pc:spChg>
        <pc:spChg chg="add mod">
          <ac:chgData name="Kulinich Bohdan" userId="48e65c9f34e137d0" providerId="LiveId" clId="{CC5341B6-1FA7-4C2B-A935-235567C6AF20}" dt="2021-06-03T10:01:26.258" v="1251" actId="164"/>
          <ac:spMkLst>
            <pc:docMk/>
            <pc:sldMk cId="1256064280" sldId="388"/>
            <ac:spMk id="487" creationId="{2AC91489-7E0A-43C5-863B-838678B823F5}"/>
          </ac:spMkLst>
        </pc:spChg>
        <pc:grpChg chg="add mod modVis">
          <ac:chgData name="Kulinich Bohdan" userId="48e65c9f34e137d0" providerId="LiveId" clId="{CC5341B6-1FA7-4C2B-A935-235567C6AF20}" dt="2021-06-03T10:03:18.906" v="1264" actId="164"/>
          <ac:grpSpMkLst>
            <pc:docMk/>
            <pc:sldMk cId="1256064280" sldId="388"/>
            <ac:grpSpMk id="24" creationId="{92430C3E-7475-4E73-ACFF-2558C8493185}"/>
          </ac:grpSpMkLst>
        </pc:grpChg>
        <pc:grpChg chg="add del mod ord">
          <ac:chgData name="Kulinich Bohdan" userId="48e65c9f34e137d0" providerId="LiveId" clId="{CC5341B6-1FA7-4C2B-A935-235567C6AF20}" dt="2021-06-03T10:03:13.045" v="1263" actId="165"/>
          <ac:grpSpMkLst>
            <pc:docMk/>
            <pc:sldMk cId="1256064280" sldId="388"/>
            <ac:grpSpMk id="25" creationId="{65888B1F-6922-4519-8F4C-BF13C93A2D07}"/>
          </ac:grpSpMkLst>
        </pc:grpChg>
        <pc:grpChg chg="add mod modVis">
          <ac:chgData name="Kulinich Bohdan" userId="48e65c9f34e137d0" providerId="LiveId" clId="{CC5341B6-1FA7-4C2B-A935-235567C6AF20}" dt="2021-06-03T10:03:33.403" v="1269" actId="14429"/>
          <ac:grpSpMkLst>
            <pc:docMk/>
            <pc:sldMk cId="1256064280" sldId="388"/>
            <ac:grpSpMk id="26" creationId="{1AEF794C-BF70-4E19-B8F8-3D63A7FF44DA}"/>
          </ac:grpSpMkLst>
        </pc:grpChg>
        <pc:grpChg chg="add mod">
          <ac:chgData name="Kulinich Bohdan" userId="48e65c9f34e137d0" providerId="LiveId" clId="{CC5341B6-1FA7-4C2B-A935-235567C6AF20}" dt="2021-06-03T10:03:31.647" v="1268" actId="1076"/>
          <ac:grpSpMkLst>
            <pc:docMk/>
            <pc:sldMk cId="1256064280" sldId="388"/>
            <ac:grpSpMk id="27" creationId="{3451DAEC-D143-4E9C-B517-E3671872CD08}"/>
          </ac:grpSpMkLst>
        </pc:grpChg>
        <pc:picChg chg="del">
          <ac:chgData name="Kulinich Bohdan" userId="48e65c9f34e137d0" providerId="LiveId" clId="{CC5341B6-1FA7-4C2B-A935-235567C6AF20}" dt="2021-06-03T09:46:20.067" v="1054" actId="478"/>
          <ac:picMkLst>
            <pc:docMk/>
            <pc:sldMk cId="1256064280" sldId="388"/>
            <ac:picMk id="11" creationId="{B50F12AB-57A2-4627-B779-02F869C8E681}"/>
          </ac:picMkLst>
        </pc:picChg>
        <pc:picChg chg="add del mod">
          <ac:chgData name="Kulinich Bohdan" userId="48e65c9f34e137d0" providerId="LiveId" clId="{CC5341B6-1FA7-4C2B-A935-235567C6AF20}" dt="2021-06-03T09:46:25.095" v="1057"/>
          <ac:picMkLst>
            <pc:docMk/>
            <pc:sldMk cId="1256064280" sldId="388"/>
            <ac:picMk id="117" creationId="{999FBCD1-9A9F-4D4C-B80B-09C00B4E7AE4}"/>
          </ac:picMkLst>
        </pc:picChg>
        <pc:picChg chg="add del mod topLvl">
          <ac:chgData name="Kulinich Bohdan" userId="48e65c9f34e137d0" providerId="LiveId" clId="{CC5341B6-1FA7-4C2B-A935-235567C6AF20}" dt="2021-06-03T10:03:29.479" v="1266" actId="164"/>
          <ac:picMkLst>
            <pc:docMk/>
            <pc:sldMk cId="1256064280" sldId="388"/>
            <ac:picMk id="132" creationId="{A1FAF1CD-B3D7-4898-A82D-F0E0B03C2164}"/>
          </ac:picMkLst>
        </pc:picChg>
        <pc:picChg chg="add del mod">
          <ac:chgData name="Kulinich Bohdan" userId="48e65c9f34e137d0" providerId="LiveId" clId="{CC5341B6-1FA7-4C2B-A935-235567C6AF20}" dt="2021-06-03T09:46:27.899" v="1060"/>
          <ac:picMkLst>
            <pc:docMk/>
            <pc:sldMk cId="1256064280" sldId="388"/>
            <ac:picMk id="288" creationId="{BF6F3902-5555-4DA2-A885-1DFD3078E330}"/>
          </ac:picMkLst>
        </pc:picChg>
        <pc:picChg chg="add del mod">
          <ac:chgData name="Kulinich Bohdan" userId="48e65c9f34e137d0" providerId="LiveId" clId="{CC5341B6-1FA7-4C2B-A935-235567C6AF20}" dt="2021-06-03T09:46:31.520" v="1062" actId="478"/>
          <ac:picMkLst>
            <pc:docMk/>
            <pc:sldMk cId="1256064280" sldId="388"/>
            <ac:picMk id="381" creationId="{992B6CAC-2370-47E6-AEC2-579F12B49C49}"/>
          </ac:picMkLst>
        </pc:picChg>
        <pc:picChg chg="add del mod">
          <ac:chgData name="Kulinich Bohdan" userId="48e65c9f34e137d0" providerId="LiveId" clId="{CC5341B6-1FA7-4C2B-A935-235567C6AF20}" dt="2021-06-03T09:59:00.362" v="1238"/>
          <ac:picMkLst>
            <pc:docMk/>
            <pc:sldMk cId="1256064280" sldId="388"/>
            <ac:picMk id="486" creationId="{FCD93D2C-B065-4119-8B75-5B858865B272}"/>
          </ac:picMkLst>
        </pc:picChg>
        <pc:cxnChg chg="add mod ord topLvl modVis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7" creationId="{CF72198D-5396-4BD6-A8DA-ECED564298C1}"/>
          </ac:cxnSpMkLst>
        </pc:cxnChg>
        <pc:cxnChg chg="add del">
          <ac:chgData name="Kulinich Bohdan" userId="48e65c9f34e137d0" providerId="LiveId" clId="{CC5341B6-1FA7-4C2B-A935-235567C6AF20}" dt="2021-06-03T09:46:20.067" v="1054" actId="478"/>
          <ac:cxnSpMkLst>
            <pc:docMk/>
            <pc:sldMk cId="1256064280" sldId="388"/>
            <ac:cxnSpMk id="87" creationId="{B2A955AE-E07D-47ED-A6DD-0964744E92D4}"/>
          </ac:cxnSpMkLst>
        </pc:cxnChg>
        <pc:cxnChg chg="del">
          <ac:chgData name="Kulinich Bohdan" userId="48e65c9f34e137d0" providerId="LiveId" clId="{CC5341B6-1FA7-4C2B-A935-235567C6AF20}" dt="2021-06-03T09:46:20.067" v="1054" actId="478"/>
          <ac:cxnSpMkLst>
            <pc:docMk/>
            <pc:sldMk cId="1256064280" sldId="388"/>
            <ac:cxnSpMk id="88" creationId="{5C4AF2D6-9AED-4A66-A77D-4F261748403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10" creationId="{4A49AEE9-7969-467B-BAF3-3294EADEB17B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19" creationId="{A1D16D78-953B-4F1E-B046-2A98B786378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0" creationId="{B05F9471-2C37-41D4-89E5-4A1934F32F93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1" creationId="{7D9A836D-B359-491F-AE3F-B327AD1E35CA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2" creationId="{EB3014CF-98E1-45ED-927F-0C19BA8D6199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3" creationId="{291DFFAA-055C-45A4-97E0-ACEF0F8F6211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4" creationId="{7D09140E-6753-4F02-8292-9FCC0ED2ADB0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5" creationId="{8058D3AA-D47C-4D9E-8FD2-EB8413A1E3B5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6" creationId="{3DEC1542-C162-4575-A4D6-F3DCB1F9ADB1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7" creationId="{890D7587-2F82-4112-B092-27F19335CA7F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129" creationId="{FE753DF0-DFCA-4429-AD77-4E443DF3E21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130" creationId="{10FE27FA-423F-4C01-B66F-010B7732DD6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6" creationId="{C4F9E274-B082-4F1E-8375-0498D9AA3DA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7" creationId="{118EF1FC-C105-48E2-9104-C72314C1A97F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8" creationId="{37605E89-EE06-4D85-A52D-65165DA10FA2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39" creationId="{B1739007-F169-41B8-88CD-BDD0A7E277E0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0" creationId="{C25B70CE-5EC1-4098-AEEA-C0D6534B3E3A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1" creationId="{BEDC7191-CCA2-4223-AF03-E19322DA1834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2" creationId="{9BB0E34C-89BC-41DA-BD6D-E56FB5A81D48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3" creationId="{C1192DD9-9395-471B-9AAC-8FD95A9B3DF3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44" creationId="{35EA672D-BDB9-4445-9EDE-5E9E0C3F86A2}"/>
          </ac:cxnSpMkLst>
        </pc:cxnChg>
        <pc:cxnChg chg="add 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5" creationId="{809B6849-53F4-4DF9-BA46-3BFFD9AB4FD2}"/>
          </ac:cxnSpMkLst>
        </pc:cxnChg>
        <pc:cxnChg chg="add 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6" creationId="{689FE659-090A-4AE1-BC85-94A570AA9C5C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7" creationId="{B374CD96-9387-48C6-8322-BFE1E0A76A9E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8" creationId="{1AE2A6BE-AA74-4270-B318-28EF2C3DBCC9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49" creationId="{FBF92276-F726-4FCF-BFC4-7398B1A696B2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0" creationId="{4861AABC-C189-40C9-845D-6D9489D55458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1" creationId="{A89FC92E-0F5A-4A5F-A598-F4267F5F5F48}"/>
          </ac:cxnSpMkLst>
        </pc:cxnChg>
        <pc:cxnChg chg="del">
          <ac:chgData name="Kulinich Bohdan" userId="48e65c9f34e137d0" providerId="LiveId" clId="{CC5341B6-1FA7-4C2B-A935-235567C6AF20}" dt="2021-06-03T09:44:01.506" v="986" actId="478"/>
          <ac:cxnSpMkLst>
            <pc:docMk/>
            <pc:sldMk cId="1256064280" sldId="388"/>
            <ac:cxnSpMk id="152" creationId="{C5C6D711-61FC-41B7-95CB-4FE454529B43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3" creationId="{AFCD7549-ED83-4695-8E2A-B29C51A803DA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4" creationId="{3F0DC1C9-87F8-4DE5-877B-9072906AAD47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5" creationId="{F9D6C231-D16A-4FC9-B5E5-AE7FFD273F51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6" creationId="{0B4E1B71-F04D-4C9A-85C2-E83582802F6E}"/>
          </ac:cxnSpMkLst>
        </pc:cxnChg>
        <pc:cxnChg chg="add 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57" creationId="{7237B1EA-2827-489C-B1E1-744B2975B16C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58" creationId="{E39C2DE9-94D5-441A-824A-7A87EA8008BB}"/>
          </ac:cxnSpMkLst>
        </pc:cxnChg>
        <pc:cxnChg chg="add del">
          <ac:chgData name="Kulinich Bohdan" userId="48e65c9f34e137d0" providerId="LiveId" clId="{CC5341B6-1FA7-4C2B-A935-235567C6AF20}" dt="2021-06-03T09:43:43.871" v="982" actId="478"/>
          <ac:cxnSpMkLst>
            <pc:docMk/>
            <pc:sldMk cId="1256064280" sldId="388"/>
            <ac:cxnSpMk id="159" creationId="{A8B8E40B-EF3A-4AE8-913A-8BD75C6A6B6F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0" creationId="{10471874-70B1-4C7E-959F-68A58CDC748C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1" creationId="{BD3F66A9-BDCA-4861-8534-1D40055CD628}"/>
          </ac:cxnSpMkLst>
        </pc:cxnChg>
        <pc:cxnChg chg="del">
          <ac:chgData name="Kulinich Bohdan" userId="48e65c9f34e137d0" providerId="LiveId" clId="{CC5341B6-1FA7-4C2B-A935-235567C6AF20}" dt="2021-06-03T09:43:57.503" v="985" actId="478"/>
          <ac:cxnSpMkLst>
            <pc:docMk/>
            <pc:sldMk cId="1256064280" sldId="388"/>
            <ac:cxnSpMk id="162" creationId="{5AD61869-66E2-403C-8EF7-FC3FBBD2BB9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7" creationId="{76E78663-15E9-442F-8BFE-D65327A4B234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8" creationId="{EC46AF5C-0E63-47EA-B4B7-83AFFB968C8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09" creationId="{0353CF53-9FB3-4644-91BE-A123C77ECC8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0" creationId="{91CA17B6-E2EC-4CFA-BE1D-CF61CFB893CC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1" creationId="{777DCC5F-B75F-4843-8C5A-7B64DB4EBD41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2" creationId="{1B2789B8-523F-479E-AF61-DE25B497F7CD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3" creationId="{A52974E5-2D1C-4904-9A55-16C147EBADE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4" creationId="{AB2A9DED-FE68-4D8A-A015-FF84DACDDD82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5" creationId="{95408501-31F5-458D-BDEE-8866275D762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6" creationId="{C5BCA62D-A322-4B62-BDBE-F43AECCF57F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7" creationId="{284605A4-6D06-4A05-9619-F67BA1204E2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8" creationId="{B33F1C2C-BE28-4A82-A903-98DA47F2519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19" creationId="{59B0090B-0FF4-47BF-9AFB-0019E2F10BF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0" creationId="{B75219B6-164A-41D8-BF7E-19263151F545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1" creationId="{471C78C0-BECD-4130-ACFB-825E625B236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2" creationId="{951CC688-9F96-4DBC-ABB3-D51EBECAA734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3" creationId="{003692A9-6A80-47D5-A251-DA868741EFD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4" creationId="{D9BA5A3B-1CF6-45D6-A381-219E58C2713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5" creationId="{A517C7C0-EF9F-4FEE-8D18-76011E64FCD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6" creationId="{DEA628E6-D414-44BF-9963-CB36942DFD8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7" creationId="{207A7ABC-8247-4AD3-8819-C6B1A378B4DA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8" creationId="{04476E1F-F14C-4BEB-99D5-CBDD6950023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29" creationId="{C2684882-2F3B-40AB-8421-ACA39A9D2F1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0" creationId="{35AA8B38-6CCE-41B3-8DC3-BFF18309B7F3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1" creationId="{D4CED9AA-8B31-4F97-9F32-848F26FE9DF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2" creationId="{23AF6B3C-806E-4C1C-BCFE-9C7F56B84C8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3" creationId="{1644EA3C-8671-439C-B8CF-B5A576027E2C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4" creationId="{3FF1A3CB-07FE-4A23-81F2-D2841F9A4D25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5" creationId="{C5892E28-51FA-45FE-864C-98ABE9DBBFE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6" creationId="{C14B1A2C-9673-41FB-A1BD-9939F1D30477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7" creationId="{84D998AF-9212-4F1B-B27A-8739FD7D560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8" creationId="{5DB0CEAB-F15E-4B10-887E-9C03664A0CE2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39" creationId="{D8072B0D-18FC-4B06-98FE-2F280DF4BA2F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0" creationId="{F9124056-A5CB-4E8C-A1B2-B757A44D288D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1" creationId="{3079FBFF-36B0-4C74-9B3C-55DD129C27F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2" creationId="{4691412B-9A00-4153-9FD6-1ED4F5541CC9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3" creationId="{C74ED1AD-9DA0-44A1-B9A2-867586C74F9E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44" creationId="{B78A91AF-A115-4938-938A-AC9579913F86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0" creationId="{2D9EADD7-4A6D-4100-BBC6-CA31043012C0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1" creationId="{0762FFFC-69CF-40D3-9675-87C229878318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2" creationId="{16771D2B-1813-4CC0-955F-4D8091ECF30B}"/>
          </ac:cxnSpMkLst>
        </pc:cxnChg>
        <pc:cxnChg chg="add del mod">
          <ac:chgData name="Kulinich Bohdan" userId="48e65c9f34e137d0" providerId="LiveId" clId="{CC5341B6-1FA7-4C2B-A935-235567C6AF20}" dt="2021-06-03T09:46:25.095" v="1057"/>
          <ac:cxnSpMkLst>
            <pc:docMk/>
            <pc:sldMk cId="1256064280" sldId="388"/>
            <ac:cxnSpMk id="283" creationId="{E5AF8640-B67E-42FD-952C-5F2706733BA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290" creationId="{D18DDABB-2D8D-49BC-8FE1-5801747216D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291" creationId="{F619B96F-788D-4BC7-A8F6-A23FC11D407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0" creationId="{34F9497D-47C4-4C0D-9CCA-A9C03BB7D1F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1" creationId="{DBF36257-0837-4033-A4DF-D27510FDF2E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2" creationId="{FDBDD758-9CD0-459A-A6E8-141C716D10B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3" creationId="{7B132330-E76F-40FD-84DA-52764EFD3A78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4" creationId="{C08571FC-9372-4A07-AB8B-51C82023C81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5" creationId="{8F35BDFC-01DC-4D24-9131-8E1B7A36A7A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6" creationId="{A08B2C37-42DE-40FA-A101-690AAD70966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7" creationId="{DCF76030-2BAA-455F-B098-FBFD1DC880F7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8" creationId="{4DF4818E-2493-4CC4-B818-A7B6C94A605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09" creationId="{7ABC5716-E681-4C84-863A-F876C043788A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0" creationId="{CD58E8EF-F215-44D6-B685-C14274E9C5B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1" creationId="{C39EDD0E-7381-4696-BFA8-767837D7144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2" creationId="{EC7EBFF4-4277-4E35-B31C-6278731CDE2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3" creationId="{CAAF18CF-349C-4AA5-B6CB-188B2504927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4" creationId="{C1B8453A-2E8B-411A-B3C4-3CA878D85938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5" creationId="{0C416834-2617-476A-B980-8298CC55CEAB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6" creationId="{691DE3E9-3C17-47F4-8C5A-E385938F1C1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7" creationId="{024EB520-D0A3-411E-8371-93311404C3A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8" creationId="{76F68509-A391-476E-846D-3566BAE81F2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19" creationId="{C2A3994F-E48C-49F6-906D-53688684AD2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0" creationId="{4906EE8C-8ECF-4256-B9C1-E5CE3169EEE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1" creationId="{C5880EFF-3C9D-432F-9DA3-A37A5E79C9A5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2" creationId="{AEE4CEC6-60F6-43C9-8285-7C8CD612277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3" creationId="{ECF6AD23-4ACB-4F48-A959-D565DD4489B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4" creationId="{003F090D-6021-44B8-8956-1F59FC1797DD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5" creationId="{91E20ED4-E5A6-443A-AC12-1E0C3A07C10C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6" creationId="{940A9976-3169-4B52-8A48-26FD3697CF9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7" creationId="{CAE2C78E-DC35-4ADE-9185-C3B53649CB2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8" creationId="{7C619CE4-3CCA-476D-A87A-51D96DF863E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29" creationId="{1EE0B5A9-992E-4A47-8E2B-ED79A9084B09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0" creationId="{0638EBC3-1F00-4D49-B424-46BB3C53ACDA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1" creationId="{BAD58D7F-5C89-41C8-81B7-2899C5D8CD66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2" creationId="{465EEF37-CBCC-42D0-A13B-0AE3F6FFCD4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3" creationId="{F8CA6C8A-C1D9-45F4-9B60-8CCFBD198E6F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4" creationId="{12B78D9B-3E39-42C8-A16C-295F9F4F7C62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5" creationId="{B4503315-AC1C-484B-95FA-9F7EC9D0A531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6" creationId="{58E61C21-3830-4747-A1E7-B8F789422BA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37" creationId="{D044F136-A027-485F-AB53-4C595BE554C7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3" creationId="{982DC074-0647-4620-B1F5-2B954890C99E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4" creationId="{79B6E496-B80C-4E57-A291-628286F807E4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5" creationId="{C72A5544-31BF-45C9-A14D-25ACC4FE5B2D}"/>
          </ac:cxnSpMkLst>
        </pc:cxnChg>
        <pc:cxnChg chg="add del mod">
          <ac:chgData name="Kulinich Bohdan" userId="48e65c9f34e137d0" providerId="LiveId" clId="{CC5341B6-1FA7-4C2B-A935-235567C6AF20}" dt="2021-06-03T09:46:27.899" v="1060"/>
          <ac:cxnSpMkLst>
            <pc:docMk/>
            <pc:sldMk cId="1256064280" sldId="388"/>
            <ac:cxnSpMk id="376" creationId="{9DBD2A65-626C-4141-8C1D-BFE4979A1F0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83" creationId="{C3AB72B7-B617-4909-B556-D787CBF35F8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84" creationId="{4BAC7E63-9C05-4A78-B979-E85CF29FFF0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3" creationId="{07CC512A-9C60-446B-9530-1F173D3DA95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4" creationId="{427D4E94-EDB6-41B8-A537-4F0DBB87E406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5" creationId="{B0D64745-EE07-4F67-98F1-7415A98E2A6F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6" creationId="{91989236-B404-4208-9604-A1085F49076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7" creationId="{38F31BF7-7CAF-4388-A85F-A50EDFCDB86C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8" creationId="{38E3549A-8F7D-4674-9F8D-A3B6242003B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399" creationId="{DAE31EE6-465E-476F-8F68-A8ECB07A833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0" creationId="{F72E22DA-FAC7-4D62-B2DE-8490F77B865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1" creationId="{212763AF-9C13-4569-B321-0C526D556C43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2" creationId="{D5E44975-2457-404F-96DC-062A6DA844A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3" creationId="{81B4A47F-DF46-40B0-BA6F-85BECC90085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4" creationId="{D1709CFA-7B6D-4021-BFFD-D68FA8E36A4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5" creationId="{7F54A9D6-631E-433F-9C86-9DBC232DA6B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6" creationId="{430AC4C2-1059-4DAF-981A-AFA699C385E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7" creationId="{E4A184D8-7EB8-453D-9DAB-80FE0D97344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8" creationId="{93160624-B770-4B5A-A1C8-1AB5E3C1507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09" creationId="{76C08CB5-657D-45E4-81D4-170307D66E0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0" creationId="{38556BCF-B5E7-4A48-9F42-159D8F7D6F3A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1" creationId="{806E7DF2-72A1-4952-8F03-FA47ACD9B91E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2" creationId="{1347AA01-1CB3-473F-87ED-3F35BA4B2F2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3" creationId="{0EBF76E3-114C-4F7E-B473-A41D2A3570E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4" creationId="{FD845355-9794-447F-9F4C-0A0C51539D4D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5" creationId="{57DF8669-3D2D-49D0-B5FC-88610D4A22C3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6" creationId="{E9F3E661-94D6-4D84-A6C9-0D3F33B019F2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7" creationId="{E01BC46A-87F0-43E1-BACC-C129824E7C59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8" creationId="{941D66C1-FC06-4458-A00B-3E2EB589989B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19" creationId="{AAB4C6F9-247E-49FD-A7BD-8FF2B9E150B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0" creationId="{720F93E2-6083-4B61-96DA-341F05224B5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1" creationId="{510CFFC6-9536-4EBF-BF12-4744599A41CE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2" creationId="{FF6AEC86-FFB9-4D98-8B60-5E8B32E5ED3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3" creationId="{3D710531-A5EC-468F-B596-494195F8582C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4" creationId="{FDAD51D7-C570-4C7C-9D68-A5F0EA9C139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5" creationId="{231D2EED-FB02-425A-9711-77A622F55BD4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6" creationId="{8B3C9980-610A-4CD7-AAC2-7B649C09B575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7" creationId="{DCBD6652-18FC-4BDD-AECB-06CE4ADF0F9F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8" creationId="{56BBB93A-FD50-401C-8147-625F2FF0DDC1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29" creationId="{849B7D14-D00A-4D55-A501-2AA266A1AE88}"/>
          </ac:cxnSpMkLst>
        </pc:cxnChg>
        <pc:cxnChg chg="add mo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30" creationId="{42AFB127-233E-44BE-9A0B-2FF6D00CBCA8}"/>
          </ac:cxnSpMkLst>
        </pc:cxnChg>
        <pc:cxnChg chg="add del mod">
          <ac:chgData name="Kulinich Bohdan" userId="48e65c9f34e137d0" providerId="LiveId" clId="{CC5341B6-1FA7-4C2B-A935-235567C6AF20}" dt="2021-06-03T09:46:41.525" v="1067" actId="478"/>
          <ac:cxnSpMkLst>
            <pc:docMk/>
            <pc:sldMk cId="1256064280" sldId="388"/>
            <ac:cxnSpMk id="466" creationId="{D5D447F2-153D-4B03-BB2B-05073EDF7836}"/>
          </ac:cxnSpMkLst>
        </pc:cxnChg>
        <pc:cxnChg chg="add del mod">
          <ac:chgData name="Kulinich Bohdan" userId="48e65c9f34e137d0" providerId="LiveId" clId="{CC5341B6-1FA7-4C2B-A935-235567C6AF20}" dt="2021-06-03T09:46:45.163" v="1070" actId="478"/>
          <ac:cxnSpMkLst>
            <pc:docMk/>
            <pc:sldMk cId="1256064280" sldId="388"/>
            <ac:cxnSpMk id="467" creationId="{90150D95-4D99-4FDD-AB01-100D81E841F6}"/>
          </ac:cxnSpMkLst>
        </pc:cxnChg>
        <pc:cxnChg chg="add del mod">
          <ac:chgData name="Kulinich Bohdan" userId="48e65c9f34e137d0" providerId="LiveId" clId="{CC5341B6-1FA7-4C2B-A935-235567C6AF20}" dt="2021-06-03T09:46:41.009" v="1066" actId="478"/>
          <ac:cxnSpMkLst>
            <pc:docMk/>
            <pc:sldMk cId="1256064280" sldId="388"/>
            <ac:cxnSpMk id="468" creationId="{3090F95F-70B9-460A-A610-782EDBDD82EC}"/>
          </ac:cxnSpMkLst>
        </pc:cxnChg>
        <pc:cxnChg chg="add del mod">
          <ac:chgData name="Kulinich Bohdan" userId="48e65c9f34e137d0" providerId="LiveId" clId="{CC5341B6-1FA7-4C2B-A935-235567C6AF20}" dt="2021-06-03T09:46:47.823" v="1073" actId="478"/>
          <ac:cxnSpMkLst>
            <pc:docMk/>
            <pc:sldMk cId="1256064280" sldId="388"/>
            <ac:cxnSpMk id="469" creationId="{A1531E9D-CA07-4E7C-81AD-C27EA2050CBB}"/>
          </ac:cxnSpMkLst>
        </pc:cxnChg>
        <pc:cxnChg chg="add mod or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74" creationId="{1FDD372A-0C94-461F-8D7E-9ECF9D11B405}"/>
          </ac:cxnSpMkLst>
        </pc:cxnChg>
        <pc:cxnChg chg="add mod ord topLvl">
          <ac:chgData name="Kulinich Bohdan" userId="48e65c9f34e137d0" providerId="LiveId" clId="{CC5341B6-1FA7-4C2B-A935-235567C6AF20}" dt="2021-06-03T10:03:29.479" v="1266" actId="164"/>
          <ac:cxnSpMkLst>
            <pc:docMk/>
            <pc:sldMk cId="1256064280" sldId="388"/>
            <ac:cxnSpMk id="475" creationId="{E9B9609C-941C-44C7-A3DA-C5C716D27FCA}"/>
          </ac:cxnSpMkLst>
        </pc:cxnChg>
        <pc:cxnChg chg="add mod">
          <ac:chgData name="Kulinich Bohdan" userId="48e65c9f34e137d0" providerId="LiveId" clId="{CC5341B6-1FA7-4C2B-A935-235567C6AF20}" dt="2021-06-03T10:01:26.258" v="1251" actId="164"/>
          <ac:cxnSpMkLst>
            <pc:docMk/>
            <pc:sldMk cId="1256064280" sldId="388"/>
            <ac:cxnSpMk id="480" creationId="{E8E5001B-9633-4F24-86F1-254B09BC4030}"/>
          </ac:cxnSpMkLst>
        </pc:cxnChg>
        <pc:cxnChg chg="add mod">
          <ac:chgData name="Kulinich Bohdan" userId="48e65c9f34e137d0" providerId="LiveId" clId="{CC5341B6-1FA7-4C2B-A935-235567C6AF20}" dt="2021-06-03T10:01:26.258" v="1251" actId="164"/>
          <ac:cxnSpMkLst>
            <pc:docMk/>
            <pc:sldMk cId="1256064280" sldId="388"/>
            <ac:cxnSpMk id="481" creationId="{E14AD04F-49A8-4B14-8136-AE6FA0C278AF}"/>
          </ac:cxnSpMkLst>
        </pc:cxnChg>
      </pc:sldChg>
      <pc:sldChg chg="modSp mod">
        <pc:chgData name="Kulinich Bohdan" userId="48e65c9f34e137d0" providerId="LiveId" clId="{CC5341B6-1FA7-4C2B-A935-235567C6AF20}" dt="2021-06-03T19:15:40.274" v="2003" actId="20577"/>
        <pc:sldMkLst>
          <pc:docMk/>
          <pc:sldMk cId="2392856674" sldId="425"/>
        </pc:sldMkLst>
        <pc:spChg chg="mod">
          <ac:chgData name="Kulinich Bohdan" userId="48e65c9f34e137d0" providerId="LiveId" clId="{CC5341B6-1FA7-4C2B-A935-235567C6AF20}" dt="2021-06-03T19:15:40.274" v="2003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2814267068" sldId="429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3629939914" sldId="430"/>
        </pc:sldMkLst>
      </pc:sldChg>
      <pc:sldChg chg="modSp mod">
        <pc:chgData name="Kulinich Bohdan" userId="48e65c9f34e137d0" providerId="LiveId" clId="{CC5341B6-1FA7-4C2B-A935-235567C6AF20}" dt="2021-06-01T15:30:30.668" v="33" actId="20577"/>
        <pc:sldMkLst>
          <pc:docMk/>
          <pc:sldMk cId="892962582" sldId="432"/>
        </pc:sldMkLst>
        <pc:spChg chg="mod">
          <ac:chgData name="Kulinich Bohdan" userId="48e65c9f34e137d0" providerId="LiveId" clId="{CC5341B6-1FA7-4C2B-A935-235567C6AF20}" dt="2021-06-01T15:30:30.668" v="33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CC5341B6-1FA7-4C2B-A935-235567C6AF20}" dt="2021-06-01T15:30:22.123" v="1" actId="20577"/>
          <ac:spMkLst>
            <pc:docMk/>
            <pc:sldMk cId="892962582" sldId="432"/>
            <ac:spMk id="25" creationId="{DBBC2948-330B-4D3B-B82B-5B2CD2FFF44B}"/>
          </ac:spMkLst>
        </pc:spChg>
        <pc:grpChg chg="ord">
          <ac:chgData name="Kulinich Bohdan" userId="48e65c9f34e137d0" providerId="LiveId" clId="{CC5341B6-1FA7-4C2B-A935-235567C6AF20}" dt="2021-06-01T15:30:16.578" v="0" actId="167"/>
          <ac:grpSpMkLst>
            <pc:docMk/>
            <pc:sldMk cId="892962582" sldId="432"/>
            <ac:grpSpMk id="8" creationId="{E79FC03C-6D73-403F-BCFF-57A07011564E}"/>
          </ac:grpSpMkLst>
        </pc:grpChg>
      </pc:sldChg>
      <pc:sldChg chg="addSp delSp modSp add del mod delAnim modAnim">
        <pc:chgData name="Kulinich Bohdan" userId="48e65c9f34e137d0" providerId="LiveId" clId="{CC5341B6-1FA7-4C2B-A935-235567C6AF20}" dt="2021-06-02T21:15:12.601" v="899" actId="47"/>
        <pc:sldMkLst>
          <pc:docMk/>
          <pc:sldMk cId="1244175367" sldId="434"/>
        </pc:sldMkLst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2" creationId="{BB38DFB4-422D-43E9-8A94-BDD0FCB0560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" creationId="{250BFFDA-3C1B-4721-B180-B62A458BFE31}"/>
          </ac:spMkLst>
        </pc:spChg>
        <pc:spChg chg="add del mod">
          <ac:chgData name="Kulinich Bohdan" userId="48e65c9f34e137d0" providerId="LiveId" clId="{CC5341B6-1FA7-4C2B-A935-235567C6AF20}" dt="2021-06-02T17:56:27.447" v="758" actId="478"/>
          <ac:spMkLst>
            <pc:docMk/>
            <pc:sldMk cId="1244175367" sldId="434"/>
            <ac:spMk id="51" creationId="{871F0128-F63F-4035-ADFB-D6D8528630DC}"/>
          </ac:spMkLst>
        </pc:spChg>
        <pc:spChg chg="add del mod">
          <ac:chgData name="Kulinich Bohdan" userId="48e65c9f34e137d0" providerId="LiveId" clId="{CC5341B6-1FA7-4C2B-A935-235567C6AF20}" dt="2021-06-02T17:56:45.155" v="759" actId="478"/>
          <ac:spMkLst>
            <pc:docMk/>
            <pc:sldMk cId="1244175367" sldId="434"/>
            <ac:spMk id="52" creationId="{1FDACE29-A0D0-410F-92FE-363F30E6A1BE}"/>
          </ac:spMkLst>
        </pc:spChg>
        <pc:spChg chg="add mod">
          <ac:chgData name="Kulinich Bohdan" userId="48e65c9f34e137d0" providerId="LiveId" clId="{CC5341B6-1FA7-4C2B-A935-235567C6AF20}" dt="2021-06-02T17:57:57.769" v="775" actId="20577"/>
          <ac:spMkLst>
            <pc:docMk/>
            <pc:sldMk cId="1244175367" sldId="434"/>
            <ac:spMk id="53" creationId="{8FFD49CD-A0A8-4F26-90EF-9447587C3542}"/>
          </ac:spMkLst>
        </pc:spChg>
        <pc:spChg chg="add mod">
          <ac:chgData name="Kulinich Bohdan" userId="48e65c9f34e137d0" providerId="LiveId" clId="{CC5341B6-1FA7-4C2B-A935-235567C6AF20}" dt="2021-06-02T21:02:49.696" v="891" actId="20577"/>
          <ac:spMkLst>
            <pc:docMk/>
            <pc:sldMk cId="1244175367" sldId="434"/>
            <ac:spMk id="54" creationId="{D37DCBDB-CB48-46C4-A7EB-97215D419691}"/>
          </ac:spMkLst>
        </pc:spChg>
        <pc:spChg chg="add mod">
          <ac:chgData name="Kulinich Bohdan" userId="48e65c9f34e137d0" providerId="LiveId" clId="{CC5341B6-1FA7-4C2B-A935-235567C6AF20}" dt="2021-06-02T17:58:53.354" v="797" actId="1037"/>
          <ac:spMkLst>
            <pc:docMk/>
            <pc:sldMk cId="1244175367" sldId="434"/>
            <ac:spMk id="55" creationId="{B167CB97-50CF-463E-9DBD-8EBBAF6E31F2}"/>
          </ac:spMkLst>
        </pc:spChg>
        <pc:spChg chg="add mod">
          <ac:chgData name="Kulinich Bohdan" userId="48e65c9f34e137d0" providerId="LiveId" clId="{CC5341B6-1FA7-4C2B-A935-235567C6AF20}" dt="2021-06-02T18:00:54.924" v="847" actId="1037"/>
          <ac:spMkLst>
            <pc:docMk/>
            <pc:sldMk cId="1244175367" sldId="434"/>
            <ac:spMk id="56" creationId="{230C89A5-F1F1-41F6-8EE6-8AB2C28546C6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6" creationId="{75F3FF90-BB15-4972-B5E4-D8C5E05DDEE7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57" creationId="{A1C49CFD-69D6-4AAF-B018-ABFC11D26D41}"/>
          </ac:spMkLst>
        </pc:spChg>
        <pc:spChg chg="add mod">
          <ac:chgData name="Kulinich Bohdan" userId="48e65c9f34e137d0" providerId="LiveId" clId="{CC5341B6-1FA7-4C2B-A935-235567C6AF20}" dt="2021-06-01T16:08:22.627" v="267" actId="14100"/>
          <ac:spMkLst>
            <pc:docMk/>
            <pc:sldMk cId="1244175367" sldId="434"/>
            <ac:spMk id="64" creationId="{2B7F61DA-8A2A-4727-BFAE-B8EBBF94C12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04" creationId="{BC6C9DEC-6623-4146-8363-3732A85A2C1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0" creationId="{2332C7E3-2C38-4897-B336-3175AA05586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1" creationId="{19E38417-614F-4036-90F8-8F9D17E1ECED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12" creationId="{901F9D0E-FF00-4A61-A100-4B831CC9256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6" creationId="{CF58113C-C3FD-4DD1-8A0B-C4D8B337D34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7" creationId="{5873C609-B2A6-4E61-9E8C-28F8575ECA9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8" creationId="{A0E9772F-C316-44D9-B4C6-FA2E4B5CED1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19" creationId="{510335F7-092A-4C40-AA2C-39D5E997FBF8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0" creationId="{A191BD06-C604-4F05-8BCA-6BA640163AA5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21" creationId="{8D005AB5-83D0-4555-B1A1-0A48F1B22AC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2" creationId="{CACF6288-5E36-42C4-920C-DE1DE82250D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3" creationId="{1CB28067-33D9-4C01-A6E6-511AE7DA243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4" creationId="{965BC6CF-F0A9-4001-AAA5-5BCF20C29FE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5" creationId="{C5022AEF-11E0-4418-A362-FF6B6D803C65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6" creationId="{1ADD515A-6181-46E0-A112-3141D49F062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7" creationId="{CC0A47FC-E709-4D80-B431-944E2B693EE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8" creationId="{3DD7668F-D231-4864-A2BC-14EC26263AA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29" creationId="{CC4130E3-7E74-4105-82D5-7891AAB23A2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1" creationId="{3CED22AA-0D39-4A8D-A07D-B6CC65D5B58B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2" creationId="{733326DF-B5F5-4EF2-B3DC-F58E34F1ACF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3" creationId="{6EB0B742-EF7B-41EA-9A89-13A95211529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4" creationId="{57C3A9AB-16BF-46B5-8B6C-CB43A25E74A0}"/>
          </ac:spMkLst>
        </pc:spChg>
        <pc:spChg chg="add mod">
          <ac:chgData name="Kulinich Bohdan" userId="48e65c9f34e137d0" providerId="LiveId" clId="{CC5341B6-1FA7-4C2B-A935-235567C6AF20}" dt="2021-06-02T18:00:58.785" v="851" actId="1038"/>
          <ac:spMkLst>
            <pc:docMk/>
            <pc:sldMk cId="1244175367" sldId="434"/>
            <ac:spMk id="135" creationId="{6E15E01F-675B-4D49-B42E-EFBDE516B796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36" creationId="{53F8AE24-FE64-4C3A-B0D4-93FC7E403545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7" creationId="{4D07C840-48E0-4A5D-85F8-9D0740742AC7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8" creationId="{38DA1C33-ED73-4571-8E2B-3448A1A8E8A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39" creationId="{8C83C756-31BA-4A70-8AEF-377F28A852A6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0" creationId="{988FDE81-15C4-4723-8EBE-B313564E683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1" creationId="{81AF3C29-51BC-45FF-AE35-7FD659DC31C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3" creationId="{F6563701-23A9-403C-A0EE-64A1A1ED3B2D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6" creationId="{169D053D-B1E9-4C02-B77B-C20E7E7631A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47" creationId="{65394239-0E42-434C-B72B-158B57BD410A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8" creationId="{29B106DE-7DD2-43AD-892F-AB8FE97CE48C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49" creationId="{4089184B-7FDD-4248-89D1-9CFE3EC1BE7D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0" creationId="{34A739C4-8856-486C-889B-BDA81D031031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1" creationId="{9E2D654D-35DB-4869-83D0-E6A60D8701C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52" creationId="{F922C4BE-E51A-4B75-9945-0C9CAFE465A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3" creationId="{7B87F855-E539-4EB4-8A83-D71E11DF63E9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4" creationId="{726A89CD-4874-4AE4-A0CD-432E485ABEA3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55" creationId="{F374BD2D-2866-4725-A62C-30808AFEADC3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6" creationId="{A4F3187F-523E-40D7-BA35-FB967DA23B12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7" creationId="{7C0F2B9D-5B30-49D1-B4C5-0E98C07D96A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8" creationId="{819E08A8-9E19-4B6D-BA99-92C983B2B7CF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59" creationId="{B083B929-F431-4795-B768-184BE6B7236E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60" creationId="{C5C1ACF1-AF07-463A-931D-52CBEFD0A704}"/>
          </ac:spMkLst>
        </pc:spChg>
        <pc:spChg chg="del">
          <ac:chgData name="Kulinich Bohdan" userId="48e65c9f34e137d0" providerId="LiveId" clId="{CC5341B6-1FA7-4C2B-A935-235567C6AF20}" dt="2021-06-01T15:31:32.136" v="37" actId="478"/>
          <ac:spMkLst>
            <pc:docMk/>
            <pc:sldMk cId="1244175367" sldId="434"/>
            <ac:spMk id="161" creationId="{0BC9A51E-C49A-4727-88B4-518169A2792A}"/>
          </ac:spMkLst>
        </pc:spChg>
        <pc:spChg chg="add del mod">
          <ac:chgData name="Kulinich Bohdan" userId="48e65c9f34e137d0" providerId="LiveId" clId="{CC5341B6-1FA7-4C2B-A935-235567C6AF20}" dt="2021-06-02T18:00:17.340" v="813" actId="478"/>
          <ac:spMkLst>
            <pc:docMk/>
            <pc:sldMk cId="1244175367" sldId="434"/>
            <ac:spMk id="162" creationId="{6DA57400-4F73-4DDF-8EF2-137DEEBC2BA2}"/>
          </ac:spMkLst>
        </pc:spChg>
        <pc:spChg chg="add del mod">
          <ac:chgData name="Kulinich Bohdan" userId="48e65c9f34e137d0" providerId="LiveId" clId="{CC5341B6-1FA7-4C2B-A935-235567C6AF20}" dt="2021-06-02T17:58:59.052" v="798" actId="478"/>
          <ac:spMkLst>
            <pc:docMk/>
            <pc:sldMk cId="1244175367" sldId="434"/>
            <ac:spMk id="163" creationId="{ACBD1BFE-58CF-4AAD-8EFC-B94D1830B5FE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4" creationId="{8D0CB900-998F-48DF-89CF-1E1DAAECF6E8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5" creationId="{6DBB3C2F-6AD3-4BF5-88A0-A5DF9E218A39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6" creationId="{560F6E5D-17D4-4F7E-ACAD-8B4F9BF50FA7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7" creationId="{0FAAB207-5256-4C8A-AC61-5C1ED84A2EAA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8" creationId="{0CEAB660-5CFA-4F9F-9B09-411C5BB4D71C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69" creationId="{39535926-B561-48AA-8823-260F7CEA0C04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0" creationId="{D9F30B19-CA6F-4AAE-B093-9487FC05E7C7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1" creationId="{4153BD24-FE85-4866-A962-7869F51DC142}"/>
          </ac:spMkLst>
        </pc:spChg>
        <pc:spChg chg="add mod">
          <ac:chgData name="Kulinich Bohdan" userId="48e65c9f34e137d0" providerId="LiveId" clId="{CC5341B6-1FA7-4C2B-A935-235567C6AF20}" dt="2021-06-02T17:50:52.724" v="752" actId="1076"/>
          <ac:spMkLst>
            <pc:docMk/>
            <pc:sldMk cId="1244175367" sldId="434"/>
            <ac:spMk id="172" creationId="{24CA789A-D8D3-4A9C-ACEE-0FD09D8BDC11}"/>
          </ac:spMkLst>
        </pc:spChg>
        <pc:grpChg chg="add mod">
          <ac:chgData name="Kulinich Bohdan" userId="48e65c9f34e137d0" providerId="LiveId" clId="{CC5341B6-1FA7-4C2B-A935-235567C6AF20}" dt="2021-06-02T17:50:52.724" v="752" actId="1076"/>
          <ac:grpSpMkLst>
            <pc:docMk/>
            <pc:sldMk cId="1244175367" sldId="434"/>
            <ac:grpSpMk id="6" creationId="{AECAFDE9-8404-4247-AD71-ED0B34FF7FD0}"/>
          </ac:grpSpMkLst>
        </pc:grpChg>
        <pc:grpChg chg="add del mod">
          <ac:chgData name="Kulinich Bohdan" userId="48e65c9f34e137d0" providerId="LiveId" clId="{CC5341B6-1FA7-4C2B-A935-235567C6AF20}" dt="2021-06-01T16:00:52.742" v="147" actId="165"/>
          <ac:grpSpMkLst>
            <pc:docMk/>
            <pc:sldMk cId="1244175367" sldId="434"/>
            <ac:grpSpMk id="15" creationId="{E25E24E5-B650-4ABA-B0AE-EC4E30D15568}"/>
          </ac:grpSpMkLst>
        </pc:grpChg>
        <pc:grpChg chg="add del mod">
          <ac:chgData name="Kulinich Bohdan" userId="48e65c9f34e137d0" providerId="LiveId" clId="{CC5341B6-1FA7-4C2B-A935-235567C6AF20}" dt="2021-06-01T16:06:57.179" v="239" actId="165"/>
          <ac:grpSpMkLst>
            <pc:docMk/>
            <pc:sldMk cId="1244175367" sldId="434"/>
            <ac:grpSpMk id="26" creationId="{09B56364-66F8-43F4-90E9-1247F90BA7EA}"/>
          </ac:grpSpMkLst>
        </pc:grpChg>
        <pc:grpChg chg="del">
          <ac:chgData name="Kulinich Bohdan" userId="48e65c9f34e137d0" providerId="LiveId" clId="{CC5341B6-1FA7-4C2B-A935-235567C6AF20}" dt="2021-06-01T15:31:32.136" v="37" actId="478"/>
          <ac:grpSpMkLst>
            <pc:docMk/>
            <pc:sldMk cId="1244175367" sldId="434"/>
            <ac:grpSpMk id="33" creationId="{93D6FFB2-371C-4C20-8DE5-CC119D870B29}"/>
          </ac:grpSpMkLst>
        </pc:grpChg>
        <pc:picChg chg="add del mod modCrop">
          <ac:chgData name="Kulinich Bohdan" userId="48e65c9f34e137d0" providerId="LiveId" clId="{CC5341B6-1FA7-4C2B-A935-235567C6AF20}" dt="2021-06-02T17:42:29.588" v="577" actId="478"/>
          <ac:picMkLst>
            <pc:docMk/>
            <pc:sldMk cId="1244175367" sldId="434"/>
            <ac:picMk id="4" creationId="{45C0AED0-56E6-4AFC-8E20-2B50EB1420B9}"/>
          </ac:picMkLst>
        </pc:picChg>
        <pc:picChg chg="del">
          <ac:chgData name="Kulinich Bohdan" userId="48e65c9f34e137d0" providerId="LiveId" clId="{CC5341B6-1FA7-4C2B-A935-235567C6AF20}" dt="2021-06-01T15:31:32.136" v="37" actId="478"/>
          <ac:picMkLst>
            <pc:docMk/>
            <pc:sldMk cId="1244175367" sldId="434"/>
            <ac:picMk id="58" creationId="{86E86625-738C-4116-8D22-1A577804178B}"/>
          </ac:picMkLst>
        </pc:picChg>
        <pc:picChg chg="del">
          <ac:chgData name="Kulinich Bohdan" userId="48e65c9f34e137d0" providerId="LiveId" clId="{CC5341B6-1FA7-4C2B-A935-235567C6AF20}" dt="2021-06-01T15:31:32.136" v="37" actId="478"/>
          <ac:picMkLst>
            <pc:docMk/>
            <pc:sldMk cId="1244175367" sldId="434"/>
            <ac:picMk id="142" creationId="{DE454229-FE6A-45F4-9757-D37EAEF5142E}"/>
          </ac:picMkLst>
        </pc:pic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3" creationId="{3551EDBB-7A62-4AE5-A5F0-BDD9F86049E1}"/>
          </ac:cxnSpMkLst>
        </pc:cxnChg>
        <pc:cxnChg chg="add del">
          <ac:chgData name="Kulinich Bohdan" userId="48e65c9f34e137d0" providerId="LiveId" clId="{CC5341B6-1FA7-4C2B-A935-235567C6AF20}" dt="2021-06-01T16:01:04.047" v="149" actId="11529"/>
          <ac:cxnSpMkLst>
            <pc:docMk/>
            <pc:sldMk cId="1244175367" sldId="434"/>
            <ac:cxnSpMk id="17" creationId="{9D2695D2-95B1-49AC-A7BA-EB545A1B502E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9" creationId="{AD043115-0050-43FC-96A7-257D4E6F7F37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29" creationId="{312E15D3-6CC9-4D50-8241-99CE34B2AE43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37" creationId="{AE3BD13A-A124-4EFA-A566-1F83D94AB4C9}"/>
          </ac:cxnSpMkLst>
        </pc:cxnChg>
        <pc:cxnChg chg="add mod">
          <ac:chgData name="Kulinich Bohdan" userId="48e65c9f34e137d0" providerId="LiveId" clId="{CC5341B6-1FA7-4C2B-A935-235567C6AF20}" dt="2021-06-01T15:59:03.660" v="94" actId="164"/>
          <ac:cxnSpMkLst>
            <pc:docMk/>
            <pc:sldMk cId="1244175367" sldId="434"/>
            <ac:cxnSpMk id="62" creationId="{C7BB548F-436A-4A0D-ADDE-73EEAEC1C87F}"/>
          </ac:cxnSpMkLst>
        </pc:cxnChg>
        <pc:cxnChg chg="add mod">
          <ac:chgData name="Kulinich Bohdan" userId="48e65c9f34e137d0" providerId="LiveId" clId="{CC5341B6-1FA7-4C2B-A935-235567C6AF20}" dt="2021-06-01T15:59:03.660" v="94" actId="164"/>
          <ac:cxnSpMkLst>
            <pc:docMk/>
            <pc:sldMk cId="1244175367" sldId="434"/>
            <ac:cxnSpMk id="63" creationId="{98D10654-1EF2-40A7-827D-7AC88342E83C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66" creationId="{207C1D4B-D94B-4B92-B646-2DF8A6AA7518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69" creationId="{6D9C2EBF-663E-4479-9BAB-E43AAE915416}"/>
          </ac:cxnSpMkLst>
        </pc:cxnChg>
        <pc:cxnChg chg="add mod or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73" creationId="{B1A45411-0533-4383-84BC-F45C7C978C21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6" creationId="{4C7C0AD0-E342-41C5-A264-F41AB584E50D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7" creationId="{F4265324-09ED-4442-8102-081F50372884}"/>
          </ac:cxnSpMkLst>
        </pc:cxnChg>
        <pc:cxnChg chg="add del mod topLvl">
          <ac:chgData name="Kulinich Bohdan" userId="48e65c9f34e137d0" providerId="LiveId" clId="{CC5341B6-1FA7-4C2B-A935-235567C6AF20}" dt="2021-06-01T16:05:59.362" v="230" actId="478"/>
          <ac:cxnSpMkLst>
            <pc:docMk/>
            <pc:sldMk cId="1244175367" sldId="434"/>
            <ac:cxnSpMk id="78" creationId="{2D363E73-7ADF-423D-9C4A-3D2653C02B63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5" creationId="{56BC3E87-B74F-4275-BE9C-F9FAC926AECD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7" creationId="{03B77219-7561-4240-A137-EAE2134CA6CA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89" creationId="{B532AB5D-607F-4AC2-92D0-8D1AB79C1D90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1" creationId="{B0B64A24-CB1B-41C2-956C-A99716CCDADA}"/>
          </ac:cxnSpMkLst>
        </pc:cxnChg>
        <pc:cxnChg chg="add mod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3" creationId="{4C05EC04-73E9-403E-8609-097763E22CED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5" creationId="{CA2192A0-28C3-4D8B-A96C-0B32462CACD5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6" creationId="{7728B813-6E96-47DF-9F00-2FBCCD4A6652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7" creationId="{F52462C5-99CF-4968-8AE5-2219D832A529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8" creationId="{9C02B1EE-31C8-4D16-A54E-0F902C6B55FC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99" creationId="{07193C25-9FCE-4B02-8196-9C6769B86FB3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0" creationId="{D4E77C95-94EB-4601-9D5B-849E8B8D9CE7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1" creationId="{B371F2C8-C5D5-48E6-B03B-628D72FBA126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02" creationId="{9A2F1AC8-334A-4200-BFEA-C7E039466B44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03" creationId="{3B9B447E-3D02-4A07-96BD-EA352D8D76E6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7" creationId="{323D0631-6247-4B2F-953A-92A53F355325}"/>
          </ac:cxnSpMkLst>
        </pc:cxnChg>
        <pc:cxnChg chg="add mod topLvl">
          <ac:chgData name="Kulinich Bohdan" userId="48e65c9f34e137d0" providerId="LiveId" clId="{CC5341B6-1FA7-4C2B-A935-235567C6AF20}" dt="2021-06-02T17:50:52.724" v="752" actId="1076"/>
          <ac:cxnSpMkLst>
            <pc:docMk/>
            <pc:sldMk cId="1244175367" sldId="434"/>
            <ac:cxnSpMk id="108" creationId="{E7212B2A-7EAB-46CF-BB39-912E8994E679}"/>
          </ac:cxnSpMkLst>
        </pc:cxnChg>
        <pc:cxnChg chg="del">
          <ac:chgData name="Kulinich Bohdan" userId="48e65c9f34e137d0" providerId="LiveId" clId="{CC5341B6-1FA7-4C2B-A935-235567C6AF20}" dt="2021-06-01T15:31:32.136" v="37" actId="478"/>
          <ac:cxnSpMkLst>
            <pc:docMk/>
            <pc:sldMk cId="1244175367" sldId="434"/>
            <ac:cxnSpMk id="130" creationId="{A136D5E9-A7E6-4A17-9062-4212306F97D2}"/>
          </ac:cxnSpMkLst>
        </pc:cxnChg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414175772" sldId="435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19400224" sldId="436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3206690351" sldId="437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451623191" sldId="446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065468482" sldId="447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174479750" sldId="449"/>
        </pc:sldMkLst>
      </pc:sldChg>
      <pc:sldChg chg="del">
        <pc:chgData name="Kulinich Bohdan" userId="48e65c9f34e137d0" providerId="LiveId" clId="{CC5341B6-1FA7-4C2B-A935-235567C6AF20}" dt="2021-06-01T15:31:00.841" v="35" actId="47"/>
        <pc:sldMkLst>
          <pc:docMk/>
          <pc:sldMk cId="2309329643" sldId="451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3259107861" sldId="454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41728230" sldId="455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458921673" sldId="458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3730119961" sldId="459"/>
        </pc:sldMkLst>
      </pc:sldChg>
      <pc:sldChg chg="del">
        <pc:chgData name="Kulinich Bohdan" userId="48e65c9f34e137d0" providerId="LiveId" clId="{CC5341B6-1FA7-4C2B-A935-235567C6AF20}" dt="2021-06-03T19:14:54.173" v="1957" actId="47"/>
        <pc:sldMkLst>
          <pc:docMk/>
          <pc:sldMk cId="2344589223" sldId="460"/>
        </pc:sldMkLst>
      </pc:sldChg>
      <pc:sldChg chg="modSp add">
        <pc:chgData name="Kulinich Bohdan" userId="48e65c9f34e137d0" providerId="LiveId" clId="{CC5341B6-1FA7-4C2B-A935-235567C6AF20}" dt="2021-06-02T18:09:04.487" v="858" actId="20577"/>
        <pc:sldMkLst>
          <pc:docMk/>
          <pc:sldMk cId="2798701107" sldId="461"/>
        </pc:sldMkLst>
        <pc:spChg chg="mod">
          <ac:chgData name="Kulinich Bohdan" userId="48e65c9f34e137d0" providerId="LiveId" clId="{CC5341B6-1FA7-4C2B-A935-235567C6AF20}" dt="2021-06-02T18:09:04.487" v="858" actId="20577"/>
          <ac:spMkLst>
            <pc:docMk/>
            <pc:sldMk cId="2798701107" sldId="461"/>
            <ac:spMk id="46" creationId="{6DEEF189-3012-4BCB-84AE-05F13F40437B}"/>
          </ac:spMkLst>
        </pc:spChg>
      </pc:sldChg>
      <pc:sldChg chg="addSp modSp add mod modAnim">
        <pc:chgData name="Kulinich Bohdan" userId="48e65c9f34e137d0" providerId="LiveId" clId="{CC5341B6-1FA7-4C2B-A935-235567C6AF20}" dt="2021-06-03T06:05:07.497" v="975" actId="20577"/>
        <pc:sldMkLst>
          <pc:docMk/>
          <pc:sldMk cId="2075899761" sldId="462"/>
        </pc:sldMkLst>
        <pc:spChg chg="mod">
          <ac:chgData name="Kulinich Bohdan" userId="48e65c9f34e137d0" providerId="LiveId" clId="{CC5341B6-1FA7-4C2B-A935-235567C6AF20}" dt="2021-06-02T21:15:58.156" v="930" actId="14100"/>
          <ac:spMkLst>
            <pc:docMk/>
            <pc:sldMk cId="2075899761" sldId="462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2T21:14:46.259" v="894" actId="20577"/>
          <ac:spMkLst>
            <pc:docMk/>
            <pc:sldMk cId="2075899761" sldId="462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2T21:29:58.734" v="962" actId="1076"/>
          <ac:spMkLst>
            <pc:docMk/>
            <pc:sldMk cId="2075899761" sldId="462"/>
            <ac:spMk id="15" creationId="{64D36BF6-DBBA-4302-87B1-3E0CEFB8C0D5}"/>
          </ac:spMkLst>
        </pc:spChg>
        <pc:spChg chg="add mod">
          <ac:chgData name="Kulinich Bohdan" userId="48e65c9f34e137d0" providerId="LiveId" clId="{CC5341B6-1FA7-4C2B-A935-235567C6AF20}" dt="2021-06-03T06:05:07.497" v="975" actId="20577"/>
          <ac:spMkLst>
            <pc:docMk/>
            <pc:sldMk cId="2075899761" sldId="462"/>
            <ac:spMk id="19" creationId="{925670F1-030B-4831-934F-BACE8D7191B0}"/>
          </ac:spMkLst>
        </pc:spChg>
      </pc:sldChg>
      <pc:sldChg chg="addSp modSp add del mod modTransition modAnim">
        <pc:chgData name="Kulinich Bohdan" userId="48e65c9f34e137d0" providerId="LiveId" clId="{CC5341B6-1FA7-4C2B-A935-235567C6AF20}" dt="2021-06-02T21:14:29.767" v="892" actId="47"/>
        <pc:sldMkLst>
          <pc:docMk/>
          <pc:sldMk cId="4003927127" sldId="462"/>
        </pc:sldMkLst>
        <pc:spChg chg="add mod">
          <ac:chgData name="Kulinich Bohdan" userId="48e65c9f34e137d0" providerId="LiveId" clId="{CC5341B6-1FA7-4C2B-A935-235567C6AF20}" dt="2021-06-02T20:43:31.947" v="865" actId="1076"/>
          <ac:spMkLst>
            <pc:docMk/>
            <pc:sldMk cId="4003927127" sldId="462"/>
            <ac:spMk id="52" creationId="{1A96B416-B2E5-474A-9E8F-2F031B05E0CB}"/>
          </ac:spMkLst>
        </pc:spChg>
        <pc:spChg chg="mod">
          <ac:chgData name="Kulinich Bohdan" userId="48e65c9f34e137d0" providerId="LiveId" clId="{CC5341B6-1FA7-4C2B-A935-235567C6AF20}" dt="2021-06-02T20:44:43.219" v="887" actId="1076"/>
          <ac:spMkLst>
            <pc:docMk/>
            <pc:sldMk cId="4003927127" sldId="462"/>
            <ac:spMk id="56" creationId="{230C89A5-F1F1-41F6-8EE6-8AB2C28546C6}"/>
          </ac:spMkLst>
        </pc:spChg>
        <pc:spChg chg="add mod">
          <ac:chgData name="Kulinich Bohdan" userId="48e65c9f34e137d0" providerId="LiveId" clId="{CC5341B6-1FA7-4C2B-A935-235567C6AF20}" dt="2021-06-02T20:43:40.722" v="867" actId="1076"/>
          <ac:spMkLst>
            <pc:docMk/>
            <pc:sldMk cId="4003927127" sldId="462"/>
            <ac:spMk id="57" creationId="{D474D40A-6465-422F-BC3B-9DB260C6BB1B}"/>
          </ac:spMkLst>
        </pc:spChg>
        <pc:spChg chg="add mod">
          <ac:chgData name="Kulinich Bohdan" userId="48e65c9f34e137d0" providerId="LiveId" clId="{CC5341B6-1FA7-4C2B-A935-235567C6AF20}" dt="2021-06-02T20:44:22.143" v="881" actId="1076"/>
          <ac:spMkLst>
            <pc:docMk/>
            <pc:sldMk cId="4003927127" sldId="462"/>
            <ac:spMk id="58" creationId="{1EFD5C0A-B634-46A7-9CA9-510829FF5557}"/>
          </ac:spMkLst>
        </pc:spChg>
        <pc:spChg chg="add mod">
          <ac:chgData name="Kulinich Bohdan" userId="48e65c9f34e137d0" providerId="LiveId" clId="{CC5341B6-1FA7-4C2B-A935-235567C6AF20}" dt="2021-06-02T20:44:40.564" v="886" actId="1076"/>
          <ac:spMkLst>
            <pc:docMk/>
            <pc:sldMk cId="4003927127" sldId="462"/>
            <ac:spMk id="59" creationId="{DC3F306A-58D0-4F97-913C-5C5A33F039A6}"/>
          </ac:spMkLst>
        </pc:spChg>
        <pc:spChg chg="mod">
          <ac:chgData name="Kulinich Bohdan" userId="48e65c9f34e137d0" providerId="LiveId" clId="{CC5341B6-1FA7-4C2B-A935-235567C6AF20}" dt="2021-06-02T20:44:37.306" v="885" actId="1076"/>
          <ac:spMkLst>
            <pc:docMk/>
            <pc:sldMk cId="4003927127" sldId="462"/>
            <ac:spMk id="135" creationId="{6E15E01F-675B-4D49-B42E-EFBDE516B796}"/>
          </ac:spMkLst>
        </pc:spChg>
      </pc:sldChg>
      <pc:sldChg chg="addSp delSp modSp add mod delAnim modAnim">
        <pc:chgData name="Kulinich Bohdan" userId="48e65c9f34e137d0" providerId="LiveId" clId="{CC5341B6-1FA7-4C2B-A935-235567C6AF20}" dt="2021-06-03T10:18:29.615" v="1282"/>
        <pc:sldMkLst>
          <pc:docMk/>
          <pc:sldMk cId="2113319891" sldId="463"/>
        </pc:sldMkLst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6" creationId="{4CD1B612-D16C-4F70-8335-78480BFE8EC8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1" creationId="{8A609C14-B9CF-4677-A8E5-C3F38F7F5C78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2" creationId="{CD36E4C3-F306-405F-ACA9-D55E9C54382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3" creationId="{66811F99-DBD1-4117-AD56-7717357ABC3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4" creationId="{1A5D422B-D976-49B7-9564-1B1960C7716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6" creationId="{7CA113FC-F17C-497F-B0D1-6B6CBDF13AC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7" creationId="{9285013E-7FFF-4299-9D39-1F4D305FDB9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8" creationId="{B6E7F658-28A9-4830-ADF3-436F335589B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99" creationId="{9DFAD1E9-98D7-44D0-9AF8-FB8864ABB62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0" creationId="{B9520BE2-9FE6-468E-A2A5-BB116C1314E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1" creationId="{368D631B-DDB7-4360-81BB-7D2F2839F41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2" creationId="{D3E24B9D-9EAA-4CA8-B05F-A0815F153DE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3" creationId="{F7482BA1-A673-4C8C-82C2-E71A658BE13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4" creationId="{17DD0DA6-3FB1-43F6-A8FC-03F9754D9B3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5" creationId="{9D1B756D-0419-46B8-B989-7F58F2A3AAB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6" creationId="{47509363-0C3E-44F9-8A14-24F5C916F23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7" creationId="{5138059F-46F5-45EA-8500-6D01F0A621B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8" creationId="{72B4C1C2-BADA-4BD9-8E36-FA1583BF9CE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09" creationId="{AEB94A82-3817-4E75-8F87-AD7AF75FA203}"/>
          </ac:spMkLst>
        </pc:spChg>
        <pc:spChg chg="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114" creationId="{FCA7F970-9A65-4BAC-B5A7-2FC7049D087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16" creationId="{E344B87C-6786-43E5-91BB-E39F6839690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3" creationId="{3C78FC1F-2F76-4065-8887-3BBCDFBB774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4" creationId="{EE4F262D-D742-4531-BCCF-BC28604A27B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5" creationId="{4C053DBD-76DD-47FF-933B-F0A11919E236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6" creationId="{B2C37F35-20A1-480A-9DA9-1C279ACEF5C9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7" creationId="{832B34F9-0C73-482C-9083-A716673937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8" creationId="{F04E6217-8C7F-4FEF-965C-54271B5AC64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69" creationId="{E388069A-74D3-4F15-B916-72B008064F9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0" creationId="{5473C568-BA1E-4CE0-B0A7-FD3D8245D27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1" creationId="{B55905C4-6B49-4CA2-9D9D-F09DF0E443C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2" creationId="{4D88C99D-A046-4403-97F1-83538CB6EE57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3" creationId="{C2E26E9C-76EA-4C2A-A14E-944F2ED592E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4" creationId="{B72DABFC-7955-4135-B781-317EEF9E57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5" creationId="{E869624D-B075-418D-B1E8-BCD909AC5314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6" creationId="{F4A35040-DE3D-4125-8C55-C683AD4B77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7" creationId="{9A317307-5CA9-4AA0-96E6-331F292ED5B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8" creationId="{8D1FDB32-1F54-4D3D-B18D-83283FC7A16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79" creationId="{E3A5DEFC-22DA-4CCB-9857-44403247E5C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0" creationId="{CDB5A87E-66A8-485A-A16A-D4BD8238B92C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2" creationId="{C3EE44FC-D84A-4D82-9E19-E45565C676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3" creationId="{FE058DCD-F2E6-49D4-83EB-F3E7DA02A8E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4" creationId="{377281C4-FD33-42E0-8AB8-9C690E38449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5" creationId="{2F31F087-F827-4560-88A0-799A5171419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6" creationId="{11931631-4C5A-46D2-94CD-7B830339094D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7" creationId="{8625D0B1-D96E-4F17-A935-457B714E648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8" creationId="{41EEE0B9-7B1E-4183-8DCB-7FD5E16AE40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89" creationId="{BB9F8CDE-0691-498B-866F-FD3600EAE65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1" creationId="{9DCBE2D8-2479-43CA-97F8-2CE9DE715A6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2" creationId="{38E9F98D-9982-4E93-A614-6A983D98E98E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3" creationId="{317E48DA-2D79-4225-A6F2-D0870DEA8CF1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4" creationId="{9ADFB19B-0CD6-4D95-96C6-0EA02B522352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5" creationId="{8BACF700-3A85-4467-B9A8-8871EB701455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6" creationId="{92116AA5-9DA6-4144-9A03-C2F5EF6468ED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7" creationId="{A7C4D86D-A6E4-4E2D-BCDC-E18C8029E65B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8" creationId="{A72E2AC1-DC75-4B50-9A3C-A930D8E7BD4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199" creationId="{DD5AE7CD-F3FE-4E45-8009-B6D64FE8901A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1" creationId="{DE9738BD-2A09-4BC4-814E-DA9650A76E7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2" creationId="{8ED65732-1D61-4786-A785-E41CC8081E80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3" creationId="{E11CE922-939A-41EE-8AE8-EB7F4E339D3F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4" creationId="{10DD71D9-854D-470A-B252-D1079C3135B3}"/>
          </ac:spMkLst>
        </pc:spChg>
        <pc:spChg chg="del">
          <ac:chgData name="Kulinich Bohdan" userId="48e65c9f34e137d0" providerId="LiveId" clId="{CC5341B6-1FA7-4C2B-A935-235567C6AF20}" dt="2021-06-02T21:15:00.153" v="896" actId="478"/>
          <ac:spMkLst>
            <pc:docMk/>
            <pc:sldMk cId="2113319891" sldId="463"/>
            <ac:spMk id="205" creationId="{79182758-C5B7-4256-9B3F-50B3730E3A2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2" creationId="{701841E7-DBC4-48C1-B590-79A6C84033A5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3" creationId="{8F19501D-C426-4086-BEC1-8156F3C1A7B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4" creationId="{96349AEC-6D98-4B75-A3A5-90832DA098E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5" creationId="{7AEC4C5A-46FB-4593-BECB-362853DC2F9F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6" creationId="{72F5C29E-81FA-4CF9-825D-150EBCCB0327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7" creationId="{88F9B4A3-97E4-46E2-A9C4-59D717F93408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8" creationId="{2F673408-977B-4C90-B583-A16C5C45D27D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19" creationId="{5ACC918E-17A4-421D-A463-D6F54BDEF031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0" creationId="{B0D49402-4D36-4BC4-BFD8-7BAD8815591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1" creationId="{4D2DE220-FDD4-4426-9D23-6DDCAB121CC8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2" creationId="{8AC2E5D3-8304-402A-BF3F-1BC34867E927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3" creationId="{1C29E26C-5CB4-455B-BBDA-D3BDE08C1532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4" creationId="{51CFEEFB-3F1E-43CD-9347-E61B6CF0A4C9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5" creationId="{0E1E3C27-925F-4D49-876B-C5B721F0CAF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6" creationId="{F7D2AC25-F9D7-4200-9126-E26BDF31E86C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7" creationId="{0B5B6B6E-16E0-4380-BF7D-84CE72B9AF5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8" creationId="{8AD140FA-B9E4-4C3F-8A3F-9F6908FDE3C4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29" creationId="{D7512FC6-AD70-4AE4-8BD8-8A9FBC7DCE98}"/>
          </ac:spMkLst>
        </pc:spChg>
        <pc:spChg chg="add 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230" creationId="{B762BB7C-A48B-4719-A7F3-956573847069}"/>
          </ac:spMkLst>
        </pc:spChg>
        <pc:spChg chg="add mod">
          <ac:chgData name="Kulinich Bohdan" userId="48e65c9f34e137d0" providerId="LiveId" clId="{CC5341B6-1FA7-4C2B-A935-235567C6AF20}" dt="2021-06-02T21:15:08.022" v="898"/>
          <ac:spMkLst>
            <pc:docMk/>
            <pc:sldMk cId="2113319891" sldId="463"/>
            <ac:spMk id="231" creationId="{587D09C5-DD1B-435E-BC49-07FE1B09C0E2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32" creationId="{AB47774F-646E-46EE-9424-BD05322CE96D}"/>
          </ac:spMkLst>
        </pc:spChg>
        <pc:spChg chg="add mod">
          <ac:chgData name="Kulinich Bohdan" userId="48e65c9f34e137d0" providerId="LiveId" clId="{CC5341B6-1FA7-4C2B-A935-235567C6AF20}" dt="2021-06-03T10:18:22.751" v="1279" actId="164"/>
          <ac:spMkLst>
            <pc:docMk/>
            <pc:sldMk cId="2113319891" sldId="463"/>
            <ac:spMk id="233" creationId="{B0E1438E-F483-41A0-8332-DD45D2932E13}"/>
          </ac:spMkLst>
        </pc:spChg>
        <pc:grpChg chg="add mod">
          <ac:chgData name="Kulinich Bohdan" userId="48e65c9f34e137d0" providerId="LiveId" clId="{CC5341B6-1FA7-4C2B-A935-235567C6AF20}" dt="2021-06-03T10:18:22.751" v="1279" actId="164"/>
          <ac:grpSpMkLst>
            <pc:docMk/>
            <pc:sldMk cId="2113319891" sldId="463"/>
            <ac:grpSpMk id="2" creationId="{A05E84CF-67DD-4641-88E5-92888015E24B}"/>
          </ac:grpSpMkLst>
        </pc:grpChg>
        <pc:grpChg chg="add mod">
          <ac:chgData name="Kulinich Bohdan" userId="48e65c9f34e137d0" providerId="LiveId" clId="{CC5341B6-1FA7-4C2B-A935-235567C6AF20}" dt="2021-06-03T10:18:22.751" v="1279" actId="164"/>
          <ac:grpSpMkLst>
            <pc:docMk/>
            <pc:sldMk cId="2113319891" sldId="463"/>
            <ac:grpSpMk id="111" creationId="{82C7D637-7891-4B5C-A397-F61B0232853C}"/>
          </ac:grpSpMkLst>
        </pc:grpChg>
        <pc:picChg chg="del">
          <ac:chgData name="Kulinich Bohdan" userId="48e65c9f34e137d0" providerId="LiveId" clId="{CC5341B6-1FA7-4C2B-A935-235567C6AF20}" dt="2021-06-02T21:15:00.153" v="896" actId="478"/>
          <ac:picMkLst>
            <pc:docMk/>
            <pc:sldMk cId="2113319891" sldId="463"/>
            <ac:picMk id="11" creationId="{B50F12AB-57A2-4627-B779-02F869C8E681}"/>
          </ac:picMkLst>
        </pc:picChg>
        <pc:picChg chg="del">
          <ac:chgData name="Kulinich Bohdan" userId="48e65c9f34e137d0" providerId="LiveId" clId="{CC5341B6-1FA7-4C2B-A935-235567C6AF20}" dt="2021-06-02T21:15:01.177" v="897" actId="478"/>
          <ac:picMkLst>
            <pc:docMk/>
            <pc:sldMk cId="2113319891" sldId="463"/>
            <ac:picMk id="132" creationId="{A1FAF1CD-B3D7-4898-A82D-F0E0B03C2164}"/>
          </ac:picMkLst>
        </pc:pic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87" creationId="{B2A955AE-E07D-47ED-A6DD-0964744E92D4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88" creationId="{5C4AF2D6-9AED-4A66-A77D-4F261748403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10" creationId="{4A49AEE9-7969-467B-BAF3-3294EADEB17B}"/>
          </ac:cxnSpMkLst>
        </pc:cxnChg>
        <pc:cxnChg chg="mod">
          <ac:chgData name="Kulinich Bohdan" userId="48e65c9f34e137d0" providerId="LiveId" clId="{CC5341B6-1FA7-4C2B-A935-235567C6AF20}" dt="2021-06-02T21:15:08.022" v="898"/>
          <ac:cxnSpMkLst>
            <pc:docMk/>
            <pc:sldMk cId="2113319891" sldId="463"/>
            <ac:cxnSpMk id="112" creationId="{46AB587D-42E2-4578-BB42-07601F5BE4E6}"/>
          </ac:cxnSpMkLst>
        </pc:cxnChg>
        <pc:cxnChg chg="mod">
          <ac:chgData name="Kulinich Bohdan" userId="48e65c9f34e137d0" providerId="LiveId" clId="{CC5341B6-1FA7-4C2B-A935-235567C6AF20}" dt="2021-06-02T21:15:08.022" v="898"/>
          <ac:cxnSpMkLst>
            <pc:docMk/>
            <pc:sldMk cId="2113319891" sldId="463"/>
            <ac:cxnSpMk id="113" creationId="{8EF1D020-8A6D-4517-9334-82E9303BE077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5" creationId="{B3F0B42A-D136-4590-ADA4-C9E07D866C7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7" creationId="{4D19216E-84D5-40A6-BEF7-F8A41A3080B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18" creationId="{3097B5F1-E91D-4CC5-A71B-76648FC2606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19" creationId="{A1D16D78-953B-4F1E-B046-2A98B786378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0" creationId="{B05F9471-2C37-41D4-89E5-4A1934F32F9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1" creationId="{7D9A836D-B359-491F-AE3F-B327AD1E35C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2" creationId="{EB3014CF-98E1-45ED-927F-0C19BA8D619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3" creationId="{291DFFAA-055C-45A4-97E0-ACEF0F8F621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4" creationId="{7D09140E-6753-4F02-8292-9FCC0ED2ADB0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5" creationId="{8058D3AA-D47C-4D9E-8FD2-EB8413A1E3B5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6" creationId="{3DEC1542-C162-4575-A4D6-F3DCB1F9ADB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7" creationId="{890D7587-2F82-4112-B092-27F19335CA7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28" creationId="{D8CFF1AC-F3E3-45AE-A86D-3880B86F4D59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29" creationId="{6CD1EBEC-AEFA-412B-BFFF-3FAECB323A5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0" creationId="{65B42FB4-ABE2-4EB0-8C17-BE6383F1485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1" creationId="{047EDF6A-4955-4969-BB99-2B5A85F7B98F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3" creationId="{DAF2D054-0A8F-4735-929A-BD3DE532963F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4" creationId="{37A22D69-96CB-4499-A630-E5F57C7BB421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35" creationId="{A1242DAA-80E2-48B3-8763-463236E2776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6" creationId="{C4F9E274-B082-4F1E-8375-0498D9AA3DA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7" creationId="{118EF1FC-C105-48E2-9104-C72314C1A97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8" creationId="{37605E89-EE06-4D85-A52D-65165DA10FA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39" creationId="{B1739007-F169-41B8-88CD-BDD0A7E277E0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0" creationId="{C25B70CE-5EC1-4098-AEEA-C0D6534B3E3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1" creationId="{BEDC7191-CCA2-4223-AF03-E19322DA1834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2" creationId="{9BB0E34C-89BC-41DA-BD6D-E56FB5A81D4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3" creationId="{C1192DD9-9395-471B-9AAC-8FD95A9B3DF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4" creationId="{35EA672D-BDB9-4445-9EDE-5E9E0C3F86A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5" creationId="{809B6849-53F4-4DF9-BA46-3BFFD9AB4FD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6" creationId="{689FE659-090A-4AE1-BC85-94A570AA9C5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7" creationId="{B374CD96-9387-48C6-8322-BFE1E0A76A9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8" creationId="{1AE2A6BE-AA74-4270-B318-28EF2C3DBCC9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49" creationId="{FBF92276-F726-4FCF-BFC4-7398B1A696B2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0" creationId="{4861AABC-C189-40C9-845D-6D9489D5545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1" creationId="{A89FC92E-0F5A-4A5F-A598-F4267F5F5F4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2" creationId="{C5C6D711-61FC-41B7-95CB-4FE454529B43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3" creationId="{AFCD7549-ED83-4695-8E2A-B29C51A803DA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4" creationId="{3F0DC1C9-87F8-4DE5-877B-9072906AAD47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5" creationId="{F9D6C231-D16A-4FC9-B5E5-AE7FFD273F51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6" creationId="{0B4E1B71-F04D-4C9A-85C2-E83582802F6E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7" creationId="{7237B1EA-2827-489C-B1E1-744B2975B16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8" creationId="{E39C2DE9-94D5-441A-824A-7A87EA8008BB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59" creationId="{A8B8E40B-EF3A-4AE8-913A-8BD75C6A6B6F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0" creationId="{10471874-70B1-4C7E-959F-68A58CDC748C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1" creationId="{BD3F66A9-BDCA-4861-8534-1D40055CD628}"/>
          </ac:cxnSpMkLst>
        </pc:cxnChg>
        <pc:cxnChg chg="del">
          <ac:chgData name="Kulinich Bohdan" userId="48e65c9f34e137d0" providerId="LiveId" clId="{CC5341B6-1FA7-4C2B-A935-235567C6AF20}" dt="2021-06-02T21:15:00.153" v="896" actId="478"/>
          <ac:cxnSpMkLst>
            <pc:docMk/>
            <pc:sldMk cId="2113319891" sldId="463"/>
            <ac:cxnSpMk id="162" creationId="{5AD61869-66E2-403C-8EF7-FC3FBBD2BB98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81" creationId="{61BCCCDD-5EA4-4E29-991B-2F9543B7954E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190" creationId="{8C60E2D5-0634-4125-ABBB-94C249F6791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0" creationId="{F643256A-CB54-4FC9-9E49-CFE6CCD7E4C5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6" creationId="{755A9125-B0BF-49CF-891A-A32C5C08CC70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7" creationId="{6D785F6C-93DF-4B2D-943A-E4C1407D90FC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8" creationId="{BC5545DE-5B80-424C-8B4B-49F6D87D3CD2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09" creationId="{AA47E67E-59D2-4D96-A8A9-30C6EE0DA766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10" creationId="{82B9B3CE-CE83-4C88-9651-A3A1C5382791}"/>
          </ac:cxnSpMkLst>
        </pc:cxnChg>
        <pc:cxnChg chg="add mod">
          <ac:chgData name="Kulinich Bohdan" userId="48e65c9f34e137d0" providerId="LiveId" clId="{CC5341B6-1FA7-4C2B-A935-235567C6AF20}" dt="2021-06-03T10:18:22.751" v="1279" actId="164"/>
          <ac:cxnSpMkLst>
            <pc:docMk/>
            <pc:sldMk cId="2113319891" sldId="463"/>
            <ac:cxnSpMk id="211" creationId="{FAC375D0-6CF8-4921-901C-36E938D28307}"/>
          </ac:cxnSpMkLst>
        </pc:cxnChg>
      </pc:sldChg>
      <pc:sldChg chg="addSp modSp add mod modAnim">
        <pc:chgData name="Kulinich Bohdan" userId="48e65c9f34e137d0" providerId="LiveId" clId="{CC5341B6-1FA7-4C2B-A935-235567C6AF20}" dt="2021-06-03T10:22:51.820" v="1384"/>
        <pc:sldMkLst>
          <pc:docMk/>
          <pc:sldMk cId="1145136338" sldId="464"/>
        </pc:sldMkLst>
        <pc:spChg chg="mod">
          <ac:chgData name="Kulinich Bohdan" userId="48e65c9f34e137d0" providerId="LiveId" clId="{CC5341B6-1FA7-4C2B-A935-235567C6AF20}" dt="2021-06-03T10:20:26.740" v="1310" actId="14100"/>
          <ac:spMkLst>
            <pc:docMk/>
            <pc:sldMk cId="1145136338" sldId="464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10:20:07.015" v="1284" actId="20577"/>
          <ac:spMkLst>
            <pc:docMk/>
            <pc:sldMk cId="1145136338" sldId="464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3T10:21:28.708" v="1375" actId="20577"/>
          <ac:spMkLst>
            <pc:docMk/>
            <pc:sldMk cId="1145136338" sldId="464"/>
            <ac:spMk id="15" creationId="{64D36BF6-DBBA-4302-87B1-3E0CEFB8C0D5}"/>
          </ac:spMkLst>
        </pc:spChg>
        <pc:spChg chg="add mod">
          <ac:chgData name="Kulinich Bohdan" userId="48e65c9f34e137d0" providerId="LiveId" clId="{CC5341B6-1FA7-4C2B-A935-235567C6AF20}" dt="2021-06-03T10:21:35.233" v="1377" actId="20577"/>
          <ac:spMkLst>
            <pc:docMk/>
            <pc:sldMk cId="1145136338" sldId="464"/>
            <ac:spMk id="19" creationId="{921A0248-5DB4-4CD9-AED1-CF3CABA3E52F}"/>
          </ac:spMkLst>
        </pc:spChg>
      </pc:sldChg>
      <pc:sldChg chg="new del">
        <pc:chgData name="Kulinich Bohdan" userId="48e65c9f34e137d0" providerId="LiveId" clId="{CC5341B6-1FA7-4C2B-A935-235567C6AF20}" dt="2021-06-03T19:14:54.173" v="1957" actId="47"/>
        <pc:sldMkLst>
          <pc:docMk/>
          <pc:sldMk cId="3551658484" sldId="465"/>
        </pc:sldMkLst>
      </pc:sldChg>
      <pc:sldChg chg="addSp modSp add mod modAnim">
        <pc:chgData name="Kulinich Bohdan" userId="48e65c9f34e137d0" providerId="LiveId" clId="{CC5341B6-1FA7-4C2B-A935-235567C6AF20}" dt="2021-06-03T16:50:18.803" v="1833"/>
        <pc:sldMkLst>
          <pc:docMk/>
          <pc:sldMk cId="1383052897" sldId="466"/>
        </pc:sldMkLst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6" creationId="{4CD1B612-D16C-4F70-8335-78480BFE8EC8}"/>
          </ac:spMkLst>
        </pc:spChg>
        <pc:spChg chg="mod">
          <ac:chgData name="Kulinich Bohdan" userId="48e65c9f34e137d0" providerId="LiveId" clId="{CC5341B6-1FA7-4C2B-A935-235567C6AF20}" dt="2021-06-03T14:34:15.792" v="1386" actId="20577"/>
          <ac:spMkLst>
            <pc:docMk/>
            <pc:sldMk cId="1383052897" sldId="466"/>
            <ac:spMk id="12" creationId="{97485A41-1798-4E95-BC09-FD81F2E9BF93}"/>
          </ac:spMkLst>
        </pc:spChg>
        <pc:spChg chg="mod">
          <ac:chgData name="Kulinich Bohdan" userId="48e65c9f34e137d0" providerId="LiveId" clId="{CC5341B6-1FA7-4C2B-A935-235567C6AF20}" dt="2021-06-03T14:52:24.303" v="1565" actId="1037"/>
          <ac:spMkLst>
            <pc:docMk/>
            <pc:sldMk cId="1383052897" sldId="466"/>
            <ac:spMk id="14" creationId="{77A5BBD8-5574-4F08-AF1D-324733C7635A}"/>
          </ac:spMkLst>
        </pc:spChg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15" creationId="{64D36BF6-DBBA-4302-87B1-3E0CEFB8C0D5}"/>
          </ac:spMkLst>
        </pc:spChg>
        <pc:spChg chg="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19" creationId="{921A0248-5DB4-4CD9-AED1-CF3CABA3E52F}"/>
          </ac:spMkLst>
        </pc:spChg>
        <pc:spChg chg="add mod">
          <ac:chgData name="Kulinich Bohdan" userId="48e65c9f34e137d0" providerId="LiveId" clId="{CC5341B6-1FA7-4C2B-A935-235567C6AF20}" dt="2021-06-03T14:55:18.142" v="1571" actId="1076"/>
          <ac:spMkLst>
            <pc:docMk/>
            <pc:sldMk cId="1383052897" sldId="466"/>
            <ac:spMk id="20" creationId="{95AAC531-79A3-44E5-8EFE-EAC517A40719}"/>
          </ac:spMkLst>
        </pc:spChg>
        <pc:spChg chg="add mod">
          <ac:chgData name="Kulinich Bohdan" userId="48e65c9f34e137d0" providerId="LiveId" clId="{CC5341B6-1FA7-4C2B-A935-235567C6AF20}" dt="2021-06-03T14:57:52.511" v="1619" actId="2711"/>
          <ac:spMkLst>
            <pc:docMk/>
            <pc:sldMk cId="1383052897" sldId="466"/>
            <ac:spMk id="21" creationId="{C4D4A815-71F1-4709-8400-692431254714}"/>
          </ac:spMkLst>
        </pc:spChg>
        <pc:spChg chg="add mod">
          <ac:chgData name="Kulinich Bohdan" userId="48e65c9f34e137d0" providerId="LiveId" clId="{CC5341B6-1FA7-4C2B-A935-235567C6AF20}" dt="2021-06-03T14:59:18.669" v="1644" actId="2711"/>
          <ac:spMkLst>
            <pc:docMk/>
            <pc:sldMk cId="1383052897" sldId="466"/>
            <ac:spMk id="22" creationId="{2404C067-6088-430B-A32E-5D1911BD5C53}"/>
          </ac:spMkLst>
        </pc:spChg>
        <pc:picChg chg="mod">
          <ac:chgData name="Kulinich Bohdan" userId="48e65c9f34e137d0" providerId="LiveId" clId="{CC5341B6-1FA7-4C2B-A935-235567C6AF20}" dt="2021-06-03T14:52:24.303" v="1565" actId="1037"/>
          <ac:picMkLst>
            <pc:docMk/>
            <pc:sldMk cId="1383052897" sldId="466"/>
            <ac:picMk id="13" creationId="{9BBF827E-5082-4894-858E-CC1F17B8CC0E}"/>
          </ac:picMkLst>
        </pc:picChg>
      </pc:sldChg>
      <pc:sldChg chg="addSp modSp add mod modAnim">
        <pc:chgData name="Kulinich Bohdan" userId="48e65c9f34e137d0" providerId="LiveId" clId="{CC5341B6-1FA7-4C2B-A935-235567C6AF20}" dt="2021-06-03T18:59:20.756" v="1956" actId="20577"/>
        <pc:sldMkLst>
          <pc:docMk/>
          <pc:sldMk cId="3735720794" sldId="467"/>
        </pc:sldMkLst>
        <pc:spChg chg="mod">
          <ac:chgData name="Kulinich Bohdan" userId="48e65c9f34e137d0" providerId="LiveId" clId="{CC5341B6-1FA7-4C2B-A935-235567C6AF20}" dt="2021-06-03T17:08:43.663" v="1851" actId="14100"/>
          <ac:spMkLst>
            <pc:docMk/>
            <pc:sldMk cId="3735720794" sldId="467"/>
            <ac:spMk id="6" creationId="{4CD1B612-D16C-4F70-8335-78480BFE8EC8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10" creationId="{D5A7FA94-22AD-430A-8ADC-86BD720FF571}"/>
          </ac:spMkLst>
        </pc:spChg>
        <pc:spChg chg="mod">
          <ac:chgData name="Kulinich Bohdan" userId="48e65c9f34e137d0" providerId="LiveId" clId="{CC5341B6-1FA7-4C2B-A935-235567C6AF20}" dt="2021-06-03T16:42:07.105" v="1646" actId="20577"/>
          <ac:spMkLst>
            <pc:docMk/>
            <pc:sldMk cId="3735720794" sldId="467"/>
            <ac:spMk id="12" creationId="{97485A41-1798-4E95-BC09-FD81F2E9BF93}"/>
          </ac:spMkLst>
        </pc:spChg>
        <pc:spChg chg="mod modVis">
          <ac:chgData name="Kulinich Bohdan" userId="48e65c9f34e137d0" providerId="LiveId" clId="{CC5341B6-1FA7-4C2B-A935-235567C6AF20}" dt="2021-06-03T17:14:29.453" v="1934" actId="14429"/>
          <ac:spMkLst>
            <pc:docMk/>
            <pc:sldMk cId="3735720794" sldId="467"/>
            <ac:spMk id="14" creationId="{77A5BBD8-5574-4F08-AF1D-324733C7635A}"/>
          </ac:spMkLst>
        </pc:spChg>
        <pc:spChg chg="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15" creationId="{64D36BF6-DBBA-4302-87B1-3E0CEFB8C0D5}"/>
          </ac:spMkLst>
        </pc:spChg>
        <pc:spChg chg="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19" creationId="{921A0248-5DB4-4CD9-AED1-CF3CABA3E52F}"/>
          </ac:spMkLst>
        </pc:spChg>
        <pc:spChg chg="add mod">
          <ac:chgData name="Kulinich Bohdan" userId="48e65c9f34e137d0" providerId="LiveId" clId="{CC5341B6-1FA7-4C2B-A935-235567C6AF20}" dt="2021-06-03T18:59:20.756" v="1956" actId="20577"/>
          <ac:spMkLst>
            <pc:docMk/>
            <pc:sldMk cId="3735720794" sldId="467"/>
            <ac:spMk id="20" creationId="{9197E1CE-1BFD-439F-BE24-B7E88F85560C}"/>
          </ac:spMkLst>
        </pc:spChg>
        <pc:spChg chg="add 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21" creationId="{4EE91B29-7393-4703-897A-603D3D44C3A6}"/>
          </ac:spMkLst>
        </pc:spChg>
        <pc:spChg chg="add mod">
          <ac:chgData name="Kulinich Bohdan" userId="48e65c9f34e137d0" providerId="LiveId" clId="{CC5341B6-1FA7-4C2B-A935-235567C6AF20}" dt="2021-06-03T17:08:47.948" v="1852" actId="1076"/>
          <ac:spMkLst>
            <pc:docMk/>
            <pc:sldMk cId="3735720794" sldId="467"/>
            <ac:spMk id="22" creationId="{A0B24DB5-EF72-4013-B4CB-E37AE7BDC992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3" creationId="{5204F011-92FC-4111-9E00-986EFC433E18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4" creationId="{0BFA0874-3145-4FFF-95D4-4E4D2028362A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5" creationId="{01FCDE75-1340-497C-B6B0-CBC310D9A25A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6" creationId="{9ED6FC20-A13E-4E42-90DB-174DE4268291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7" creationId="{5646C609-FDFB-4516-8138-8A11BB6A239E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8" creationId="{5F5140B7-521E-44A0-B522-8FCC94F5056E}"/>
          </ac:spMkLst>
        </pc:spChg>
        <pc:spChg chg="add mod">
          <ac:chgData name="Kulinich Bohdan" userId="48e65c9f34e137d0" providerId="LiveId" clId="{CC5341B6-1FA7-4C2B-A935-235567C6AF20}" dt="2021-06-03T17:14:14.631" v="1929" actId="164"/>
          <ac:spMkLst>
            <pc:docMk/>
            <pc:sldMk cId="3735720794" sldId="467"/>
            <ac:spMk id="29" creationId="{77032F52-A28B-43DF-95D7-ED00CC7EE0D6}"/>
          </ac:spMkLst>
        </pc:spChg>
        <pc:spChg chg="add mod ord">
          <ac:chgData name="Kulinich Bohdan" userId="48e65c9f34e137d0" providerId="LiveId" clId="{CC5341B6-1FA7-4C2B-A935-235567C6AF20}" dt="2021-06-03T17:15:30.947" v="1944" actId="171"/>
          <ac:spMkLst>
            <pc:docMk/>
            <pc:sldMk cId="3735720794" sldId="467"/>
            <ac:spMk id="39" creationId="{D54B2115-491A-4D8C-BE89-C5A48E2CDD2B}"/>
          </ac:spMkLst>
        </pc:spChg>
        <pc:grpChg chg="add mod modVis">
          <ac:chgData name="Kulinich Bohdan" userId="48e65c9f34e137d0" providerId="LiveId" clId="{CC5341B6-1FA7-4C2B-A935-235567C6AF20}" dt="2021-06-03T17:15:23.709" v="1943" actId="14429"/>
          <ac:grpSpMkLst>
            <pc:docMk/>
            <pc:sldMk cId="3735720794" sldId="467"/>
            <ac:grpSpMk id="38" creationId="{942C105C-F937-43FF-80D8-0291B417B5C6}"/>
          </ac:grpSpMkLst>
        </pc:grpChg>
        <pc:picChg chg="add mod">
          <ac:chgData name="Kulinich Bohdan" userId="48e65c9f34e137d0" providerId="LiveId" clId="{CC5341B6-1FA7-4C2B-A935-235567C6AF20}" dt="2021-06-03T17:14:14.631" v="1929" actId="164"/>
          <ac:picMkLst>
            <pc:docMk/>
            <pc:sldMk cId="3735720794" sldId="467"/>
            <ac:picMk id="7" creationId="{1B92DA52-9B1B-4881-9FBB-3B2BD68FBAF0}"/>
          </ac:picMkLst>
        </pc:picChg>
        <pc:picChg chg="add mod">
          <ac:chgData name="Kulinich Bohdan" userId="48e65c9f34e137d0" providerId="LiveId" clId="{CC5341B6-1FA7-4C2B-A935-235567C6AF20}" dt="2021-06-03T17:14:14.631" v="1929" actId="164"/>
          <ac:picMkLst>
            <pc:docMk/>
            <pc:sldMk cId="3735720794" sldId="467"/>
            <ac:picMk id="9" creationId="{034522D1-7E17-4357-978C-AE4BDFA400F3}"/>
          </ac:picMkLst>
        </pc:picChg>
        <pc:picChg chg="mod modVis">
          <ac:chgData name="Kulinich Bohdan" userId="48e65c9f34e137d0" providerId="LiveId" clId="{CC5341B6-1FA7-4C2B-A935-235567C6AF20}" dt="2021-06-03T17:14:29.036" v="1933" actId="14429"/>
          <ac:picMkLst>
            <pc:docMk/>
            <pc:sldMk cId="3735720794" sldId="467"/>
            <ac:picMk id="13" creationId="{9BBF827E-5082-4894-858E-CC1F17B8CC0E}"/>
          </ac:picMkLst>
        </pc:pic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0" creationId="{AF47E5F5-711B-4920-89B9-AD69553EC92F}"/>
          </ac:cxnSpMkLst>
        </pc:cxn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2" creationId="{CFCEE1D9-BBA6-4EC1-BD41-E4CF99651E64}"/>
          </ac:cxnSpMkLst>
        </pc:cxnChg>
        <pc:cxnChg chg="add mod">
          <ac:chgData name="Kulinich Bohdan" userId="48e65c9f34e137d0" providerId="LiveId" clId="{CC5341B6-1FA7-4C2B-A935-235567C6AF20}" dt="2021-06-03T17:14:14.631" v="1929" actId="164"/>
          <ac:cxnSpMkLst>
            <pc:docMk/>
            <pc:sldMk cId="3735720794" sldId="467"/>
            <ac:cxnSpMk id="35" creationId="{E000F835-B767-47F8-A678-215B2A114747}"/>
          </ac:cxnSpMkLst>
        </pc:cxnChg>
      </pc:sldChg>
    </pc:docChg>
  </pc:docChgLst>
  <pc:docChgLst>
    <pc:chgData name="Kulinich Bohdan" userId="48e65c9f34e137d0" providerId="LiveId" clId="{A06699CB-EE6B-4D3F-AEE2-67BE5F9C9127}"/>
    <pc:docChg chg="undo custSel addSld delSld modSld">
      <pc:chgData name="Kulinich Bohdan" userId="48e65c9f34e137d0" providerId="LiveId" clId="{A06699CB-EE6B-4D3F-AEE2-67BE5F9C9127}" dt="2021-05-17T13:02:50.469" v="216" actId="14429"/>
      <pc:docMkLst>
        <pc:docMk/>
      </pc:docMkLst>
      <pc:sldChg chg="addSp delSp modSp mod delAnim modAnim">
        <pc:chgData name="Kulinich Bohdan" userId="48e65c9f34e137d0" providerId="LiveId" clId="{A06699CB-EE6B-4D3F-AEE2-67BE5F9C9127}" dt="2021-05-17T12:59:33.176" v="193"/>
        <pc:sldMkLst>
          <pc:docMk/>
          <pc:sldMk cId="1256064280" sldId="388"/>
        </pc:sldMkLst>
        <pc:spChg chg="mod topLvl">
          <ac:chgData name="Kulinich Bohdan" userId="48e65c9f34e137d0" providerId="LiveId" clId="{A06699CB-EE6B-4D3F-AEE2-67BE5F9C9127}" dt="2021-05-17T05:54:47.654" v="24" actId="165"/>
          <ac:spMkLst>
            <pc:docMk/>
            <pc:sldMk cId="1256064280" sldId="388"/>
            <ac:spMk id="9" creationId="{6CBE4EA9-3EC4-4647-8459-6CB04DC725B8}"/>
          </ac:spMkLst>
        </pc:spChg>
        <pc:spChg chg="del mod topLvl">
          <ac:chgData name="Kulinich Bohdan" userId="48e65c9f34e137d0" providerId="LiveId" clId="{A06699CB-EE6B-4D3F-AEE2-67BE5F9C9127}" dt="2021-05-17T05:54:56.761" v="26" actId="478"/>
          <ac:spMkLst>
            <pc:docMk/>
            <pc:sldMk cId="1256064280" sldId="388"/>
            <ac:spMk id="11" creationId="{4D5FBF90-3203-4490-8BB9-B9BB34F195E6}"/>
          </ac:spMkLst>
        </pc:spChg>
        <pc:spChg chg="del">
          <ac:chgData name="Kulinich Bohdan" userId="48e65c9f34e137d0" providerId="LiveId" clId="{A06699CB-EE6B-4D3F-AEE2-67BE5F9C9127}" dt="2021-05-17T12:59:24.524" v="191" actId="478"/>
          <ac:spMkLst>
            <pc:docMk/>
            <pc:sldMk cId="1256064280" sldId="388"/>
            <ac:spMk id="13" creationId="{F54DE7DD-D79C-4D71-AC4A-CFA780A1FF00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4" creationId="{B144B766-7A1E-4D18-87DD-CE0FF10F4A4D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6" creationId="{9596846C-99EA-475B-BB38-464D5556B343}"/>
          </ac:spMkLst>
        </pc:spChg>
        <pc:grpChg chg="del">
          <ac:chgData name="Kulinich Bohdan" userId="48e65c9f34e137d0" providerId="LiveId" clId="{A06699CB-EE6B-4D3F-AEE2-67BE5F9C9127}" dt="2021-05-17T05:54:47.654" v="24" actId="165"/>
          <ac:grpSpMkLst>
            <pc:docMk/>
            <pc:sldMk cId="1256064280" sldId="388"/>
            <ac:grpSpMk id="2" creationId="{AB6A0402-5FA7-48CE-BFF9-7C3D866652BB}"/>
          </ac:grpSpMkLst>
        </pc:grpChg>
        <pc:grpChg chg="add mod">
          <ac:chgData name="Kulinich Bohdan" userId="48e65c9f34e137d0" providerId="LiveId" clId="{A06699CB-EE6B-4D3F-AEE2-67BE5F9C9127}" dt="2021-05-17T12:59:24.941" v="192"/>
          <ac:grpSpMkLst>
            <pc:docMk/>
            <pc:sldMk cId="1256064280" sldId="388"/>
            <ac:grpSpMk id="11" creationId="{84BA56BB-29A3-4967-A819-D828BB36A968}"/>
          </ac:grpSpMkLst>
        </pc:grpChg>
        <pc:picChg chg="mod modVis">
          <ac:chgData name="Kulinich Bohdan" userId="48e65c9f34e137d0" providerId="LiveId" clId="{A06699CB-EE6B-4D3F-AEE2-67BE5F9C9127}" dt="2021-05-17T05:55:16.038" v="27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Sp delSp modSp add del mod modTransition modAnim">
        <pc:chgData name="Kulinich Bohdan" userId="48e65c9f34e137d0" providerId="LiveId" clId="{A06699CB-EE6B-4D3F-AEE2-67BE5F9C9127}" dt="2021-05-17T06:00:43.126" v="39" actId="47"/>
        <pc:sldMkLst>
          <pc:docMk/>
          <pc:sldMk cId="804219051" sldId="407"/>
        </pc:sldMkLst>
        <pc:spChg chg="mod">
          <ac:chgData name="Kulinich Bohdan" userId="48e65c9f34e137d0" providerId="LiveId" clId="{A06699CB-EE6B-4D3F-AEE2-67BE5F9C9127}" dt="2021-05-17T05:53:16.769" v="12" actId="2085"/>
          <ac:spMkLst>
            <pc:docMk/>
            <pc:sldMk cId="804219051" sldId="407"/>
            <ac:spMk id="2" creationId="{F5E0A945-B0FB-479B-B688-C2D0F8F95D6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3" creationId="{00000000-0000-0000-0000-00000000000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1" creationId="{025C4304-CCDA-464B-B00A-09461FE33343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5:54:22.769" v="22" actId="207"/>
          <ac:spMkLst>
            <pc:docMk/>
            <pc:sldMk cId="804219051" sldId="407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5:53:33.297" v="15" actId="207"/>
          <ac:spMkLst>
            <pc:docMk/>
            <pc:sldMk cId="804219051" sldId="407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5:54:01.415" v="19" actId="2085"/>
          <ac:spMkLst>
            <pc:docMk/>
            <pc:sldMk cId="804219051" sldId="407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7" creationId="{52BCFE18-32C3-4AF4-AD3E-9D954E2FFBBE}"/>
          </ac:spMkLst>
        </pc:spChg>
        <pc:grpChg chg="del">
          <ac:chgData name="Kulinich Bohdan" userId="48e65c9f34e137d0" providerId="LiveId" clId="{A06699CB-EE6B-4D3F-AEE2-67BE5F9C9127}" dt="2021-05-17T05:58:30.673" v="29" actId="165"/>
          <ac:grpSpMkLst>
            <pc:docMk/>
            <pc:sldMk cId="804219051" sldId="407"/>
            <ac:grpSpMk id="76" creationId="{05F59762-225D-4E11-954F-E134C4E9ED25}"/>
          </ac:grpSpMkLst>
        </pc:grpChg>
        <pc:picChg chg="mod">
          <ac:chgData name="Kulinich Bohdan" userId="48e65c9f34e137d0" providerId="LiveId" clId="{A06699CB-EE6B-4D3F-AEE2-67BE5F9C9127}" dt="2021-05-17T05:54:32.564" v="23" actId="207"/>
          <ac:picMkLst>
            <pc:docMk/>
            <pc:sldMk cId="804219051" sldId="407"/>
            <ac:picMk id="6" creationId="{7403ADA4-0376-479E-A2E9-D978DEBF6129}"/>
          </ac:picMkLst>
        </pc:pic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5" creationId="{895AE6D9-53EF-4226-9881-AA07F9398764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7" creationId="{53443DA9-945F-469F-9A35-2FA0FF785A1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8" creationId="{D27D0E40-76D2-4607-AB12-3616C36F708C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1" creationId="{9E4E3F45-6FE8-49E7-95D7-04B377B672E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7" creationId="{5243182E-958E-46F2-9763-417B8276D2EB}"/>
          </ac:cxnSpMkLst>
        </pc:cxnChg>
      </pc:sldChg>
      <pc:sldChg chg="addSp delSp modSp add del mod modTransition delAnim modAnim">
        <pc:chgData name="Kulinich Bohdan" userId="48e65c9f34e137d0" providerId="LiveId" clId="{A06699CB-EE6B-4D3F-AEE2-67BE5F9C9127}" dt="2021-05-17T12:59:47.868" v="194" actId="47"/>
        <pc:sldMkLst>
          <pc:docMk/>
          <pc:sldMk cId="1986055327" sldId="408"/>
        </pc:sldMkLst>
        <pc:spChg chg="mod">
          <ac:chgData name="Kulinich Bohdan" userId="48e65c9f34e137d0" providerId="LiveId" clId="{A06699CB-EE6B-4D3F-AEE2-67BE5F9C9127}" dt="2021-05-17T05:52:11.933" v="6" actId="2711"/>
          <ac:spMkLst>
            <pc:docMk/>
            <pc:sldMk cId="1986055327" sldId="408"/>
            <ac:spMk id="19" creationId="{3C93C8CE-72D8-4E11-855C-1D218E4D6E76}"/>
          </ac:spMkLst>
        </pc:spChg>
        <pc:spChg chg="add del mod">
          <ac:chgData name="Kulinich Bohdan" userId="48e65c9f34e137d0" providerId="LiveId" clId="{A06699CB-EE6B-4D3F-AEE2-67BE5F9C9127}" dt="2021-05-17T12:42:19.104" v="96" actId="478"/>
          <ac:spMkLst>
            <pc:docMk/>
            <pc:sldMk cId="1986055327" sldId="408"/>
            <ac:spMk id="20" creationId="{4C413DDA-076E-433A-9C1E-1673BBD366B8}"/>
          </ac:spMkLst>
        </pc:spChg>
        <pc:spChg chg="mod">
          <ac:chgData name="Kulinich Bohdan" userId="48e65c9f34e137d0" providerId="LiveId" clId="{A06699CB-EE6B-4D3F-AEE2-67BE5F9C9127}" dt="2021-05-17T06:01:40.306" v="50" actId="14100"/>
          <ac:spMkLst>
            <pc:docMk/>
            <pc:sldMk cId="1986055327" sldId="408"/>
            <ac:spMk id="23" creationId="{EFE2FCE7-7835-406A-99CA-70C9D5ADF9B6}"/>
          </ac:spMkLst>
        </pc:spChg>
        <pc:spChg chg="mod">
          <ac:chgData name="Kulinich Bohdan" userId="48e65c9f34e137d0" providerId="LiveId" clId="{A06699CB-EE6B-4D3F-AEE2-67BE5F9C9127}" dt="2021-05-17T06:02:21.436" v="60" actId="1076"/>
          <ac:spMkLst>
            <pc:docMk/>
            <pc:sldMk cId="1986055327" sldId="408"/>
            <ac:spMk id="25" creationId="{DBBC2948-330B-4D3B-B82B-5B2CD2FFF44B}"/>
          </ac:spMkLst>
        </pc:spChg>
        <pc:spChg chg="mod">
          <ac:chgData name="Kulinich Bohdan" userId="48e65c9f34e137d0" providerId="LiveId" clId="{A06699CB-EE6B-4D3F-AEE2-67BE5F9C9127}" dt="2021-05-17T06:02:05.078" v="55" actId="1076"/>
          <ac:spMkLst>
            <pc:docMk/>
            <pc:sldMk cId="1986055327" sldId="408"/>
            <ac:spMk id="27" creationId="{2E889EE0-C075-4990-A152-63143F404BE0}"/>
          </ac:spMkLst>
        </pc:spChg>
      </pc:sldChg>
      <pc:sldChg chg="addSp delSp modSp mod delAnim modAnim">
        <pc:chgData name="Kulinich Bohdan" userId="48e65c9f34e137d0" providerId="LiveId" clId="{A06699CB-EE6B-4D3F-AEE2-67BE5F9C9127}" dt="2021-05-17T13:02:12.185" v="211" actId="1076"/>
        <pc:sldMkLst>
          <pc:docMk/>
          <pc:sldMk cId="2392856674" sldId="425"/>
        </pc:sldMkLst>
        <pc:spChg chg="mod">
          <ac:chgData name="Kulinich Bohdan" userId="48e65c9f34e137d0" providerId="LiveId" clId="{A06699CB-EE6B-4D3F-AEE2-67BE5F9C9127}" dt="2021-05-17T12:39:53.332" v="68"/>
          <ac:spMkLst>
            <pc:docMk/>
            <pc:sldMk cId="2392856674" sldId="425"/>
            <ac:spMk id="22" creationId="{66E7AED3-4A22-42C0-A46F-33F06D728298}"/>
          </ac:spMkLst>
        </pc:spChg>
        <pc:spChg chg="mod">
          <ac:chgData name="Kulinich Bohdan" userId="48e65c9f34e137d0" providerId="LiveId" clId="{A06699CB-EE6B-4D3F-AEE2-67BE5F9C9127}" dt="2021-05-17T12:40:04.569" v="71" actId="1076"/>
          <ac:spMkLst>
            <pc:docMk/>
            <pc:sldMk cId="2392856674" sldId="425"/>
            <ac:spMk id="23" creationId="{E4273282-7F02-456A-B4DB-AD1FACE68338}"/>
          </ac:spMkLst>
        </pc:spChg>
        <pc:spChg chg="add mod">
          <ac:chgData name="Kulinich Bohdan" userId="48e65c9f34e137d0" providerId="LiveId" clId="{A06699CB-EE6B-4D3F-AEE2-67BE5F9C9127}" dt="2021-05-17T12:40:09.315" v="72"/>
          <ac:spMkLst>
            <pc:docMk/>
            <pc:sldMk cId="2392856674" sldId="425"/>
            <ac:spMk id="24" creationId="{6DB906C0-CF0C-47EC-9410-25C963419286}"/>
          </ac:spMkLst>
        </pc:spChg>
        <pc:spChg chg="mod">
          <ac:chgData name="Kulinich Bohdan" userId="48e65c9f34e137d0" providerId="LiveId" clId="{A06699CB-EE6B-4D3F-AEE2-67BE5F9C9127}" dt="2021-05-17T13:01:36.239" v="203"/>
          <ac:spMkLst>
            <pc:docMk/>
            <pc:sldMk cId="2392856674" sldId="425"/>
            <ac:spMk id="25" creationId="{51D9CF8A-E92C-4A26-9DD9-B2F3DCF72161}"/>
          </ac:spMkLst>
        </pc:spChg>
        <pc:spChg chg="mod">
          <ac:chgData name="Kulinich Bohdan" userId="48e65c9f34e137d0" providerId="LiveId" clId="{A06699CB-EE6B-4D3F-AEE2-67BE5F9C9127}" dt="2021-05-17T13:02:12.185" v="211" actId="1076"/>
          <ac:spMkLst>
            <pc:docMk/>
            <pc:sldMk cId="2392856674" sldId="425"/>
            <ac:spMk id="29" creationId="{C8C2234C-B090-464B-A1D3-3CFB7B0A2DA7}"/>
          </ac:spMkLst>
        </pc:spChg>
        <pc:grpChg chg="add del mod">
          <ac:chgData name="Kulinich Bohdan" userId="48e65c9f34e137d0" providerId="LiveId" clId="{A06699CB-EE6B-4D3F-AEE2-67BE5F9C9127}" dt="2021-05-17T13:01:48.093" v="204"/>
          <ac:grpSpMkLst>
            <pc:docMk/>
            <pc:sldMk cId="2392856674" sldId="425"/>
            <ac:grpSpMk id="16" creationId="{2FE4A580-1FA0-4985-8A7D-F455E59B7429}"/>
          </ac:grpSpMkLst>
        </pc:grpChg>
        <pc:grpChg chg="add del mod">
          <ac:chgData name="Kulinich Bohdan" userId="48e65c9f34e137d0" providerId="LiveId" clId="{A06699CB-EE6B-4D3F-AEE2-67BE5F9C9127}" dt="2021-05-17T13:02:03.601" v="209" actId="478"/>
          <ac:grpSpMkLst>
            <pc:docMk/>
            <pc:sldMk cId="2392856674" sldId="425"/>
            <ac:grpSpMk id="20" creationId="{473F8332-E7C0-40CA-8832-2A4F63BE34FE}"/>
          </ac:grpSpMkLst>
        </pc:grpChg>
        <pc:grpChg chg="add mod">
          <ac:chgData name="Kulinich Bohdan" userId="48e65c9f34e137d0" providerId="LiveId" clId="{A06699CB-EE6B-4D3F-AEE2-67BE5F9C9127}" dt="2021-05-17T13:01:55.509" v="206"/>
          <ac:grpSpMkLst>
            <pc:docMk/>
            <pc:sldMk cId="2392856674" sldId="425"/>
            <ac:grpSpMk id="26" creationId="{9903AEAE-9169-4A90-BE9A-B64613EBA486}"/>
          </ac:grpSpMkLst>
        </pc:grpChg>
        <pc:grpChg chg="del mod">
          <ac:chgData name="Kulinich Bohdan" userId="48e65c9f34e137d0" providerId="LiveId" clId="{A06699CB-EE6B-4D3F-AEE2-67BE5F9C9127}" dt="2021-05-17T12:39:58.296" v="69" actId="478"/>
          <ac:grpSpMkLst>
            <pc:docMk/>
            <pc:sldMk cId="2392856674" sldId="425"/>
            <ac:grpSpMk id="32" creationId="{458CD495-6B1B-46B9-A496-61E848853A91}"/>
          </ac:grpSpMkLst>
        </pc:grpChg>
        <pc:grpChg chg="del">
          <ac:chgData name="Kulinich Bohdan" userId="48e65c9f34e137d0" providerId="LiveId" clId="{A06699CB-EE6B-4D3F-AEE2-67BE5F9C9127}" dt="2021-05-17T12:39:51.968" v="67" actId="478"/>
          <ac:grpSpMkLst>
            <pc:docMk/>
            <pc:sldMk cId="2392856674" sldId="425"/>
            <ac:grpSpMk id="37" creationId="{92C5A271-E8B7-4953-A931-BCF011EC0B69}"/>
          </ac:grpSpMkLst>
        </pc:grpChg>
        <pc:picChg chg="mod">
          <ac:chgData name="Kulinich Bohdan" userId="48e65c9f34e137d0" providerId="LiveId" clId="{A06699CB-EE6B-4D3F-AEE2-67BE5F9C9127}" dt="2021-05-17T13:01:36.239" v="203"/>
          <ac:picMkLst>
            <pc:docMk/>
            <pc:sldMk cId="2392856674" sldId="425"/>
            <ac:picMk id="18" creationId="{FC5F8133-08A9-4696-8B99-EE23A49CE5BE}"/>
          </ac:picMkLst>
        </pc:picChg>
        <pc:picChg chg="mod">
          <ac:chgData name="Kulinich Bohdan" userId="48e65c9f34e137d0" providerId="LiveId" clId="{A06699CB-EE6B-4D3F-AEE2-67BE5F9C9127}" dt="2021-05-17T13:01:55.509" v="206"/>
          <ac:picMkLst>
            <pc:docMk/>
            <pc:sldMk cId="2392856674" sldId="425"/>
            <ac:picMk id="28" creationId="{43A11FEF-B87D-4BED-A71A-3D9ABA8172FA}"/>
          </ac:picMkLst>
        </pc:picChg>
      </pc:sldChg>
      <pc:sldChg chg="del">
        <pc:chgData name="Kulinich Bohdan" userId="48e65c9f34e137d0" providerId="LiveId" clId="{A06699CB-EE6B-4D3F-AEE2-67BE5F9C9127}" dt="2021-05-17T05:51:45.261" v="1" actId="47"/>
        <pc:sldMkLst>
          <pc:docMk/>
          <pc:sldMk cId="1885241349" sldId="427"/>
        </pc:sldMkLst>
      </pc:sldChg>
      <pc:sldChg chg="delSp modSp del mod modAnim">
        <pc:chgData name="Kulinich Bohdan" userId="48e65c9f34e137d0" providerId="LiveId" clId="{A06699CB-EE6B-4D3F-AEE2-67BE5F9C9127}" dt="2021-05-17T05:57:53.974" v="28" actId="47"/>
        <pc:sldMkLst>
          <pc:docMk/>
          <pc:sldMk cId="1485066677" sldId="428"/>
        </pc:sldMkLst>
        <pc:spChg chg="mod topLvl">
          <ac:chgData name="Kulinich Bohdan" userId="48e65c9f34e137d0" providerId="LiveId" clId="{A06699CB-EE6B-4D3F-AEE2-67BE5F9C9127}" dt="2021-05-17T05:53:26.423" v="13" actId="165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A06699CB-EE6B-4D3F-AEE2-67BE5F9C9127}" dt="2021-05-17T05:53:10.052" v="10" actId="207"/>
          <ac:spMkLst>
            <pc:docMk/>
            <pc:sldMk cId="1485066677" sldId="428"/>
            <ac:spMk id="5" creationId="{3E857854-C789-44E6-B2A6-9A7071207A46}"/>
          </ac:spMkLst>
        </pc:spChg>
        <pc:spChg chg="mod topLvl">
          <ac:chgData name="Kulinich Bohdan" userId="48e65c9f34e137d0" providerId="LiveId" clId="{A06699CB-EE6B-4D3F-AEE2-67BE5F9C9127}" dt="2021-05-17T05:53:30.406" v="14" actId="207"/>
          <ac:spMkLst>
            <pc:docMk/>
            <pc:sldMk cId="1485066677" sldId="428"/>
            <ac:spMk id="6" creationId="{838ABF39-9CE7-4554-B32C-D808A1052B0F}"/>
          </ac:spMkLst>
        </pc:spChg>
        <pc:spChg chg="mod topLvl">
          <ac:chgData name="Kulinich Bohdan" userId="48e65c9f34e137d0" providerId="LiveId" clId="{A06699CB-EE6B-4D3F-AEE2-67BE5F9C9127}" dt="2021-05-17T05:53:55.260" v="17" actId="207"/>
          <ac:spMkLst>
            <pc:docMk/>
            <pc:sldMk cId="1485066677" sldId="428"/>
            <ac:spMk id="7" creationId="{44EFA925-0A83-42D0-8711-D7510B01E4DD}"/>
          </ac:spMkLst>
        </pc:spChg>
        <pc:spChg chg="mod topLvl">
          <ac:chgData name="Kulinich Bohdan" userId="48e65c9f34e137d0" providerId="LiveId" clId="{A06699CB-EE6B-4D3F-AEE2-67BE5F9C9127}" dt="2021-05-17T05:54:20.004" v="21" actId="207"/>
          <ac:spMkLst>
            <pc:docMk/>
            <pc:sldMk cId="1485066677" sldId="428"/>
            <ac:spMk id="9" creationId="{6587AC19-2648-4201-9D24-D755642674FC}"/>
          </ac:spMkLst>
        </pc:spChg>
        <pc:spChg chg="mod topLvl">
          <ac:chgData name="Kulinich Bohdan" userId="48e65c9f34e137d0" providerId="LiveId" clId="{A06699CB-EE6B-4D3F-AEE2-67BE5F9C9127}" dt="2021-05-17T05:53:37.530" v="16" actId="165"/>
          <ac:spMkLst>
            <pc:docMk/>
            <pc:sldMk cId="1485066677" sldId="428"/>
            <ac:spMk id="14" creationId="{FD4B03C5-C1A9-453A-A227-7CB5017ABDAD}"/>
          </ac:spMkLst>
        </pc:spChg>
        <pc:spChg chg="mod topLvl">
          <ac:chgData name="Kulinich Bohdan" userId="48e65c9f34e137d0" providerId="LiveId" clId="{A06699CB-EE6B-4D3F-AEE2-67BE5F9C9127}" dt="2021-05-17T05:54:16.271" v="20" actId="165"/>
          <ac:spMkLst>
            <pc:docMk/>
            <pc:sldMk cId="1485066677" sldId="428"/>
            <ac:spMk id="15" creationId="{D571D0B2-3731-4985-BF33-2D67579988C9}"/>
          </ac:spMkLst>
        </pc:spChg>
        <pc:grpChg chg="del">
          <ac:chgData name="Kulinich Bohdan" userId="48e65c9f34e137d0" providerId="LiveId" clId="{A06699CB-EE6B-4D3F-AEE2-67BE5F9C9127}" dt="2021-05-17T05:53:26.423" v="13" actId="165"/>
          <ac:grpSpMkLst>
            <pc:docMk/>
            <pc:sldMk cId="1485066677" sldId="428"/>
            <ac:grpSpMk id="4" creationId="{C881AB29-04DC-4616-A820-31E31FB22EAD}"/>
          </ac:grpSpMkLst>
        </pc:grpChg>
        <pc:grpChg chg="del">
          <ac:chgData name="Kulinich Bohdan" userId="48e65c9f34e137d0" providerId="LiveId" clId="{A06699CB-EE6B-4D3F-AEE2-67BE5F9C9127}" dt="2021-05-17T05:53:37.530" v="16" actId="165"/>
          <ac:grpSpMkLst>
            <pc:docMk/>
            <pc:sldMk cId="1485066677" sldId="428"/>
            <ac:grpSpMk id="8" creationId="{5D34CECE-6FFD-4A52-B71C-5E0BCCDC78FE}"/>
          </ac:grpSpMkLst>
        </pc:grpChg>
        <pc:grpChg chg="del">
          <ac:chgData name="Kulinich Bohdan" userId="48e65c9f34e137d0" providerId="LiveId" clId="{A06699CB-EE6B-4D3F-AEE2-67BE5F9C9127}" dt="2021-05-17T05:54:16.271" v="20" actId="165"/>
          <ac:grpSpMkLst>
            <pc:docMk/>
            <pc:sldMk cId="1485066677" sldId="428"/>
            <ac:grpSpMk id="11" creationId="{607752B7-0B70-49F3-8555-33521EDEEF8F}"/>
          </ac:grpSpMkLst>
        </pc:grpChg>
      </pc:sldChg>
      <pc:sldChg chg="addSp modSp mod modAnim">
        <pc:chgData name="Kulinich Bohdan" userId="48e65c9f34e137d0" providerId="LiveId" clId="{A06699CB-EE6B-4D3F-AEE2-67BE5F9C9127}" dt="2021-05-17T13:02:50.469" v="216" actId="14429"/>
        <pc:sldMkLst>
          <pc:docMk/>
          <pc:sldMk cId="2814267068" sldId="429"/>
        </pc:sldMkLst>
        <pc:spChg chg="add 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1" creationId="{650C48D7-8381-4085-97A6-08D8DFF29949}"/>
          </ac:spMkLst>
        </pc:spChg>
        <pc:spChg chg="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3" creationId="{F54DE7DD-D79C-4D71-AC4A-CFA780A1FF00}"/>
          </ac:spMkLst>
        </pc:spChg>
        <pc:grpChg chg="add mod ord modVis">
          <ac:chgData name="Kulinich Bohdan" userId="48e65c9f34e137d0" providerId="LiveId" clId="{A06699CB-EE6B-4D3F-AEE2-67BE5F9C9127}" dt="2021-05-17T13:02:50.469" v="216" actId="14429"/>
          <ac:grpSpMkLst>
            <pc:docMk/>
            <pc:sldMk cId="2814267068" sldId="429"/>
            <ac:grpSpMk id="2" creationId="{5BB89635-CEFD-41B8-9591-00C73AB28412}"/>
          </ac:grpSpMkLst>
        </pc:grpChg>
        <pc:picChg chg="ord">
          <ac:chgData name="Kulinich Bohdan" userId="48e65c9f34e137d0" providerId="LiveId" clId="{A06699CB-EE6B-4D3F-AEE2-67BE5F9C9127}" dt="2021-05-17T13:02:49.252" v="215" actId="166"/>
          <ac:picMkLst>
            <pc:docMk/>
            <pc:sldMk cId="2814267068" sldId="429"/>
            <ac:picMk id="4" creationId="{4758F862-9B2A-4F59-AEF1-5F98BC94A36B}"/>
          </ac:picMkLst>
        </pc:picChg>
      </pc:sldChg>
      <pc:sldChg chg="addSp modSp add mod modAnim">
        <pc:chgData name="Kulinich Bohdan" userId="48e65c9f34e137d0" providerId="LiveId" clId="{A06699CB-EE6B-4D3F-AEE2-67BE5F9C9127}" dt="2021-05-17T12:58:48.288" v="190"/>
        <pc:sldMkLst>
          <pc:docMk/>
          <pc:sldMk cId="3629939914" sldId="430"/>
        </pc:sldMkLst>
        <pc:spChg chg="mod">
          <ac:chgData name="Kulinich Bohdan" userId="48e65c9f34e137d0" providerId="LiveId" clId="{A06699CB-EE6B-4D3F-AEE2-67BE5F9C9127}" dt="2021-05-17T06:17:26.768" v="65" actId="1076"/>
          <ac:spMkLst>
            <pc:docMk/>
            <pc:sldMk cId="3629939914" sldId="430"/>
            <ac:spMk id="2" creationId="{F5E0A945-B0FB-479B-B688-C2D0F8F95D60}"/>
          </ac:spMkLst>
        </pc:spChg>
        <pc:spChg chg="add 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0" creationId="{D1F3E1D1-F544-4927-AB19-CBFDFDAEBA06}"/>
          </ac:spMkLst>
        </pc:spChg>
        <pc:spChg chg="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6:01:19.904" v="48" actId="255"/>
          <ac:spMkLst>
            <pc:docMk/>
            <pc:sldMk cId="3629939914" sldId="430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6:01:06.485" v="44" actId="113"/>
          <ac:spMkLst>
            <pc:docMk/>
            <pc:sldMk cId="3629939914" sldId="430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6:01:04.184" v="43" actId="113"/>
          <ac:spMkLst>
            <pc:docMk/>
            <pc:sldMk cId="3629939914" sldId="430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6:00:37.481" v="38" actId="1037"/>
          <ac:spMkLst>
            <pc:docMk/>
            <pc:sldMk cId="3629939914" sldId="430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A06699CB-EE6B-4D3F-AEE2-67BE5F9C9127}" dt="2021-05-17T12:58:26.104" v="185" actId="164"/>
          <ac:grpSpMkLst>
            <pc:docMk/>
            <pc:sldMk cId="3629939914" sldId="430"/>
            <ac:grpSpMk id="3" creationId="{3B351B2D-61F6-4704-951D-2A7D728A73B9}"/>
          </ac:grpSpMkLst>
        </pc:grp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5" creationId="{895AE6D9-53EF-4226-9881-AA07F939876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7" creationId="{53443DA9-945F-469F-9A35-2FA0FF785A1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8" creationId="{D27D0E40-76D2-4607-AB12-3616C36F708C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1" creationId="{9E4E3F45-6FE8-49E7-95D7-04B377B672E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A06699CB-EE6B-4D3F-AEE2-67BE5F9C9127}" dt="2021-05-17T12:59:47.868" v="194" actId="47"/>
        <pc:sldMkLst>
          <pc:docMk/>
          <pc:sldMk cId="2267904491" sldId="431"/>
        </pc:sldMkLst>
        <pc:spChg chg="mod">
          <ac:chgData name="Kulinich Bohdan" userId="48e65c9f34e137d0" providerId="LiveId" clId="{A06699CB-EE6B-4D3F-AEE2-67BE5F9C9127}" dt="2021-05-17T12:53:06.228" v="128" actId="164"/>
          <ac:spMkLst>
            <pc:docMk/>
            <pc:sldMk cId="2267904491" sldId="431"/>
            <ac:spMk id="54" creationId="{D1E91230-F220-48A6-8BFA-EDD0C94ABD92}"/>
          </ac:spMkLst>
        </pc:spChg>
        <pc:grpChg chg="del">
          <ac:chgData name="Kulinich Bohdan" userId="48e65c9f34e137d0" providerId="LiveId" clId="{A06699CB-EE6B-4D3F-AEE2-67BE5F9C9127}" dt="2021-05-17T12:51:44.465" v="98" actId="478"/>
          <ac:grpSpMkLst>
            <pc:docMk/>
            <pc:sldMk cId="2267904491" sldId="431"/>
            <ac:grpSpMk id="2" creationId="{8F528FF6-94B8-487C-84F8-E790B52BD814}"/>
          </ac:grpSpMkLst>
        </pc:grpChg>
        <pc:grpChg chg="add mod">
          <ac:chgData name="Kulinich Bohdan" userId="48e65c9f34e137d0" providerId="LiveId" clId="{A06699CB-EE6B-4D3F-AEE2-67BE5F9C9127}" dt="2021-05-17T12:53:06.228" v="128" actId="164"/>
          <ac:grpSpMkLst>
            <pc:docMk/>
            <pc:sldMk cId="2267904491" sldId="431"/>
            <ac:grpSpMk id="6" creationId="{59A07C21-5871-4F94-AD15-2C27807A6394}"/>
          </ac:grpSpMkLst>
        </pc:grpChg>
        <pc:picChg chg="add mod ord">
          <ac:chgData name="Kulinich Bohdan" userId="48e65c9f34e137d0" providerId="LiveId" clId="{A06699CB-EE6B-4D3F-AEE2-67BE5F9C9127}" dt="2021-05-17T12:53:06.228" v="128" actId="164"/>
          <ac:picMkLst>
            <pc:docMk/>
            <pc:sldMk cId="2267904491" sldId="431"/>
            <ac:picMk id="4" creationId="{0765CAC4-6432-4F44-9FBC-DAEBC05BC981}"/>
          </ac:picMkLst>
        </pc:picChg>
      </pc:sldChg>
      <pc:sldChg chg="addSp delSp modSp add mod delAnim modAnim">
        <pc:chgData name="Kulinich Bohdan" userId="48e65c9f34e137d0" providerId="LiveId" clId="{A06699CB-EE6B-4D3F-AEE2-67BE5F9C9127}" dt="2021-05-17T12:55:17.382" v="146" actId="207"/>
        <pc:sldMkLst>
          <pc:docMk/>
          <pc:sldMk cId="892962582" sldId="432"/>
        </pc:sldMkLst>
        <pc:spChg chg="add mod">
          <ac:chgData name="Kulinich Bohdan" userId="48e65c9f34e137d0" providerId="LiveId" clId="{A06699CB-EE6B-4D3F-AEE2-67BE5F9C9127}" dt="2021-05-17T12:55:04.924" v="139" actId="164"/>
          <ac:spMkLst>
            <pc:docMk/>
            <pc:sldMk cId="892962582" sldId="432"/>
            <ac:spMk id="19" creationId="{FB9C964D-5FBD-45E1-B4D5-F9657D357989}"/>
          </ac:spMkLst>
        </pc:spChg>
        <pc:grpChg chg="del">
          <ac:chgData name="Kulinich Bohdan" userId="48e65c9f34e137d0" providerId="LiveId" clId="{A06699CB-EE6B-4D3F-AEE2-67BE5F9C9127}" dt="2021-05-17T12:54:38.601" v="135" actId="478"/>
          <ac:grpSpMkLst>
            <pc:docMk/>
            <pc:sldMk cId="892962582" sldId="432"/>
            <ac:grpSpMk id="6" creationId="{59A07C21-5871-4F94-AD15-2C27807A6394}"/>
          </ac:grpSpMkLst>
        </pc:grpChg>
        <pc:grpChg chg="add mod">
          <ac:chgData name="Kulinich Bohdan" userId="48e65c9f34e137d0" providerId="LiveId" clId="{A06699CB-EE6B-4D3F-AEE2-67BE5F9C9127}" dt="2021-05-17T12:55:04.924" v="139" actId="164"/>
          <ac:grpSpMkLst>
            <pc:docMk/>
            <pc:sldMk cId="892962582" sldId="432"/>
            <ac:grpSpMk id="8" creationId="{E79FC03C-6D73-403F-BCFF-57A07011564E}"/>
          </ac:grpSpMkLst>
        </pc:grpChg>
        <pc:picChg chg="add mod ord">
          <ac:chgData name="Kulinich Bohdan" userId="48e65c9f34e137d0" providerId="LiveId" clId="{A06699CB-EE6B-4D3F-AEE2-67BE5F9C9127}" dt="2021-05-17T12:55:17.382" v="146" actId="207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1BB08133-B5D5-4713-B673-07CABEB84A11}"/>
    <pc:docChg chg="undo custSel addSld delSld modSld">
      <pc:chgData name="Kulinich Bohdan" userId="48e65c9f34e137d0" providerId="LiveId" clId="{1BB08133-B5D5-4713-B673-07CABEB84A11}" dt="2021-07-22T17:58:28.377" v="1574" actId="20577"/>
      <pc:docMkLst>
        <pc:docMk/>
      </pc:docMkLst>
      <pc:sldChg chg="modSp modAnim">
        <pc:chgData name="Kulinich Bohdan" userId="48e65c9f34e137d0" providerId="LiveId" clId="{1BB08133-B5D5-4713-B673-07CABEB84A11}" dt="2021-07-15T18:48:55.837" v="99"/>
        <pc:sldMkLst>
          <pc:docMk/>
          <pc:sldMk cId="1256064280" sldId="388"/>
        </pc:sldMkLst>
        <pc:spChg chg="mod">
          <ac:chgData name="Kulinich Bohdan" userId="48e65c9f34e137d0" providerId="LiveId" clId="{1BB08133-B5D5-4713-B673-07CABEB84A11}" dt="2021-07-15T18:48:40.348" v="98" actId="20577"/>
          <ac:spMkLst>
            <pc:docMk/>
            <pc:sldMk cId="1256064280" sldId="388"/>
            <ac:spMk id="19" creationId="{289739F1-7DB2-4B52-AD3C-F48040CB1DFB}"/>
          </ac:spMkLst>
        </pc:spChg>
        <pc:spChg chg="mod">
          <ac:chgData name="Kulinich Bohdan" userId="48e65c9f34e137d0" providerId="LiveId" clId="{1BB08133-B5D5-4713-B673-07CABEB84A11}" dt="2021-07-15T18:46:27.097" v="49" actId="20577"/>
          <ac:spMkLst>
            <pc:docMk/>
            <pc:sldMk cId="1256064280" sldId="388"/>
            <ac:spMk id="111" creationId="{7DFAC910-99EA-4A53-93C3-DEE93FA3D901}"/>
          </ac:spMkLst>
        </pc:spChg>
        <pc:spChg chg="mod">
          <ac:chgData name="Kulinich Bohdan" userId="48e65c9f34e137d0" providerId="LiveId" clId="{1BB08133-B5D5-4713-B673-07CABEB84A11}" dt="2021-07-15T18:47:18.665" v="60" actId="20577"/>
          <ac:spMkLst>
            <pc:docMk/>
            <pc:sldMk cId="1256064280" sldId="388"/>
            <ac:spMk id="112" creationId="{03FBA8CC-A7D1-4D4E-BE8E-224906A7BF4D}"/>
          </ac:spMkLst>
        </pc:spChg>
        <pc:spChg chg="mod">
          <ac:chgData name="Kulinich Bohdan" userId="48e65c9f34e137d0" providerId="LiveId" clId="{1BB08133-B5D5-4713-B673-07CABEB84A11}" dt="2021-07-15T18:47:37.614" v="73" actId="20577"/>
          <ac:spMkLst>
            <pc:docMk/>
            <pc:sldMk cId="1256064280" sldId="388"/>
            <ac:spMk id="113" creationId="{D74A0AE4-A313-4114-B5AC-6A5F3AFC5F2B}"/>
          </ac:spMkLst>
        </pc:spChg>
        <pc:spChg chg="mod">
          <ac:chgData name="Kulinich Bohdan" userId="48e65c9f34e137d0" providerId="LiveId" clId="{1BB08133-B5D5-4713-B673-07CABEB84A11}" dt="2021-07-15T18:47:47.686" v="82" actId="20577"/>
          <ac:spMkLst>
            <pc:docMk/>
            <pc:sldMk cId="1256064280" sldId="388"/>
            <ac:spMk id="114" creationId="{91485CB4-186C-44C5-9EFB-C33B0D46E146}"/>
          </ac:spMkLst>
        </pc:spChg>
        <pc:spChg chg="mod">
          <ac:chgData name="Kulinich Bohdan" userId="48e65c9f34e137d0" providerId="LiveId" clId="{1BB08133-B5D5-4713-B673-07CABEB84A11}" dt="2021-07-15T18:48:08.652" v="91" actId="20577"/>
          <ac:spMkLst>
            <pc:docMk/>
            <pc:sldMk cId="1256064280" sldId="388"/>
            <ac:spMk id="115" creationId="{B32351CE-E3DC-45D1-A773-3FA1535220D2}"/>
          </ac:spMkLst>
        </pc:spChg>
      </pc:sldChg>
      <pc:sldChg chg="modSp mod">
        <pc:chgData name="Kulinich Bohdan" userId="48e65c9f34e137d0" providerId="LiveId" clId="{1BB08133-B5D5-4713-B673-07CABEB84A11}" dt="2021-07-22T17:58:28.377" v="1574" actId="20577"/>
        <pc:sldMkLst>
          <pc:docMk/>
          <pc:sldMk cId="2392856674" sldId="425"/>
        </pc:sldMkLst>
        <pc:spChg chg="mod">
          <ac:chgData name="Kulinich Bohdan" userId="48e65c9f34e137d0" providerId="LiveId" clId="{1BB08133-B5D5-4713-B673-07CABEB84A11}" dt="2021-07-22T17:58:28.377" v="1574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1BB08133-B5D5-4713-B673-07CABEB84A11}" dt="2021-07-15T16:42:30.934" v="0" actId="20577"/>
        <pc:sldMkLst>
          <pc:docMk/>
          <pc:sldMk cId="892962582" sldId="432"/>
        </pc:sldMkLst>
        <pc:spChg chg="mod">
          <ac:chgData name="Kulinich Bohdan" userId="48e65c9f34e137d0" providerId="LiveId" clId="{1BB08133-B5D5-4713-B673-07CABEB84A11}" dt="2021-07-15T16:42:30.934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modSp">
        <pc:chgData name="Kulinich Bohdan" userId="48e65c9f34e137d0" providerId="LiveId" clId="{1BB08133-B5D5-4713-B673-07CABEB84A11}" dt="2021-07-16T08:13:46.842" v="387" actId="20577"/>
        <pc:sldMkLst>
          <pc:docMk/>
          <pc:sldMk cId="835443336" sldId="477"/>
        </pc:sldMkLst>
        <pc:spChg chg="mod">
          <ac:chgData name="Kulinich Bohdan" userId="48e65c9f34e137d0" providerId="LiveId" clId="{1BB08133-B5D5-4713-B673-07CABEB84A11}" dt="2021-07-16T08:13:46.842" v="387" actId="20577"/>
          <ac:spMkLst>
            <pc:docMk/>
            <pc:sldMk cId="835443336" sldId="477"/>
            <ac:spMk id="6" creationId="{4CD1B612-D16C-4F70-8335-78480BFE8EC8}"/>
          </ac:spMkLst>
        </pc:spChg>
        <pc:spChg chg="mod">
          <ac:chgData name="Kulinich Bohdan" userId="48e65c9f34e137d0" providerId="LiveId" clId="{1BB08133-B5D5-4713-B673-07CABEB84A11}" dt="2021-07-16T08:12:38.557" v="343" actId="20577"/>
          <ac:spMkLst>
            <pc:docMk/>
            <pc:sldMk cId="835443336" sldId="477"/>
            <ac:spMk id="12" creationId="{97485A41-1798-4E95-BC09-FD81F2E9BF93}"/>
          </ac:spMkLst>
        </pc:spChg>
      </pc:sldChg>
      <pc:sldChg chg="del">
        <pc:chgData name="Kulinich Bohdan" userId="48e65c9f34e137d0" providerId="LiveId" clId="{1BB08133-B5D5-4713-B673-07CABEB84A11}" dt="2021-07-16T15:56:27.925" v="1534" actId="47"/>
        <pc:sldMkLst>
          <pc:docMk/>
          <pc:sldMk cId="1794489515" sldId="494"/>
        </pc:sldMkLst>
      </pc:sldChg>
      <pc:sldChg chg="del">
        <pc:chgData name="Kulinich Bohdan" userId="48e65c9f34e137d0" providerId="LiveId" clId="{1BB08133-B5D5-4713-B673-07CABEB84A11}" dt="2021-07-16T15:56:27.925" v="1534" actId="47"/>
        <pc:sldMkLst>
          <pc:docMk/>
          <pc:sldMk cId="1680196547" sldId="506"/>
        </pc:sldMkLst>
      </pc:sldChg>
      <pc:sldChg chg="del">
        <pc:chgData name="Kulinich Bohdan" userId="48e65c9f34e137d0" providerId="LiveId" clId="{1BB08133-B5D5-4713-B673-07CABEB84A11}" dt="2021-07-16T15:56:27.925" v="1534" actId="47"/>
        <pc:sldMkLst>
          <pc:docMk/>
          <pc:sldMk cId="1683370175" sldId="508"/>
        </pc:sldMkLst>
      </pc:sldChg>
      <pc:sldChg chg="del">
        <pc:chgData name="Kulinich Bohdan" userId="48e65c9f34e137d0" providerId="LiveId" clId="{1BB08133-B5D5-4713-B673-07CABEB84A11}" dt="2021-07-16T15:56:27.925" v="1534" actId="47"/>
        <pc:sldMkLst>
          <pc:docMk/>
          <pc:sldMk cId="1325750362" sldId="509"/>
        </pc:sldMkLst>
      </pc:sldChg>
      <pc:sldChg chg="del">
        <pc:chgData name="Kulinich Bohdan" userId="48e65c9f34e137d0" providerId="LiveId" clId="{1BB08133-B5D5-4713-B673-07CABEB84A11}" dt="2021-07-16T15:56:27.925" v="1534" actId="47"/>
        <pc:sldMkLst>
          <pc:docMk/>
          <pc:sldMk cId="141339472" sldId="510"/>
        </pc:sldMkLst>
      </pc:sldChg>
      <pc:sldChg chg="del">
        <pc:chgData name="Kulinich Bohdan" userId="48e65c9f34e137d0" providerId="LiveId" clId="{1BB08133-B5D5-4713-B673-07CABEB84A11}" dt="2021-07-16T15:56:27.925" v="1534" actId="47"/>
        <pc:sldMkLst>
          <pc:docMk/>
          <pc:sldMk cId="2397251343" sldId="511"/>
        </pc:sldMkLst>
      </pc:sldChg>
      <pc:sldChg chg="delSp modSp add mod delAnim modAnim">
        <pc:chgData name="Kulinich Bohdan" userId="48e65c9f34e137d0" providerId="LiveId" clId="{1BB08133-B5D5-4713-B673-07CABEB84A11}" dt="2021-07-15T19:58:51.964" v="238"/>
        <pc:sldMkLst>
          <pc:docMk/>
          <pc:sldMk cId="2888586769" sldId="512"/>
        </pc:sldMkLst>
        <pc:spChg chg="mod">
          <ac:chgData name="Kulinich Bohdan" userId="48e65c9f34e137d0" providerId="LiveId" clId="{1BB08133-B5D5-4713-B673-07CABEB84A11}" dt="2021-07-15T19:49:14.753" v="101" actId="20577"/>
          <ac:spMkLst>
            <pc:docMk/>
            <pc:sldMk cId="2888586769" sldId="512"/>
            <ac:spMk id="12" creationId="{97485A41-1798-4E95-BC09-FD81F2E9BF93}"/>
          </ac:spMkLst>
        </pc:spChg>
        <pc:spChg chg="mod modVis">
          <ac:chgData name="Kulinich Bohdan" userId="48e65c9f34e137d0" providerId="LiveId" clId="{1BB08133-B5D5-4713-B673-07CABEB84A11}" dt="2021-07-15T19:58:12.560" v="230" actId="14429"/>
          <ac:spMkLst>
            <pc:docMk/>
            <pc:sldMk cId="2888586769" sldId="512"/>
            <ac:spMk id="14" creationId="{77A5BBD8-5574-4F08-AF1D-324733C7635A}"/>
          </ac:spMkLst>
        </pc:spChg>
        <pc:spChg chg="mod">
          <ac:chgData name="Kulinich Bohdan" userId="48e65c9f34e137d0" providerId="LiveId" clId="{1BB08133-B5D5-4713-B673-07CABEB84A11}" dt="2021-07-15T19:57:34.752" v="191" actId="20577"/>
          <ac:spMkLst>
            <pc:docMk/>
            <pc:sldMk cId="2888586769" sldId="512"/>
            <ac:spMk id="15" creationId="{F4F45B88-D5E4-4DD7-B422-C3BFA9BE0E30}"/>
          </ac:spMkLst>
        </pc:spChg>
        <pc:spChg chg="mod">
          <ac:chgData name="Kulinich Bohdan" userId="48e65c9f34e137d0" providerId="LiveId" clId="{1BB08133-B5D5-4713-B673-07CABEB84A11}" dt="2021-07-15T19:57:49.884" v="223" actId="20577"/>
          <ac:spMkLst>
            <pc:docMk/>
            <pc:sldMk cId="2888586769" sldId="512"/>
            <ac:spMk id="19" creationId="{F8571C45-BCAD-42EF-B52F-C339C368A890}"/>
          </ac:spMkLst>
        </pc:spChg>
        <pc:spChg chg="mod">
          <ac:chgData name="Kulinich Bohdan" userId="48e65c9f34e137d0" providerId="LiveId" clId="{1BB08133-B5D5-4713-B673-07CABEB84A11}" dt="2021-07-15T19:57:43.009" v="205" actId="20577"/>
          <ac:spMkLst>
            <pc:docMk/>
            <pc:sldMk cId="2888586769" sldId="512"/>
            <ac:spMk id="20" creationId="{5243713F-2070-49AE-B765-1FC4C7A689DF}"/>
          </ac:spMkLst>
        </pc:spChg>
        <pc:spChg chg="del">
          <ac:chgData name="Kulinich Bohdan" userId="48e65c9f34e137d0" providerId="LiveId" clId="{1BB08133-B5D5-4713-B673-07CABEB84A11}" dt="2021-07-15T19:58:07.951" v="226" actId="478"/>
          <ac:spMkLst>
            <pc:docMk/>
            <pc:sldMk cId="2888586769" sldId="512"/>
            <ac:spMk id="316" creationId="{DB6B5E51-2804-4775-B26D-C96FC935059A}"/>
          </ac:spMkLst>
        </pc:spChg>
        <pc:grpChg chg="del">
          <ac:chgData name="Kulinich Bohdan" userId="48e65c9f34e137d0" providerId="LiveId" clId="{1BB08133-B5D5-4713-B673-07CABEB84A11}" dt="2021-07-15T19:58:09.431" v="228" actId="478"/>
          <ac:grpSpMkLst>
            <pc:docMk/>
            <pc:sldMk cId="2888586769" sldId="512"/>
            <ac:grpSpMk id="127" creationId="{3BBF5C06-3E54-4730-A5A5-DB88540E1A79}"/>
          </ac:grpSpMkLst>
        </pc:grpChg>
        <pc:grpChg chg="del">
          <ac:chgData name="Kulinich Bohdan" userId="48e65c9f34e137d0" providerId="LiveId" clId="{1BB08133-B5D5-4713-B673-07CABEB84A11}" dt="2021-07-15T19:58:08.799" v="227" actId="478"/>
          <ac:grpSpMkLst>
            <pc:docMk/>
            <pc:sldMk cId="2888586769" sldId="512"/>
            <ac:grpSpMk id="222" creationId="{35C4D3CA-E0C3-4F71-9DCF-4796E0C9D0B9}"/>
          </ac:grpSpMkLst>
        </pc:grpChg>
        <pc:picChg chg="mod modVis">
          <ac:chgData name="Kulinich Bohdan" userId="48e65c9f34e137d0" providerId="LiveId" clId="{1BB08133-B5D5-4713-B673-07CABEB84A11}" dt="2021-07-15T19:58:12.259" v="229" actId="14429"/>
          <ac:picMkLst>
            <pc:docMk/>
            <pc:sldMk cId="2888586769" sldId="512"/>
            <ac:picMk id="13" creationId="{9BBF827E-5082-4894-858E-CC1F17B8CC0E}"/>
          </ac:picMkLst>
        </pc:picChg>
      </pc:sldChg>
      <pc:sldChg chg="modSp add">
        <pc:chgData name="Kulinich Bohdan" userId="48e65c9f34e137d0" providerId="LiveId" clId="{1BB08133-B5D5-4713-B673-07CABEB84A11}" dt="2021-07-16T07:56:20.745" v="342" actId="20577"/>
        <pc:sldMkLst>
          <pc:docMk/>
          <pc:sldMk cId="2353107561" sldId="513"/>
        </pc:sldMkLst>
        <pc:spChg chg="mod">
          <ac:chgData name="Kulinich Bohdan" userId="48e65c9f34e137d0" providerId="LiveId" clId="{1BB08133-B5D5-4713-B673-07CABEB84A11}" dt="2021-07-16T07:48:02.794" v="240" actId="20577"/>
          <ac:spMkLst>
            <pc:docMk/>
            <pc:sldMk cId="2353107561" sldId="513"/>
            <ac:spMk id="12" creationId="{97485A41-1798-4E95-BC09-FD81F2E9BF93}"/>
          </ac:spMkLst>
        </pc:spChg>
        <pc:spChg chg="mod">
          <ac:chgData name="Kulinich Bohdan" userId="48e65c9f34e137d0" providerId="LiveId" clId="{1BB08133-B5D5-4713-B673-07CABEB84A11}" dt="2021-07-16T07:48:36.560" v="296" actId="20577"/>
          <ac:spMkLst>
            <pc:docMk/>
            <pc:sldMk cId="2353107561" sldId="513"/>
            <ac:spMk id="15" creationId="{F4F45B88-D5E4-4DD7-B422-C3BFA9BE0E30}"/>
          </ac:spMkLst>
        </pc:spChg>
        <pc:spChg chg="mod">
          <ac:chgData name="Kulinich Bohdan" userId="48e65c9f34e137d0" providerId="LiveId" clId="{1BB08133-B5D5-4713-B673-07CABEB84A11}" dt="2021-07-16T07:56:20.745" v="342" actId="20577"/>
          <ac:spMkLst>
            <pc:docMk/>
            <pc:sldMk cId="2353107561" sldId="513"/>
            <ac:spMk id="19" creationId="{F8571C45-BCAD-42EF-B52F-C339C368A890}"/>
          </ac:spMkLst>
        </pc:spChg>
        <pc:spChg chg="mod">
          <ac:chgData name="Kulinich Bohdan" userId="48e65c9f34e137d0" providerId="LiveId" clId="{1BB08133-B5D5-4713-B673-07CABEB84A11}" dt="2021-07-16T07:55:31.611" v="319" actId="20577"/>
          <ac:spMkLst>
            <pc:docMk/>
            <pc:sldMk cId="2353107561" sldId="513"/>
            <ac:spMk id="20" creationId="{5243713F-2070-49AE-B765-1FC4C7A689DF}"/>
          </ac:spMkLst>
        </pc:spChg>
      </pc:sldChg>
      <pc:sldChg chg="modSp add mod">
        <pc:chgData name="Kulinich Bohdan" userId="48e65c9f34e137d0" providerId="LiveId" clId="{1BB08133-B5D5-4713-B673-07CABEB84A11}" dt="2021-07-16T10:26:59.721" v="533" actId="20577"/>
        <pc:sldMkLst>
          <pc:docMk/>
          <pc:sldMk cId="3535490865" sldId="514"/>
        </pc:sldMkLst>
        <pc:spChg chg="mod">
          <ac:chgData name="Kulinich Bohdan" userId="48e65c9f34e137d0" providerId="LiveId" clId="{1BB08133-B5D5-4713-B673-07CABEB84A11}" dt="2021-07-16T09:13:37.799" v="389" actId="20577"/>
          <ac:spMkLst>
            <pc:docMk/>
            <pc:sldMk cId="3535490865" sldId="514"/>
            <ac:spMk id="12" creationId="{97485A41-1798-4E95-BC09-FD81F2E9BF93}"/>
          </ac:spMkLst>
        </pc:spChg>
        <pc:spChg chg="mod">
          <ac:chgData name="Kulinich Bohdan" userId="48e65c9f34e137d0" providerId="LiveId" clId="{1BB08133-B5D5-4713-B673-07CABEB84A11}" dt="2021-07-16T10:24:13.748" v="531" actId="20577"/>
          <ac:spMkLst>
            <pc:docMk/>
            <pc:sldMk cId="3535490865" sldId="514"/>
            <ac:spMk id="15" creationId="{F4F45B88-D5E4-4DD7-B422-C3BFA9BE0E30}"/>
          </ac:spMkLst>
        </pc:spChg>
        <pc:spChg chg="mod">
          <ac:chgData name="Kulinich Bohdan" userId="48e65c9f34e137d0" providerId="LiveId" clId="{1BB08133-B5D5-4713-B673-07CABEB84A11}" dt="2021-07-16T09:19:06.091" v="530" actId="1076"/>
          <ac:spMkLst>
            <pc:docMk/>
            <pc:sldMk cId="3535490865" sldId="514"/>
            <ac:spMk id="19" creationId="{F8571C45-BCAD-42EF-B52F-C339C368A890}"/>
          </ac:spMkLst>
        </pc:spChg>
        <pc:spChg chg="mod">
          <ac:chgData name="Kulinich Bohdan" userId="48e65c9f34e137d0" providerId="LiveId" clId="{1BB08133-B5D5-4713-B673-07CABEB84A11}" dt="2021-07-16T10:26:59.721" v="533" actId="20577"/>
          <ac:spMkLst>
            <pc:docMk/>
            <pc:sldMk cId="3535490865" sldId="514"/>
            <ac:spMk id="20" creationId="{5243713F-2070-49AE-B765-1FC4C7A689DF}"/>
          </ac:spMkLst>
        </pc:spChg>
      </pc:sldChg>
      <pc:sldChg chg="modSp add">
        <pc:chgData name="Kulinich Bohdan" userId="48e65c9f34e137d0" providerId="LiveId" clId="{1BB08133-B5D5-4713-B673-07CABEB84A11}" dt="2021-07-16T11:11:59.111" v="629" actId="20577"/>
        <pc:sldMkLst>
          <pc:docMk/>
          <pc:sldMk cId="2239277791" sldId="515"/>
        </pc:sldMkLst>
        <pc:spChg chg="mod">
          <ac:chgData name="Kulinich Bohdan" userId="48e65c9f34e137d0" providerId="LiveId" clId="{1BB08133-B5D5-4713-B673-07CABEB84A11}" dt="2021-07-16T11:11:59.111" v="629" actId="20577"/>
          <ac:spMkLst>
            <pc:docMk/>
            <pc:sldMk cId="2239277791" sldId="515"/>
            <ac:spMk id="6" creationId="{4CD1B612-D16C-4F70-8335-78480BFE8EC8}"/>
          </ac:spMkLst>
        </pc:spChg>
        <pc:spChg chg="mod">
          <ac:chgData name="Kulinich Bohdan" userId="48e65c9f34e137d0" providerId="LiveId" clId="{1BB08133-B5D5-4713-B673-07CABEB84A11}" dt="2021-07-16T11:09:39.025" v="535" actId="20577"/>
          <ac:spMkLst>
            <pc:docMk/>
            <pc:sldMk cId="2239277791" sldId="515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1BB08133-B5D5-4713-B673-07CABEB84A11}" dt="2021-07-16T15:36:32.457" v="1377"/>
        <pc:sldMkLst>
          <pc:docMk/>
          <pc:sldMk cId="2667515525" sldId="516"/>
        </pc:sldMkLst>
        <pc:spChg chg="mod ord">
          <ac:chgData name="Kulinich Bohdan" userId="48e65c9f34e137d0" providerId="LiveId" clId="{1BB08133-B5D5-4713-B673-07CABEB84A11}" dt="2021-07-16T15:35:52.753" v="1374" actId="166"/>
          <ac:spMkLst>
            <pc:docMk/>
            <pc:sldMk cId="2667515525" sldId="516"/>
            <ac:spMk id="6" creationId="{4CD1B612-D16C-4F70-8335-78480BFE8EC8}"/>
          </ac:spMkLst>
        </pc:spChg>
        <pc:spChg chg="mod">
          <ac:chgData name="Kulinich Bohdan" userId="48e65c9f34e137d0" providerId="LiveId" clId="{1BB08133-B5D5-4713-B673-07CABEB84A11}" dt="2021-07-16T11:22:26.101" v="631" actId="20577"/>
          <ac:spMkLst>
            <pc:docMk/>
            <pc:sldMk cId="2667515525" sldId="516"/>
            <ac:spMk id="12" creationId="{97485A41-1798-4E95-BC09-FD81F2E9BF93}"/>
          </ac:spMkLst>
        </pc:spChg>
        <pc:spChg chg="mod ord modVis">
          <ac:chgData name="Kulinich Bohdan" userId="48e65c9f34e137d0" providerId="LiveId" clId="{1BB08133-B5D5-4713-B673-07CABEB84A11}" dt="2021-07-16T15:35:37.841" v="1371" actId="166"/>
          <ac:spMkLst>
            <pc:docMk/>
            <pc:sldMk cId="2667515525" sldId="516"/>
            <ac:spMk id="14" creationId="{77A5BBD8-5574-4F08-AF1D-324733C7635A}"/>
          </ac:spMkLst>
        </pc:spChg>
        <pc:spChg chg="add mod ord">
          <ac:chgData name="Kulinich Bohdan" userId="48e65c9f34e137d0" providerId="LiveId" clId="{1BB08133-B5D5-4713-B673-07CABEB84A11}" dt="2021-07-16T15:35:52.753" v="1374" actId="166"/>
          <ac:spMkLst>
            <pc:docMk/>
            <pc:sldMk cId="2667515525" sldId="516"/>
            <ac:spMk id="15" creationId="{C084DD88-C223-476A-AEC3-DD021E8B152D}"/>
          </ac:spMkLst>
        </pc:spChg>
        <pc:spChg chg="add del mod">
          <ac:chgData name="Kulinich Bohdan" userId="48e65c9f34e137d0" providerId="LiveId" clId="{1BB08133-B5D5-4713-B673-07CABEB84A11}" dt="2021-07-16T11:28:07.463" v="790" actId="478"/>
          <ac:spMkLst>
            <pc:docMk/>
            <pc:sldMk cId="2667515525" sldId="516"/>
            <ac:spMk id="20" creationId="{010EA05B-6AA4-4709-8B08-76AE215E6CE0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24" creationId="{02020A3D-0FE1-4220-BEAF-2DCBBAEB3461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25" creationId="{00D44E7B-E832-4499-9F77-4AF3AD36930A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26" creationId="{81F01A1E-BBE3-4BC9-961D-19CED1D9E124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27" creationId="{8B516690-C8BB-472D-9D54-C7A79A67AD5A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28" creationId="{4C1B2603-23C8-4972-800F-2E2576433481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29" creationId="{398CB8AB-1644-461B-B45E-2C50B55CEFDC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30" creationId="{3C0A8EB6-B17A-465F-97AB-101D88B04102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31" creationId="{C72E8B01-D91F-4677-9F15-03EC5ACCBC43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32" creationId="{ECF1387B-041F-4D81-8CEA-E1493DBC37CE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33" creationId="{A8D56846-10CB-48C1-8B44-E11B6FF0CB38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34" creationId="{C35CC4EF-D446-45AB-A4E5-2041396813B0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35" creationId="{1E9256D1-7487-4BCF-97B4-E83D77C0BD3B}"/>
          </ac:spMkLst>
        </pc:spChg>
        <pc:spChg chg="add mod topLvl">
          <ac:chgData name="Kulinich Bohdan" userId="48e65c9f34e137d0" providerId="LiveId" clId="{1BB08133-B5D5-4713-B673-07CABEB84A11}" dt="2021-07-16T13:57:40.769" v="1106" actId="164"/>
          <ac:spMkLst>
            <pc:docMk/>
            <pc:sldMk cId="2667515525" sldId="516"/>
            <ac:spMk id="36" creationId="{0BAEBAAD-0006-4E2F-B8C1-8301E7F7484E}"/>
          </ac:spMkLst>
        </pc:spChg>
        <pc:spChg chg="add mod topLvl">
          <ac:chgData name="Kulinich Bohdan" userId="48e65c9f34e137d0" providerId="LiveId" clId="{1BB08133-B5D5-4713-B673-07CABEB84A11}" dt="2021-07-16T13:57:40.769" v="1106" actId="164"/>
          <ac:spMkLst>
            <pc:docMk/>
            <pc:sldMk cId="2667515525" sldId="516"/>
            <ac:spMk id="37" creationId="{EF44164C-B44B-4BA0-9C81-75C783D5634F}"/>
          </ac:spMkLst>
        </pc:spChg>
        <pc:spChg chg="add mod topLvl">
          <ac:chgData name="Kulinich Bohdan" userId="48e65c9f34e137d0" providerId="LiveId" clId="{1BB08133-B5D5-4713-B673-07CABEB84A11}" dt="2021-07-16T13:57:40.769" v="1106" actId="164"/>
          <ac:spMkLst>
            <pc:docMk/>
            <pc:sldMk cId="2667515525" sldId="516"/>
            <ac:spMk id="38" creationId="{03FFF032-6D1E-4FB0-82B2-D9FFCB9FA884}"/>
          </ac:spMkLst>
        </pc:spChg>
        <pc:spChg chg="add del mod topLvl">
          <ac:chgData name="Kulinich Bohdan" userId="48e65c9f34e137d0" providerId="LiveId" clId="{1BB08133-B5D5-4713-B673-07CABEB84A11}" dt="2021-07-16T11:30:06.168" v="808" actId="478"/>
          <ac:spMkLst>
            <pc:docMk/>
            <pc:sldMk cId="2667515525" sldId="516"/>
            <ac:spMk id="39" creationId="{0E6D54E8-0B6C-4073-BECC-8D1850225415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59" creationId="{4E32F45B-DAE6-4033-AB95-B08E78C526D0}"/>
          </ac:spMkLst>
        </pc:spChg>
        <pc:spChg chg="add del mod topLvl">
          <ac:chgData name="Kulinich Bohdan" userId="48e65c9f34e137d0" providerId="LiveId" clId="{1BB08133-B5D5-4713-B673-07CABEB84A11}" dt="2021-07-16T11:30:06.168" v="808" actId="478"/>
          <ac:spMkLst>
            <pc:docMk/>
            <pc:sldMk cId="2667515525" sldId="516"/>
            <ac:spMk id="79" creationId="{FBA08FEB-A984-4A82-9FE6-78BAC6BF57B4}"/>
          </ac:spMkLst>
        </pc:spChg>
        <pc:spChg chg="add del mod topLvl">
          <ac:chgData name="Kulinich Bohdan" userId="48e65c9f34e137d0" providerId="LiveId" clId="{1BB08133-B5D5-4713-B673-07CABEB84A11}" dt="2021-07-16T11:30:06.168" v="808" actId="478"/>
          <ac:spMkLst>
            <pc:docMk/>
            <pc:sldMk cId="2667515525" sldId="516"/>
            <ac:spMk id="80" creationId="{F86E091F-886F-495F-913F-94AAD8572DEA}"/>
          </ac:spMkLst>
        </pc:spChg>
        <pc:spChg chg="add del mod topLvl">
          <ac:chgData name="Kulinich Bohdan" userId="48e65c9f34e137d0" providerId="LiveId" clId="{1BB08133-B5D5-4713-B673-07CABEB84A11}" dt="2021-07-16T11:30:06.168" v="808" actId="478"/>
          <ac:spMkLst>
            <pc:docMk/>
            <pc:sldMk cId="2667515525" sldId="516"/>
            <ac:spMk id="81" creationId="{09A3602F-E78A-4BB3-80FC-7D60357742F3}"/>
          </ac:spMkLst>
        </pc:spChg>
        <pc:spChg chg="add del mod topLvl">
          <ac:chgData name="Kulinich Bohdan" userId="48e65c9f34e137d0" providerId="LiveId" clId="{1BB08133-B5D5-4713-B673-07CABEB84A11}" dt="2021-07-16T11:30:06.168" v="808" actId="478"/>
          <ac:spMkLst>
            <pc:docMk/>
            <pc:sldMk cId="2667515525" sldId="516"/>
            <ac:spMk id="82" creationId="{44FD5933-992E-4C92-8D71-3214FDD35FD3}"/>
          </ac:spMkLst>
        </pc:spChg>
        <pc:spChg chg="add del mod topLvl">
          <ac:chgData name="Kulinich Bohdan" userId="48e65c9f34e137d0" providerId="LiveId" clId="{1BB08133-B5D5-4713-B673-07CABEB84A11}" dt="2021-07-16T11:30:06.168" v="808" actId="478"/>
          <ac:spMkLst>
            <pc:docMk/>
            <pc:sldMk cId="2667515525" sldId="516"/>
            <ac:spMk id="83" creationId="{B1874B56-05BB-4639-B0D3-034027C862B0}"/>
          </ac:spMkLst>
        </pc:spChg>
        <pc:spChg chg="add del mod topLvl">
          <ac:chgData name="Kulinich Bohdan" userId="48e65c9f34e137d0" providerId="LiveId" clId="{1BB08133-B5D5-4713-B673-07CABEB84A11}" dt="2021-07-16T11:30:06.168" v="808" actId="478"/>
          <ac:spMkLst>
            <pc:docMk/>
            <pc:sldMk cId="2667515525" sldId="516"/>
            <ac:spMk id="84" creationId="{4EFFADDE-0E34-4813-81B3-CB211F9B879B}"/>
          </ac:spMkLst>
        </pc:spChg>
        <pc:spChg chg="add del mod topLvl">
          <ac:chgData name="Kulinich Bohdan" userId="48e65c9f34e137d0" providerId="LiveId" clId="{1BB08133-B5D5-4713-B673-07CABEB84A11}" dt="2021-07-16T11:30:06.168" v="808" actId="478"/>
          <ac:spMkLst>
            <pc:docMk/>
            <pc:sldMk cId="2667515525" sldId="516"/>
            <ac:spMk id="85" creationId="{35F4DEC5-F5A4-451E-A4E6-B52C9B099822}"/>
          </ac:spMkLst>
        </pc:spChg>
        <pc:spChg chg="add del mod topLvl">
          <ac:chgData name="Kulinich Bohdan" userId="48e65c9f34e137d0" providerId="LiveId" clId="{1BB08133-B5D5-4713-B673-07CABEB84A11}" dt="2021-07-16T11:30:06.168" v="808" actId="478"/>
          <ac:spMkLst>
            <pc:docMk/>
            <pc:sldMk cId="2667515525" sldId="516"/>
            <ac:spMk id="86" creationId="{BC76560B-1A84-40E8-A5AA-1AA2911FEFA4}"/>
          </ac:spMkLst>
        </pc:spChg>
        <pc:spChg chg="add del mod topLvl">
          <ac:chgData name="Kulinich Bohdan" userId="48e65c9f34e137d0" providerId="LiveId" clId="{1BB08133-B5D5-4713-B673-07CABEB84A11}" dt="2021-07-16T11:30:06.168" v="808" actId="478"/>
          <ac:spMkLst>
            <pc:docMk/>
            <pc:sldMk cId="2667515525" sldId="516"/>
            <ac:spMk id="87" creationId="{2B0EC9C1-8EEE-4D8E-B710-C094A8020403}"/>
          </ac:spMkLst>
        </pc:spChg>
        <pc:spChg chg="add del mod">
          <ac:chgData name="Kulinich Bohdan" userId="48e65c9f34e137d0" providerId="LiveId" clId="{1BB08133-B5D5-4713-B673-07CABEB84A11}" dt="2021-07-16T12:52:35.484" v="1042" actId="478"/>
          <ac:spMkLst>
            <pc:docMk/>
            <pc:sldMk cId="2667515525" sldId="516"/>
            <ac:spMk id="88" creationId="{0A656348-08E5-423B-85D8-FFF79B513C7B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89" creationId="{9C802BF7-6710-4DD6-A654-EBFEC0828E8C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90" creationId="{3A92D0CC-6FF6-440A-B8D1-B4970A7D96D0}"/>
          </ac:spMkLst>
        </pc:spChg>
        <pc:spChg chg="add del mod topLvl">
          <ac:chgData name="Kulinich Bohdan" userId="48e65c9f34e137d0" providerId="LiveId" clId="{1BB08133-B5D5-4713-B673-07CABEB84A11}" dt="2021-07-16T11:30:10.710" v="809" actId="478"/>
          <ac:spMkLst>
            <pc:docMk/>
            <pc:sldMk cId="2667515525" sldId="516"/>
            <ac:spMk id="91" creationId="{B43708F7-1BF7-4BC0-8BB5-833A1DEE9AE2}"/>
          </ac:spMkLst>
        </pc:spChg>
        <pc:spChg chg="add del mod topLvl">
          <ac:chgData name="Kulinich Bohdan" userId="48e65c9f34e137d0" providerId="LiveId" clId="{1BB08133-B5D5-4713-B673-07CABEB84A11}" dt="2021-07-16T11:30:10.710" v="809" actId="478"/>
          <ac:spMkLst>
            <pc:docMk/>
            <pc:sldMk cId="2667515525" sldId="516"/>
            <ac:spMk id="92" creationId="{038D5059-B1CA-4D77-BF95-09FBC484DD3D}"/>
          </ac:spMkLst>
        </pc:spChg>
        <pc:spChg chg="add del mod topLvl">
          <ac:chgData name="Kulinich Bohdan" userId="48e65c9f34e137d0" providerId="LiveId" clId="{1BB08133-B5D5-4713-B673-07CABEB84A11}" dt="2021-07-16T11:30:10.710" v="809" actId="478"/>
          <ac:spMkLst>
            <pc:docMk/>
            <pc:sldMk cId="2667515525" sldId="516"/>
            <ac:spMk id="93" creationId="{EE1CE49D-B0D8-42FA-B442-FCF0DEBB82D1}"/>
          </ac:spMkLst>
        </pc:spChg>
        <pc:spChg chg="add del mod topLvl">
          <ac:chgData name="Kulinich Bohdan" userId="48e65c9f34e137d0" providerId="LiveId" clId="{1BB08133-B5D5-4713-B673-07CABEB84A11}" dt="2021-07-16T11:30:10.710" v="809" actId="478"/>
          <ac:spMkLst>
            <pc:docMk/>
            <pc:sldMk cId="2667515525" sldId="516"/>
            <ac:spMk id="94" creationId="{F036CDE9-4E4E-4DD4-AEE3-21128110EDA6}"/>
          </ac:spMkLst>
        </pc:spChg>
        <pc:spChg chg="add del mod topLvl">
          <ac:chgData name="Kulinich Bohdan" userId="48e65c9f34e137d0" providerId="LiveId" clId="{1BB08133-B5D5-4713-B673-07CABEB84A11}" dt="2021-07-16T11:30:10.710" v="809" actId="478"/>
          <ac:spMkLst>
            <pc:docMk/>
            <pc:sldMk cId="2667515525" sldId="516"/>
            <ac:spMk id="95" creationId="{D8FC6873-DE44-407C-90A8-6FF46AD22C8E}"/>
          </ac:spMkLst>
        </pc:spChg>
        <pc:spChg chg="add del mod topLvl">
          <ac:chgData name="Kulinich Bohdan" userId="48e65c9f34e137d0" providerId="LiveId" clId="{1BB08133-B5D5-4713-B673-07CABEB84A11}" dt="2021-07-16T11:30:10.710" v="809" actId="478"/>
          <ac:spMkLst>
            <pc:docMk/>
            <pc:sldMk cId="2667515525" sldId="516"/>
            <ac:spMk id="96" creationId="{170DD357-97AA-4F94-96F1-2CC98C767B84}"/>
          </ac:spMkLst>
        </pc:spChg>
        <pc:spChg chg="add del mod topLvl">
          <ac:chgData name="Kulinich Bohdan" userId="48e65c9f34e137d0" providerId="LiveId" clId="{1BB08133-B5D5-4713-B673-07CABEB84A11}" dt="2021-07-16T11:30:10.710" v="809" actId="478"/>
          <ac:spMkLst>
            <pc:docMk/>
            <pc:sldMk cId="2667515525" sldId="516"/>
            <ac:spMk id="97" creationId="{9E3C195F-EE33-49A8-AB63-97CD43691ECC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98" creationId="{30C2F502-FDB9-4C66-B105-4CAAB87B3CFB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99" creationId="{A412473F-3D04-4302-A660-5B4B156E20A6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100" creationId="{E996FDB9-B826-43B5-9A83-A4210AD8FFE1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101" creationId="{EF1035AB-50CE-419C-8621-16E0FDBF3B37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102" creationId="{4EDCD2BB-6497-40EA-B194-DB0AF37034AA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103" creationId="{6B6F353F-8769-4E08-B136-82FEA2669490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104" creationId="{F2688DD0-EB4E-4DC6-AFB4-37F8E649EB9C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105" creationId="{C8ADE23D-AD4A-465D-B571-73D21271FB01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106" creationId="{DFCD4C6E-A9D3-4775-8FF9-DD844223DB95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107" creationId="{6AE50157-6C9E-4532-AD41-BB8386167DEE}"/>
          </ac:spMkLst>
        </pc:spChg>
        <pc:spChg chg="add del mod topLvl">
          <ac:chgData name="Kulinich Bohdan" userId="48e65c9f34e137d0" providerId="LiveId" clId="{1BB08133-B5D5-4713-B673-07CABEB84A11}" dt="2021-07-16T11:29:52.741" v="805" actId="478"/>
          <ac:spMkLst>
            <pc:docMk/>
            <pc:sldMk cId="2667515525" sldId="516"/>
            <ac:spMk id="108" creationId="{105534F6-FD75-4B84-A86B-026911F9DD81}"/>
          </ac:spMkLst>
        </pc:spChg>
        <pc:spChg chg="add del mod topLvl">
          <ac:chgData name="Kulinich Bohdan" userId="48e65c9f34e137d0" providerId="LiveId" clId="{1BB08133-B5D5-4713-B673-07CABEB84A11}" dt="2021-07-16T11:29:55.901" v="806" actId="478"/>
          <ac:spMkLst>
            <pc:docMk/>
            <pc:sldMk cId="2667515525" sldId="516"/>
            <ac:spMk id="109" creationId="{2210B393-1E3F-417D-AADF-AFAFD31FBD2C}"/>
          </ac:spMkLst>
        </pc:spChg>
        <pc:spChg chg="add del mod topLvl">
          <ac:chgData name="Kulinich Bohdan" userId="48e65c9f34e137d0" providerId="LiveId" clId="{1BB08133-B5D5-4713-B673-07CABEB84A11}" dt="2021-07-16T11:29:55.901" v="806" actId="478"/>
          <ac:spMkLst>
            <pc:docMk/>
            <pc:sldMk cId="2667515525" sldId="516"/>
            <ac:spMk id="110" creationId="{7F28828D-D847-4426-BBDD-768F03EC668F}"/>
          </ac:spMkLst>
        </pc:spChg>
        <pc:spChg chg="add del mod topLvl">
          <ac:chgData name="Kulinich Bohdan" userId="48e65c9f34e137d0" providerId="LiveId" clId="{1BB08133-B5D5-4713-B673-07CABEB84A11}" dt="2021-07-16T11:29:55.901" v="806" actId="478"/>
          <ac:spMkLst>
            <pc:docMk/>
            <pc:sldMk cId="2667515525" sldId="516"/>
            <ac:spMk id="111" creationId="{11DD4404-600A-46E6-B25B-1C039F444827}"/>
          </ac:spMkLst>
        </pc:spChg>
        <pc:spChg chg="add del mod topLvl">
          <ac:chgData name="Kulinich Bohdan" userId="48e65c9f34e137d0" providerId="LiveId" clId="{1BB08133-B5D5-4713-B673-07CABEB84A11}" dt="2021-07-16T11:29:55.901" v="806" actId="478"/>
          <ac:spMkLst>
            <pc:docMk/>
            <pc:sldMk cId="2667515525" sldId="516"/>
            <ac:spMk id="112" creationId="{D271DD35-04FA-445C-9DC9-626413CF78A8}"/>
          </ac:spMkLst>
        </pc:spChg>
        <pc:spChg chg="add del mod topLvl">
          <ac:chgData name="Kulinich Bohdan" userId="48e65c9f34e137d0" providerId="LiveId" clId="{1BB08133-B5D5-4713-B673-07CABEB84A11}" dt="2021-07-16T11:29:55.901" v="806" actId="478"/>
          <ac:spMkLst>
            <pc:docMk/>
            <pc:sldMk cId="2667515525" sldId="516"/>
            <ac:spMk id="113" creationId="{44A1F409-D0D3-442C-98BA-0F936F126CDF}"/>
          </ac:spMkLst>
        </pc:spChg>
        <pc:spChg chg="add del mod topLvl">
          <ac:chgData name="Kulinich Bohdan" userId="48e65c9f34e137d0" providerId="LiveId" clId="{1BB08133-B5D5-4713-B673-07CABEB84A11}" dt="2021-07-16T11:29:55.901" v="806" actId="478"/>
          <ac:spMkLst>
            <pc:docMk/>
            <pc:sldMk cId="2667515525" sldId="516"/>
            <ac:spMk id="114" creationId="{9C6112AE-6EFD-4170-8F43-0587BABC5646}"/>
          </ac:spMkLst>
        </pc:spChg>
        <pc:spChg chg="add mod">
          <ac:chgData name="Kulinich Bohdan" userId="48e65c9f34e137d0" providerId="LiveId" clId="{1BB08133-B5D5-4713-B673-07CABEB84A11}" dt="2021-07-16T11:33:00.867" v="843" actId="1076"/>
          <ac:spMkLst>
            <pc:docMk/>
            <pc:sldMk cId="2667515525" sldId="516"/>
            <ac:spMk id="121" creationId="{CA6C327C-6011-4524-9DA2-F04772B6FDBC}"/>
          </ac:spMkLst>
        </pc:spChg>
        <pc:spChg chg="add mod">
          <ac:chgData name="Kulinich Bohdan" userId="48e65c9f34e137d0" providerId="LiveId" clId="{1BB08133-B5D5-4713-B673-07CABEB84A11}" dt="2021-07-16T11:33:08.175" v="846" actId="20577"/>
          <ac:spMkLst>
            <pc:docMk/>
            <pc:sldMk cId="2667515525" sldId="516"/>
            <ac:spMk id="122" creationId="{04FCF6A6-FA74-45D0-9957-CC5D52FC651F}"/>
          </ac:spMkLst>
        </pc:spChg>
        <pc:spChg chg="add mod">
          <ac:chgData name="Kulinich Bohdan" userId="48e65c9f34e137d0" providerId="LiveId" clId="{1BB08133-B5D5-4713-B673-07CABEB84A11}" dt="2021-07-16T11:33:25.851" v="851" actId="20577"/>
          <ac:spMkLst>
            <pc:docMk/>
            <pc:sldMk cId="2667515525" sldId="516"/>
            <ac:spMk id="123" creationId="{5BF5B724-15C4-4D85-8067-DEE9DFC85983}"/>
          </ac:spMkLst>
        </pc:spChg>
        <pc:spChg chg="add mod">
          <ac:chgData name="Kulinich Bohdan" userId="48e65c9f34e137d0" providerId="LiveId" clId="{1BB08133-B5D5-4713-B673-07CABEB84A11}" dt="2021-07-16T12:09:26.310" v="857" actId="164"/>
          <ac:spMkLst>
            <pc:docMk/>
            <pc:sldMk cId="2667515525" sldId="516"/>
            <ac:spMk id="124" creationId="{4A3E5AC6-0E91-403F-A545-FE64B51CC5A9}"/>
          </ac:spMkLst>
        </pc:spChg>
        <pc:spChg chg="add mod">
          <ac:chgData name="Kulinich Bohdan" userId="48e65c9f34e137d0" providerId="LiveId" clId="{1BB08133-B5D5-4713-B673-07CABEB84A11}" dt="2021-07-16T12:09:26.310" v="857" actId="164"/>
          <ac:spMkLst>
            <pc:docMk/>
            <pc:sldMk cId="2667515525" sldId="516"/>
            <ac:spMk id="125" creationId="{87301849-9FA6-4342-8DC1-FFFC7DEF03A7}"/>
          </ac:spMkLst>
        </pc:spChg>
        <pc:spChg chg="add mod ord">
          <ac:chgData name="Kulinich Bohdan" userId="48e65c9f34e137d0" providerId="LiveId" clId="{1BB08133-B5D5-4713-B673-07CABEB84A11}" dt="2021-07-16T13:31:37.285" v="1097" actId="166"/>
          <ac:spMkLst>
            <pc:docMk/>
            <pc:sldMk cId="2667515525" sldId="516"/>
            <ac:spMk id="127" creationId="{AA608E7B-B3F9-4AC5-AE91-747A8BA411BF}"/>
          </ac:spMkLst>
        </pc:spChg>
        <pc:spChg chg="add mod">
          <ac:chgData name="Kulinich Bohdan" userId="48e65c9f34e137d0" providerId="LiveId" clId="{1BB08133-B5D5-4713-B673-07CABEB84A11}" dt="2021-07-16T12:11:52.015" v="907" actId="164"/>
          <ac:spMkLst>
            <pc:docMk/>
            <pc:sldMk cId="2667515525" sldId="516"/>
            <ac:spMk id="128" creationId="{FB163D03-0FF1-4507-AC2F-8124835C8A5C}"/>
          </ac:spMkLst>
        </pc:spChg>
        <pc:spChg chg="add mod">
          <ac:chgData name="Kulinich Bohdan" userId="48e65c9f34e137d0" providerId="LiveId" clId="{1BB08133-B5D5-4713-B673-07CABEB84A11}" dt="2021-07-16T12:11:52.015" v="907" actId="164"/>
          <ac:spMkLst>
            <pc:docMk/>
            <pc:sldMk cId="2667515525" sldId="516"/>
            <ac:spMk id="129" creationId="{B7A14080-51CA-441D-9AF6-B7677C94D6CB}"/>
          </ac:spMkLst>
        </pc:spChg>
        <pc:spChg chg="add mod">
          <ac:chgData name="Kulinich Bohdan" userId="48e65c9f34e137d0" providerId="LiveId" clId="{1BB08133-B5D5-4713-B673-07CABEB84A11}" dt="2021-07-16T12:13:00.636" v="930" actId="1076"/>
          <ac:spMkLst>
            <pc:docMk/>
            <pc:sldMk cId="2667515525" sldId="516"/>
            <ac:spMk id="132" creationId="{51126975-BBA5-4274-B7DC-40B3B034C588}"/>
          </ac:spMkLst>
        </pc:spChg>
        <pc:spChg chg="add mod">
          <ac:chgData name="Kulinich Bohdan" userId="48e65c9f34e137d0" providerId="LiveId" clId="{1BB08133-B5D5-4713-B673-07CABEB84A11}" dt="2021-07-16T12:20:14.204" v="1024" actId="14100"/>
          <ac:spMkLst>
            <pc:docMk/>
            <pc:sldMk cId="2667515525" sldId="516"/>
            <ac:spMk id="133" creationId="{4ECEEFE1-5B2E-44B8-A2C6-218FC6DED7B0}"/>
          </ac:spMkLst>
        </pc:spChg>
        <pc:spChg chg="add del mod">
          <ac:chgData name="Kulinich Bohdan" userId="48e65c9f34e137d0" providerId="LiveId" clId="{1BB08133-B5D5-4713-B673-07CABEB84A11}" dt="2021-07-16T12:17:03.746" v="948"/>
          <ac:spMkLst>
            <pc:docMk/>
            <pc:sldMk cId="2667515525" sldId="516"/>
            <ac:spMk id="134" creationId="{CF2164F8-8E77-4615-8AAB-C18AD091F149}"/>
          </ac:spMkLst>
        </pc:spChg>
        <pc:spChg chg="add mod">
          <ac:chgData name="Kulinich Bohdan" userId="48e65c9f34e137d0" providerId="LiveId" clId="{1BB08133-B5D5-4713-B673-07CABEB84A11}" dt="2021-07-16T12:19:17.729" v="1016" actId="14100"/>
          <ac:spMkLst>
            <pc:docMk/>
            <pc:sldMk cId="2667515525" sldId="516"/>
            <ac:spMk id="135" creationId="{540E81E8-6158-469B-AFEF-40E8312A852D}"/>
          </ac:spMkLst>
        </pc:spChg>
        <pc:spChg chg="add mod">
          <ac:chgData name="Kulinich Bohdan" userId="48e65c9f34e137d0" providerId="LiveId" clId="{1BB08133-B5D5-4713-B673-07CABEB84A11}" dt="2021-07-16T12:19:26.533" v="1018" actId="14100"/>
          <ac:spMkLst>
            <pc:docMk/>
            <pc:sldMk cId="2667515525" sldId="516"/>
            <ac:spMk id="136" creationId="{1503020A-6D45-46CA-94F1-9678D1D0D6B8}"/>
          </ac:spMkLst>
        </pc:spChg>
        <pc:spChg chg="add mod">
          <ac:chgData name="Kulinich Bohdan" userId="48e65c9f34e137d0" providerId="LiveId" clId="{1BB08133-B5D5-4713-B673-07CABEB84A11}" dt="2021-07-16T12:19:34.002" v="1020" actId="14100"/>
          <ac:spMkLst>
            <pc:docMk/>
            <pc:sldMk cId="2667515525" sldId="516"/>
            <ac:spMk id="137" creationId="{6275ABB6-DC79-4F1C-814B-50785FE6FF89}"/>
          </ac:spMkLst>
        </pc:spChg>
        <pc:spChg chg="add mod">
          <ac:chgData name="Kulinich Bohdan" userId="48e65c9f34e137d0" providerId="LiveId" clId="{1BB08133-B5D5-4713-B673-07CABEB84A11}" dt="2021-07-16T12:52:31.733" v="1041" actId="1076"/>
          <ac:spMkLst>
            <pc:docMk/>
            <pc:sldMk cId="2667515525" sldId="516"/>
            <ac:spMk id="140" creationId="{87EF56F6-B746-4412-B59D-5D452764D255}"/>
          </ac:spMkLst>
        </pc:spChg>
        <pc:spChg chg="add mod">
          <ac:chgData name="Kulinich Bohdan" userId="48e65c9f34e137d0" providerId="LiveId" clId="{1BB08133-B5D5-4713-B673-07CABEB84A11}" dt="2021-07-16T13:31:11.032" v="1089" actId="688"/>
          <ac:spMkLst>
            <pc:docMk/>
            <pc:sldMk cId="2667515525" sldId="516"/>
            <ac:spMk id="142" creationId="{72172CB7-24AB-4F9E-AA7B-42E940A481FF}"/>
          </ac:spMkLst>
        </pc:spChg>
        <pc:spChg chg="add mod">
          <ac:chgData name="Kulinich Bohdan" userId="48e65c9f34e137d0" providerId="LiveId" clId="{1BB08133-B5D5-4713-B673-07CABEB84A11}" dt="2021-07-16T13:29:49.778" v="1068" actId="571"/>
          <ac:spMkLst>
            <pc:docMk/>
            <pc:sldMk cId="2667515525" sldId="516"/>
            <ac:spMk id="143" creationId="{6C3F10D7-CC08-42B3-9571-91FEFED8BA21}"/>
          </ac:spMkLst>
        </pc:spChg>
        <pc:spChg chg="add mod">
          <ac:chgData name="Kulinich Bohdan" userId="48e65c9f34e137d0" providerId="LiveId" clId="{1BB08133-B5D5-4713-B673-07CABEB84A11}" dt="2021-07-16T13:30:47.479" v="1086" actId="207"/>
          <ac:spMkLst>
            <pc:docMk/>
            <pc:sldMk cId="2667515525" sldId="516"/>
            <ac:spMk id="145" creationId="{198AD1C8-6075-4429-8A23-31CFBE84A4BB}"/>
          </ac:spMkLst>
        </pc:spChg>
        <pc:spChg chg="add mod">
          <ac:chgData name="Kulinich Bohdan" userId="48e65c9f34e137d0" providerId="LiveId" clId="{1BB08133-B5D5-4713-B673-07CABEB84A11}" dt="2021-07-16T14:09:16.015" v="1169" actId="20577"/>
          <ac:spMkLst>
            <pc:docMk/>
            <pc:sldMk cId="2667515525" sldId="516"/>
            <ac:spMk id="149" creationId="{51042AE9-189E-4E00-978F-E5F682F13171}"/>
          </ac:spMkLst>
        </pc:spChg>
        <pc:spChg chg="add mod">
          <ac:chgData name="Kulinich Bohdan" userId="48e65c9f34e137d0" providerId="LiveId" clId="{1BB08133-B5D5-4713-B673-07CABEB84A11}" dt="2021-07-16T15:02:08.294" v="1337" actId="14100"/>
          <ac:spMkLst>
            <pc:docMk/>
            <pc:sldMk cId="2667515525" sldId="516"/>
            <ac:spMk id="150" creationId="{A24E7683-D005-4613-AEE4-9616FF0D17A5}"/>
          </ac:spMkLst>
        </pc:spChg>
        <pc:spChg chg="add mod">
          <ac:chgData name="Kulinich Bohdan" userId="48e65c9f34e137d0" providerId="LiveId" clId="{1BB08133-B5D5-4713-B673-07CABEB84A11}" dt="2021-07-16T15:04:37.600" v="1340" actId="1076"/>
          <ac:spMkLst>
            <pc:docMk/>
            <pc:sldMk cId="2667515525" sldId="516"/>
            <ac:spMk id="151" creationId="{5AE8F33B-03FF-488F-A7B8-1426FA14C162}"/>
          </ac:spMkLst>
        </pc:spChg>
        <pc:spChg chg="add mod">
          <ac:chgData name="Kulinich Bohdan" userId="48e65c9f34e137d0" providerId="LiveId" clId="{1BB08133-B5D5-4713-B673-07CABEB84A11}" dt="2021-07-16T15:04:37.600" v="1340" actId="1076"/>
          <ac:spMkLst>
            <pc:docMk/>
            <pc:sldMk cId="2667515525" sldId="516"/>
            <ac:spMk id="152" creationId="{6C4BF68B-3157-466D-8877-0A726D5E2522}"/>
          </ac:spMkLst>
        </pc:spChg>
        <pc:spChg chg="add mod">
          <ac:chgData name="Kulinich Bohdan" userId="48e65c9f34e137d0" providerId="LiveId" clId="{1BB08133-B5D5-4713-B673-07CABEB84A11}" dt="2021-07-16T15:34:18.790" v="1352" actId="207"/>
          <ac:spMkLst>
            <pc:docMk/>
            <pc:sldMk cId="2667515525" sldId="516"/>
            <ac:spMk id="153" creationId="{0FB11EB2-65D8-48BA-A600-754B1AC74975}"/>
          </ac:spMkLst>
        </pc:spChg>
        <pc:spChg chg="add mod ord modVis">
          <ac:chgData name="Kulinich Bohdan" userId="48e65c9f34e137d0" providerId="LiveId" clId="{1BB08133-B5D5-4713-B673-07CABEB84A11}" dt="2021-07-16T15:35:39.148" v="1372" actId="14429"/>
          <ac:spMkLst>
            <pc:docMk/>
            <pc:sldMk cId="2667515525" sldId="516"/>
            <ac:spMk id="154" creationId="{32D030DE-0484-4609-AFFA-C2300B401857}"/>
          </ac:spMkLst>
        </pc:spChg>
        <pc:grpChg chg="add del mod ord">
          <ac:chgData name="Kulinich Bohdan" userId="48e65c9f34e137d0" providerId="LiveId" clId="{1BB08133-B5D5-4713-B673-07CABEB84A11}" dt="2021-07-16T11:29:23.453" v="803" actId="165"/>
          <ac:grpSpMkLst>
            <pc:docMk/>
            <pc:sldMk cId="2667515525" sldId="516"/>
            <ac:grpSpMk id="2" creationId="{7354633F-754F-4D5E-9805-C5F20028EFA0}"/>
          </ac:grpSpMkLst>
        </pc:grpChg>
        <pc:grpChg chg="ord">
          <ac:chgData name="Kulinich Bohdan" userId="48e65c9f34e137d0" providerId="LiveId" clId="{1BB08133-B5D5-4713-B673-07CABEB84A11}" dt="2021-07-16T15:35:46.673" v="1373" actId="166"/>
          <ac:grpSpMkLst>
            <pc:docMk/>
            <pc:sldMk cId="2667515525" sldId="516"/>
            <ac:grpSpMk id="4" creationId="{F031B22B-F0AC-47B8-BCB2-56FABAE416CF}"/>
          </ac:grpSpMkLst>
        </pc:grpChg>
        <pc:grpChg chg="add mod">
          <ac:chgData name="Kulinich Bohdan" userId="48e65c9f34e137d0" providerId="LiveId" clId="{1BB08133-B5D5-4713-B673-07CABEB84A11}" dt="2021-07-16T11:32:30.627" v="839" actId="1076"/>
          <ac:grpSpMkLst>
            <pc:docMk/>
            <pc:sldMk cId="2667515525" sldId="516"/>
            <ac:grpSpMk id="120" creationId="{EDF4912D-C017-46C2-9D90-967DDBB87F46}"/>
          </ac:grpSpMkLst>
        </pc:grpChg>
        <pc:grpChg chg="add del mod">
          <ac:chgData name="Kulinich Bohdan" userId="48e65c9f34e137d0" providerId="LiveId" clId="{1BB08133-B5D5-4713-B673-07CABEB84A11}" dt="2021-07-16T12:52:36.469" v="1043" actId="478"/>
          <ac:grpSpMkLst>
            <pc:docMk/>
            <pc:sldMk cId="2667515525" sldId="516"/>
            <ac:grpSpMk id="126" creationId="{95F5AB1F-A40D-4934-9AB7-3D8728984D6D}"/>
          </ac:grpSpMkLst>
        </pc:grpChg>
        <pc:grpChg chg="add mod ord">
          <ac:chgData name="Kulinich Bohdan" userId="48e65c9f34e137d0" providerId="LiveId" clId="{1BB08133-B5D5-4713-B673-07CABEB84A11}" dt="2021-07-16T12:11:47.758" v="906" actId="164"/>
          <ac:grpSpMkLst>
            <pc:docMk/>
            <pc:sldMk cId="2667515525" sldId="516"/>
            <ac:grpSpMk id="130" creationId="{229E7185-98DC-4845-A04E-A7CE9683BDF9}"/>
          </ac:grpSpMkLst>
        </pc:grpChg>
        <pc:grpChg chg="add mod ord">
          <ac:chgData name="Kulinich Bohdan" userId="48e65c9f34e137d0" providerId="LiveId" clId="{1BB08133-B5D5-4713-B673-07CABEB84A11}" dt="2021-07-16T12:12:39.539" v="923" actId="1076"/>
          <ac:grpSpMkLst>
            <pc:docMk/>
            <pc:sldMk cId="2667515525" sldId="516"/>
            <ac:grpSpMk id="131" creationId="{6D7D70EF-4E03-43BB-AD52-EEAD719EEDAD}"/>
          </ac:grpSpMkLst>
        </pc:grpChg>
        <pc:grpChg chg="add mod">
          <ac:chgData name="Kulinich Bohdan" userId="48e65c9f34e137d0" providerId="LiveId" clId="{1BB08133-B5D5-4713-B673-07CABEB84A11}" dt="2021-07-16T12:18:47.259" v="1011" actId="164"/>
          <ac:grpSpMkLst>
            <pc:docMk/>
            <pc:sldMk cId="2667515525" sldId="516"/>
            <ac:grpSpMk id="138" creationId="{A563DDA5-C8C3-4BA2-8B96-74D4D372A688}"/>
          </ac:grpSpMkLst>
        </pc:grpChg>
        <pc:grpChg chg="add mod ord">
          <ac:chgData name="Kulinich Bohdan" userId="48e65c9f34e137d0" providerId="LiveId" clId="{1BB08133-B5D5-4713-B673-07CABEB84A11}" dt="2021-07-16T13:31:30.740" v="1095" actId="171"/>
          <ac:grpSpMkLst>
            <pc:docMk/>
            <pc:sldMk cId="2667515525" sldId="516"/>
            <ac:grpSpMk id="139" creationId="{641668CD-9C72-45E7-A52C-83CA3DD09FEB}"/>
          </ac:grpSpMkLst>
        </pc:grpChg>
        <pc:grpChg chg="add mod ord modVis">
          <ac:chgData name="Kulinich Bohdan" userId="48e65c9f34e137d0" providerId="LiveId" clId="{1BB08133-B5D5-4713-B673-07CABEB84A11}" dt="2021-07-16T15:34:42.013" v="1356" actId="14429"/>
          <ac:grpSpMkLst>
            <pc:docMk/>
            <pc:sldMk cId="2667515525" sldId="516"/>
            <ac:grpSpMk id="147" creationId="{A5E82B4B-36B5-4B48-9325-D4E7A621BF41}"/>
          </ac:grpSpMkLst>
        </pc:grpChg>
        <pc:picChg chg="mod ord modVis">
          <ac:chgData name="Kulinich Bohdan" userId="48e65c9f34e137d0" providerId="LiveId" clId="{1BB08133-B5D5-4713-B673-07CABEB84A11}" dt="2021-07-16T15:35:37.841" v="1371" actId="166"/>
          <ac:picMkLst>
            <pc:docMk/>
            <pc:sldMk cId="2667515525" sldId="516"/>
            <ac:picMk id="13" creationId="{9BBF827E-5082-4894-858E-CC1F17B8CC0E}"/>
          </ac:picMkLst>
        </pc:picChg>
        <pc:picChg chg="add del mod">
          <ac:chgData name="Kulinich Bohdan" userId="48e65c9f34e137d0" providerId="LiveId" clId="{1BB08133-B5D5-4713-B673-07CABEB84A11}" dt="2021-07-16T11:28:09.428" v="791" actId="478"/>
          <ac:picMkLst>
            <pc:docMk/>
            <pc:sldMk cId="2667515525" sldId="516"/>
            <ac:picMk id="19" creationId="{1A9BA770-9AFC-4F74-AA20-3BAA03092598}"/>
          </ac:picMkLst>
        </pc:picChg>
        <pc:picChg chg="add mod ord topLvl modVis">
          <ac:chgData name="Kulinich Bohdan" userId="48e65c9f34e137d0" providerId="LiveId" clId="{1BB08133-B5D5-4713-B673-07CABEB84A11}" dt="2021-07-16T13:57:40.769" v="1106" actId="164"/>
          <ac:picMkLst>
            <pc:docMk/>
            <pc:sldMk cId="2667515525" sldId="516"/>
            <ac:picMk id="21" creationId="{5AA3BE13-7F8C-46CC-A404-6E0EC199D605}"/>
          </ac:picMkLst>
        </pc:picChg>
        <pc:picChg chg="add mod">
          <ac:chgData name="Kulinich Bohdan" userId="48e65c9f34e137d0" providerId="LiveId" clId="{1BB08133-B5D5-4713-B673-07CABEB84A11}" dt="2021-07-16T14:08:35.911" v="1143"/>
          <ac:picMkLst>
            <pc:docMk/>
            <pc:sldMk cId="2667515525" sldId="516"/>
            <ac:picMk id="148" creationId="{C2992DCB-2796-4C50-8171-90F12E06F196}"/>
          </ac:picMkLst>
        </pc:picChg>
        <pc:cxnChg chg="add mod">
          <ac:chgData name="Kulinich Bohdan" userId="48e65c9f34e137d0" providerId="LiveId" clId="{1BB08133-B5D5-4713-B673-07CABEB84A11}" dt="2021-07-16T13:30:54.958" v="1087" actId="208"/>
          <ac:cxnSpMkLst>
            <pc:docMk/>
            <pc:sldMk cId="2667515525" sldId="516"/>
            <ac:cxnSpMk id="9" creationId="{8EF981AC-8C3B-4F8E-BC74-7C7D990F8060}"/>
          </ac:cxnSpMkLst>
        </pc:cxnChg>
        <pc:cxnChg chg="add mod topLvl">
          <ac:chgData name="Kulinich Bohdan" userId="48e65c9f34e137d0" providerId="LiveId" clId="{1BB08133-B5D5-4713-B673-07CABEB84A11}" dt="2021-07-16T13:57:40.769" v="1106" actId="164"/>
          <ac:cxnSpMkLst>
            <pc:docMk/>
            <pc:sldMk cId="2667515525" sldId="516"/>
            <ac:cxnSpMk id="22" creationId="{C6CFAD43-E04E-4FD0-A2E7-473F61AE563F}"/>
          </ac:cxnSpMkLst>
        </pc:cxnChg>
        <pc:cxnChg chg="add mod topLvl">
          <ac:chgData name="Kulinich Bohdan" userId="48e65c9f34e137d0" providerId="LiveId" clId="{1BB08133-B5D5-4713-B673-07CABEB84A11}" dt="2021-07-16T13:57:40.769" v="1106" actId="164"/>
          <ac:cxnSpMkLst>
            <pc:docMk/>
            <pc:sldMk cId="2667515525" sldId="516"/>
            <ac:cxnSpMk id="23" creationId="{727BEF2D-7405-4ADC-8156-D7C508CF18C1}"/>
          </ac:cxnSpMkLst>
        </pc:cxnChg>
        <pc:cxnChg chg="add del mod topLvl">
          <ac:chgData name="Kulinich Bohdan" userId="48e65c9f34e137d0" providerId="LiveId" clId="{1BB08133-B5D5-4713-B673-07CABEB84A11}" dt="2021-07-16T11:30:06.168" v="808" actId="478"/>
          <ac:cxnSpMkLst>
            <pc:docMk/>
            <pc:sldMk cId="2667515525" sldId="516"/>
            <ac:cxnSpMk id="40" creationId="{5D882A23-1875-4933-B481-43F24F847FC7}"/>
          </ac:cxnSpMkLst>
        </pc:cxnChg>
        <pc:cxnChg chg="add del mod topLvl">
          <ac:chgData name="Kulinich Bohdan" userId="48e65c9f34e137d0" providerId="LiveId" clId="{1BB08133-B5D5-4713-B673-07CABEB84A11}" dt="2021-07-16T11:30:06.168" v="808" actId="478"/>
          <ac:cxnSpMkLst>
            <pc:docMk/>
            <pc:sldMk cId="2667515525" sldId="516"/>
            <ac:cxnSpMk id="41" creationId="{E907A5BA-2090-4199-B66B-AAD592F7BA97}"/>
          </ac:cxnSpMkLst>
        </pc:cxnChg>
        <pc:cxnChg chg="add del mod topLvl">
          <ac:chgData name="Kulinich Bohdan" userId="48e65c9f34e137d0" providerId="LiveId" clId="{1BB08133-B5D5-4713-B673-07CABEB84A11}" dt="2021-07-16T11:30:06.168" v="808" actId="478"/>
          <ac:cxnSpMkLst>
            <pc:docMk/>
            <pc:sldMk cId="2667515525" sldId="516"/>
            <ac:cxnSpMk id="42" creationId="{48F90E83-CAFC-481D-86A3-7A06B0DD6A14}"/>
          </ac:cxnSpMkLst>
        </pc:cxnChg>
        <pc:cxnChg chg="add del mod topLvl">
          <ac:chgData name="Kulinich Bohdan" userId="48e65c9f34e137d0" providerId="LiveId" clId="{1BB08133-B5D5-4713-B673-07CABEB84A11}" dt="2021-07-16T11:30:06.168" v="808" actId="478"/>
          <ac:cxnSpMkLst>
            <pc:docMk/>
            <pc:sldMk cId="2667515525" sldId="516"/>
            <ac:cxnSpMk id="43" creationId="{B3D7D13A-B2F1-4260-86B0-3113F4AF50F9}"/>
          </ac:cxnSpMkLst>
        </pc:cxnChg>
        <pc:cxnChg chg="add del mod topLvl">
          <ac:chgData name="Kulinich Bohdan" userId="48e65c9f34e137d0" providerId="LiveId" clId="{1BB08133-B5D5-4713-B673-07CABEB84A11}" dt="2021-07-16T11:30:06.168" v="808" actId="478"/>
          <ac:cxnSpMkLst>
            <pc:docMk/>
            <pc:sldMk cId="2667515525" sldId="516"/>
            <ac:cxnSpMk id="44" creationId="{0FF5A356-7DA7-461A-BDF4-FCBB2740D270}"/>
          </ac:cxnSpMkLst>
        </pc:cxnChg>
        <pc:cxnChg chg="add del mod topLvl">
          <ac:chgData name="Kulinich Bohdan" userId="48e65c9f34e137d0" providerId="LiveId" clId="{1BB08133-B5D5-4713-B673-07CABEB84A11}" dt="2021-07-16T11:30:06.168" v="808" actId="478"/>
          <ac:cxnSpMkLst>
            <pc:docMk/>
            <pc:sldMk cId="2667515525" sldId="516"/>
            <ac:cxnSpMk id="45" creationId="{317CB76B-386F-412A-B3D3-4F4896E63948}"/>
          </ac:cxnSpMkLst>
        </pc:cxnChg>
        <pc:cxnChg chg="add del mod topLvl">
          <ac:chgData name="Kulinich Bohdan" userId="48e65c9f34e137d0" providerId="LiveId" clId="{1BB08133-B5D5-4713-B673-07CABEB84A11}" dt="2021-07-16T11:30:06.168" v="808" actId="478"/>
          <ac:cxnSpMkLst>
            <pc:docMk/>
            <pc:sldMk cId="2667515525" sldId="516"/>
            <ac:cxnSpMk id="46" creationId="{CB15469F-E620-43AB-A1A9-1069A86CC6F6}"/>
          </ac:cxnSpMkLst>
        </pc:cxnChg>
        <pc:cxnChg chg="add del mod topLvl">
          <ac:chgData name="Kulinich Bohdan" userId="48e65c9f34e137d0" providerId="LiveId" clId="{1BB08133-B5D5-4713-B673-07CABEB84A11}" dt="2021-07-16T11:30:06.168" v="808" actId="478"/>
          <ac:cxnSpMkLst>
            <pc:docMk/>
            <pc:sldMk cId="2667515525" sldId="516"/>
            <ac:cxnSpMk id="47" creationId="{277D0A11-6051-4045-A6CB-18876D04014B}"/>
          </ac:cxnSpMkLst>
        </pc:cxnChg>
        <pc:cxnChg chg="add del mod topLvl">
          <ac:chgData name="Kulinich Bohdan" userId="48e65c9f34e137d0" providerId="LiveId" clId="{1BB08133-B5D5-4713-B673-07CABEB84A11}" dt="2021-07-16T11:30:06.168" v="808" actId="478"/>
          <ac:cxnSpMkLst>
            <pc:docMk/>
            <pc:sldMk cId="2667515525" sldId="516"/>
            <ac:cxnSpMk id="48" creationId="{FDA8C620-E680-44F5-8411-444AD22EEF55}"/>
          </ac:cxnSpMkLst>
        </pc:cxnChg>
        <pc:cxnChg chg="add del mod topLvl">
          <ac:chgData name="Kulinich Bohdan" userId="48e65c9f34e137d0" providerId="LiveId" clId="{1BB08133-B5D5-4713-B673-07CABEB84A11}" dt="2021-07-16T11:30:06.168" v="808" actId="478"/>
          <ac:cxnSpMkLst>
            <pc:docMk/>
            <pc:sldMk cId="2667515525" sldId="516"/>
            <ac:cxnSpMk id="49" creationId="{8F2D90B1-FB11-4454-AEAA-F9CAC3DD3030}"/>
          </ac:cxnSpMkLst>
        </pc:cxnChg>
        <pc:cxnChg chg="add del mod topLvl">
          <ac:chgData name="Kulinich Bohdan" userId="48e65c9f34e137d0" providerId="LiveId" clId="{1BB08133-B5D5-4713-B673-07CABEB84A11}" dt="2021-07-16T11:30:06.168" v="808" actId="478"/>
          <ac:cxnSpMkLst>
            <pc:docMk/>
            <pc:sldMk cId="2667515525" sldId="516"/>
            <ac:cxnSpMk id="50" creationId="{12846F2B-A90B-475B-8A82-AAF5356972B2}"/>
          </ac:cxnSpMkLst>
        </pc:cxnChg>
        <pc:cxnChg chg="add del mod topLvl">
          <ac:chgData name="Kulinich Bohdan" userId="48e65c9f34e137d0" providerId="LiveId" clId="{1BB08133-B5D5-4713-B673-07CABEB84A11}" dt="2021-07-16T11:29:52.741" v="805" actId="478"/>
          <ac:cxnSpMkLst>
            <pc:docMk/>
            <pc:sldMk cId="2667515525" sldId="516"/>
            <ac:cxnSpMk id="51" creationId="{627E5884-DC1E-45DC-B3C7-DC249EC92837}"/>
          </ac:cxnSpMkLst>
        </pc:cxnChg>
        <pc:cxnChg chg="add del mod topLvl">
          <ac:chgData name="Kulinich Bohdan" userId="48e65c9f34e137d0" providerId="LiveId" clId="{1BB08133-B5D5-4713-B673-07CABEB84A11}" dt="2021-07-16T11:29:52.741" v="805" actId="478"/>
          <ac:cxnSpMkLst>
            <pc:docMk/>
            <pc:sldMk cId="2667515525" sldId="516"/>
            <ac:cxnSpMk id="52" creationId="{090177E4-C476-4EC8-A8A5-672618792F34}"/>
          </ac:cxnSpMkLst>
        </pc:cxnChg>
        <pc:cxnChg chg="add del mod topLvl">
          <ac:chgData name="Kulinich Bohdan" userId="48e65c9f34e137d0" providerId="LiveId" clId="{1BB08133-B5D5-4713-B673-07CABEB84A11}" dt="2021-07-16T11:29:52.741" v="805" actId="478"/>
          <ac:cxnSpMkLst>
            <pc:docMk/>
            <pc:sldMk cId="2667515525" sldId="516"/>
            <ac:cxnSpMk id="53" creationId="{1AC29B46-462B-4183-8E5E-0311DFDA48A6}"/>
          </ac:cxnSpMkLst>
        </pc:cxnChg>
        <pc:cxnChg chg="add del mod topLvl">
          <ac:chgData name="Kulinich Bohdan" userId="48e65c9f34e137d0" providerId="LiveId" clId="{1BB08133-B5D5-4713-B673-07CABEB84A11}" dt="2021-07-16T11:29:52.741" v="805" actId="478"/>
          <ac:cxnSpMkLst>
            <pc:docMk/>
            <pc:sldMk cId="2667515525" sldId="516"/>
            <ac:cxnSpMk id="54" creationId="{005C2C4C-6F6D-4BF5-88FD-7CFDCB69722C}"/>
          </ac:cxnSpMkLst>
        </pc:cxnChg>
        <pc:cxnChg chg="add del mod topLvl">
          <ac:chgData name="Kulinich Bohdan" userId="48e65c9f34e137d0" providerId="LiveId" clId="{1BB08133-B5D5-4713-B673-07CABEB84A11}" dt="2021-07-16T11:29:52.741" v="805" actId="478"/>
          <ac:cxnSpMkLst>
            <pc:docMk/>
            <pc:sldMk cId="2667515525" sldId="516"/>
            <ac:cxnSpMk id="55" creationId="{774A8D0A-9BCF-474E-88A6-2B28B4006A22}"/>
          </ac:cxnSpMkLst>
        </pc:cxnChg>
        <pc:cxnChg chg="add del mod topLvl">
          <ac:chgData name="Kulinich Bohdan" userId="48e65c9f34e137d0" providerId="LiveId" clId="{1BB08133-B5D5-4713-B673-07CABEB84A11}" dt="2021-07-16T11:29:52.741" v="805" actId="478"/>
          <ac:cxnSpMkLst>
            <pc:docMk/>
            <pc:sldMk cId="2667515525" sldId="516"/>
            <ac:cxnSpMk id="56" creationId="{58B076B2-F329-4327-BC6E-1CD3CC7E36F9}"/>
          </ac:cxnSpMkLst>
        </pc:cxnChg>
        <pc:cxnChg chg="add del mod topLvl">
          <ac:chgData name="Kulinich Bohdan" userId="48e65c9f34e137d0" providerId="LiveId" clId="{1BB08133-B5D5-4713-B673-07CABEB84A11}" dt="2021-07-16T11:29:52.741" v="805" actId="478"/>
          <ac:cxnSpMkLst>
            <pc:docMk/>
            <pc:sldMk cId="2667515525" sldId="516"/>
            <ac:cxnSpMk id="57" creationId="{184E7528-EF93-4A71-A3E4-F3172C2DB44B}"/>
          </ac:cxnSpMkLst>
        </pc:cxnChg>
        <pc:cxnChg chg="add del mod topLvl">
          <ac:chgData name="Kulinich Bohdan" userId="48e65c9f34e137d0" providerId="LiveId" clId="{1BB08133-B5D5-4713-B673-07CABEB84A11}" dt="2021-07-16T11:29:52.741" v="805" actId="478"/>
          <ac:cxnSpMkLst>
            <pc:docMk/>
            <pc:sldMk cId="2667515525" sldId="516"/>
            <ac:cxnSpMk id="58" creationId="{B6639359-1E53-4D1E-9338-9B577B8689D1}"/>
          </ac:cxnSpMkLst>
        </pc:cxnChg>
        <pc:cxnChg chg="add del mod topLvl">
          <ac:chgData name="Kulinich Bohdan" userId="48e65c9f34e137d0" providerId="LiveId" clId="{1BB08133-B5D5-4713-B673-07CABEB84A11}" dt="2021-07-16T11:30:10.710" v="809" actId="478"/>
          <ac:cxnSpMkLst>
            <pc:docMk/>
            <pc:sldMk cId="2667515525" sldId="516"/>
            <ac:cxnSpMk id="60" creationId="{F490B6E5-8944-4C18-BED8-DF63B9794457}"/>
          </ac:cxnSpMkLst>
        </pc:cxnChg>
        <pc:cxnChg chg="add del mod topLvl">
          <ac:chgData name="Kulinich Bohdan" userId="48e65c9f34e137d0" providerId="LiveId" clId="{1BB08133-B5D5-4713-B673-07CABEB84A11}" dt="2021-07-16T11:30:10.710" v="809" actId="478"/>
          <ac:cxnSpMkLst>
            <pc:docMk/>
            <pc:sldMk cId="2667515525" sldId="516"/>
            <ac:cxnSpMk id="61" creationId="{9D9FF943-2F89-4C85-98C8-4A1EF859248B}"/>
          </ac:cxnSpMkLst>
        </pc:cxnChg>
        <pc:cxnChg chg="add del mod topLvl">
          <ac:chgData name="Kulinich Bohdan" userId="48e65c9f34e137d0" providerId="LiveId" clId="{1BB08133-B5D5-4713-B673-07CABEB84A11}" dt="2021-07-16T11:30:10.710" v="809" actId="478"/>
          <ac:cxnSpMkLst>
            <pc:docMk/>
            <pc:sldMk cId="2667515525" sldId="516"/>
            <ac:cxnSpMk id="62" creationId="{36D51E10-976B-43D2-ADCB-9471586CFDDD}"/>
          </ac:cxnSpMkLst>
        </pc:cxnChg>
        <pc:cxnChg chg="add del mod topLvl">
          <ac:chgData name="Kulinich Bohdan" userId="48e65c9f34e137d0" providerId="LiveId" clId="{1BB08133-B5D5-4713-B673-07CABEB84A11}" dt="2021-07-16T11:30:10.710" v="809" actId="478"/>
          <ac:cxnSpMkLst>
            <pc:docMk/>
            <pc:sldMk cId="2667515525" sldId="516"/>
            <ac:cxnSpMk id="63" creationId="{FF14AE94-8B46-48BC-908F-E34BC25C1FAE}"/>
          </ac:cxnSpMkLst>
        </pc:cxnChg>
        <pc:cxnChg chg="add del mod topLvl">
          <ac:chgData name="Kulinich Bohdan" userId="48e65c9f34e137d0" providerId="LiveId" clId="{1BB08133-B5D5-4713-B673-07CABEB84A11}" dt="2021-07-16T11:30:10.710" v="809" actId="478"/>
          <ac:cxnSpMkLst>
            <pc:docMk/>
            <pc:sldMk cId="2667515525" sldId="516"/>
            <ac:cxnSpMk id="64" creationId="{913DCF91-FB7A-4256-85AF-AB81DC9C6020}"/>
          </ac:cxnSpMkLst>
        </pc:cxnChg>
        <pc:cxnChg chg="add del mod topLvl">
          <ac:chgData name="Kulinich Bohdan" userId="48e65c9f34e137d0" providerId="LiveId" clId="{1BB08133-B5D5-4713-B673-07CABEB84A11}" dt="2021-07-16T11:30:10.710" v="809" actId="478"/>
          <ac:cxnSpMkLst>
            <pc:docMk/>
            <pc:sldMk cId="2667515525" sldId="516"/>
            <ac:cxnSpMk id="65" creationId="{1DA2F8F7-AD85-4765-8E52-282B910071B5}"/>
          </ac:cxnSpMkLst>
        </pc:cxnChg>
        <pc:cxnChg chg="add del mod topLvl">
          <ac:chgData name="Kulinich Bohdan" userId="48e65c9f34e137d0" providerId="LiveId" clId="{1BB08133-B5D5-4713-B673-07CABEB84A11}" dt="2021-07-16T11:30:10.710" v="809" actId="478"/>
          <ac:cxnSpMkLst>
            <pc:docMk/>
            <pc:sldMk cId="2667515525" sldId="516"/>
            <ac:cxnSpMk id="66" creationId="{8601ABA2-6785-4891-AA74-2931F07138F6}"/>
          </ac:cxnSpMkLst>
        </pc:cxnChg>
        <pc:cxnChg chg="add del mod topLvl">
          <ac:chgData name="Kulinich Bohdan" userId="48e65c9f34e137d0" providerId="LiveId" clId="{1BB08133-B5D5-4713-B673-07CABEB84A11}" dt="2021-07-16T11:30:10.710" v="809" actId="478"/>
          <ac:cxnSpMkLst>
            <pc:docMk/>
            <pc:sldMk cId="2667515525" sldId="516"/>
            <ac:cxnSpMk id="67" creationId="{A6F59EC0-CCF7-4636-96CA-7F1CAB66DFC6}"/>
          </ac:cxnSpMkLst>
        </pc:cxnChg>
        <pc:cxnChg chg="add del mod topLvl">
          <ac:chgData name="Kulinich Bohdan" userId="48e65c9f34e137d0" providerId="LiveId" clId="{1BB08133-B5D5-4713-B673-07CABEB84A11}" dt="2021-07-16T11:30:10.710" v="809" actId="478"/>
          <ac:cxnSpMkLst>
            <pc:docMk/>
            <pc:sldMk cId="2667515525" sldId="516"/>
            <ac:cxnSpMk id="68" creationId="{A3CC63DD-5E47-41ED-BBDB-72692C0BD026}"/>
          </ac:cxnSpMkLst>
        </pc:cxnChg>
        <pc:cxnChg chg="add del mod topLvl">
          <ac:chgData name="Kulinich Bohdan" userId="48e65c9f34e137d0" providerId="LiveId" clId="{1BB08133-B5D5-4713-B673-07CABEB84A11}" dt="2021-07-16T11:29:55.901" v="806" actId="478"/>
          <ac:cxnSpMkLst>
            <pc:docMk/>
            <pc:sldMk cId="2667515525" sldId="516"/>
            <ac:cxnSpMk id="69" creationId="{7BECE3CF-7AC4-4394-9F64-905C1B0D5015}"/>
          </ac:cxnSpMkLst>
        </pc:cxnChg>
        <pc:cxnChg chg="add del mod topLvl">
          <ac:chgData name="Kulinich Bohdan" userId="48e65c9f34e137d0" providerId="LiveId" clId="{1BB08133-B5D5-4713-B673-07CABEB84A11}" dt="2021-07-16T11:29:55.901" v="806" actId="478"/>
          <ac:cxnSpMkLst>
            <pc:docMk/>
            <pc:sldMk cId="2667515525" sldId="516"/>
            <ac:cxnSpMk id="70" creationId="{BDB45177-A6C8-4995-A0FA-8ABD503CB1F8}"/>
          </ac:cxnSpMkLst>
        </pc:cxnChg>
        <pc:cxnChg chg="add del mod topLvl">
          <ac:chgData name="Kulinich Bohdan" userId="48e65c9f34e137d0" providerId="LiveId" clId="{1BB08133-B5D5-4713-B673-07CABEB84A11}" dt="2021-07-16T11:29:55.901" v="806" actId="478"/>
          <ac:cxnSpMkLst>
            <pc:docMk/>
            <pc:sldMk cId="2667515525" sldId="516"/>
            <ac:cxnSpMk id="71" creationId="{A290ABD7-5FC4-44DB-A834-1D39756B3846}"/>
          </ac:cxnSpMkLst>
        </pc:cxnChg>
        <pc:cxnChg chg="add del mod topLvl">
          <ac:chgData name="Kulinich Bohdan" userId="48e65c9f34e137d0" providerId="LiveId" clId="{1BB08133-B5D5-4713-B673-07CABEB84A11}" dt="2021-07-16T11:29:55.901" v="806" actId="478"/>
          <ac:cxnSpMkLst>
            <pc:docMk/>
            <pc:sldMk cId="2667515525" sldId="516"/>
            <ac:cxnSpMk id="72" creationId="{AA2B5398-8D17-43D6-911F-DE0676F84488}"/>
          </ac:cxnSpMkLst>
        </pc:cxnChg>
        <pc:cxnChg chg="add del mod topLvl">
          <ac:chgData name="Kulinich Bohdan" userId="48e65c9f34e137d0" providerId="LiveId" clId="{1BB08133-B5D5-4713-B673-07CABEB84A11}" dt="2021-07-16T11:29:55.901" v="806" actId="478"/>
          <ac:cxnSpMkLst>
            <pc:docMk/>
            <pc:sldMk cId="2667515525" sldId="516"/>
            <ac:cxnSpMk id="73" creationId="{4C36EF2C-BDE1-4417-818F-FA26BBE38252}"/>
          </ac:cxnSpMkLst>
        </pc:cxnChg>
        <pc:cxnChg chg="add del mod topLvl">
          <ac:chgData name="Kulinich Bohdan" userId="48e65c9f34e137d0" providerId="LiveId" clId="{1BB08133-B5D5-4713-B673-07CABEB84A11}" dt="2021-07-16T11:29:55.901" v="806" actId="478"/>
          <ac:cxnSpMkLst>
            <pc:docMk/>
            <pc:sldMk cId="2667515525" sldId="516"/>
            <ac:cxnSpMk id="74" creationId="{3B2EC343-A2DF-49FC-80C0-1942848AA109}"/>
          </ac:cxnSpMkLst>
        </pc:cxnChg>
        <pc:cxnChg chg="add del mod topLvl">
          <ac:chgData name="Kulinich Bohdan" userId="48e65c9f34e137d0" providerId="LiveId" clId="{1BB08133-B5D5-4713-B673-07CABEB84A11}" dt="2021-07-16T11:29:55.901" v="806" actId="478"/>
          <ac:cxnSpMkLst>
            <pc:docMk/>
            <pc:sldMk cId="2667515525" sldId="516"/>
            <ac:cxnSpMk id="75" creationId="{63E6C981-327E-4C87-9DD7-CD0710721230}"/>
          </ac:cxnSpMkLst>
        </pc:cxnChg>
        <pc:cxnChg chg="add del mod topLvl">
          <ac:chgData name="Kulinich Bohdan" userId="48e65c9f34e137d0" providerId="LiveId" clId="{1BB08133-B5D5-4713-B673-07CABEB84A11}" dt="2021-07-16T11:29:55.901" v="806" actId="478"/>
          <ac:cxnSpMkLst>
            <pc:docMk/>
            <pc:sldMk cId="2667515525" sldId="516"/>
            <ac:cxnSpMk id="76" creationId="{EB228CF8-ED18-4EE5-91FB-2ABE8EED1A22}"/>
          </ac:cxnSpMkLst>
        </pc:cxnChg>
        <pc:cxnChg chg="add del mod topLvl">
          <ac:chgData name="Kulinich Bohdan" userId="48e65c9f34e137d0" providerId="LiveId" clId="{1BB08133-B5D5-4713-B673-07CABEB84A11}" dt="2021-07-16T11:29:55.901" v="806" actId="478"/>
          <ac:cxnSpMkLst>
            <pc:docMk/>
            <pc:sldMk cId="2667515525" sldId="516"/>
            <ac:cxnSpMk id="77" creationId="{A3193288-7A25-4D40-9587-B4294E59F7DF}"/>
          </ac:cxnSpMkLst>
        </pc:cxnChg>
        <pc:cxnChg chg="add del mod topLvl">
          <ac:chgData name="Kulinich Bohdan" userId="48e65c9f34e137d0" providerId="LiveId" clId="{1BB08133-B5D5-4713-B673-07CABEB84A11}" dt="2021-07-16T11:29:55.901" v="806" actId="478"/>
          <ac:cxnSpMkLst>
            <pc:docMk/>
            <pc:sldMk cId="2667515525" sldId="516"/>
            <ac:cxnSpMk id="78" creationId="{8D36B8BD-377B-4355-9775-4AA4DF352809}"/>
          </ac:cxnSpMkLst>
        </pc:cxnChg>
        <pc:cxnChg chg="add mod">
          <ac:chgData name="Kulinich Bohdan" userId="48e65c9f34e137d0" providerId="LiveId" clId="{1BB08133-B5D5-4713-B673-07CABEB84A11}" dt="2021-07-16T13:30:39.793" v="1085" actId="208"/>
          <ac:cxnSpMkLst>
            <pc:docMk/>
            <pc:sldMk cId="2667515525" sldId="516"/>
            <ac:cxnSpMk id="115" creationId="{9060EF47-AD2D-4BC4-AF08-A418902BC5BA}"/>
          </ac:cxnSpMkLst>
        </pc:cxnChg>
        <pc:cxnChg chg="add mod">
          <ac:chgData name="Kulinich Bohdan" userId="48e65c9f34e137d0" providerId="LiveId" clId="{1BB08133-B5D5-4713-B673-07CABEB84A11}" dt="2021-07-16T11:32:24.961" v="838" actId="164"/>
          <ac:cxnSpMkLst>
            <pc:docMk/>
            <pc:sldMk cId="2667515525" sldId="516"/>
            <ac:cxnSpMk id="116" creationId="{3C935D7B-A8B5-4004-95AD-E3F330B09EAD}"/>
          </ac:cxnSpMkLst>
        </pc:cxnChg>
        <pc:cxnChg chg="add mod">
          <ac:chgData name="Kulinich Bohdan" userId="48e65c9f34e137d0" providerId="LiveId" clId="{1BB08133-B5D5-4713-B673-07CABEB84A11}" dt="2021-07-16T11:32:24.961" v="838" actId="164"/>
          <ac:cxnSpMkLst>
            <pc:docMk/>
            <pc:sldMk cId="2667515525" sldId="516"/>
            <ac:cxnSpMk id="119" creationId="{922F7180-9354-4610-A7AE-CE259CDE1FC0}"/>
          </ac:cxnSpMkLst>
        </pc:cxnChg>
      </pc:sldChg>
      <pc:sldChg chg="addSp delSp modSp new del mod addAnim delAnim modAnim">
        <pc:chgData name="Kulinich Bohdan" userId="48e65c9f34e137d0" providerId="LiveId" clId="{1BB08133-B5D5-4713-B673-07CABEB84A11}" dt="2021-07-16T15:56:27.925" v="1534" actId="47"/>
        <pc:sldMkLst>
          <pc:docMk/>
          <pc:sldMk cId="1234591002" sldId="517"/>
        </pc:sldMkLst>
        <pc:spChg chg="add del mod">
          <ac:chgData name="Kulinich Bohdan" userId="48e65c9f34e137d0" providerId="LiveId" clId="{1BB08133-B5D5-4713-B673-07CABEB84A11}" dt="2021-07-16T14:08:17.357" v="1141" actId="478"/>
          <ac:spMkLst>
            <pc:docMk/>
            <pc:sldMk cId="1234591002" sldId="517"/>
            <ac:spMk id="3" creationId="{A62F63B8-5EAA-45EB-AF36-0E83DCA99786}"/>
          </ac:spMkLst>
        </pc:spChg>
        <pc:spChg chg="add del mod">
          <ac:chgData name="Kulinich Bohdan" userId="48e65c9f34e137d0" providerId="LiveId" clId="{1BB08133-B5D5-4713-B673-07CABEB84A11}" dt="2021-07-16T14:08:14.165" v="1139" actId="478"/>
          <ac:spMkLst>
            <pc:docMk/>
            <pc:sldMk cId="1234591002" sldId="517"/>
            <ac:spMk id="4" creationId="{1D0C124D-F7C0-4C3D-A9BE-757A1413B639}"/>
          </ac:spMkLst>
        </pc:spChg>
        <pc:spChg chg="add del mod">
          <ac:chgData name="Kulinich Bohdan" userId="48e65c9f34e137d0" providerId="LiveId" clId="{1BB08133-B5D5-4713-B673-07CABEB84A11}" dt="2021-07-16T14:08:12.779" v="1138" actId="478"/>
          <ac:spMkLst>
            <pc:docMk/>
            <pc:sldMk cId="1234591002" sldId="517"/>
            <ac:spMk id="5" creationId="{B60B17AC-1FEC-4440-A89F-00E217393A90}"/>
          </ac:spMkLst>
        </pc:spChg>
        <pc:spChg chg="add del mod">
          <ac:chgData name="Kulinich Bohdan" userId="48e65c9f34e137d0" providerId="LiveId" clId="{1BB08133-B5D5-4713-B673-07CABEB84A11}" dt="2021-07-16T14:08:11.423" v="1137" actId="478"/>
          <ac:spMkLst>
            <pc:docMk/>
            <pc:sldMk cId="1234591002" sldId="517"/>
            <ac:spMk id="6" creationId="{D94C34B7-4F6F-46C1-99FE-6C8B30B41829}"/>
          </ac:spMkLst>
        </pc:spChg>
        <pc:spChg chg="add del mod">
          <ac:chgData name="Kulinich Bohdan" userId="48e65c9f34e137d0" providerId="LiveId" clId="{1BB08133-B5D5-4713-B673-07CABEB84A11}" dt="2021-07-16T14:08:10.173" v="1136" actId="478"/>
          <ac:spMkLst>
            <pc:docMk/>
            <pc:sldMk cId="1234591002" sldId="517"/>
            <ac:spMk id="7" creationId="{B9AEBBAD-4E08-4A70-BF32-C7B80B120A35}"/>
          </ac:spMkLst>
        </pc:spChg>
        <pc:spChg chg="add del mod">
          <ac:chgData name="Kulinich Bohdan" userId="48e65c9f34e137d0" providerId="LiveId" clId="{1BB08133-B5D5-4713-B673-07CABEB84A11}" dt="2021-07-16T14:08:08.616" v="1135" actId="478"/>
          <ac:spMkLst>
            <pc:docMk/>
            <pc:sldMk cId="1234591002" sldId="517"/>
            <ac:spMk id="8" creationId="{A6F2DD71-F3AE-4BE5-BE35-748B5DF3DF28}"/>
          </ac:spMkLst>
        </pc:spChg>
        <pc:spChg chg="add del mod">
          <ac:chgData name="Kulinich Bohdan" userId="48e65c9f34e137d0" providerId="LiveId" clId="{1BB08133-B5D5-4713-B673-07CABEB84A11}" dt="2021-07-16T14:08:07.028" v="1134" actId="478"/>
          <ac:spMkLst>
            <pc:docMk/>
            <pc:sldMk cId="1234591002" sldId="517"/>
            <ac:spMk id="9" creationId="{7E910D93-02A9-45BD-A2ED-F205AEF4E8B5}"/>
          </ac:spMkLst>
        </pc:spChg>
        <pc:spChg chg="add del mod">
          <ac:chgData name="Kulinich Bohdan" userId="48e65c9f34e137d0" providerId="LiveId" clId="{1BB08133-B5D5-4713-B673-07CABEB84A11}" dt="2021-07-16T14:08:05.247" v="1133" actId="478"/>
          <ac:spMkLst>
            <pc:docMk/>
            <pc:sldMk cId="1234591002" sldId="517"/>
            <ac:spMk id="10" creationId="{A4E00D60-1E3F-4090-BC7B-F42C40B1D83F}"/>
          </ac:spMkLst>
        </pc:spChg>
        <pc:spChg chg="add del mod">
          <ac:chgData name="Kulinich Bohdan" userId="48e65c9f34e137d0" providerId="LiveId" clId="{1BB08133-B5D5-4713-B673-07CABEB84A11}" dt="2021-07-16T14:08:02.777" v="1132" actId="478"/>
          <ac:spMkLst>
            <pc:docMk/>
            <pc:sldMk cId="1234591002" sldId="517"/>
            <ac:spMk id="11" creationId="{049D3154-D5CA-4246-9F8C-BD884B851E74}"/>
          </ac:spMkLst>
        </pc:spChg>
        <pc:spChg chg="add del mod">
          <ac:chgData name="Kulinich Bohdan" userId="48e65c9f34e137d0" providerId="LiveId" clId="{1BB08133-B5D5-4713-B673-07CABEB84A11}" dt="2021-07-16T14:08:01.142" v="1131" actId="478"/>
          <ac:spMkLst>
            <pc:docMk/>
            <pc:sldMk cId="1234591002" sldId="517"/>
            <ac:spMk id="12" creationId="{3F3FED6D-4287-4BAE-BA2B-939895E32BB4}"/>
          </ac:spMkLst>
        </pc:spChg>
        <pc:spChg chg="add del mod">
          <ac:chgData name="Kulinich Bohdan" userId="48e65c9f34e137d0" providerId="LiveId" clId="{1BB08133-B5D5-4713-B673-07CABEB84A11}" dt="2021-07-16T14:07:59.555" v="1130" actId="478"/>
          <ac:spMkLst>
            <pc:docMk/>
            <pc:sldMk cId="1234591002" sldId="517"/>
            <ac:spMk id="13" creationId="{A841EDE6-39E4-4A26-BABB-F8545AB7CDF9}"/>
          </ac:spMkLst>
        </pc:spChg>
        <pc:spChg chg="add del mod">
          <ac:chgData name="Kulinich Bohdan" userId="48e65c9f34e137d0" providerId="LiveId" clId="{1BB08133-B5D5-4713-B673-07CABEB84A11}" dt="2021-07-16T14:07:54.275" v="1127" actId="478"/>
          <ac:spMkLst>
            <pc:docMk/>
            <pc:sldMk cId="1234591002" sldId="517"/>
            <ac:spMk id="14" creationId="{9EECA256-3E99-4ACA-B4B8-03DDB8513788}"/>
          </ac:spMkLst>
        </pc:spChg>
        <pc:spChg chg="add del mod">
          <ac:chgData name="Kulinich Bohdan" userId="48e65c9f34e137d0" providerId="LiveId" clId="{1BB08133-B5D5-4713-B673-07CABEB84A11}" dt="2021-07-16T14:07:56.162" v="1128" actId="478"/>
          <ac:spMkLst>
            <pc:docMk/>
            <pc:sldMk cId="1234591002" sldId="517"/>
            <ac:spMk id="15" creationId="{E842E978-0ABE-4C32-A410-24AE2CF062BE}"/>
          </ac:spMkLst>
        </pc:spChg>
        <pc:spChg chg="add del mod">
          <ac:chgData name="Kulinich Bohdan" userId="48e65c9f34e137d0" providerId="LiveId" clId="{1BB08133-B5D5-4713-B673-07CABEB84A11}" dt="2021-07-16T14:07:57.380" v="1129" actId="478"/>
          <ac:spMkLst>
            <pc:docMk/>
            <pc:sldMk cId="1234591002" sldId="517"/>
            <ac:spMk id="16" creationId="{ECBA9ADB-ABE3-40E1-A344-96EB45CF5BA7}"/>
          </ac:spMkLst>
        </pc:spChg>
        <pc:picChg chg="add mod">
          <ac:chgData name="Kulinich Bohdan" userId="48e65c9f34e137d0" providerId="LiveId" clId="{1BB08133-B5D5-4713-B673-07CABEB84A11}" dt="2021-07-16T14:07:51.053" v="1126"/>
          <ac:picMkLst>
            <pc:docMk/>
            <pc:sldMk cId="1234591002" sldId="517"/>
            <ac:picMk id="2" creationId="{47E0BF01-9D13-4076-BF31-A08F5D130F9E}"/>
          </ac:picMkLst>
        </pc:picChg>
      </pc:sldChg>
      <pc:sldChg chg="modSp add mod">
        <pc:chgData name="Kulinich Bohdan" userId="48e65c9f34e137d0" providerId="LiveId" clId="{1BB08133-B5D5-4713-B673-07CABEB84A11}" dt="2021-07-16T15:53:28.319" v="1533" actId="20577"/>
        <pc:sldMkLst>
          <pc:docMk/>
          <pc:sldMk cId="4060524630" sldId="518"/>
        </pc:sldMkLst>
        <pc:spChg chg="mod">
          <ac:chgData name="Kulinich Bohdan" userId="48e65c9f34e137d0" providerId="LiveId" clId="{1BB08133-B5D5-4713-B673-07CABEB84A11}" dt="2021-07-16T15:53:28.319" v="1533" actId="20577"/>
          <ac:spMkLst>
            <pc:docMk/>
            <pc:sldMk cId="4060524630" sldId="518"/>
            <ac:spMk id="6" creationId="{4CD1B612-D16C-4F70-8335-78480BFE8EC8}"/>
          </ac:spMkLst>
        </pc:spChg>
        <pc:spChg chg="mod">
          <ac:chgData name="Kulinich Bohdan" userId="48e65c9f34e137d0" providerId="LiveId" clId="{1BB08133-B5D5-4713-B673-07CABEB84A11}" dt="2021-07-16T15:37:45.325" v="1379" actId="20577"/>
          <ac:spMkLst>
            <pc:docMk/>
            <pc:sldMk cId="4060524630" sldId="518"/>
            <ac:spMk id="12" creationId="{97485A41-1798-4E95-BC09-FD81F2E9BF93}"/>
          </ac:spMkLst>
        </pc:spChg>
      </pc:sldChg>
    </pc:docChg>
  </pc:docChgLst>
  <pc:docChgLst>
    <pc:chgData name="Kulinich Bohdan" userId="48e65c9f34e137d0" providerId="LiveId" clId="{9184152A-13FA-504D-A3D4-F223BEDD4987}"/>
    <pc:docChg chg="undo redo custSel addSld delSld modSld">
      <pc:chgData name="Kulinich Bohdan" userId="48e65c9f34e137d0" providerId="LiveId" clId="{9184152A-13FA-504D-A3D4-F223BEDD4987}" dt="2022-03-30T06:06:39.334" v="2733" actId="2696"/>
      <pc:docMkLst>
        <pc:docMk/>
      </pc:docMkLst>
      <pc:sldChg chg="modSp mod">
        <pc:chgData name="Kulinich Bohdan" userId="48e65c9f34e137d0" providerId="LiveId" clId="{9184152A-13FA-504D-A3D4-F223BEDD4987}" dt="2022-03-28T18:27:45.839" v="2557" actId="20577"/>
        <pc:sldMkLst>
          <pc:docMk/>
          <pc:sldMk cId="2392856674" sldId="425"/>
        </pc:sldMkLst>
        <pc:spChg chg="mod">
          <ac:chgData name="Kulinich Bohdan" userId="48e65c9f34e137d0" providerId="LiveId" clId="{9184152A-13FA-504D-A3D4-F223BEDD4987}" dt="2022-03-28T18:27:45.839" v="2557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9184152A-13FA-504D-A3D4-F223BEDD4987}" dt="2022-03-27T16:16:59.302" v="25" actId="1076"/>
        <pc:sldMkLst>
          <pc:docMk/>
          <pc:sldMk cId="892962582" sldId="432"/>
        </pc:sldMkLst>
        <pc:spChg chg="mod">
          <ac:chgData name="Kulinich Bohdan" userId="48e65c9f34e137d0" providerId="LiveId" clId="{9184152A-13FA-504D-A3D4-F223BEDD4987}" dt="2022-03-27T16:16:59.302" v="25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9184152A-13FA-504D-A3D4-F223BEDD4987}" dt="2022-03-27T16:16:23.102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add mod addAnim delAnim modAnim">
        <pc:chgData name="Kulinich Bohdan" userId="48e65c9f34e137d0" providerId="LiveId" clId="{9184152A-13FA-504D-A3D4-F223BEDD4987}" dt="2022-03-30T05:31:21.419" v="2568" actId="20577"/>
        <pc:sldMkLst>
          <pc:docMk/>
          <pc:sldMk cId="1471749379" sldId="523"/>
        </pc:sldMkLst>
        <pc:spChg chg="mod">
          <ac:chgData name="Kulinich Bohdan" userId="48e65c9f34e137d0" providerId="LiveId" clId="{9184152A-13FA-504D-A3D4-F223BEDD4987}" dt="2022-03-27T16:50:41.755" v="203" actId="207"/>
          <ac:spMkLst>
            <pc:docMk/>
            <pc:sldMk cId="1471749379" sldId="523"/>
            <ac:spMk id="6" creationId="{4CD1B612-D16C-4F70-8335-78480BFE8EC8}"/>
          </ac:spMkLst>
        </pc:spChg>
        <pc:spChg chg="mod modVis">
          <ac:chgData name="Kulinich Bohdan" userId="48e65c9f34e137d0" providerId="LiveId" clId="{9184152A-13FA-504D-A3D4-F223BEDD4987}" dt="2022-03-27T16:34:12.808" v="39" actId="14429"/>
          <ac:spMkLst>
            <pc:docMk/>
            <pc:sldMk cId="1471749379" sldId="523"/>
            <ac:spMk id="14" creationId="{77A5BBD8-5574-4F08-AF1D-324733C7635A}"/>
          </ac:spMkLst>
        </pc:spChg>
        <pc:spChg chg="add del mod">
          <ac:chgData name="Kulinich Bohdan" userId="48e65c9f34e137d0" providerId="LiveId" clId="{9184152A-13FA-504D-A3D4-F223BEDD4987}" dt="2022-03-27T16:41:30.002" v="101" actId="14100"/>
          <ac:spMkLst>
            <pc:docMk/>
            <pc:sldMk cId="1471749379" sldId="523"/>
            <ac:spMk id="19" creationId="{04DA0F0E-3CE1-254A-BEDC-8F5815B7FE5A}"/>
          </ac:spMkLst>
        </pc:spChg>
        <pc:spChg chg="add del mod">
          <ac:chgData name="Kulinich Bohdan" userId="48e65c9f34e137d0" providerId="LiveId" clId="{9184152A-13FA-504D-A3D4-F223BEDD4987}" dt="2022-03-27T16:50:18.731" v="200" actId="207"/>
          <ac:spMkLst>
            <pc:docMk/>
            <pc:sldMk cId="1471749379" sldId="523"/>
            <ac:spMk id="20" creationId="{83543AB8-F685-3943-B042-AD24585362D4}"/>
          </ac:spMkLst>
        </pc:spChg>
        <pc:spChg chg="del mod">
          <ac:chgData name="Kulinich Bohdan" userId="48e65c9f34e137d0" providerId="LiveId" clId="{9184152A-13FA-504D-A3D4-F223BEDD4987}" dt="2022-03-27T16:45:45.337" v="152" actId="478"/>
          <ac:spMkLst>
            <pc:docMk/>
            <pc:sldMk cId="1471749379" sldId="523"/>
            <ac:spMk id="21" creationId="{CC37E519-3562-CA4E-89A5-DA762B7AAF13}"/>
          </ac:spMkLst>
        </pc:spChg>
        <pc:spChg chg="del">
          <ac:chgData name="Kulinich Bohdan" userId="48e65c9f34e137d0" providerId="LiveId" clId="{9184152A-13FA-504D-A3D4-F223BEDD4987}" dt="2022-03-27T16:45:45.337" v="152" actId="478"/>
          <ac:spMkLst>
            <pc:docMk/>
            <pc:sldMk cId="1471749379" sldId="523"/>
            <ac:spMk id="22" creationId="{E898EF99-12FE-074A-8052-0A49C0A4949A}"/>
          </ac:spMkLst>
        </pc:spChg>
        <pc:spChg chg="mod">
          <ac:chgData name="Kulinich Bohdan" userId="48e65c9f34e137d0" providerId="LiveId" clId="{9184152A-13FA-504D-A3D4-F223BEDD4987}" dt="2022-03-27T16:50:18.731" v="200" actId="207"/>
          <ac:spMkLst>
            <pc:docMk/>
            <pc:sldMk cId="1471749379" sldId="523"/>
            <ac:spMk id="23" creationId="{12D7FA36-2F74-364C-8D65-83D02BD47CCA}"/>
          </ac:spMkLst>
        </pc:spChg>
        <pc:spChg chg="add del">
          <ac:chgData name="Kulinich Bohdan" userId="48e65c9f34e137d0" providerId="LiveId" clId="{9184152A-13FA-504D-A3D4-F223BEDD4987}" dt="2022-03-27T16:45:45.337" v="152" actId="478"/>
          <ac:spMkLst>
            <pc:docMk/>
            <pc:sldMk cId="1471749379" sldId="523"/>
            <ac:spMk id="25" creationId="{D2BBB827-6D67-F340-8F0B-696412E2A8A0}"/>
          </ac:spMkLst>
        </pc:spChg>
        <pc:spChg chg="add del">
          <ac:chgData name="Kulinich Bohdan" userId="48e65c9f34e137d0" providerId="LiveId" clId="{9184152A-13FA-504D-A3D4-F223BEDD4987}" dt="2022-03-27T16:45:45.337" v="152" actId="478"/>
          <ac:spMkLst>
            <pc:docMk/>
            <pc:sldMk cId="1471749379" sldId="523"/>
            <ac:spMk id="28" creationId="{64971A8F-C33B-0141-8B29-541669A4059F}"/>
          </ac:spMkLst>
        </pc:spChg>
        <pc:spChg chg="del mod">
          <ac:chgData name="Kulinich Bohdan" userId="48e65c9f34e137d0" providerId="LiveId" clId="{9184152A-13FA-504D-A3D4-F223BEDD4987}" dt="2022-03-27T16:45:45.337" v="152" actId="478"/>
          <ac:spMkLst>
            <pc:docMk/>
            <pc:sldMk cId="1471749379" sldId="523"/>
            <ac:spMk id="29" creationId="{64CE80D5-45BA-0641-A5A7-67CB1C03C2E3}"/>
          </ac:spMkLst>
        </pc:spChg>
        <pc:spChg chg="del">
          <ac:chgData name="Kulinich Bohdan" userId="48e65c9f34e137d0" providerId="LiveId" clId="{9184152A-13FA-504D-A3D4-F223BEDD4987}" dt="2022-03-27T16:45:45.337" v="152" actId="478"/>
          <ac:spMkLst>
            <pc:docMk/>
            <pc:sldMk cId="1471749379" sldId="523"/>
            <ac:spMk id="30" creationId="{0F643D5E-0C30-1F4D-9415-857AED2BC174}"/>
          </ac:spMkLst>
        </pc:spChg>
        <pc:spChg chg="add del">
          <ac:chgData name="Kulinich Bohdan" userId="48e65c9f34e137d0" providerId="LiveId" clId="{9184152A-13FA-504D-A3D4-F223BEDD4987}" dt="2022-03-27T16:45:45.337" v="152" actId="478"/>
          <ac:spMkLst>
            <pc:docMk/>
            <pc:sldMk cId="1471749379" sldId="523"/>
            <ac:spMk id="31" creationId="{93E88374-E246-864D-9E1E-E977FDC2F9F2}"/>
          </ac:spMkLst>
        </pc:spChg>
        <pc:spChg chg="add del">
          <ac:chgData name="Kulinich Bohdan" userId="48e65c9f34e137d0" providerId="LiveId" clId="{9184152A-13FA-504D-A3D4-F223BEDD4987}" dt="2022-03-27T16:45:45.337" v="152" actId="478"/>
          <ac:spMkLst>
            <pc:docMk/>
            <pc:sldMk cId="1471749379" sldId="523"/>
            <ac:spMk id="32" creationId="{B2751BC2-B501-1C42-A74B-92AFED162FE2}"/>
          </ac:spMkLst>
        </pc:spChg>
        <pc:spChg chg="add mod">
          <ac:chgData name="Kulinich Bohdan" userId="48e65c9f34e137d0" providerId="LiveId" clId="{9184152A-13FA-504D-A3D4-F223BEDD4987}" dt="2022-03-27T16:50:18.731" v="200" actId="207"/>
          <ac:spMkLst>
            <pc:docMk/>
            <pc:sldMk cId="1471749379" sldId="523"/>
            <ac:spMk id="129" creationId="{8E8A4923-C692-3F46-B072-FA110D069547}"/>
          </ac:spMkLst>
        </pc:spChg>
        <pc:spChg chg="add mod">
          <ac:chgData name="Kulinich Bohdan" userId="48e65c9f34e137d0" providerId="LiveId" clId="{9184152A-13FA-504D-A3D4-F223BEDD4987}" dt="2022-03-27T16:50:18.731" v="200" actId="207"/>
          <ac:spMkLst>
            <pc:docMk/>
            <pc:sldMk cId="1471749379" sldId="523"/>
            <ac:spMk id="130" creationId="{70C78A50-DC8A-8942-80E8-307167397945}"/>
          </ac:spMkLst>
        </pc:spChg>
        <pc:spChg chg="add mod">
          <ac:chgData name="Kulinich Bohdan" userId="48e65c9f34e137d0" providerId="LiveId" clId="{9184152A-13FA-504D-A3D4-F223BEDD4987}" dt="2022-03-27T16:50:18.731" v="200" actId="207"/>
          <ac:spMkLst>
            <pc:docMk/>
            <pc:sldMk cId="1471749379" sldId="523"/>
            <ac:spMk id="131" creationId="{60673F32-31AE-2049-BCED-02344A4C9CD2}"/>
          </ac:spMkLst>
        </pc:spChg>
        <pc:spChg chg="add mod">
          <ac:chgData name="Kulinich Bohdan" userId="48e65c9f34e137d0" providerId="LiveId" clId="{9184152A-13FA-504D-A3D4-F223BEDD4987}" dt="2022-03-27T16:49:22.602" v="197" actId="1076"/>
          <ac:spMkLst>
            <pc:docMk/>
            <pc:sldMk cId="1471749379" sldId="523"/>
            <ac:spMk id="132" creationId="{A5CC7472-4526-6D44-80B5-6B90CA36354C}"/>
          </ac:spMkLst>
        </pc:spChg>
        <pc:spChg chg="add mod">
          <ac:chgData name="Kulinich Bohdan" userId="48e65c9f34e137d0" providerId="LiveId" clId="{9184152A-13FA-504D-A3D4-F223BEDD4987}" dt="2022-03-27T16:50:23.468" v="201" actId="207"/>
          <ac:spMkLst>
            <pc:docMk/>
            <pc:sldMk cId="1471749379" sldId="523"/>
            <ac:spMk id="133" creationId="{D454E858-985C-D64A-8314-07114FC466C9}"/>
          </ac:spMkLst>
        </pc:spChg>
        <pc:spChg chg="del">
          <ac:chgData name="Kulinich Bohdan" userId="48e65c9f34e137d0" providerId="LiveId" clId="{9184152A-13FA-504D-A3D4-F223BEDD4987}" dt="2022-03-27T16:33:15.755" v="29" actId="478"/>
          <ac:spMkLst>
            <pc:docMk/>
            <pc:sldMk cId="1471749379" sldId="523"/>
            <ac:spMk id="135" creationId="{CF3B2ABD-7FC5-6146-8EC5-B863ADDB9943}"/>
          </ac:spMkLst>
        </pc:spChg>
        <pc:spChg chg="add mod">
          <ac:chgData name="Kulinich Bohdan" userId="48e65c9f34e137d0" providerId="LiveId" clId="{9184152A-13FA-504D-A3D4-F223BEDD4987}" dt="2022-03-27T16:49:22.602" v="197" actId="1076"/>
          <ac:spMkLst>
            <pc:docMk/>
            <pc:sldMk cId="1471749379" sldId="523"/>
            <ac:spMk id="136" creationId="{0DF960FA-0620-624E-9010-4B6484EE5588}"/>
          </ac:spMkLst>
        </pc:spChg>
        <pc:spChg chg="add mod">
          <ac:chgData name="Kulinich Bohdan" userId="48e65c9f34e137d0" providerId="LiveId" clId="{9184152A-13FA-504D-A3D4-F223BEDD4987}" dt="2022-03-27T16:50:23.468" v="201" actId="207"/>
          <ac:spMkLst>
            <pc:docMk/>
            <pc:sldMk cId="1471749379" sldId="523"/>
            <ac:spMk id="137" creationId="{1D01E014-4230-D840-99CF-6BF2468E9168}"/>
          </ac:spMkLst>
        </pc:spChg>
        <pc:spChg chg="add mod">
          <ac:chgData name="Kulinich Bohdan" userId="48e65c9f34e137d0" providerId="LiveId" clId="{9184152A-13FA-504D-A3D4-F223BEDD4987}" dt="2022-03-27T16:50:23.468" v="201" actId="207"/>
          <ac:spMkLst>
            <pc:docMk/>
            <pc:sldMk cId="1471749379" sldId="523"/>
            <ac:spMk id="138" creationId="{EADDF23E-D259-074F-B8B3-09A32021E9E5}"/>
          </ac:spMkLst>
        </pc:spChg>
        <pc:spChg chg="add mod">
          <ac:chgData name="Kulinich Bohdan" userId="48e65c9f34e137d0" providerId="LiveId" clId="{9184152A-13FA-504D-A3D4-F223BEDD4987}" dt="2022-03-27T16:50:23.468" v="201" actId="207"/>
          <ac:spMkLst>
            <pc:docMk/>
            <pc:sldMk cId="1471749379" sldId="523"/>
            <ac:spMk id="139" creationId="{83183020-1087-5540-B08E-583CED0A7379}"/>
          </ac:spMkLst>
        </pc:spChg>
        <pc:spChg chg="add mod">
          <ac:chgData name="Kulinich Bohdan" userId="48e65c9f34e137d0" providerId="LiveId" clId="{9184152A-13FA-504D-A3D4-F223BEDD4987}" dt="2022-03-27T16:50:23.468" v="201" actId="207"/>
          <ac:spMkLst>
            <pc:docMk/>
            <pc:sldMk cId="1471749379" sldId="523"/>
            <ac:spMk id="140" creationId="{95DA886B-364B-ED4E-A698-BEC99808B571}"/>
          </ac:spMkLst>
        </pc:spChg>
        <pc:spChg chg="add mod">
          <ac:chgData name="Kulinich Bohdan" userId="48e65c9f34e137d0" providerId="LiveId" clId="{9184152A-13FA-504D-A3D4-F223BEDD4987}" dt="2022-03-30T05:31:21.419" v="2568" actId="20577"/>
          <ac:spMkLst>
            <pc:docMk/>
            <pc:sldMk cId="1471749379" sldId="523"/>
            <ac:spMk id="141" creationId="{B8BBE28F-3D22-EB4B-BBBF-8788232D93B8}"/>
          </ac:spMkLst>
        </pc:spChg>
        <pc:spChg chg="add mod">
          <ac:chgData name="Kulinich Bohdan" userId="48e65c9f34e137d0" providerId="LiveId" clId="{9184152A-13FA-504D-A3D4-F223BEDD4987}" dt="2022-03-27T16:50:27.635" v="202" actId="207"/>
          <ac:spMkLst>
            <pc:docMk/>
            <pc:sldMk cId="1471749379" sldId="523"/>
            <ac:spMk id="142" creationId="{66BFC22B-B0C3-6141-8ABF-4E998A5621B8}"/>
          </ac:spMkLst>
        </pc:spChg>
        <pc:spChg chg="add mod">
          <ac:chgData name="Kulinich Bohdan" userId="48e65c9f34e137d0" providerId="LiveId" clId="{9184152A-13FA-504D-A3D4-F223BEDD4987}" dt="2022-03-27T16:51:13.859" v="206" actId="20577"/>
          <ac:spMkLst>
            <pc:docMk/>
            <pc:sldMk cId="1471749379" sldId="523"/>
            <ac:spMk id="143" creationId="{D0B92107-E2D5-D645-898D-F06778714626}"/>
          </ac:spMkLst>
        </pc:spChg>
        <pc:spChg chg="add mod">
          <ac:chgData name="Kulinich Bohdan" userId="48e65c9f34e137d0" providerId="LiveId" clId="{9184152A-13FA-504D-A3D4-F223BEDD4987}" dt="2022-03-27T16:51:16.060" v="207" actId="20577"/>
          <ac:spMkLst>
            <pc:docMk/>
            <pc:sldMk cId="1471749379" sldId="523"/>
            <ac:spMk id="144" creationId="{81F78A9B-D967-9F46-82DE-DEFC607B209A}"/>
          </ac:spMkLst>
        </pc:spChg>
        <pc:spChg chg="add mod">
          <ac:chgData name="Kulinich Bohdan" userId="48e65c9f34e137d0" providerId="LiveId" clId="{9184152A-13FA-504D-A3D4-F223BEDD4987}" dt="2022-03-27T16:50:27.635" v="202" actId="207"/>
          <ac:spMkLst>
            <pc:docMk/>
            <pc:sldMk cId="1471749379" sldId="523"/>
            <ac:spMk id="145" creationId="{83699944-A09E-1649-96EA-75DF9B49E2A4}"/>
          </ac:spMkLst>
        </pc:spChg>
        <pc:spChg chg="add mod">
          <ac:chgData name="Kulinich Bohdan" userId="48e65c9f34e137d0" providerId="LiveId" clId="{9184152A-13FA-504D-A3D4-F223BEDD4987}" dt="2022-03-27T16:50:27.635" v="202" actId="207"/>
          <ac:spMkLst>
            <pc:docMk/>
            <pc:sldMk cId="1471749379" sldId="523"/>
            <ac:spMk id="146" creationId="{C7B69F89-6459-BF41-BE42-347176557BB0}"/>
          </ac:spMkLst>
        </pc:spChg>
        <pc:spChg chg="add mod">
          <ac:chgData name="Kulinich Bohdan" userId="48e65c9f34e137d0" providerId="LiveId" clId="{9184152A-13FA-504D-A3D4-F223BEDD4987}" dt="2022-03-27T16:50:27.635" v="202" actId="207"/>
          <ac:spMkLst>
            <pc:docMk/>
            <pc:sldMk cId="1471749379" sldId="523"/>
            <ac:spMk id="147" creationId="{3EF96D53-20EB-3E43-B540-5B657A777C9A}"/>
          </ac:spMkLst>
        </pc:spChg>
        <pc:grpChg chg="add del">
          <ac:chgData name="Kulinich Bohdan" userId="48e65c9f34e137d0" providerId="LiveId" clId="{9184152A-13FA-504D-A3D4-F223BEDD4987}" dt="2022-03-27T16:34:09.551" v="38" actId="478"/>
          <ac:grpSpMkLst>
            <pc:docMk/>
            <pc:sldMk cId="1471749379" sldId="523"/>
            <ac:grpSpMk id="8" creationId="{2FC0FE2A-68C0-7F4C-AB57-69707AB7EF75}"/>
          </ac:grpSpMkLst>
        </pc:grpChg>
        <pc:grpChg chg="add del">
          <ac:chgData name="Kulinich Bohdan" userId="48e65c9f34e137d0" providerId="LiveId" clId="{9184152A-13FA-504D-A3D4-F223BEDD4987}" dt="2022-03-27T16:34:09.551" v="38" actId="478"/>
          <ac:grpSpMkLst>
            <pc:docMk/>
            <pc:sldMk cId="1471749379" sldId="523"/>
            <ac:grpSpMk id="9" creationId="{299F6249-5127-B449-91CB-E07F7F99F872}"/>
          </ac:grpSpMkLst>
        </pc:grpChg>
        <pc:grpChg chg="add del">
          <ac:chgData name="Kulinich Bohdan" userId="48e65c9f34e137d0" providerId="LiveId" clId="{9184152A-13FA-504D-A3D4-F223BEDD4987}" dt="2022-03-27T16:34:09.551" v="38" actId="478"/>
          <ac:grpSpMkLst>
            <pc:docMk/>
            <pc:sldMk cId="1471749379" sldId="523"/>
            <ac:grpSpMk id="117" creationId="{A5480690-6E39-A24D-9614-3DFAA360A4AC}"/>
          </ac:grpSpMkLst>
        </pc:grpChg>
        <pc:grpChg chg="add del">
          <ac:chgData name="Kulinich Bohdan" userId="48e65c9f34e137d0" providerId="LiveId" clId="{9184152A-13FA-504D-A3D4-F223BEDD4987}" dt="2022-03-27T16:34:09.551" v="38" actId="478"/>
          <ac:grpSpMkLst>
            <pc:docMk/>
            <pc:sldMk cId="1471749379" sldId="523"/>
            <ac:grpSpMk id="120" creationId="{0F97A6BB-04FA-6A4B-A2ED-F084E67309A4}"/>
          </ac:grpSpMkLst>
        </pc:grpChg>
        <pc:grpChg chg="add del">
          <ac:chgData name="Kulinich Bohdan" userId="48e65c9f34e137d0" providerId="LiveId" clId="{9184152A-13FA-504D-A3D4-F223BEDD4987}" dt="2022-03-27T16:34:09.551" v="38" actId="478"/>
          <ac:grpSpMkLst>
            <pc:docMk/>
            <pc:sldMk cId="1471749379" sldId="523"/>
            <ac:grpSpMk id="123" creationId="{3B9C4EEA-4ED5-DB46-9A95-104A05275576}"/>
          </ac:grpSpMkLst>
        </pc:grpChg>
        <pc:grpChg chg="add del">
          <ac:chgData name="Kulinich Bohdan" userId="48e65c9f34e137d0" providerId="LiveId" clId="{9184152A-13FA-504D-A3D4-F223BEDD4987}" dt="2022-03-27T16:34:09.551" v="38" actId="478"/>
          <ac:grpSpMkLst>
            <pc:docMk/>
            <pc:sldMk cId="1471749379" sldId="523"/>
            <ac:grpSpMk id="126" creationId="{7B45B26A-B3EA-0841-A849-E1744CA679D0}"/>
          </ac:grpSpMkLst>
        </pc:grpChg>
        <pc:grpChg chg="add del">
          <ac:chgData name="Kulinich Bohdan" userId="48e65c9f34e137d0" providerId="LiveId" clId="{9184152A-13FA-504D-A3D4-F223BEDD4987}" dt="2022-03-27T16:34:09.551" v="38" actId="478"/>
          <ac:grpSpMkLst>
            <pc:docMk/>
            <pc:sldMk cId="1471749379" sldId="523"/>
            <ac:grpSpMk id="134" creationId="{8D6F2BF1-4ADB-1F46-873A-59933941C2F6}"/>
          </ac:grpSpMkLst>
        </pc:grpChg>
        <pc:picChg chg="mod modVis">
          <ac:chgData name="Kulinich Bohdan" userId="48e65c9f34e137d0" providerId="LiveId" clId="{9184152A-13FA-504D-A3D4-F223BEDD4987}" dt="2022-03-27T16:34:13.395" v="40" actId="14429"/>
          <ac:picMkLst>
            <pc:docMk/>
            <pc:sldMk cId="1471749379" sldId="523"/>
            <ac:picMk id="13" creationId="{9BBF827E-5082-4894-858E-CC1F17B8CC0E}"/>
          </ac:picMkLst>
        </pc:picChg>
      </pc:sldChg>
      <pc:sldChg chg="addSp delSp modSp mod delAnim modAnim">
        <pc:chgData name="Kulinich Bohdan" userId="48e65c9f34e137d0" providerId="LiveId" clId="{9184152A-13FA-504D-A3D4-F223BEDD4987}" dt="2022-03-28T12:03:37.648" v="537" actId="208"/>
        <pc:sldMkLst>
          <pc:docMk/>
          <pc:sldMk cId="184936593" sldId="535"/>
        </pc:sldMkLst>
        <pc:spChg chg="add mod">
          <ac:chgData name="Kulinich Bohdan" userId="48e65c9f34e137d0" providerId="LiveId" clId="{9184152A-13FA-504D-A3D4-F223BEDD4987}" dt="2022-03-28T12:03:37.648" v="537" actId="208"/>
          <ac:spMkLst>
            <pc:docMk/>
            <pc:sldMk cId="184936593" sldId="535"/>
            <ac:spMk id="2" creationId="{13520E63-3ABD-2E4B-8067-B93D3A19BC58}"/>
          </ac:spMkLst>
        </pc:spChg>
        <pc:spChg chg="mod">
          <ac:chgData name="Kulinich Bohdan" userId="48e65c9f34e137d0" providerId="LiveId" clId="{9184152A-13FA-504D-A3D4-F223BEDD4987}" dt="2022-03-28T10:42:57.427" v="340" actId="1035"/>
          <ac:spMkLst>
            <pc:docMk/>
            <pc:sldMk cId="184936593" sldId="535"/>
            <ac:spMk id="6" creationId="{4CD1B612-D16C-4F70-8335-78480BFE8EC8}"/>
          </ac:spMkLst>
        </pc:spChg>
        <pc:spChg chg="add mod">
          <ac:chgData name="Kulinich Bohdan" userId="48e65c9f34e137d0" providerId="LiveId" clId="{9184152A-13FA-504D-A3D4-F223BEDD4987}" dt="2022-03-28T11:55:01.385" v="524" actId="164"/>
          <ac:spMkLst>
            <pc:docMk/>
            <pc:sldMk cId="184936593" sldId="535"/>
            <ac:spMk id="9" creationId="{1DFE12F8-4939-5141-902D-460E43173BCB}"/>
          </ac:spMkLst>
        </pc:spChg>
        <pc:spChg chg="mod">
          <ac:chgData name="Kulinich Bohdan" userId="48e65c9f34e137d0" providerId="LiveId" clId="{9184152A-13FA-504D-A3D4-F223BEDD4987}" dt="2022-03-27T17:24:21.761" v="231" actId="20577"/>
          <ac:spMkLst>
            <pc:docMk/>
            <pc:sldMk cId="184936593" sldId="535"/>
            <ac:spMk id="12" creationId="{97485A41-1798-4E95-BC09-FD81F2E9BF93}"/>
          </ac:spMkLst>
        </pc:spChg>
        <pc:spChg chg="del">
          <ac:chgData name="Kulinich Bohdan" userId="48e65c9f34e137d0" providerId="LiveId" clId="{9184152A-13FA-504D-A3D4-F223BEDD4987}" dt="2022-03-27T17:24:11.538" v="229" actId="478"/>
          <ac:spMkLst>
            <pc:docMk/>
            <pc:sldMk cId="184936593" sldId="535"/>
            <ac:spMk id="14" creationId="{77A5BBD8-5574-4F08-AF1D-324733C7635A}"/>
          </ac:spMkLst>
        </pc:spChg>
        <pc:spChg chg="add mod">
          <ac:chgData name="Kulinich Bohdan" userId="48e65c9f34e137d0" providerId="LiveId" clId="{9184152A-13FA-504D-A3D4-F223BEDD4987}" dt="2022-03-28T11:51:08.965" v="482" actId="1076"/>
          <ac:spMkLst>
            <pc:docMk/>
            <pc:sldMk cId="184936593" sldId="535"/>
            <ac:spMk id="27" creationId="{4BF0C221-9B48-C342-9911-6AC911856FFB}"/>
          </ac:spMkLst>
        </pc:spChg>
        <pc:spChg chg="add mod">
          <ac:chgData name="Kulinich Bohdan" userId="48e65c9f34e137d0" providerId="LiveId" clId="{9184152A-13FA-504D-A3D4-F223BEDD4987}" dt="2022-03-28T11:48:35.001" v="436" actId="14100"/>
          <ac:spMkLst>
            <pc:docMk/>
            <pc:sldMk cId="184936593" sldId="535"/>
            <ac:spMk id="28" creationId="{21DB7D4E-77F0-4F42-B1AB-48B0DBE9E9D7}"/>
          </ac:spMkLst>
        </pc:spChg>
        <pc:spChg chg="add mod">
          <ac:chgData name="Kulinich Bohdan" userId="48e65c9f34e137d0" providerId="LiveId" clId="{9184152A-13FA-504D-A3D4-F223BEDD4987}" dt="2022-03-28T11:48:43.170" v="437" actId="14100"/>
          <ac:spMkLst>
            <pc:docMk/>
            <pc:sldMk cId="184936593" sldId="535"/>
            <ac:spMk id="29" creationId="{2212FEE1-0082-F14C-B78D-235821824A51}"/>
          </ac:spMkLst>
        </pc:spChg>
        <pc:spChg chg="add mod">
          <ac:chgData name="Kulinich Bohdan" userId="48e65c9f34e137d0" providerId="LiveId" clId="{9184152A-13FA-504D-A3D4-F223BEDD4987}" dt="2022-03-28T11:50:43.283" v="476" actId="1076"/>
          <ac:spMkLst>
            <pc:docMk/>
            <pc:sldMk cId="184936593" sldId="535"/>
            <ac:spMk id="30" creationId="{4CE18E8D-1EB0-E348-9A3E-9284497DF016}"/>
          </ac:spMkLst>
        </pc:spChg>
        <pc:spChg chg="add mod">
          <ac:chgData name="Kulinich Bohdan" userId="48e65c9f34e137d0" providerId="LiveId" clId="{9184152A-13FA-504D-A3D4-F223BEDD4987}" dt="2022-03-28T10:44:13.900" v="371" actId="14100"/>
          <ac:spMkLst>
            <pc:docMk/>
            <pc:sldMk cId="184936593" sldId="535"/>
            <ac:spMk id="31" creationId="{9B0344F3-49AD-AA4A-A19C-8598B9CD426D}"/>
          </ac:spMkLst>
        </pc:spChg>
        <pc:spChg chg="add mod">
          <ac:chgData name="Kulinich Bohdan" userId="48e65c9f34e137d0" providerId="LiveId" clId="{9184152A-13FA-504D-A3D4-F223BEDD4987}" dt="2022-03-28T10:44:11.503" v="370" actId="14100"/>
          <ac:spMkLst>
            <pc:docMk/>
            <pc:sldMk cId="184936593" sldId="535"/>
            <ac:spMk id="32" creationId="{DD3C549B-D6E7-A84A-8DA3-0095D6564107}"/>
          </ac:spMkLst>
        </pc:spChg>
        <pc:spChg chg="add mod">
          <ac:chgData name="Kulinich Bohdan" userId="48e65c9f34e137d0" providerId="LiveId" clId="{9184152A-13FA-504D-A3D4-F223BEDD4987}" dt="2022-03-28T10:44:09.167" v="369" actId="14100"/>
          <ac:spMkLst>
            <pc:docMk/>
            <pc:sldMk cId="184936593" sldId="535"/>
            <ac:spMk id="33" creationId="{581E981D-3457-1E4E-876F-B8C1D2CB9A79}"/>
          </ac:spMkLst>
        </pc:spChg>
        <pc:spChg chg="add mod">
          <ac:chgData name="Kulinich Bohdan" userId="48e65c9f34e137d0" providerId="LiveId" clId="{9184152A-13FA-504D-A3D4-F223BEDD4987}" dt="2022-03-28T10:44:34.501" v="376" actId="20577"/>
          <ac:spMkLst>
            <pc:docMk/>
            <pc:sldMk cId="184936593" sldId="535"/>
            <ac:spMk id="34" creationId="{FAF975C9-2D00-EF43-816A-58CA539A6BE5}"/>
          </ac:spMkLst>
        </pc:spChg>
        <pc:spChg chg="mod topLvl">
          <ac:chgData name="Kulinich Bohdan" userId="48e65c9f34e137d0" providerId="LiveId" clId="{9184152A-13FA-504D-A3D4-F223BEDD4987}" dt="2022-03-28T11:51:20.041" v="484" actId="164"/>
          <ac:spMkLst>
            <pc:docMk/>
            <pc:sldMk cId="184936593" sldId="535"/>
            <ac:spMk id="37" creationId="{4C8103AF-D262-A44B-967B-061491B55BDD}"/>
          </ac:spMkLst>
        </pc:spChg>
        <pc:spChg chg="mod topLvl">
          <ac:chgData name="Kulinich Bohdan" userId="48e65c9f34e137d0" providerId="LiveId" clId="{9184152A-13FA-504D-A3D4-F223BEDD4987}" dt="2022-03-28T11:51:20.041" v="484" actId="164"/>
          <ac:spMkLst>
            <pc:docMk/>
            <pc:sldMk cId="184936593" sldId="535"/>
            <ac:spMk id="38" creationId="{67F909B8-F614-3144-8114-02C58D6D5252}"/>
          </ac:spMkLst>
        </pc:spChg>
        <pc:spChg chg="mod topLvl">
          <ac:chgData name="Kulinich Bohdan" userId="48e65c9f34e137d0" providerId="LiveId" clId="{9184152A-13FA-504D-A3D4-F223BEDD4987}" dt="2022-03-28T11:51:20.041" v="484" actId="164"/>
          <ac:spMkLst>
            <pc:docMk/>
            <pc:sldMk cId="184936593" sldId="535"/>
            <ac:spMk id="39" creationId="{D068F43E-2B3C-E244-89CC-8E42BA3151D1}"/>
          </ac:spMkLst>
        </pc:spChg>
        <pc:spChg chg="mod topLvl">
          <ac:chgData name="Kulinich Bohdan" userId="48e65c9f34e137d0" providerId="LiveId" clId="{9184152A-13FA-504D-A3D4-F223BEDD4987}" dt="2022-03-28T11:51:20.041" v="484" actId="164"/>
          <ac:spMkLst>
            <pc:docMk/>
            <pc:sldMk cId="184936593" sldId="535"/>
            <ac:spMk id="40" creationId="{2F285601-3D24-BD4B-840E-2DF013EDDA26}"/>
          </ac:spMkLst>
        </pc:spChg>
        <pc:spChg chg="mod topLvl">
          <ac:chgData name="Kulinich Bohdan" userId="48e65c9f34e137d0" providerId="LiveId" clId="{9184152A-13FA-504D-A3D4-F223BEDD4987}" dt="2022-03-28T11:51:20.041" v="484" actId="164"/>
          <ac:spMkLst>
            <pc:docMk/>
            <pc:sldMk cId="184936593" sldId="535"/>
            <ac:spMk id="41" creationId="{B5095150-C50D-FF4D-B58B-BA2F597AAA96}"/>
          </ac:spMkLst>
        </pc:spChg>
        <pc:spChg chg="add mod">
          <ac:chgData name="Kulinich Bohdan" userId="48e65c9f34e137d0" providerId="LiveId" clId="{9184152A-13FA-504D-A3D4-F223BEDD4987}" dt="2022-03-28T11:55:01.385" v="524" actId="164"/>
          <ac:spMkLst>
            <pc:docMk/>
            <pc:sldMk cId="184936593" sldId="535"/>
            <ac:spMk id="44" creationId="{2A92FAFB-350B-644C-B7F1-23A463A199BC}"/>
          </ac:spMkLst>
        </pc:spChg>
        <pc:spChg chg="del">
          <ac:chgData name="Kulinich Bohdan" userId="48e65c9f34e137d0" providerId="LiveId" clId="{9184152A-13FA-504D-A3D4-F223BEDD4987}" dt="2022-03-27T17:24:11.538" v="229" actId="478"/>
          <ac:spMkLst>
            <pc:docMk/>
            <pc:sldMk cId="184936593" sldId="535"/>
            <ac:spMk id="78" creationId="{51139469-B0AF-2746-BD60-994BFDE06C35}"/>
          </ac:spMkLst>
        </pc:spChg>
        <pc:grpChg chg="add mod">
          <ac:chgData name="Kulinich Bohdan" userId="48e65c9f34e137d0" providerId="LiveId" clId="{9184152A-13FA-504D-A3D4-F223BEDD4987}" dt="2022-03-28T11:50:58.583" v="481" actId="1076"/>
          <ac:grpSpMkLst>
            <pc:docMk/>
            <pc:sldMk cId="184936593" sldId="535"/>
            <ac:grpSpMk id="7" creationId="{CE6FACE0-488B-8048-955A-237E708B2B37}"/>
          </ac:grpSpMkLst>
        </pc:grpChg>
        <pc:grpChg chg="add mod">
          <ac:chgData name="Kulinich Bohdan" userId="48e65c9f34e137d0" providerId="LiveId" clId="{9184152A-13FA-504D-A3D4-F223BEDD4987}" dt="2022-03-28T11:55:01.385" v="524" actId="164"/>
          <ac:grpSpMkLst>
            <pc:docMk/>
            <pc:sldMk cId="184936593" sldId="535"/>
            <ac:grpSpMk id="8" creationId="{51F73B17-2034-1148-BABD-9773B9BB68F6}"/>
          </ac:grpSpMkLst>
        </pc:grpChg>
        <pc:grpChg chg="add mod">
          <ac:chgData name="Kulinich Bohdan" userId="48e65c9f34e137d0" providerId="LiveId" clId="{9184152A-13FA-504D-A3D4-F223BEDD4987}" dt="2022-03-28T11:55:01.385" v="524" actId="164"/>
          <ac:grpSpMkLst>
            <pc:docMk/>
            <pc:sldMk cId="184936593" sldId="535"/>
            <ac:grpSpMk id="10" creationId="{0BED85BF-12A9-F24F-BEA3-E548A1565DF9}"/>
          </ac:grpSpMkLst>
        </pc:grpChg>
        <pc:grpChg chg="add del mod">
          <ac:chgData name="Kulinich Bohdan" userId="48e65c9f34e137d0" providerId="LiveId" clId="{9184152A-13FA-504D-A3D4-F223BEDD4987}" dt="2022-03-28T11:49:24.912" v="458" actId="165"/>
          <ac:grpSpMkLst>
            <pc:docMk/>
            <pc:sldMk cId="184936593" sldId="535"/>
            <ac:grpSpMk id="36" creationId="{DACFB8F9-2C70-5041-A817-E0915883CABF}"/>
          </ac:grpSpMkLst>
        </pc:grpChg>
        <pc:grpChg chg="del">
          <ac:chgData name="Kulinich Bohdan" userId="48e65c9f34e137d0" providerId="LiveId" clId="{9184152A-13FA-504D-A3D4-F223BEDD4987}" dt="2022-03-27T17:24:11.538" v="229" actId="478"/>
          <ac:grpSpMkLst>
            <pc:docMk/>
            <pc:sldMk cId="184936593" sldId="535"/>
            <ac:grpSpMk id="77" creationId="{29F690EE-86F5-2B42-9BFF-BC3CE54F7E3D}"/>
          </ac:grpSpMkLst>
        </pc:grpChg>
        <pc:picChg chg="del">
          <ac:chgData name="Kulinich Bohdan" userId="48e65c9f34e137d0" providerId="LiveId" clId="{9184152A-13FA-504D-A3D4-F223BEDD4987}" dt="2022-03-27T17:24:11.538" v="229" actId="478"/>
          <ac:picMkLst>
            <pc:docMk/>
            <pc:sldMk cId="184936593" sldId="535"/>
            <ac:picMk id="13" creationId="{9BBF827E-5082-4894-858E-CC1F17B8CC0E}"/>
          </ac:picMkLst>
        </pc:picChg>
      </pc:sldChg>
      <pc:sldChg chg="del">
        <pc:chgData name="Kulinich Bohdan" userId="48e65c9f34e137d0" providerId="LiveId" clId="{9184152A-13FA-504D-A3D4-F223BEDD4987}" dt="2022-03-28T18:25:28.409" v="2547" actId="2696"/>
        <pc:sldMkLst>
          <pc:docMk/>
          <pc:sldMk cId="3029670934" sldId="543"/>
        </pc:sldMkLst>
      </pc:sldChg>
      <pc:sldChg chg="del">
        <pc:chgData name="Kulinich Bohdan" userId="48e65c9f34e137d0" providerId="LiveId" clId="{9184152A-13FA-504D-A3D4-F223BEDD4987}" dt="2022-03-28T18:25:28.409" v="2547" actId="2696"/>
        <pc:sldMkLst>
          <pc:docMk/>
          <pc:sldMk cId="3693790741" sldId="544"/>
        </pc:sldMkLst>
      </pc:sldChg>
      <pc:sldChg chg="modSp del mod">
        <pc:chgData name="Kulinich Bohdan" userId="48e65c9f34e137d0" providerId="LiveId" clId="{9184152A-13FA-504D-A3D4-F223BEDD4987}" dt="2022-03-28T18:25:28.409" v="2547" actId="2696"/>
        <pc:sldMkLst>
          <pc:docMk/>
          <pc:sldMk cId="3966757954" sldId="545"/>
        </pc:sldMkLst>
        <pc:cxnChg chg="mod">
          <ac:chgData name="Kulinich Bohdan" userId="48e65c9f34e137d0" providerId="LiveId" clId="{9184152A-13FA-504D-A3D4-F223BEDD4987}" dt="2022-03-28T05:26:07.081" v="252" actId="208"/>
          <ac:cxnSpMkLst>
            <pc:docMk/>
            <pc:sldMk cId="3966757954" sldId="545"/>
            <ac:cxnSpMk id="46" creationId="{6EA5B6DD-5281-3346-9DFA-D13C48E820F6}"/>
          </ac:cxnSpMkLst>
        </pc:cxnChg>
      </pc:sldChg>
      <pc:sldChg chg="del">
        <pc:chgData name="Kulinich Bohdan" userId="48e65c9f34e137d0" providerId="LiveId" clId="{9184152A-13FA-504D-A3D4-F223BEDD4987}" dt="2022-03-28T18:25:28.409" v="2547" actId="2696"/>
        <pc:sldMkLst>
          <pc:docMk/>
          <pc:sldMk cId="3728657721" sldId="546"/>
        </pc:sldMkLst>
      </pc:sldChg>
      <pc:sldChg chg="del">
        <pc:chgData name="Kulinich Bohdan" userId="48e65c9f34e137d0" providerId="LiveId" clId="{9184152A-13FA-504D-A3D4-F223BEDD4987}" dt="2022-03-28T18:25:28.409" v="2547" actId="2696"/>
        <pc:sldMkLst>
          <pc:docMk/>
          <pc:sldMk cId="343881200" sldId="549"/>
        </pc:sldMkLst>
      </pc:sldChg>
      <pc:sldChg chg="new del">
        <pc:chgData name="Kulinich Bohdan" userId="48e65c9f34e137d0" providerId="LiveId" clId="{9184152A-13FA-504D-A3D4-F223BEDD4987}" dt="2022-03-28T18:25:28.409" v="2547" actId="2696"/>
        <pc:sldMkLst>
          <pc:docMk/>
          <pc:sldMk cId="2200271628" sldId="550"/>
        </pc:sldMkLst>
      </pc:sldChg>
      <pc:sldChg chg="addSp delSp modSp add mod delAnim modAnim">
        <pc:chgData name="Kulinich Bohdan" userId="48e65c9f34e137d0" providerId="LiveId" clId="{9184152A-13FA-504D-A3D4-F223BEDD4987}" dt="2022-03-28T12:16:40.241" v="777"/>
        <pc:sldMkLst>
          <pc:docMk/>
          <pc:sldMk cId="1997128170" sldId="551"/>
        </pc:sldMkLst>
        <pc:spChg chg="mod">
          <ac:chgData name="Kulinich Bohdan" userId="48e65c9f34e137d0" providerId="LiveId" clId="{9184152A-13FA-504D-A3D4-F223BEDD4987}" dt="2022-03-28T12:12:16.295" v="769" actId="20577"/>
          <ac:spMkLst>
            <pc:docMk/>
            <pc:sldMk cId="1997128170" sldId="551"/>
            <ac:spMk id="6" creationId="{4CD1B612-D16C-4F70-8335-78480BFE8EC8}"/>
          </ac:spMkLst>
        </pc:spChg>
        <pc:spChg chg="add mod">
          <ac:chgData name="Kulinich Bohdan" userId="48e65c9f34e137d0" providerId="LiveId" clId="{9184152A-13FA-504D-A3D4-F223BEDD4987}" dt="2022-03-28T12:12:40.175" v="772" actId="164"/>
          <ac:spMkLst>
            <pc:docMk/>
            <pc:sldMk cId="1997128170" sldId="551"/>
            <ac:spMk id="11" creationId="{77736957-1C16-9849-A322-24FA8025A1C1}"/>
          </ac:spMkLst>
        </pc:spChg>
        <pc:spChg chg="mod">
          <ac:chgData name="Kulinich Bohdan" userId="48e65c9f34e137d0" providerId="LiveId" clId="{9184152A-13FA-504D-A3D4-F223BEDD4987}" dt="2022-03-28T12:02:18.048" v="529" actId="20577"/>
          <ac:spMkLst>
            <pc:docMk/>
            <pc:sldMk cId="1997128170" sldId="551"/>
            <ac:spMk id="12" creationId="{97485A41-1798-4E95-BC09-FD81F2E9BF93}"/>
          </ac:spMkLst>
        </pc:spChg>
        <pc:spChg chg="del">
          <ac:chgData name="Kulinich Bohdan" userId="48e65c9f34e137d0" providerId="LiveId" clId="{9184152A-13FA-504D-A3D4-F223BEDD4987}" dt="2022-03-28T12:02:26.854" v="532" actId="478"/>
          <ac:spMkLst>
            <pc:docMk/>
            <pc:sldMk cId="1997128170" sldId="551"/>
            <ac:spMk id="31" creationId="{9B0344F3-49AD-AA4A-A19C-8598B9CD426D}"/>
          </ac:spMkLst>
        </pc:spChg>
        <pc:spChg chg="del">
          <ac:chgData name="Kulinich Bohdan" userId="48e65c9f34e137d0" providerId="LiveId" clId="{9184152A-13FA-504D-A3D4-F223BEDD4987}" dt="2022-03-28T12:02:26.854" v="532" actId="478"/>
          <ac:spMkLst>
            <pc:docMk/>
            <pc:sldMk cId="1997128170" sldId="551"/>
            <ac:spMk id="32" creationId="{DD3C549B-D6E7-A84A-8DA3-0095D6564107}"/>
          </ac:spMkLst>
        </pc:spChg>
        <pc:spChg chg="del">
          <ac:chgData name="Kulinich Bohdan" userId="48e65c9f34e137d0" providerId="LiveId" clId="{9184152A-13FA-504D-A3D4-F223BEDD4987}" dt="2022-03-28T12:02:26.854" v="532" actId="478"/>
          <ac:spMkLst>
            <pc:docMk/>
            <pc:sldMk cId="1997128170" sldId="551"/>
            <ac:spMk id="33" creationId="{581E981D-3457-1E4E-876F-B8C1D2CB9A79}"/>
          </ac:spMkLst>
        </pc:spChg>
        <pc:spChg chg="del">
          <ac:chgData name="Kulinich Bohdan" userId="48e65c9f34e137d0" providerId="LiveId" clId="{9184152A-13FA-504D-A3D4-F223BEDD4987}" dt="2022-03-28T12:02:26.854" v="532" actId="478"/>
          <ac:spMkLst>
            <pc:docMk/>
            <pc:sldMk cId="1997128170" sldId="551"/>
            <ac:spMk id="34" creationId="{FAF975C9-2D00-EF43-816A-58CA539A6BE5}"/>
          </ac:spMkLst>
        </pc:spChg>
        <pc:spChg chg="add mod">
          <ac:chgData name="Kulinich Bohdan" userId="48e65c9f34e137d0" providerId="LiveId" clId="{9184152A-13FA-504D-A3D4-F223BEDD4987}" dt="2022-03-28T12:12:40.175" v="772" actId="164"/>
          <ac:spMkLst>
            <pc:docMk/>
            <pc:sldMk cId="1997128170" sldId="551"/>
            <ac:spMk id="35" creationId="{2ACAFBF8-FE92-384C-ACEC-891F3CEC7621}"/>
          </ac:spMkLst>
        </pc:spChg>
        <pc:spChg chg="add mod">
          <ac:chgData name="Kulinich Bohdan" userId="48e65c9f34e137d0" providerId="LiveId" clId="{9184152A-13FA-504D-A3D4-F223BEDD4987}" dt="2022-03-28T12:12:40.175" v="772" actId="164"/>
          <ac:spMkLst>
            <pc:docMk/>
            <pc:sldMk cId="1997128170" sldId="551"/>
            <ac:spMk id="36" creationId="{DE93DE2B-2065-2745-BA42-458AC3141059}"/>
          </ac:spMkLst>
        </pc:spChg>
        <pc:spChg chg="add mod">
          <ac:chgData name="Kulinich Bohdan" userId="48e65c9f34e137d0" providerId="LiveId" clId="{9184152A-13FA-504D-A3D4-F223BEDD4987}" dt="2022-03-28T12:12:40.175" v="772" actId="164"/>
          <ac:spMkLst>
            <pc:docMk/>
            <pc:sldMk cId="1997128170" sldId="551"/>
            <ac:spMk id="42" creationId="{193269B4-4D22-2641-B14C-2176C020B57C}"/>
          </ac:spMkLst>
        </pc:spChg>
        <pc:spChg chg="add mod">
          <ac:chgData name="Kulinich Bohdan" userId="48e65c9f34e137d0" providerId="LiveId" clId="{9184152A-13FA-504D-A3D4-F223BEDD4987}" dt="2022-03-28T12:12:40.175" v="772" actId="164"/>
          <ac:spMkLst>
            <pc:docMk/>
            <pc:sldMk cId="1997128170" sldId="551"/>
            <ac:spMk id="43" creationId="{4754405C-B141-0B4E-B742-12CFB0E9F71B}"/>
          </ac:spMkLst>
        </pc:spChg>
        <pc:spChg chg="add mod">
          <ac:chgData name="Kulinich Bohdan" userId="48e65c9f34e137d0" providerId="LiveId" clId="{9184152A-13FA-504D-A3D4-F223BEDD4987}" dt="2022-03-28T12:12:33.373" v="771" actId="164"/>
          <ac:spMkLst>
            <pc:docMk/>
            <pc:sldMk cId="1997128170" sldId="551"/>
            <ac:spMk id="45" creationId="{1F41F3F2-5759-2E4F-AAA5-8F78D1D68A1D}"/>
          </ac:spMkLst>
        </pc:spChg>
        <pc:spChg chg="add mod">
          <ac:chgData name="Kulinich Bohdan" userId="48e65c9f34e137d0" providerId="LiveId" clId="{9184152A-13FA-504D-A3D4-F223BEDD4987}" dt="2022-03-28T12:12:33.373" v="771" actId="164"/>
          <ac:spMkLst>
            <pc:docMk/>
            <pc:sldMk cId="1997128170" sldId="551"/>
            <ac:spMk id="46" creationId="{6AF17534-7998-554C-AF88-8F194F828C33}"/>
          </ac:spMkLst>
        </pc:spChg>
        <pc:spChg chg="add mod">
          <ac:chgData name="Kulinich Bohdan" userId="48e65c9f34e137d0" providerId="LiveId" clId="{9184152A-13FA-504D-A3D4-F223BEDD4987}" dt="2022-03-28T12:12:33.373" v="771" actId="164"/>
          <ac:spMkLst>
            <pc:docMk/>
            <pc:sldMk cId="1997128170" sldId="551"/>
            <ac:spMk id="47" creationId="{9242A15F-FB42-E64C-8596-FC05A96E681F}"/>
          </ac:spMkLst>
        </pc:spChg>
        <pc:spChg chg="add mod">
          <ac:chgData name="Kulinich Bohdan" userId="48e65c9f34e137d0" providerId="LiveId" clId="{9184152A-13FA-504D-A3D4-F223BEDD4987}" dt="2022-03-28T12:12:33.373" v="771" actId="164"/>
          <ac:spMkLst>
            <pc:docMk/>
            <pc:sldMk cId="1997128170" sldId="551"/>
            <ac:spMk id="48" creationId="{32B6E894-8CE8-7E46-BA02-49550A12D7B2}"/>
          </ac:spMkLst>
        </pc:spChg>
        <pc:spChg chg="add mod">
          <ac:chgData name="Kulinich Bohdan" userId="48e65c9f34e137d0" providerId="LiveId" clId="{9184152A-13FA-504D-A3D4-F223BEDD4987}" dt="2022-03-28T12:12:33.373" v="771" actId="164"/>
          <ac:spMkLst>
            <pc:docMk/>
            <pc:sldMk cId="1997128170" sldId="551"/>
            <ac:spMk id="49" creationId="{17E8EDF7-F231-1546-B33D-29AF2923240F}"/>
          </ac:spMkLst>
        </pc:spChg>
        <pc:grpChg chg="del">
          <ac:chgData name="Kulinich Bohdan" userId="48e65c9f34e137d0" providerId="LiveId" clId="{9184152A-13FA-504D-A3D4-F223BEDD4987}" dt="2022-03-28T12:03:21.724" v="533" actId="478"/>
          <ac:grpSpMkLst>
            <pc:docMk/>
            <pc:sldMk cId="1997128170" sldId="551"/>
            <ac:grpSpMk id="7" creationId="{CE6FACE0-488B-8048-955A-237E708B2B37}"/>
          </ac:grpSpMkLst>
        </pc:grpChg>
        <pc:grpChg chg="del">
          <ac:chgData name="Kulinich Bohdan" userId="48e65c9f34e137d0" providerId="LiveId" clId="{9184152A-13FA-504D-A3D4-F223BEDD4987}" dt="2022-03-28T12:02:23.143" v="531" actId="478"/>
          <ac:grpSpMkLst>
            <pc:docMk/>
            <pc:sldMk cId="1997128170" sldId="551"/>
            <ac:grpSpMk id="10" creationId="{0BED85BF-12A9-F24F-BEA3-E548A1565DF9}"/>
          </ac:grpSpMkLst>
        </pc:grpChg>
        <pc:grpChg chg="add mod">
          <ac:chgData name="Kulinich Bohdan" userId="48e65c9f34e137d0" providerId="LiveId" clId="{9184152A-13FA-504D-A3D4-F223BEDD4987}" dt="2022-03-28T12:12:33.373" v="771" actId="164"/>
          <ac:grpSpMkLst>
            <pc:docMk/>
            <pc:sldMk cId="1997128170" sldId="551"/>
            <ac:grpSpMk id="19" creationId="{BFF2AC7E-11ED-EE42-93A5-0A7A71052BE9}"/>
          </ac:grpSpMkLst>
        </pc:grpChg>
        <pc:grpChg chg="add mod">
          <ac:chgData name="Kulinich Bohdan" userId="48e65c9f34e137d0" providerId="LiveId" clId="{9184152A-13FA-504D-A3D4-F223BEDD4987}" dt="2022-03-28T12:12:40.175" v="772" actId="164"/>
          <ac:grpSpMkLst>
            <pc:docMk/>
            <pc:sldMk cId="1997128170" sldId="551"/>
            <ac:grpSpMk id="20" creationId="{513A1F1F-8F29-CF4D-B03D-957E37BCBABB}"/>
          </ac:grpSpMkLst>
        </pc:grpChg>
        <pc:cxnChg chg="add mod">
          <ac:chgData name="Kulinich Bohdan" userId="48e65c9f34e137d0" providerId="LiveId" clId="{9184152A-13FA-504D-A3D4-F223BEDD4987}" dt="2022-03-28T12:12:33.373" v="771" actId="164"/>
          <ac:cxnSpMkLst>
            <pc:docMk/>
            <pc:sldMk cId="1997128170" sldId="551"/>
            <ac:cxnSpMk id="14" creationId="{D5980F83-2957-6E4E-9632-85F7E3A9CBCF}"/>
          </ac:cxnSpMkLst>
        </pc:cxnChg>
      </pc:sldChg>
      <pc:sldChg chg="addSp delSp modSp add mod delAnim modAnim">
        <pc:chgData name="Kulinich Bohdan" userId="48e65c9f34e137d0" providerId="LiveId" clId="{9184152A-13FA-504D-A3D4-F223BEDD4987}" dt="2022-03-30T06:06:08.335" v="2731" actId="14429"/>
        <pc:sldMkLst>
          <pc:docMk/>
          <pc:sldMk cId="2193917226" sldId="552"/>
        </pc:sldMkLst>
        <pc:spChg chg="mod">
          <ac:chgData name="Kulinich Bohdan" userId="48e65c9f34e137d0" providerId="LiveId" clId="{9184152A-13FA-504D-A3D4-F223BEDD4987}" dt="2022-03-28T15:35:50.855" v="1588" actId="166"/>
          <ac:spMkLst>
            <pc:docMk/>
            <pc:sldMk cId="2193917226" sldId="552"/>
            <ac:spMk id="6" creationId="{4CD1B612-D16C-4F70-8335-78480BFE8EC8}"/>
          </ac:spMkLst>
        </pc:spChg>
        <pc:spChg chg="mod topLvl">
          <ac:chgData name="Kulinich Bohdan" userId="48e65c9f34e137d0" providerId="LiveId" clId="{9184152A-13FA-504D-A3D4-F223BEDD4987}" dt="2022-03-30T05:59:09.726" v="2635" actId="165"/>
          <ac:spMkLst>
            <pc:docMk/>
            <pc:sldMk cId="2193917226" sldId="552"/>
            <ac:spMk id="11" creationId="{77736957-1C16-9849-A322-24FA8025A1C1}"/>
          </ac:spMkLst>
        </pc:spChg>
        <pc:spChg chg="mod">
          <ac:chgData name="Kulinich Bohdan" userId="48e65c9f34e137d0" providerId="LiveId" clId="{9184152A-13FA-504D-A3D4-F223BEDD4987}" dt="2022-03-28T15:36:01.073" v="1590" actId="166"/>
          <ac:spMkLst>
            <pc:docMk/>
            <pc:sldMk cId="2193917226" sldId="552"/>
            <ac:spMk id="12" creationId="{97485A41-1798-4E95-BC09-FD81F2E9BF93}"/>
          </ac:spMkLst>
        </pc:spChg>
        <pc:spChg chg="add mod">
          <ac:chgData name="Kulinich Bohdan" userId="48e65c9f34e137d0" providerId="LiveId" clId="{9184152A-13FA-504D-A3D4-F223BEDD4987}" dt="2022-03-28T15:35:50.855" v="1588" actId="166"/>
          <ac:spMkLst>
            <pc:docMk/>
            <pc:sldMk cId="2193917226" sldId="552"/>
            <ac:spMk id="23" creationId="{BEDC74AF-4512-ED4F-A3AA-6BD3D51F41D8}"/>
          </ac:spMkLst>
        </pc:spChg>
        <pc:spChg chg="add del mod">
          <ac:chgData name="Kulinich Bohdan" userId="48e65c9f34e137d0" providerId="LiveId" clId="{9184152A-13FA-504D-A3D4-F223BEDD4987}" dt="2022-03-28T12:59:31.164" v="936" actId="478"/>
          <ac:spMkLst>
            <pc:docMk/>
            <pc:sldMk cId="2193917226" sldId="552"/>
            <ac:spMk id="28" creationId="{C75162C8-71B4-674C-BB84-C5D44D53FE82}"/>
          </ac:spMkLst>
        </pc:spChg>
        <pc:spChg chg="add del mod">
          <ac:chgData name="Kulinich Bohdan" userId="48e65c9f34e137d0" providerId="LiveId" clId="{9184152A-13FA-504D-A3D4-F223BEDD4987}" dt="2022-03-28T12:59:28.940" v="935" actId="478"/>
          <ac:spMkLst>
            <pc:docMk/>
            <pc:sldMk cId="2193917226" sldId="552"/>
            <ac:spMk id="29" creationId="{F13E3B89-40EA-0D4B-85B2-A8D8D488547F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30" creationId="{33B2B851-B35B-9D41-8EF2-4FA21CFF8238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31" creationId="{9F0C4E48-6500-1B47-8B38-7F7F38F4844A}"/>
          </ac:spMkLst>
        </pc:spChg>
        <pc:spChg chg="add mod">
          <ac:chgData name="Kulinich Bohdan" userId="48e65c9f34e137d0" providerId="LiveId" clId="{9184152A-13FA-504D-A3D4-F223BEDD4987}" dt="2022-03-28T14:01:07.100" v="1349" actId="164"/>
          <ac:spMkLst>
            <pc:docMk/>
            <pc:sldMk cId="2193917226" sldId="552"/>
            <ac:spMk id="32" creationId="{56CBB380-4BD8-5244-BE26-4F78BC68F93B}"/>
          </ac:spMkLst>
        </pc:spChg>
        <pc:spChg chg="add del mod topLvl modVis">
          <ac:chgData name="Kulinich Bohdan" userId="48e65c9f34e137d0" providerId="LiveId" clId="{9184152A-13FA-504D-A3D4-F223BEDD4987}" dt="2022-03-30T06:05:35.305" v="2725" actId="478"/>
          <ac:spMkLst>
            <pc:docMk/>
            <pc:sldMk cId="2193917226" sldId="552"/>
            <ac:spMk id="33" creationId="{54335E49-4611-AF41-BD12-05452F843D62}"/>
          </ac:spMkLst>
        </pc:spChg>
        <pc:spChg chg="mod topLvl">
          <ac:chgData name="Kulinich Bohdan" userId="48e65c9f34e137d0" providerId="LiveId" clId="{9184152A-13FA-504D-A3D4-F223BEDD4987}" dt="2022-03-30T05:59:09.726" v="2635" actId="165"/>
          <ac:spMkLst>
            <pc:docMk/>
            <pc:sldMk cId="2193917226" sldId="552"/>
            <ac:spMk id="35" creationId="{2ACAFBF8-FE92-384C-ACEC-891F3CEC7621}"/>
          </ac:spMkLst>
        </pc:spChg>
        <pc:spChg chg="mod topLvl">
          <ac:chgData name="Kulinich Bohdan" userId="48e65c9f34e137d0" providerId="LiveId" clId="{9184152A-13FA-504D-A3D4-F223BEDD4987}" dt="2022-03-30T05:59:09.726" v="2635" actId="165"/>
          <ac:spMkLst>
            <pc:docMk/>
            <pc:sldMk cId="2193917226" sldId="552"/>
            <ac:spMk id="36" creationId="{DE93DE2B-2065-2745-BA42-458AC3141059}"/>
          </ac:spMkLst>
        </pc:spChg>
        <pc:spChg chg="mod">
          <ac:chgData name="Kulinich Bohdan" userId="48e65c9f34e137d0" providerId="LiveId" clId="{9184152A-13FA-504D-A3D4-F223BEDD4987}" dt="2022-03-28T13:02:59.505" v="979"/>
          <ac:spMkLst>
            <pc:docMk/>
            <pc:sldMk cId="2193917226" sldId="552"/>
            <ac:spMk id="38" creationId="{EA9B0E62-D279-0748-A987-33D9DD6288C2}"/>
          </ac:spMkLst>
        </pc:spChg>
        <pc:spChg chg="mod">
          <ac:chgData name="Kulinich Bohdan" userId="48e65c9f34e137d0" providerId="LiveId" clId="{9184152A-13FA-504D-A3D4-F223BEDD4987}" dt="2022-03-28T13:02:59.505" v="979"/>
          <ac:spMkLst>
            <pc:docMk/>
            <pc:sldMk cId="2193917226" sldId="552"/>
            <ac:spMk id="39" creationId="{BC0B9FB2-2556-1C4D-BB9F-B7C866390093}"/>
          </ac:spMkLst>
        </pc:spChg>
        <pc:spChg chg="mod">
          <ac:chgData name="Kulinich Bohdan" userId="48e65c9f34e137d0" providerId="LiveId" clId="{9184152A-13FA-504D-A3D4-F223BEDD4987}" dt="2022-03-28T13:02:59.505" v="979"/>
          <ac:spMkLst>
            <pc:docMk/>
            <pc:sldMk cId="2193917226" sldId="552"/>
            <ac:spMk id="40" creationId="{EFF62384-063A-6E46-84B9-8F1C845266AF}"/>
          </ac:spMkLst>
        </pc:spChg>
        <pc:spChg chg="mod">
          <ac:chgData name="Kulinich Bohdan" userId="48e65c9f34e137d0" providerId="LiveId" clId="{9184152A-13FA-504D-A3D4-F223BEDD4987}" dt="2022-03-28T13:02:59.505" v="979"/>
          <ac:spMkLst>
            <pc:docMk/>
            <pc:sldMk cId="2193917226" sldId="552"/>
            <ac:spMk id="41" creationId="{DBE08796-0892-7B4F-8CCC-67E87FA7B1BB}"/>
          </ac:spMkLst>
        </pc:spChg>
        <pc:spChg chg="mod topLvl">
          <ac:chgData name="Kulinich Bohdan" userId="48e65c9f34e137d0" providerId="LiveId" clId="{9184152A-13FA-504D-A3D4-F223BEDD4987}" dt="2022-03-30T05:59:09.726" v="2635" actId="165"/>
          <ac:spMkLst>
            <pc:docMk/>
            <pc:sldMk cId="2193917226" sldId="552"/>
            <ac:spMk id="42" creationId="{193269B4-4D22-2641-B14C-2176C020B57C}"/>
          </ac:spMkLst>
        </pc:spChg>
        <pc:spChg chg="mod topLvl">
          <ac:chgData name="Kulinich Bohdan" userId="48e65c9f34e137d0" providerId="LiveId" clId="{9184152A-13FA-504D-A3D4-F223BEDD4987}" dt="2022-03-30T05:59:09.726" v="2635" actId="165"/>
          <ac:spMkLst>
            <pc:docMk/>
            <pc:sldMk cId="2193917226" sldId="552"/>
            <ac:spMk id="43" creationId="{4754405C-B141-0B4E-B742-12CFB0E9F71B}"/>
          </ac:spMkLst>
        </pc:spChg>
        <pc:spChg chg="mod">
          <ac:chgData name="Kulinich Bohdan" userId="48e65c9f34e137d0" providerId="LiveId" clId="{9184152A-13FA-504D-A3D4-F223BEDD4987}" dt="2022-03-28T13:02:59.505" v="979"/>
          <ac:spMkLst>
            <pc:docMk/>
            <pc:sldMk cId="2193917226" sldId="552"/>
            <ac:spMk id="44" creationId="{591D02B3-03B2-194B-B89A-6FD9BBC9AF30}"/>
          </ac:spMkLst>
        </pc:spChg>
        <pc:spChg chg="del mod">
          <ac:chgData name="Kulinich Bohdan" userId="48e65c9f34e137d0" providerId="LiveId" clId="{9184152A-13FA-504D-A3D4-F223BEDD4987}" dt="2022-03-28T13:03:08.294" v="985" actId="478"/>
          <ac:spMkLst>
            <pc:docMk/>
            <pc:sldMk cId="2193917226" sldId="552"/>
            <ac:spMk id="51" creationId="{0072F1F0-05D4-FE4B-B5A5-E3A28D4550BA}"/>
          </ac:spMkLst>
        </pc:spChg>
        <pc:spChg chg="mod topLvl">
          <ac:chgData name="Kulinich Bohdan" userId="48e65c9f34e137d0" providerId="LiveId" clId="{9184152A-13FA-504D-A3D4-F223BEDD4987}" dt="2022-03-28T15:25:50.197" v="1522" actId="1076"/>
          <ac:spMkLst>
            <pc:docMk/>
            <pc:sldMk cId="2193917226" sldId="552"/>
            <ac:spMk id="52" creationId="{002B4452-BB79-9D49-8C64-678C97CD56CF}"/>
          </ac:spMkLst>
        </pc:spChg>
        <pc:spChg chg="mod topLvl">
          <ac:chgData name="Kulinich Bohdan" userId="48e65c9f34e137d0" providerId="LiveId" clId="{9184152A-13FA-504D-A3D4-F223BEDD4987}" dt="2022-03-28T15:26:01.652" v="1524" actId="20577"/>
          <ac:spMkLst>
            <pc:docMk/>
            <pc:sldMk cId="2193917226" sldId="552"/>
            <ac:spMk id="53" creationId="{B9CF2CF7-6C80-4F4F-8272-346CC47403CF}"/>
          </ac:spMkLst>
        </pc:spChg>
        <pc:spChg chg="mod topLvl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54" creationId="{BE7CA967-B17E-8B4F-AE03-CE279169768F}"/>
          </ac:spMkLst>
        </pc:spChg>
        <pc:spChg chg="mod topLvl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55" creationId="{62071D6E-445B-164B-AC2C-4079B1418482}"/>
          </ac:spMkLst>
        </pc:spChg>
        <pc:spChg chg="add mod modVis">
          <ac:chgData name="Kulinich Bohdan" userId="48e65c9f34e137d0" providerId="LiveId" clId="{9184152A-13FA-504D-A3D4-F223BEDD4987}" dt="2022-03-30T06:06:06.426" v="2729" actId="14429"/>
          <ac:spMkLst>
            <pc:docMk/>
            <pc:sldMk cId="2193917226" sldId="552"/>
            <ac:spMk id="57" creationId="{4F98C1FE-87A5-E540-AFC7-0A904DDD045A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58" creationId="{6B9FEA98-D310-4343-AC89-5DB564B89CF2}"/>
          </ac:spMkLst>
        </pc:spChg>
        <pc:spChg chg="add del mod">
          <ac:chgData name="Kulinich Bohdan" userId="48e65c9f34e137d0" providerId="LiveId" clId="{9184152A-13FA-504D-A3D4-F223BEDD4987}" dt="2022-03-28T13:11:14.694" v="1046" actId="478"/>
          <ac:spMkLst>
            <pc:docMk/>
            <pc:sldMk cId="2193917226" sldId="552"/>
            <ac:spMk id="59" creationId="{2AB5F107-D505-CE47-B3F3-5A105A59FA5B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60" creationId="{6F798899-ACC8-FE48-A748-6B3B97B97457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61" creationId="{77213224-6554-6F43-BF76-59AEFF68F412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62" creationId="{EEA1DC06-8395-6344-8ACB-F21FAB60D358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66" creationId="{A5DB1378-F8BF-554B-837F-E14C1E0FDC08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67" creationId="{BC48E02C-F8D2-704B-A8D5-58B9EDEB68F4}"/>
          </ac:spMkLst>
        </pc:spChg>
        <pc:spChg chg="add mod">
          <ac:chgData name="Kulinich Bohdan" userId="48e65c9f34e137d0" providerId="LiveId" clId="{9184152A-13FA-504D-A3D4-F223BEDD4987}" dt="2022-03-28T15:35:50.855" v="1588" actId="166"/>
          <ac:spMkLst>
            <pc:docMk/>
            <pc:sldMk cId="2193917226" sldId="552"/>
            <ac:spMk id="68" creationId="{D1D3F867-5B39-024F-8608-792998294D28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69" creationId="{E37476FB-E2AE-F546-B7D5-6A7259A21F12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70" creationId="{E440FC3C-D686-0B40-B8CD-49D7EC569AC4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71" creationId="{04AB3ADB-BA96-7647-9B79-340F31D77DB7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72" creationId="{26D71C34-70AA-9642-A299-F3496CAA41C9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73" creationId="{0B04F0BF-8FB3-8C4C-AD15-83938EFEB955}"/>
          </ac:spMkLst>
        </pc:spChg>
        <pc:spChg chg="add mod">
          <ac:chgData name="Kulinich Bohdan" userId="48e65c9f34e137d0" providerId="LiveId" clId="{9184152A-13FA-504D-A3D4-F223BEDD4987}" dt="2022-03-28T14:07:30.238" v="1486" actId="1036"/>
          <ac:spMkLst>
            <pc:docMk/>
            <pc:sldMk cId="2193917226" sldId="552"/>
            <ac:spMk id="74" creationId="{486C557F-7589-4F48-9181-3ADBDF876054}"/>
          </ac:spMkLst>
        </pc:spChg>
        <pc:spChg chg="add mod">
          <ac:chgData name="Kulinich Bohdan" userId="48e65c9f34e137d0" providerId="LiveId" clId="{9184152A-13FA-504D-A3D4-F223BEDD4987}" dt="2022-03-28T14:01:07.100" v="1349" actId="164"/>
          <ac:spMkLst>
            <pc:docMk/>
            <pc:sldMk cId="2193917226" sldId="552"/>
            <ac:spMk id="75" creationId="{46B665A2-87E6-D142-B278-D09B29B0F828}"/>
          </ac:spMkLst>
        </pc:spChg>
        <pc:spChg chg="add mod">
          <ac:chgData name="Kulinich Bohdan" userId="48e65c9f34e137d0" providerId="LiveId" clId="{9184152A-13FA-504D-A3D4-F223BEDD4987}" dt="2022-03-28T14:01:07.100" v="1349" actId="164"/>
          <ac:spMkLst>
            <pc:docMk/>
            <pc:sldMk cId="2193917226" sldId="552"/>
            <ac:spMk id="76" creationId="{DBCD9E6B-808F-2347-BC42-EB04084B9AA0}"/>
          </ac:spMkLst>
        </pc:spChg>
        <pc:spChg chg="add mod">
          <ac:chgData name="Kulinich Bohdan" userId="48e65c9f34e137d0" providerId="LiveId" clId="{9184152A-13FA-504D-A3D4-F223BEDD4987}" dt="2022-03-28T14:01:07.100" v="1349" actId="164"/>
          <ac:spMkLst>
            <pc:docMk/>
            <pc:sldMk cId="2193917226" sldId="552"/>
            <ac:spMk id="77" creationId="{85CD1D76-34BC-FE4D-80FA-09F089A538FE}"/>
          </ac:spMkLst>
        </pc:spChg>
        <pc:spChg chg="add mod">
          <ac:chgData name="Kulinich Bohdan" userId="48e65c9f34e137d0" providerId="LiveId" clId="{9184152A-13FA-504D-A3D4-F223BEDD4987}" dt="2022-03-28T14:01:24.481" v="1363" actId="1076"/>
          <ac:spMkLst>
            <pc:docMk/>
            <pc:sldMk cId="2193917226" sldId="552"/>
            <ac:spMk id="78" creationId="{E750E9B9-2260-A041-8B13-DA235584000E}"/>
          </ac:spMkLst>
        </pc:spChg>
        <pc:spChg chg="add mod">
          <ac:chgData name="Kulinich Bohdan" userId="48e65c9f34e137d0" providerId="LiveId" clId="{9184152A-13FA-504D-A3D4-F223BEDD4987}" dt="2022-03-28T14:01:07.100" v="1349" actId="164"/>
          <ac:spMkLst>
            <pc:docMk/>
            <pc:sldMk cId="2193917226" sldId="552"/>
            <ac:spMk id="79" creationId="{AA9B2B1B-F7FB-3D41-BAF6-2EBFAB061A94}"/>
          </ac:spMkLst>
        </pc:spChg>
        <pc:spChg chg="add mod">
          <ac:chgData name="Kulinich Bohdan" userId="48e65c9f34e137d0" providerId="LiveId" clId="{9184152A-13FA-504D-A3D4-F223BEDD4987}" dt="2022-03-28T14:01:28.921" v="1375" actId="1038"/>
          <ac:spMkLst>
            <pc:docMk/>
            <pc:sldMk cId="2193917226" sldId="552"/>
            <ac:spMk id="80" creationId="{F17415A4-DB28-0941-922C-DEF4A577F932}"/>
          </ac:spMkLst>
        </pc:spChg>
        <pc:spChg chg="add mod">
          <ac:chgData name="Kulinich Bohdan" userId="48e65c9f34e137d0" providerId="LiveId" clId="{9184152A-13FA-504D-A3D4-F223BEDD4987}" dt="2022-03-28T14:01:07.100" v="1349" actId="164"/>
          <ac:spMkLst>
            <pc:docMk/>
            <pc:sldMk cId="2193917226" sldId="552"/>
            <ac:spMk id="81" creationId="{8CF41104-8EC5-444C-8B63-823936D27705}"/>
          </ac:spMkLst>
        </pc:spChg>
        <pc:spChg chg="add mod">
          <ac:chgData name="Kulinich Bohdan" userId="48e65c9f34e137d0" providerId="LiveId" clId="{9184152A-13FA-504D-A3D4-F223BEDD4987}" dt="2022-03-28T14:01:19.373" v="1362" actId="1036"/>
          <ac:spMkLst>
            <pc:docMk/>
            <pc:sldMk cId="2193917226" sldId="552"/>
            <ac:spMk id="82" creationId="{FCDBE075-CC00-9A48-8754-77CD8353993E}"/>
          </ac:spMkLst>
        </pc:spChg>
        <pc:spChg chg="add mod">
          <ac:chgData name="Kulinich Bohdan" userId="48e65c9f34e137d0" providerId="LiveId" clId="{9184152A-13FA-504D-A3D4-F223BEDD4987}" dt="2022-03-28T15:35:50.855" v="1588" actId="166"/>
          <ac:spMkLst>
            <pc:docMk/>
            <pc:sldMk cId="2193917226" sldId="552"/>
            <ac:spMk id="83" creationId="{E429FF79-91FA-504C-BD6D-55AF0B86DBD1}"/>
          </ac:spMkLst>
        </pc:spChg>
        <pc:spChg chg="add mod">
          <ac:chgData name="Kulinich Bohdan" userId="48e65c9f34e137d0" providerId="LiveId" clId="{9184152A-13FA-504D-A3D4-F223BEDD4987}" dt="2022-03-28T14:06:00.454" v="1475" actId="164"/>
          <ac:spMkLst>
            <pc:docMk/>
            <pc:sldMk cId="2193917226" sldId="552"/>
            <ac:spMk id="84" creationId="{6E343590-56C1-CC40-884D-C92C1AAA2193}"/>
          </ac:spMkLst>
        </pc:spChg>
        <pc:spChg chg="add mod">
          <ac:chgData name="Kulinich Bohdan" userId="48e65c9f34e137d0" providerId="LiveId" clId="{9184152A-13FA-504D-A3D4-F223BEDD4987}" dt="2022-03-28T14:06:00.454" v="1475" actId="164"/>
          <ac:spMkLst>
            <pc:docMk/>
            <pc:sldMk cId="2193917226" sldId="552"/>
            <ac:spMk id="85" creationId="{25278ECF-26FB-7D46-828C-DA838352F192}"/>
          </ac:spMkLst>
        </pc:spChg>
        <pc:spChg chg="add del mod">
          <ac:chgData name="Kulinich Bohdan" userId="48e65c9f34e137d0" providerId="LiveId" clId="{9184152A-13FA-504D-A3D4-F223BEDD4987}" dt="2022-03-30T06:05:52.302" v="2728" actId="478"/>
          <ac:spMkLst>
            <pc:docMk/>
            <pc:sldMk cId="2193917226" sldId="552"/>
            <ac:spMk id="86" creationId="{EF54B8A8-E663-214B-AB7F-F52320218C4B}"/>
          </ac:spMkLst>
        </pc:spChg>
        <pc:spChg chg="add del mod topLvl">
          <ac:chgData name="Kulinich Bohdan" userId="48e65c9f34e137d0" providerId="LiveId" clId="{9184152A-13FA-504D-A3D4-F223BEDD4987}" dt="2022-03-30T06:05:46.173" v="2727" actId="478"/>
          <ac:spMkLst>
            <pc:docMk/>
            <pc:sldMk cId="2193917226" sldId="552"/>
            <ac:spMk id="88" creationId="{2DEF15D2-2C18-8945-BD6D-E19C6695A557}"/>
          </ac:spMkLst>
        </pc:spChg>
        <pc:spChg chg="add del mod topLvl">
          <ac:chgData name="Kulinich Bohdan" userId="48e65c9f34e137d0" providerId="LiveId" clId="{9184152A-13FA-504D-A3D4-F223BEDD4987}" dt="2022-03-30T06:05:46.173" v="2727" actId="478"/>
          <ac:spMkLst>
            <pc:docMk/>
            <pc:sldMk cId="2193917226" sldId="552"/>
            <ac:spMk id="89" creationId="{A1921150-9D69-D344-A14C-C4078FE71ADE}"/>
          </ac:spMkLst>
        </pc:spChg>
        <pc:spChg chg="add del mod topLvl">
          <ac:chgData name="Kulinich Bohdan" userId="48e65c9f34e137d0" providerId="LiveId" clId="{9184152A-13FA-504D-A3D4-F223BEDD4987}" dt="2022-03-30T06:05:46.173" v="2727" actId="478"/>
          <ac:spMkLst>
            <pc:docMk/>
            <pc:sldMk cId="2193917226" sldId="552"/>
            <ac:spMk id="90" creationId="{C53FD351-1FF8-2247-A87C-6BCF9CF312CD}"/>
          </ac:spMkLst>
        </pc:spChg>
        <pc:spChg chg="add del mod topLvl">
          <ac:chgData name="Kulinich Bohdan" userId="48e65c9f34e137d0" providerId="LiveId" clId="{9184152A-13FA-504D-A3D4-F223BEDD4987}" dt="2022-03-30T06:05:37.072" v="2726" actId="478"/>
          <ac:spMkLst>
            <pc:docMk/>
            <pc:sldMk cId="2193917226" sldId="552"/>
            <ac:spMk id="91" creationId="{19B71C52-ABB8-7B44-9305-CDFD644DC9BB}"/>
          </ac:spMkLst>
        </pc:spChg>
        <pc:spChg chg="add mod modVis">
          <ac:chgData name="Kulinich Bohdan" userId="48e65c9f34e137d0" providerId="LiveId" clId="{9184152A-13FA-504D-A3D4-F223BEDD4987}" dt="2022-03-30T06:06:08.335" v="2731" actId="14429"/>
          <ac:spMkLst>
            <pc:docMk/>
            <pc:sldMk cId="2193917226" sldId="552"/>
            <ac:spMk id="93" creationId="{C6EB7D18-05B1-7C42-921E-C9E68E3216B9}"/>
          </ac:spMkLst>
        </pc:spChg>
        <pc:spChg chg="add del mod">
          <ac:chgData name="Kulinich Bohdan" userId="48e65c9f34e137d0" providerId="LiveId" clId="{9184152A-13FA-504D-A3D4-F223BEDD4987}" dt="2022-03-30T06:05:31.392" v="2722" actId="478"/>
          <ac:spMkLst>
            <pc:docMk/>
            <pc:sldMk cId="2193917226" sldId="552"/>
            <ac:spMk id="94" creationId="{D44FA639-7DE8-EE49-B109-83307E7A465B}"/>
          </ac:spMkLst>
        </pc:spChg>
        <pc:spChg chg="add del mod">
          <ac:chgData name="Kulinich Bohdan" userId="48e65c9f34e137d0" providerId="LiveId" clId="{9184152A-13FA-504D-A3D4-F223BEDD4987}" dt="2022-03-30T06:05:46.173" v="2727" actId="478"/>
          <ac:spMkLst>
            <pc:docMk/>
            <pc:sldMk cId="2193917226" sldId="552"/>
            <ac:spMk id="96" creationId="{AAF57D2B-7C43-E44E-AD11-FA0821699CA0}"/>
          </ac:spMkLst>
        </pc:spChg>
        <pc:grpChg chg="mod">
          <ac:chgData name="Kulinich Bohdan" userId="48e65c9f34e137d0" providerId="LiveId" clId="{9184152A-13FA-504D-A3D4-F223BEDD4987}" dt="2022-03-28T15:36:01.073" v="1590" actId="166"/>
          <ac:grpSpMkLst>
            <pc:docMk/>
            <pc:sldMk cId="2193917226" sldId="552"/>
            <ac:grpSpMk id="4" creationId="{F031B22B-F0AC-47B8-BCB2-56FABAE416CF}"/>
          </ac:grpSpMkLst>
        </pc:grpChg>
        <pc:grpChg chg="add del mod">
          <ac:chgData name="Kulinich Bohdan" userId="48e65c9f34e137d0" providerId="LiveId" clId="{9184152A-13FA-504D-A3D4-F223BEDD4987}" dt="2022-03-30T05:59:09.726" v="2635" actId="165"/>
          <ac:grpSpMkLst>
            <pc:docMk/>
            <pc:sldMk cId="2193917226" sldId="552"/>
            <ac:grpSpMk id="10" creationId="{F08D8231-8A0B-1F43-924F-1A33BED26B3E}"/>
          </ac:grpSpMkLst>
        </pc:grpChg>
        <pc:grpChg chg="del">
          <ac:chgData name="Kulinich Bohdan" userId="48e65c9f34e137d0" providerId="LiveId" clId="{9184152A-13FA-504D-A3D4-F223BEDD4987}" dt="2022-03-28T12:45:24.077" v="781" actId="478"/>
          <ac:grpSpMkLst>
            <pc:docMk/>
            <pc:sldMk cId="2193917226" sldId="552"/>
            <ac:grpSpMk id="19" creationId="{BFF2AC7E-11ED-EE42-93A5-0A7A71052BE9}"/>
          </ac:grpSpMkLst>
        </pc:grpChg>
        <pc:grpChg chg="del mod">
          <ac:chgData name="Kulinich Bohdan" userId="48e65c9f34e137d0" providerId="LiveId" clId="{9184152A-13FA-504D-A3D4-F223BEDD4987}" dt="2022-03-28T12:57:53.760" v="916" actId="165"/>
          <ac:grpSpMkLst>
            <pc:docMk/>
            <pc:sldMk cId="2193917226" sldId="552"/>
            <ac:grpSpMk id="20" creationId="{513A1F1F-8F29-CF4D-B03D-957E37BCBABB}"/>
          </ac:grpSpMkLst>
        </pc:grpChg>
        <pc:grpChg chg="add mod">
          <ac:chgData name="Kulinich Bohdan" userId="48e65c9f34e137d0" providerId="LiveId" clId="{9184152A-13FA-504D-A3D4-F223BEDD4987}" dt="2022-03-28T14:06:00.454" v="1475" actId="164"/>
          <ac:grpSpMkLst>
            <pc:docMk/>
            <pc:sldMk cId="2193917226" sldId="552"/>
            <ac:grpSpMk id="24" creationId="{B26D15DB-3D7F-0C46-B5C2-275AB011C994}"/>
          </ac:grpSpMkLst>
        </pc:grpChg>
        <pc:grpChg chg="add mod">
          <ac:chgData name="Kulinich Bohdan" userId="48e65c9f34e137d0" providerId="LiveId" clId="{9184152A-13FA-504D-A3D4-F223BEDD4987}" dt="2022-03-28T14:07:30.238" v="1486" actId="1036"/>
          <ac:grpSpMkLst>
            <pc:docMk/>
            <pc:sldMk cId="2193917226" sldId="552"/>
            <ac:grpSpMk id="25" creationId="{A7577BE7-8ABD-4E46-9453-7C96B1D1AD68}"/>
          </ac:grpSpMkLst>
        </pc:grpChg>
        <pc:grpChg chg="add del mod">
          <ac:chgData name="Kulinich Bohdan" userId="48e65c9f34e137d0" providerId="LiveId" clId="{9184152A-13FA-504D-A3D4-F223BEDD4987}" dt="2022-03-28T13:03:00.784" v="980"/>
          <ac:grpSpMkLst>
            <pc:docMk/>
            <pc:sldMk cId="2193917226" sldId="552"/>
            <ac:grpSpMk id="37" creationId="{210C377A-A237-B640-B335-B95EF62B3F61}"/>
          </ac:grpSpMkLst>
        </pc:grpChg>
        <pc:grpChg chg="add del mod">
          <ac:chgData name="Kulinich Bohdan" userId="48e65c9f34e137d0" providerId="LiveId" clId="{9184152A-13FA-504D-A3D4-F223BEDD4987}" dt="2022-03-28T13:11:54.559" v="1053" actId="165"/>
          <ac:grpSpMkLst>
            <pc:docMk/>
            <pc:sldMk cId="2193917226" sldId="552"/>
            <ac:grpSpMk id="50" creationId="{B0842901-D377-074D-A6E5-97C2F6861606}"/>
          </ac:grpSpMkLst>
        </pc:grpChg>
        <pc:grpChg chg="add del mod">
          <ac:chgData name="Kulinich Bohdan" userId="48e65c9f34e137d0" providerId="LiveId" clId="{9184152A-13FA-504D-A3D4-F223BEDD4987}" dt="2022-03-30T05:59:18.200" v="2638" actId="165"/>
          <ac:grpSpMkLst>
            <pc:docMk/>
            <pc:sldMk cId="2193917226" sldId="552"/>
            <ac:grpSpMk id="92" creationId="{5FC85DDE-B120-5143-8ED4-34AC0F0EE304}"/>
          </ac:grpSpMkLst>
        </pc:grpChg>
        <pc:picChg chg="mod">
          <ac:chgData name="Kulinich Bohdan" userId="48e65c9f34e137d0" providerId="LiveId" clId="{9184152A-13FA-504D-A3D4-F223BEDD4987}" dt="2022-03-28T15:36:01.073" v="1590" actId="166"/>
          <ac:picMkLst>
            <pc:docMk/>
            <pc:sldMk cId="2193917226" sldId="552"/>
            <ac:picMk id="5" creationId="{524138EE-281B-4901-B6AB-6050313E102D}"/>
          </ac:picMkLst>
        </pc:picChg>
        <pc:picChg chg="add mod">
          <ac:chgData name="Kulinich Bohdan" userId="48e65c9f34e137d0" providerId="LiveId" clId="{9184152A-13FA-504D-A3D4-F223BEDD4987}" dt="2022-03-28T15:28:41.180" v="1564" actId="1076"/>
          <ac:picMkLst>
            <pc:docMk/>
            <pc:sldMk cId="2193917226" sldId="552"/>
            <ac:picMk id="7" creationId="{461F7318-5E85-B341-8BF2-D6BB733AD9C6}"/>
          </ac:picMkLst>
        </pc:picChg>
        <pc:picChg chg="add del mod modCrop">
          <ac:chgData name="Kulinich Bohdan" userId="48e65c9f34e137d0" providerId="LiveId" clId="{9184152A-13FA-504D-A3D4-F223BEDD4987}" dt="2022-03-30T06:05:33.598" v="2724" actId="478"/>
          <ac:picMkLst>
            <pc:docMk/>
            <pc:sldMk cId="2193917226" sldId="552"/>
            <ac:picMk id="8" creationId="{C6AB5874-B6DD-6A45-A408-2DF9B99AB700}"/>
          </ac:picMkLst>
        </pc:picChg>
        <pc:picChg chg="add del mod">
          <ac:chgData name="Kulinich Bohdan" userId="48e65c9f34e137d0" providerId="LiveId" clId="{9184152A-13FA-504D-A3D4-F223BEDD4987}" dt="2022-03-28T12:57:44.628" v="914" actId="478"/>
          <ac:picMkLst>
            <pc:docMk/>
            <pc:sldMk cId="2193917226" sldId="552"/>
            <ac:picMk id="9" creationId="{74D0F728-CAEC-6F43-B62A-6EDB2F1E2915}"/>
          </ac:picMkLst>
        </pc:picChg>
        <pc:picChg chg="add mod modVis">
          <ac:chgData name="Kulinich Bohdan" userId="48e65c9f34e137d0" providerId="LiveId" clId="{9184152A-13FA-504D-A3D4-F223BEDD4987}" dt="2022-03-30T06:06:07.669" v="2730" actId="14429"/>
          <ac:picMkLst>
            <pc:docMk/>
            <pc:sldMk cId="2193917226" sldId="552"/>
            <ac:picMk id="56" creationId="{09F766BF-EDA2-C147-983C-BD3548985045}"/>
          </ac:picMkLst>
        </pc:picChg>
        <pc:cxnChg chg="add mod">
          <ac:chgData name="Kulinich Bohdan" userId="48e65c9f34e137d0" providerId="LiveId" clId="{9184152A-13FA-504D-A3D4-F223BEDD4987}" dt="2022-03-28T14:07:30.238" v="1486" actId="1036"/>
          <ac:cxnSpMkLst>
            <pc:docMk/>
            <pc:sldMk cId="2193917226" sldId="552"/>
            <ac:cxnSpMk id="15" creationId="{44CB4F82-D53C-B646-A56F-008C42C4C6B3}"/>
          </ac:cxnSpMkLst>
        </pc:cxnChg>
        <pc:cxnChg chg="add del mod">
          <ac:chgData name="Kulinich Bohdan" userId="48e65c9f34e137d0" providerId="LiveId" clId="{9184152A-13FA-504D-A3D4-F223BEDD4987}" dt="2022-03-30T06:05:46.173" v="2727" actId="478"/>
          <ac:cxnSpMkLst>
            <pc:docMk/>
            <pc:sldMk cId="2193917226" sldId="552"/>
            <ac:cxnSpMk id="27" creationId="{A4858057-0264-D143-AFFF-33186D22FD72}"/>
          </ac:cxnSpMkLst>
        </pc:cxnChg>
        <pc:cxnChg chg="add mod">
          <ac:chgData name="Kulinich Bohdan" userId="48e65c9f34e137d0" providerId="LiveId" clId="{9184152A-13FA-504D-A3D4-F223BEDD4987}" dt="2022-03-28T14:07:30.238" v="1486" actId="1036"/>
          <ac:cxnSpMkLst>
            <pc:docMk/>
            <pc:sldMk cId="2193917226" sldId="552"/>
            <ac:cxnSpMk id="63" creationId="{3AE6D4C2-95D0-B342-B3B1-757E9204DB16}"/>
          </ac:cxnSpMkLst>
        </pc:cxnChg>
        <pc:cxnChg chg="add mod">
          <ac:chgData name="Kulinich Bohdan" userId="48e65c9f34e137d0" providerId="LiveId" clId="{9184152A-13FA-504D-A3D4-F223BEDD4987}" dt="2022-03-28T14:07:30.238" v="1486" actId="1036"/>
          <ac:cxnSpMkLst>
            <pc:docMk/>
            <pc:sldMk cId="2193917226" sldId="552"/>
            <ac:cxnSpMk id="64" creationId="{286BCBE9-89F4-E842-994B-42F0C9BC247A}"/>
          </ac:cxnSpMkLst>
        </pc:cxnChg>
        <pc:cxnChg chg="add mod">
          <ac:chgData name="Kulinich Bohdan" userId="48e65c9f34e137d0" providerId="LiveId" clId="{9184152A-13FA-504D-A3D4-F223BEDD4987}" dt="2022-03-28T14:07:30.238" v="1486" actId="1036"/>
          <ac:cxnSpMkLst>
            <pc:docMk/>
            <pc:sldMk cId="2193917226" sldId="552"/>
            <ac:cxnSpMk id="65" creationId="{B50BAC3F-2849-5741-82E7-C485FF062CCD}"/>
          </ac:cxnSpMkLst>
        </pc:cxnChg>
        <pc:cxnChg chg="add del mod">
          <ac:chgData name="Kulinich Bohdan" userId="48e65c9f34e137d0" providerId="LiveId" clId="{9184152A-13FA-504D-A3D4-F223BEDD4987}" dt="2022-03-30T05:38:14.147" v="2619"/>
          <ac:cxnSpMkLst>
            <pc:docMk/>
            <pc:sldMk cId="2193917226" sldId="552"/>
            <ac:cxnSpMk id="87" creationId="{0DE79688-D5D4-C048-91B0-AF84389BA10D}"/>
          </ac:cxnSpMkLst>
        </pc:cxnChg>
        <pc:cxnChg chg="add del mod">
          <ac:chgData name="Kulinich Bohdan" userId="48e65c9f34e137d0" providerId="LiveId" clId="{9184152A-13FA-504D-A3D4-F223BEDD4987}" dt="2022-03-30T06:05:32.558" v="2723" actId="478"/>
          <ac:cxnSpMkLst>
            <pc:docMk/>
            <pc:sldMk cId="2193917226" sldId="552"/>
            <ac:cxnSpMk id="87" creationId="{246DE3A4-3B24-DE43-A603-C1F86564BE59}"/>
          </ac:cxnSpMkLst>
        </pc:cxnChg>
        <pc:cxnChg chg="add del mod">
          <ac:chgData name="Kulinich Bohdan" userId="48e65c9f34e137d0" providerId="LiveId" clId="{9184152A-13FA-504D-A3D4-F223BEDD4987}" dt="2022-03-30T05:38:07.823" v="2606"/>
          <ac:cxnSpMkLst>
            <pc:docMk/>
            <pc:sldMk cId="2193917226" sldId="552"/>
            <ac:cxnSpMk id="94" creationId="{27424A6B-7327-BF4C-ADB5-46EF53C68885}"/>
          </ac:cxnSpMkLst>
        </pc:cxnChg>
        <pc:cxnChg chg="add del mod">
          <ac:chgData name="Kulinich Bohdan" userId="48e65c9f34e137d0" providerId="LiveId" clId="{9184152A-13FA-504D-A3D4-F223BEDD4987}" dt="2022-03-30T06:05:46.173" v="2727" actId="478"/>
          <ac:cxnSpMkLst>
            <pc:docMk/>
            <pc:sldMk cId="2193917226" sldId="552"/>
            <ac:cxnSpMk id="95" creationId="{21D356F8-EC3C-974E-AD1D-4159A4DC245C}"/>
          </ac:cxnSpMkLst>
        </pc:cxnChg>
        <pc:cxnChg chg="add del mod">
          <ac:chgData name="Kulinich Bohdan" userId="48e65c9f34e137d0" providerId="LiveId" clId="{9184152A-13FA-504D-A3D4-F223BEDD4987}" dt="2022-03-30T06:03:32.836" v="2716" actId="478"/>
          <ac:cxnSpMkLst>
            <pc:docMk/>
            <pc:sldMk cId="2193917226" sldId="552"/>
            <ac:cxnSpMk id="97" creationId="{2EAD9E52-89AA-2F45-A4CA-6328A5D40183}"/>
          </ac:cxnSpMkLst>
        </pc:cxnChg>
      </pc:sldChg>
      <pc:sldChg chg="addSp delSp modSp add mod delAnim modAnim">
        <pc:chgData name="Kulinich Bohdan" userId="48e65c9f34e137d0" providerId="LiveId" clId="{9184152A-13FA-504D-A3D4-F223BEDD4987}" dt="2022-03-28T17:48:38.612" v="2251"/>
        <pc:sldMkLst>
          <pc:docMk/>
          <pc:sldMk cId="4249451724" sldId="553"/>
        </pc:sldMkLst>
        <pc:spChg chg="add del mod">
          <ac:chgData name="Kulinich Bohdan" userId="48e65c9f34e137d0" providerId="LiveId" clId="{9184152A-13FA-504D-A3D4-F223BEDD4987}" dt="2022-03-28T17:31:17.758" v="2201" actId="767"/>
          <ac:spMkLst>
            <pc:docMk/>
            <pc:sldMk cId="4249451724" sldId="553"/>
            <ac:spMk id="2" creationId="{F7257AC3-5A9B-0244-B504-E678B1C7BF6E}"/>
          </ac:spMkLst>
        </pc:spChg>
        <pc:spChg chg="del mod">
          <ac:chgData name="Kulinich Bohdan" userId="48e65c9f34e137d0" providerId="LiveId" clId="{9184152A-13FA-504D-A3D4-F223BEDD4987}" dt="2022-03-28T17:20:13.741" v="1720" actId="478"/>
          <ac:spMkLst>
            <pc:docMk/>
            <pc:sldMk cId="4249451724" sldId="553"/>
            <ac:spMk id="6" creationId="{4CD1B612-D16C-4F70-8335-78480BFE8EC8}"/>
          </ac:spMkLst>
        </pc:spChg>
        <pc:spChg chg="add mod">
          <ac:chgData name="Kulinich Bohdan" userId="48e65c9f34e137d0" providerId="LiveId" clId="{9184152A-13FA-504D-A3D4-F223BEDD4987}" dt="2022-03-28T17:47:50.903" v="2212" actId="207"/>
          <ac:spMkLst>
            <pc:docMk/>
            <pc:sldMk cId="4249451724" sldId="553"/>
            <ac:spMk id="7" creationId="{DA311DE3-BD19-2C43-A6BB-542C7B34099A}"/>
          </ac:spMkLst>
        </pc:spChg>
        <pc:spChg chg="add mod">
          <ac:chgData name="Kulinich Bohdan" userId="48e65c9f34e137d0" providerId="LiveId" clId="{9184152A-13FA-504D-A3D4-F223BEDD4987}" dt="2022-03-28T17:48:07.531" v="2219" actId="207"/>
          <ac:spMkLst>
            <pc:docMk/>
            <pc:sldMk cId="4249451724" sldId="553"/>
            <ac:spMk id="8" creationId="{D1AA143A-A8BA-D04B-931B-4C0652E9ECA9}"/>
          </ac:spMkLst>
        </pc:spChg>
        <pc:spChg chg="add mod">
          <ac:chgData name="Kulinich Bohdan" userId="48e65c9f34e137d0" providerId="LiveId" clId="{9184152A-13FA-504D-A3D4-F223BEDD4987}" dt="2022-03-28T17:48:20.965" v="2228" actId="207"/>
          <ac:spMkLst>
            <pc:docMk/>
            <pc:sldMk cId="4249451724" sldId="553"/>
            <ac:spMk id="9" creationId="{03F502DC-FA38-C74D-84E2-628DF481B167}"/>
          </ac:spMkLst>
        </pc:spChg>
        <pc:spChg chg="mod">
          <ac:chgData name="Kulinich Bohdan" userId="48e65c9f34e137d0" providerId="LiveId" clId="{9184152A-13FA-504D-A3D4-F223BEDD4987}" dt="2022-03-28T16:02:07.915" v="1597" actId="20577"/>
          <ac:spMkLst>
            <pc:docMk/>
            <pc:sldMk cId="4249451724" sldId="553"/>
            <ac:spMk id="12" creationId="{97485A41-1798-4E95-BC09-FD81F2E9BF93}"/>
          </ac:spMkLst>
        </pc:spChg>
        <pc:spChg chg="mod modVis">
          <ac:chgData name="Kulinich Bohdan" userId="48e65c9f34e137d0" providerId="LiveId" clId="{9184152A-13FA-504D-A3D4-F223BEDD4987}" dt="2022-03-28T16:02:53.282" v="1605" actId="14429"/>
          <ac:spMkLst>
            <pc:docMk/>
            <pc:sldMk cId="4249451724" sldId="553"/>
            <ac:spMk id="14" creationId="{77A5BBD8-5574-4F08-AF1D-324733C7635A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24" creationId="{070B41DF-21D1-9B44-97EA-AFD95DF9AD20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26" creationId="{00C02E12-EE57-3143-B3F0-A492987F8199}"/>
          </ac:spMkLst>
        </pc:spChg>
        <pc:spChg chg="del">
          <ac:chgData name="Kulinich Bohdan" userId="48e65c9f34e137d0" providerId="LiveId" clId="{9184152A-13FA-504D-A3D4-F223BEDD4987}" dt="2022-03-28T16:02:48.018" v="1602" actId="478"/>
          <ac:spMkLst>
            <pc:docMk/>
            <pc:sldMk cId="4249451724" sldId="553"/>
            <ac:spMk id="29" creationId="{9DE68656-2F7B-5942-BD32-B617B6DD5701}"/>
          </ac:spMkLst>
        </pc:spChg>
        <pc:spChg chg="add del mod">
          <ac:chgData name="Kulinich Bohdan" userId="48e65c9f34e137d0" providerId="LiveId" clId="{9184152A-13FA-504D-A3D4-F223BEDD4987}" dt="2022-03-28T17:20:13.741" v="1720" actId="478"/>
          <ac:spMkLst>
            <pc:docMk/>
            <pc:sldMk cId="4249451724" sldId="553"/>
            <ac:spMk id="31" creationId="{4870A74E-0E24-E14C-82D5-D7AA8B6F27D4}"/>
          </ac:spMkLst>
        </pc:spChg>
        <pc:spChg chg="add del mod">
          <ac:chgData name="Kulinich Bohdan" userId="48e65c9f34e137d0" providerId="LiveId" clId="{9184152A-13FA-504D-A3D4-F223BEDD4987}" dt="2022-03-28T17:20:13.741" v="1720" actId="478"/>
          <ac:spMkLst>
            <pc:docMk/>
            <pc:sldMk cId="4249451724" sldId="553"/>
            <ac:spMk id="32" creationId="{9D3149F3-3894-9C44-BB34-A5CD7879033B}"/>
          </ac:spMkLst>
        </pc:spChg>
        <pc:spChg chg="add mod">
          <ac:chgData name="Kulinich Bohdan" userId="48e65c9f34e137d0" providerId="LiveId" clId="{9184152A-13FA-504D-A3D4-F223BEDD4987}" dt="2022-03-28T17:25:44.778" v="1880" actId="1035"/>
          <ac:spMkLst>
            <pc:docMk/>
            <pc:sldMk cId="4249451724" sldId="553"/>
            <ac:spMk id="33" creationId="{20F6756C-44C6-244C-A40B-A49AC69C17A7}"/>
          </ac:spMkLst>
        </pc:spChg>
        <pc:spChg chg="add mod">
          <ac:chgData name="Kulinich Bohdan" userId="48e65c9f34e137d0" providerId="LiveId" clId="{9184152A-13FA-504D-A3D4-F223BEDD4987}" dt="2022-03-28T17:29:11.225" v="2140" actId="1035"/>
          <ac:spMkLst>
            <pc:docMk/>
            <pc:sldMk cId="4249451724" sldId="553"/>
            <ac:spMk id="34" creationId="{7C00B851-D1D1-A842-A032-C45D5E147027}"/>
          </ac:spMkLst>
        </pc:spChg>
        <pc:spChg chg="add mod">
          <ac:chgData name="Kulinich Bohdan" userId="48e65c9f34e137d0" providerId="LiveId" clId="{9184152A-13FA-504D-A3D4-F223BEDD4987}" dt="2022-03-28T17:25:44.778" v="1880" actId="1035"/>
          <ac:spMkLst>
            <pc:docMk/>
            <pc:sldMk cId="4249451724" sldId="553"/>
            <ac:spMk id="35" creationId="{2D58BF35-FC09-4B4F-A652-FEAFAD3957A7}"/>
          </ac:spMkLst>
        </pc:spChg>
        <pc:spChg chg="add mod">
          <ac:chgData name="Kulinich Bohdan" userId="48e65c9f34e137d0" providerId="LiveId" clId="{9184152A-13FA-504D-A3D4-F223BEDD4987}" dt="2022-03-28T17:29:11.225" v="2140" actId="1035"/>
          <ac:spMkLst>
            <pc:docMk/>
            <pc:sldMk cId="4249451724" sldId="553"/>
            <ac:spMk id="36" creationId="{F59BC7B9-EE87-0D4E-9D33-9EFD264F4158}"/>
          </ac:spMkLst>
        </pc:spChg>
        <pc:spChg chg="add mod">
          <ac:chgData name="Kulinich Bohdan" userId="48e65c9f34e137d0" providerId="LiveId" clId="{9184152A-13FA-504D-A3D4-F223BEDD4987}" dt="2022-03-28T17:29:11.225" v="2140" actId="1035"/>
          <ac:spMkLst>
            <pc:docMk/>
            <pc:sldMk cId="4249451724" sldId="553"/>
            <ac:spMk id="37" creationId="{1EFF9EAC-48A3-5642-82DE-08FC302DF60F}"/>
          </ac:spMkLst>
        </pc:spChg>
        <pc:spChg chg="add mod">
          <ac:chgData name="Kulinich Bohdan" userId="48e65c9f34e137d0" providerId="LiveId" clId="{9184152A-13FA-504D-A3D4-F223BEDD4987}" dt="2022-03-28T17:36:58.532" v="2204" actId="14100"/>
          <ac:spMkLst>
            <pc:docMk/>
            <pc:sldMk cId="4249451724" sldId="553"/>
            <ac:spMk id="38" creationId="{04BC0EFB-8F5F-2046-826C-E4A870657C01}"/>
          </ac:spMkLst>
        </pc:spChg>
        <pc:spChg chg="add del mod">
          <ac:chgData name="Kulinich Bohdan" userId="48e65c9f34e137d0" providerId="LiveId" clId="{9184152A-13FA-504D-A3D4-F223BEDD4987}" dt="2022-03-28T17:20:30.945" v="1728"/>
          <ac:spMkLst>
            <pc:docMk/>
            <pc:sldMk cId="4249451724" sldId="553"/>
            <ac:spMk id="39" creationId="{8448FA10-86CE-A54D-BD73-8482964E0ECE}"/>
          </ac:spMkLst>
        </pc:spChg>
        <pc:spChg chg="add mod">
          <ac:chgData name="Kulinich Bohdan" userId="48e65c9f34e137d0" providerId="LiveId" clId="{9184152A-13FA-504D-A3D4-F223BEDD4987}" dt="2022-03-28T17:36:58.532" v="2204" actId="14100"/>
          <ac:spMkLst>
            <pc:docMk/>
            <pc:sldMk cId="4249451724" sldId="553"/>
            <ac:spMk id="42" creationId="{17D59581-584A-294B-BD8E-A7C736A95CBC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43" creationId="{62BB8E19-3C2E-C749-A8D5-D0E677845672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44" creationId="{9E64BD25-644F-D440-9149-8F85D44D8672}"/>
          </ac:spMkLst>
        </pc:spChg>
        <pc:spChg chg="add mod">
          <ac:chgData name="Kulinich Bohdan" userId="48e65c9f34e137d0" providerId="LiveId" clId="{9184152A-13FA-504D-A3D4-F223BEDD4987}" dt="2022-03-28T17:29:22.197" v="2156" actId="1035"/>
          <ac:spMkLst>
            <pc:docMk/>
            <pc:sldMk cId="4249451724" sldId="553"/>
            <ac:spMk id="45" creationId="{2ABCA94D-98F7-C645-8AE7-65E43E8E748A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46" creationId="{4087543D-A4F2-1747-8A97-AA7ECE06B879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47" creationId="{F3FEF773-CA2C-E34C-B56F-AB8C45A35BEB}"/>
          </ac:spMkLst>
        </pc:spChg>
        <pc:spChg chg="add mod">
          <ac:chgData name="Kulinich Bohdan" userId="48e65c9f34e137d0" providerId="LiveId" clId="{9184152A-13FA-504D-A3D4-F223BEDD4987}" dt="2022-03-28T17:29:22.197" v="2156" actId="1035"/>
          <ac:spMkLst>
            <pc:docMk/>
            <pc:sldMk cId="4249451724" sldId="553"/>
            <ac:spMk id="48" creationId="{ACB7CC3A-2443-B642-93F6-180E7C506E0C}"/>
          </ac:spMkLst>
        </pc:spChg>
        <pc:spChg chg="add mod">
          <ac:chgData name="Kulinich Bohdan" userId="48e65c9f34e137d0" providerId="LiveId" clId="{9184152A-13FA-504D-A3D4-F223BEDD4987}" dt="2022-03-28T17:29:22.197" v="2156" actId="1035"/>
          <ac:spMkLst>
            <pc:docMk/>
            <pc:sldMk cId="4249451724" sldId="553"/>
            <ac:spMk id="49" creationId="{78AAEE15-6C68-AE49-A5A4-3879E2EDC6C2}"/>
          </ac:spMkLst>
        </pc:spChg>
        <pc:spChg chg="add mod">
          <ac:chgData name="Kulinich Bohdan" userId="48e65c9f34e137d0" providerId="LiveId" clId="{9184152A-13FA-504D-A3D4-F223BEDD4987}" dt="2022-03-28T17:29:22.197" v="2156" actId="1035"/>
          <ac:spMkLst>
            <pc:docMk/>
            <pc:sldMk cId="4249451724" sldId="553"/>
            <ac:spMk id="50" creationId="{94F53F14-80F7-A04D-854E-D0E299F548E7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51" creationId="{F8B69548-D9E6-0E41-972D-1E0372BAA5A5}"/>
          </ac:spMkLst>
        </pc:spChg>
        <pc:spChg chg="add mod">
          <ac:chgData name="Kulinich Bohdan" userId="48e65c9f34e137d0" providerId="LiveId" clId="{9184152A-13FA-504D-A3D4-F223BEDD4987}" dt="2022-03-28T17:29:22.197" v="2156" actId="1035"/>
          <ac:spMkLst>
            <pc:docMk/>
            <pc:sldMk cId="4249451724" sldId="553"/>
            <ac:spMk id="52" creationId="{8FAC8D06-BAD3-D74D-AFF1-609630F40FF4}"/>
          </ac:spMkLst>
        </pc:spChg>
        <pc:spChg chg="add mod">
          <ac:chgData name="Kulinich Bohdan" userId="48e65c9f34e137d0" providerId="LiveId" clId="{9184152A-13FA-504D-A3D4-F223BEDD4987}" dt="2022-03-28T17:37:02.666" v="2205" actId="14100"/>
          <ac:spMkLst>
            <pc:docMk/>
            <pc:sldMk cId="4249451724" sldId="553"/>
            <ac:spMk id="53" creationId="{8F0E90E5-2483-D841-ACDA-B66C0700D004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54" creationId="{B9BE75D8-D06C-614E-AC8B-D61ADA59030F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55" creationId="{A12E3351-0DC2-424A-A341-6CD76E171550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56" creationId="{B3A17B7A-B4DF-4E44-AF64-9690C88C4695}"/>
          </ac:spMkLst>
        </pc:spChg>
        <pc:spChg chg="add mod">
          <ac:chgData name="Kulinich Bohdan" userId="48e65c9f34e137d0" providerId="LiveId" clId="{9184152A-13FA-504D-A3D4-F223BEDD4987}" dt="2022-03-28T17:37:02.666" v="2205" actId="14100"/>
          <ac:spMkLst>
            <pc:docMk/>
            <pc:sldMk cId="4249451724" sldId="553"/>
            <ac:spMk id="57" creationId="{A99E3D93-8FA3-FA4C-A5BB-B29AA533237D}"/>
          </ac:spMkLst>
        </pc:spChg>
        <pc:spChg chg="add del mod">
          <ac:chgData name="Kulinich Bohdan" userId="48e65c9f34e137d0" providerId="LiveId" clId="{9184152A-13FA-504D-A3D4-F223BEDD4987}" dt="2022-03-28T17:24:25.986" v="1861" actId="478"/>
          <ac:spMkLst>
            <pc:docMk/>
            <pc:sldMk cId="4249451724" sldId="553"/>
            <ac:spMk id="58" creationId="{0EC6E471-3DB7-6048-8229-7CB48D3B289B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59" creationId="{00BD8CE3-2039-E44A-86B9-235CA931C164}"/>
          </ac:spMkLst>
        </pc:spChg>
        <pc:spChg chg="add del mod">
          <ac:chgData name="Kulinich Bohdan" userId="48e65c9f34e137d0" providerId="LiveId" clId="{9184152A-13FA-504D-A3D4-F223BEDD4987}" dt="2022-03-28T17:25:18.801" v="1874"/>
          <ac:spMkLst>
            <pc:docMk/>
            <pc:sldMk cId="4249451724" sldId="553"/>
            <ac:spMk id="61" creationId="{083E23CF-F2E4-9D4A-B8B6-8D60E0AF7E10}"/>
          </ac:spMkLst>
        </pc:spChg>
        <pc:spChg chg="add mod">
          <ac:chgData name="Kulinich Bohdan" userId="48e65c9f34e137d0" providerId="LiveId" clId="{9184152A-13FA-504D-A3D4-F223BEDD4987}" dt="2022-03-28T17:29:30.949" v="2170" actId="1076"/>
          <ac:spMkLst>
            <pc:docMk/>
            <pc:sldMk cId="4249451724" sldId="553"/>
            <ac:spMk id="62" creationId="{5FB1219F-71AC-AC43-9665-F5D760E319C7}"/>
          </ac:spMkLst>
        </pc:spChg>
        <pc:spChg chg="add mod">
          <ac:chgData name="Kulinich Bohdan" userId="48e65c9f34e137d0" providerId="LiveId" clId="{9184152A-13FA-504D-A3D4-F223BEDD4987}" dt="2022-03-28T17:30:54.450" v="2199" actId="14100"/>
          <ac:spMkLst>
            <pc:docMk/>
            <pc:sldMk cId="4249451724" sldId="553"/>
            <ac:spMk id="63" creationId="{C2977BE3-C8D6-FC4D-835A-204641F82B3D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64" creationId="{53D58A8D-17A1-FF4C-A6E3-DA10CD8417F2}"/>
          </ac:spMkLst>
        </pc:spChg>
        <pc:spChg chg="add mod">
          <ac:chgData name="Kulinich Bohdan" userId="48e65c9f34e137d0" providerId="LiveId" clId="{9184152A-13FA-504D-A3D4-F223BEDD4987}" dt="2022-03-28T17:29:30.949" v="2170" actId="1076"/>
          <ac:spMkLst>
            <pc:docMk/>
            <pc:sldMk cId="4249451724" sldId="553"/>
            <ac:spMk id="65" creationId="{B1404463-B02E-FF47-A7C7-F53BBECDAAC9}"/>
          </ac:spMkLst>
        </pc:spChg>
        <pc:spChg chg="add mod">
          <ac:chgData name="Kulinich Bohdan" userId="48e65c9f34e137d0" providerId="LiveId" clId="{9184152A-13FA-504D-A3D4-F223BEDD4987}" dt="2022-03-28T17:30:00.570" v="2186" actId="14100"/>
          <ac:spMkLst>
            <pc:docMk/>
            <pc:sldMk cId="4249451724" sldId="553"/>
            <ac:spMk id="66" creationId="{1E3FBCB2-8BD3-C448-8A47-3516B0923D4D}"/>
          </ac:spMkLst>
        </pc:spChg>
        <pc:spChg chg="add mod">
          <ac:chgData name="Kulinich Bohdan" userId="48e65c9f34e137d0" providerId="LiveId" clId="{9184152A-13FA-504D-A3D4-F223BEDD4987}" dt="2022-03-28T17:30:51.768" v="2198" actId="14100"/>
          <ac:spMkLst>
            <pc:docMk/>
            <pc:sldMk cId="4249451724" sldId="553"/>
            <ac:spMk id="67" creationId="{B99FCDEC-41F8-BD4C-A897-C5B5CC7E2DFB}"/>
          </ac:spMkLst>
        </pc:spChg>
        <pc:spChg chg="add mod">
          <ac:chgData name="Kulinich Bohdan" userId="48e65c9f34e137d0" providerId="LiveId" clId="{9184152A-13FA-504D-A3D4-F223BEDD4987}" dt="2022-03-28T17:36:54.496" v="2203" actId="14100"/>
          <ac:spMkLst>
            <pc:docMk/>
            <pc:sldMk cId="4249451724" sldId="553"/>
            <ac:spMk id="68" creationId="{E9A351AA-C981-664C-A1E4-7A17A7AC9420}"/>
          </ac:spMkLst>
        </pc:spChg>
        <pc:spChg chg="add mod">
          <ac:chgData name="Kulinich Bohdan" userId="48e65c9f34e137d0" providerId="LiveId" clId="{9184152A-13FA-504D-A3D4-F223BEDD4987}" dt="2022-03-28T17:36:54.496" v="2203" actId="14100"/>
          <ac:spMkLst>
            <pc:docMk/>
            <pc:sldMk cId="4249451724" sldId="553"/>
            <ac:spMk id="69" creationId="{62252325-9C77-6240-AFF3-7C92CAA411A9}"/>
          </ac:spMkLst>
        </pc:spChg>
        <pc:spChg chg="del">
          <ac:chgData name="Kulinich Bohdan" userId="48e65c9f34e137d0" providerId="LiveId" clId="{9184152A-13FA-504D-A3D4-F223BEDD4987}" dt="2022-03-28T16:02:51.074" v="1603" actId="478"/>
          <ac:spMkLst>
            <pc:docMk/>
            <pc:sldMk cId="4249451724" sldId="553"/>
            <ac:spMk id="70" creationId="{069B909F-2213-0A4C-B0DD-41E9823198D1}"/>
          </ac:spMkLst>
        </pc:spChg>
        <pc:grpChg chg="del">
          <ac:chgData name="Kulinich Bohdan" userId="48e65c9f34e137d0" providerId="LiveId" clId="{9184152A-13FA-504D-A3D4-F223BEDD4987}" dt="2022-03-28T16:02:51.074" v="1603" actId="478"/>
          <ac:grpSpMkLst>
            <pc:docMk/>
            <pc:sldMk cId="4249451724" sldId="553"/>
            <ac:grpSpMk id="25" creationId="{4505402B-67C9-D647-B301-2B36E09DCA4A}"/>
          </ac:grpSpMkLst>
        </pc:grpChg>
        <pc:picChg chg="mod modVis">
          <ac:chgData name="Kulinich Bohdan" userId="48e65c9f34e137d0" providerId="LiveId" clId="{9184152A-13FA-504D-A3D4-F223BEDD4987}" dt="2022-03-28T16:02:52.667" v="1604" actId="14429"/>
          <ac:picMkLst>
            <pc:docMk/>
            <pc:sldMk cId="4249451724" sldId="553"/>
            <ac:picMk id="13" creationId="{9BBF827E-5082-4894-858E-CC1F17B8CC0E}"/>
          </ac:picMkLst>
        </pc:picChg>
        <pc:cxnChg chg="del">
          <ac:chgData name="Kulinich Bohdan" userId="48e65c9f34e137d0" providerId="LiveId" clId="{9184152A-13FA-504D-A3D4-F223BEDD4987}" dt="2022-03-28T16:02:51.074" v="1603" actId="478"/>
          <ac:cxnSpMkLst>
            <pc:docMk/>
            <pc:sldMk cId="4249451724" sldId="553"/>
            <ac:cxnSpMk id="28" creationId="{F4ED3D08-CC4D-814C-A837-93316FDE02CC}"/>
          </ac:cxnSpMkLst>
        </pc:cxnChg>
        <pc:cxnChg chg="del">
          <ac:chgData name="Kulinich Bohdan" userId="48e65c9f34e137d0" providerId="LiveId" clId="{9184152A-13FA-504D-A3D4-F223BEDD4987}" dt="2022-03-28T16:02:51.074" v="1603" actId="478"/>
          <ac:cxnSpMkLst>
            <pc:docMk/>
            <pc:sldMk cId="4249451724" sldId="553"/>
            <ac:cxnSpMk id="60" creationId="{F4AFE1A4-1167-C240-8393-3EA5D30921DE}"/>
          </ac:cxnSpMkLst>
        </pc:cxnChg>
      </pc:sldChg>
      <pc:sldChg chg="addSp delSp modSp add mod delAnim modAnim">
        <pc:chgData name="Kulinich Bohdan" userId="48e65c9f34e137d0" providerId="LiveId" clId="{9184152A-13FA-504D-A3D4-F223BEDD4987}" dt="2022-03-28T18:16:05.221" v="2546"/>
        <pc:sldMkLst>
          <pc:docMk/>
          <pc:sldMk cId="2791461293" sldId="554"/>
        </pc:sldMkLst>
        <pc:spChg chg="del mod">
          <ac:chgData name="Kulinich Bohdan" userId="48e65c9f34e137d0" providerId="LiveId" clId="{9184152A-13FA-504D-A3D4-F223BEDD4987}" dt="2022-03-28T18:12:46.364" v="2270" actId="478"/>
          <ac:spMkLst>
            <pc:docMk/>
            <pc:sldMk cId="2791461293" sldId="554"/>
            <ac:spMk id="6" creationId="{4CD1B612-D16C-4F70-8335-78480BFE8EC8}"/>
          </ac:spMkLst>
        </pc:spChg>
        <pc:spChg chg="mod">
          <ac:chgData name="Kulinich Bohdan" userId="48e65c9f34e137d0" providerId="LiveId" clId="{9184152A-13FA-504D-A3D4-F223BEDD4987}" dt="2022-03-28T18:10:58.670" v="2253" actId="20577"/>
          <ac:spMkLst>
            <pc:docMk/>
            <pc:sldMk cId="2791461293" sldId="554"/>
            <ac:spMk id="12" creationId="{97485A41-1798-4E95-BC09-FD81F2E9BF93}"/>
          </ac:spMkLst>
        </pc:spChg>
        <pc:spChg chg="mod modVis">
          <ac:chgData name="Kulinich Bohdan" userId="48e65c9f34e137d0" providerId="LiveId" clId="{9184152A-13FA-504D-A3D4-F223BEDD4987}" dt="2022-03-28T18:11:28.254" v="2262" actId="14429"/>
          <ac:spMkLst>
            <pc:docMk/>
            <pc:sldMk cId="2791461293" sldId="554"/>
            <ac:spMk id="14" creationId="{77A5BBD8-5574-4F08-AF1D-324733C7635A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24" creationId="{070B41DF-21D1-9B44-97EA-AFD95DF9AD20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26" creationId="{00C02E12-EE57-3143-B3F0-A492987F8199}"/>
          </ac:spMkLst>
        </pc:spChg>
        <pc:spChg chg="del">
          <ac:chgData name="Kulinich Bohdan" userId="48e65c9f34e137d0" providerId="LiveId" clId="{9184152A-13FA-504D-A3D4-F223BEDD4987}" dt="2022-03-28T18:11:16.324" v="2258" actId="478"/>
          <ac:spMkLst>
            <pc:docMk/>
            <pc:sldMk cId="2791461293" sldId="554"/>
            <ac:spMk id="29" creationId="{9DE68656-2F7B-5942-BD32-B617B6DD5701}"/>
          </ac:spMkLst>
        </pc:spChg>
        <pc:spChg chg="add mod">
          <ac:chgData name="Kulinich Bohdan" userId="48e65c9f34e137d0" providerId="LiveId" clId="{9184152A-13FA-504D-A3D4-F223BEDD4987}" dt="2022-03-28T18:15:07.022" v="2506" actId="1035"/>
          <ac:spMkLst>
            <pc:docMk/>
            <pc:sldMk cId="2791461293" sldId="554"/>
            <ac:spMk id="31" creationId="{99E09DDA-9DF4-E74D-8D25-10844755E544}"/>
          </ac:spMkLst>
        </pc:spChg>
        <pc:spChg chg="add mod">
          <ac:chgData name="Kulinich Bohdan" userId="48e65c9f34e137d0" providerId="LiveId" clId="{9184152A-13FA-504D-A3D4-F223BEDD4987}" dt="2022-03-28T18:15:07.022" v="2506" actId="1035"/>
          <ac:spMkLst>
            <pc:docMk/>
            <pc:sldMk cId="2791461293" sldId="554"/>
            <ac:spMk id="32" creationId="{BFFF41FF-5FA5-004E-9A6E-0D28191093FE}"/>
          </ac:spMkLst>
        </pc:spChg>
        <pc:spChg chg="add mod">
          <ac:chgData name="Kulinich Bohdan" userId="48e65c9f34e137d0" providerId="LiveId" clId="{9184152A-13FA-504D-A3D4-F223BEDD4987}" dt="2022-03-28T18:15:52.965" v="2545" actId="20577"/>
          <ac:spMkLst>
            <pc:docMk/>
            <pc:sldMk cId="2791461293" sldId="554"/>
            <ac:spMk id="33" creationId="{E35BD8CF-CF8C-F846-B59E-795F13AE8754}"/>
          </ac:spMkLst>
        </pc:spChg>
        <pc:spChg chg="add mod">
          <ac:chgData name="Kulinich Bohdan" userId="48e65c9f34e137d0" providerId="LiveId" clId="{9184152A-13FA-504D-A3D4-F223BEDD4987}" dt="2022-03-28T18:15:21.910" v="2510" actId="207"/>
          <ac:spMkLst>
            <pc:docMk/>
            <pc:sldMk cId="2791461293" sldId="554"/>
            <ac:spMk id="34" creationId="{506F68D3-E96C-9343-A142-9119160F3598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43" creationId="{62BB8E19-3C2E-C749-A8D5-D0E677845672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44" creationId="{9E64BD25-644F-D440-9149-8F85D44D8672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46" creationId="{4087543D-A4F2-1747-8A97-AA7ECE06B879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47" creationId="{F3FEF773-CA2C-E34C-B56F-AB8C45A35BEB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51" creationId="{F8B69548-D9E6-0E41-972D-1E0372BAA5A5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54" creationId="{B9BE75D8-D06C-614E-AC8B-D61ADA59030F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55" creationId="{A12E3351-0DC2-424A-A341-6CD76E171550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56" creationId="{B3A17B7A-B4DF-4E44-AF64-9690C88C4695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59" creationId="{00BD8CE3-2039-E44A-86B9-235CA931C164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64" creationId="{53D58A8D-17A1-FF4C-A6E3-DA10CD8417F2}"/>
          </ac:spMkLst>
        </pc:spChg>
        <pc:spChg chg="del">
          <ac:chgData name="Kulinich Bohdan" userId="48e65c9f34e137d0" providerId="LiveId" clId="{9184152A-13FA-504D-A3D4-F223BEDD4987}" dt="2022-03-28T18:11:18.965" v="2259" actId="478"/>
          <ac:spMkLst>
            <pc:docMk/>
            <pc:sldMk cId="2791461293" sldId="554"/>
            <ac:spMk id="70" creationId="{069B909F-2213-0A4C-B0DD-41E9823198D1}"/>
          </ac:spMkLst>
        </pc:spChg>
        <pc:grpChg chg="del">
          <ac:chgData name="Kulinich Bohdan" userId="48e65c9f34e137d0" providerId="LiveId" clId="{9184152A-13FA-504D-A3D4-F223BEDD4987}" dt="2022-03-28T18:11:18.965" v="2259" actId="478"/>
          <ac:grpSpMkLst>
            <pc:docMk/>
            <pc:sldMk cId="2791461293" sldId="554"/>
            <ac:grpSpMk id="25" creationId="{4505402B-67C9-D647-B301-2B36E09DCA4A}"/>
          </ac:grpSpMkLst>
        </pc:grpChg>
        <pc:picChg chg="mod modVis">
          <ac:chgData name="Kulinich Bohdan" userId="48e65c9f34e137d0" providerId="LiveId" clId="{9184152A-13FA-504D-A3D4-F223BEDD4987}" dt="2022-03-28T18:11:28.837" v="2263" actId="14429"/>
          <ac:picMkLst>
            <pc:docMk/>
            <pc:sldMk cId="2791461293" sldId="554"/>
            <ac:picMk id="13" creationId="{9BBF827E-5082-4894-858E-CC1F17B8CC0E}"/>
          </ac:picMkLst>
        </pc:picChg>
        <pc:cxnChg chg="del">
          <ac:chgData name="Kulinich Bohdan" userId="48e65c9f34e137d0" providerId="LiveId" clId="{9184152A-13FA-504D-A3D4-F223BEDD4987}" dt="2022-03-28T18:11:18.965" v="2259" actId="478"/>
          <ac:cxnSpMkLst>
            <pc:docMk/>
            <pc:sldMk cId="2791461293" sldId="554"/>
            <ac:cxnSpMk id="28" creationId="{F4ED3D08-CC4D-814C-A837-93316FDE02CC}"/>
          </ac:cxnSpMkLst>
        </pc:cxnChg>
        <pc:cxnChg chg="del">
          <ac:chgData name="Kulinich Bohdan" userId="48e65c9f34e137d0" providerId="LiveId" clId="{9184152A-13FA-504D-A3D4-F223BEDD4987}" dt="2022-03-28T18:11:18.965" v="2259" actId="478"/>
          <ac:cxnSpMkLst>
            <pc:docMk/>
            <pc:sldMk cId="2791461293" sldId="554"/>
            <ac:cxnSpMk id="60" creationId="{F4AFE1A4-1167-C240-8393-3EA5D30921DE}"/>
          </ac:cxnSpMkLst>
        </pc:cxnChg>
      </pc:sldChg>
      <pc:sldChg chg="add del">
        <pc:chgData name="Kulinich Bohdan" userId="48e65c9f34e137d0" providerId="LiveId" clId="{9184152A-13FA-504D-A3D4-F223BEDD4987}" dt="2022-03-30T05:40:06.085" v="2626"/>
        <pc:sldMkLst>
          <pc:docMk/>
          <pc:sldMk cId="482780659" sldId="555"/>
        </pc:sldMkLst>
      </pc:sldChg>
      <pc:sldChg chg="add del">
        <pc:chgData name="Kulinich Bohdan" userId="48e65c9f34e137d0" providerId="LiveId" clId="{9184152A-13FA-504D-A3D4-F223BEDD4987}" dt="2022-03-30T06:06:39.334" v="2733" actId="2696"/>
        <pc:sldMkLst>
          <pc:docMk/>
          <pc:sldMk cId="2498838426" sldId="555"/>
        </pc:sldMkLst>
      </pc:sldChg>
      <pc:sldChg chg="new del">
        <pc:chgData name="Kulinich Bohdan" userId="48e65c9f34e137d0" providerId="LiveId" clId="{9184152A-13FA-504D-A3D4-F223BEDD4987}" dt="2022-03-30T06:06:17.385" v="2732" actId="2696"/>
        <pc:sldMkLst>
          <pc:docMk/>
          <pc:sldMk cId="374323380" sldId="556"/>
        </pc:sldMkLst>
      </pc:sldChg>
      <pc:sldChg chg="new del">
        <pc:chgData name="Kulinich Bohdan" userId="48e65c9f34e137d0" providerId="LiveId" clId="{9184152A-13FA-504D-A3D4-F223BEDD4987}" dt="2022-03-30T05:40:05.461" v="2625" actId="680"/>
        <pc:sldMkLst>
          <pc:docMk/>
          <pc:sldMk cId="1972609136" sldId="556"/>
        </pc:sldMkLst>
      </pc:sldChg>
    </pc:docChg>
  </pc:docChgLst>
  <pc:docChgLst>
    <pc:chgData name="Kulinich Bohdan" userId="48e65c9f34e137d0" providerId="LiveId" clId="{225165C2-A1B3-4484-B356-0084512DC7B2}"/>
    <pc:docChg chg="modSld">
      <pc:chgData name="Kulinich Bohdan" userId="48e65c9f34e137d0" providerId="LiveId" clId="{225165C2-A1B3-4484-B356-0084512DC7B2}" dt="2021-10-09T07:51:29.479" v="90"/>
      <pc:docMkLst>
        <pc:docMk/>
      </pc:docMkLst>
      <pc:sldChg chg="modAnim">
        <pc:chgData name="Kulinich Bohdan" userId="48e65c9f34e137d0" providerId="LiveId" clId="{225165C2-A1B3-4484-B356-0084512DC7B2}" dt="2021-10-09T07:51:29.479" v="90"/>
        <pc:sldMkLst>
          <pc:docMk/>
          <pc:sldMk cId="825637911" sldId="526"/>
        </pc:sldMkLst>
      </pc:sldChg>
    </pc:docChg>
  </pc:docChgLst>
  <pc:docChgLst>
    <pc:chgData name="Kulinich Bohdan" userId="48e65c9f34e137d0" providerId="LiveId" clId="{AB237491-4710-480D-82E8-EA40813E1E66}"/>
    <pc:docChg chg="undo custSel addSld delSld modSld">
      <pc:chgData name="Kulinich Bohdan" userId="48e65c9f34e137d0" providerId="LiveId" clId="{AB237491-4710-480D-82E8-EA40813E1E66}" dt="2021-07-26T07:52:47.873" v="1529" actId="1076"/>
      <pc:docMkLst>
        <pc:docMk/>
      </pc:docMkLst>
      <pc:sldChg chg="del">
        <pc:chgData name="Kulinich Bohdan" userId="48e65c9f34e137d0" providerId="LiveId" clId="{AB237491-4710-480D-82E8-EA40813E1E66}" dt="2021-07-26T06:12:00.378" v="1304" actId="47"/>
        <pc:sldMkLst>
          <pc:docMk/>
          <pc:sldMk cId="1256064280" sldId="388"/>
        </pc:sldMkLst>
      </pc:sldChg>
      <pc:sldChg chg="modSp mod">
        <pc:chgData name="Kulinich Bohdan" userId="48e65c9f34e137d0" providerId="LiveId" clId="{AB237491-4710-480D-82E8-EA40813E1E66}" dt="2021-07-26T07:52:47.873" v="1529" actId="1076"/>
        <pc:sldMkLst>
          <pc:docMk/>
          <pc:sldMk cId="2392856674" sldId="425"/>
        </pc:sldMkLst>
        <pc:spChg chg="mod">
          <ac:chgData name="Kulinich Bohdan" userId="48e65c9f34e137d0" providerId="LiveId" clId="{AB237491-4710-480D-82E8-EA40813E1E66}" dt="2021-07-26T07:52:47.873" v="1529" actId="1076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AB237491-4710-480D-82E8-EA40813E1E66}" dt="2021-07-24T22:03:02.447" v="43" actId="1076"/>
        <pc:sldMkLst>
          <pc:docMk/>
          <pc:sldMk cId="892962582" sldId="432"/>
        </pc:sldMkLst>
        <pc:spChg chg="mod">
          <ac:chgData name="Kulinich Bohdan" userId="48e65c9f34e137d0" providerId="LiveId" clId="{AB237491-4710-480D-82E8-EA40813E1E66}" dt="2021-07-24T22:03:02.447" v="43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AB237491-4710-480D-82E8-EA40813E1E66}" dt="2021-07-24T22:02:31.407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">
        <pc:chgData name="Kulinich Bohdan" userId="48e65c9f34e137d0" providerId="LiveId" clId="{AB237491-4710-480D-82E8-EA40813E1E66}" dt="2021-07-26T06:12:00.378" v="1304" actId="47"/>
        <pc:sldMkLst>
          <pc:docMk/>
          <pc:sldMk cId="835443336" sldId="477"/>
        </pc:sldMkLst>
      </pc:sldChg>
      <pc:sldChg chg="del">
        <pc:chgData name="Kulinich Bohdan" userId="48e65c9f34e137d0" providerId="LiveId" clId="{AB237491-4710-480D-82E8-EA40813E1E66}" dt="2021-07-26T06:12:00.378" v="1304" actId="47"/>
        <pc:sldMkLst>
          <pc:docMk/>
          <pc:sldMk cId="2888586769" sldId="512"/>
        </pc:sldMkLst>
      </pc:sldChg>
      <pc:sldChg chg="del">
        <pc:chgData name="Kulinich Bohdan" userId="48e65c9f34e137d0" providerId="LiveId" clId="{AB237491-4710-480D-82E8-EA40813E1E66}" dt="2021-07-26T06:12:00.378" v="1304" actId="47"/>
        <pc:sldMkLst>
          <pc:docMk/>
          <pc:sldMk cId="2353107561" sldId="513"/>
        </pc:sldMkLst>
      </pc:sldChg>
      <pc:sldChg chg="del">
        <pc:chgData name="Kulinich Bohdan" userId="48e65c9f34e137d0" providerId="LiveId" clId="{AB237491-4710-480D-82E8-EA40813E1E66}" dt="2021-07-26T06:12:00.378" v="1304" actId="47"/>
        <pc:sldMkLst>
          <pc:docMk/>
          <pc:sldMk cId="3535490865" sldId="514"/>
        </pc:sldMkLst>
      </pc:sldChg>
      <pc:sldChg chg="del">
        <pc:chgData name="Kulinich Bohdan" userId="48e65c9f34e137d0" providerId="LiveId" clId="{AB237491-4710-480D-82E8-EA40813E1E66}" dt="2021-07-26T06:12:00.378" v="1304" actId="47"/>
        <pc:sldMkLst>
          <pc:docMk/>
          <pc:sldMk cId="2239277791" sldId="515"/>
        </pc:sldMkLst>
      </pc:sldChg>
      <pc:sldChg chg="del">
        <pc:chgData name="Kulinich Bohdan" userId="48e65c9f34e137d0" providerId="LiveId" clId="{AB237491-4710-480D-82E8-EA40813E1E66}" dt="2021-07-26T06:12:00.378" v="1304" actId="47"/>
        <pc:sldMkLst>
          <pc:docMk/>
          <pc:sldMk cId="2667515525" sldId="516"/>
        </pc:sldMkLst>
      </pc:sldChg>
      <pc:sldChg chg="del">
        <pc:chgData name="Kulinich Bohdan" userId="48e65c9f34e137d0" providerId="LiveId" clId="{AB237491-4710-480D-82E8-EA40813E1E66}" dt="2021-07-26T06:12:00.378" v="1304" actId="47"/>
        <pc:sldMkLst>
          <pc:docMk/>
          <pc:sldMk cId="4060524630" sldId="518"/>
        </pc:sldMkLst>
      </pc:sldChg>
      <pc:sldChg chg="addSp delSp modSp add mod delAnim modAnim">
        <pc:chgData name="Kulinich Bohdan" userId="48e65c9f34e137d0" providerId="LiveId" clId="{AB237491-4710-480D-82E8-EA40813E1E66}" dt="2021-07-25T13:34:34.050" v="546"/>
        <pc:sldMkLst>
          <pc:docMk/>
          <pc:sldMk cId="967929447" sldId="519"/>
        </pc:sldMkLst>
        <pc:spChg chg="mod">
          <ac:chgData name="Kulinich Bohdan" userId="48e65c9f34e137d0" providerId="LiveId" clId="{AB237491-4710-480D-82E8-EA40813E1E66}" dt="2021-07-25T09:46:40.822" v="477" actId="1076"/>
          <ac:spMkLst>
            <pc:docMk/>
            <pc:sldMk cId="967929447" sldId="519"/>
            <ac:spMk id="6" creationId="{4CD1B612-D16C-4F70-8335-78480BFE8EC8}"/>
          </ac:spMkLst>
        </pc:spChg>
        <pc:spChg chg="mod">
          <ac:chgData name="Kulinich Bohdan" userId="48e65c9f34e137d0" providerId="LiveId" clId="{AB237491-4710-480D-82E8-EA40813E1E66}" dt="2021-07-25T09:08:47.667" v="45" actId="20577"/>
          <ac:spMkLst>
            <pc:docMk/>
            <pc:sldMk cId="967929447" sldId="519"/>
            <ac:spMk id="12" creationId="{97485A41-1798-4E95-BC09-FD81F2E9BF93}"/>
          </ac:spMkLst>
        </pc:spChg>
        <pc:spChg chg="del">
          <ac:chgData name="Kulinich Bohdan" userId="48e65c9f34e137d0" providerId="LiveId" clId="{AB237491-4710-480D-82E8-EA40813E1E66}" dt="2021-07-25T09:09:53.217" v="57" actId="478"/>
          <ac:spMkLst>
            <pc:docMk/>
            <pc:sldMk cId="967929447" sldId="519"/>
            <ac:spMk id="14" creationId="{77A5BBD8-5574-4F08-AF1D-324733C7635A}"/>
          </ac:spMkLst>
        </pc:spChg>
        <pc:spChg chg="add del mod">
          <ac:chgData name="Kulinich Bohdan" userId="48e65c9f34e137d0" providerId="LiveId" clId="{AB237491-4710-480D-82E8-EA40813E1E66}" dt="2021-07-25T09:10:36.246" v="60" actId="478"/>
          <ac:spMkLst>
            <pc:docMk/>
            <pc:sldMk cId="967929447" sldId="519"/>
            <ac:spMk id="21" creationId="{359C3BEB-FA66-46ED-B328-B1CF6984B171}"/>
          </ac:spMkLst>
        </pc:spChg>
        <pc:spChg chg="add mod">
          <ac:chgData name="Kulinich Bohdan" userId="48e65c9f34e137d0" providerId="LiveId" clId="{AB237491-4710-480D-82E8-EA40813E1E66}" dt="2021-07-25T09:16:13.665" v="188" actId="164"/>
          <ac:spMkLst>
            <pc:docMk/>
            <pc:sldMk cId="967929447" sldId="519"/>
            <ac:spMk id="22" creationId="{2E94A23E-BB62-4E9F-8B39-7600A5DA9383}"/>
          </ac:spMkLst>
        </pc:spChg>
        <pc:spChg chg="add mod">
          <ac:chgData name="Kulinich Bohdan" userId="48e65c9f34e137d0" providerId="LiveId" clId="{AB237491-4710-480D-82E8-EA40813E1E66}" dt="2021-07-25T09:16:13.665" v="188" actId="164"/>
          <ac:spMkLst>
            <pc:docMk/>
            <pc:sldMk cId="967929447" sldId="519"/>
            <ac:spMk id="23" creationId="{FC48A29F-7100-4EA7-A0C7-AE4777E33A5D}"/>
          </ac:spMkLst>
        </pc:spChg>
        <pc:spChg chg="add mod">
          <ac:chgData name="Kulinich Bohdan" userId="48e65c9f34e137d0" providerId="LiveId" clId="{AB237491-4710-480D-82E8-EA40813E1E66}" dt="2021-07-25T09:16:13.665" v="188" actId="164"/>
          <ac:spMkLst>
            <pc:docMk/>
            <pc:sldMk cId="967929447" sldId="519"/>
            <ac:spMk id="24" creationId="{EB52741F-A944-4B3D-ACB1-68B2865CD45C}"/>
          </ac:spMkLst>
        </pc:spChg>
        <pc:spChg chg="add mod">
          <ac:chgData name="Kulinich Bohdan" userId="48e65c9f34e137d0" providerId="LiveId" clId="{AB237491-4710-480D-82E8-EA40813E1E66}" dt="2021-07-25T09:16:13.665" v="188" actId="164"/>
          <ac:spMkLst>
            <pc:docMk/>
            <pc:sldMk cId="967929447" sldId="519"/>
            <ac:spMk id="25" creationId="{7440A307-D955-44F3-9D44-916F243C1913}"/>
          </ac:spMkLst>
        </pc:spChg>
        <pc:spChg chg="add del mod ord">
          <ac:chgData name="Kulinich Bohdan" userId="48e65c9f34e137d0" providerId="LiveId" clId="{AB237491-4710-480D-82E8-EA40813E1E66}" dt="2021-07-25T09:34:10.399" v="418" actId="21"/>
          <ac:spMkLst>
            <pc:docMk/>
            <pc:sldMk cId="967929447" sldId="519"/>
            <ac:spMk id="26" creationId="{E31628B3-B9AD-4F91-962B-E0255E56B21E}"/>
          </ac:spMkLst>
        </pc:spChg>
        <pc:spChg chg="add del mod">
          <ac:chgData name="Kulinich Bohdan" userId="48e65c9f34e137d0" providerId="LiveId" clId="{AB237491-4710-480D-82E8-EA40813E1E66}" dt="2021-07-25T09:11:41.181" v="90" actId="478"/>
          <ac:spMkLst>
            <pc:docMk/>
            <pc:sldMk cId="967929447" sldId="519"/>
            <ac:spMk id="27" creationId="{0A10B7AF-A0C1-4957-BA95-D613B7345BDF}"/>
          </ac:spMkLst>
        </pc:spChg>
        <pc:spChg chg="add del mod">
          <ac:chgData name="Kulinich Bohdan" userId="48e65c9f34e137d0" providerId="LiveId" clId="{AB237491-4710-480D-82E8-EA40813E1E66}" dt="2021-07-25T09:11:47.728" v="92" actId="478"/>
          <ac:spMkLst>
            <pc:docMk/>
            <pc:sldMk cId="967929447" sldId="519"/>
            <ac:spMk id="28" creationId="{522869BA-EB97-448A-A173-761F7CDCAF58}"/>
          </ac:spMkLst>
        </pc:spChg>
        <pc:spChg chg="add mod">
          <ac:chgData name="Kulinich Bohdan" userId="48e65c9f34e137d0" providerId="LiveId" clId="{AB237491-4710-480D-82E8-EA40813E1E66}" dt="2021-07-25T09:34:13.274" v="419"/>
          <ac:spMkLst>
            <pc:docMk/>
            <pc:sldMk cId="967929447" sldId="519"/>
            <ac:spMk id="28" creationId="{8FE59737-BAB3-4AD0-9440-27D0FCC73D38}"/>
          </ac:spMkLst>
        </pc:spChg>
        <pc:spChg chg="add del mod">
          <ac:chgData name="Kulinich Bohdan" userId="48e65c9f34e137d0" providerId="LiveId" clId="{AB237491-4710-480D-82E8-EA40813E1E66}" dt="2021-07-25T09:11:46.203" v="91" actId="478"/>
          <ac:spMkLst>
            <pc:docMk/>
            <pc:sldMk cId="967929447" sldId="519"/>
            <ac:spMk id="29" creationId="{081B00CC-FC8D-4392-90AD-50B82F442952}"/>
          </ac:spMkLst>
        </pc:spChg>
        <pc:spChg chg="add mod">
          <ac:chgData name="Kulinich Bohdan" userId="48e65c9f34e137d0" providerId="LiveId" clId="{AB237491-4710-480D-82E8-EA40813E1E66}" dt="2021-07-25T09:37:45.974" v="426" actId="1076"/>
          <ac:spMkLst>
            <pc:docMk/>
            <pc:sldMk cId="967929447" sldId="519"/>
            <ac:spMk id="29" creationId="{978AE049-2A38-4145-8300-4B34818FAA17}"/>
          </ac:spMkLst>
        </pc:spChg>
        <pc:spChg chg="add mod">
          <ac:chgData name="Kulinich Bohdan" userId="48e65c9f34e137d0" providerId="LiveId" clId="{AB237491-4710-480D-82E8-EA40813E1E66}" dt="2021-07-25T09:37:56.592" v="430" actId="14100"/>
          <ac:spMkLst>
            <pc:docMk/>
            <pc:sldMk cId="967929447" sldId="519"/>
            <ac:spMk id="30" creationId="{604D980E-DC80-4A85-BE30-CEC39EE610AA}"/>
          </ac:spMkLst>
        </pc:spChg>
        <pc:spChg chg="add del mod">
          <ac:chgData name="Kulinich Bohdan" userId="48e65c9f34e137d0" providerId="LiveId" clId="{AB237491-4710-480D-82E8-EA40813E1E66}" dt="2021-07-25T09:11:39.661" v="89" actId="478"/>
          <ac:spMkLst>
            <pc:docMk/>
            <pc:sldMk cId="967929447" sldId="519"/>
            <ac:spMk id="30" creationId="{E53ABCB1-19D8-44C6-8664-45AE3E0CDE7D}"/>
          </ac:spMkLst>
        </pc:spChg>
        <pc:spChg chg="add mod ord">
          <ac:chgData name="Kulinich Bohdan" userId="48e65c9f34e137d0" providerId="LiveId" clId="{AB237491-4710-480D-82E8-EA40813E1E66}" dt="2021-07-25T09:16:13.665" v="188" actId="164"/>
          <ac:spMkLst>
            <pc:docMk/>
            <pc:sldMk cId="967929447" sldId="519"/>
            <ac:spMk id="31" creationId="{3D87E309-ABE3-404A-A0E5-CB389667A1AB}"/>
          </ac:spMkLst>
        </pc:spChg>
        <pc:spChg chg="add mod">
          <ac:chgData name="Kulinich Bohdan" userId="48e65c9f34e137d0" providerId="LiveId" clId="{AB237491-4710-480D-82E8-EA40813E1E66}" dt="2021-07-25T09:16:13.665" v="188" actId="164"/>
          <ac:spMkLst>
            <pc:docMk/>
            <pc:sldMk cId="967929447" sldId="519"/>
            <ac:spMk id="32" creationId="{157CCCD2-D813-44FE-AE7E-48727B44F878}"/>
          </ac:spMkLst>
        </pc:spChg>
        <pc:spChg chg="add mod">
          <ac:chgData name="Kulinich Bohdan" userId="48e65c9f34e137d0" providerId="LiveId" clId="{AB237491-4710-480D-82E8-EA40813E1E66}" dt="2021-07-25T09:53:00.485" v="520" actId="1076"/>
          <ac:spMkLst>
            <pc:docMk/>
            <pc:sldMk cId="967929447" sldId="519"/>
            <ac:spMk id="33" creationId="{361F4A83-5C13-4AC8-B601-21FC0902C659}"/>
          </ac:spMkLst>
        </pc:spChg>
        <pc:spChg chg="add mod">
          <ac:chgData name="Kulinich Bohdan" userId="48e65c9f34e137d0" providerId="LiveId" clId="{AB237491-4710-480D-82E8-EA40813E1E66}" dt="2021-07-25T09:48:38.286" v="500" actId="14100"/>
          <ac:spMkLst>
            <pc:docMk/>
            <pc:sldMk cId="967929447" sldId="519"/>
            <ac:spMk id="35" creationId="{3931907D-3FC2-42E5-B53D-44876A1A971A}"/>
          </ac:spMkLst>
        </pc:spChg>
        <pc:spChg chg="add mod">
          <ac:chgData name="Kulinich Bohdan" userId="48e65c9f34e137d0" providerId="LiveId" clId="{AB237491-4710-480D-82E8-EA40813E1E66}" dt="2021-07-25T09:48:31.565" v="498" actId="14100"/>
          <ac:spMkLst>
            <pc:docMk/>
            <pc:sldMk cId="967929447" sldId="519"/>
            <ac:spMk id="36" creationId="{A9418849-C828-473C-A2AD-68F992FD123F}"/>
          </ac:spMkLst>
        </pc:spChg>
        <pc:spChg chg="add mod">
          <ac:chgData name="Kulinich Bohdan" userId="48e65c9f34e137d0" providerId="LiveId" clId="{AB237491-4710-480D-82E8-EA40813E1E66}" dt="2021-07-25T09:48:41.413" v="501" actId="14100"/>
          <ac:spMkLst>
            <pc:docMk/>
            <pc:sldMk cId="967929447" sldId="519"/>
            <ac:spMk id="37" creationId="{1A695A5C-2E07-413B-81CB-3349FAD0F8ED}"/>
          </ac:spMkLst>
        </pc:spChg>
        <pc:spChg chg="add mod">
          <ac:chgData name="Kulinich Bohdan" userId="48e65c9f34e137d0" providerId="LiveId" clId="{AB237491-4710-480D-82E8-EA40813E1E66}" dt="2021-07-25T09:51:13.136" v="517" actId="20577"/>
          <ac:spMkLst>
            <pc:docMk/>
            <pc:sldMk cId="967929447" sldId="519"/>
            <ac:spMk id="38" creationId="{6852D8AA-5CB8-4AC1-905C-275967783888}"/>
          </ac:spMkLst>
        </pc:spChg>
        <pc:spChg chg="add mod">
          <ac:chgData name="Kulinich Bohdan" userId="48e65c9f34e137d0" providerId="LiveId" clId="{AB237491-4710-480D-82E8-EA40813E1E66}" dt="2021-07-25T09:53:12.404" v="525" actId="1038"/>
          <ac:spMkLst>
            <pc:docMk/>
            <pc:sldMk cId="967929447" sldId="519"/>
            <ac:spMk id="39" creationId="{92A39DBA-87DC-427E-8DBC-104EBBB09519}"/>
          </ac:spMkLst>
        </pc:spChg>
        <pc:spChg chg="add mod">
          <ac:chgData name="Kulinich Bohdan" userId="48e65c9f34e137d0" providerId="LiveId" clId="{AB237491-4710-480D-82E8-EA40813E1E66}" dt="2021-07-25T09:53:40.808" v="529" actId="1076"/>
          <ac:spMkLst>
            <pc:docMk/>
            <pc:sldMk cId="967929447" sldId="519"/>
            <ac:spMk id="41" creationId="{8A572C1E-F8CB-4CDC-BDBB-BC486A5D04F4}"/>
          </ac:spMkLst>
        </pc:spChg>
        <pc:grpChg chg="add mod">
          <ac:chgData name="Kulinich Bohdan" userId="48e65c9f34e137d0" providerId="LiveId" clId="{AB237491-4710-480D-82E8-EA40813E1E66}" dt="2021-07-25T09:42:17.729" v="435" actId="1076"/>
          <ac:grpSpMkLst>
            <pc:docMk/>
            <pc:sldMk cId="967929447" sldId="519"/>
            <ac:grpSpMk id="11" creationId="{40070C87-6540-4F25-B1D1-C27A20CCE155}"/>
          </ac:grpSpMkLst>
        </pc:grpChg>
        <pc:picChg chg="add del mod ord">
          <ac:chgData name="Kulinich Bohdan" userId="48e65c9f34e137d0" providerId="LiveId" clId="{AB237491-4710-480D-82E8-EA40813E1E66}" dt="2021-07-25T09:11:27.892" v="87" actId="478"/>
          <ac:picMkLst>
            <pc:docMk/>
            <pc:sldMk cId="967929447" sldId="519"/>
            <ac:picMk id="7" creationId="{2662315E-D2BC-4C75-9C6B-53AED2804A84}"/>
          </ac:picMkLst>
        </pc:picChg>
        <pc:picChg chg="del">
          <ac:chgData name="Kulinich Bohdan" userId="48e65c9f34e137d0" providerId="LiveId" clId="{AB237491-4710-480D-82E8-EA40813E1E66}" dt="2021-07-25T09:09:51.153" v="56" actId="478"/>
          <ac:picMkLst>
            <pc:docMk/>
            <pc:sldMk cId="967929447" sldId="519"/>
            <ac:picMk id="13" creationId="{9BBF827E-5082-4894-858E-CC1F17B8CC0E}"/>
          </ac:picMkLst>
        </pc:picChg>
        <pc:picChg chg="add del mod ord">
          <ac:chgData name="Kulinich Bohdan" userId="48e65c9f34e137d0" providerId="LiveId" clId="{AB237491-4710-480D-82E8-EA40813E1E66}" dt="2021-07-25T09:15:44.340" v="184" actId="478"/>
          <ac:picMkLst>
            <pc:docMk/>
            <pc:sldMk cId="967929447" sldId="519"/>
            <ac:picMk id="33" creationId="{406CAA9E-A05A-405F-AD38-F235C1CFE6AF}"/>
          </ac:picMkLst>
        </pc:picChg>
        <pc:picChg chg="add mod ord modCrop">
          <ac:chgData name="Kulinich Bohdan" userId="48e65c9f34e137d0" providerId="LiveId" clId="{AB237491-4710-480D-82E8-EA40813E1E66}" dt="2021-07-25T09:16:46.533" v="235" actId="732"/>
          <ac:picMkLst>
            <pc:docMk/>
            <pc:sldMk cId="967929447" sldId="519"/>
            <ac:picMk id="34" creationId="{3F4A90C1-785C-4A69-928B-A0742F578943}"/>
          </ac:picMkLst>
        </pc:picChg>
        <pc:cxnChg chg="add mod ord">
          <ac:chgData name="Kulinich Bohdan" userId="48e65c9f34e137d0" providerId="LiveId" clId="{AB237491-4710-480D-82E8-EA40813E1E66}" dt="2021-07-25T09:16:13.665" v="188" actId="164"/>
          <ac:cxnSpMkLst>
            <pc:docMk/>
            <pc:sldMk cId="967929447" sldId="519"/>
            <ac:cxnSpMk id="15" creationId="{A1E149A4-AFE0-4F65-B35A-FD8AEFE45992}"/>
          </ac:cxnSpMkLst>
        </pc:cxnChg>
        <pc:cxnChg chg="add mod">
          <ac:chgData name="Kulinich Bohdan" userId="48e65c9f34e137d0" providerId="LiveId" clId="{AB237491-4710-480D-82E8-EA40813E1E66}" dt="2021-07-25T09:16:13.665" v="188" actId="164"/>
          <ac:cxnSpMkLst>
            <pc:docMk/>
            <pc:sldMk cId="967929447" sldId="519"/>
            <ac:cxnSpMk id="19" creationId="{5D6EA294-5F65-4DB5-B726-FD4F29524D63}"/>
          </ac:cxnSpMkLst>
        </pc:cxnChg>
        <pc:cxnChg chg="add mod">
          <ac:chgData name="Kulinich Bohdan" userId="48e65c9f34e137d0" providerId="LiveId" clId="{AB237491-4710-480D-82E8-EA40813E1E66}" dt="2021-07-25T09:16:13.665" v="188" actId="164"/>
          <ac:cxnSpMkLst>
            <pc:docMk/>
            <pc:sldMk cId="967929447" sldId="519"/>
            <ac:cxnSpMk id="20" creationId="{BD4A2765-9FFE-4FB4-8926-B0B03B1383F3}"/>
          </ac:cxnSpMkLst>
        </pc:cxnChg>
        <pc:cxnChg chg="add mod ord">
          <ac:chgData name="Kulinich Bohdan" userId="48e65c9f34e137d0" providerId="LiveId" clId="{AB237491-4710-480D-82E8-EA40813E1E66}" dt="2021-07-25T09:34:05.055" v="417" actId="167"/>
          <ac:cxnSpMkLst>
            <pc:docMk/>
            <pc:sldMk cId="967929447" sldId="519"/>
            <ac:cxnSpMk id="40" creationId="{292432F2-96D5-4B46-8CBC-6ED12B918094}"/>
          </ac:cxnSpMkLst>
        </pc:cxnChg>
        <pc:cxnChg chg="add mod modVis">
          <ac:chgData name="Kulinich Bohdan" userId="48e65c9f34e137d0" providerId="LiveId" clId="{AB237491-4710-480D-82E8-EA40813E1E66}" dt="2021-07-25T09:34:18.638" v="420" actId="14429"/>
          <ac:cxnSpMkLst>
            <pc:docMk/>
            <pc:sldMk cId="967929447" sldId="519"/>
            <ac:cxnSpMk id="42" creationId="{BC58228D-ED7D-47A8-AB32-A1F390E726A9}"/>
          </ac:cxnSpMkLst>
        </pc:cxnChg>
      </pc:sldChg>
      <pc:sldChg chg="addSp delSp modSp add mod delAnim modAnim">
        <pc:chgData name="Kulinich Bohdan" userId="48e65c9f34e137d0" providerId="LiveId" clId="{AB237491-4710-480D-82E8-EA40813E1E66}" dt="2021-07-25T15:35:31.891" v="666"/>
        <pc:sldMkLst>
          <pc:docMk/>
          <pc:sldMk cId="2480753599" sldId="520"/>
        </pc:sldMkLst>
        <pc:spChg chg="mod">
          <ac:chgData name="Kulinich Bohdan" userId="48e65c9f34e137d0" providerId="LiveId" clId="{AB237491-4710-480D-82E8-EA40813E1E66}" dt="2021-07-25T13:39:35.410" v="614" actId="20577"/>
          <ac:spMkLst>
            <pc:docMk/>
            <pc:sldMk cId="2480753599" sldId="520"/>
            <ac:spMk id="15" creationId="{F4F45B88-D5E4-4DD7-B422-C3BFA9BE0E30}"/>
          </ac:spMkLst>
        </pc:spChg>
        <pc:spChg chg="del">
          <ac:chgData name="Kulinich Bohdan" userId="48e65c9f34e137d0" providerId="LiveId" clId="{AB237491-4710-480D-82E8-EA40813E1E66}" dt="2021-07-25T13:39:47.970" v="615" actId="478"/>
          <ac:spMkLst>
            <pc:docMk/>
            <pc:sldMk cId="2480753599" sldId="520"/>
            <ac:spMk id="19" creationId="{F8571C45-BCAD-42EF-B52F-C339C368A890}"/>
          </ac:spMkLst>
        </pc:spChg>
        <pc:spChg chg="del">
          <ac:chgData name="Kulinich Bohdan" userId="48e65c9f34e137d0" providerId="LiveId" clId="{AB237491-4710-480D-82E8-EA40813E1E66}" dt="2021-07-25T13:39:47.970" v="615" actId="478"/>
          <ac:spMkLst>
            <pc:docMk/>
            <pc:sldMk cId="2480753599" sldId="520"/>
            <ac:spMk id="20" creationId="{5243713F-2070-49AE-B765-1FC4C7A689DF}"/>
          </ac:spMkLst>
        </pc:spChg>
        <pc:spChg chg="add del mod">
          <ac:chgData name="Kulinich Bohdan" userId="48e65c9f34e137d0" providerId="LiveId" clId="{AB237491-4710-480D-82E8-EA40813E1E66}" dt="2021-07-25T15:30:40.442" v="634" actId="478"/>
          <ac:spMkLst>
            <pc:docMk/>
            <pc:sldMk cId="2480753599" sldId="520"/>
            <ac:spMk id="21" creationId="{BED7CA2B-BB28-4DBF-AB3F-B55BE3E324B9}"/>
          </ac:spMkLst>
        </pc:spChg>
        <pc:spChg chg="add del mod">
          <ac:chgData name="Kulinich Bohdan" userId="48e65c9f34e137d0" providerId="LiveId" clId="{AB237491-4710-480D-82E8-EA40813E1E66}" dt="2021-07-25T15:30:41.025" v="635" actId="478"/>
          <ac:spMkLst>
            <pc:docMk/>
            <pc:sldMk cId="2480753599" sldId="520"/>
            <ac:spMk id="22" creationId="{BA5D6123-1254-4906-88DF-7EB3A58D4095}"/>
          </ac:spMkLst>
        </pc:spChg>
        <pc:spChg chg="add mod">
          <ac:chgData name="Kulinich Bohdan" userId="48e65c9f34e137d0" providerId="LiveId" clId="{AB237491-4710-480D-82E8-EA40813E1E66}" dt="2021-07-25T15:30:28.182" v="633" actId="14100"/>
          <ac:spMkLst>
            <pc:docMk/>
            <pc:sldMk cId="2480753599" sldId="520"/>
            <ac:spMk id="23" creationId="{852AD351-8018-4BA6-8A07-A3995D546FC2}"/>
          </ac:spMkLst>
        </pc:spChg>
        <pc:spChg chg="add del mod">
          <ac:chgData name="Kulinich Bohdan" userId="48e65c9f34e137d0" providerId="LiveId" clId="{AB237491-4710-480D-82E8-EA40813E1E66}" dt="2021-07-25T15:30:41.882" v="636" actId="478"/>
          <ac:spMkLst>
            <pc:docMk/>
            <pc:sldMk cId="2480753599" sldId="520"/>
            <ac:spMk id="24" creationId="{24DE0695-E9A0-4590-9330-67F1FBC06BA8}"/>
          </ac:spMkLst>
        </pc:spChg>
        <pc:spChg chg="add mod">
          <ac:chgData name="Kulinich Bohdan" userId="48e65c9f34e137d0" providerId="LiveId" clId="{AB237491-4710-480D-82E8-EA40813E1E66}" dt="2021-07-25T15:30:53.399" v="640" actId="20577"/>
          <ac:spMkLst>
            <pc:docMk/>
            <pc:sldMk cId="2480753599" sldId="520"/>
            <ac:spMk id="25" creationId="{4D7FE4AF-5451-4DC6-AB20-5C5192625841}"/>
          </ac:spMkLst>
        </pc:spChg>
        <pc:spChg chg="add mod">
          <ac:chgData name="Kulinich Bohdan" userId="48e65c9f34e137d0" providerId="LiveId" clId="{AB237491-4710-480D-82E8-EA40813E1E66}" dt="2021-07-25T15:31:16.166" v="644" actId="20577"/>
          <ac:spMkLst>
            <pc:docMk/>
            <pc:sldMk cId="2480753599" sldId="520"/>
            <ac:spMk id="26" creationId="{5513F4A4-62EE-43FE-8CBC-05C55DCBB149}"/>
          </ac:spMkLst>
        </pc:spChg>
        <pc:spChg chg="add mod">
          <ac:chgData name="Kulinich Bohdan" userId="48e65c9f34e137d0" providerId="LiveId" clId="{AB237491-4710-480D-82E8-EA40813E1E66}" dt="2021-07-25T15:31:35.638" v="652" actId="14100"/>
          <ac:spMkLst>
            <pc:docMk/>
            <pc:sldMk cId="2480753599" sldId="520"/>
            <ac:spMk id="27" creationId="{AA1B414E-AF5E-4F55-BC18-A829C8DD53A4}"/>
          </ac:spMkLst>
        </pc:spChg>
      </pc:sldChg>
      <pc:sldChg chg="addSp delSp modSp add mod delAnim modAnim">
        <pc:chgData name="Kulinich Bohdan" userId="48e65c9f34e137d0" providerId="LiveId" clId="{AB237491-4710-480D-82E8-EA40813E1E66}" dt="2021-07-25T17:38:24.566" v="812" actId="20577"/>
        <pc:sldMkLst>
          <pc:docMk/>
          <pc:sldMk cId="2260881276" sldId="521"/>
        </pc:sldMkLst>
        <pc:spChg chg="mod">
          <ac:chgData name="Kulinich Bohdan" userId="48e65c9f34e137d0" providerId="LiveId" clId="{AB237491-4710-480D-82E8-EA40813E1E66}" dt="2021-07-25T17:26:12.707" v="762" actId="1076"/>
          <ac:spMkLst>
            <pc:docMk/>
            <pc:sldMk cId="2260881276" sldId="521"/>
            <ac:spMk id="6" creationId="{4CD1B612-D16C-4F70-8335-78480BFE8EC8}"/>
          </ac:spMkLst>
        </pc:spChg>
        <pc:spChg chg="mod">
          <ac:chgData name="Kulinich Bohdan" userId="48e65c9f34e137d0" providerId="LiveId" clId="{AB237491-4710-480D-82E8-EA40813E1E66}" dt="2021-07-25T15:41:15.205" v="668" actId="20577"/>
          <ac:spMkLst>
            <pc:docMk/>
            <pc:sldMk cId="2260881276" sldId="521"/>
            <ac:spMk id="12" creationId="{97485A41-1798-4E95-BC09-FD81F2E9BF93}"/>
          </ac:spMkLst>
        </pc:spChg>
        <pc:spChg chg="del">
          <ac:chgData name="Kulinich Bohdan" userId="48e65c9f34e137d0" providerId="LiveId" clId="{AB237491-4710-480D-82E8-EA40813E1E66}" dt="2021-07-25T17:26:08.394" v="760" actId="478"/>
          <ac:spMkLst>
            <pc:docMk/>
            <pc:sldMk cId="2260881276" sldId="521"/>
            <ac:spMk id="14" creationId="{77A5BBD8-5574-4F08-AF1D-324733C7635A}"/>
          </ac:spMkLst>
        </pc:spChg>
        <pc:spChg chg="add mod">
          <ac:chgData name="Kulinich Bohdan" userId="48e65c9f34e137d0" providerId="LiveId" clId="{AB237491-4710-480D-82E8-EA40813E1E66}" dt="2021-07-25T17:26:08.813" v="761"/>
          <ac:spMkLst>
            <pc:docMk/>
            <pc:sldMk cId="2260881276" sldId="521"/>
            <ac:spMk id="19" creationId="{7E7DB478-5089-43A2-A8A3-C99041B3A67F}"/>
          </ac:spMkLst>
        </pc:spChg>
        <pc:spChg chg="add mod">
          <ac:chgData name="Kulinich Bohdan" userId="48e65c9f34e137d0" providerId="LiveId" clId="{AB237491-4710-480D-82E8-EA40813E1E66}" dt="2021-07-25T17:38:17.586" v="811" actId="20577"/>
          <ac:spMkLst>
            <pc:docMk/>
            <pc:sldMk cId="2260881276" sldId="521"/>
            <ac:spMk id="20" creationId="{BDC99637-4302-4588-8B0E-A79DBD32A8A7}"/>
          </ac:spMkLst>
        </pc:spChg>
        <pc:spChg chg="add mod">
          <ac:chgData name="Kulinich Bohdan" userId="48e65c9f34e137d0" providerId="LiveId" clId="{AB237491-4710-480D-82E8-EA40813E1E66}" dt="2021-07-25T17:29:02.265" v="795" actId="1076"/>
          <ac:spMkLst>
            <pc:docMk/>
            <pc:sldMk cId="2260881276" sldId="521"/>
            <ac:spMk id="21" creationId="{AA079A79-B648-4EB0-9EFC-9CC0120E9711}"/>
          </ac:spMkLst>
        </pc:spChg>
        <pc:spChg chg="add mod">
          <ac:chgData name="Kulinich Bohdan" userId="48e65c9f34e137d0" providerId="LiveId" clId="{AB237491-4710-480D-82E8-EA40813E1E66}" dt="2021-07-25T17:26:59.906" v="771" actId="14100"/>
          <ac:spMkLst>
            <pc:docMk/>
            <pc:sldMk cId="2260881276" sldId="521"/>
            <ac:spMk id="22" creationId="{52095D0E-AB55-4AFC-9B80-298FE7F77C64}"/>
          </ac:spMkLst>
        </pc:spChg>
        <pc:spChg chg="add mod">
          <ac:chgData name="Kulinich Bohdan" userId="48e65c9f34e137d0" providerId="LiveId" clId="{AB237491-4710-480D-82E8-EA40813E1E66}" dt="2021-07-25T17:38:24.566" v="812" actId="20577"/>
          <ac:spMkLst>
            <pc:docMk/>
            <pc:sldMk cId="2260881276" sldId="521"/>
            <ac:spMk id="23" creationId="{8AFC66D4-8360-437A-B1F5-8D6D8323493C}"/>
          </ac:spMkLst>
        </pc:spChg>
        <pc:picChg chg="del">
          <ac:chgData name="Kulinich Bohdan" userId="48e65c9f34e137d0" providerId="LiveId" clId="{AB237491-4710-480D-82E8-EA40813E1E66}" dt="2021-07-25T17:26:08.394" v="760" actId="478"/>
          <ac:picMkLst>
            <pc:docMk/>
            <pc:sldMk cId="2260881276" sldId="521"/>
            <ac:picMk id="13" creationId="{9BBF827E-5082-4894-858E-CC1F17B8CC0E}"/>
          </ac:picMkLst>
        </pc:picChg>
        <pc:picChg chg="add mod">
          <ac:chgData name="Kulinich Bohdan" userId="48e65c9f34e137d0" providerId="LiveId" clId="{AB237491-4710-480D-82E8-EA40813E1E66}" dt="2021-07-25T17:26:08.813" v="761"/>
          <ac:picMkLst>
            <pc:docMk/>
            <pc:sldMk cId="2260881276" sldId="521"/>
            <ac:picMk id="15" creationId="{97B771B0-BD9E-4282-B117-1F9EFA793490}"/>
          </ac:picMkLst>
        </pc:picChg>
      </pc:sldChg>
      <pc:sldChg chg="addSp modSp add mod modAnim">
        <pc:chgData name="Kulinich Bohdan" userId="48e65c9f34e137d0" providerId="LiveId" clId="{AB237491-4710-480D-82E8-EA40813E1E66}" dt="2021-07-25T19:25:44.902" v="1002"/>
        <pc:sldMkLst>
          <pc:docMk/>
          <pc:sldMk cId="3168055509" sldId="522"/>
        </pc:sldMkLst>
        <pc:spChg chg="mod">
          <ac:chgData name="Kulinich Bohdan" userId="48e65c9f34e137d0" providerId="LiveId" clId="{AB237491-4710-480D-82E8-EA40813E1E66}" dt="2021-07-25T18:29:17.259" v="954" actId="1076"/>
          <ac:spMkLst>
            <pc:docMk/>
            <pc:sldMk cId="3168055509" sldId="522"/>
            <ac:spMk id="6" creationId="{4CD1B612-D16C-4F70-8335-78480BFE8EC8}"/>
          </ac:spMkLst>
        </pc:spChg>
        <pc:spChg chg="add mod">
          <ac:chgData name="Kulinich Bohdan" userId="48e65c9f34e137d0" providerId="LiveId" clId="{AB237491-4710-480D-82E8-EA40813E1E66}" dt="2021-07-25T19:24:53.466" v="989" actId="14100"/>
          <ac:spMkLst>
            <pc:docMk/>
            <pc:sldMk cId="3168055509" sldId="522"/>
            <ac:spMk id="15" creationId="{3CCB1B4B-226A-48F1-B1B8-4CA276ED8173}"/>
          </ac:spMkLst>
        </pc:spChg>
        <pc:spChg chg="add mod">
          <ac:chgData name="Kulinich Bohdan" userId="48e65c9f34e137d0" providerId="LiveId" clId="{AB237491-4710-480D-82E8-EA40813E1E66}" dt="2021-07-25T19:24:56.596" v="991" actId="14100"/>
          <ac:spMkLst>
            <pc:docMk/>
            <pc:sldMk cId="3168055509" sldId="522"/>
            <ac:spMk id="19" creationId="{A9E75211-6436-4370-9416-AD178EDB6DAE}"/>
          </ac:spMkLst>
        </pc:spChg>
        <pc:spChg chg="add mod">
          <ac:chgData name="Kulinich Bohdan" userId="48e65c9f34e137d0" providerId="LiveId" clId="{AB237491-4710-480D-82E8-EA40813E1E66}" dt="2021-07-25T19:24:54.871" v="990" actId="14100"/>
          <ac:spMkLst>
            <pc:docMk/>
            <pc:sldMk cId="3168055509" sldId="522"/>
            <ac:spMk id="20" creationId="{70F0A018-2AF5-4250-83C0-3BA06BC01964}"/>
          </ac:spMkLst>
        </pc:spChg>
        <pc:spChg chg="add mod">
          <ac:chgData name="Kulinich Bohdan" userId="48e65c9f34e137d0" providerId="LiveId" clId="{AB237491-4710-480D-82E8-EA40813E1E66}" dt="2021-07-25T19:24:58.387" v="992" actId="14100"/>
          <ac:spMkLst>
            <pc:docMk/>
            <pc:sldMk cId="3168055509" sldId="522"/>
            <ac:spMk id="21" creationId="{482D2C07-8AE1-42F7-9F30-8086CFD72B08}"/>
          </ac:spMkLst>
        </pc:spChg>
      </pc:sldChg>
      <pc:sldChg chg="modSp add">
        <pc:chgData name="Kulinich Bohdan" userId="48e65c9f34e137d0" providerId="LiveId" clId="{AB237491-4710-480D-82E8-EA40813E1E66}" dt="2021-07-25T19:37:09.970" v="1074" actId="20577"/>
        <pc:sldMkLst>
          <pc:docMk/>
          <pc:sldMk cId="2436807792" sldId="523"/>
        </pc:sldMkLst>
        <pc:spChg chg="mod">
          <ac:chgData name="Kulinich Bohdan" userId="48e65c9f34e137d0" providerId="LiveId" clId="{AB237491-4710-480D-82E8-EA40813E1E66}" dt="2021-07-25T19:37:09.970" v="1074" actId="20577"/>
          <ac:spMkLst>
            <pc:docMk/>
            <pc:sldMk cId="2436807792" sldId="523"/>
            <ac:spMk id="6" creationId="{4CD1B612-D16C-4F70-8335-78480BFE8EC8}"/>
          </ac:spMkLst>
        </pc:spChg>
        <pc:spChg chg="mod">
          <ac:chgData name="Kulinich Bohdan" userId="48e65c9f34e137d0" providerId="LiveId" clId="{AB237491-4710-480D-82E8-EA40813E1E66}" dt="2021-07-25T19:31:19.608" v="1004" actId="20577"/>
          <ac:spMkLst>
            <pc:docMk/>
            <pc:sldMk cId="2436807792" sldId="523"/>
            <ac:spMk id="12" creationId="{97485A41-1798-4E95-BC09-FD81F2E9BF93}"/>
          </ac:spMkLst>
        </pc:spChg>
      </pc:sldChg>
      <pc:sldChg chg="addSp delSp modSp add mod addAnim delAnim modAnim">
        <pc:chgData name="Kulinich Bohdan" userId="48e65c9f34e137d0" providerId="LiveId" clId="{AB237491-4710-480D-82E8-EA40813E1E66}" dt="2021-07-26T06:03:57.561" v="1303"/>
        <pc:sldMkLst>
          <pc:docMk/>
          <pc:sldMk cId="3171651175" sldId="524"/>
        </pc:sldMkLst>
        <pc:spChg chg="mod">
          <ac:chgData name="Kulinich Bohdan" userId="48e65c9f34e137d0" providerId="LiveId" clId="{AB237491-4710-480D-82E8-EA40813E1E66}" dt="2021-07-26T06:03:47.778" v="1299" actId="14100"/>
          <ac:spMkLst>
            <pc:docMk/>
            <pc:sldMk cId="3171651175" sldId="524"/>
            <ac:spMk id="6" creationId="{4CD1B612-D16C-4F70-8335-78480BFE8EC8}"/>
          </ac:spMkLst>
        </pc:spChg>
        <pc:spChg chg="mod">
          <ac:chgData name="Kulinich Bohdan" userId="48e65c9f34e137d0" providerId="LiveId" clId="{AB237491-4710-480D-82E8-EA40813E1E66}" dt="2021-07-26T05:48:41.639" v="1076" actId="20577"/>
          <ac:spMkLst>
            <pc:docMk/>
            <pc:sldMk cId="3171651175" sldId="524"/>
            <ac:spMk id="12" creationId="{97485A41-1798-4E95-BC09-FD81F2E9BF93}"/>
          </ac:spMkLst>
        </pc:spChg>
        <pc:spChg chg="del">
          <ac:chgData name="Kulinich Bohdan" userId="48e65c9f34e137d0" providerId="LiveId" clId="{AB237491-4710-480D-82E8-EA40813E1E66}" dt="2021-07-26T05:49:08.637" v="1078" actId="478"/>
          <ac:spMkLst>
            <pc:docMk/>
            <pc:sldMk cId="3171651175" sldId="524"/>
            <ac:spMk id="19" creationId="{7E7DB478-5089-43A2-A8A3-C99041B3A67F}"/>
          </ac:spMkLst>
        </pc:spChg>
        <pc:spChg chg="del">
          <ac:chgData name="Kulinich Bohdan" userId="48e65c9f34e137d0" providerId="LiveId" clId="{AB237491-4710-480D-82E8-EA40813E1E66}" dt="2021-07-26T05:49:06.662" v="1077" actId="478"/>
          <ac:spMkLst>
            <pc:docMk/>
            <pc:sldMk cId="3171651175" sldId="524"/>
            <ac:spMk id="20" creationId="{BDC99637-4302-4588-8B0E-A79DBD32A8A7}"/>
          </ac:spMkLst>
        </pc:spChg>
        <pc:spChg chg="del">
          <ac:chgData name="Kulinich Bohdan" userId="48e65c9f34e137d0" providerId="LiveId" clId="{AB237491-4710-480D-82E8-EA40813E1E66}" dt="2021-07-26T05:49:06.662" v="1077" actId="478"/>
          <ac:spMkLst>
            <pc:docMk/>
            <pc:sldMk cId="3171651175" sldId="524"/>
            <ac:spMk id="21" creationId="{AA079A79-B648-4EB0-9EFC-9CC0120E9711}"/>
          </ac:spMkLst>
        </pc:spChg>
        <pc:spChg chg="del">
          <ac:chgData name="Kulinich Bohdan" userId="48e65c9f34e137d0" providerId="LiveId" clId="{AB237491-4710-480D-82E8-EA40813E1E66}" dt="2021-07-26T05:49:06.662" v="1077" actId="478"/>
          <ac:spMkLst>
            <pc:docMk/>
            <pc:sldMk cId="3171651175" sldId="524"/>
            <ac:spMk id="22" creationId="{52095D0E-AB55-4AFC-9B80-298FE7F77C64}"/>
          </ac:spMkLst>
        </pc:spChg>
        <pc:spChg chg="del">
          <ac:chgData name="Kulinich Bohdan" userId="48e65c9f34e137d0" providerId="LiveId" clId="{AB237491-4710-480D-82E8-EA40813E1E66}" dt="2021-07-26T05:49:06.662" v="1077" actId="478"/>
          <ac:spMkLst>
            <pc:docMk/>
            <pc:sldMk cId="3171651175" sldId="524"/>
            <ac:spMk id="23" creationId="{8AFC66D4-8360-437A-B1F5-8D6D8323493C}"/>
          </ac:spMkLst>
        </pc:spChg>
        <pc:spChg chg="add del mod">
          <ac:chgData name="Kulinich Bohdan" userId="48e65c9f34e137d0" providerId="LiveId" clId="{AB237491-4710-480D-82E8-EA40813E1E66}" dt="2021-07-26T05:50:11.927" v="1085" actId="478"/>
          <ac:spMkLst>
            <pc:docMk/>
            <pc:sldMk cId="3171651175" sldId="524"/>
            <ac:spMk id="25" creationId="{88CA02E2-0A00-4A62-B666-C2C3C649C4FE}"/>
          </ac:spMkLst>
        </pc:spChg>
        <pc:spChg chg="add del mod">
          <ac:chgData name="Kulinich Bohdan" userId="48e65c9f34e137d0" providerId="LiveId" clId="{AB237491-4710-480D-82E8-EA40813E1E66}" dt="2021-07-26T05:50:37.629" v="1094" actId="478"/>
          <ac:spMkLst>
            <pc:docMk/>
            <pc:sldMk cId="3171651175" sldId="524"/>
            <ac:spMk id="28" creationId="{61CFEF45-8B62-4D57-AA7C-7013574E921C}"/>
          </ac:spMkLst>
        </pc:spChg>
        <pc:spChg chg="add del mod">
          <ac:chgData name="Kulinich Bohdan" userId="48e65c9f34e137d0" providerId="LiveId" clId="{AB237491-4710-480D-82E8-EA40813E1E66}" dt="2021-07-26T05:55:24.272" v="1184" actId="478"/>
          <ac:spMkLst>
            <pc:docMk/>
            <pc:sldMk cId="3171651175" sldId="524"/>
            <ac:spMk id="29" creationId="{22E991D4-1864-4B0E-B31F-1067E7294D8B}"/>
          </ac:spMkLst>
        </pc:spChg>
        <pc:spChg chg="add del mod">
          <ac:chgData name="Kulinich Bohdan" userId="48e65c9f34e137d0" providerId="LiveId" clId="{AB237491-4710-480D-82E8-EA40813E1E66}" dt="2021-07-26T05:55:24.272" v="1184" actId="478"/>
          <ac:spMkLst>
            <pc:docMk/>
            <pc:sldMk cId="3171651175" sldId="524"/>
            <ac:spMk id="30" creationId="{6A6814B6-741C-4F48-83EB-31769F5BE038}"/>
          </ac:spMkLst>
        </pc:spChg>
        <pc:spChg chg="add del mod">
          <ac:chgData name="Kulinich Bohdan" userId="48e65c9f34e137d0" providerId="LiveId" clId="{AB237491-4710-480D-82E8-EA40813E1E66}" dt="2021-07-26T05:55:24.272" v="1184" actId="478"/>
          <ac:spMkLst>
            <pc:docMk/>
            <pc:sldMk cId="3171651175" sldId="524"/>
            <ac:spMk id="31" creationId="{C7B474FE-5A5F-4902-81A4-53AAAF088E67}"/>
          </ac:spMkLst>
        </pc:spChg>
        <pc:spChg chg="add del mod">
          <ac:chgData name="Kulinich Bohdan" userId="48e65c9f34e137d0" providerId="LiveId" clId="{AB237491-4710-480D-82E8-EA40813E1E66}" dt="2021-07-26T05:55:24.272" v="1184" actId="478"/>
          <ac:spMkLst>
            <pc:docMk/>
            <pc:sldMk cId="3171651175" sldId="524"/>
            <ac:spMk id="32" creationId="{40130E47-C85C-4AF5-A992-B1CC834419C2}"/>
          </ac:spMkLst>
        </pc:spChg>
        <pc:spChg chg="add del mod">
          <ac:chgData name="Kulinich Bohdan" userId="48e65c9f34e137d0" providerId="LiveId" clId="{AB237491-4710-480D-82E8-EA40813E1E66}" dt="2021-07-26T05:50:32.390" v="1091" actId="478"/>
          <ac:spMkLst>
            <pc:docMk/>
            <pc:sldMk cId="3171651175" sldId="524"/>
            <ac:spMk id="33" creationId="{BDC18E7E-7BB5-4A7A-B5BF-A54216FC5F3B}"/>
          </ac:spMkLst>
        </pc:spChg>
        <pc:spChg chg="add del mod">
          <ac:chgData name="Kulinich Bohdan" userId="48e65c9f34e137d0" providerId="LiveId" clId="{AB237491-4710-480D-82E8-EA40813E1E66}" dt="2021-07-26T05:50:37.629" v="1094" actId="478"/>
          <ac:spMkLst>
            <pc:docMk/>
            <pc:sldMk cId="3171651175" sldId="524"/>
            <ac:spMk id="34" creationId="{BE3AA972-A4C7-420D-B671-F585464FF805}"/>
          </ac:spMkLst>
        </pc:spChg>
        <pc:spChg chg="add del mod">
          <ac:chgData name="Kulinich Bohdan" userId="48e65c9f34e137d0" providerId="LiveId" clId="{AB237491-4710-480D-82E8-EA40813E1E66}" dt="2021-07-26T05:50:41.830" v="1095" actId="478"/>
          <ac:spMkLst>
            <pc:docMk/>
            <pc:sldMk cId="3171651175" sldId="524"/>
            <ac:spMk id="35" creationId="{AD4F1192-B95B-4CEA-B1C1-2855B7F280E4}"/>
          </ac:spMkLst>
        </pc:spChg>
        <pc:spChg chg="add mod">
          <ac:chgData name="Kulinich Bohdan" userId="48e65c9f34e137d0" providerId="LiveId" clId="{AB237491-4710-480D-82E8-EA40813E1E66}" dt="2021-07-26T05:57:07.361" v="1204" actId="164"/>
          <ac:spMkLst>
            <pc:docMk/>
            <pc:sldMk cId="3171651175" sldId="524"/>
            <ac:spMk id="36" creationId="{0ED3EC5E-5B90-49D4-A16B-CFBBCE6BBA19}"/>
          </ac:spMkLst>
        </pc:spChg>
        <pc:spChg chg="add del mod">
          <ac:chgData name="Kulinich Bohdan" userId="48e65c9f34e137d0" providerId="LiveId" clId="{AB237491-4710-480D-82E8-EA40813E1E66}" dt="2021-07-26T05:55:24.272" v="1184" actId="478"/>
          <ac:spMkLst>
            <pc:docMk/>
            <pc:sldMk cId="3171651175" sldId="524"/>
            <ac:spMk id="37" creationId="{81F93F9F-9794-482C-9E7E-F6DBE25F91EC}"/>
          </ac:spMkLst>
        </pc:spChg>
        <pc:spChg chg="add del mod">
          <ac:chgData name="Kulinich Bohdan" userId="48e65c9f34e137d0" providerId="LiveId" clId="{AB237491-4710-480D-82E8-EA40813E1E66}" dt="2021-07-26T05:55:24.272" v="1184" actId="478"/>
          <ac:spMkLst>
            <pc:docMk/>
            <pc:sldMk cId="3171651175" sldId="524"/>
            <ac:spMk id="38" creationId="{1381BFD6-AF64-421C-BB1B-2335BA26D07C}"/>
          </ac:spMkLst>
        </pc:spChg>
        <pc:spChg chg="add del mod">
          <ac:chgData name="Kulinich Bohdan" userId="48e65c9f34e137d0" providerId="LiveId" clId="{AB237491-4710-480D-82E8-EA40813E1E66}" dt="2021-07-26T05:50:36.258" v="1093" actId="478"/>
          <ac:spMkLst>
            <pc:docMk/>
            <pc:sldMk cId="3171651175" sldId="524"/>
            <ac:spMk id="39" creationId="{2F4C2205-603D-43A7-B021-0744DD0D8C6B}"/>
          </ac:spMkLst>
        </pc:spChg>
        <pc:spChg chg="add mod">
          <ac:chgData name="Kulinich Bohdan" userId="48e65c9f34e137d0" providerId="LiveId" clId="{AB237491-4710-480D-82E8-EA40813E1E66}" dt="2021-07-26T05:57:07.361" v="1204" actId="164"/>
          <ac:spMkLst>
            <pc:docMk/>
            <pc:sldMk cId="3171651175" sldId="524"/>
            <ac:spMk id="40" creationId="{79711F0F-464F-47F6-A8C0-AEAF941B563F}"/>
          </ac:spMkLst>
        </pc:spChg>
        <pc:spChg chg="add mod">
          <ac:chgData name="Kulinich Bohdan" userId="48e65c9f34e137d0" providerId="LiveId" clId="{AB237491-4710-480D-82E8-EA40813E1E66}" dt="2021-07-26T05:57:07.361" v="1204" actId="164"/>
          <ac:spMkLst>
            <pc:docMk/>
            <pc:sldMk cId="3171651175" sldId="524"/>
            <ac:spMk id="41" creationId="{F986FFC5-0D50-4789-BDD7-70B679D36906}"/>
          </ac:spMkLst>
        </pc:spChg>
        <pc:spChg chg="add mod">
          <ac:chgData name="Kulinich Bohdan" userId="48e65c9f34e137d0" providerId="LiveId" clId="{AB237491-4710-480D-82E8-EA40813E1E66}" dt="2021-07-26T05:57:07.361" v="1204" actId="164"/>
          <ac:spMkLst>
            <pc:docMk/>
            <pc:sldMk cId="3171651175" sldId="524"/>
            <ac:spMk id="42" creationId="{C123F8CD-4D34-4EDD-889D-1495DB358057}"/>
          </ac:spMkLst>
        </pc:spChg>
        <pc:spChg chg="add del mod">
          <ac:chgData name="Kulinich Bohdan" userId="48e65c9f34e137d0" providerId="LiveId" clId="{AB237491-4710-480D-82E8-EA40813E1E66}" dt="2021-07-26T05:54:13.579" v="1160" actId="478"/>
          <ac:spMkLst>
            <pc:docMk/>
            <pc:sldMk cId="3171651175" sldId="524"/>
            <ac:spMk id="43" creationId="{B5954F74-3CA2-4460-8B09-B192FA1AC21D}"/>
          </ac:spMkLst>
        </pc:spChg>
        <pc:spChg chg="add del mod">
          <ac:chgData name="Kulinich Bohdan" userId="48e65c9f34e137d0" providerId="LiveId" clId="{AB237491-4710-480D-82E8-EA40813E1E66}" dt="2021-07-26T05:50:30.132" v="1090" actId="478"/>
          <ac:spMkLst>
            <pc:docMk/>
            <pc:sldMk cId="3171651175" sldId="524"/>
            <ac:spMk id="63" creationId="{10669F13-E539-40FC-B262-1CACCF719808}"/>
          </ac:spMkLst>
        </pc:spChg>
        <pc:spChg chg="add del mod">
          <ac:chgData name="Kulinich Bohdan" userId="48e65c9f34e137d0" providerId="LiveId" clId="{AB237491-4710-480D-82E8-EA40813E1E66}" dt="2021-07-26T05:54:11.939" v="1159" actId="478"/>
          <ac:spMkLst>
            <pc:docMk/>
            <pc:sldMk cId="3171651175" sldId="524"/>
            <ac:spMk id="83" creationId="{B06808B8-C14F-43BA-9A18-42C6FFFF72C2}"/>
          </ac:spMkLst>
        </pc:spChg>
        <pc:spChg chg="add del mod">
          <ac:chgData name="Kulinich Bohdan" userId="48e65c9f34e137d0" providerId="LiveId" clId="{AB237491-4710-480D-82E8-EA40813E1E66}" dt="2021-07-26T05:54:11.939" v="1159" actId="478"/>
          <ac:spMkLst>
            <pc:docMk/>
            <pc:sldMk cId="3171651175" sldId="524"/>
            <ac:spMk id="84" creationId="{2C8E02E9-3DF3-4E42-ADA3-9B6F629012D7}"/>
          </ac:spMkLst>
        </pc:spChg>
        <pc:spChg chg="add del mod">
          <ac:chgData name="Kulinich Bohdan" userId="48e65c9f34e137d0" providerId="LiveId" clId="{AB237491-4710-480D-82E8-EA40813E1E66}" dt="2021-07-26T05:54:11.939" v="1159" actId="478"/>
          <ac:spMkLst>
            <pc:docMk/>
            <pc:sldMk cId="3171651175" sldId="524"/>
            <ac:spMk id="85" creationId="{75A206D1-E4A9-405D-8CD1-15F85BDC7C18}"/>
          </ac:spMkLst>
        </pc:spChg>
        <pc:spChg chg="add del mod">
          <ac:chgData name="Kulinich Bohdan" userId="48e65c9f34e137d0" providerId="LiveId" clId="{AB237491-4710-480D-82E8-EA40813E1E66}" dt="2021-07-26T05:54:11.939" v="1159" actId="478"/>
          <ac:spMkLst>
            <pc:docMk/>
            <pc:sldMk cId="3171651175" sldId="524"/>
            <ac:spMk id="86" creationId="{13A9A027-DF92-4421-82AF-3A4F9D7A81B0}"/>
          </ac:spMkLst>
        </pc:spChg>
        <pc:spChg chg="add del mod">
          <ac:chgData name="Kulinich Bohdan" userId="48e65c9f34e137d0" providerId="LiveId" clId="{AB237491-4710-480D-82E8-EA40813E1E66}" dt="2021-07-26T05:54:11.939" v="1159" actId="478"/>
          <ac:spMkLst>
            <pc:docMk/>
            <pc:sldMk cId="3171651175" sldId="524"/>
            <ac:spMk id="87" creationId="{B20A6BB7-0237-4316-832B-2A427F5058B8}"/>
          </ac:spMkLst>
        </pc:spChg>
        <pc:spChg chg="add del mod">
          <ac:chgData name="Kulinich Bohdan" userId="48e65c9f34e137d0" providerId="LiveId" clId="{AB237491-4710-480D-82E8-EA40813E1E66}" dt="2021-07-26T05:54:11.939" v="1159" actId="478"/>
          <ac:spMkLst>
            <pc:docMk/>
            <pc:sldMk cId="3171651175" sldId="524"/>
            <ac:spMk id="88" creationId="{22DAA9F2-1D04-4CBC-B148-FA076EC835A2}"/>
          </ac:spMkLst>
        </pc:spChg>
        <pc:spChg chg="add del mod">
          <ac:chgData name="Kulinich Bohdan" userId="48e65c9f34e137d0" providerId="LiveId" clId="{AB237491-4710-480D-82E8-EA40813E1E66}" dt="2021-07-26T05:54:11.939" v="1159" actId="478"/>
          <ac:spMkLst>
            <pc:docMk/>
            <pc:sldMk cId="3171651175" sldId="524"/>
            <ac:spMk id="89" creationId="{ED324FC9-A22D-4E55-A89D-162EC4AC729F}"/>
          </ac:spMkLst>
        </pc:spChg>
        <pc:spChg chg="add del mod">
          <ac:chgData name="Kulinich Bohdan" userId="48e65c9f34e137d0" providerId="LiveId" clId="{AB237491-4710-480D-82E8-EA40813E1E66}" dt="2021-07-26T05:54:11.939" v="1159" actId="478"/>
          <ac:spMkLst>
            <pc:docMk/>
            <pc:sldMk cId="3171651175" sldId="524"/>
            <ac:spMk id="90" creationId="{87D19488-D170-460F-B2FB-E2649AE18CEF}"/>
          </ac:spMkLst>
        </pc:spChg>
        <pc:spChg chg="add del mod">
          <ac:chgData name="Kulinich Bohdan" userId="48e65c9f34e137d0" providerId="LiveId" clId="{AB237491-4710-480D-82E8-EA40813E1E66}" dt="2021-07-26T05:54:11.939" v="1159" actId="478"/>
          <ac:spMkLst>
            <pc:docMk/>
            <pc:sldMk cId="3171651175" sldId="524"/>
            <ac:spMk id="91" creationId="{D2A3FB8B-AC99-4932-952B-5CC5843E108B}"/>
          </ac:spMkLst>
        </pc:spChg>
        <pc:spChg chg="add del mod">
          <ac:chgData name="Kulinich Bohdan" userId="48e65c9f34e137d0" providerId="LiveId" clId="{AB237491-4710-480D-82E8-EA40813E1E66}" dt="2021-07-26T05:50:35.056" v="1092" actId="478"/>
          <ac:spMkLst>
            <pc:docMk/>
            <pc:sldMk cId="3171651175" sldId="524"/>
            <ac:spMk id="92" creationId="{E77D9411-D6D9-4B87-88D8-6F49CD3458D4}"/>
          </ac:spMkLst>
        </pc:spChg>
        <pc:spChg chg="add del mod modVis">
          <ac:chgData name="Kulinich Bohdan" userId="48e65c9f34e137d0" providerId="LiveId" clId="{AB237491-4710-480D-82E8-EA40813E1E66}" dt="2021-07-26T05:54:16.850" v="1161" actId="478"/>
          <ac:spMkLst>
            <pc:docMk/>
            <pc:sldMk cId="3171651175" sldId="524"/>
            <ac:spMk id="93" creationId="{353AAD34-7683-4DD2-AB5B-AC16EC5AC682}"/>
          </ac:spMkLst>
        </pc:spChg>
        <pc:spChg chg="add del mod">
          <ac:chgData name="Kulinich Bohdan" userId="48e65c9f34e137d0" providerId="LiveId" clId="{AB237491-4710-480D-82E8-EA40813E1E66}" dt="2021-07-26T05:54:16.850" v="1161" actId="478"/>
          <ac:spMkLst>
            <pc:docMk/>
            <pc:sldMk cId="3171651175" sldId="524"/>
            <ac:spMk id="94" creationId="{2635C12F-6A5B-4C2A-A6FE-1A762175D1D5}"/>
          </ac:spMkLst>
        </pc:spChg>
        <pc:spChg chg="add del mod">
          <ac:chgData name="Kulinich Bohdan" userId="48e65c9f34e137d0" providerId="LiveId" clId="{AB237491-4710-480D-82E8-EA40813E1E66}" dt="2021-07-26T05:54:16.850" v="1161" actId="478"/>
          <ac:spMkLst>
            <pc:docMk/>
            <pc:sldMk cId="3171651175" sldId="524"/>
            <ac:spMk id="95" creationId="{1CC6D203-9DF1-45CD-BC76-66DF28699C4D}"/>
          </ac:spMkLst>
        </pc:spChg>
        <pc:spChg chg="add del mod">
          <ac:chgData name="Kulinich Bohdan" userId="48e65c9f34e137d0" providerId="LiveId" clId="{AB237491-4710-480D-82E8-EA40813E1E66}" dt="2021-07-26T05:54:16.850" v="1161" actId="478"/>
          <ac:spMkLst>
            <pc:docMk/>
            <pc:sldMk cId="3171651175" sldId="524"/>
            <ac:spMk id="96" creationId="{86DBC469-788C-4574-A70F-91C9C794D7AB}"/>
          </ac:spMkLst>
        </pc:spChg>
        <pc:spChg chg="add del mod">
          <ac:chgData name="Kulinich Bohdan" userId="48e65c9f34e137d0" providerId="LiveId" clId="{AB237491-4710-480D-82E8-EA40813E1E66}" dt="2021-07-26T05:54:16.850" v="1161" actId="478"/>
          <ac:spMkLst>
            <pc:docMk/>
            <pc:sldMk cId="3171651175" sldId="524"/>
            <ac:spMk id="97" creationId="{0362DC50-4F65-437A-AAE5-FC9C9415A68C}"/>
          </ac:spMkLst>
        </pc:spChg>
        <pc:spChg chg="add del mod">
          <ac:chgData name="Kulinich Bohdan" userId="48e65c9f34e137d0" providerId="LiveId" clId="{AB237491-4710-480D-82E8-EA40813E1E66}" dt="2021-07-26T05:54:16.850" v="1161" actId="478"/>
          <ac:spMkLst>
            <pc:docMk/>
            <pc:sldMk cId="3171651175" sldId="524"/>
            <ac:spMk id="98" creationId="{2B959C66-06C6-4717-AA36-A0C839247860}"/>
          </ac:spMkLst>
        </pc:spChg>
        <pc:spChg chg="add del mod">
          <ac:chgData name="Kulinich Bohdan" userId="48e65c9f34e137d0" providerId="LiveId" clId="{AB237491-4710-480D-82E8-EA40813E1E66}" dt="2021-07-26T05:54:16.850" v="1161" actId="478"/>
          <ac:spMkLst>
            <pc:docMk/>
            <pc:sldMk cId="3171651175" sldId="524"/>
            <ac:spMk id="99" creationId="{EC1FB767-052C-4DFA-B27F-C9A34857D2A2}"/>
          </ac:spMkLst>
        </pc:spChg>
        <pc:spChg chg="add del mod">
          <ac:chgData name="Kulinich Bohdan" userId="48e65c9f34e137d0" providerId="LiveId" clId="{AB237491-4710-480D-82E8-EA40813E1E66}" dt="2021-07-26T05:54:16.850" v="1161" actId="478"/>
          <ac:spMkLst>
            <pc:docMk/>
            <pc:sldMk cId="3171651175" sldId="524"/>
            <ac:spMk id="100" creationId="{6071007F-2B59-45CF-B8E0-5898B30104A6}"/>
          </ac:spMkLst>
        </pc:spChg>
        <pc:spChg chg="add del mod">
          <ac:chgData name="Kulinich Bohdan" userId="48e65c9f34e137d0" providerId="LiveId" clId="{AB237491-4710-480D-82E8-EA40813E1E66}" dt="2021-07-26T05:54:16.850" v="1161" actId="478"/>
          <ac:spMkLst>
            <pc:docMk/>
            <pc:sldMk cId="3171651175" sldId="524"/>
            <ac:spMk id="101" creationId="{E13147D3-6E34-4EBB-8B61-E830804F9608}"/>
          </ac:spMkLst>
        </pc:spChg>
        <pc:spChg chg="add del mod">
          <ac:chgData name="Kulinich Bohdan" userId="48e65c9f34e137d0" providerId="LiveId" clId="{AB237491-4710-480D-82E8-EA40813E1E66}" dt="2021-07-26T05:54:00.806" v="1156" actId="478"/>
          <ac:spMkLst>
            <pc:docMk/>
            <pc:sldMk cId="3171651175" sldId="524"/>
            <ac:spMk id="102" creationId="{3DC34DFF-1DA9-41F2-A7EC-1BF101925E1A}"/>
          </ac:spMkLst>
        </pc:spChg>
        <pc:spChg chg="add del mod">
          <ac:chgData name="Kulinich Bohdan" userId="48e65c9f34e137d0" providerId="LiveId" clId="{AB237491-4710-480D-82E8-EA40813E1E66}" dt="2021-07-26T05:54:00.806" v="1156" actId="478"/>
          <ac:spMkLst>
            <pc:docMk/>
            <pc:sldMk cId="3171651175" sldId="524"/>
            <ac:spMk id="103" creationId="{2F39369B-1C62-456C-967D-EBE110881087}"/>
          </ac:spMkLst>
        </pc:spChg>
        <pc:spChg chg="add del mod">
          <ac:chgData name="Kulinich Bohdan" userId="48e65c9f34e137d0" providerId="LiveId" clId="{AB237491-4710-480D-82E8-EA40813E1E66}" dt="2021-07-26T05:54:00.806" v="1156" actId="478"/>
          <ac:spMkLst>
            <pc:docMk/>
            <pc:sldMk cId="3171651175" sldId="524"/>
            <ac:spMk id="104" creationId="{4985A5D7-3ADD-4340-99CB-9026BFA893A3}"/>
          </ac:spMkLst>
        </pc:spChg>
        <pc:spChg chg="add del mod">
          <ac:chgData name="Kulinich Bohdan" userId="48e65c9f34e137d0" providerId="LiveId" clId="{AB237491-4710-480D-82E8-EA40813E1E66}" dt="2021-07-26T05:54:00.806" v="1156" actId="478"/>
          <ac:spMkLst>
            <pc:docMk/>
            <pc:sldMk cId="3171651175" sldId="524"/>
            <ac:spMk id="105" creationId="{619C6716-E27A-4B20-AAFC-501ECD7D32D6}"/>
          </ac:spMkLst>
        </pc:spChg>
        <pc:spChg chg="add del mod">
          <ac:chgData name="Kulinich Bohdan" userId="48e65c9f34e137d0" providerId="LiveId" clId="{AB237491-4710-480D-82E8-EA40813E1E66}" dt="2021-07-26T05:54:00.806" v="1156" actId="478"/>
          <ac:spMkLst>
            <pc:docMk/>
            <pc:sldMk cId="3171651175" sldId="524"/>
            <ac:spMk id="106" creationId="{70A9489D-0D73-4D45-8645-467EE4E16AA4}"/>
          </ac:spMkLst>
        </pc:spChg>
        <pc:spChg chg="add del mod">
          <ac:chgData name="Kulinich Bohdan" userId="48e65c9f34e137d0" providerId="LiveId" clId="{AB237491-4710-480D-82E8-EA40813E1E66}" dt="2021-07-26T05:54:00.806" v="1156" actId="478"/>
          <ac:spMkLst>
            <pc:docMk/>
            <pc:sldMk cId="3171651175" sldId="524"/>
            <ac:spMk id="107" creationId="{ED22BAE3-62AA-4E1B-BEBF-9157039D044D}"/>
          </ac:spMkLst>
        </pc:spChg>
        <pc:spChg chg="add del mod">
          <ac:chgData name="Kulinich Bohdan" userId="48e65c9f34e137d0" providerId="LiveId" clId="{AB237491-4710-480D-82E8-EA40813E1E66}" dt="2021-07-26T05:54:00.806" v="1156" actId="478"/>
          <ac:spMkLst>
            <pc:docMk/>
            <pc:sldMk cId="3171651175" sldId="524"/>
            <ac:spMk id="108" creationId="{93391EDA-A3BC-4F41-A77D-F01CE0C21EEB}"/>
          </ac:spMkLst>
        </pc:spChg>
        <pc:spChg chg="add del mod">
          <ac:chgData name="Kulinich Bohdan" userId="48e65c9f34e137d0" providerId="LiveId" clId="{AB237491-4710-480D-82E8-EA40813E1E66}" dt="2021-07-26T05:54:00.806" v="1156" actId="478"/>
          <ac:spMkLst>
            <pc:docMk/>
            <pc:sldMk cId="3171651175" sldId="524"/>
            <ac:spMk id="109" creationId="{7D9F534D-5804-4AFC-9F90-9EB6D73269A3}"/>
          </ac:spMkLst>
        </pc:spChg>
        <pc:spChg chg="add del mod">
          <ac:chgData name="Kulinich Bohdan" userId="48e65c9f34e137d0" providerId="LiveId" clId="{AB237491-4710-480D-82E8-EA40813E1E66}" dt="2021-07-26T05:54:09.590" v="1158" actId="478"/>
          <ac:spMkLst>
            <pc:docMk/>
            <pc:sldMk cId="3171651175" sldId="524"/>
            <ac:spMk id="110" creationId="{4B99DC0E-5059-4701-92B8-5907409CF8F6}"/>
          </ac:spMkLst>
        </pc:spChg>
        <pc:spChg chg="add del mod">
          <ac:chgData name="Kulinich Bohdan" userId="48e65c9f34e137d0" providerId="LiveId" clId="{AB237491-4710-480D-82E8-EA40813E1E66}" dt="2021-07-26T05:54:09.590" v="1158" actId="478"/>
          <ac:spMkLst>
            <pc:docMk/>
            <pc:sldMk cId="3171651175" sldId="524"/>
            <ac:spMk id="111" creationId="{A332E601-D921-43BD-9072-676F002885F5}"/>
          </ac:spMkLst>
        </pc:spChg>
        <pc:spChg chg="add del mod">
          <ac:chgData name="Kulinich Bohdan" userId="48e65c9f34e137d0" providerId="LiveId" clId="{AB237491-4710-480D-82E8-EA40813E1E66}" dt="2021-07-26T05:54:09.590" v="1158" actId="478"/>
          <ac:spMkLst>
            <pc:docMk/>
            <pc:sldMk cId="3171651175" sldId="524"/>
            <ac:spMk id="112" creationId="{1E170ACC-97C7-40AF-A03C-0F3832E668F3}"/>
          </ac:spMkLst>
        </pc:spChg>
        <pc:spChg chg="add del mod">
          <ac:chgData name="Kulinich Bohdan" userId="48e65c9f34e137d0" providerId="LiveId" clId="{AB237491-4710-480D-82E8-EA40813E1E66}" dt="2021-07-26T05:54:09.590" v="1158" actId="478"/>
          <ac:spMkLst>
            <pc:docMk/>
            <pc:sldMk cId="3171651175" sldId="524"/>
            <ac:spMk id="113" creationId="{B64CE26C-B5AA-4EEE-A901-157FF2741810}"/>
          </ac:spMkLst>
        </pc:spChg>
        <pc:spChg chg="add del mod">
          <ac:chgData name="Kulinich Bohdan" userId="48e65c9f34e137d0" providerId="LiveId" clId="{AB237491-4710-480D-82E8-EA40813E1E66}" dt="2021-07-26T05:54:09.590" v="1158" actId="478"/>
          <ac:spMkLst>
            <pc:docMk/>
            <pc:sldMk cId="3171651175" sldId="524"/>
            <ac:spMk id="114" creationId="{2E11E6CC-A38D-4FEE-B16E-90A320C50164}"/>
          </ac:spMkLst>
        </pc:spChg>
        <pc:spChg chg="add del mod">
          <ac:chgData name="Kulinich Bohdan" userId="48e65c9f34e137d0" providerId="LiveId" clId="{AB237491-4710-480D-82E8-EA40813E1E66}" dt="2021-07-26T05:54:09.590" v="1158" actId="478"/>
          <ac:spMkLst>
            <pc:docMk/>
            <pc:sldMk cId="3171651175" sldId="524"/>
            <ac:spMk id="115" creationId="{27908903-6577-4213-BB6B-83F3AD21ABF1}"/>
          </ac:spMkLst>
        </pc:spChg>
        <pc:spChg chg="add del mod">
          <ac:chgData name="Kulinich Bohdan" userId="48e65c9f34e137d0" providerId="LiveId" clId="{AB237491-4710-480D-82E8-EA40813E1E66}" dt="2021-07-26T05:54:09.590" v="1158" actId="478"/>
          <ac:spMkLst>
            <pc:docMk/>
            <pc:sldMk cId="3171651175" sldId="524"/>
            <ac:spMk id="116" creationId="{41B9CDF2-4C1D-47BE-937D-92DE69994183}"/>
          </ac:spMkLst>
        </pc:spChg>
        <pc:spChg chg="add del mod">
          <ac:chgData name="Kulinich Bohdan" userId="48e65c9f34e137d0" providerId="LiveId" clId="{AB237491-4710-480D-82E8-EA40813E1E66}" dt="2021-07-26T05:54:09.590" v="1158" actId="478"/>
          <ac:spMkLst>
            <pc:docMk/>
            <pc:sldMk cId="3171651175" sldId="524"/>
            <ac:spMk id="117" creationId="{72CAA062-2BA1-462D-8162-0D4DFC041965}"/>
          </ac:spMkLst>
        </pc:spChg>
        <pc:spChg chg="add del mod">
          <ac:chgData name="Kulinich Bohdan" userId="48e65c9f34e137d0" providerId="LiveId" clId="{AB237491-4710-480D-82E8-EA40813E1E66}" dt="2021-07-26T05:54:09.590" v="1158" actId="478"/>
          <ac:spMkLst>
            <pc:docMk/>
            <pc:sldMk cId="3171651175" sldId="524"/>
            <ac:spMk id="118" creationId="{13FBD47F-61D6-40DE-9A60-FCC4D79B1446}"/>
          </ac:spMkLst>
        </pc:spChg>
        <pc:spChg chg="add mod">
          <ac:chgData name="Kulinich Bohdan" userId="48e65c9f34e137d0" providerId="LiveId" clId="{AB237491-4710-480D-82E8-EA40813E1E66}" dt="2021-07-26T05:57:07.361" v="1204" actId="164"/>
          <ac:spMkLst>
            <pc:docMk/>
            <pc:sldMk cId="3171651175" sldId="524"/>
            <ac:spMk id="121" creationId="{9F117F24-2881-49CE-8EC5-833B67DD1A2C}"/>
          </ac:spMkLst>
        </pc:spChg>
        <pc:spChg chg="add mod">
          <ac:chgData name="Kulinich Bohdan" userId="48e65c9f34e137d0" providerId="LiveId" clId="{AB237491-4710-480D-82E8-EA40813E1E66}" dt="2021-07-26T05:57:07.361" v="1204" actId="164"/>
          <ac:spMkLst>
            <pc:docMk/>
            <pc:sldMk cId="3171651175" sldId="524"/>
            <ac:spMk id="122" creationId="{9F5A77AE-E26A-4EFD-A463-2FD179CB35E8}"/>
          </ac:spMkLst>
        </pc:spChg>
        <pc:spChg chg="add mod">
          <ac:chgData name="Kulinich Bohdan" userId="48e65c9f34e137d0" providerId="LiveId" clId="{AB237491-4710-480D-82E8-EA40813E1E66}" dt="2021-07-26T05:57:07.361" v="1204" actId="164"/>
          <ac:spMkLst>
            <pc:docMk/>
            <pc:sldMk cId="3171651175" sldId="524"/>
            <ac:spMk id="123" creationId="{F3FEB8E6-B93F-4D2E-A6D2-E0052DFB67F1}"/>
          </ac:spMkLst>
        </pc:spChg>
        <pc:grpChg chg="add mod">
          <ac:chgData name="Kulinich Bohdan" userId="48e65c9f34e137d0" providerId="LiveId" clId="{AB237491-4710-480D-82E8-EA40813E1E66}" dt="2021-07-26T05:57:07.361" v="1204" actId="164"/>
          <ac:grpSpMkLst>
            <pc:docMk/>
            <pc:sldMk cId="3171651175" sldId="524"/>
            <ac:grpSpMk id="10" creationId="{63345FD4-5B78-48C3-83EB-C92DAFA3FF82}"/>
          </ac:grpSpMkLst>
        </pc:grpChg>
        <pc:grpChg chg="add mod">
          <ac:chgData name="Kulinich Bohdan" userId="48e65c9f34e137d0" providerId="LiveId" clId="{AB237491-4710-480D-82E8-EA40813E1E66}" dt="2021-07-26T06:03:52.996" v="1301" actId="1076"/>
          <ac:grpSpMkLst>
            <pc:docMk/>
            <pc:sldMk cId="3171651175" sldId="524"/>
            <ac:grpSpMk id="14" creationId="{34004267-6FA7-4418-AC36-1E9B853EBE78}"/>
          </ac:grpSpMkLst>
        </pc:grpChg>
        <pc:picChg chg="add del mod">
          <ac:chgData name="Kulinich Bohdan" userId="48e65c9f34e137d0" providerId="LiveId" clId="{AB237491-4710-480D-82E8-EA40813E1E66}" dt="2021-07-26T05:52:51.657" v="1146" actId="478"/>
          <ac:picMkLst>
            <pc:docMk/>
            <pc:sldMk cId="3171651175" sldId="524"/>
            <ac:picMk id="7" creationId="{000457AA-3F42-49AC-9D1E-914E9E791C0C}"/>
          </ac:picMkLst>
        </pc:picChg>
        <pc:picChg chg="del">
          <ac:chgData name="Kulinich Bohdan" userId="48e65c9f34e137d0" providerId="LiveId" clId="{AB237491-4710-480D-82E8-EA40813E1E66}" dt="2021-07-26T05:49:09.285" v="1079" actId="478"/>
          <ac:picMkLst>
            <pc:docMk/>
            <pc:sldMk cId="3171651175" sldId="524"/>
            <ac:picMk id="15" creationId="{97B771B0-BD9E-4282-B117-1F9EFA793490}"/>
          </ac:picMkLst>
        </pc:picChg>
        <pc:picChg chg="add del mod">
          <ac:chgData name="Kulinich Bohdan" userId="48e65c9f34e137d0" providerId="LiveId" clId="{AB237491-4710-480D-82E8-EA40813E1E66}" dt="2021-07-26T05:50:12.816" v="1086" actId="478"/>
          <ac:picMkLst>
            <pc:docMk/>
            <pc:sldMk cId="3171651175" sldId="524"/>
            <ac:picMk id="24" creationId="{61633A25-A296-4C84-B930-5A55A10C1CEA}"/>
          </ac:picMkLst>
        </pc:picChg>
        <pc:cxnChg chg="add mod">
          <ac:chgData name="Kulinich Bohdan" userId="48e65c9f34e137d0" providerId="LiveId" clId="{AB237491-4710-480D-82E8-EA40813E1E66}" dt="2021-07-26T05:55:39.733" v="1185" actId="164"/>
          <ac:cxnSpMkLst>
            <pc:docMk/>
            <pc:sldMk cId="3171651175" sldId="524"/>
            <ac:cxnSpMk id="9" creationId="{E6C46904-E6EF-4B6B-820C-2FC8C4FD27E6}"/>
          </ac:cxnSpMkLst>
        </pc:cxnChg>
        <pc:cxnChg chg="add mod">
          <ac:chgData name="Kulinich Bohdan" userId="48e65c9f34e137d0" providerId="LiveId" clId="{AB237491-4710-480D-82E8-EA40813E1E66}" dt="2021-07-26T05:56:45.068" v="1201" actId="14100"/>
          <ac:cxnSpMkLst>
            <pc:docMk/>
            <pc:sldMk cId="3171651175" sldId="524"/>
            <ac:cxnSpMk id="26" creationId="{9700E5E4-D40D-48C0-969A-E3D018AE4748}"/>
          </ac:cxnSpMkLst>
        </pc:cxnChg>
        <pc:cxnChg chg="add mod">
          <ac:chgData name="Kulinich Bohdan" userId="48e65c9f34e137d0" providerId="LiveId" clId="{AB237491-4710-480D-82E8-EA40813E1E66}" dt="2021-07-26T05:55:57.026" v="1190" actId="14100"/>
          <ac:cxnSpMkLst>
            <pc:docMk/>
            <pc:sldMk cId="3171651175" sldId="524"/>
            <ac:cxnSpMk id="27" creationId="{84096829-09F4-4B2D-8E24-C8E67DF705AE}"/>
          </ac:cxnSpMkLst>
        </pc:cxnChg>
        <pc:cxnChg chg="add del mod">
          <ac:chgData name="Kulinich Bohdan" userId="48e65c9f34e137d0" providerId="LiveId" clId="{AB237491-4710-480D-82E8-EA40813E1E66}" dt="2021-07-26T05:54:11.939" v="1159" actId="478"/>
          <ac:cxnSpMkLst>
            <pc:docMk/>
            <pc:sldMk cId="3171651175" sldId="524"/>
            <ac:cxnSpMk id="44" creationId="{418A068E-5ABE-4F29-A5D9-0F50D4555F3D}"/>
          </ac:cxnSpMkLst>
        </pc:cxnChg>
        <pc:cxnChg chg="add del mod">
          <ac:chgData name="Kulinich Bohdan" userId="48e65c9f34e137d0" providerId="LiveId" clId="{AB237491-4710-480D-82E8-EA40813E1E66}" dt="2021-07-26T05:54:11.939" v="1159" actId="478"/>
          <ac:cxnSpMkLst>
            <pc:docMk/>
            <pc:sldMk cId="3171651175" sldId="524"/>
            <ac:cxnSpMk id="45" creationId="{0A433AF3-A509-4384-BF2C-90FBB1AF6E80}"/>
          </ac:cxnSpMkLst>
        </pc:cxnChg>
        <pc:cxnChg chg="add del mod">
          <ac:chgData name="Kulinich Bohdan" userId="48e65c9f34e137d0" providerId="LiveId" clId="{AB237491-4710-480D-82E8-EA40813E1E66}" dt="2021-07-26T05:54:11.939" v="1159" actId="478"/>
          <ac:cxnSpMkLst>
            <pc:docMk/>
            <pc:sldMk cId="3171651175" sldId="524"/>
            <ac:cxnSpMk id="46" creationId="{1262BA52-511F-433E-A685-7EF9275119CE}"/>
          </ac:cxnSpMkLst>
        </pc:cxnChg>
        <pc:cxnChg chg="add del mod">
          <ac:chgData name="Kulinich Bohdan" userId="48e65c9f34e137d0" providerId="LiveId" clId="{AB237491-4710-480D-82E8-EA40813E1E66}" dt="2021-07-26T05:54:11.939" v="1159" actId="478"/>
          <ac:cxnSpMkLst>
            <pc:docMk/>
            <pc:sldMk cId="3171651175" sldId="524"/>
            <ac:cxnSpMk id="47" creationId="{72F36628-F9E8-4F24-AE21-6C655517B7FB}"/>
          </ac:cxnSpMkLst>
        </pc:cxnChg>
        <pc:cxnChg chg="add del mod">
          <ac:chgData name="Kulinich Bohdan" userId="48e65c9f34e137d0" providerId="LiveId" clId="{AB237491-4710-480D-82E8-EA40813E1E66}" dt="2021-07-26T05:54:11.939" v="1159" actId="478"/>
          <ac:cxnSpMkLst>
            <pc:docMk/>
            <pc:sldMk cId="3171651175" sldId="524"/>
            <ac:cxnSpMk id="48" creationId="{B05F74A4-BE81-417B-B92B-AEBCB3C31E7D}"/>
          </ac:cxnSpMkLst>
        </pc:cxnChg>
        <pc:cxnChg chg="add del mod">
          <ac:chgData name="Kulinich Bohdan" userId="48e65c9f34e137d0" providerId="LiveId" clId="{AB237491-4710-480D-82E8-EA40813E1E66}" dt="2021-07-26T05:54:11.939" v="1159" actId="478"/>
          <ac:cxnSpMkLst>
            <pc:docMk/>
            <pc:sldMk cId="3171651175" sldId="524"/>
            <ac:cxnSpMk id="49" creationId="{01A06469-321A-4E77-B298-7BCC4051945A}"/>
          </ac:cxnSpMkLst>
        </pc:cxnChg>
        <pc:cxnChg chg="add del mod">
          <ac:chgData name="Kulinich Bohdan" userId="48e65c9f34e137d0" providerId="LiveId" clId="{AB237491-4710-480D-82E8-EA40813E1E66}" dt="2021-07-26T05:54:11.939" v="1159" actId="478"/>
          <ac:cxnSpMkLst>
            <pc:docMk/>
            <pc:sldMk cId="3171651175" sldId="524"/>
            <ac:cxnSpMk id="50" creationId="{130C1653-18D0-49A6-B5D6-14D0D6717769}"/>
          </ac:cxnSpMkLst>
        </pc:cxnChg>
        <pc:cxnChg chg="add del mod">
          <ac:chgData name="Kulinich Bohdan" userId="48e65c9f34e137d0" providerId="LiveId" clId="{AB237491-4710-480D-82E8-EA40813E1E66}" dt="2021-07-26T05:54:11.939" v="1159" actId="478"/>
          <ac:cxnSpMkLst>
            <pc:docMk/>
            <pc:sldMk cId="3171651175" sldId="524"/>
            <ac:cxnSpMk id="51" creationId="{3A65D249-7DF9-42A7-96F5-159341913643}"/>
          </ac:cxnSpMkLst>
        </pc:cxnChg>
        <pc:cxnChg chg="add del mod">
          <ac:chgData name="Kulinich Bohdan" userId="48e65c9f34e137d0" providerId="LiveId" clId="{AB237491-4710-480D-82E8-EA40813E1E66}" dt="2021-07-26T05:54:11.939" v="1159" actId="478"/>
          <ac:cxnSpMkLst>
            <pc:docMk/>
            <pc:sldMk cId="3171651175" sldId="524"/>
            <ac:cxnSpMk id="52" creationId="{D41EDCD5-BFB9-4DCB-9DFF-C58A9D98B895}"/>
          </ac:cxnSpMkLst>
        </pc:cxnChg>
        <pc:cxnChg chg="add del mod">
          <ac:chgData name="Kulinich Bohdan" userId="48e65c9f34e137d0" providerId="LiveId" clId="{AB237491-4710-480D-82E8-EA40813E1E66}" dt="2021-07-26T05:54:11.939" v="1159" actId="478"/>
          <ac:cxnSpMkLst>
            <pc:docMk/>
            <pc:sldMk cId="3171651175" sldId="524"/>
            <ac:cxnSpMk id="53" creationId="{C768A5B8-1F41-40A5-8815-FF347E64881B}"/>
          </ac:cxnSpMkLst>
        </pc:cxnChg>
        <pc:cxnChg chg="add del mod">
          <ac:chgData name="Kulinich Bohdan" userId="48e65c9f34e137d0" providerId="LiveId" clId="{AB237491-4710-480D-82E8-EA40813E1E66}" dt="2021-07-26T05:54:11.939" v="1159" actId="478"/>
          <ac:cxnSpMkLst>
            <pc:docMk/>
            <pc:sldMk cId="3171651175" sldId="524"/>
            <ac:cxnSpMk id="54" creationId="{BD83B858-FC2E-4D43-8B14-2769728A50D0}"/>
          </ac:cxnSpMkLst>
        </pc:cxnChg>
        <pc:cxnChg chg="add del mod">
          <ac:chgData name="Kulinich Bohdan" userId="48e65c9f34e137d0" providerId="LiveId" clId="{AB237491-4710-480D-82E8-EA40813E1E66}" dt="2021-07-26T05:54:03.518" v="1157" actId="478"/>
          <ac:cxnSpMkLst>
            <pc:docMk/>
            <pc:sldMk cId="3171651175" sldId="524"/>
            <ac:cxnSpMk id="55" creationId="{D477C4D7-0E22-4B0B-9186-5423AD439EC5}"/>
          </ac:cxnSpMkLst>
        </pc:cxnChg>
        <pc:cxnChg chg="add del mod">
          <ac:chgData name="Kulinich Bohdan" userId="48e65c9f34e137d0" providerId="LiveId" clId="{AB237491-4710-480D-82E8-EA40813E1E66}" dt="2021-07-26T05:54:03.518" v="1157" actId="478"/>
          <ac:cxnSpMkLst>
            <pc:docMk/>
            <pc:sldMk cId="3171651175" sldId="524"/>
            <ac:cxnSpMk id="56" creationId="{3C892634-C056-4CCC-A2D2-D09B242EB0DA}"/>
          </ac:cxnSpMkLst>
        </pc:cxnChg>
        <pc:cxnChg chg="add del mod">
          <ac:chgData name="Kulinich Bohdan" userId="48e65c9f34e137d0" providerId="LiveId" clId="{AB237491-4710-480D-82E8-EA40813E1E66}" dt="2021-07-26T05:54:03.518" v="1157" actId="478"/>
          <ac:cxnSpMkLst>
            <pc:docMk/>
            <pc:sldMk cId="3171651175" sldId="524"/>
            <ac:cxnSpMk id="57" creationId="{258AC612-6EC2-4F01-B74D-9F36C6EC431E}"/>
          </ac:cxnSpMkLst>
        </pc:cxnChg>
        <pc:cxnChg chg="add del mod">
          <ac:chgData name="Kulinich Bohdan" userId="48e65c9f34e137d0" providerId="LiveId" clId="{AB237491-4710-480D-82E8-EA40813E1E66}" dt="2021-07-26T05:54:03.518" v="1157" actId="478"/>
          <ac:cxnSpMkLst>
            <pc:docMk/>
            <pc:sldMk cId="3171651175" sldId="524"/>
            <ac:cxnSpMk id="58" creationId="{529ED9D9-0A89-4346-BF8B-B2689DC3F9A4}"/>
          </ac:cxnSpMkLst>
        </pc:cxnChg>
        <pc:cxnChg chg="add del mod">
          <ac:chgData name="Kulinich Bohdan" userId="48e65c9f34e137d0" providerId="LiveId" clId="{AB237491-4710-480D-82E8-EA40813E1E66}" dt="2021-07-26T05:54:03.518" v="1157" actId="478"/>
          <ac:cxnSpMkLst>
            <pc:docMk/>
            <pc:sldMk cId="3171651175" sldId="524"/>
            <ac:cxnSpMk id="59" creationId="{DED45566-2989-45B9-9922-8273DFC5B577}"/>
          </ac:cxnSpMkLst>
        </pc:cxnChg>
        <pc:cxnChg chg="add del mod">
          <ac:chgData name="Kulinich Bohdan" userId="48e65c9f34e137d0" providerId="LiveId" clId="{AB237491-4710-480D-82E8-EA40813E1E66}" dt="2021-07-26T05:54:03.518" v="1157" actId="478"/>
          <ac:cxnSpMkLst>
            <pc:docMk/>
            <pc:sldMk cId="3171651175" sldId="524"/>
            <ac:cxnSpMk id="60" creationId="{0BCCB2CE-2DF0-4452-A98E-26FEF965B3B7}"/>
          </ac:cxnSpMkLst>
        </pc:cxnChg>
        <pc:cxnChg chg="add del mod">
          <ac:chgData name="Kulinich Bohdan" userId="48e65c9f34e137d0" providerId="LiveId" clId="{AB237491-4710-480D-82E8-EA40813E1E66}" dt="2021-07-26T05:54:03.518" v="1157" actId="478"/>
          <ac:cxnSpMkLst>
            <pc:docMk/>
            <pc:sldMk cId="3171651175" sldId="524"/>
            <ac:cxnSpMk id="61" creationId="{ABDA16C7-3ABE-4415-A15E-D95866115369}"/>
          </ac:cxnSpMkLst>
        </pc:cxnChg>
        <pc:cxnChg chg="add del mod">
          <ac:chgData name="Kulinich Bohdan" userId="48e65c9f34e137d0" providerId="LiveId" clId="{AB237491-4710-480D-82E8-EA40813E1E66}" dt="2021-07-26T05:54:03.518" v="1157" actId="478"/>
          <ac:cxnSpMkLst>
            <pc:docMk/>
            <pc:sldMk cId="3171651175" sldId="524"/>
            <ac:cxnSpMk id="62" creationId="{BE962736-B482-4AA9-9E17-7045F4AABD8E}"/>
          </ac:cxnSpMkLst>
        </pc:cxnChg>
        <pc:cxnChg chg="add del mod">
          <ac:chgData name="Kulinich Bohdan" userId="48e65c9f34e137d0" providerId="LiveId" clId="{AB237491-4710-480D-82E8-EA40813E1E66}" dt="2021-07-26T05:54:16.850" v="1161" actId="478"/>
          <ac:cxnSpMkLst>
            <pc:docMk/>
            <pc:sldMk cId="3171651175" sldId="524"/>
            <ac:cxnSpMk id="64" creationId="{AB972433-9AAF-4E49-9B9B-DB6CEC0A4738}"/>
          </ac:cxnSpMkLst>
        </pc:cxnChg>
        <pc:cxnChg chg="add del mod">
          <ac:chgData name="Kulinich Bohdan" userId="48e65c9f34e137d0" providerId="LiveId" clId="{AB237491-4710-480D-82E8-EA40813E1E66}" dt="2021-07-26T05:54:16.850" v="1161" actId="478"/>
          <ac:cxnSpMkLst>
            <pc:docMk/>
            <pc:sldMk cId="3171651175" sldId="524"/>
            <ac:cxnSpMk id="65" creationId="{F90BEEEF-97CF-4A74-9666-BBC0BD41EE91}"/>
          </ac:cxnSpMkLst>
        </pc:cxnChg>
        <pc:cxnChg chg="add del mod">
          <ac:chgData name="Kulinich Bohdan" userId="48e65c9f34e137d0" providerId="LiveId" clId="{AB237491-4710-480D-82E8-EA40813E1E66}" dt="2021-07-26T05:54:16.850" v="1161" actId="478"/>
          <ac:cxnSpMkLst>
            <pc:docMk/>
            <pc:sldMk cId="3171651175" sldId="524"/>
            <ac:cxnSpMk id="66" creationId="{3F32CC0A-B52B-4238-9396-DFBA33629A4F}"/>
          </ac:cxnSpMkLst>
        </pc:cxnChg>
        <pc:cxnChg chg="add del mod">
          <ac:chgData name="Kulinich Bohdan" userId="48e65c9f34e137d0" providerId="LiveId" clId="{AB237491-4710-480D-82E8-EA40813E1E66}" dt="2021-07-26T05:54:16.850" v="1161" actId="478"/>
          <ac:cxnSpMkLst>
            <pc:docMk/>
            <pc:sldMk cId="3171651175" sldId="524"/>
            <ac:cxnSpMk id="67" creationId="{886BE8F6-6ED6-4354-9D2F-99A89BE0C8FA}"/>
          </ac:cxnSpMkLst>
        </pc:cxnChg>
        <pc:cxnChg chg="add del mod">
          <ac:chgData name="Kulinich Bohdan" userId="48e65c9f34e137d0" providerId="LiveId" clId="{AB237491-4710-480D-82E8-EA40813E1E66}" dt="2021-07-26T05:54:16.850" v="1161" actId="478"/>
          <ac:cxnSpMkLst>
            <pc:docMk/>
            <pc:sldMk cId="3171651175" sldId="524"/>
            <ac:cxnSpMk id="68" creationId="{166BD760-B146-4A19-89FE-E33D5CE2F863}"/>
          </ac:cxnSpMkLst>
        </pc:cxnChg>
        <pc:cxnChg chg="add del mod">
          <ac:chgData name="Kulinich Bohdan" userId="48e65c9f34e137d0" providerId="LiveId" clId="{AB237491-4710-480D-82E8-EA40813E1E66}" dt="2021-07-26T05:54:16.850" v="1161" actId="478"/>
          <ac:cxnSpMkLst>
            <pc:docMk/>
            <pc:sldMk cId="3171651175" sldId="524"/>
            <ac:cxnSpMk id="69" creationId="{2466E601-3465-4A56-9D1F-719B0069D073}"/>
          </ac:cxnSpMkLst>
        </pc:cxnChg>
        <pc:cxnChg chg="add del mod">
          <ac:chgData name="Kulinich Bohdan" userId="48e65c9f34e137d0" providerId="LiveId" clId="{AB237491-4710-480D-82E8-EA40813E1E66}" dt="2021-07-26T05:54:16.850" v="1161" actId="478"/>
          <ac:cxnSpMkLst>
            <pc:docMk/>
            <pc:sldMk cId="3171651175" sldId="524"/>
            <ac:cxnSpMk id="70" creationId="{A181DE41-208A-47EB-BCBC-CEBC12405143}"/>
          </ac:cxnSpMkLst>
        </pc:cxnChg>
        <pc:cxnChg chg="add del mod">
          <ac:chgData name="Kulinich Bohdan" userId="48e65c9f34e137d0" providerId="LiveId" clId="{AB237491-4710-480D-82E8-EA40813E1E66}" dt="2021-07-26T05:54:16.850" v="1161" actId="478"/>
          <ac:cxnSpMkLst>
            <pc:docMk/>
            <pc:sldMk cId="3171651175" sldId="524"/>
            <ac:cxnSpMk id="71" creationId="{040105F5-FE2F-4B26-AE0F-5B97386F2A3F}"/>
          </ac:cxnSpMkLst>
        </pc:cxnChg>
        <pc:cxnChg chg="add del mod">
          <ac:chgData name="Kulinich Bohdan" userId="48e65c9f34e137d0" providerId="LiveId" clId="{AB237491-4710-480D-82E8-EA40813E1E66}" dt="2021-07-26T05:54:16.850" v="1161" actId="478"/>
          <ac:cxnSpMkLst>
            <pc:docMk/>
            <pc:sldMk cId="3171651175" sldId="524"/>
            <ac:cxnSpMk id="72" creationId="{75F7A324-B6A0-44FE-A4AF-CB645CD2507A}"/>
          </ac:cxnSpMkLst>
        </pc:cxnChg>
        <pc:cxnChg chg="add del mod">
          <ac:chgData name="Kulinich Bohdan" userId="48e65c9f34e137d0" providerId="LiveId" clId="{AB237491-4710-480D-82E8-EA40813E1E66}" dt="2021-07-26T05:54:09.590" v="1158" actId="478"/>
          <ac:cxnSpMkLst>
            <pc:docMk/>
            <pc:sldMk cId="3171651175" sldId="524"/>
            <ac:cxnSpMk id="73" creationId="{52764A54-DEB9-4C10-92AD-2D4F424D9594}"/>
          </ac:cxnSpMkLst>
        </pc:cxnChg>
        <pc:cxnChg chg="add del mod">
          <ac:chgData name="Kulinich Bohdan" userId="48e65c9f34e137d0" providerId="LiveId" clId="{AB237491-4710-480D-82E8-EA40813E1E66}" dt="2021-07-26T05:54:09.590" v="1158" actId="478"/>
          <ac:cxnSpMkLst>
            <pc:docMk/>
            <pc:sldMk cId="3171651175" sldId="524"/>
            <ac:cxnSpMk id="74" creationId="{C975A595-759C-4DD5-A9C9-E0D511789C9D}"/>
          </ac:cxnSpMkLst>
        </pc:cxnChg>
        <pc:cxnChg chg="add del mod">
          <ac:chgData name="Kulinich Bohdan" userId="48e65c9f34e137d0" providerId="LiveId" clId="{AB237491-4710-480D-82E8-EA40813E1E66}" dt="2021-07-26T05:54:09.590" v="1158" actId="478"/>
          <ac:cxnSpMkLst>
            <pc:docMk/>
            <pc:sldMk cId="3171651175" sldId="524"/>
            <ac:cxnSpMk id="75" creationId="{CE23BC41-59B6-4B16-908D-4153E769F549}"/>
          </ac:cxnSpMkLst>
        </pc:cxnChg>
        <pc:cxnChg chg="add del mod">
          <ac:chgData name="Kulinich Bohdan" userId="48e65c9f34e137d0" providerId="LiveId" clId="{AB237491-4710-480D-82E8-EA40813E1E66}" dt="2021-07-26T05:54:09.590" v="1158" actId="478"/>
          <ac:cxnSpMkLst>
            <pc:docMk/>
            <pc:sldMk cId="3171651175" sldId="524"/>
            <ac:cxnSpMk id="76" creationId="{79267C60-9725-4B58-8CF3-AC1E7E12FAB4}"/>
          </ac:cxnSpMkLst>
        </pc:cxnChg>
        <pc:cxnChg chg="add del mod">
          <ac:chgData name="Kulinich Bohdan" userId="48e65c9f34e137d0" providerId="LiveId" clId="{AB237491-4710-480D-82E8-EA40813E1E66}" dt="2021-07-26T05:54:09.590" v="1158" actId="478"/>
          <ac:cxnSpMkLst>
            <pc:docMk/>
            <pc:sldMk cId="3171651175" sldId="524"/>
            <ac:cxnSpMk id="77" creationId="{24436B27-2F1A-4CDE-A3F3-4758C0B18CBE}"/>
          </ac:cxnSpMkLst>
        </pc:cxnChg>
        <pc:cxnChg chg="add del mod">
          <ac:chgData name="Kulinich Bohdan" userId="48e65c9f34e137d0" providerId="LiveId" clId="{AB237491-4710-480D-82E8-EA40813E1E66}" dt="2021-07-26T05:54:09.590" v="1158" actId="478"/>
          <ac:cxnSpMkLst>
            <pc:docMk/>
            <pc:sldMk cId="3171651175" sldId="524"/>
            <ac:cxnSpMk id="78" creationId="{CA5AA485-F019-4097-B594-8C78553C6012}"/>
          </ac:cxnSpMkLst>
        </pc:cxnChg>
        <pc:cxnChg chg="add del mod">
          <ac:chgData name="Kulinich Bohdan" userId="48e65c9f34e137d0" providerId="LiveId" clId="{AB237491-4710-480D-82E8-EA40813E1E66}" dt="2021-07-26T05:54:09.590" v="1158" actId="478"/>
          <ac:cxnSpMkLst>
            <pc:docMk/>
            <pc:sldMk cId="3171651175" sldId="524"/>
            <ac:cxnSpMk id="79" creationId="{07AA2BAC-38E3-4336-ABEF-69AF55D1A7D8}"/>
          </ac:cxnSpMkLst>
        </pc:cxnChg>
        <pc:cxnChg chg="add del mod">
          <ac:chgData name="Kulinich Bohdan" userId="48e65c9f34e137d0" providerId="LiveId" clId="{AB237491-4710-480D-82E8-EA40813E1E66}" dt="2021-07-26T05:54:09.590" v="1158" actId="478"/>
          <ac:cxnSpMkLst>
            <pc:docMk/>
            <pc:sldMk cId="3171651175" sldId="524"/>
            <ac:cxnSpMk id="80" creationId="{3C84F60E-C0AC-4C9B-A78D-8A55C1F4F7DA}"/>
          </ac:cxnSpMkLst>
        </pc:cxnChg>
        <pc:cxnChg chg="add del mod">
          <ac:chgData name="Kulinich Bohdan" userId="48e65c9f34e137d0" providerId="LiveId" clId="{AB237491-4710-480D-82E8-EA40813E1E66}" dt="2021-07-26T05:54:09.590" v="1158" actId="478"/>
          <ac:cxnSpMkLst>
            <pc:docMk/>
            <pc:sldMk cId="3171651175" sldId="524"/>
            <ac:cxnSpMk id="81" creationId="{63ED0F72-777A-4F1C-A154-EA0EA6B87B82}"/>
          </ac:cxnSpMkLst>
        </pc:cxnChg>
        <pc:cxnChg chg="add del mod">
          <ac:chgData name="Kulinich Bohdan" userId="48e65c9f34e137d0" providerId="LiveId" clId="{AB237491-4710-480D-82E8-EA40813E1E66}" dt="2021-07-26T05:54:09.590" v="1158" actId="478"/>
          <ac:cxnSpMkLst>
            <pc:docMk/>
            <pc:sldMk cId="3171651175" sldId="524"/>
            <ac:cxnSpMk id="82" creationId="{BDADB00D-5A46-4374-AA00-09668CB6B262}"/>
          </ac:cxnSpMkLst>
        </pc:cxnChg>
        <pc:cxnChg chg="add mod">
          <ac:chgData name="Kulinich Bohdan" userId="48e65c9f34e137d0" providerId="LiveId" clId="{AB237491-4710-480D-82E8-EA40813E1E66}" dt="2021-07-26T05:55:39.733" v="1185" actId="164"/>
          <ac:cxnSpMkLst>
            <pc:docMk/>
            <pc:sldMk cId="3171651175" sldId="524"/>
            <ac:cxnSpMk id="119" creationId="{AACE7957-58A8-438E-B031-AE320C0774FB}"/>
          </ac:cxnSpMkLst>
        </pc:cxnChg>
        <pc:cxnChg chg="add mod">
          <ac:chgData name="Kulinich Bohdan" userId="48e65c9f34e137d0" providerId="LiveId" clId="{AB237491-4710-480D-82E8-EA40813E1E66}" dt="2021-07-26T05:55:39.733" v="1185" actId="164"/>
          <ac:cxnSpMkLst>
            <pc:docMk/>
            <pc:sldMk cId="3171651175" sldId="524"/>
            <ac:cxnSpMk id="120" creationId="{4F984609-DEDA-464C-9C59-57707DB896C3}"/>
          </ac:cxnSpMkLst>
        </pc:cxnChg>
        <pc:cxnChg chg="add mod">
          <ac:chgData name="Kulinich Bohdan" userId="48e65c9f34e137d0" providerId="LiveId" clId="{AB237491-4710-480D-82E8-EA40813E1E66}" dt="2021-07-26T05:55:39.733" v="1185" actId="164"/>
          <ac:cxnSpMkLst>
            <pc:docMk/>
            <pc:sldMk cId="3171651175" sldId="524"/>
            <ac:cxnSpMk id="124" creationId="{B2BBBAEA-69A3-4217-9D44-E58B1F9B6F9A}"/>
          </ac:cxnSpMkLst>
        </pc:cxnChg>
      </pc:sldChg>
      <pc:sldChg chg="modSp add mod">
        <pc:chgData name="Kulinich Bohdan" userId="48e65c9f34e137d0" providerId="LiveId" clId="{AB237491-4710-480D-82E8-EA40813E1E66}" dt="2021-07-26T07:44:48.157" v="1438" actId="20577"/>
        <pc:sldMkLst>
          <pc:docMk/>
          <pc:sldMk cId="2444392865" sldId="525"/>
        </pc:sldMkLst>
        <pc:spChg chg="mod">
          <ac:chgData name="Kulinich Bohdan" userId="48e65c9f34e137d0" providerId="LiveId" clId="{AB237491-4710-480D-82E8-EA40813E1E66}" dt="2021-07-26T07:44:48.157" v="1438" actId="20577"/>
          <ac:spMkLst>
            <pc:docMk/>
            <pc:sldMk cId="2444392865" sldId="525"/>
            <ac:spMk id="6" creationId="{4CD1B612-D16C-4F70-8335-78480BFE8EC8}"/>
          </ac:spMkLst>
        </pc:spChg>
        <pc:spChg chg="mod">
          <ac:chgData name="Kulinich Bohdan" userId="48e65c9f34e137d0" providerId="LiveId" clId="{AB237491-4710-480D-82E8-EA40813E1E66}" dt="2021-07-26T06:15:31.355" v="1306" actId="20577"/>
          <ac:spMkLst>
            <pc:docMk/>
            <pc:sldMk cId="2444392865" sldId="525"/>
            <ac:spMk id="12" creationId="{97485A41-1798-4E95-BC09-FD81F2E9BF93}"/>
          </ac:spMkLst>
        </pc:spChg>
      </pc:sldChg>
    </pc:docChg>
  </pc:docChgLst>
  <pc:docChgLst>
    <pc:chgData name="Kulinich Bohdan" userId="48e65c9f34e137d0" providerId="LiveId" clId="{AF0F6466-3DB8-4743-AB03-958187D59A7F}"/>
    <pc:docChg chg="undo custSel addSld delSld modSld sldOrd">
      <pc:chgData name="Kulinich Bohdan" userId="48e65c9f34e137d0" providerId="LiveId" clId="{AF0F6466-3DB8-4743-AB03-958187D59A7F}" dt="2021-06-18T04:10:18.984" v="1970" actId="20577"/>
      <pc:docMkLst>
        <pc:docMk/>
      </pc:docMkLst>
      <pc:sldChg chg="modSp mod">
        <pc:chgData name="Kulinich Bohdan" userId="48e65c9f34e137d0" providerId="LiveId" clId="{AF0F6466-3DB8-4743-AB03-958187D59A7F}" dt="2021-06-18T04:10:18.984" v="1970" actId="20577"/>
        <pc:sldMkLst>
          <pc:docMk/>
          <pc:sldMk cId="2392856674" sldId="425"/>
        </pc:sldMkLst>
        <pc:spChg chg="mod">
          <ac:chgData name="Kulinich Bohdan" userId="48e65c9f34e137d0" providerId="LiveId" clId="{AF0F6466-3DB8-4743-AB03-958187D59A7F}" dt="2021-06-18T04:10:18.984" v="1970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del">
        <pc:chgData name="Kulinich Bohdan" userId="48e65c9f34e137d0" providerId="LiveId" clId="{AF0F6466-3DB8-4743-AB03-958187D59A7F}" dt="2021-06-11T09:39:39.616" v="2" actId="47"/>
        <pc:sldMkLst>
          <pc:docMk/>
          <pc:sldMk cId="2814267068" sldId="429"/>
        </pc:sldMkLst>
      </pc:sldChg>
      <pc:sldChg chg="modSp">
        <pc:chgData name="Kulinich Bohdan" userId="48e65c9f34e137d0" providerId="LiveId" clId="{AF0F6466-3DB8-4743-AB03-958187D59A7F}" dt="2021-06-11T08:14:34.022" v="1" actId="20577"/>
        <pc:sldMkLst>
          <pc:docMk/>
          <pc:sldMk cId="892962582" sldId="432"/>
        </pc:sldMkLst>
        <pc:spChg chg="mod">
          <ac:chgData name="Kulinich Bohdan" userId="48e65c9f34e137d0" providerId="LiveId" clId="{AF0F6466-3DB8-4743-AB03-958187D59A7F}" dt="2021-06-11T08:14:34.022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AF0F6466-3DB8-4743-AB03-958187D59A7F}" dt="2021-06-11T10:24:18.088" v="140" actId="20577"/>
        <pc:sldMkLst>
          <pc:docMk/>
          <pc:sldMk cId="835443336" sldId="477"/>
        </pc:sldMkLst>
        <pc:spChg chg="mod">
          <ac:chgData name="Kulinich Bohdan" userId="48e65c9f34e137d0" providerId="LiveId" clId="{AF0F6466-3DB8-4743-AB03-958187D59A7F}" dt="2021-06-11T10:20:46.484" v="94" actId="14100"/>
          <ac:spMkLst>
            <pc:docMk/>
            <pc:sldMk cId="835443336" sldId="477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1T10:23:04.267" v="120" actId="20577"/>
          <ac:spMkLst>
            <pc:docMk/>
            <pc:sldMk cId="835443336" sldId="477"/>
            <ac:spMk id="15" creationId="{64D36BF6-DBBA-4302-87B1-3E0CEFB8C0D5}"/>
          </ac:spMkLst>
        </pc:spChg>
        <pc:spChg chg="mod">
          <ac:chgData name="Kulinich Bohdan" userId="48e65c9f34e137d0" providerId="LiveId" clId="{AF0F6466-3DB8-4743-AB03-958187D59A7F}" dt="2021-06-11T10:24:18.088" v="140" actId="20577"/>
          <ac:spMkLst>
            <pc:docMk/>
            <pc:sldMk cId="835443336" sldId="477"/>
            <ac:spMk id="19" creationId="{925670F1-030B-4831-934F-BACE8D7191B0}"/>
          </ac:spMkLst>
        </pc:spChg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3601115026" sldId="479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3017945157" sldId="480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3080043415" sldId="482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637349322" sldId="486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859653800" sldId="488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2858839582" sldId="489"/>
        </pc:sldMkLst>
      </pc:sldChg>
      <pc:sldChg chg="del">
        <pc:chgData name="Kulinich Bohdan" userId="48e65c9f34e137d0" providerId="LiveId" clId="{AF0F6466-3DB8-4743-AB03-958187D59A7F}" dt="2021-06-14T17:38:23.026" v="1922" actId="47"/>
        <pc:sldMkLst>
          <pc:docMk/>
          <pc:sldMk cId="3113714681" sldId="490"/>
        </pc:sldMkLst>
      </pc:sldChg>
      <pc:sldChg chg="new del">
        <pc:chgData name="Kulinich Bohdan" userId="48e65c9f34e137d0" providerId="LiveId" clId="{AF0F6466-3DB8-4743-AB03-958187D59A7F}" dt="2021-06-14T17:38:23.026" v="1922" actId="47"/>
        <pc:sldMkLst>
          <pc:docMk/>
          <pc:sldMk cId="2244035220" sldId="491"/>
        </pc:sldMkLst>
      </pc:sldChg>
      <pc:sldChg chg="addSp delSp modSp new del mod delAnim modAnim">
        <pc:chgData name="Kulinich Bohdan" userId="48e65c9f34e137d0" providerId="LiveId" clId="{AF0F6466-3DB8-4743-AB03-958187D59A7F}" dt="2021-06-14T17:38:23.026" v="1922" actId="47"/>
        <pc:sldMkLst>
          <pc:docMk/>
          <pc:sldMk cId="4219734007" sldId="492"/>
        </pc:sldMkLst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3" creationId="{A6653207-91B2-48D9-9E92-93508F4870FC}"/>
          </ac:spMkLst>
        </pc:spChg>
        <pc:spChg chg="add mod">
          <ac:chgData name="Kulinich Bohdan" userId="48e65c9f34e137d0" providerId="LiveId" clId="{AF0F6466-3DB8-4743-AB03-958187D59A7F}" dt="2021-06-11T09:50:19.324" v="29" actId="1076"/>
          <ac:spMkLst>
            <pc:docMk/>
            <pc:sldMk cId="4219734007" sldId="492"/>
            <ac:spMk id="7" creationId="{4D03AB82-8516-463F-A56C-7F2D9F0AB148}"/>
          </ac:spMkLst>
        </pc:spChg>
        <pc:spChg chg="add mod">
          <ac:chgData name="Kulinich Bohdan" userId="48e65c9f34e137d0" providerId="LiveId" clId="{AF0F6466-3DB8-4743-AB03-958187D59A7F}" dt="2021-06-11T09:50:06.729" v="25" actId="1076"/>
          <ac:spMkLst>
            <pc:docMk/>
            <pc:sldMk cId="4219734007" sldId="492"/>
            <ac:spMk id="8" creationId="{315A63CA-5B18-4089-9249-6A43BD2526F8}"/>
          </ac:spMkLst>
        </pc:spChg>
        <pc:spChg chg="add mod">
          <ac:chgData name="Kulinich Bohdan" userId="48e65c9f34e137d0" providerId="LiveId" clId="{AF0F6466-3DB8-4743-AB03-958187D59A7F}" dt="2021-06-11T09:50:06.729" v="25" actId="1076"/>
          <ac:spMkLst>
            <pc:docMk/>
            <pc:sldMk cId="4219734007" sldId="492"/>
            <ac:spMk id="9" creationId="{4C287510-FF45-4275-BB12-B25BDD00732A}"/>
          </ac:spMkLst>
        </pc:spChg>
        <pc:spChg chg="add mod">
          <ac:chgData name="Kulinich Bohdan" userId="48e65c9f34e137d0" providerId="LiveId" clId="{AF0F6466-3DB8-4743-AB03-958187D59A7F}" dt="2021-06-11T09:50:06.729" v="25" actId="1076"/>
          <ac:spMkLst>
            <pc:docMk/>
            <pc:sldMk cId="4219734007" sldId="492"/>
            <ac:spMk id="10" creationId="{E435888F-A8EE-41FA-9898-6B1B90CE20A5}"/>
          </ac:spMkLst>
        </pc:spChg>
        <pc:spChg chg="add mod">
          <ac:chgData name="Kulinich Bohdan" userId="48e65c9f34e137d0" providerId="LiveId" clId="{AF0F6466-3DB8-4743-AB03-958187D59A7F}" dt="2021-06-11T09:50:06.729" v="25" actId="1076"/>
          <ac:spMkLst>
            <pc:docMk/>
            <pc:sldMk cId="4219734007" sldId="492"/>
            <ac:spMk id="11" creationId="{5F15D14B-B62A-4D6F-989B-69F57150FC4A}"/>
          </ac:spMkLst>
        </pc:spChg>
        <pc:spChg chg="add mod">
          <ac:chgData name="Kulinich Bohdan" userId="48e65c9f34e137d0" providerId="LiveId" clId="{AF0F6466-3DB8-4743-AB03-958187D59A7F}" dt="2021-06-11T09:50:15.530" v="28" actId="1076"/>
          <ac:spMkLst>
            <pc:docMk/>
            <pc:sldMk cId="4219734007" sldId="492"/>
            <ac:spMk id="12" creationId="{47F4A384-2621-468E-9C7F-D9A8BAADAC98}"/>
          </ac:spMkLst>
        </pc:spChg>
        <pc:spChg chg="add mod">
          <ac:chgData name="Kulinich Bohdan" userId="48e65c9f34e137d0" providerId="LiveId" clId="{AF0F6466-3DB8-4743-AB03-958187D59A7F}" dt="2021-06-14T10:12:01.117" v="1059" actId="1076"/>
          <ac:spMkLst>
            <pc:docMk/>
            <pc:sldMk cId="4219734007" sldId="492"/>
            <ac:spMk id="13" creationId="{9DEFDF47-AA23-4AB3-B1CF-8B3826335484}"/>
          </ac:spMkLst>
        </pc:spChg>
        <pc:spChg chg="add del mod">
          <ac:chgData name="Kulinich Bohdan" userId="48e65c9f34e137d0" providerId="LiveId" clId="{AF0F6466-3DB8-4743-AB03-958187D59A7F}" dt="2021-06-11T10:37:04.901" v="143" actId="478"/>
          <ac:spMkLst>
            <pc:docMk/>
            <pc:sldMk cId="4219734007" sldId="492"/>
            <ac:spMk id="14" creationId="{77E80767-AAF1-4F77-8AF6-01AD57436291}"/>
          </ac:spMkLst>
        </pc:spChg>
        <pc:spChg chg="add mod">
          <ac:chgData name="Kulinich Bohdan" userId="48e65c9f34e137d0" providerId="LiveId" clId="{AF0F6466-3DB8-4743-AB03-958187D59A7F}" dt="2021-06-11T10:36:58.542" v="142" actId="1076"/>
          <ac:spMkLst>
            <pc:docMk/>
            <pc:sldMk cId="4219734007" sldId="492"/>
            <ac:spMk id="15" creationId="{B28EBC7E-B4CF-4A41-862C-7A5A78B5C815}"/>
          </ac:spMkLst>
        </pc:spChg>
        <pc:spChg chg="add del mod">
          <ac:chgData name="Kulinich Bohdan" userId="48e65c9f34e137d0" providerId="LiveId" clId="{AF0F6466-3DB8-4743-AB03-958187D59A7F}" dt="2021-06-11T10:37:04.901" v="143" actId="478"/>
          <ac:spMkLst>
            <pc:docMk/>
            <pc:sldMk cId="4219734007" sldId="492"/>
            <ac:spMk id="16" creationId="{C8A601B9-8806-430D-A1AA-F069312A0335}"/>
          </ac:spMkLst>
        </pc:spChg>
        <pc:spChg chg="add mod">
          <ac:chgData name="Kulinich Bohdan" userId="48e65c9f34e137d0" providerId="LiveId" clId="{AF0F6466-3DB8-4743-AB03-958187D59A7F}" dt="2021-06-14T10:14:29.462" v="1071" actId="1076"/>
          <ac:spMkLst>
            <pc:docMk/>
            <pc:sldMk cId="4219734007" sldId="492"/>
            <ac:spMk id="17" creationId="{382697FC-7302-47D2-AB2B-E8A9B60E18D8}"/>
          </ac:spMkLst>
        </pc:spChg>
        <pc:spChg chg="add mod">
          <ac:chgData name="Kulinich Bohdan" userId="48e65c9f34e137d0" providerId="LiveId" clId="{AF0F6466-3DB8-4743-AB03-958187D59A7F}" dt="2021-06-11T09:50:21.542" v="30" actId="1076"/>
          <ac:spMkLst>
            <pc:docMk/>
            <pc:sldMk cId="4219734007" sldId="492"/>
            <ac:spMk id="18" creationId="{52C6A925-40B2-41AE-8FFF-CAAADC0BA844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19" creationId="{8DBDE8F0-7984-4675-845A-B76BBD15F41C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20" creationId="{BAF932D9-AED1-4655-B4C6-F2169D9227C3}"/>
          </ac:spMkLst>
        </pc:spChg>
        <pc:spChg chg="add mod">
          <ac:chgData name="Kulinich Bohdan" userId="48e65c9f34e137d0" providerId="LiveId" clId="{AF0F6466-3DB8-4743-AB03-958187D59A7F}" dt="2021-06-11T15:04:22.541" v="353" actId="1076"/>
          <ac:spMkLst>
            <pc:docMk/>
            <pc:sldMk cId="4219734007" sldId="492"/>
            <ac:spMk id="21" creationId="{B006E40C-1BE5-4CB0-B4AB-9323C485573D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22" creationId="{45E5FCA4-6A14-4C40-9F18-6FB5657053C2}"/>
          </ac:spMkLst>
        </pc:spChg>
        <pc:spChg chg="add mod">
          <ac:chgData name="Kulinich Bohdan" userId="48e65c9f34e137d0" providerId="LiveId" clId="{AF0F6466-3DB8-4743-AB03-958187D59A7F}" dt="2021-06-11T09:50:12.971" v="27" actId="1076"/>
          <ac:spMkLst>
            <pc:docMk/>
            <pc:sldMk cId="4219734007" sldId="492"/>
            <ac:spMk id="42" creationId="{40D87723-9034-45CB-B81B-504A650C476E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2" creationId="{E13E9818-A1C6-4D6C-BE06-7B815B7A029B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3" creationId="{63168C5A-9959-4823-B2C3-D91EAA631737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4" creationId="{B57F3787-DF44-4ED0-B332-D6092DF5BB47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5" creationId="{2E57CCBC-778D-4E6E-B97D-F295F23E8891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6" creationId="{50390E67-8788-4E2D-9594-538BEA39BCC8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7" creationId="{C5BD77C7-6BD3-4D0C-9D56-A02AF1D9E0A7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8" creationId="{F9C90582-E44F-4F14-B4D2-037D7E7627A5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69" creationId="{2A674D87-C5C8-4BFB-8FE2-BD22226DE710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0" creationId="{DECEEB07-645D-42E4-8A98-D90DC45F6E48}"/>
          </ac:spMkLst>
        </pc:spChg>
        <pc:spChg chg="add mod">
          <ac:chgData name="Kulinich Bohdan" userId="48e65c9f34e137d0" providerId="LiveId" clId="{AF0F6466-3DB8-4743-AB03-958187D59A7F}" dt="2021-06-11T09:50:24.481" v="31" actId="1076"/>
          <ac:spMkLst>
            <pc:docMk/>
            <pc:sldMk cId="4219734007" sldId="492"/>
            <ac:spMk id="71" creationId="{A9053570-47B6-41BB-B87E-686A105A44F3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2" creationId="{5539B48F-1E3E-4343-867A-18F6686517AB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3" creationId="{9E47AC5E-72EB-4E36-A713-4A38F789A59C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4" creationId="{70B8EB58-2406-4A2F-AD4E-F77B5EA3AB58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5" creationId="{4DEEACE1-C493-4BC7-B17A-A25F101FA546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6" creationId="{8C03284D-07C8-4AA9-8418-5BFBA3FD5706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7" creationId="{428FDAA0-E0B9-49A3-8AB5-3830D449C353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8" creationId="{F0E5302D-E68A-4257-AC80-19DFA2F6232E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79" creationId="{A50E6037-9B6A-433E-AC7A-62F4F96B8853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0" creationId="{BD1A3271-5DA3-4D1A-91FB-C0F9A3AE1D83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1" creationId="{8E033059-6DAF-4A2D-A6B0-497A16F5D278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2" creationId="{67CC963D-DB52-4886-A5C7-82043E52CC82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3" creationId="{CAFCC7A4-3C70-4CFC-8DE0-39CD242AD901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4" creationId="{F28447E5-6900-4B7C-804C-9A1E1D0A55EF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5" creationId="{4EBF87C4-E9C1-4AFF-9EAB-CF98FF9200C5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6" creationId="{5031EBA1-582E-477C-8BE9-B82E76DB6986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7" creationId="{B2ACA03D-1A3B-4E67-958F-5E4FF9601770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8" creationId="{B54D0B12-DA79-4A37-B0AD-DCDAD4B79CD8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89" creationId="{452E87BE-8962-4DE4-A3F8-1A9C14CC808D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0" creationId="{538A258E-FEC4-49F6-9FFB-A652D6E533B8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1" creationId="{2A10D50F-E15F-432C-924D-BFBF7B4263CD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2" creationId="{3A6F82D6-7942-4497-B596-B1AE17619F26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3" creationId="{037CDD7F-94B8-40F2-9E49-1FEE0FB1BA3D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4" creationId="{2045CBF0-6FA2-4204-A264-A6681D486607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5" creationId="{DFF0D12F-3E46-44D3-ABCC-9AA241ABA51F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6" creationId="{932C0D82-28E9-4D80-9D11-BA98EC7DA109}"/>
          </ac:spMkLst>
        </pc:spChg>
        <pc:spChg chg="add mod">
          <ac:chgData name="Kulinich Bohdan" userId="48e65c9f34e137d0" providerId="LiveId" clId="{AF0F6466-3DB8-4743-AB03-958187D59A7F}" dt="2021-06-11T09:49:38.962" v="24"/>
          <ac:spMkLst>
            <pc:docMk/>
            <pc:sldMk cId="4219734007" sldId="492"/>
            <ac:spMk id="97" creationId="{2B8BE773-63CF-419A-B350-BA081FD77829}"/>
          </ac:spMkLst>
        </pc:spChg>
        <pc:spChg chg="add del mod">
          <ac:chgData name="Kulinich Bohdan" userId="48e65c9f34e137d0" providerId="LiveId" clId="{AF0F6466-3DB8-4743-AB03-958187D59A7F}" dt="2021-06-11T10:37:04.901" v="143" actId="478"/>
          <ac:spMkLst>
            <pc:docMk/>
            <pc:sldMk cId="4219734007" sldId="492"/>
            <ac:spMk id="110" creationId="{7E7CE88A-E4F5-4B2D-BD19-A60483282B35}"/>
          </ac:spMkLst>
        </pc:spChg>
        <pc:spChg chg="add del mod">
          <ac:chgData name="Kulinich Bohdan" userId="48e65c9f34e137d0" providerId="LiveId" clId="{AF0F6466-3DB8-4743-AB03-958187D59A7F}" dt="2021-06-11T10:37:04.901" v="143" actId="478"/>
          <ac:spMkLst>
            <pc:docMk/>
            <pc:sldMk cId="4219734007" sldId="492"/>
            <ac:spMk id="111" creationId="{E305A33E-BA53-4667-96A0-75A838294251}"/>
          </ac:spMkLst>
        </pc:spChg>
        <pc:spChg chg="add del mod">
          <ac:chgData name="Kulinich Bohdan" userId="48e65c9f34e137d0" providerId="LiveId" clId="{AF0F6466-3DB8-4743-AB03-958187D59A7F}" dt="2021-06-11T10:37:04.901" v="143" actId="478"/>
          <ac:spMkLst>
            <pc:docMk/>
            <pc:sldMk cId="4219734007" sldId="492"/>
            <ac:spMk id="112" creationId="{D02BB247-B1DF-46CE-8D7A-506313A211F3}"/>
          </ac:spMkLst>
        </pc:spChg>
        <pc:spChg chg="add mod">
          <ac:chgData name="Kulinich Bohdan" userId="48e65c9f34e137d0" providerId="LiveId" clId="{AF0F6466-3DB8-4743-AB03-958187D59A7F}" dt="2021-06-14T10:14:57.616" v="1072" actId="20577"/>
          <ac:spMkLst>
            <pc:docMk/>
            <pc:sldMk cId="4219734007" sldId="492"/>
            <ac:spMk id="121" creationId="{E40CE1DE-472D-4FA7-A5F5-B8ED6C4CA4C9}"/>
          </ac:spMkLst>
        </pc:spChg>
        <pc:spChg chg="add mod">
          <ac:chgData name="Kulinich Bohdan" userId="48e65c9f34e137d0" providerId="LiveId" clId="{AF0F6466-3DB8-4743-AB03-958187D59A7F}" dt="2021-06-12T12:02:32.494" v="496" actId="1076"/>
          <ac:spMkLst>
            <pc:docMk/>
            <pc:sldMk cId="4219734007" sldId="492"/>
            <ac:spMk id="122" creationId="{4939B60B-5478-421B-BBFE-C3D5743C6748}"/>
          </ac:spMkLst>
        </pc:spChg>
        <pc:spChg chg="add del mod">
          <ac:chgData name="Kulinich Bohdan" userId="48e65c9f34e137d0" providerId="LiveId" clId="{AF0F6466-3DB8-4743-AB03-958187D59A7F}" dt="2021-06-11T15:04:14.495" v="351" actId="478"/>
          <ac:spMkLst>
            <pc:docMk/>
            <pc:sldMk cId="4219734007" sldId="492"/>
            <ac:spMk id="123" creationId="{C3546188-6088-437C-86C5-D0224D887F46}"/>
          </ac:spMkLst>
        </pc:spChg>
        <pc:picChg chg="add mod">
          <ac:chgData name="Kulinich Bohdan" userId="48e65c9f34e137d0" providerId="LiveId" clId="{AF0F6466-3DB8-4743-AB03-958187D59A7F}" dt="2021-06-11T09:49:38.962" v="24"/>
          <ac:picMkLst>
            <pc:docMk/>
            <pc:sldMk cId="4219734007" sldId="492"/>
            <ac:picMk id="2" creationId="{FEB6D9A0-D3CC-4499-A9B6-F77E1B049DB0}"/>
          </ac:picMkLst>
        </pc:picChg>
        <pc:picChg chg="add mod">
          <ac:chgData name="Kulinich Bohdan" userId="48e65c9f34e137d0" providerId="LiveId" clId="{AF0F6466-3DB8-4743-AB03-958187D59A7F}" dt="2021-06-11T09:49:38.962" v="24"/>
          <ac:picMkLst>
            <pc:docMk/>
            <pc:sldMk cId="4219734007" sldId="492"/>
            <ac:picMk id="4" creationId="{715B4B63-426B-46B6-A41A-AC8A97C1B248}"/>
          </ac:picMkLst>
        </pc:pic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" creationId="{5B194DF0-1F5D-4640-AD45-C65003E470C6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6" creationId="{4B53FAF6-2221-4C5D-9093-A92FC2CF3573}"/>
          </ac:cxnSpMkLst>
        </pc:cxnChg>
        <pc:cxnChg chg="add mod">
          <ac:chgData name="Kulinich Bohdan" userId="48e65c9f34e137d0" providerId="LiveId" clId="{AF0F6466-3DB8-4743-AB03-958187D59A7F}" dt="2021-06-14T10:14:21.915" v="1069" actId="14100"/>
          <ac:cxnSpMkLst>
            <pc:docMk/>
            <pc:sldMk cId="4219734007" sldId="492"/>
            <ac:cxnSpMk id="16" creationId="{47B383B0-1D69-4890-B982-ABC2FB0F77E8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3" creationId="{EC83D053-1E98-4CDC-96FB-AD183DB38680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4" creationId="{56EE2D44-B1CA-46D5-859B-310A3B226092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5" creationId="{307F5763-9022-4FEF-B54B-F925FC6C2560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6" creationId="{6A4FFC8E-9909-4491-BD98-A87D4DA4E4AA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7" creationId="{C66BDCA3-1DD4-4DDB-BCCD-4A212AF2AEA1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8" creationId="{98A6D920-32FF-4531-9D15-5941D6D530EB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29" creationId="{F0BED132-4693-4363-9A6D-4A86E800E883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0" creationId="{0E9549F2-A537-4F84-9428-D3DAB93ECA18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1" creationId="{8244EE7E-6F08-4B65-98D1-A447D3EACFA9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2" creationId="{E836AED7-85A0-4C2F-805A-C2936FA4519E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3" creationId="{FB26D575-E2F1-4621-94D4-07CFE582810B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4" creationId="{B8EDEE10-6C83-4E78-B53C-5A8241517866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5" creationId="{8742745E-65F4-4268-AEAB-3853BF1033D4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6" creationId="{20BADD76-5B9A-43F2-8EC0-D37162EC3F04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7" creationId="{DDE13D58-24C7-4290-8376-A6B423B62133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8" creationId="{7BAF73E9-D465-4155-95B2-162DA4C7A799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39" creationId="{A272106C-5323-4BC4-A31B-F7C8BDDB00A6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0" creationId="{4DDC599A-71CC-477D-9CA5-810F1A9E4366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1" creationId="{3032B267-73FB-4F63-9588-90927B93BAAE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3" creationId="{DA7F5813-E42D-4FF9-A764-2F7DB1B36656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4" creationId="{C29E88AD-BEC7-424B-8A4C-6F3F1426D134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5" creationId="{A482F3EB-276A-45E3-8C1E-9E25705266AC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6" creationId="{0BF6AD3F-6D1F-4CD3-B880-E08BFF74C554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7" creationId="{E49E375B-70B8-4CC2-B03A-FB330995C165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8" creationId="{DEBEBA1E-2F2D-457D-B5E4-BB0A54750AC0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49" creationId="{2EF1AD30-9D3B-4D9D-A40B-C16055343D23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0" creationId="{0A5E063B-EA26-4298-AB5E-39717F7A66BE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1" creationId="{CC63B6BE-A828-428E-9998-1F22A6C25921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2" creationId="{38F0B3AA-5A8C-4710-A613-7D07FA834D84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3" creationId="{073B8033-7326-4C3B-971F-B5B94B939650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4" creationId="{F336F94F-8724-4392-A6B7-2030D25BD263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5" creationId="{AAC6C1D7-65C9-4267-94C7-1DE6B6E403BA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6" creationId="{0F3748AB-A359-4B89-A0DF-449904057EEF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7" creationId="{7A4D3515-5C5C-4AA4-8DD2-8E07DF1055C9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8" creationId="{94DB646B-DE9F-4E99-AC28-BD886DB2BD4B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59" creationId="{DE3E5C07-5061-4836-858A-2B522BBD16C8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60" creationId="{50AB1218-D874-4B9A-BC28-968FE894E9AB}"/>
          </ac:cxnSpMkLst>
        </pc:cxnChg>
        <pc:cxnChg chg="add mod">
          <ac:chgData name="Kulinich Bohdan" userId="48e65c9f34e137d0" providerId="LiveId" clId="{AF0F6466-3DB8-4743-AB03-958187D59A7F}" dt="2021-06-11T09:49:38.962" v="24"/>
          <ac:cxnSpMkLst>
            <pc:docMk/>
            <pc:sldMk cId="4219734007" sldId="492"/>
            <ac:cxnSpMk id="61" creationId="{E8D940F9-AD2C-4259-9E49-1CC37EF87FFF}"/>
          </ac:cxnSpMkLst>
        </pc:cxnChg>
        <pc:cxnChg chg="add del mod">
          <ac:chgData name="Kulinich Bohdan" userId="48e65c9f34e137d0" providerId="LiveId" clId="{AF0F6466-3DB8-4743-AB03-958187D59A7F}" dt="2021-06-14T10:11:42.865" v="1055" actId="478"/>
          <ac:cxnSpMkLst>
            <pc:docMk/>
            <pc:sldMk cId="4219734007" sldId="492"/>
            <ac:cxnSpMk id="99" creationId="{33B6B6EF-9FAC-4147-BE69-BAA98FEA38E0}"/>
          </ac:cxnSpMkLst>
        </pc:cxnChg>
        <pc:cxnChg chg="add del mod">
          <ac:chgData name="Kulinich Bohdan" userId="48e65c9f34e137d0" providerId="LiveId" clId="{AF0F6466-3DB8-4743-AB03-958187D59A7F}" dt="2021-06-12T12:00:57.187" v="468" actId="478"/>
          <ac:cxnSpMkLst>
            <pc:docMk/>
            <pc:sldMk cId="4219734007" sldId="492"/>
            <ac:cxnSpMk id="101" creationId="{A5731F2D-98AB-4609-80F5-266E4E7D6149}"/>
          </ac:cxnSpMkLst>
        </pc:cxnChg>
        <pc:cxnChg chg="add del mod">
          <ac:chgData name="Kulinich Bohdan" userId="48e65c9f34e137d0" providerId="LiveId" clId="{AF0F6466-3DB8-4743-AB03-958187D59A7F}" dt="2021-06-11T10:37:15.092" v="145" actId="478"/>
          <ac:cxnSpMkLst>
            <pc:docMk/>
            <pc:sldMk cId="4219734007" sldId="492"/>
            <ac:cxnSpMk id="104" creationId="{0DC22BD8-516A-45D4-B0AF-2BEEAF75CE78}"/>
          </ac:cxnSpMkLst>
        </pc:cxnChg>
        <pc:cxnChg chg="add mod">
          <ac:chgData name="Kulinich Bohdan" userId="48e65c9f34e137d0" providerId="LiveId" clId="{AF0F6466-3DB8-4743-AB03-958187D59A7F}" dt="2021-06-14T10:29:59.944" v="1180" actId="1076"/>
          <ac:cxnSpMkLst>
            <pc:docMk/>
            <pc:sldMk cId="4219734007" sldId="492"/>
            <ac:cxnSpMk id="105" creationId="{9A591E44-72E8-4EF2-9F9E-BFAED8C884C3}"/>
          </ac:cxnSpMkLst>
        </pc:cxnChg>
        <pc:cxnChg chg="add del mod">
          <ac:chgData name="Kulinich Bohdan" userId="48e65c9f34e137d0" providerId="LiveId" clId="{AF0F6466-3DB8-4743-AB03-958187D59A7F}" dt="2021-06-11T10:37:15.878" v="146" actId="478"/>
          <ac:cxnSpMkLst>
            <pc:docMk/>
            <pc:sldMk cId="4219734007" sldId="492"/>
            <ac:cxnSpMk id="107" creationId="{2FDCB906-833A-440C-819E-9370F4CD345D}"/>
          </ac:cxnSpMkLst>
        </pc:cxnChg>
        <pc:cxnChg chg="add del mod">
          <ac:chgData name="Kulinich Bohdan" userId="48e65c9f34e137d0" providerId="LiveId" clId="{AF0F6466-3DB8-4743-AB03-958187D59A7F}" dt="2021-06-14T10:11:44.122" v="1056" actId="478"/>
          <ac:cxnSpMkLst>
            <pc:docMk/>
            <pc:sldMk cId="4219734007" sldId="492"/>
            <ac:cxnSpMk id="108" creationId="{3C42983E-A0F5-401D-BAEB-85805855627A}"/>
          </ac:cxnSpMkLst>
        </pc:cxnChg>
        <pc:cxnChg chg="add del mod">
          <ac:chgData name="Kulinich Bohdan" userId="48e65c9f34e137d0" providerId="LiveId" clId="{AF0F6466-3DB8-4743-AB03-958187D59A7F}" dt="2021-06-11T15:03:11.297" v="333" actId="478"/>
          <ac:cxnSpMkLst>
            <pc:docMk/>
            <pc:sldMk cId="4219734007" sldId="492"/>
            <ac:cxnSpMk id="116" creationId="{413E3337-3635-4C7E-8D9C-1B8DEFD09E40}"/>
          </ac:cxnSpMkLst>
        </pc:cxnChg>
        <pc:cxnChg chg="add del mod">
          <ac:chgData name="Kulinich Bohdan" userId="48e65c9f34e137d0" providerId="LiveId" clId="{AF0F6466-3DB8-4743-AB03-958187D59A7F}" dt="2021-06-11T15:03:11.297" v="333" actId="478"/>
          <ac:cxnSpMkLst>
            <pc:docMk/>
            <pc:sldMk cId="4219734007" sldId="492"/>
            <ac:cxnSpMk id="117" creationId="{DC59E2E5-5612-4DEB-B87E-B32FF8B46B17}"/>
          </ac:cxnSpMkLst>
        </pc:cxnChg>
        <pc:cxnChg chg="add del mod">
          <ac:chgData name="Kulinich Bohdan" userId="48e65c9f34e137d0" providerId="LiveId" clId="{AF0F6466-3DB8-4743-AB03-958187D59A7F}" dt="2021-06-11T15:03:11.297" v="333" actId="478"/>
          <ac:cxnSpMkLst>
            <pc:docMk/>
            <pc:sldMk cId="4219734007" sldId="492"/>
            <ac:cxnSpMk id="120" creationId="{8CE1E587-AD47-48E2-8B68-9ED1C6E529E0}"/>
          </ac:cxnSpMkLst>
        </pc:cxnChg>
        <pc:cxnChg chg="add del mod">
          <ac:chgData name="Kulinich Bohdan" userId="48e65c9f34e137d0" providerId="LiveId" clId="{AF0F6466-3DB8-4743-AB03-958187D59A7F}" dt="2021-06-11T15:03:11.297" v="333" actId="478"/>
          <ac:cxnSpMkLst>
            <pc:docMk/>
            <pc:sldMk cId="4219734007" sldId="492"/>
            <ac:cxnSpMk id="125" creationId="{E6663E51-275A-4665-8448-F986BB889D22}"/>
          </ac:cxnSpMkLst>
        </pc:cxnChg>
        <pc:cxnChg chg="add del mod">
          <ac:chgData name="Kulinich Bohdan" userId="48e65c9f34e137d0" providerId="LiveId" clId="{AF0F6466-3DB8-4743-AB03-958187D59A7F}" dt="2021-06-12T12:00:57.872" v="469" actId="478"/>
          <ac:cxnSpMkLst>
            <pc:docMk/>
            <pc:sldMk cId="4219734007" sldId="492"/>
            <ac:cxnSpMk id="131" creationId="{0B2CDA0D-4D5F-481A-8EB0-063A0DA0B5C9}"/>
          </ac:cxnSpMkLst>
        </pc:cxnChg>
      </pc:sldChg>
      <pc:sldChg chg="add del">
        <pc:chgData name="Kulinich Bohdan" userId="48e65c9f34e137d0" providerId="LiveId" clId="{AF0F6466-3DB8-4743-AB03-958187D59A7F}" dt="2021-06-14T17:38:23.026" v="1922" actId="47"/>
        <pc:sldMkLst>
          <pc:docMk/>
          <pc:sldMk cId="2845288244" sldId="493"/>
        </pc:sldMkLst>
      </pc:sldChg>
      <pc:sldChg chg="delSp modSp add mod delAnim">
        <pc:chgData name="Kulinich Bohdan" userId="48e65c9f34e137d0" providerId="LiveId" clId="{AF0F6466-3DB8-4743-AB03-958187D59A7F}" dt="2021-06-11T14:24:16.406" v="331" actId="20577"/>
        <pc:sldMkLst>
          <pc:docMk/>
          <pc:sldMk cId="1794489515" sldId="494"/>
        </pc:sldMkLst>
        <pc:spChg chg="mod">
          <ac:chgData name="Kulinich Bohdan" userId="48e65c9f34e137d0" providerId="LiveId" clId="{AF0F6466-3DB8-4743-AB03-958187D59A7F}" dt="2021-06-11T14:24:16.406" v="331" actId="20577"/>
          <ac:spMkLst>
            <pc:docMk/>
            <pc:sldMk cId="1794489515" sldId="494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1T10:43:05.760" v="319" actId="20577"/>
          <ac:spMkLst>
            <pc:docMk/>
            <pc:sldMk cId="1794489515" sldId="494"/>
            <ac:spMk id="12" creationId="{97485A41-1798-4E95-BC09-FD81F2E9BF93}"/>
          </ac:spMkLst>
        </pc:spChg>
        <pc:spChg chg="del">
          <ac:chgData name="Kulinich Bohdan" userId="48e65c9f34e137d0" providerId="LiveId" clId="{AF0F6466-3DB8-4743-AB03-958187D59A7F}" dt="2021-06-11T10:40:11.284" v="172" actId="478"/>
          <ac:spMkLst>
            <pc:docMk/>
            <pc:sldMk cId="1794489515" sldId="494"/>
            <ac:spMk id="15" creationId="{64D36BF6-DBBA-4302-87B1-3E0CEFB8C0D5}"/>
          </ac:spMkLst>
        </pc:spChg>
        <pc:spChg chg="del">
          <ac:chgData name="Kulinich Bohdan" userId="48e65c9f34e137d0" providerId="LiveId" clId="{AF0F6466-3DB8-4743-AB03-958187D59A7F}" dt="2021-06-11T10:40:12.007" v="173" actId="478"/>
          <ac:spMkLst>
            <pc:docMk/>
            <pc:sldMk cId="1794489515" sldId="494"/>
            <ac:spMk id="19" creationId="{925670F1-030B-4831-934F-BACE8D7191B0}"/>
          </ac:spMkLst>
        </pc:spChg>
      </pc:sldChg>
      <pc:sldChg chg="add del">
        <pc:chgData name="Kulinich Bohdan" userId="48e65c9f34e137d0" providerId="LiveId" clId="{AF0F6466-3DB8-4743-AB03-958187D59A7F}" dt="2021-06-14T17:38:23.026" v="1922" actId="47"/>
        <pc:sldMkLst>
          <pc:docMk/>
          <pc:sldMk cId="122815874" sldId="495"/>
        </pc:sldMkLst>
      </pc:sldChg>
      <pc:sldChg chg="modSp add mod">
        <pc:chgData name="Kulinich Bohdan" userId="48e65c9f34e137d0" providerId="LiveId" clId="{AF0F6466-3DB8-4743-AB03-958187D59A7F}" dt="2021-06-11T15:07:17.408" v="466" actId="20577"/>
        <pc:sldMkLst>
          <pc:docMk/>
          <pc:sldMk cId="2937868252" sldId="496"/>
        </pc:sldMkLst>
        <pc:spChg chg="mod">
          <ac:chgData name="Kulinich Bohdan" userId="48e65c9f34e137d0" providerId="LiveId" clId="{AF0F6466-3DB8-4743-AB03-958187D59A7F}" dt="2021-06-11T15:07:17.408" v="466" actId="20577"/>
          <ac:spMkLst>
            <pc:docMk/>
            <pc:sldMk cId="2937868252" sldId="496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1T15:04:44.342" v="356" actId="20577"/>
          <ac:spMkLst>
            <pc:docMk/>
            <pc:sldMk cId="2937868252" sldId="496"/>
            <ac:spMk id="12" creationId="{97485A41-1798-4E95-BC09-FD81F2E9BF93}"/>
          </ac:spMkLst>
        </pc:spChg>
      </pc:sldChg>
      <pc:sldChg chg="add del">
        <pc:chgData name="Kulinich Bohdan" userId="48e65c9f34e137d0" providerId="LiveId" clId="{AF0F6466-3DB8-4743-AB03-958187D59A7F}" dt="2021-06-14T17:38:23.026" v="1922" actId="47"/>
        <pc:sldMkLst>
          <pc:docMk/>
          <pc:sldMk cId="3448555142" sldId="497"/>
        </pc:sldMkLst>
      </pc:sldChg>
      <pc:sldChg chg="addSp delSp modSp add mod modAnim">
        <pc:chgData name="Kulinich Bohdan" userId="48e65c9f34e137d0" providerId="LiveId" clId="{AF0F6466-3DB8-4743-AB03-958187D59A7F}" dt="2021-06-14T10:09:10.060" v="1053" actId="14429"/>
        <pc:sldMkLst>
          <pc:docMk/>
          <pc:sldMk cId="2783973621" sldId="498"/>
        </pc:sldMkLst>
        <pc:spChg chg="mod ord">
          <ac:chgData name="Kulinich Bohdan" userId="48e65c9f34e137d0" providerId="LiveId" clId="{AF0F6466-3DB8-4743-AB03-958187D59A7F}" dt="2021-06-12T13:15:10.425" v="1037" actId="166"/>
          <ac:spMkLst>
            <pc:docMk/>
            <pc:sldMk cId="2783973621" sldId="498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2T12:02:58.267" v="498" actId="20577"/>
          <ac:spMkLst>
            <pc:docMk/>
            <pc:sldMk cId="2783973621" sldId="498"/>
            <ac:spMk id="12" creationId="{97485A41-1798-4E95-BC09-FD81F2E9BF93}"/>
          </ac:spMkLst>
        </pc:spChg>
        <pc:spChg chg="mod ord modVis">
          <ac:chgData name="Kulinich Bohdan" userId="48e65c9f34e137d0" providerId="LiveId" clId="{AF0F6466-3DB8-4743-AB03-958187D59A7F}" dt="2021-06-12T13:14:35.302" v="1027" actId="166"/>
          <ac:spMkLst>
            <pc:docMk/>
            <pc:sldMk cId="2783973621" sldId="498"/>
            <ac:spMk id="14" creationId="{77A5BBD8-5574-4F08-AF1D-324733C7635A}"/>
          </ac:spMkLst>
        </pc:spChg>
        <pc:spChg chg="add del mod ord topLvl">
          <ac:chgData name="Kulinich Bohdan" userId="48e65c9f34e137d0" providerId="LiveId" clId="{AF0F6466-3DB8-4743-AB03-958187D59A7F}" dt="2021-06-12T13:06:33.317" v="679" actId="478"/>
          <ac:spMkLst>
            <pc:docMk/>
            <pc:sldMk cId="2783973621" sldId="498"/>
            <ac:spMk id="19" creationId="{729B32E8-BA68-4DB9-AA1C-14594C4334D2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23" creationId="{F1E64045-8A62-4BFC-B73C-7F4F01D67601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24" creationId="{33B32691-C0B8-4EF3-B64F-02781CF30C2A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25" creationId="{14F73390-90B6-4CA3-8193-3FB06637C945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26" creationId="{DFCA3F36-188C-40E2-B984-A9FA31E53CAC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27" creationId="{831B78CB-6E0B-4C31-9F05-362EEB8251CD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66" creationId="{59DEF084-C573-4AAC-B9ED-10AC8945C35A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67" creationId="{5269C121-C442-4B62-89C0-F98C62FC5A4E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68" creationId="{5BA66753-B4AC-44FF-8A62-CA40CB1BA839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69" creationId="{B541BB8F-B56C-410B-B378-36ACE207BF6E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0" creationId="{71B24FA9-A516-4042-8B71-495C342D07DC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1" creationId="{9D57B6E8-91AB-423C-93EB-133A9F594070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2" creationId="{94789F68-B689-4200-BA1D-FACA59A37EC0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3" creationId="{3E46CDC2-90D9-4E8D-B2DE-C2D2AD3D32CD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4" creationId="{2E55D191-42DB-4DA4-89EE-D27EBEF56CD6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5" creationId="{91105E4B-DAEF-4C39-8E5E-977FD8E496FC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6" creationId="{B5C107F8-DE28-49D3-8CEC-555B634BA910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7" creationId="{3D599723-8D91-4FDE-B305-0AE9D1D62039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8" creationId="{44ECC18E-8478-4ACC-B3F5-377E1C7B5797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79" creationId="{3F235D60-FEE9-4E46-8AD7-9F6E6D2BD8FA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0" creationId="{190EE4DB-C2C1-463F-B20E-AEF78837AD71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1" creationId="{E50733E1-25F1-4D9E-9C79-922063EAEEFD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2" creationId="{8C625F1C-F881-4B90-8DBB-458AF84B7F3A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3" creationId="{BC0655CC-D2E9-4105-91E1-2D62DF366C03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4" creationId="{5184C8EC-BE57-4965-A4A4-C4DA6E19C7B3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5" creationId="{7C10A496-FFD4-4112-B088-D95F4057E4CB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6" creationId="{DFCC7C3C-2773-483F-8304-FE007F676179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7" creationId="{17B8EEEE-AA20-4A7B-84E2-7A260F3D32ED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8" creationId="{8C8D7191-E126-4A79-873C-2D12C87EF1EF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89" creationId="{9F215215-D085-4483-B3F0-14632789B2B1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0" creationId="{E5A362CB-2D79-404A-9FE3-39094A26079F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1" creationId="{B5CB7B34-4662-4EB9-BC44-519ABB5A7540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2" creationId="{F3B83200-257B-4D3C-88C8-CAEF841F7DAB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3" creationId="{5A76F3CD-ECCE-4E40-910D-2DAAAD2C6F3D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4" creationId="{CDF3C241-DAB1-4BBB-B844-B97A2805EF48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5" creationId="{C8046BAD-C80F-4B87-99B4-D0B8AFA90055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6" creationId="{9BFC8B7F-5844-4AC5-9CE6-2061632705FB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7" creationId="{6ACF5CC9-90D9-4E75-BF39-146232F98FAE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8" creationId="{BE49DDC9-B471-4F85-9700-BBD54CFEECD8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99" creationId="{C7182AE0-5EDE-47FC-A0DF-94E2860704E2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100" creationId="{2DB4DDB6-8B34-421E-8B7A-3640FB0428F2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102" creationId="{6D53AA25-28C1-415A-96BB-3110DA691963}"/>
          </ac:spMkLst>
        </pc:spChg>
        <pc:spChg chg="add mod or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103" creationId="{C8477F2D-D5AD-433F-9092-6134AEBC5A09}"/>
          </ac:spMkLst>
        </pc:spChg>
        <pc:spChg chg="add mod topLvl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109" creationId="{D23558C7-1A7D-4090-8D9D-04458B2149BA}"/>
          </ac:spMkLst>
        </pc:spChg>
        <pc:spChg chg="add mod">
          <ac:chgData name="Kulinich Bohdan" userId="48e65c9f34e137d0" providerId="LiveId" clId="{AF0F6466-3DB8-4743-AB03-958187D59A7F}" dt="2021-06-12T13:06:39.713" v="680" actId="164"/>
          <ac:spMkLst>
            <pc:docMk/>
            <pc:sldMk cId="2783973621" sldId="498"/>
            <ac:spMk id="111" creationId="{E4A610CD-F8B0-4C47-955E-B8875DEB4FBE}"/>
          </ac:spMkLst>
        </pc:spChg>
        <pc:spChg chg="add mod">
          <ac:chgData name="Kulinich Bohdan" userId="48e65c9f34e137d0" providerId="LiveId" clId="{AF0F6466-3DB8-4743-AB03-958187D59A7F}" dt="2021-06-12T13:13:47.268" v="1022" actId="114"/>
          <ac:spMkLst>
            <pc:docMk/>
            <pc:sldMk cId="2783973621" sldId="498"/>
            <ac:spMk id="113" creationId="{2622E8D6-5D75-4A70-BE7F-8BE16F82F3ED}"/>
          </ac:spMkLst>
        </pc:spChg>
        <pc:spChg chg="add mod ord">
          <ac:chgData name="Kulinich Bohdan" userId="48e65c9f34e137d0" providerId="LiveId" clId="{AF0F6466-3DB8-4743-AB03-958187D59A7F}" dt="2021-06-12T13:15:10.425" v="1037" actId="166"/>
          <ac:spMkLst>
            <pc:docMk/>
            <pc:sldMk cId="2783973621" sldId="498"/>
            <ac:spMk id="115" creationId="{1929F5C5-D032-48F0-BFF9-3E3346E4B2C4}"/>
          </ac:spMkLst>
        </pc:spChg>
        <pc:spChg chg="add mod ord modVis">
          <ac:chgData name="Kulinich Bohdan" userId="48e65c9f34e137d0" providerId="LiveId" clId="{AF0F6466-3DB8-4743-AB03-958187D59A7F}" dt="2021-06-12T13:15:24.920" v="1042" actId="14429"/>
          <ac:spMkLst>
            <pc:docMk/>
            <pc:sldMk cId="2783973621" sldId="498"/>
            <ac:spMk id="116" creationId="{A5B5EAC7-038B-4FA9-83AC-B1693AF37590}"/>
          </ac:spMkLst>
        </pc:spChg>
        <pc:spChg chg="add mod ord">
          <ac:chgData name="Kulinich Bohdan" userId="48e65c9f34e137d0" providerId="LiveId" clId="{AF0F6466-3DB8-4743-AB03-958187D59A7F}" dt="2021-06-12T13:15:15.073" v="1040" actId="171"/>
          <ac:spMkLst>
            <pc:docMk/>
            <pc:sldMk cId="2783973621" sldId="498"/>
            <ac:spMk id="117" creationId="{135FF479-9619-4485-8ACC-E82051205784}"/>
          </ac:spMkLst>
        </pc:spChg>
        <pc:spChg chg="add mod modVis">
          <ac:chgData name="Kulinich Bohdan" userId="48e65c9f34e137d0" providerId="LiveId" clId="{AF0F6466-3DB8-4743-AB03-958187D59A7F}" dt="2021-06-14T10:09:10.060" v="1053" actId="14429"/>
          <ac:spMkLst>
            <pc:docMk/>
            <pc:sldMk cId="2783973621" sldId="498"/>
            <ac:spMk id="118" creationId="{07CC4189-974E-4E03-872A-2BCCD4E49821}"/>
          </ac:spMkLst>
        </pc:spChg>
        <pc:grpChg chg="add del mod ord">
          <ac:chgData name="Kulinich Bohdan" userId="48e65c9f34e137d0" providerId="LiveId" clId="{AF0F6466-3DB8-4743-AB03-958187D59A7F}" dt="2021-06-12T13:06:25.683" v="676" actId="165"/>
          <ac:grpSpMkLst>
            <pc:docMk/>
            <pc:sldMk cId="2783973621" sldId="498"/>
            <ac:grpSpMk id="110" creationId="{A5069849-CF8F-4905-91FF-0162405F09FC}"/>
          </ac:grpSpMkLst>
        </pc:grpChg>
        <pc:grpChg chg="add mod ord modVis">
          <ac:chgData name="Kulinich Bohdan" userId="48e65c9f34e137d0" providerId="LiveId" clId="{AF0F6466-3DB8-4743-AB03-958187D59A7F}" dt="2021-06-12T13:14:38.157" v="1028" actId="14429"/>
          <ac:grpSpMkLst>
            <pc:docMk/>
            <pc:sldMk cId="2783973621" sldId="498"/>
            <ac:grpSpMk id="112" creationId="{1FCF262A-8E82-4C61-A95F-21BDF8CDADD1}"/>
          </ac:grpSpMkLst>
        </pc:grpChg>
        <pc:picChg chg="mod ord modVis">
          <ac:chgData name="Kulinich Bohdan" userId="48e65c9f34e137d0" providerId="LiveId" clId="{AF0F6466-3DB8-4743-AB03-958187D59A7F}" dt="2021-06-12T13:14:35.302" v="1027" actId="166"/>
          <ac:picMkLst>
            <pc:docMk/>
            <pc:sldMk cId="2783973621" sldId="498"/>
            <ac:picMk id="13" creationId="{9BBF827E-5082-4894-858E-CC1F17B8CC0E}"/>
          </ac:picMkLst>
        </pc:picChg>
        <pc:picChg chg="add del mod ord topLvl">
          <ac:chgData name="Kulinich Bohdan" userId="48e65c9f34e137d0" providerId="LiveId" clId="{AF0F6466-3DB8-4743-AB03-958187D59A7F}" dt="2021-06-12T13:06:31.459" v="678" actId="478"/>
          <ac:picMkLst>
            <pc:docMk/>
            <pc:sldMk cId="2783973621" sldId="498"/>
            <ac:picMk id="15" creationId="{725FDC6F-4899-43AD-AB6E-51F341DC0FED}"/>
          </ac:picMkLst>
        </pc:picChg>
        <pc:picChg chg="add mod ord topLvl">
          <ac:chgData name="Kulinich Bohdan" userId="48e65c9f34e137d0" providerId="LiveId" clId="{AF0F6466-3DB8-4743-AB03-958187D59A7F}" dt="2021-06-12T13:06:39.713" v="680" actId="164"/>
          <ac:picMkLst>
            <pc:docMk/>
            <pc:sldMk cId="2783973621" sldId="498"/>
            <ac:picMk id="20" creationId="{FAB4138A-5F33-40D7-AA2A-D74A472938B4}"/>
          </ac:picMkLst>
        </pc:picChg>
        <pc:picChg chg="add mod">
          <ac:chgData name="Kulinich Bohdan" userId="48e65c9f34e137d0" providerId="LiveId" clId="{AF0F6466-3DB8-4743-AB03-958187D59A7F}" dt="2021-06-12T13:07:45.004" v="688"/>
          <ac:picMkLst>
            <pc:docMk/>
            <pc:sldMk cId="2783973621" sldId="498"/>
            <ac:picMk id="114" creationId="{D3DA3526-AB2B-4D0A-A1E1-96716DE2B487}"/>
          </ac:picMkLst>
        </pc:picChg>
        <pc:cxnChg chg="add mo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7" creationId="{609AB1B5-3AAD-4D89-912E-7A0E573AC12C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21" creationId="{936806CC-2A81-4939-87C1-13C9E426CEA3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22" creationId="{387CC5C7-0D45-4A41-8525-DDCF75B997C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28" creationId="{6901D5D8-5588-4FD7-8BF3-B52727CD553F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29" creationId="{20326FFC-ABEC-420A-BD6A-218798B7B01C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0" creationId="{8774B485-4EDD-417E-810E-65522F37571C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1" creationId="{FFA67E76-9D00-442A-93BC-EA2C70591C8F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2" creationId="{20D857E3-CDA2-4604-8384-EDBA8B68C330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3" creationId="{CE9A0818-CB6E-4B48-B301-653D67686E6A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4" creationId="{D31F770D-54BF-434E-BD21-A36432C1427A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5" creationId="{29A7BA1F-4BE9-43D7-9927-E91CFC6CBE45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6" creationId="{A1EC38DD-0922-44B7-A80D-61310212298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7" creationId="{AE9DACD7-AD44-4846-95A0-5A812404C597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8" creationId="{9398AF3F-A11F-4B6F-8E10-B8090CAED40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39" creationId="{9BD3AB79-090B-401D-81D2-60106CBDD8DD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0" creationId="{D607F344-BC9E-488A-9FCF-239F0FCDEE6C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1" creationId="{960E0C16-FEFF-475E-AFBE-9D075C8F3AB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2" creationId="{81499AE7-737D-47E4-A62D-ABB98D967165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3" creationId="{0B5CC0E1-5822-4944-8FC1-113F1A27D82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4" creationId="{E21F4BB0-78BF-4003-9DF6-A0B0F3DD6524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5" creationId="{E5A9B41D-AB2E-42BB-AA28-49FF75D71F50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6" creationId="{0F0770B6-79F8-4C35-BCB4-D7EE3984332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7" creationId="{201E758D-E2F9-48B6-B317-A7F82F319D64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8" creationId="{7074E712-B503-4AD7-B2EE-E9E6BB6E1369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49" creationId="{EA517B3A-B725-4A10-9220-07915E62E0A7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0" creationId="{49287854-E643-45F2-8BC1-AA13F21AEED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1" creationId="{BB06800F-6576-49E9-8D7C-DDF34EFAF876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2" creationId="{2295E574-E908-47B9-BE9D-FA6B43E648B5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3" creationId="{E56D0858-5C3F-4046-AA42-17909203BAB6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4" creationId="{19ACDBBD-B599-42A8-8F17-A554DEE58B67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5" creationId="{D3A54499-A455-47CF-881A-6DB7F59D8B07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6" creationId="{290179A9-4DE5-472D-9DE0-C6ED7F5C633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7" creationId="{DD0FE5A8-2517-46D3-A012-E25F403594F0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8" creationId="{7B6A0ACF-3211-4B35-8BCD-71A22267D96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59" creationId="{B2CEE58D-9120-4237-89AE-F3039DFF6C3C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0" creationId="{AD892CE7-60CD-45F8-837B-361DAF789797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1" creationId="{B6C31060-1D38-4203-97F3-4A5BA4368431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2" creationId="{7FA40A91-87E6-465F-AF4A-69B9C297639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3" creationId="{2B96F5C8-1F41-46BA-B493-A453A2445BEE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4" creationId="{FC371F93-3434-4D47-A10B-5005075140C1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65" creationId="{6848917D-189D-422B-A88C-53B485E09629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101" creationId="{F16963AC-C283-44C4-B6A0-FC643A09A1D6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104" creationId="{14664752-93ED-4D67-8376-393F9BE52DA2}"/>
          </ac:cxnSpMkLst>
        </pc:cxnChg>
        <pc:cxnChg chg="add mod or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105" creationId="{5D834574-089B-4A76-83C4-AFCDDF032C00}"/>
          </ac:cxnSpMkLst>
        </pc:cxnChg>
        <pc:cxnChg chg="add mo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106" creationId="{DD7650B8-3606-4022-997E-306EB9AADBAD}"/>
          </ac:cxnSpMkLst>
        </pc:cxnChg>
        <pc:cxnChg chg="add mod topLvl">
          <ac:chgData name="Kulinich Bohdan" userId="48e65c9f34e137d0" providerId="LiveId" clId="{AF0F6466-3DB8-4743-AB03-958187D59A7F}" dt="2021-06-12T13:06:39.713" v="680" actId="164"/>
          <ac:cxnSpMkLst>
            <pc:docMk/>
            <pc:sldMk cId="2783973621" sldId="498"/>
            <ac:cxnSpMk id="107" creationId="{C6E434F8-31E3-4764-9106-6149D36A02B8}"/>
          </ac:cxnSpMkLst>
        </pc:cxnChg>
      </pc:sldChg>
      <pc:sldChg chg="add del">
        <pc:chgData name="Kulinich Bohdan" userId="48e65c9f34e137d0" providerId="LiveId" clId="{AF0F6466-3DB8-4743-AB03-958187D59A7F}" dt="2021-06-14T17:38:23.026" v="1922" actId="47"/>
        <pc:sldMkLst>
          <pc:docMk/>
          <pc:sldMk cId="3859792406" sldId="499"/>
        </pc:sldMkLst>
      </pc:sldChg>
      <pc:sldChg chg="modSp add mod">
        <pc:chgData name="Kulinich Bohdan" userId="48e65c9f34e137d0" providerId="LiveId" clId="{AF0F6466-3DB8-4743-AB03-958187D59A7F}" dt="2021-06-14T10:18:16.751" v="1177" actId="20577"/>
        <pc:sldMkLst>
          <pc:docMk/>
          <pc:sldMk cId="1380009461" sldId="500"/>
        </pc:sldMkLst>
        <pc:spChg chg="mod">
          <ac:chgData name="Kulinich Bohdan" userId="48e65c9f34e137d0" providerId="LiveId" clId="{AF0F6466-3DB8-4743-AB03-958187D59A7F}" dt="2021-06-14T10:18:16.751" v="1177" actId="20577"/>
          <ac:spMkLst>
            <pc:docMk/>
            <pc:sldMk cId="1380009461" sldId="500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4T10:15:08.083" v="1074" actId="20577"/>
          <ac:spMkLst>
            <pc:docMk/>
            <pc:sldMk cId="1380009461" sldId="500"/>
            <ac:spMk id="12" creationId="{97485A41-1798-4E95-BC09-FD81F2E9BF93}"/>
          </ac:spMkLst>
        </pc:spChg>
      </pc:sldChg>
      <pc:sldChg chg="addSp delSp modSp add del mod ord delAnim modAnim">
        <pc:chgData name="Kulinich Bohdan" userId="48e65c9f34e137d0" providerId="LiveId" clId="{AF0F6466-3DB8-4743-AB03-958187D59A7F}" dt="2021-06-14T17:38:23.026" v="1922" actId="47"/>
        <pc:sldMkLst>
          <pc:docMk/>
          <pc:sldMk cId="1819275088" sldId="501"/>
        </pc:sldMkLst>
        <pc:spChg chg="mod">
          <ac:chgData name="Kulinich Bohdan" userId="48e65c9f34e137d0" providerId="LiveId" clId="{AF0F6466-3DB8-4743-AB03-958187D59A7F}" dt="2021-06-14T13:40:41.546" v="1289" actId="1076"/>
          <ac:spMkLst>
            <pc:docMk/>
            <pc:sldMk cId="1819275088" sldId="501"/>
            <ac:spMk id="9" creationId="{4C287510-FF45-4275-BB12-B25BDD00732A}"/>
          </ac:spMkLst>
        </pc:spChg>
        <pc:spChg chg="mod">
          <ac:chgData name="Kulinich Bohdan" userId="48e65c9f34e137d0" providerId="LiveId" clId="{AF0F6466-3DB8-4743-AB03-958187D59A7F}" dt="2021-06-14T13:12:08.612" v="1188" actId="1037"/>
          <ac:spMkLst>
            <pc:docMk/>
            <pc:sldMk cId="1819275088" sldId="501"/>
            <ac:spMk id="11" creationId="{5F15D14B-B62A-4D6F-989B-69F57150FC4A}"/>
          </ac:spMkLst>
        </pc:spChg>
        <pc:spChg chg="mod">
          <ac:chgData name="Kulinich Bohdan" userId="48e65c9f34e137d0" providerId="LiveId" clId="{AF0F6466-3DB8-4743-AB03-958187D59A7F}" dt="2021-06-14T13:12:41.407" v="1194" actId="1076"/>
          <ac:spMkLst>
            <pc:docMk/>
            <pc:sldMk cId="1819275088" sldId="501"/>
            <ac:spMk id="17" creationId="{382697FC-7302-47D2-AB2B-E8A9B60E18D8}"/>
          </ac:spMkLst>
        </pc:spChg>
        <pc:spChg chg="mod">
          <ac:chgData name="Kulinich Bohdan" userId="48e65c9f34e137d0" providerId="LiveId" clId="{AF0F6466-3DB8-4743-AB03-958187D59A7F}" dt="2021-06-14T13:42:32.686" v="1337" actId="1076"/>
          <ac:spMkLst>
            <pc:docMk/>
            <pc:sldMk cId="1819275088" sldId="501"/>
            <ac:spMk id="71" creationId="{A9053570-47B6-41BB-B87E-686A105A44F3}"/>
          </ac:spMkLst>
        </pc:spChg>
        <pc:spChg chg="add mod">
          <ac:chgData name="Kulinich Bohdan" userId="48e65c9f34e137d0" providerId="LiveId" clId="{AF0F6466-3DB8-4743-AB03-958187D59A7F}" dt="2021-06-14T13:40:48.040" v="1291" actId="1076"/>
          <ac:spMkLst>
            <pc:docMk/>
            <pc:sldMk cId="1819275088" sldId="501"/>
            <ac:spMk id="107" creationId="{E945B3BA-15CD-4318-9518-8D10E8306F83}"/>
          </ac:spMkLst>
        </pc:spChg>
        <pc:spChg chg="add mod">
          <ac:chgData name="Kulinich Bohdan" userId="48e65c9f34e137d0" providerId="LiveId" clId="{AF0F6466-3DB8-4743-AB03-958187D59A7F}" dt="2021-06-14T13:41:01.624" v="1293" actId="1076"/>
          <ac:spMkLst>
            <pc:docMk/>
            <pc:sldMk cId="1819275088" sldId="501"/>
            <ac:spMk id="108" creationId="{44AD22F2-C747-443F-9785-F5CE2EA1FFC2}"/>
          </ac:spMkLst>
        </pc:spChg>
        <pc:spChg chg="mod">
          <ac:chgData name="Kulinich Bohdan" userId="48e65c9f34e137d0" providerId="LiveId" clId="{AF0F6466-3DB8-4743-AB03-958187D59A7F}" dt="2021-06-14T13:12:35.007" v="1192" actId="1076"/>
          <ac:spMkLst>
            <pc:docMk/>
            <pc:sldMk cId="1819275088" sldId="501"/>
            <ac:spMk id="121" creationId="{E40CE1DE-472D-4FA7-A5F5-B8ED6C4CA4C9}"/>
          </ac:spMkLst>
        </pc:spChg>
        <pc:spChg chg="del">
          <ac:chgData name="Kulinich Bohdan" userId="48e65c9f34e137d0" providerId="LiveId" clId="{AF0F6466-3DB8-4743-AB03-958187D59A7F}" dt="2021-06-14T13:12:43.599" v="1195" actId="478"/>
          <ac:spMkLst>
            <pc:docMk/>
            <pc:sldMk cId="1819275088" sldId="501"/>
            <ac:spMk id="122" creationId="{4939B60B-5478-421B-BBFE-C3D5743C6748}"/>
          </ac:spMkLst>
        </pc:spChg>
        <pc:cxnChg chg="del">
          <ac:chgData name="Kulinich Bohdan" userId="48e65c9f34e137d0" providerId="LiveId" clId="{AF0F6466-3DB8-4743-AB03-958187D59A7F}" dt="2021-06-14T13:11:58.946" v="1182" actId="478"/>
          <ac:cxnSpMkLst>
            <pc:docMk/>
            <pc:sldMk cId="1819275088" sldId="501"/>
            <ac:cxnSpMk id="16" creationId="{47B383B0-1D69-4890-B982-ABC2FB0F77E8}"/>
          </ac:cxnSpMkLst>
        </pc:cxnChg>
        <pc:cxnChg chg="add mod">
          <ac:chgData name="Kulinich Bohdan" userId="48e65c9f34e137d0" providerId="LiveId" clId="{AF0F6466-3DB8-4743-AB03-958187D59A7F}" dt="2021-06-14T13:43:40.393" v="1338" actId="14100"/>
          <ac:cxnSpMkLst>
            <pc:docMk/>
            <pc:sldMk cId="1819275088" sldId="501"/>
            <ac:cxnSpMk id="100" creationId="{2D3778EE-4B12-4838-BCB9-F1C001597B70}"/>
          </ac:cxnSpMkLst>
        </pc:cxnChg>
        <pc:cxnChg chg="del">
          <ac:chgData name="Kulinich Bohdan" userId="48e65c9f34e137d0" providerId="LiveId" clId="{AF0F6466-3DB8-4743-AB03-958187D59A7F}" dt="2021-06-14T13:12:00.217" v="1183" actId="478"/>
          <ac:cxnSpMkLst>
            <pc:docMk/>
            <pc:sldMk cId="1819275088" sldId="501"/>
            <ac:cxnSpMk id="105" creationId="{9A591E44-72E8-4EF2-9F9E-BFAED8C884C3}"/>
          </ac:cxnSpMkLst>
        </pc:cxnChg>
        <pc:cxnChg chg="add del mod">
          <ac:chgData name="Kulinich Bohdan" userId="48e65c9f34e137d0" providerId="LiveId" clId="{AF0F6466-3DB8-4743-AB03-958187D59A7F}" dt="2021-06-14T13:43:41.760" v="1339" actId="478"/>
          <ac:cxnSpMkLst>
            <pc:docMk/>
            <pc:sldMk cId="1819275088" sldId="501"/>
            <ac:cxnSpMk id="106" creationId="{9BAC7178-2A65-493B-B90F-874E433D5DC7}"/>
          </ac:cxnSpMkLst>
        </pc:cxnChg>
        <pc:cxnChg chg="add mod">
          <ac:chgData name="Kulinich Bohdan" userId="48e65c9f34e137d0" providerId="LiveId" clId="{AF0F6466-3DB8-4743-AB03-958187D59A7F}" dt="2021-06-14T13:41:12.813" v="1297" actId="14100"/>
          <ac:cxnSpMkLst>
            <pc:docMk/>
            <pc:sldMk cId="1819275088" sldId="501"/>
            <ac:cxnSpMk id="109" creationId="{C19B6E56-150D-4414-8F4A-C99F051FFD9F}"/>
          </ac:cxnSpMkLst>
        </pc:cxnChg>
        <pc:cxnChg chg="add mod">
          <ac:chgData name="Kulinich Bohdan" userId="48e65c9f34e137d0" providerId="LiveId" clId="{AF0F6466-3DB8-4743-AB03-958187D59A7F}" dt="2021-06-14T13:41:31.565" v="1336" actId="1076"/>
          <ac:cxnSpMkLst>
            <pc:docMk/>
            <pc:sldMk cId="1819275088" sldId="501"/>
            <ac:cxnSpMk id="112" creationId="{242F8552-B34C-4E31-B60F-15426B6A5AF5}"/>
          </ac:cxnSpMkLst>
        </pc:cxnChg>
        <pc:cxnChg chg="add mod">
          <ac:chgData name="Kulinich Bohdan" userId="48e65c9f34e137d0" providerId="LiveId" clId="{AF0F6466-3DB8-4743-AB03-958187D59A7F}" dt="2021-06-14T13:44:22.292" v="1459" actId="1076"/>
          <ac:cxnSpMkLst>
            <pc:docMk/>
            <pc:sldMk cId="1819275088" sldId="501"/>
            <ac:cxnSpMk id="114" creationId="{78F46EFD-8032-4548-916C-81B6825F51C9}"/>
          </ac:cxnSpMkLst>
        </pc:cxnChg>
      </pc:sldChg>
      <pc:sldChg chg="modSp add mod">
        <pc:chgData name="Kulinich Bohdan" userId="48e65c9f34e137d0" providerId="LiveId" clId="{AF0F6466-3DB8-4743-AB03-958187D59A7F}" dt="2021-06-14T13:19:43.154" v="1277" actId="14100"/>
        <pc:sldMkLst>
          <pc:docMk/>
          <pc:sldMk cId="1717270184" sldId="502"/>
        </pc:sldMkLst>
        <pc:spChg chg="mod">
          <ac:chgData name="Kulinich Bohdan" userId="48e65c9f34e137d0" providerId="LiveId" clId="{AF0F6466-3DB8-4743-AB03-958187D59A7F}" dt="2021-06-14T13:19:43.154" v="1277" actId="14100"/>
          <ac:spMkLst>
            <pc:docMk/>
            <pc:sldMk cId="1717270184" sldId="502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4T13:16:57.076" v="1197" actId="20577"/>
          <ac:spMkLst>
            <pc:docMk/>
            <pc:sldMk cId="1717270184" sldId="502"/>
            <ac:spMk id="12" creationId="{97485A41-1798-4E95-BC09-FD81F2E9BF93}"/>
          </ac:spMkLst>
        </pc:spChg>
      </pc:sldChg>
      <pc:sldChg chg="addSp delSp modSp add del mod ord modAnim">
        <pc:chgData name="Kulinich Bohdan" userId="48e65c9f34e137d0" providerId="LiveId" clId="{AF0F6466-3DB8-4743-AB03-958187D59A7F}" dt="2021-06-14T17:38:23.026" v="1922" actId="47"/>
        <pc:sldMkLst>
          <pc:docMk/>
          <pc:sldMk cId="683959856" sldId="503"/>
        </pc:sldMkLst>
        <pc:spChg chg="mod">
          <ac:chgData name="Kulinich Bohdan" userId="48e65c9f34e137d0" providerId="LiveId" clId="{AF0F6466-3DB8-4743-AB03-958187D59A7F}" dt="2021-06-14T13:50:15.879" v="1498" actId="1076"/>
          <ac:spMkLst>
            <pc:docMk/>
            <pc:sldMk cId="683959856" sldId="503"/>
            <ac:spMk id="13" creationId="{9DEFDF47-AA23-4AB3-B1CF-8B3826335484}"/>
          </ac:spMkLst>
        </pc:spChg>
        <pc:spChg chg="add mod">
          <ac:chgData name="Kulinich Bohdan" userId="48e65c9f34e137d0" providerId="LiveId" clId="{AF0F6466-3DB8-4743-AB03-958187D59A7F}" dt="2021-06-14T14:06:59.116" v="1585" actId="20577"/>
          <ac:spMkLst>
            <pc:docMk/>
            <pc:sldMk cId="683959856" sldId="503"/>
            <ac:spMk id="108" creationId="{AF8A7110-BBE2-4DC5-BD70-60A9397AE2C9}"/>
          </ac:spMkLst>
        </pc:spChg>
        <pc:spChg chg="add mod">
          <ac:chgData name="Kulinich Bohdan" userId="48e65c9f34e137d0" providerId="LiveId" clId="{AF0F6466-3DB8-4743-AB03-958187D59A7F}" dt="2021-06-14T14:07:03.865" v="1587" actId="20577"/>
          <ac:spMkLst>
            <pc:docMk/>
            <pc:sldMk cId="683959856" sldId="503"/>
            <ac:spMk id="109" creationId="{AF593652-7518-48BD-BBA9-BD155BDDF88B}"/>
          </ac:spMkLst>
        </pc:spChg>
        <pc:spChg chg="add mod">
          <ac:chgData name="Kulinich Bohdan" userId="48e65c9f34e137d0" providerId="LiveId" clId="{AF0F6466-3DB8-4743-AB03-958187D59A7F}" dt="2021-06-14T14:07:01.607" v="1586" actId="20577"/>
          <ac:spMkLst>
            <pc:docMk/>
            <pc:sldMk cId="683959856" sldId="503"/>
            <ac:spMk id="110" creationId="{1B435FA5-3BAF-4889-9312-252D7A21BA66}"/>
          </ac:spMkLst>
        </pc:spChg>
        <pc:spChg chg="mod">
          <ac:chgData name="Kulinich Bohdan" userId="48e65c9f34e137d0" providerId="LiveId" clId="{AF0F6466-3DB8-4743-AB03-958187D59A7F}" dt="2021-06-14T13:48:18.033" v="1467" actId="1076"/>
          <ac:spMkLst>
            <pc:docMk/>
            <pc:sldMk cId="683959856" sldId="503"/>
            <ac:spMk id="121" creationId="{E40CE1DE-472D-4FA7-A5F5-B8ED6C4CA4C9}"/>
          </ac:spMkLst>
        </pc:spChg>
        <pc:spChg chg="mod">
          <ac:chgData name="Kulinich Bohdan" userId="48e65c9f34e137d0" providerId="LiveId" clId="{AF0F6466-3DB8-4743-AB03-958187D59A7F}" dt="2021-06-14T13:48:20.431" v="1468" actId="1076"/>
          <ac:spMkLst>
            <pc:docMk/>
            <pc:sldMk cId="683959856" sldId="503"/>
            <ac:spMk id="122" creationId="{4939B60B-5478-421B-BBFE-C3D5743C6748}"/>
          </ac:spMkLst>
        </pc:spChg>
        <pc:cxnChg chg="del">
          <ac:chgData name="Kulinich Bohdan" userId="48e65c9f34e137d0" providerId="LiveId" clId="{AF0F6466-3DB8-4743-AB03-958187D59A7F}" dt="2021-06-14T13:48:11.360" v="1463" actId="478"/>
          <ac:cxnSpMkLst>
            <pc:docMk/>
            <pc:sldMk cId="683959856" sldId="503"/>
            <ac:cxnSpMk id="99" creationId="{33B6B6EF-9FAC-4147-BE69-BAA98FEA38E0}"/>
          </ac:cxnSpMkLst>
        </pc:cxnChg>
        <pc:cxnChg chg="mod">
          <ac:chgData name="Kulinich Bohdan" userId="48e65c9f34e137d0" providerId="LiveId" clId="{AF0F6466-3DB8-4743-AB03-958187D59A7F}" dt="2021-06-14T13:48:13.430" v="1465" actId="1076"/>
          <ac:cxnSpMkLst>
            <pc:docMk/>
            <pc:sldMk cId="683959856" sldId="503"/>
            <ac:cxnSpMk id="101" creationId="{A5731F2D-98AB-4609-80F5-266E4E7D6149}"/>
          </ac:cxnSpMkLst>
        </pc:cxnChg>
        <pc:cxnChg chg="add mod">
          <ac:chgData name="Kulinich Bohdan" userId="48e65c9f34e137d0" providerId="LiveId" clId="{AF0F6466-3DB8-4743-AB03-958187D59A7F}" dt="2021-06-14T13:49:10.104" v="1488" actId="1076"/>
          <ac:cxnSpMkLst>
            <pc:docMk/>
            <pc:sldMk cId="683959856" sldId="503"/>
            <ac:cxnSpMk id="102" creationId="{579F1C2C-9613-4D36-9C35-8EBD39FBED9A}"/>
          </ac:cxnSpMkLst>
        </pc:cxnChg>
        <pc:cxnChg chg="add mod">
          <ac:chgData name="Kulinich Bohdan" userId="48e65c9f34e137d0" providerId="LiveId" clId="{AF0F6466-3DB8-4743-AB03-958187D59A7F}" dt="2021-06-14T13:49:42.700" v="1495" actId="1076"/>
          <ac:cxnSpMkLst>
            <pc:docMk/>
            <pc:sldMk cId="683959856" sldId="503"/>
            <ac:cxnSpMk id="104" creationId="{C21F2346-E6C9-4D99-89BF-8D24A7AA2690}"/>
          </ac:cxnSpMkLst>
        </pc:cxnChg>
        <pc:cxnChg chg="add mod">
          <ac:chgData name="Kulinich Bohdan" userId="48e65c9f34e137d0" providerId="LiveId" clId="{AF0F6466-3DB8-4743-AB03-958187D59A7F}" dt="2021-06-14T13:49:38.232" v="1494" actId="14100"/>
          <ac:cxnSpMkLst>
            <pc:docMk/>
            <pc:sldMk cId="683959856" sldId="503"/>
            <ac:cxnSpMk id="105" creationId="{90667C44-2DD0-41F9-961B-6AA09D6670E7}"/>
          </ac:cxnSpMkLst>
        </pc:cxnChg>
        <pc:cxnChg chg="add mod">
          <ac:chgData name="Kulinich Bohdan" userId="48e65c9f34e137d0" providerId="LiveId" clId="{AF0F6466-3DB8-4743-AB03-958187D59A7F}" dt="2021-06-14T13:49:54.874" v="1497" actId="1076"/>
          <ac:cxnSpMkLst>
            <pc:docMk/>
            <pc:sldMk cId="683959856" sldId="503"/>
            <ac:cxnSpMk id="107" creationId="{8D82614A-015C-43B4-802C-40D2CD2585BF}"/>
          </ac:cxnSpMkLst>
        </pc:cxnChg>
        <pc:cxnChg chg="del">
          <ac:chgData name="Kulinich Bohdan" userId="48e65c9f34e137d0" providerId="LiveId" clId="{AF0F6466-3DB8-4743-AB03-958187D59A7F}" dt="2021-06-14T13:48:12.200" v="1464" actId="478"/>
          <ac:cxnSpMkLst>
            <pc:docMk/>
            <pc:sldMk cId="683959856" sldId="503"/>
            <ac:cxnSpMk id="131" creationId="{0B2CDA0D-4D5F-481A-8EB0-063A0DA0B5C9}"/>
          </ac:cxnSpMkLst>
        </pc:cxnChg>
      </pc:sldChg>
      <pc:sldChg chg="modSp add mod">
        <pc:chgData name="Kulinich Bohdan" userId="48e65c9f34e137d0" providerId="LiveId" clId="{AF0F6466-3DB8-4743-AB03-958187D59A7F}" dt="2021-06-14T14:37:28.717" v="1656" actId="20577"/>
        <pc:sldMkLst>
          <pc:docMk/>
          <pc:sldMk cId="3014768799" sldId="504"/>
        </pc:sldMkLst>
        <pc:spChg chg="mod">
          <ac:chgData name="Kulinich Bohdan" userId="48e65c9f34e137d0" providerId="LiveId" clId="{AF0F6466-3DB8-4743-AB03-958187D59A7F}" dt="2021-06-14T14:37:28.717" v="1656" actId="20577"/>
          <ac:spMkLst>
            <pc:docMk/>
            <pc:sldMk cId="3014768799" sldId="504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4T13:55:49.825" v="1508" actId="20577"/>
          <ac:spMkLst>
            <pc:docMk/>
            <pc:sldMk cId="3014768799" sldId="504"/>
            <ac:spMk id="12" creationId="{97485A41-1798-4E95-BC09-FD81F2E9BF93}"/>
          </ac:spMkLst>
        </pc:spChg>
      </pc:sldChg>
      <pc:sldChg chg="addSp delSp modSp add mod modAnim">
        <pc:chgData name="Kulinich Bohdan" userId="48e65c9f34e137d0" providerId="LiveId" clId="{AF0F6466-3DB8-4743-AB03-958187D59A7F}" dt="2021-06-17T17:45:58.337" v="1959" actId="14429"/>
        <pc:sldMkLst>
          <pc:docMk/>
          <pc:sldMk cId="1486443320" sldId="505"/>
        </pc:sldMkLst>
        <pc:spChg chg="add mod ord modVis">
          <ac:chgData name="Kulinich Bohdan" userId="48e65c9f34e137d0" providerId="LiveId" clId="{AF0F6466-3DB8-4743-AB03-958187D59A7F}" dt="2021-06-17T17:45:58.337" v="1959" actId="14429"/>
          <ac:spMkLst>
            <pc:docMk/>
            <pc:sldMk cId="1486443320" sldId="505"/>
            <ac:spMk id="2" creationId="{C7DE0FAF-FA5E-47A7-8E8B-842FF4610F07}"/>
          </ac:spMkLst>
        </pc:spChg>
        <pc:spChg chg="mod ord">
          <ac:chgData name="Kulinich Bohdan" userId="48e65c9f34e137d0" providerId="LiveId" clId="{AF0F6466-3DB8-4743-AB03-958187D59A7F}" dt="2021-06-17T17:44:06.626" v="1932" actId="20577"/>
          <ac:spMkLst>
            <pc:docMk/>
            <pc:sldMk cId="1486443320" sldId="505"/>
            <ac:spMk id="6" creationId="{4CD1B612-D16C-4F70-8335-78480BFE8EC8}"/>
          </ac:spMkLst>
        </pc:spChg>
        <pc:spChg chg="mod">
          <ac:chgData name="Kulinich Bohdan" userId="48e65c9f34e137d0" providerId="LiveId" clId="{AF0F6466-3DB8-4743-AB03-958187D59A7F}" dt="2021-06-14T16:25:54.021" v="1658" actId="20577"/>
          <ac:spMkLst>
            <pc:docMk/>
            <pc:sldMk cId="1486443320" sldId="505"/>
            <ac:spMk id="12" creationId="{97485A41-1798-4E95-BC09-FD81F2E9BF93}"/>
          </ac:spMkLst>
        </pc:spChg>
        <pc:spChg chg="mod modVis">
          <ac:chgData name="Kulinich Bohdan" userId="48e65c9f34e137d0" providerId="LiveId" clId="{AF0F6466-3DB8-4743-AB03-958187D59A7F}" dt="2021-06-17T17:45:57.718" v="1958" actId="14429"/>
          <ac:spMkLst>
            <pc:docMk/>
            <pc:sldMk cId="1486443320" sldId="505"/>
            <ac:spMk id="14" creationId="{77A5BBD8-5574-4F08-AF1D-324733C7635A}"/>
          </ac:spMkLst>
        </pc:spChg>
        <pc:spChg chg="del mod topLvl">
          <ac:chgData name="Kulinich Bohdan" userId="48e65c9f34e137d0" providerId="LiveId" clId="{AF0F6466-3DB8-4743-AB03-958187D59A7F}" dt="2021-06-14T17:32:18.972" v="1888" actId="478"/>
          <ac:spMkLst>
            <pc:docMk/>
            <pc:sldMk cId="1486443320" sldId="505"/>
            <ac:spMk id="20" creationId="{F9CC3DE2-9671-4BBD-B4EE-19217B212673}"/>
          </ac:spMkLst>
        </pc:spChg>
        <pc:spChg chg="mod topLvl">
          <ac:chgData name="Kulinich Bohdan" userId="48e65c9f34e137d0" providerId="LiveId" clId="{AF0F6466-3DB8-4743-AB03-958187D59A7F}" dt="2021-06-17T17:44:16.527" v="1934" actId="1076"/>
          <ac:spMkLst>
            <pc:docMk/>
            <pc:sldMk cId="1486443320" sldId="505"/>
            <ac:spMk id="24" creationId="{039F538D-0998-4129-9295-55659C6AB6CF}"/>
          </ac:spMkLst>
        </pc:spChg>
        <pc:spChg chg="mod topLvl">
          <ac:chgData name="Kulinich Bohdan" userId="48e65c9f34e137d0" providerId="LiveId" clId="{AF0F6466-3DB8-4743-AB03-958187D59A7F}" dt="2021-06-17T17:44:45.617" v="1938" actId="1076"/>
          <ac:spMkLst>
            <pc:docMk/>
            <pc:sldMk cId="1486443320" sldId="505"/>
            <ac:spMk id="25" creationId="{6C82784B-38FA-4C12-A9B3-6C84CC4D20A7}"/>
          </ac:spMkLst>
        </pc:spChg>
        <pc:spChg chg="mod topLvl">
          <ac:chgData name="Kulinich Bohdan" userId="48e65c9f34e137d0" providerId="LiveId" clId="{AF0F6466-3DB8-4743-AB03-958187D59A7F}" dt="2021-06-17T17:44:23.713" v="1935" actId="1076"/>
          <ac:spMkLst>
            <pc:docMk/>
            <pc:sldMk cId="1486443320" sldId="505"/>
            <ac:spMk id="26" creationId="{503CA124-FC6A-4AE1-BFD4-EEF6FDF12915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27" creationId="{2602A4B0-56FA-4B01-8C67-F374F120C3CC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28" creationId="{69AB7B2C-500C-4BCF-8D18-2E72AE4F1CA5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29" creationId="{4597B753-8695-45A1-95DD-255953103765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30" creationId="{F4944F66-3AF2-4B88-AC8C-70B77457182E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69" creationId="{1DC75ED2-D0BF-4D8B-8C06-A4CD2E98DDF6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0" creationId="{6F7DDDFD-C15E-4AC2-B0B3-518EB484FF73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1" creationId="{D315778E-5E98-427D-AC4F-FFFE5B0874B6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2" creationId="{ACCFFEDF-FF91-40B1-9E59-C8ABF8C31CF6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3" creationId="{3F2C1FCB-1BC8-4A6A-A55D-4EFDED354389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4" creationId="{61437F27-820D-4B65-A5B6-30C2762D3A95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5" creationId="{77D09210-0C78-4567-BA54-CE9E7319B669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6" creationId="{00DDDFE5-58C5-4B4E-8114-2999A674F1E1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7" creationId="{9CF7BB55-8C9E-410D-BF54-C3EB5F498C2E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8" creationId="{501D0002-6215-4B3C-8261-7884CB8CC03C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79" creationId="{ECC70F1B-CB4B-4B2D-A9FD-E53EE050C8F9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0" creationId="{43306D42-3C0A-4092-B401-DB1CA000C5B0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1" creationId="{E7013E73-EB8F-4607-946F-CCB96E6369C2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2" creationId="{357235AC-7C17-49E5-8402-2F83CD94FDEA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3" creationId="{4A2C2AC3-537E-4F62-999A-0C2CF1517ACB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4" creationId="{85906897-D20D-4CCE-BAB1-720E3F18763E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5" creationId="{B7F3F429-A8B4-4323-B513-1EAA6C374241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6" creationId="{F5185A24-98EA-4804-8E89-EFE810C6F944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7" creationId="{F34B26CB-7244-4215-A882-2810C15B0889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8" creationId="{A28EECCE-02D4-449D-AC81-F53D159C6D86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89" creationId="{3F74AF2D-9D50-4629-BE5A-1A484444D851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0" creationId="{9E38954F-9BFE-4031-A987-CD70A95146EE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1" creationId="{C501244B-A712-46C3-A6DC-E47C45A99B66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2" creationId="{68C17F0E-8ECB-4D96-AB86-8C31687CF624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3" creationId="{13E7817C-FB2C-41C6-8B83-52F108F42B49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4" creationId="{B7C33018-3670-48B3-85BD-40BC777C581B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5" creationId="{3B00727B-A165-496D-A32B-999E5861AED5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6" creationId="{343F1C9A-16EB-4BFB-B39F-D9E0A8604228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7" creationId="{3A4DBF21-A49F-41DE-92FA-BB708CBEC587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8" creationId="{7CE355E8-34F4-4C65-84D6-93B1F4B57EFF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99" creationId="{65A288CB-F4C3-4062-9A33-79678B8F5D4A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100" creationId="{BFDB8824-CB79-4B53-86AC-469B77D83AEB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101" creationId="{7D9FDF3A-5583-4FAE-9730-3DF4D21F91BB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102" creationId="{57422740-0019-420A-BEB7-6315D004EB57}"/>
          </ac:spMkLst>
        </pc:spChg>
        <pc:spChg chg="mod topLvl">
          <ac:chgData name="Kulinich Bohdan" userId="48e65c9f34e137d0" providerId="LiveId" clId="{AF0F6466-3DB8-4743-AB03-958187D59A7F}" dt="2021-06-14T17:32:26.263" v="1890" actId="164"/>
          <ac:spMkLst>
            <pc:docMk/>
            <pc:sldMk cId="1486443320" sldId="505"/>
            <ac:spMk id="103" creationId="{A6742A52-2220-42BA-B09D-4AE5E8D449D2}"/>
          </ac:spMkLst>
        </pc:spChg>
        <pc:spChg chg="mod topLvl">
          <ac:chgData name="Kulinich Bohdan" userId="48e65c9f34e137d0" providerId="LiveId" clId="{AF0F6466-3DB8-4743-AB03-958187D59A7F}" dt="2021-06-17T17:44:50.546" v="1939" actId="1076"/>
          <ac:spMkLst>
            <pc:docMk/>
            <pc:sldMk cId="1486443320" sldId="505"/>
            <ac:spMk id="104" creationId="{4143AD82-3512-4745-BED6-8A55913467BD}"/>
          </ac:spMkLst>
        </pc:spChg>
        <pc:spChg chg="add mod">
          <ac:chgData name="Kulinich Bohdan" userId="48e65c9f34e137d0" providerId="LiveId" clId="{AF0F6466-3DB8-4743-AB03-958187D59A7F}" dt="2021-06-17T17:45:46.402" v="1952" actId="164"/>
          <ac:spMkLst>
            <pc:docMk/>
            <pc:sldMk cId="1486443320" sldId="505"/>
            <ac:spMk id="105" creationId="{7060E7CF-190B-4C62-AD51-4CCE8A42E899}"/>
          </ac:spMkLst>
        </pc:spChg>
        <pc:spChg chg="del mod topLvl">
          <ac:chgData name="Kulinich Bohdan" userId="48e65c9f34e137d0" providerId="LiveId" clId="{AF0F6466-3DB8-4743-AB03-958187D59A7F}" dt="2021-06-14T17:35:38.863" v="1918" actId="478"/>
          <ac:spMkLst>
            <pc:docMk/>
            <pc:sldMk cId="1486443320" sldId="505"/>
            <ac:spMk id="105" creationId="{AD8ECD48-ACD5-43E7-ACB1-0E8C09A5FE7D}"/>
          </ac:spMkLst>
        </pc:spChg>
        <pc:spChg chg="add mod">
          <ac:chgData name="Kulinich Bohdan" userId="48e65c9f34e137d0" providerId="LiveId" clId="{AF0F6466-3DB8-4743-AB03-958187D59A7F}" dt="2021-06-17T17:45:46.402" v="1952" actId="164"/>
          <ac:spMkLst>
            <pc:docMk/>
            <pc:sldMk cId="1486443320" sldId="505"/>
            <ac:spMk id="106" creationId="{8D41249C-E08D-48CC-89BD-FEE2B01C023B}"/>
          </ac:spMkLst>
        </pc:spChg>
        <pc:grpChg chg="add mod">
          <ac:chgData name="Kulinich Bohdan" userId="48e65c9f34e137d0" providerId="LiveId" clId="{AF0F6466-3DB8-4743-AB03-958187D59A7F}" dt="2021-06-17T17:45:46.402" v="1952" actId="164"/>
          <ac:grpSpMkLst>
            <pc:docMk/>
            <pc:sldMk cId="1486443320" sldId="505"/>
            <ac:grpSpMk id="7" creationId="{F9F3CE24-63A9-44AA-AD07-7540627CB262}"/>
          </ac:grpSpMkLst>
        </pc:grpChg>
        <pc:grpChg chg="add mod ord">
          <ac:chgData name="Kulinich Bohdan" userId="48e65c9f34e137d0" providerId="LiveId" clId="{AF0F6466-3DB8-4743-AB03-958187D59A7F}" dt="2021-06-17T17:45:49.535" v="1953" actId="167"/>
          <ac:grpSpMkLst>
            <pc:docMk/>
            <pc:sldMk cId="1486443320" sldId="505"/>
            <ac:grpSpMk id="8" creationId="{AD0536DF-6A63-44A5-986D-7C4C4AA45D08}"/>
          </ac:grpSpMkLst>
        </pc:grpChg>
        <pc:grpChg chg="add del mod ord">
          <ac:chgData name="Kulinich Bohdan" userId="48e65c9f34e137d0" providerId="LiveId" clId="{AF0F6466-3DB8-4743-AB03-958187D59A7F}" dt="2021-06-14T17:32:10.137" v="1885" actId="165"/>
          <ac:grpSpMkLst>
            <pc:docMk/>
            <pc:sldMk cId="1486443320" sldId="505"/>
            <ac:grpSpMk id="15" creationId="{45536CDE-C93C-479B-A753-0D24A4A8FC0B}"/>
          </ac:grpSpMkLst>
        </pc:grpChg>
        <pc:picChg chg="mod modVis">
          <ac:chgData name="Kulinich Bohdan" userId="48e65c9f34e137d0" providerId="LiveId" clId="{AF0F6466-3DB8-4743-AB03-958187D59A7F}" dt="2021-06-17T17:45:57.397" v="1957" actId="14429"/>
          <ac:picMkLst>
            <pc:docMk/>
            <pc:sldMk cId="1486443320" sldId="505"/>
            <ac:picMk id="13" creationId="{9BBF827E-5082-4894-858E-CC1F17B8CC0E}"/>
          </ac:picMkLst>
        </pc:picChg>
        <pc:picChg chg="del mod topLvl">
          <ac:chgData name="Kulinich Bohdan" userId="48e65c9f34e137d0" providerId="LiveId" clId="{AF0F6466-3DB8-4743-AB03-958187D59A7F}" dt="2021-06-14T17:32:17.100" v="1887" actId="478"/>
          <ac:picMkLst>
            <pc:docMk/>
            <pc:sldMk cId="1486443320" sldId="505"/>
            <ac:picMk id="19" creationId="{A6E23BC6-09E5-4BC7-880A-0F4A03FC4379}"/>
          </ac:picMkLst>
        </pc:picChg>
        <pc:picChg chg="mod topLvl modVis">
          <ac:chgData name="Kulinich Bohdan" userId="48e65c9f34e137d0" providerId="LiveId" clId="{AF0F6466-3DB8-4743-AB03-958187D59A7F}" dt="2021-06-14T17:32:26.263" v="1890" actId="164"/>
          <ac:picMkLst>
            <pc:docMk/>
            <pc:sldMk cId="1486443320" sldId="505"/>
            <ac:picMk id="21" creationId="{3CA7586C-6B54-436C-9102-7E2583557108}"/>
          </ac:picMkLst>
        </pc:pic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22" creationId="{6043E416-BF4F-4770-B4BA-DF07C60C37B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23" creationId="{718285D3-6FAF-4088-BD2D-CB73787D4160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1" creationId="{3C371720-A1BD-4EA1-9F49-5BEB38E27C8E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2" creationId="{F916FD7B-B798-4A52-90D4-3B9B01DB2ED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3" creationId="{75DE5934-643F-456B-AEDA-594805A8503C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4" creationId="{59C5E2C1-01CF-48C3-A305-002F4BF1ED16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5" creationId="{9F8BF065-7810-4891-933B-57192A3B2ED0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6" creationId="{1EB5A5C6-17DC-40E5-8566-B7BEC5A55CF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7" creationId="{225E78B3-3A74-4801-AC70-28D2E831C81A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8" creationId="{4B363883-4534-48D2-B08A-214C025BCC48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39" creationId="{A2AB8603-E115-4604-B386-FD493DF364F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0" creationId="{C896C7A4-7FC8-45B2-8265-FB3C9058E1B2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1" creationId="{1A51FB5F-CCED-497B-9801-EAEBC57E31C7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2" creationId="{B7508410-3FA0-43FA-8D66-FF517A3F94A8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3" creationId="{1B983013-477F-4534-A613-2DBE673A44BE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4" creationId="{CAF834CB-E413-47E9-8719-7908EA953A54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5" creationId="{55F82DB8-9827-42F6-87B2-6D227DB87188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6" creationId="{84A9D885-9848-4945-80EF-D2BE82ECB52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7" creationId="{CB631B6A-9212-48E9-B7F0-F329CC1287B1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8" creationId="{69A987CD-DCD4-4C20-84C8-3074E44EEC5D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49" creationId="{4C529D83-FD37-4800-AF16-4685D528BAA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0" creationId="{06309382-C4A3-466F-AC62-2A5F1C542194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1" creationId="{1E730345-6D7F-4747-8C36-2C0A721F1647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2" creationId="{6C403439-0048-48FE-91B2-585BF7585169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3" creationId="{8B73442B-E927-4522-AEBF-F7D3DE487885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4" creationId="{37A8FC22-E0EC-44E8-A8D2-7A24700D0D4F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5" creationId="{2C1C5A3E-37BA-4E71-9B8C-498416D272E2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6" creationId="{50F4D103-3BA4-407D-8A18-0BFBF741C50C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7" creationId="{CE745AD9-4A21-44FD-8105-1FDF7ECDFAB3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8" creationId="{529E429C-30D0-43B2-89ED-18B3333EAD04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59" creationId="{CBD6C29E-6E8E-4FC3-A355-667612A1BD5F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0" creationId="{F0239C66-CBA3-431A-ABDF-355F2772A93A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1" creationId="{1CBC113E-B233-4549-84D4-AE2FEF74AEDA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2" creationId="{C9101A5A-630D-4B5E-A075-3DA8D0EE8F9C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3" creationId="{61FADC19-353E-4FA2-A6F1-9AEDB8707F8A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4" creationId="{CE0B1B53-2F1F-47A6-86E6-C28DB271A992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5" creationId="{ACFAEB31-EFC2-4EF8-BF5B-33EAAEF11183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6" creationId="{7160BF52-B847-4201-843B-B2574F39726B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7" creationId="{E134574B-24F9-49E4-8D8E-AA423B4E9FD9}"/>
          </ac:cxnSpMkLst>
        </pc:cxnChg>
        <pc:cxnChg chg="mod topLvl">
          <ac:chgData name="Kulinich Bohdan" userId="48e65c9f34e137d0" providerId="LiveId" clId="{AF0F6466-3DB8-4743-AB03-958187D59A7F}" dt="2021-06-14T17:32:26.263" v="1890" actId="164"/>
          <ac:cxnSpMkLst>
            <pc:docMk/>
            <pc:sldMk cId="1486443320" sldId="505"/>
            <ac:cxnSpMk id="68" creationId="{1A741C99-AC9A-48E1-9940-0B789A746DDC}"/>
          </ac:cxnSpMkLst>
        </pc:cxnChg>
      </pc:sldChg>
      <pc:sldChg chg="addSp delSp modSp add del mod ord modAnim">
        <pc:chgData name="Kulinich Bohdan" userId="48e65c9f34e137d0" providerId="LiveId" clId="{AF0F6466-3DB8-4743-AB03-958187D59A7F}" dt="2021-06-14T17:38:23.026" v="1922" actId="47"/>
        <pc:sldMkLst>
          <pc:docMk/>
          <pc:sldMk cId="1575597873" sldId="506"/>
        </pc:sldMkLst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3" creationId="{A6653207-91B2-48D9-9E92-93508F4870FC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" creationId="{315A63CA-5B18-4089-9249-6A43BD2526F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11" creationId="{5F15D14B-B62A-4D6F-989B-69F57150FC4A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13" creationId="{9DEFDF47-AA23-4AB3-B1CF-8B3826335484}"/>
          </ac:spMkLst>
        </pc:spChg>
        <pc:spChg chg="mod">
          <ac:chgData name="Kulinich Bohdan" userId="48e65c9f34e137d0" providerId="LiveId" clId="{AF0F6466-3DB8-4743-AB03-958187D59A7F}" dt="2021-06-14T17:28:10.474" v="1745" actId="1076"/>
          <ac:spMkLst>
            <pc:docMk/>
            <pc:sldMk cId="1575597873" sldId="506"/>
            <ac:spMk id="17" creationId="{382697FC-7302-47D2-AB2B-E8A9B60E18D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19" creationId="{8DBDE8F0-7984-4675-845A-B76BBD15F41C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20" creationId="{BAF932D9-AED1-4655-B4C6-F2169D9227C3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21" creationId="{B006E40C-1BE5-4CB0-B4AB-9323C485573D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22" creationId="{45E5FCA4-6A14-4C40-9F18-6FB5657053C2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2" creationId="{E13E9818-A1C6-4D6C-BE06-7B815B7A029B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3" creationId="{63168C5A-9959-4823-B2C3-D91EAA631737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4" creationId="{B57F3787-DF44-4ED0-B332-D6092DF5BB47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5" creationId="{2E57CCBC-778D-4E6E-B97D-F295F23E8891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6" creationId="{50390E67-8788-4E2D-9594-538BEA39BCC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7" creationId="{C5BD77C7-6BD3-4D0C-9D56-A02AF1D9E0A7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8" creationId="{F9C90582-E44F-4F14-B4D2-037D7E7627A5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69" creationId="{2A674D87-C5C8-4BFB-8FE2-BD22226DE710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0" creationId="{DECEEB07-645D-42E4-8A98-D90DC45F6E4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2" creationId="{5539B48F-1E3E-4343-867A-18F6686517AB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3" creationId="{9E47AC5E-72EB-4E36-A713-4A38F789A59C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4" creationId="{70B8EB58-2406-4A2F-AD4E-F77B5EA3AB5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5" creationId="{4DEEACE1-C493-4BC7-B17A-A25F101FA546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6" creationId="{8C03284D-07C8-4AA9-8418-5BFBA3FD5706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7" creationId="{428FDAA0-E0B9-49A3-8AB5-3830D449C353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8" creationId="{F0E5302D-E68A-4257-AC80-19DFA2F6232E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79" creationId="{A50E6037-9B6A-433E-AC7A-62F4F96B8853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0" creationId="{BD1A3271-5DA3-4D1A-91FB-C0F9A3AE1D83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1" creationId="{8E033059-6DAF-4A2D-A6B0-497A16F5D27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2" creationId="{67CC963D-DB52-4886-A5C7-82043E52CC82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3" creationId="{CAFCC7A4-3C70-4CFC-8DE0-39CD242AD901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4" creationId="{F28447E5-6900-4B7C-804C-9A1E1D0A55EF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5" creationId="{4EBF87C4-E9C1-4AFF-9EAB-CF98FF9200C5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6" creationId="{5031EBA1-582E-477C-8BE9-B82E76DB6986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7" creationId="{B2ACA03D-1A3B-4E67-958F-5E4FF9601770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8" creationId="{B54D0B12-DA79-4A37-B0AD-DCDAD4B79CD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89" creationId="{452E87BE-8962-4DE4-A3F8-1A9C14CC808D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0" creationId="{538A258E-FEC4-49F6-9FFB-A652D6E533B8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1" creationId="{2A10D50F-E15F-432C-924D-BFBF7B4263CD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2" creationId="{3A6F82D6-7942-4497-B596-B1AE17619F26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3" creationId="{037CDD7F-94B8-40F2-9E49-1FEE0FB1BA3D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4" creationId="{2045CBF0-6FA2-4204-A264-A6681D486607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5" creationId="{DFF0D12F-3E46-44D3-ABCC-9AA241ABA51F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6" creationId="{932C0D82-28E9-4D80-9D11-BA98EC7DA109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97" creationId="{2B8BE773-63CF-419A-B350-BA081FD77829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121" creationId="{E40CE1DE-472D-4FA7-A5F5-B8ED6C4CA4C9}"/>
          </ac:spMkLst>
        </pc:spChg>
        <pc:spChg chg="mod">
          <ac:chgData name="Kulinich Bohdan" userId="48e65c9f34e137d0" providerId="LiveId" clId="{AF0F6466-3DB8-4743-AB03-958187D59A7F}" dt="2021-06-14T17:29:32.121" v="1857" actId="164"/>
          <ac:spMkLst>
            <pc:docMk/>
            <pc:sldMk cId="1575597873" sldId="506"/>
            <ac:spMk id="122" creationId="{4939B60B-5478-421B-BBFE-C3D5743C6748}"/>
          </ac:spMkLst>
        </pc:spChg>
        <pc:grpChg chg="add mod">
          <ac:chgData name="Kulinich Bohdan" userId="48e65c9f34e137d0" providerId="LiveId" clId="{AF0F6466-3DB8-4743-AB03-958187D59A7F}" dt="2021-06-14T17:29:32.121" v="1857" actId="164"/>
          <ac:grpSpMkLst>
            <pc:docMk/>
            <pc:sldMk cId="1575597873" sldId="506"/>
            <ac:grpSpMk id="14" creationId="{EFC76D7B-7697-4919-82F9-55D87667837B}"/>
          </ac:grpSpMkLst>
        </pc:grpChg>
        <pc:picChg chg="mod">
          <ac:chgData name="Kulinich Bohdan" userId="48e65c9f34e137d0" providerId="LiveId" clId="{AF0F6466-3DB8-4743-AB03-958187D59A7F}" dt="2021-06-14T17:29:32.121" v="1857" actId="164"/>
          <ac:picMkLst>
            <pc:docMk/>
            <pc:sldMk cId="1575597873" sldId="506"/>
            <ac:picMk id="2" creationId="{FEB6D9A0-D3CC-4499-A9B6-F77E1B049DB0}"/>
          </ac:picMkLst>
        </pc:picChg>
        <pc:picChg chg="mod">
          <ac:chgData name="Kulinich Bohdan" userId="48e65c9f34e137d0" providerId="LiveId" clId="{AF0F6466-3DB8-4743-AB03-958187D59A7F}" dt="2021-06-14T17:29:32.121" v="1857" actId="164"/>
          <ac:picMkLst>
            <pc:docMk/>
            <pc:sldMk cId="1575597873" sldId="506"/>
            <ac:picMk id="4" creationId="{715B4B63-426B-46B6-A41A-AC8A97C1B248}"/>
          </ac:picMkLst>
        </pc:pic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" creationId="{5B194DF0-1F5D-4640-AD45-C65003E470C6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6" creationId="{4B53FAF6-2221-4C5D-9093-A92FC2CF3573}"/>
          </ac:cxnSpMkLst>
        </pc:cxnChg>
        <pc:cxnChg chg="del">
          <ac:chgData name="Kulinich Bohdan" userId="48e65c9f34e137d0" providerId="LiveId" clId="{AF0F6466-3DB8-4743-AB03-958187D59A7F}" dt="2021-06-14T16:26:23.711" v="1666" actId="478"/>
          <ac:cxnSpMkLst>
            <pc:docMk/>
            <pc:sldMk cId="1575597873" sldId="506"/>
            <ac:cxnSpMk id="16" creationId="{47B383B0-1D69-4890-B982-ABC2FB0F77E8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3" creationId="{EC83D053-1E98-4CDC-96FB-AD183DB38680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4" creationId="{56EE2D44-B1CA-46D5-859B-310A3B226092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5" creationId="{307F5763-9022-4FEF-B54B-F925FC6C2560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6" creationId="{6A4FFC8E-9909-4491-BD98-A87D4DA4E4AA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7" creationId="{C66BDCA3-1DD4-4DDB-BCCD-4A212AF2AEA1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8" creationId="{98A6D920-32FF-4531-9D15-5941D6D530EB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29" creationId="{F0BED132-4693-4363-9A6D-4A86E800E883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0" creationId="{0E9549F2-A537-4F84-9428-D3DAB93ECA18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1" creationId="{8244EE7E-6F08-4B65-98D1-A447D3EACFA9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2" creationId="{E836AED7-85A0-4C2F-805A-C2936FA4519E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3" creationId="{FB26D575-E2F1-4621-94D4-07CFE582810B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4" creationId="{B8EDEE10-6C83-4E78-B53C-5A8241517866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5" creationId="{8742745E-65F4-4268-AEAB-3853BF1033D4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6" creationId="{20BADD76-5B9A-43F2-8EC0-D37162EC3F04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7" creationId="{DDE13D58-24C7-4290-8376-A6B423B62133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8" creationId="{7BAF73E9-D465-4155-95B2-162DA4C7A799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39" creationId="{A272106C-5323-4BC4-A31B-F7C8BDDB00A6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0" creationId="{4DDC599A-71CC-477D-9CA5-810F1A9E4366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1" creationId="{3032B267-73FB-4F63-9588-90927B93BAAE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3" creationId="{DA7F5813-E42D-4FF9-A764-2F7DB1B36656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4" creationId="{C29E88AD-BEC7-424B-8A4C-6F3F1426D134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5" creationId="{A482F3EB-276A-45E3-8C1E-9E25705266AC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6" creationId="{0BF6AD3F-6D1F-4CD3-B880-E08BFF74C554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7" creationId="{E49E375B-70B8-4CC2-B03A-FB330995C165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8" creationId="{DEBEBA1E-2F2D-457D-B5E4-BB0A54750AC0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49" creationId="{2EF1AD30-9D3B-4D9D-A40B-C16055343D23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0" creationId="{0A5E063B-EA26-4298-AB5E-39717F7A66BE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1" creationId="{CC63B6BE-A828-428E-9998-1F22A6C25921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2" creationId="{38F0B3AA-5A8C-4710-A613-7D07FA834D84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3" creationId="{073B8033-7326-4C3B-971F-B5B94B939650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4" creationId="{F336F94F-8724-4392-A6B7-2030D25BD263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5" creationId="{AAC6C1D7-65C9-4267-94C7-1DE6B6E403BA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6" creationId="{0F3748AB-A359-4B89-A0DF-449904057EEF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7" creationId="{7A4D3515-5C5C-4AA4-8DD2-8E07DF1055C9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8" creationId="{94DB646B-DE9F-4E99-AC28-BD886DB2BD4B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59" creationId="{DE3E5C07-5061-4836-858A-2B522BBD16C8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60" creationId="{50AB1218-D874-4B9A-BC28-968FE894E9AB}"/>
          </ac:cxnSpMkLst>
        </pc:cxnChg>
        <pc:cxnChg chg="mod">
          <ac:chgData name="Kulinich Bohdan" userId="48e65c9f34e137d0" providerId="LiveId" clId="{AF0F6466-3DB8-4743-AB03-958187D59A7F}" dt="2021-06-14T17:29:32.121" v="1857" actId="164"/>
          <ac:cxnSpMkLst>
            <pc:docMk/>
            <pc:sldMk cId="1575597873" sldId="506"/>
            <ac:cxnSpMk id="61" creationId="{E8D940F9-AD2C-4259-9E49-1CC37EF87FFF}"/>
          </ac:cxnSpMkLst>
        </pc:cxnChg>
        <pc:cxnChg chg="del">
          <ac:chgData name="Kulinich Bohdan" userId="48e65c9f34e137d0" providerId="LiveId" clId="{AF0F6466-3DB8-4743-AB03-958187D59A7F}" dt="2021-06-14T16:26:24.831" v="1667" actId="478"/>
          <ac:cxnSpMkLst>
            <pc:docMk/>
            <pc:sldMk cId="1575597873" sldId="506"/>
            <ac:cxnSpMk id="105" creationId="{9A591E44-72E8-4EF2-9F9E-BFAED8C884C3}"/>
          </ac:cxnSpMkLst>
        </pc:cxnChg>
      </pc:sldChg>
    </pc:docChg>
  </pc:docChgLst>
  <pc:docChgLst>
    <pc:chgData name="Kulinich Bohdan" userId="48e65c9f34e137d0" providerId="LiveId" clId="{9FB9D680-F281-4678-B9DC-B2F57C3EF796}"/>
    <pc:docChg chg="undo custSel addSld delSld modSld">
      <pc:chgData name="Kulinich Bohdan" userId="48e65c9f34e137d0" providerId="LiveId" clId="{9FB9D680-F281-4678-B9DC-B2F57C3EF796}" dt="2021-05-16T05:56:05.607" v="1116" actId="14429"/>
      <pc:docMkLst>
        <pc:docMk/>
      </pc:docMkLst>
      <pc:sldChg chg="addSp modSp add mod modTransition modAnim">
        <pc:chgData name="Kulinich Bohdan" userId="48e65c9f34e137d0" providerId="LiveId" clId="{9FB9D680-F281-4678-B9DC-B2F57C3EF796}" dt="2021-05-16T05:56:05.607" v="1116" actId="14429"/>
        <pc:sldMkLst>
          <pc:docMk/>
          <pc:sldMk cId="1256064280" sldId="388"/>
        </pc:sldMkLst>
        <pc:spChg chg="mod">
          <ac:chgData name="Kulinich Bohdan" userId="48e65c9f34e137d0" providerId="LiveId" clId="{9FB9D680-F281-4678-B9DC-B2F57C3EF796}" dt="2021-05-16T05:55:50.906" v="1113" actId="207"/>
          <ac:spMkLst>
            <pc:docMk/>
            <pc:sldMk cId="1256064280" sldId="388"/>
            <ac:spMk id="9" creationId="{6CBE4EA9-3EC4-4647-8459-6CB04DC725B8}"/>
          </ac:spMkLst>
        </pc:spChg>
        <pc:spChg chg="add mod">
          <ac:chgData name="Kulinich Bohdan" userId="48e65c9f34e137d0" providerId="LiveId" clId="{9FB9D680-F281-4678-B9DC-B2F57C3EF796}" dt="2021-05-16T05:56:04.467" v="1115" actId="207"/>
          <ac:spMkLst>
            <pc:docMk/>
            <pc:sldMk cId="1256064280" sldId="388"/>
            <ac:spMk id="11" creationId="{4D5FBF90-3203-4490-8BB9-B9BB34F195E6}"/>
          </ac:spMkLst>
        </pc:spChg>
        <pc:grpChg chg="add mod">
          <ac:chgData name="Kulinich Bohdan" userId="48e65c9f34e137d0" providerId="LiveId" clId="{9FB9D680-F281-4678-B9DC-B2F57C3EF796}" dt="2021-05-16T05:55:50.906" v="1113" actId="207"/>
          <ac:grpSpMkLst>
            <pc:docMk/>
            <pc:sldMk cId="1256064280" sldId="388"/>
            <ac:grpSpMk id="2" creationId="{AB6A0402-5FA7-48CE-BFF9-7C3D866652BB}"/>
          </ac:grpSpMkLst>
        </pc:grpChg>
        <pc:picChg chg="mod ord modVis">
          <ac:chgData name="Kulinich Bohdan" userId="48e65c9f34e137d0" providerId="LiveId" clId="{9FB9D680-F281-4678-B9DC-B2F57C3EF796}" dt="2021-05-16T05:56:05.607" v="1116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 del modTransition">
        <pc:chgData name="Kulinich Bohdan" userId="48e65c9f34e137d0" providerId="LiveId" clId="{9FB9D680-F281-4678-B9DC-B2F57C3EF796}" dt="2021-05-15T22:23:55.190" v="822" actId="47"/>
        <pc:sldMkLst>
          <pc:docMk/>
          <pc:sldMk cId="1221442366" sldId="422"/>
        </pc:sldMkLst>
      </pc:sldChg>
      <pc:sldChg chg="addSp delSp modSp add del mod modTransition addAnim delAnim modAnim">
        <pc:chgData name="Kulinich Bohdan" userId="48e65c9f34e137d0" providerId="LiveId" clId="{9FB9D680-F281-4678-B9DC-B2F57C3EF796}" dt="2021-05-16T05:24:39.413" v="915" actId="47"/>
        <pc:sldMkLst>
          <pc:docMk/>
          <pc:sldMk cId="2739052937" sldId="424"/>
        </pc:sldMkLst>
        <pc:spChg chg="del">
          <ac:chgData name="Kulinich Bohdan" userId="48e65c9f34e137d0" providerId="LiveId" clId="{9FB9D680-F281-4678-B9DC-B2F57C3EF796}" dt="2021-05-15T19:38:54.911" v="151" actId="478"/>
          <ac:spMkLst>
            <pc:docMk/>
            <pc:sldMk cId="2739052937" sldId="424"/>
            <ac:spMk id="2" creationId="{635F6A8A-1A15-4469-8DAA-CB98BCF6DE18}"/>
          </ac:spMkLst>
        </pc:spChg>
        <pc:spChg chg="add del mod ord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3" creationId="{DA795E9A-46C2-4CC3-B1E3-E333FA2088F1}"/>
          </ac:spMkLst>
        </pc:spChg>
        <pc:spChg chg="del">
          <ac:chgData name="Kulinich Bohdan" userId="48e65c9f34e137d0" providerId="LiveId" clId="{9FB9D680-F281-4678-B9DC-B2F57C3EF796}" dt="2021-05-15T19:29:17.093" v="12" actId="478"/>
          <ac:spMkLst>
            <pc:docMk/>
            <pc:sldMk cId="2739052937" sldId="424"/>
            <ac:spMk id="4" creationId="{529AB254-8040-49DB-9029-7059C8794F44}"/>
          </ac:spMkLst>
        </pc:spChg>
        <pc:spChg chg="add mod ord">
          <ac:chgData name="Kulinich Bohdan" userId="48e65c9f34e137d0" providerId="LiveId" clId="{9FB9D680-F281-4678-B9DC-B2F57C3EF796}" dt="2021-05-15T19:52:19.536" v="416" actId="255"/>
          <ac:spMkLst>
            <pc:docMk/>
            <pc:sldMk cId="2739052937" sldId="424"/>
            <ac:spMk id="5" creationId="{3E857854-C789-44E6-B2A6-9A7071207A46}"/>
          </ac:spMkLst>
        </pc:spChg>
        <pc:spChg chg="del">
          <ac:chgData name="Kulinich Bohdan" userId="48e65c9f34e137d0" providerId="LiveId" clId="{9FB9D680-F281-4678-B9DC-B2F57C3EF796}" dt="2021-05-15T19:39:00.184" v="153" actId="478"/>
          <ac:spMkLst>
            <pc:docMk/>
            <pc:sldMk cId="2739052937" sldId="424"/>
            <ac:spMk id="5" creationId="{7C6D7ECE-AFC0-4702-86F2-BBCC2297A894}"/>
          </ac:spMkLst>
        </pc:spChg>
        <pc:spChg chg="add mod ord">
          <ac:chgData name="Kulinich Bohdan" userId="48e65c9f34e137d0" providerId="LiveId" clId="{9FB9D680-F281-4678-B9DC-B2F57C3EF796}" dt="2021-05-15T19:55:20.297" v="436" actId="14100"/>
          <ac:spMkLst>
            <pc:docMk/>
            <pc:sldMk cId="2739052937" sldId="424"/>
            <ac:spMk id="6" creationId="{838ABF39-9CE7-4554-B32C-D808A1052B0F}"/>
          </ac:spMkLst>
        </pc:spChg>
        <pc:spChg chg="del mod">
          <ac:chgData name="Kulinich Bohdan" userId="48e65c9f34e137d0" providerId="LiveId" clId="{9FB9D680-F281-4678-B9DC-B2F57C3EF796}" dt="2021-05-15T19:30:13.332" v="26" actId="478"/>
          <ac:spMkLst>
            <pc:docMk/>
            <pc:sldMk cId="2739052937" sldId="424"/>
            <ac:spMk id="6" creationId="{944795A5-A81B-443D-B931-CA887BAED115}"/>
          </ac:spMkLst>
        </pc:spChg>
        <pc:spChg chg="add mod modVis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8" creationId="{619F6B5D-8815-4052-AB1A-48AF302C661C}"/>
          </ac:spMkLst>
        </pc:spChg>
        <pc:spChg chg="add del mod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0" creationId="{AE73C03F-1505-41AC-97F8-481B7E5230E1}"/>
          </ac:spMkLst>
        </pc:spChg>
        <pc:spChg chg="add 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1" creationId="{A532EBBC-AC14-4E46-8930-388719D597E0}"/>
          </ac:spMkLst>
        </pc:spChg>
        <pc:spChg chg="add del">
          <ac:chgData name="Kulinich Bohdan" userId="48e65c9f34e137d0" providerId="LiveId" clId="{9FB9D680-F281-4678-B9DC-B2F57C3EF796}" dt="2021-05-15T19:32:20.562" v="57" actId="11529"/>
          <ac:spMkLst>
            <pc:docMk/>
            <pc:sldMk cId="2739052937" sldId="424"/>
            <ac:spMk id="12" creationId="{6EB6B64D-CAC1-4255-A661-8BB68A060DF6}"/>
          </ac:spMkLst>
        </pc:spChg>
        <pc:spChg chg="mod ord">
          <ac:chgData name="Kulinich Bohdan" userId="48e65c9f34e137d0" providerId="LiveId" clId="{9FB9D680-F281-4678-B9DC-B2F57C3EF796}" dt="2021-05-15T19:32:20.276" v="56"/>
          <ac:spMkLst>
            <pc:docMk/>
            <pc:sldMk cId="2739052937" sldId="424"/>
            <ac:spMk id="14" creationId="{911FABBA-C000-4078-82A5-3194650445F5}"/>
          </ac:spMkLst>
        </pc:spChg>
        <pc:spChg chg="add del mod">
          <ac:chgData name="Kulinich Bohdan" userId="48e65c9f34e137d0" providerId="LiveId" clId="{9FB9D680-F281-4678-B9DC-B2F57C3EF796}" dt="2021-05-15T19:43:36.088" v="206" actId="478"/>
          <ac:spMkLst>
            <pc:docMk/>
            <pc:sldMk cId="2739052937" sldId="424"/>
            <ac:spMk id="15" creationId="{92614F7C-BCA9-4F78-9904-5B06DD55A345}"/>
          </ac:spMkLst>
        </pc:spChg>
        <pc:spChg chg="add mod">
          <ac:chgData name="Kulinich Bohdan" userId="48e65c9f34e137d0" providerId="LiveId" clId="{9FB9D680-F281-4678-B9DC-B2F57C3EF796}" dt="2021-05-15T19:32:36.572" v="62" actId="571"/>
          <ac:spMkLst>
            <pc:docMk/>
            <pc:sldMk cId="2739052937" sldId="424"/>
            <ac:spMk id="15" creationId="{D0D56602-73EB-4336-9904-C7DE2C851D47}"/>
          </ac:spMkLst>
        </pc:spChg>
        <pc:spChg chg="add del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6" creationId="{1560BD6A-AD43-444A-B3C8-02E3BDFEA8A6}"/>
          </ac:spMkLst>
        </pc:spChg>
        <pc:spChg chg="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7" creationId="{E72E8BBF-198A-4473-BD17-8169C3C1B8BD}"/>
          </ac:spMkLst>
        </pc:spChg>
        <pc:spChg chg="add del mod">
          <ac:chgData name="Kulinich Bohdan" userId="48e65c9f34e137d0" providerId="LiveId" clId="{9FB9D680-F281-4678-B9DC-B2F57C3EF796}" dt="2021-05-15T19:36:15.139" v="120" actId="478"/>
          <ac:spMkLst>
            <pc:docMk/>
            <pc:sldMk cId="2739052937" sldId="424"/>
            <ac:spMk id="18" creationId="{3ADE66EC-8503-442D-AD37-C371E749EC1A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18" creationId="{CCFF66DF-BFA9-4C55-8D7A-9B89DC38711A}"/>
          </ac:spMkLst>
        </pc:spChg>
        <pc:spChg chg="add mod">
          <ac:chgData name="Kulinich Bohdan" userId="48e65c9f34e137d0" providerId="LiveId" clId="{9FB9D680-F281-4678-B9DC-B2F57C3EF796}" dt="2021-05-15T19:46:35.580" v="255" actId="20577"/>
          <ac:spMkLst>
            <pc:docMk/>
            <pc:sldMk cId="2739052937" sldId="424"/>
            <ac:spMk id="19" creationId="{C03A569A-A37F-4C29-BD1F-2A5E47E935AF}"/>
          </ac:spMkLst>
        </pc:spChg>
        <pc:spChg chg="add mod">
          <ac:chgData name="Kulinich Bohdan" userId="48e65c9f34e137d0" providerId="LiveId" clId="{9FB9D680-F281-4678-B9DC-B2F57C3EF796}" dt="2021-05-15T19:46:28.486" v="236"/>
          <ac:spMkLst>
            <pc:docMk/>
            <pc:sldMk cId="2739052937" sldId="424"/>
            <ac:spMk id="21" creationId="{2F2CCCA0-4882-4C78-8D6C-88927B4A3D02}"/>
          </ac:spMkLst>
        </pc:spChg>
        <pc:spChg chg="add del mod modVis">
          <ac:chgData name="Kulinich Bohdan" userId="48e65c9f34e137d0" providerId="LiveId" clId="{9FB9D680-F281-4678-B9DC-B2F57C3EF796}" dt="2021-05-15T19:46:19.807" v="233" actId="478"/>
          <ac:spMkLst>
            <pc:docMk/>
            <pc:sldMk cId="2739052937" sldId="424"/>
            <ac:spMk id="23" creationId="{6C2CE342-7695-4467-83F9-460982E124F9}"/>
          </ac:spMkLst>
        </pc:spChg>
        <pc:spChg chg="add del mod">
          <ac:chgData name="Kulinich Bohdan" userId="48e65c9f34e137d0" providerId="LiveId" clId="{9FB9D680-F281-4678-B9DC-B2F57C3EF796}" dt="2021-05-15T19:37:53.337" v="134" actId="478"/>
          <ac:spMkLst>
            <pc:docMk/>
            <pc:sldMk cId="2739052937" sldId="424"/>
            <ac:spMk id="24" creationId="{18C0A7EE-C43E-4A11-9091-3FDCC913EE30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25" creationId="{B09F81E1-C86F-4B73-9E30-D194AB433E31}"/>
          </ac:spMkLst>
        </pc:spChg>
        <pc:spChg chg="add del mod">
          <ac:chgData name="Kulinich Bohdan" userId="48e65c9f34e137d0" providerId="LiveId" clId="{9FB9D680-F281-4678-B9DC-B2F57C3EF796}" dt="2021-05-15T19:46:21.890" v="234" actId="478"/>
          <ac:spMkLst>
            <pc:docMk/>
            <pc:sldMk cId="2739052937" sldId="424"/>
            <ac:spMk id="26" creationId="{E8EA0B6B-DD4E-49EF-B18D-6B1F96158208}"/>
          </ac:spMkLst>
        </pc:spChg>
        <pc:spChg chg="add del mod">
          <ac:chgData name="Kulinich Bohdan" userId="48e65c9f34e137d0" providerId="LiveId" clId="{9FB9D680-F281-4678-B9DC-B2F57C3EF796}" dt="2021-05-15T19:40:25.697" v="178" actId="478"/>
          <ac:spMkLst>
            <pc:docMk/>
            <pc:sldMk cId="2739052937" sldId="424"/>
            <ac:spMk id="27" creationId="{CB951632-47AF-49F2-95E5-704103DBB80C}"/>
          </ac:spMkLst>
        </pc:spChg>
        <pc:spChg chg="add del mod">
          <ac:chgData name="Kulinich Bohdan" userId="48e65c9f34e137d0" providerId="LiveId" clId="{9FB9D680-F281-4678-B9DC-B2F57C3EF796}" dt="2021-05-15T19:42:15.582" v="188" actId="478"/>
          <ac:spMkLst>
            <pc:docMk/>
            <pc:sldMk cId="2739052937" sldId="424"/>
            <ac:spMk id="31" creationId="{EC2E79B3-7E9C-46CC-A40D-9D558A0D1F7D}"/>
          </ac:spMkLst>
        </pc:spChg>
        <pc:grpChg chg="add mod">
          <ac:chgData name="Kulinich Bohdan" userId="48e65c9f34e137d0" providerId="LiveId" clId="{9FB9D680-F281-4678-B9DC-B2F57C3EF796}" dt="2021-05-15T19:43:32.598" v="202" actId="164"/>
          <ac:grpSpMkLst>
            <pc:docMk/>
            <pc:sldMk cId="2739052937" sldId="424"/>
            <ac:grpSpMk id="2" creationId="{35E72629-0897-445C-B370-5FDC5E17B5A8}"/>
          </ac:grpSpMkLst>
        </pc:grpChg>
        <pc:grpChg chg="add mod">
          <ac:chgData name="Kulinich Bohdan" userId="48e65c9f34e137d0" providerId="LiveId" clId="{9FB9D680-F281-4678-B9DC-B2F57C3EF796}" dt="2021-05-15T19:43:32.028" v="200" actId="164"/>
          <ac:grpSpMkLst>
            <pc:docMk/>
            <pc:sldMk cId="2739052937" sldId="424"/>
            <ac:grpSpMk id="4" creationId="{3F896D53-165A-4EA6-B9AB-13E7EE456AA4}"/>
          </ac:grpSpMkLst>
        </pc:grpChg>
        <pc:grpChg chg="add mod">
          <ac:chgData name="Kulinich Bohdan" userId="48e65c9f34e137d0" providerId="LiveId" clId="{9FB9D680-F281-4678-B9DC-B2F57C3EF796}" dt="2021-05-15T19:34:41.160" v="88" actId="164"/>
          <ac:grpSpMkLst>
            <pc:docMk/>
            <pc:sldMk cId="2739052937" sldId="424"/>
            <ac:grpSpMk id="19" creationId="{43AEED63-D0BC-4642-8896-17E2B7F6B92E}"/>
          </ac:grpSpMkLst>
        </pc:grpChg>
        <pc:grpChg chg="add del mod">
          <ac:chgData name="Kulinich Bohdan" userId="48e65c9f34e137d0" providerId="LiveId" clId="{9FB9D680-F281-4678-B9DC-B2F57C3EF796}" dt="2021-05-15T19:51:50.326" v="378" actId="478"/>
          <ac:grpSpMkLst>
            <pc:docMk/>
            <pc:sldMk cId="2739052937" sldId="424"/>
            <ac:grpSpMk id="20" creationId="{5EBC1284-957B-441B-A5D1-647D79BE2A7B}"/>
          </ac:grpSpMkLst>
        </pc:grpChg>
        <pc:grpChg chg="add del mod ord">
          <ac:chgData name="Kulinich Bohdan" userId="48e65c9f34e137d0" providerId="LiveId" clId="{9FB9D680-F281-4678-B9DC-B2F57C3EF796}" dt="2021-05-15T19:35:50.496" v="106" actId="165"/>
          <ac:grpSpMkLst>
            <pc:docMk/>
            <pc:sldMk cId="2739052937" sldId="424"/>
            <ac:grpSpMk id="21" creationId="{5DDB46F7-41E5-4685-A953-3E1215678F3A}"/>
          </ac:grpSpMkLst>
        </pc:grpChg>
        <pc:grpChg chg="add del mod">
          <ac:chgData name="Kulinich Bohdan" userId="48e65c9f34e137d0" providerId="LiveId" clId="{9FB9D680-F281-4678-B9DC-B2F57C3EF796}" dt="2021-05-15T19:51:49.592" v="377" actId="478"/>
          <ac:grpSpMkLst>
            <pc:docMk/>
            <pc:sldMk cId="2739052937" sldId="424"/>
            <ac:grpSpMk id="22" creationId="{45795582-0AAC-4BA7-BFAB-5FCDEB3F2760}"/>
          </ac:grpSpMkLst>
        </pc:grpChg>
        <pc:grpChg chg="add mod">
          <ac:chgData name="Kulinich Bohdan" userId="48e65c9f34e137d0" providerId="LiveId" clId="{9FB9D680-F281-4678-B9DC-B2F57C3EF796}" dt="2021-05-15T19:39:56.589" v="165" actId="164"/>
          <ac:grpSpMkLst>
            <pc:docMk/>
            <pc:sldMk cId="2739052937" sldId="424"/>
            <ac:grpSpMk id="28" creationId="{670E8C17-2F35-4D8A-AFDE-AE4D67F40D34}"/>
          </ac:grpSpMkLst>
        </pc:grpChg>
        <pc:grpChg chg="add mod">
          <ac:chgData name="Kulinich Bohdan" userId="48e65c9f34e137d0" providerId="LiveId" clId="{9FB9D680-F281-4678-B9DC-B2F57C3EF796}" dt="2021-05-15T19:40:21.822" v="176" actId="164"/>
          <ac:grpSpMkLst>
            <pc:docMk/>
            <pc:sldMk cId="2739052937" sldId="424"/>
            <ac:grpSpMk id="29" creationId="{B25875E5-3D37-4E48-820C-917EED9CC0B6}"/>
          </ac:grpSpMkLst>
        </pc:grpChg>
        <pc:grpChg chg="add mod ord">
          <ac:chgData name="Kulinich Bohdan" userId="48e65c9f34e137d0" providerId="LiveId" clId="{9FB9D680-F281-4678-B9DC-B2F57C3EF796}" dt="2021-05-15T19:40:20.936" v="174" actId="164"/>
          <ac:grpSpMkLst>
            <pc:docMk/>
            <pc:sldMk cId="2739052937" sldId="424"/>
            <ac:grpSpMk id="30" creationId="{0AF61D37-88C5-4954-992C-AC76638B4581}"/>
          </ac:grpSpMkLst>
        </pc:grpChg>
      </pc:sldChg>
      <pc:sldChg chg="addSp delSp modSp add mod modTransition delAnim modAnim">
        <pc:chgData name="Kulinich Bohdan" userId="48e65c9f34e137d0" providerId="LiveId" clId="{9FB9D680-F281-4678-B9DC-B2F57C3EF796}" dt="2021-05-16T05:14:33.768" v="838" actId="1076"/>
        <pc:sldMkLst>
          <pc:docMk/>
          <pc:sldMk cId="2392856674" sldId="425"/>
        </pc:sldMkLst>
        <pc:spChg chg="del topLvl">
          <ac:chgData name="Kulinich Bohdan" userId="48e65c9f34e137d0" providerId="LiveId" clId="{9FB9D680-F281-4678-B9DC-B2F57C3EF796}" dt="2021-05-16T05:14:26.219" v="836" actId="478"/>
          <ac:spMkLst>
            <pc:docMk/>
            <pc:sldMk cId="2392856674" sldId="425"/>
            <ac:spMk id="20" creationId="{746A837E-A697-457C-95D5-7102CF4CB179}"/>
          </ac:spMkLst>
        </pc:spChg>
        <pc:spChg chg="del topLvl">
          <ac:chgData name="Kulinich Bohdan" userId="48e65c9f34e137d0" providerId="LiveId" clId="{9FB9D680-F281-4678-B9DC-B2F57C3EF796}" dt="2021-05-16T05:14:25.380" v="835" actId="478"/>
          <ac:spMkLst>
            <pc:docMk/>
            <pc:sldMk cId="2392856674" sldId="425"/>
            <ac:spMk id="22" creationId="{313DD2AF-61C9-40E7-B9CE-683F90FB7755}"/>
          </ac:spMkLst>
        </pc:spChg>
        <pc:spChg chg="del">
          <ac:chgData name="Kulinich Bohdan" userId="48e65c9f34e137d0" providerId="LiveId" clId="{9FB9D680-F281-4678-B9DC-B2F57C3EF796}" dt="2021-05-16T05:14:18.985" v="833" actId="478"/>
          <ac:spMkLst>
            <pc:docMk/>
            <pc:sldMk cId="2392856674" sldId="425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5" creationId="{9EDB495E-0ACB-44BD-AD1D-EAD42D78F9FB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6" creationId="{1FB71F7D-AC71-4EC8-BBCE-F85D24DD3354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8" creationId="{9C374AC0-7F21-42A5-8B1D-1331DB96E9A9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0" creationId="{CF370D51-574C-4450-99CC-B641E2599E23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1" creationId="{BE4C5171-5BCB-44F0-A0C6-962567E33946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4" creationId="{A7823E96-7835-4978-9A43-6525475AB7B7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5" creationId="{344D271E-366C-4EBB-A66D-5A81CB8927B6}"/>
          </ac:spMkLst>
        </pc:spChg>
        <pc:spChg chg="mod">
          <ac:chgData name="Kulinich Bohdan" userId="48e65c9f34e137d0" providerId="LiveId" clId="{9FB9D680-F281-4678-B9DC-B2F57C3EF796}" dt="2021-05-16T05:14:33.768" v="838" actId="1076"/>
          <ac:spMkLst>
            <pc:docMk/>
            <pc:sldMk cId="2392856674" sldId="425"/>
            <ac:spMk id="36" creationId="{7FFFF040-EB44-4567-B377-ADE1C22AC83E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8" creationId="{98221E3F-D204-4D94-B3CC-F93CB6592D64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9" creationId="{3BF2221F-E9EA-4511-96BC-2325429D0176}"/>
          </ac:spMkLst>
        </pc:spChg>
        <pc:grpChg chg="del mod">
          <ac:chgData name="Kulinich Bohdan" userId="48e65c9f34e137d0" providerId="LiveId" clId="{9FB9D680-F281-4678-B9DC-B2F57C3EF796}" dt="2021-05-16T05:14:25.380" v="835" actId="478"/>
          <ac:grpSpMkLst>
            <pc:docMk/>
            <pc:sldMk cId="2392856674" sldId="425"/>
            <ac:grpSpMk id="16" creationId="{A5C12B82-43EA-48A7-83A5-115BC777176F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18" creationId="{B256995C-37BC-4F54-B3D5-D6E693ACB7AF}"/>
          </ac:grpSpMkLst>
        </pc:grpChg>
        <pc:grpChg chg="mod">
          <ac:chgData name="Kulinich Bohdan" userId="48e65c9f34e137d0" providerId="LiveId" clId="{9FB9D680-F281-4678-B9DC-B2F57C3EF796}" dt="2021-05-16T05:14:16.064" v="831"/>
          <ac:grpSpMkLst>
            <pc:docMk/>
            <pc:sldMk cId="2392856674" sldId="425"/>
            <ac:grpSpMk id="24" creationId="{FABC07E8-F5E7-454C-B224-C7807CA3F43C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29" creationId="{23FE7D8F-8C08-4C25-B5E1-B41AE483EA91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2" creationId="{458CD495-6B1B-46B9-A496-61E848853A91}"/>
          </ac:grpSpMkLst>
        </pc:grpChg>
        <pc:grpChg chg="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3" creationId="{01069ED9-3559-42E0-A9C5-568DEBEDF703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7" creationId="{92C5A271-E8B7-4953-A931-BCF011EC0B69}"/>
          </ac:grpSpMkLst>
        </pc:grpChg>
      </pc:sldChg>
      <pc:sldChg chg="addSp delSp modSp add del mod">
        <pc:chgData name="Kulinich Bohdan" userId="48e65c9f34e137d0" providerId="LiveId" clId="{9FB9D680-F281-4678-B9DC-B2F57C3EF796}" dt="2021-05-15T22:23:53.222" v="820" actId="47"/>
        <pc:sldMkLst>
          <pc:docMk/>
          <pc:sldMk cId="2881463293" sldId="426"/>
        </pc:sldMkLst>
        <pc:spChg chg="add del mod modVis">
          <ac:chgData name="Kulinich Bohdan" userId="48e65c9f34e137d0" providerId="LiveId" clId="{9FB9D680-F281-4678-B9DC-B2F57C3EF796}" dt="2021-05-15T20:09:54.801" v="645" actId="14100"/>
          <ac:spMkLst>
            <pc:docMk/>
            <pc:sldMk cId="2881463293" sldId="426"/>
            <ac:spMk id="2" creationId="{58BB3EA3-5F53-4A50-BC24-3F37CC93491A}"/>
          </ac:spMkLst>
        </pc:spChg>
        <pc:spChg chg="add del mod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3" creationId="{BD205D97-5F3A-4F20-950A-612ADBC23D82}"/>
          </ac:spMkLst>
        </pc:spChg>
        <pc:spChg chg="add del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4" creationId="{8857CF79-23DC-4463-AF62-3B57742D8B0B}"/>
          </ac:spMkLst>
        </pc:spChg>
        <pc:spChg chg="add mod ord modVis">
          <ac:chgData name="Kulinich Bohdan" userId="48e65c9f34e137d0" providerId="LiveId" clId="{9FB9D680-F281-4678-B9DC-B2F57C3EF796}" dt="2021-05-15T20:09:40.235" v="643" actId="1076"/>
          <ac:spMkLst>
            <pc:docMk/>
            <pc:sldMk cId="2881463293" sldId="426"/>
            <ac:spMk id="8" creationId="{B25A9ACC-9FD7-4ED1-9882-29058A280E86}"/>
          </ac:spMkLst>
        </pc:spChg>
        <pc:spChg chg="add del mod ord">
          <ac:chgData name="Kulinich Bohdan" userId="48e65c9f34e137d0" providerId="LiveId" clId="{9FB9D680-F281-4678-B9DC-B2F57C3EF796}" dt="2021-05-15T20:07:35.813" v="618" actId="478"/>
          <ac:spMkLst>
            <pc:docMk/>
            <pc:sldMk cId="2881463293" sldId="426"/>
            <ac:spMk id="18" creationId="{BBA8B68B-120E-4B10-A0C1-3838881193EB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2" creationId="{96C57FE3-FDCA-422C-8CC4-26B63244474B}"/>
          </ac:spMkLst>
        </pc:spChg>
        <pc:spChg chg="mod ord">
          <ac:chgData name="Kulinich Bohdan" userId="48e65c9f34e137d0" providerId="LiveId" clId="{9FB9D680-F281-4678-B9DC-B2F57C3EF796}" dt="2021-05-15T20:09:59.338" v="646" actId="207"/>
          <ac:spMkLst>
            <pc:docMk/>
            <pc:sldMk cId="2881463293" sldId="426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5T20:02:39.437" v="467"/>
          <ac:spMkLst>
            <pc:docMk/>
            <pc:sldMk cId="2881463293" sldId="426"/>
            <ac:spMk id="26" creationId="{82D353E8-F51D-4C33-A6B9-23D1251971FA}"/>
          </ac:spMkLst>
        </pc:spChg>
        <pc:spChg chg="add del mod ord">
          <ac:chgData name="Kulinich Bohdan" userId="48e65c9f34e137d0" providerId="LiveId" clId="{9FB9D680-F281-4678-B9DC-B2F57C3EF796}" dt="2021-05-15T20:07:42.358" v="620" actId="478"/>
          <ac:spMkLst>
            <pc:docMk/>
            <pc:sldMk cId="2881463293" sldId="426"/>
            <ac:spMk id="28" creationId="{CB000E31-6913-4B77-8127-C212F0F6CD15}"/>
          </ac:spMkLst>
        </pc:spChg>
        <pc:grpChg chg="add mod">
          <ac:chgData name="Kulinich Bohdan" userId="48e65c9f34e137d0" providerId="LiveId" clId="{9FB9D680-F281-4678-B9DC-B2F57C3EF796}" dt="2021-05-15T20:03:33.737" v="478" actId="164"/>
          <ac:grpSpMkLst>
            <pc:docMk/>
            <pc:sldMk cId="2881463293" sldId="426"/>
            <ac:grpSpMk id="6" creationId="{0A1D76A9-81E1-4D72-A4E8-27136F351C3C}"/>
          </ac:grpSpMkLst>
        </pc:grpChg>
        <pc:grpChg chg="mod modVis">
          <ac:chgData name="Kulinich Bohdan" userId="48e65c9f34e137d0" providerId="LiveId" clId="{9FB9D680-F281-4678-B9DC-B2F57C3EF796}" dt="2021-05-15T20:07:50.978" v="623" actId="14429"/>
          <ac:grpSpMkLst>
            <pc:docMk/>
            <pc:sldMk cId="2881463293" sldId="426"/>
            <ac:grpSpMk id="19" creationId="{CDC614D3-3F47-416C-88A4-5CCAEFA28F5D}"/>
          </ac:grpSpMkLst>
        </pc:grpChg>
      </pc:sldChg>
      <pc:sldChg chg="addSp delSp modSp add mod modAnim">
        <pc:chgData name="Kulinich Bohdan" userId="48e65c9f34e137d0" providerId="LiveId" clId="{9FB9D680-F281-4678-B9DC-B2F57C3EF796}" dt="2021-05-16T05:13:50.974" v="829"/>
        <pc:sldMkLst>
          <pc:docMk/>
          <pc:sldMk cId="1885241349" sldId="427"/>
        </pc:sldMkLst>
        <pc:spChg chg="add mo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" creationId="{EA15A83A-8AA5-4152-86DF-991CE232DF8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2" creationId="{96C57FE3-FDCA-422C-8CC4-26B63244474B}"/>
          </ac:spMkLst>
        </pc:spChg>
        <pc:spChg chg="mod or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3" creationId="{EFE2FCE7-7835-406A-99CA-70C9D5ADF9B6}"/>
          </ac:spMkLst>
        </pc:spChg>
        <pc:spChg chg="mod ord topLvl modVis">
          <ac:chgData name="Kulinich Bohdan" userId="48e65c9f34e137d0" providerId="LiveId" clId="{9FB9D680-F281-4678-B9DC-B2F57C3EF796}" dt="2021-05-15T22:22:31.693" v="805" actId="164"/>
          <ac:spMkLst>
            <pc:docMk/>
            <pc:sldMk cId="1885241349" sldId="427"/>
            <ac:spMk id="26" creationId="{57EDE72E-6C77-40B9-8B75-3C034D5FA90C}"/>
          </ac:spMkLst>
        </pc:spChg>
        <pc:spChg chg="del mod topLvl">
          <ac:chgData name="Kulinich Bohdan" userId="48e65c9f34e137d0" providerId="LiveId" clId="{9FB9D680-F281-4678-B9DC-B2F57C3EF796}" dt="2021-05-15T22:20:13.960" v="687" actId="478"/>
          <ac:spMkLst>
            <pc:docMk/>
            <pc:sldMk cId="1885241349" sldId="427"/>
            <ac:spMk id="28" creationId="{66CFAB9C-20D2-4FC2-BE8B-5B15434F9AC9}"/>
          </ac:spMkLst>
        </pc:spChg>
        <pc:grpChg chg="add del mod">
          <ac:chgData name="Kulinich Bohdan" userId="48e65c9f34e137d0" providerId="LiveId" clId="{9FB9D680-F281-4678-B9DC-B2F57C3EF796}" dt="2021-05-15T22:21:34.206" v="775" actId="165"/>
          <ac:grpSpMkLst>
            <pc:docMk/>
            <pc:sldMk cId="1885241349" sldId="427"/>
            <ac:grpSpMk id="3" creationId="{E7E30246-DB47-4F33-81E5-4C6889183068}"/>
          </ac:grpSpMkLst>
        </pc:grpChg>
        <pc:grpChg chg="add mod">
          <ac:chgData name="Kulinich Bohdan" userId="48e65c9f34e137d0" providerId="LiveId" clId="{9FB9D680-F281-4678-B9DC-B2F57C3EF796}" dt="2021-05-15T22:20:57.028" v="706" actId="164"/>
          <ac:grpSpMkLst>
            <pc:docMk/>
            <pc:sldMk cId="1885241349" sldId="427"/>
            <ac:grpSpMk id="4" creationId="{6655DC81-8310-41F4-9D68-E80DE57A623E}"/>
          </ac:grpSpMkLst>
        </pc:grpChg>
        <pc:grpChg chg="add mod">
          <ac:chgData name="Kulinich Bohdan" userId="48e65c9f34e137d0" providerId="LiveId" clId="{9FB9D680-F281-4678-B9DC-B2F57C3EF796}" dt="2021-05-15T22:22:05.761" v="796" actId="164"/>
          <ac:grpSpMkLst>
            <pc:docMk/>
            <pc:sldMk cId="1885241349" sldId="427"/>
            <ac:grpSpMk id="6" creationId="{95FB4471-30E3-4B38-BE7E-4176DE2D0698}"/>
          </ac:grpSpMkLst>
        </pc:grpChg>
        <pc:grpChg chg="add mod">
          <ac:chgData name="Kulinich Bohdan" userId="48e65c9f34e137d0" providerId="LiveId" clId="{9FB9D680-F281-4678-B9DC-B2F57C3EF796}" dt="2021-05-15T22:23:08.873" v="819" actId="1036"/>
          <ac:grpSpMkLst>
            <pc:docMk/>
            <pc:sldMk cId="1885241349" sldId="427"/>
            <ac:grpSpMk id="8" creationId="{3F11D1CD-D853-4FC4-BC78-F5B763B2901D}"/>
          </ac:grpSpMkLst>
        </pc:grpChg>
        <pc:grpChg chg="add mod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0" creationId="{648E23B3-6F95-4CB0-9757-CD254618CAD3}"/>
          </ac:grpSpMkLst>
        </pc:grpChg>
        <pc:grpChg chg="add del mod">
          <ac:chgData name="Kulinich Bohdan" userId="48e65c9f34e137d0" providerId="LiveId" clId="{9FB9D680-F281-4678-B9DC-B2F57C3EF796}" dt="2021-05-15T22:20:11.210" v="686" actId="165"/>
          <ac:grpSpMkLst>
            <pc:docMk/>
            <pc:sldMk cId="1885241349" sldId="427"/>
            <ac:grpSpMk id="18" creationId="{1FC2B46B-ECDA-4A9A-B1C2-460ED15023FD}"/>
          </ac:grpSpMkLst>
        </pc:grpChg>
        <pc:grpChg chg="mod modVis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9" creationId="{CDC614D3-3F47-416C-88A4-5CCAEFA28F5D}"/>
          </ac:grpSpMkLst>
        </pc:grpChg>
      </pc:sldChg>
      <pc:sldChg chg="add del">
        <pc:chgData name="Kulinich Bohdan" userId="48e65c9f34e137d0" providerId="LiveId" clId="{9FB9D680-F281-4678-B9DC-B2F57C3EF796}" dt="2021-05-15T21:01:52.053" v="648" actId="47"/>
        <pc:sldMkLst>
          <pc:docMk/>
          <pc:sldMk cId="3314405854" sldId="427"/>
        </pc:sldMkLst>
      </pc:sldChg>
      <pc:sldChg chg="addSp delSp modSp add mod modAnim">
        <pc:chgData name="Kulinich Bohdan" userId="48e65c9f34e137d0" providerId="LiveId" clId="{9FB9D680-F281-4678-B9DC-B2F57C3EF796}" dt="2021-05-16T05:45:37.872" v="1055" actId="478"/>
        <pc:sldMkLst>
          <pc:docMk/>
          <pc:sldMk cId="1485066677" sldId="428"/>
        </pc:sldMkLst>
        <pc:spChg chg="add mod ord">
          <ac:chgData name="Kulinich Bohdan" userId="48e65c9f34e137d0" providerId="LiveId" clId="{9FB9D680-F281-4678-B9DC-B2F57C3EF796}" dt="2021-05-16T05:21:28.948" v="879" actId="1076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9FB9D680-F281-4678-B9DC-B2F57C3EF796}" dt="2021-05-16T05:21:21.426" v="878" actId="1076"/>
          <ac:spMkLst>
            <pc:docMk/>
            <pc:sldMk cId="1485066677" sldId="428"/>
            <ac:spMk id="6" creationId="{838ABF39-9CE7-4554-B32C-D808A1052B0F}"/>
          </ac:spMkLst>
        </pc:spChg>
        <pc:spChg chg="mod ord topLvl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7" creationId="{44EFA925-0A83-42D0-8711-D7510B01E4DD}"/>
          </ac:spMkLst>
        </pc:spChg>
        <pc:spChg chg="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9" creationId="{6587AC19-2648-4201-9D24-D755642674FC}"/>
          </ac:spMkLst>
        </pc:spChg>
        <pc:spChg chg="add del mod ord topLvl">
          <ac:chgData name="Kulinich Bohdan" userId="48e65c9f34e137d0" providerId="LiveId" clId="{9FB9D680-F281-4678-B9DC-B2F57C3EF796}" dt="2021-05-16T05:20:37.732" v="863" actId="478"/>
          <ac:spMkLst>
            <pc:docMk/>
            <pc:sldMk cId="1485066677" sldId="428"/>
            <ac:spMk id="10" creationId="{CF573AA4-C170-4139-B7D1-3A193BC0E5C8}"/>
          </ac:spMkLst>
        </pc:spChg>
        <pc:spChg chg="add mod ord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14" creationId="{FD4B03C5-C1A9-453A-A227-7CB5017ABDAD}"/>
          </ac:spMkLst>
        </pc:spChg>
        <pc:spChg chg="add 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15" creationId="{D571D0B2-3731-4985-BF33-2D67579988C9}"/>
          </ac:spMkLst>
        </pc:spChg>
        <pc:spChg chg="del mod topLvl">
          <ac:chgData name="Kulinich Bohdan" userId="48e65c9f34e137d0" providerId="LiveId" clId="{9FB9D680-F281-4678-B9DC-B2F57C3EF796}" dt="2021-05-16T05:45:37.872" v="1055" actId="478"/>
          <ac:spMkLst>
            <pc:docMk/>
            <pc:sldMk cId="1485066677" sldId="428"/>
            <ac:spMk id="17" creationId="{71575F44-D7FF-4FDB-9A9F-348B4A6FD320}"/>
          </ac:spMkLst>
        </pc:spChg>
        <pc:spChg chg="del mod topLvl">
          <ac:chgData name="Kulinich Bohdan" userId="48e65c9f34e137d0" providerId="LiveId" clId="{9FB9D680-F281-4678-B9DC-B2F57C3EF796}" dt="2021-05-16T05:37:56.156" v="984" actId="478"/>
          <ac:spMkLst>
            <pc:docMk/>
            <pc:sldMk cId="1485066677" sldId="428"/>
            <ac:spMk id="18" creationId="{27A5F90A-00E3-4240-A23F-15D148652E94}"/>
          </ac:spMkLst>
        </pc:spChg>
        <pc:grpChg chg="add del mod ord">
          <ac:chgData name="Kulinich Bohdan" userId="48e65c9f34e137d0" providerId="LiveId" clId="{9FB9D680-F281-4678-B9DC-B2F57C3EF796}" dt="2021-05-16T05:20:37.732" v="863" actId="478"/>
          <ac:grpSpMkLst>
            <pc:docMk/>
            <pc:sldMk cId="1485066677" sldId="428"/>
            <ac:grpSpMk id="3" creationId="{766AA64E-ABC6-4587-9E53-7A9C265AA782}"/>
          </ac:grpSpMkLst>
        </pc:grpChg>
        <pc:grpChg chg="add mod">
          <ac:chgData name="Kulinich Bohdan" userId="48e65c9f34e137d0" providerId="LiveId" clId="{9FB9D680-F281-4678-B9DC-B2F57C3EF796}" dt="2021-05-16T05:20:32.383" v="861" actId="1076"/>
          <ac:grpSpMkLst>
            <pc:docMk/>
            <pc:sldMk cId="1485066677" sldId="428"/>
            <ac:grpSpMk id="4" creationId="{C881AB29-04DC-4616-A820-31E31FB22EAD}"/>
          </ac:grpSpMkLst>
        </pc:grpChg>
        <pc:grpChg chg="add mod">
          <ac:chgData name="Kulinich Bohdan" userId="48e65c9f34e137d0" providerId="LiveId" clId="{9FB9D680-F281-4678-B9DC-B2F57C3EF796}" dt="2021-05-16T05:21:39.485" v="880" actId="1076"/>
          <ac:grpSpMkLst>
            <pc:docMk/>
            <pc:sldMk cId="1485066677" sldId="428"/>
            <ac:grpSpMk id="8" creationId="{5D34CECE-6FFD-4A52-B71C-5E0BCCDC78FE}"/>
          </ac:grpSpMkLst>
        </pc:grpChg>
        <pc:grpChg chg="add mod">
          <ac:chgData name="Kulinich Bohdan" userId="48e65c9f34e137d0" providerId="LiveId" clId="{9FB9D680-F281-4678-B9DC-B2F57C3EF796}" dt="2021-05-16T05:37:48.408" v="980" actId="207"/>
          <ac:grpSpMkLst>
            <pc:docMk/>
            <pc:sldMk cId="1485066677" sldId="428"/>
            <ac:grpSpMk id="11" creationId="{607752B7-0B70-49F3-8555-33521EDEEF8F}"/>
          </ac:grpSpMkLst>
        </pc:grpChg>
        <pc:grpChg chg="add del mod">
          <ac:chgData name="Kulinich Bohdan" userId="48e65c9f34e137d0" providerId="LiveId" clId="{9FB9D680-F281-4678-B9DC-B2F57C3EF796}" dt="2021-05-16T05:37:54.521" v="983" actId="165"/>
          <ac:grpSpMkLst>
            <pc:docMk/>
            <pc:sldMk cId="1485066677" sldId="428"/>
            <ac:grpSpMk id="16" creationId="{CDFC27EC-D45C-4184-98D3-0A142D8689E3}"/>
          </ac:grpSpMkLst>
        </pc:grpChg>
        <pc:picChg chg="mod modVis">
          <ac:chgData name="Kulinich Bohdan" userId="48e65c9f34e137d0" providerId="LiveId" clId="{9FB9D680-F281-4678-B9DC-B2F57C3EF796}" dt="2021-05-16T05:23:01.147" v="902" actId="14429"/>
          <ac:picMkLst>
            <pc:docMk/>
            <pc:sldMk cId="1485066677" sldId="428"/>
            <ac:picMk id="13" creationId="{51C042C4-B5AD-4DC1-AE12-98B9C026A12D}"/>
          </ac:picMkLst>
        </pc:picChg>
      </pc:sldChg>
      <pc:sldChg chg="new del">
        <pc:chgData name="Kulinich Bohdan" userId="48e65c9f34e137d0" providerId="LiveId" clId="{9FB9D680-F281-4678-B9DC-B2F57C3EF796}" dt="2021-05-15T22:23:54.581" v="821" actId="47"/>
        <pc:sldMkLst>
          <pc:docMk/>
          <pc:sldMk cId="2665904523" sldId="428"/>
        </pc:sldMkLst>
      </pc:sldChg>
      <pc:sldChg chg="addSp delSp modSp add mod delAnim modAnim">
        <pc:chgData name="Kulinich Bohdan" userId="48e65c9f34e137d0" providerId="LiveId" clId="{9FB9D680-F281-4678-B9DC-B2F57C3EF796}" dt="2021-05-16T05:55:31.899" v="1112" actId="207"/>
        <pc:sldMkLst>
          <pc:docMk/>
          <pc:sldMk cId="2814267068" sldId="429"/>
        </pc:sldMkLst>
        <pc:spChg chg="mo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6" creationId="{4CD1B612-D16C-4F70-8335-78480BFE8EC8}"/>
          </ac:spMkLst>
        </pc:spChg>
        <pc:spChg chg="add mod or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7" creationId="{6ECE2438-DA7B-43E3-A9B5-AA8685E8BCE9}"/>
          </ac:spMkLst>
        </pc:spChg>
        <pc:spChg chg="mod">
          <ac:chgData name="Kulinich Bohdan" userId="48e65c9f34e137d0" providerId="LiveId" clId="{9FB9D680-F281-4678-B9DC-B2F57C3EF796}" dt="2021-05-16T05:55:28.027" v="1111" actId="207"/>
          <ac:spMkLst>
            <pc:docMk/>
            <pc:sldMk cId="2814267068" sldId="429"/>
            <ac:spMk id="12" creationId="{F3985E5A-8574-473E-B5CF-4EA8AE114F6D}"/>
          </ac:spMkLst>
        </pc:spChg>
        <pc:spChg chg="mod">
          <ac:chgData name="Kulinich Bohdan" userId="48e65c9f34e137d0" providerId="LiveId" clId="{9FB9D680-F281-4678-B9DC-B2F57C3EF796}" dt="2021-05-16T05:36:28.992" v="964" actId="20577"/>
          <ac:spMkLst>
            <pc:docMk/>
            <pc:sldMk cId="2814267068" sldId="429"/>
            <ac:spMk id="13" creationId="{F54DE7DD-D79C-4D71-AC4A-CFA780A1FF00}"/>
          </ac:spMkLst>
        </pc:spChg>
        <pc:spChg chg="add del mod">
          <ac:chgData name="Kulinich Bohdan" userId="48e65c9f34e137d0" providerId="LiveId" clId="{9FB9D680-F281-4678-B9DC-B2F57C3EF796}" dt="2021-05-16T05:38:10.292" v="988"/>
          <ac:spMkLst>
            <pc:docMk/>
            <pc:sldMk cId="2814267068" sldId="429"/>
            <ac:spMk id="14" creationId="{0E0C65F1-2496-452F-9985-C6F071985B66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7" creationId="{58F80F66-D9BC-415B-98E1-AF4B385276F3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8" creationId="{5CC30982-698D-4563-BE29-0F84147B5DA2}"/>
          </ac:spMkLst>
        </pc:spChg>
        <pc:spChg chg="add mod">
          <ac:chgData name="Kulinich Bohdan" userId="48e65c9f34e137d0" providerId="LiveId" clId="{9FB9D680-F281-4678-B9DC-B2F57C3EF796}" dt="2021-05-16T05:39:24.982" v="1008" actId="164"/>
          <ac:spMkLst>
            <pc:docMk/>
            <pc:sldMk cId="2814267068" sldId="429"/>
            <ac:spMk id="19" creationId="{23EE3BA3-8EF5-4395-BB5E-88DBF10ECB32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3" creationId="{3926984C-A2A1-4F26-87EE-4EF3638CCA2B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4" creationId="{CEE8E212-1A72-4365-96BE-2354010FBDC8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5" creationId="{72B910B9-30BB-45C7-B90A-FD760F2AADD1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8" creationId="{BB24696D-2F78-4CFF-AA8A-369E09FA4F42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9" creationId="{77E5A29E-AA32-4EAB-A4DD-A2206BC8F478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30" creationId="{3ED63FC4-E7D3-4EB7-B708-4D934BF0DC3B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3" creationId="{B6994175-1E98-4F18-BC58-1915449C1690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4" creationId="{1239E327-34BC-4155-85D5-A8A8BEDA24CF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5" creationId="{681A646F-8796-48CD-AA02-A349B6C75D84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8" creationId="{B34A7CAA-D1E2-4400-A7FC-B766C529A319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9" creationId="{B7FDD6F5-06A6-4337-A436-F0E95744DE05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40" creationId="{33C4B7CC-9049-4E8B-886C-1AA3936EEFC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1" creationId="{D8EAADC2-BDE2-46E3-83C2-C6709ED69606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2" creationId="{4DCEDC5D-CD3E-4A9D-B704-BA6D17077AA1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3" creationId="{7246E485-CA9B-4044-9425-69F759F1BB0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4" creationId="{E3DEC17C-8761-4AC2-9C35-1837AB0F0183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5" creationId="{9CCC0763-8FF6-42A4-8723-8EF6C31A8DCB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9FB9D680-F281-4678-B9DC-B2F57C3EF796}" dt="2021-05-16T05:36:48.780" v="972" actId="478"/>
          <ac:grpSpMkLst>
            <pc:docMk/>
            <pc:sldMk cId="2814267068" sldId="429"/>
            <ac:grpSpMk id="2" creationId="{AB6A0402-5FA7-48CE-BFF9-7C3D866652BB}"/>
          </ac:grpSpMkLst>
        </pc:grpChg>
        <pc:grpChg chg="add del mod">
          <ac:chgData name="Kulinich Bohdan" userId="48e65c9f34e137d0" providerId="LiveId" clId="{9FB9D680-F281-4678-B9DC-B2F57C3EF796}" dt="2021-05-16T05:41:29.145" v="1038" actId="478"/>
          <ac:grpSpMkLst>
            <pc:docMk/>
            <pc:sldMk cId="2814267068" sldId="429"/>
            <ac:grpSpMk id="8" creationId="{C4AB0B20-AC92-4E77-BF24-D01CB44B74D9}"/>
          </ac:grpSpMkLst>
        </pc:grpChg>
        <pc:grpChg chg="add mod">
          <ac:chgData name="Kulinich Bohdan" userId="48e65c9f34e137d0" providerId="LiveId" clId="{9FB9D680-F281-4678-B9DC-B2F57C3EF796}" dt="2021-05-16T05:39:24.982" v="1008" actId="164"/>
          <ac:grpSpMkLst>
            <pc:docMk/>
            <pc:sldMk cId="2814267068" sldId="429"/>
            <ac:grpSpMk id="16" creationId="{70353E05-2D75-49EB-AA1E-C116D7CA4D67}"/>
          </ac:grpSpMkLst>
        </pc:grpChg>
        <pc:grpChg chg="add del mod ord">
          <ac:chgData name="Kulinich Bohdan" userId="48e65c9f34e137d0" providerId="LiveId" clId="{9FB9D680-F281-4678-B9DC-B2F57C3EF796}" dt="2021-05-16T05:41:28.737" v="1037" actId="478"/>
          <ac:grpSpMkLst>
            <pc:docMk/>
            <pc:sldMk cId="2814267068" sldId="429"/>
            <ac:grpSpMk id="20" creationId="{D0B5B53A-68B5-4822-A485-1680491A2584}"/>
          </ac:grpSpMkLst>
        </pc:grpChg>
        <pc:grpChg chg="add del mod ord">
          <ac:chgData name="Kulinich Bohdan" userId="48e65c9f34e137d0" providerId="LiveId" clId="{9FB9D680-F281-4678-B9DC-B2F57C3EF796}" dt="2021-05-16T05:41:28.173" v="1036" actId="478"/>
          <ac:grpSpMkLst>
            <pc:docMk/>
            <pc:sldMk cId="2814267068" sldId="429"/>
            <ac:grpSpMk id="21" creationId="{C06789E3-6ABE-49D4-BECE-AFDAD577A36D}"/>
          </ac:grpSpMkLst>
        </pc:grpChg>
        <pc:grpChg chg="mod">
          <ac:chgData name="Kulinich Bohdan" userId="48e65c9f34e137d0" providerId="LiveId" clId="{9FB9D680-F281-4678-B9DC-B2F57C3EF796}" dt="2021-05-16T05:39:40.002" v="1012"/>
          <ac:grpSpMkLst>
            <pc:docMk/>
            <pc:sldMk cId="2814267068" sldId="429"/>
            <ac:grpSpMk id="22" creationId="{9320780A-55E1-4BAC-902B-E53E7DE8EC14}"/>
          </ac:grpSpMkLst>
        </pc:grpChg>
        <pc:grpChg chg="add del mod ord">
          <ac:chgData name="Kulinich Bohdan" userId="48e65c9f34e137d0" providerId="LiveId" clId="{9FB9D680-F281-4678-B9DC-B2F57C3EF796}" dt="2021-05-16T05:41:27.835" v="1035" actId="478"/>
          <ac:grpSpMkLst>
            <pc:docMk/>
            <pc:sldMk cId="2814267068" sldId="429"/>
            <ac:grpSpMk id="26" creationId="{C5913FBA-8425-4795-8EB5-E7FA9C50921C}"/>
          </ac:grpSpMkLst>
        </pc:grpChg>
        <pc:grpChg chg="mod">
          <ac:chgData name="Kulinich Bohdan" userId="48e65c9f34e137d0" providerId="LiveId" clId="{9FB9D680-F281-4678-B9DC-B2F57C3EF796}" dt="2021-05-16T05:39:50.027" v="1016"/>
          <ac:grpSpMkLst>
            <pc:docMk/>
            <pc:sldMk cId="2814267068" sldId="429"/>
            <ac:grpSpMk id="27" creationId="{65939298-A4CC-4E51-A035-DEA2F015853B}"/>
          </ac:grpSpMkLst>
        </pc:grpChg>
        <pc:grpChg chg="add del mod ord">
          <ac:chgData name="Kulinich Bohdan" userId="48e65c9f34e137d0" providerId="LiveId" clId="{9FB9D680-F281-4678-B9DC-B2F57C3EF796}" dt="2021-05-16T05:41:27.441" v="1034" actId="478"/>
          <ac:grpSpMkLst>
            <pc:docMk/>
            <pc:sldMk cId="2814267068" sldId="429"/>
            <ac:grpSpMk id="31" creationId="{C5D16269-3E66-4FC0-AC1E-DF8EE2D014B2}"/>
          </ac:grpSpMkLst>
        </pc:grpChg>
        <pc:grpChg chg="mod">
          <ac:chgData name="Kulinich Bohdan" userId="48e65c9f34e137d0" providerId="LiveId" clId="{9FB9D680-F281-4678-B9DC-B2F57C3EF796}" dt="2021-05-16T05:40:01.156" v="1019"/>
          <ac:grpSpMkLst>
            <pc:docMk/>
            <pc:sldMk cId="2814267068" sldId="429"/>
            <ac:grpSpMk id="32" creationId="{BE85DEC1-EFDD-444F-B19F-C39D7D0062E1}"/>
          </ac:grpSpMkLst>
        </pc:grpChg>
        <pc:grpChg chg="add del mod ord">
          <ac:chgData name="Kulinich Bohdan" userId="48e65c9f34e137d0" providerId="LiveId" clId="{9FB9D680-F281-4678-B9DC-B2F57C3EF796}" dt="2021-05-16T05:41:26.871" v="1033" actId="478"/>
          <ac:grpSpMkLst>
            <pc:docMk/>
            <pc:sldMk cId="2814267068" sldId="429"/>
            <ac:grpSpMk id="36" creationId="{CF1BF03A-7E63-480A-AA22-75F9DEA707E6}"/>
          </ac:grpSpMkLst>
        </pc:grpChg>
        <pc:grpChg chg="mod">
          <ac:chgData name="Kulinich Bohdan" userId="48e65c9f34e137d0" providerId="LiveId" clId="{9FB9D680-F281-4678-B9DC-B2F57C3EF796}" dt="2021-05-16T05:40:12.845" v="1024"/>
          <ac:grpSpMkLst>
            <pc:docMk/>
            <pc:sldMk cId="2814267068" sldId="429"/>
            <ac:grpSpMk id="37" creationId="{A0F85A60-1F0A-4CB6-A540-6AA08D2155F5}"/>
          </ac:grpSpMkLst>
        </pc:grpChg>
        <pc:picChg chg="add mod">
          <ac:chgData name="Kulinich Bohdan" userId="48e65c9f34e137d0" providerId="LiveId" clId="{9FB9D680-F281-4678-B9DC-B2F57C3EF796}" dt="2021-05-16T05:36:38.824" v="968" actId="1076"/>
          <ac:picMkLst>
            <pc:docMk/>
            <pc:sldMk cId="2814267068" sldId="429"/>
            <ac:picMk id="4" creationId="{4758F862-9B2A-4F59-AEF1-5F98BC94A36B}"/>
          </ac:picMkLst>
        </pc:picChg>
        <pc:picChg chg="del">
          <ac:chgData name="Kulinich Bohdan" userId="48e65c9f34e137d0" providerId="LiveId" clId="{9FB9D680-F281-4678-B9DC-B2F57C3EF796}" dt="2021-05-16T05:36:29.793" v="965" actId="478"/>
          <ac:picMkLst>
            <pc:docMk/>
            <pc:sldMk cId="2814267068" sldId="429"/>
            <ac:picMk id="5" creationId="{524138EE-281B-4901-B6AB-6050313E102D}"/>
          </ac:picMkLst>
        </pc:picChg>
        <pc:picChg chg="del">
          <ac:chgData name="Kulinich Bohdan" userId="48e65c9f34e137d0" providerId="LiveId" clId="{9FB9D680-F281-4678-B9DC-B2F57C3EF796}" dt="2021-05-16T05:36:49.529" v="973" actId="478"/>
          <ac:picMkLst>
            <pc:docMk/>
            <pc:sldMk cId="2814267068" sldId="429"/>
            <ac:picMk id="10" creationId="{372AACD3-E47C-4422-99F4-8F2FA502FD53}"/>
          </ac:picMkLst>
        </pc:picChg>
        <pc:picChg chg="del">
          <ac:chgData name="Kulinich Bohdan" userId="48e65c9f34e137d0" providerId="LiveId" clId="{9FB9D680-F281-4678-B9DC-B2F57C3EF796}" dt="2021-05-16T05:36:43.248" v="969" actId="478"/>
          <ac:picMkLst>
            <pc:docMk/>
            <pc:sldMk cId="2814267068" sldId="429"/>
            <ac:picMk id="15" creationId="{E708C392-1461-46A4-8FEC-1BB1D6A1031E}"/>
          </ac:picMkLst>
        </pc:picChg>
      </pc:sldChg>
    </pc:docChg>
  </pc:docChgLst>
  <pc:docChgLst>
    <pc:chgData name="Kulinich Bohdan" userId="48e65c9f34e137d0" providerId="LiveId" clId="{727F68A6-D3C7-D247-A91D-114006C37E88}"/>
    <pc:docChg chg="undo custSel addSld delSld modSld">
      <pc:chgData name="Kulinich Bohdan" userId="48e65c9f34e137d0" providerId="LiveId" clId="{727F68A6-D3C7-D247-A91D-114006C37E88}" dt="2021-11-30T06:21:23.926" v="3287"/>
      <pc:docMkLst>
        <pc:docMk/>
      </pc:docMkLst>
      <pc:sldChg chg="modSp mod">
        <pc:chgData name="Kulinich Bohdan" userId="48e65c9f34e137d0" providerId="LiveId" clId="{727F68A6-D3C7-D247-A91D-114006C37E88}" dt="2021-11-28T20:07:04.846" v="3260" actId="20577"/>
        <pc:sldMkLst>
          <pc:docMk/>
          <pc:sldMk cId="2392856674" sldId="425"/>
        </pc:sldMkLst>
        <pc:spChg chg="mod">
          <ac:chgData name="Kulinich Bohdan" userId="48e65c9f34e137d0" providerId="LiveId" clId="{727F68A6-D3C7-D247-A91D-114006C37E88}" dt="2021-11-28T20:07:04.846" v="3260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del">
        <pc:chgData name="Kulinich Bohdan" userId="48e65c9f34e137d0" providerId="LiveId" clId="{727F68A6-D3C7-D247-A91D-114006C37E88}" dt="2021-11-28T18:35:40.854" v="2766" actId="2696"/>
        <pc:sldMkLst>
          <pc:docMk/>
          <pc:sldMk cId="2814267068" sldId="429"/>
        </pc:sldMkLst>
      </pc:sldChg>
      <pc:sldChg chg="modSp mod">
        <pc:chgData name="Kulinich Bohdan" userId="48e65c9f34e137d0" providerId="LiveId" clId="{727F68A6-D3C7-D247-A91D-114006C37E88}" dt="2021-11-26T19:30:23.578" v="26" actId="20577"/>
        <pc:sldMkLst>
          <pc:docMk/>
          <pc:sldMk cId="892962582" sldId="432"/>
        </pc:sldMkLst>
        <pc:spChg chg="mod">
          <ac:chgData name="Kulinich Bohdan" userId="48e65c9f34e137d0" providerId="LiveId" clId="{727F68A6-D3C7-D247-A91D-114006C37E88}" dt="2021-11-26T19:30:23.578" v="2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727F68A6-D3C7-D247-A91D-114006C37E88}" dt="2021-11-26T19:30:10.119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">
        <pc:chgData name="Kulinich Bohdan" userId="48e65c9f34e137d0" providerId="LiveId" clId="{727F68A6-D3C7-D247-A91D-114006C37E88}" dt="2021-11-28T18:35:40.854" v="2766" actId="2696"/>
        <pc:sldMkLst>
          <pc:docMk/>
          <pc:sldMk cId="143244438" sldId="511"/>
        </pc:sldMkLst>
      </pc:sldChg>
      <pc:sldChg chg="del">
        <pc:chgData name="Kulinich Bohdan" userId="48e65c9f34e137d0" providerId="LiveId" clId="{727F68A6-D3C7-D247-A91D-114006C37E88}" dt="2021-11-28T18:35:40.854" v="2766" actId="2696"/>
        <pc:sldMkLst>
          <pc:docMk/>
          <pc:sldMk cId="1808440233" sldId="516"/>
        </pc:sldMkLst>
      </pc:sldChg>
      <pc:sldChg chg="addSp delSp modSp mod delAnim modAnim">
        <pc:chgData name="Kulinich Bohdan" userId="48e65c9f34e137d0" providerId="LiveId" clId="{727F68A6-D3C7-D247-A91D-114006C37E88}" dt="2021-11-30T06:21:23.926" v="3287"/>
        <pc:sldMkLst>
          <pc:docMk/>
          <pc:sldMk cId="825637911" sldId="526"/>
        </pc:sldMkLst>
        <pc:spChg chg="del">
          <ac:chgData name="Kulinich Bohdan" userId="48e65c9f34e137d0" providerId="LiveId" clId="{727F68A6-D3C7-D247-A91D-114006C37E88}" dt="2021-11-27T07:54:17.146" v="28" actId="478"/>
          <ac:spMkLst>
            <pc:docMk/>
            <pc:sldMk cId="825637911" sldId="526"/>
            <ac:spMk id="6" creationId="{4CD1B612-D16C-4F70-8335-78480BFE8EC8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32" creationId="{7A23ED5E-0B14-B54D-91CC-28C2DB72629E}"/>
          </ac:spMkLst>
        </pc:spChg>
        <pc:spChg chg="del">
          <ac:chgData name="Kulinich Bohdan" userId="48e65c9f34e137d0" providerId="LiveId" clId="{727F68A6-D3C7-D247-A91D-114006C37E88}" dt="2021-11-27T07:54:17.146" v="28" actId="478"/>
          <ac:spMkLst>
            <pc:docMk/>
            <pc:sldMk cId="825637911" sldId="526"/>
            <ac:spMk id="34" creationId="{39702FB0-3E0D-CA42-8EF5-343C7A59B79B}"/>
          </ac:spMkLst>
        </pc:spChg>
        <pc:spChg chg="del">
          <ac:chgData name="Kulinich Bohdan" userId="48e65c9f34e137d0" providerId="LiveId" clId="{727F68A6-D3C7-D247-A91D-114006C37E88}" dt="2021-11-27T07:54:17.146" v="28" actId="478"/>
          <ac:spMkLst>
            <pc:docMk/>
            <pc:sldMk cId="825637911" sldId="526"/>
            <ac:spMk id="35" creationId="{9DA3B15E-18A1-574E-9DC2-053359A63064}"/>
          </ac:spMkLst>
        </pc:spChg>
        <pc:spChg chg="del">
          <ac:chgData name="Kulinich Bohdan" userId="48e65c9f34e137d0" providerId="LiveId" clId="{727F68A6-D3C7-D247-A91D-114006C37E88}" dt="2021-11-27T07:54:17.146" v="28" actId="478"/>
          <ac:spMkLst>
            <pc:docMk/>
            <pc:sldMk cId="825637911" sldId="526"/>
            <ac:spMk id="36" creationId="{5CE9FD4F-91E7-D541-A864-3B4BA1384AD3}"/>
          </ac:spMkLst>
        </pc:spChg>
        <pc:spChg chg="del">
          <ac:chgData name="Kulinich Bohdan" userId="48e65c9f34e137d0" providerId="LiveId" clId="{727F68A6-D3C7-D247-A91D-114006C37E88}" dt="2021-11-27T07:54:17.146" v="28" actId="478"/>
          <ac:spMkLst>
            <pc:docMk/>
            <pc:sldMk cId="825637911" sldId="526"/>
            <ac:spMk id="37" creationId="{A3F4C24F-CF72-6D46-B167-1EFA2EFBD822}"/>
          </ac:spMkLst>
        </pc:spChg>
        <pc:spChg chg="del">
          <ac:chgData name="Kulinich Bohdan" userId="48e65c9f34e137d0" providerId="LiveId" clId="{727F68A6-D3C7-D247-A91D-114006C37E88}" dt="2021-11-27T07:54:17.146" v="28" actId="478"/>
          <ac:spMkLst>
            <pc:docMk/>
            <pc:sldMk cId="825637911" sldId="526"/>
            <ac:spMk id="40" creationId="{09284150-D0D4-9A4C-950E-E655320EFB85}"/>
          </ac:spMkLst>
        </pc:spChg>
        <pc:spChg chg="del">
          <ac:chgData name="Kulinich Bohdan" userId="48e65c9f34e137d0" providerId="LiveId" clId="{727F68A6-D3C7-D247-A91D-114006C37E88}" dt="2021-11-27T07:54:17.146" v="28" actId="478"/>
          <ac:spMkLst>
            <pc:docMk/>
            <pc:sldMk cId="825637911" sldId="526"/>
            <ac:spMk id="41" creationId="{6CC75390-BD7F-764B-B689-644EF6D1E2DD}"/>
          </ac:spMkLst>
        </pc:spChg>
        <pc:spChg chg="del">
          <ac:chgData name="Kulinich Bohdan" userId="48e65c9f34e137d0" providerId="LiveId" clId="{727F68A6-D3C7-D247-A91D-114006C37E88}" dt="2021-11-27T07:54:17.146" v="28" actId="478"/>
          <ac:spMkLst>
            <pc:docMk/>
            <pc:sldMk cId="825637911" sldId="526"/>
            <ac:spMk id="42" creationId="{6601D62A-FE0A-A84C-89D8-7FD69E6E2207}"/>
          </ac:spMkLst>
        </pc:spChg>
        <pc:spChg chg="del">
          <ac:chgData name="Kulinich Bohdan" userId="48e65c9f34e137d0" providerId="LiveId" clId="{727F68A6-D3C7-D247-A91D-114006C37E88}" dt="2021-11-27T07:54:17.146" v="28" actId="478"/>
          <ac:spMkLst>
            <pc:docMk/>
            <pc:sldMk cId="825637911" sldId="526"/>
            <ac:spMk id="43" creationId="{D90B1038-A619-2842-A22A-BE133977716A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45" creationId="{486D6FCA-291A-8B48-945E-6E8C08639FC2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46" creationId="{C62824D6-515C-2544-9AC4-AABD249742F3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47" creationId="{9627FDC7-E074-5F44-A7A1-E2C3C4B3F0E4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48" creationId="{509FA3A5-C03D-BA45-B727-8129BEC715B4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49" creationId="{D8D31A93-C757-3842-A187-506384FDA38B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50" creationId="{7DF8A91F-E6DB-F548-9949-1888951D7094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51" creationId="{32DBD798-07EA-F345-A141-7070EE4FB1D2}"/>
          </ac:spMkLst>
        </pc:spChg>
        <pc:spChg chg="add del mod modVis">
          <ac:chgData name="Kulinich Bohdan" userId="48e65c9f34e137d0" providerId="LiveId" clId="{727F68A6-D3C7-D247-A91D-114006C37E88}" dt="2021-11-27T14:18:37.036" v="535" actId="478"/>
          <ac:spMkLst>
            <pc:docMk/>
            <pc:sldMk cId="825637911" sldId="526"/>
            <ac:spMk id="52" creationId="{7ED10B07-5FF4-E64A-B0B6-65091E678B64}"/>
          </ac:spMkLst>
        </pc:spChg>
        <pc:spChg chg="add mod modVis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54" creationId="{E7D72BD4-692F-0B41-B0D2-CC5254B40B8F}"/>
          </ac:spMkLst>
        </pc:spChg>
        <pc:spChg chg="add del mod modVis">
          <ac:chgData name="Kulinich Bohdan" userId="48e65c9f34e137d0" providerId="LiveId" clId="{727F68A6-D3C7-D247-A91D-114006C37E88}" dt="2021-11-27T11:44:22.816" v="355" actId="478"/>
          <ac:spMkLst>
            <pc:docMk/>
            <pc:sldMk cId="825637911" sldId="526"/>
            <ac:spMk id="55" creationId="{87B3C99A-E11D-C741-8644-FEEF3FADA349}"/>
          </ac:spMkLst>
        </pc:spChg>
        <pc:spChg chg="add del mod">
          <ac:chgData name="Kulinich Bohdan" userId="48e65c9f34e137d0" providerId="LiveId" clId="{727F68A6-D3C7-D247-A91D-114006C37E88}" dt="2021-11-27T07:55:20.357" v="39" actId="478"/>
          <ac:spMkLst>
            <pc:docMk/>
            <pc:sldMk cId="825637911" sldId="526"/>
            <ac:spMk id="56" creationId="{3C61B302-1A41-9F4D-AF47-507B57FE2AB0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57" creationId="{ED7053F6-0276-C14E-BF15-C7FE5B81306C}"/>
          </ac:spMkLst>
        </pc:spChg>
        <pc:spChg chg="add del mod modVis">
          <ac:chgData name="Kulinich Bohdan" userId="48e65c9f34e137d0" providerId="LiveId" clId="{727F68A6-D3C7-D247-A91D-114006C37E88}" dt="2021-11-27T11:44:19.884" v="354" actId="478"/>
          <ac:spMkLst>
            <pc:docMk/>
            <pc:sldMk cId="825637911" sldId="526"/>
            <ac:spMk id="58" creationId="{7D923CBC-98A2-CB44-8A5A-2B7D444E0B0D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59" creationId="{C209AA9E-0814-0240-A44E-4B13CA8D0B04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60" creationId="{6A322FA8-111C-3048-8AFB-5F1110AD5649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61" creationId="{D6C53890-5ECC-844E-9C41-15B7089FB02C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62" creationId="{104A18E8-91DA-6D4F-9677-0CA0959E88F4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63" creationId="{7FE59FB0-DC81-F042-9BFC-2C607455D5D1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64" creationId="{F8DE1399-F61C-C140-8B92-D11B3E0A5966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66" creationId="{3E879BE2-1808-8F4C-A29D-A67684EB76BC}"/>
          </ac:spMkLst>
        </pc:spChg>
        <pc:spChg chg="add mod">
          <ac:chgData name="Kulinich Bohdan" userId="48e65c9f34e137d0" providerId="LiveId" clId="{727F68A6-D3C7-D247-A91D-114006C37E88}" dt="2021-11-27T11:46:53.840" v="366" actId="1037"/>
          <ac:spMkLst>
            <pc:docMk/>
            <pc:sldMk cId="825637911" sldId="526"/>
            <ac:spMk id="67" creationId="{98501E17-C954-A346-B190-309F462127FF}"/>
          </ac:spMkLst>
        </pc:spChg>
        <pc:spChg chg="add mod modVis">
          <ac:chgData name="Kulinich Bohdan" userId="48e65c9f34e137d0" providerId="LiveId" clId="{727F68A6-D3C7-D247-A91D-114006C37E88}" dt="2021-11-30T06:18:48.251" v="3272" actId="14429"/>
          <ac:spMkLst>
            <pc:docMk/>
            <pc:sldMk cId="825637911" sldId="526"/>
            <ac:spMk id="70" creationId="{CEC7C6C9-B22B-AB45-8C2D-93B3941271E8}"/>
          </ac:spMkLst>
        </pc:spChg>
        <pc:spChg chg="add mod modVis">
          <ac:chgData name="Kulinich Bohdan" userId="48e65c9f34e137d0" providerId="LiveId" clId="{727F68A6-D3C7-D247-A91D-114006C37E88}" dt="2021-11-30T06:18:48.798" v="3273" actId="14429"/>
          <ac:spMkLst>
            <pc:docMk/>
            <pc:sldMk cId="825637911" sldId="526"/>
            <ac:spMk id="71" creationId="{4EC892DB-8F72-A04D-A04E-194BCF5290DB}"/>
          </ac:spMkLst>
        </pc:spChg>
        <pc:spChg chg="add del mod">
          <ac:chgData name="Kulinich Bohdan" userId="48e65c9f34e137d0" providerId="LiveId" clId="{727F68A6-D3C7-D247-A91D-114006C37E88}" dt="2021-11-27T11:14:17.360" v="148"/>
          <ac:spMkLst>
            <pc:docMk/>
            <pc:sldMk cId="825637911" sldId="526"/>
            <ac:spMk id="73" creationId="{0ED3C1A6-C1FF-384C-B1ED-65A60A159B5E}"/>
          </ac:spMkLst>
        </pc:spChg>
        <pc:spChg chg="add del mod">
          <ac:chgData name="Kulinich Bohdan" userId="48e65c9f34e137d0" providerId="LiveId" clId="{727F68A6-D3C7-D247-A91D-114006C37E88}" dt="2021-11-27T11:14:17.360" v="148"/>
          <ac:spMkLst>
            <pc:docMk/>
            <pc:sldMk cId="825637911" sldId="526"/>
            <ac:spMk id="74" creationId="{0FCD1631-5683-0445-9799-AFB7B64807D0}"/>
          </ac:spMkLst>
        </pc:spChg>
        <pc:spChg chg="add del mod">
          <ac:chgData name="Kulinich Bohdan" userId="48e65c9f34e137d0" providerId="LiveId" clId="{727F68A6-D3C7-D247-A91D-114006C37E88}" dt="2021-11-27T11:14:17.360" v="148"/>
          <ac:spMkLst>
            <pc:docMk/>
            <pc:sldMk cId="825637911" sldId="526"/>
            <ac:spMk id="75" creationId="{2445480B-F3E8-104C-82E5-0E58D6F5DD61}"/>
          </ac:spMkLst>
        </pc:spChg>
        <pc:spChg chg="add del mod">
          <ac:chgData name="Kulinich Bohdan" userId="48e65c9f34e137d0" providerId="LiveId" clId="{727F68A6-D3C7-D247-A91D-114006C37E88}" dt="2021-11-27T11:14:17.360" v="148"/>
          <ac:spMkLst>
            <pc:docMk/>
            <pc:sldMk cId="825637911" sldId="526"/>
            <ac:spMk id="76" creationId="{78D07527-7295-F74E-8BBC-5CB663383A76}"/>
          </ac:spMkLst>
        </pc:spChg>
        <pc:spChg chg="add mod">
          <ac:chgData name="Kulinich Bohdan" userId="48e65c9f34e137d0" providerId="LiveId" clId="{727F68A6-D3C7-D247-A91D-114006C37E88}" dt="2021-11-27T11:19:28.937" v="273" actId="14100"/>
          <ac:spMkLst>
            <pc:docMk/>
            <pc:sldMk cId="825637911" sldId="526"/>
            <ac:spMk id="78" creationId="{944F8933-1623-7547-A802-4549FD085F9F}"/>
          </ac:spMkLst>
        </pc:spChg>
        <pc:spChg chg="add mod modVis">
          <ac:chgData name="Kulinich Bohdan" userId="48e65c9f34e137d0" providerId="LiveId" clId="{727F68A6-D3C7-D247-A91D-114006C37E88}" dt="2021-11-30T06:18:45.613" v="3270" actId="14429"/>
          <ac:spMkLst>
            <pc:docMk/>
            <pc:sldMk cId="825637911" sldId="526"/>
            <ac:spMk id="79" creationId="{6999ECD4-C372-C141-9CCA-383D8584738A}"/>
          </ac:spMkLst>
        </pc:spChg>
        <pc:spChg chg="add mod modVis">
          <ac:chgData name="Kulinich Bohdan" userId="48e65c9f34e137d0" providerId="LiveId" clId="{727F68A6-D3C7-D247-A91D-114006C37E88}" dt="2021-11-30T06:18:46.397" v="3271" actId="14429"/>
          <ac:spMkLst>
            <pc:docMk/>
            <pc:sldMk cId="825637911" sldId="526"/>
            <ac:spMk id="80" creationId="{648BA8A0-0218-0E45-9099-023DCA0F0C5E}"/>
          </ac:spMkLst>
        </pc:spChg>
        <pc:spChg chg="add mod">
          <ac:chgData name="Kulinich Bohdan" userId="48e65c9f34e137d0" providerId="LiveId" clId="{727F68A6-D3C7-D247-A91D-114006C37E88}" dt="2021-11-30T06:17:58.937" v="3263" actId="20577"/>
          <ac:spMkLst>
            <pc:docMk/>
            <pc:sldMk cId="825637911" sldId="526"/>
            <ac:spMk id="81" creationId="{FC142EB1-306E-7A4A-99CE-A6B293C267B9}"/>
          </ac:spMkLst>
        </pc:spChg>
        <pc:spChg chg="add mod modVis">
          <ac:chgData name="Kulinich Bohdan" userId="48e65c9f34e137d0" providerId="LiveId" clId="{727F68A6-D3C7-D247-A91D-114006C37E88}" dt="2021-11-28T21:33:14.231" v="3261" actId="20577"/>
          <ac:spMkLst>
            <pc:docMk/>
            <pc:sldMk cId="825637911" sldId="526"/>
            <ac:spMk id="82" creationId="{A5003DC1-C8F4-D54F-B54E-06894CB6B495}"/>
          </ac:spMkLst>
        </pc:spChg>
        <pc:spChg chg="add mod modVis">
          <ac:chgData name="Kulinich Bohdan" userId="48e65c9f34e137d0" providerId="LiveId" clId="{727F68A6-D3C7-D247-A91D-114006C37E88}" dt="2021-11-30T06:20:36.413" v="3280" actId="14100"/>
          <ac:spMkLst>
            <pc:docMk/>
            <pc:sldMk cId="825637911" sldId="526"/>
            <ac:spMk id="83" creationId="{1933184F-E449-7D40-A6C1-49178F0F25AB}"/>
          </ac:spMkLst>
        </pc:spChg>
        <pc:spChg chg="add mod modVis">
          <ac:chgData name="Kulinich Bohdan" userId="48e65c9f34e137d0" providerId="LiveId" clId="{727F68A6-D3C7-D247-A91D-114006C37E88}" dt="2021-11-30T06:20:32.964" v="3279" actId="14100"/>
          <ac:spMkLst>
            <pc:docMk/>
            <pc:sldMk cId="825637911" sldId="526"/>
            <ac:spMk id="84" creationId="{B575807E-D3D0-1E45-B03B-70D8718115BB}"/>
          </ac:spMkLst>
        </pc:spChg>
        <pc:spChg chg="add mod modVis">
          <ac:chgData name="Kulinich Bohdan" userId="48e65c9f34e137d0" providerId="LiveId" clId="{727F68A6-D3C7-D247-A91D-114006C37E88}" dt="2021-11-30T06:20:50.483" v="3284" actId="14100"/>
          <ac:spMkLst>
            <pc:docMk/>
            <pc:sldMk cId="825637911" sldId="526"/>
            <ac:spMk id="85" creationId="{BE40193B-BBA8-C64B-9B31-00583D7A19E9}"/>
          </ac:spMkLst>
        </pc:spChg>
        <pc:spChg chg="add mod modVis">
          <ac:chgData name="Kulinich Bohdan" userId="48e65c9f34e137d0" providerId="LiveId" clId="{727F68A6-D3C7-D247-A91D-114006C37E88}" dt="2021-11-30T06:20:46.779" v="3283" actId="14100"/>
          <ac:spMkLst>
            <pc:docMk/>
            <pc:sldMk cId="825637911" sldId="526"/>
            <ac:spMk id="86" creationId="{FB6795C7-88D3-7748-A743-7D76A4259F7D}"/>
          </ac:spMkLst>
        </pc:spChg>
        <pc:grpChg chg="del">
          <ac:chgData name="Kulinich Bohdan" userId="48e65c9f34e137d0" providerId="LiveId" clId="{727F68A6-D3C7-D247-A91D-114006C37E88}" dt="2021-11-27T07:54:14.742" v="27" actId="478"/>
          <ac:grpSpMkLst>
            <pc:docMk/>
            <pc:sldMk cId="825637911" sldId="526"/>
            <ac:grpSpMk id="38" creationId="{A601B913-9BB4-4E46-B655-F1641CA63BE5}"/>
          </ac:grpSpMkLst>
        </pc:grpChg>
        <pc:picChg chg="add del mod">
          <ac:chgData name="Kulinich Bohdan" userId="48e65c9f34e137d0" providerId="LiveId" clId="{727F68A6-D3C7-D247-A91D-114006C37E88}" dt="2021-11-27T11:14:17.360" v="148"/>
          <ac:picMkLst>
            <pc:docMk/>
            <pc:sldMk cId="825637911" sldId="526"/>
            <ac:picMk id="72" creationId="{D1839502-5EEF-7045-9BFE-8339F8DA49A6}"/>
          </ac:picMkLst>
        </pc:picChg>
        <pc:picChg chg="add mod">
          <ac:chgData name="Kulinich Bohdan" userId="48e65c9f34e137d0" providerId="LiveId" clId="{727F68A6-D3C7-D247-A91D-114006C37E88}" dt="2021-11-27T11:14:37.634" v="157"/>
          <ac:picMkLst>
            <pc:docMk/>
            <pc:sldMk cId="825637911" sldId="526"/>
            <ac:picMk id="77" creationId="{301AA10E-0E77-4E4E-B1FA-70900956C2FB}"/>
          </ac:picMkLst>
        </pc:picChg>
        <pc:cxnChg chg="add mod">
          <ac:chgData name="Kulinich Bohdan" userId="48e65c9f34e137d0" providerId="LiveId" clId="{727F68A6-D3C7-D247-A91D-114006C37E88}" dt="2021-11-27T11:46:53.840" v="366" actId="1037"/>
          <ac:cxnSpMkLst>
            <pc:docMk/>
            <pc:sldMk cId="825637911" sldId="526"/>
            <ac:cxnSpMk id="31" creationId="{EAEADC8B-0EC6-6F46-991C-316EE8EC19A3}"/>
          </ac:cxnSpMkLst>
        </pc:cxnChg>
        <pc:cxnChg chg="add mod">
          <ac:chgData name="Kulinich Bohdan" userId="48e65c9f34e137d0" providerId="LiveId" clId="{727F68A6-D3C7-D247-A91D-114006C37E88}" dt="2021-11-27T11:46:53.840" v="366" actId="1037"/>
          <ac:cxnSpMkLst>
            <pc:docMk/>
            <pc:sldMk cId="825637911" sldId="526"/>
            <ac:cxnSpMk id="33" creationId="{7B9A5903-6CC6-8C4E-BD4D-76CED7352695}"/>
          </ac:cxnSpMkLst>
        </pc:cxnChg>
        <pc:cxnChg chg="add mod modVis">
          <ac:chgData name="Kulinich Bohdan" userId="48e65c9f34e137d0" providerId="LiveId" clId="{727F68A6-D3C7-D247-A91D-114006C37E88}" dt="2021-11-27T11:46:53.840" v="366" actId="1037"/>
          <ac:cxnSpMkLst>
            <pc:docMk/>
            <pc:sldMk cId="825637911" sldId="526"/>
            <ac:cxnSpMk id="39" creationId="{32DA8A2A-BA13-9147-BA2B-4D8B261222D8}"/>
          </ac:cxnSpMkLst>
        </pc:cxnChg>
        <pc:cxnChg chg="add mod">
          <ac:chgData name="Kulinich Bohdan" userId="48e65c9f34e137d0" providerId="LiveId" clId="{727F68A6-D3C7-D247-A91D-114006C37E88}" dt="2021-11-27T11:46:53.840" v="366" actId="1037"/>
          <ac:cxnSpMkLst>
            <pc:docMk/>
            <pc:sldMk cId="825637911" sldId="526"/>
            <ac:cxnSpMk id="44" creationId="{273F5880-A4CE-AB43-802F-BB0FD9740978}"/>
          </ac:cxnSpMkLst>
        </pc:cxnChg>
        <pc:cxnChg chg="add mod modVis">
          <ac:chgData name="Kulinich Bohdan" userId="48e65c9f34e137d0" providerId="LiveId" clId="{727F68A6-D3C7-D247-A91D-114006C37E88}" dt="2021-11-27T11:46:53.840" v="366" actId="1037"/>
          <ac:cxnSpMkLst>
            <pc:docMk/>
            <pc:sldMk cId="825637911" sldId="526"/>
            <ac:cxnSpMk id="53" creationId="{9405DC6B-65FF-C247-991F-CB120F77BA15}"/>
          </ac:cxnSpMkLst>
        </pc:cxnChg>
        <pc:cxnChg chg="add mod">
          <ac:chgData name="Kulinich Bohdan" userId="48e65c9f34e137d0" providerId="LiveId" clId="{727F68A6-D3C7-D247-A91D-114006C37E88}" dt="2021-11-27T11:46:53.840" v="366" actId="1037"/>
          <ac:cxnSpMkLst>
            <pc:docMk/>
            <pc:sldMk cId="825637911" sldId="526"/>
            <ac:cxnSpMk id="65" creationId="{23CCA71F-F1F4-1C46-9ECA-AE2E34526D6D}"/>
          </ac:cxnSpMkLst>
        </pc:cxnChg>
        <pc:cxnChg chg="add mod">
          <ac:chgData name="Kulinich Bohdan" userId="48e65c9f34e137d0" providerId="LiveId" clId="{727F68A6-D3C7-D247-A91D-114006C37E88}" dt="2021-11-27T11:46:53.840" v="366" actId="1037"/>
          <ac:cxnSpMkLst>
            <pc:docMk/>
            <pc:sldMk cId="825637911" sldId="526"/>
            <ac:cxnSpMk id="68" creationId="{0C271B5E-A40F-1C40-AE05-70D8AF6ACD79}"/>
          </ac:cxnSpMkLst>
        </pc:cxnChg>
        <pc:cxnChg chg="add mod">
          <ac:chgData name="Kulinich Bohdan" userId="48e65c9f34e137d0" providerId="LiveId" clId="{727F68A6-D3C7-D247-A91D-114006C37E88}" dt="2021-11-27T11:46:53.840" v="366" actId="1037"/>
          <ac:cxnSpMkLst>
            <pc:docMk/>
            <pc:sldMk cId="825637911" sldId="526"/>
            <ac:cxnSpMk id="69" creationId="{10497962-6478-EE4D-85D6-B74233251199}"/>
          </ac:cxnSpMkLst>
        </pc:cxnChg>
      </pc:sldChg>
      <pc:sldChg chg="del">
        <pc:chgData name="Kulinich Bohdan" userId="48e65c9f34e137d0" providerId="LiveId" clId="{727F68A6-D3C7-D247-A91D-114006C37E88}" dt="2021-11-28T18:35:40.854" v="2766" actId="2696"/>
        <pc:sldMkLst>
          <pc:docMk/>
          <pc:sldMk cId="1998457691" sldId="528"/>
        </pc:sldMkLst>
      </pc:sldChg>
      <pc:sldChg chg="del">
        <pc:chgData name="Kulinich Bohdan" userId="48e65c9f34e137d0" providerId="LiveId" clId="{727F68A6-D3C7-D247-A91D-114006C37E88}" dt="2021-11-28T18:35:40.854" v="2766" actId="2696"/>
        <pc:sldMkLst>
          <pc:docMk/>
          <pc:sldMk cId="3587996078" sldId="529"/>
        </pc:sldMkLst>
      </pc:sldChg>
      <pc:sldChg chg="del">
        <pc:chgData name="Kulinich Bohdan" userId="48e65c9f34e137d0" providerId="LiveId" clId="{727F68A6-D3C7-D247-A91D-114006C37E88}" dt="2021-11-28T18:35:40.854" v="2766" actId="2696"/>
        <pc:sldMkLst>
          <pc:docMk/>
          <pc:sldMk cId="1474368065" sldId="530"/>
        </pc:sldMkLst>
      </pc:sldChg>
      <pc:sldChg chg="del">
        <pc:chgData name="Kulinich Bohdan" userId="48e65c9f34e137d0" providerId="LiveId" clId="{727F68A6-D3C7-D247-A91D-114006C37E88}" dt="2021-11-28T18:35:40.854" v="2766" actId="2696"/>
        <pc:sldMkLst>
          <pc:docMk/>
          <pc:sldMk cId="4094781996" sldId="531"/>
        </pc:sldMkLst>
      </pc:sldChg>
      <pc:sldChg chg="del">
        <pc:chgData name="Kulinich Bohdan" userId="48e65c9f34e137d0" providerId="LiveId" clId="{727F68A6-D3C7-D247-A91D-114006C37E88}" dt="2021-11-28T18:35:40.854" v="2766" actId="2696"/>
        <pc:sldMkLst>
          <pc:docMk/>
          <pc:sldMk cId="3268590120" sldId="532"/>
        </pc:sldMkLst>
      </pc:sldChg>
      <pc:sldChg chg="del">
        <pc:chgData name="Kulinich Bohdan" userId="48e65c9f34e137d0" providerId="LiveId" clId="{727F68A6-D3C7-D247-A91D-114006C37E88}" dt="2021-11-28T18:35:40.854" v="2766" actId="2696"/>
        <pc:sldMkLst>
          <pc:docMk/>
          <pc:sldMk cId="4080154257" sldId="533"/>
        </pc:sldMkLst>
      </pc:sldChg>
      <pc:sldChg chg="addSp delSp modSp new del mod addAnim delAnim modAnim">
        <pc:chgData name="Kulinich Bohdan" userId="48e65c9f34e137d0" providerId="LiveId" clId="{727F68A6-D3C7-D247-A91D-114006C37E88}" dt="2021-11-28T18:35:40.854" v="2766" actId="2696"/>
        <pc:sldMkLst>
          <pc:docMk/>
          <pc:sldMk cId="4068467478" sldId="534"/>
        </pc:sldMkLst>
        <pc:spChg chg="add del mod">
          <ac:chgData name="Kulinich Bohdan" userId="48e65c9f34e137d0" providerId="LiveId" clId="{727F68A6-D3C7-D247-A91D-114006C37E88}" dt="2021-11-27T11:14:23.484" v="153" actId="478"/>
          <ac:spMkLst>
            <pc:docMk/>
            <pc:sldMk cId="4068467478" sldId="534"/>
            <ac:spMk id="3" creationId="{1296FBA0-EB12-B545-9266-ABB7FBF68675}"/>
          </ac:spMkLst>
        </pc:spChg>
        <pc:spChg chg="add del mod">
          <ac:chgData name="Kulinich Bohdan" userId="48e65c9f34e137d0" providerId="LiveId" clId="{727F68A6-D3C7-D247-A91D-114006C37E88}" dt="2021-11-27T11:14:25.926" v="155" actId="478"/>
          <ac:spMkLst>
            <pc:docMk/>
            <pc:sldMk cId="4068467478" sldId="534"/>
            <ac:spMk id="4" creationId="{791A89E8-9B2A-8C4A-A48C-6DDF46C339BC}"/>
          </ac:spMkLst>
        </pc:spChg>
        <pc:spChg chg="add del mod">
          <ac:chgData name="Kulinich Bohdan" userId="48e65c9f34e137d0" providerId="LiveId" clId="{727F68A6-D3C7-D247-A91D-114006C37E88}" dt="2021-11-27T11:14:22.318" v="152" actId="478"/>
          <ac:spMkLst>
            <pc:docMk/>
            <pc:sldMk cId="4068467478" sldId="534"/>
            <ac:spMk id="5" creationId="{454F1C7D-9BF9-4F46-AB32-8EE2B1671073}"/>
          </ac:spMkLst>
        </pc:spChg>
        <pc:spChg chg="add del mod">
          <ac:chgData name="Kulinich Bohdan" userId="48e65c9f34e137d0" providerId="LiveId" clId="{727F68A6-D3C7-D247-A91D-114006C37E88}" dt="2021-11-27T11:14:21.570" v="151" actId="478"/>
          <ac:spMkLst>
            <pc:docMk/>
            <pc:sldMk cId="4068467478" sldId="534"/>
            <ac:spMk id="6" creationId="{86E3921D-FEE5-4E47-8DD4-929242C1939E}"/>
          </ac:spMkLst>
        </pc:spChg>
        <pc:picChg chg="add mod">
          <ac:chgData name="Kulinich Bohdan" userId="48e65c9f34e137d0" providerId="LiveId" clId="{727F68A6-D3C7-D247-A91D-114006C37E88}" dt="2021-11-27T11:14:19.430" v="150"/>
          <ac:picMkLst>
            <pc:docMk/>
            <pc:sldMk cId="4068467478" sldId="534"/>
            <ac:picMk id="2" creationId="{EA833213-9509-A345-B764-FB23AF279303}"/>
          </ac:picMkLst>
        </pc:picChg>
      </pc:sldChg>
      <pc:sldChg chg="addSp delSp modSp add mod addAnim delAnim modAnim">
        <pc:chgData name="Kulinich Bohdan" userId="48e65c9f34e137d0" providerId="LiveId" clId="{727F68A6-D3C7-D247-A91D-114006C37E88}" dt="2021-11-27T16:49:16.493" v="822" actId="20577"/>
        <pc:sldMkLst>
          <pc:docMk/>
          <pc:sldMk cId="184936593" sldId="535"/>
        </pc:sldMkLst>
        <pc:spChg chg="mod modVis">
          <ac:chgData name="Kulinich Bohdan" userId="48e65c9f34e137d0" providerId="LiveId" clId="{727F68A6-D3C7-D247-A91D-114006C37E88}" dt="2021-11-27T16:49:16.493" v="822" actId="20577"/>
          <ac:spMkLst>
            <pc:docMk/>
            <pc:sldMk cId="184936593" sldId="535"/>
            <ac:spMk id="6" creationId="{4CD1B612-D16C-4F70-8335-78480BFE8EC8}"/>
          </ac:spMkLst>
        </pc:spChg>
        <pc:spChg chg="mod">
          <ac:chgData name="Kulinich Bohdan" userId="48e65c9f34e137d0" providerId="LiveId" clId="{727F68A6-D3C7-D247-A91D-114006C37E88}" dt="2021-11-27T15:12:45.174" v="561" actId="20577"/>
          <ac:spMkLst>
            <pc:docMk/>
            <pc:sldMk cId="184936593" sldId="535"/>
            <ac:spMk id="12" creationId="{97485A41-1798-4E95-BC09-FD81F2E9BF93}"/>
          </ac:spMkLst>
        </pc:spChg>
        <pc:spChg chg="mod modVis">
          <ac:chgData name="Kulinich Bohdan" userId="48e65c9f34e137d0" providerId="LiveId" clId="{727F68A6-D3C7-D247-A91D-114006C37E88}" dt="2021-11-27T16:40:49.165" v="812" actId="14429"/>
          <ac:spMkLst>
            <pc:docMk/>
            <pc:sldMk cId="184936593" sldId="535"/>
            <ac:spMk id="14" creationId="{77A5BBD8-5574-4F08-AF1D-324733C7635A}"/>
          </ac:spMkLst>
        </pc:spChg>
        <pc:spChg chg="mod topLvl">
          <ac:chgData name="Kulinich Bohdan" userId="48e65c9f34e137d0" providerId="LiveId" clId="{727F68A6-D3C7-D247-A91D-114006C37E88}" dt="2021-11-27T16:32:16.868" v="783" actId="164"/>
          <ac:spMkLst>
            <pc:docMk/>
            <pc:sldMk cId="184936593" sldId="535"/>
            <ac:spMk id="21" creationId="{5FD61534-95C1-DC4F-82E9-4688126B1A18}"/>
          </ac:spMkLst>
        </pc:spChg>
        <pc:spChg chg="mod topLvl">
          <ac:chgData name="Kulinich Bohdan" userId="48e65c9f34e137d0" providerId="LiveId" clId="{727F68A6-D3C7-D247-A91D-114006C37E88}" dt="2021-11-27T16:32:16.868" v="783" actId="164"/>
          <ac:spMkLst>
            <pc:docMk/>
            <pc:sldMk cId="184936593" sldId="535"/>
            <ac:spMk id="22" creationId="{5CFCEDD1-828C-1C47-8BDA-6770B7BCE7E2}"/>
          </ac:spMkLst>
        </pc:spChg>
        <pc:spChg chg="mod topLvl">
          <ac:chgData name="Kulinich Bohdan" userId="48e65c9f34e137d0" providerId="LiveId" clId="{727F68A6-D3C7-D247-A91D-114006C37E88}" dt="2021-11-27T16:32:16.868" v="783" actId="164"/>
          <ac:spMkLst>
            <pc:docMk/>
            <pc:sldMk cId="184936593" sldId="535"/>
            <ac:spMk id="23" creationId="{A599A1E2-32A8-5C4A-A710-3C7D62953D2D}"/>
          </ac:spMkLst>
        </pc:spChg>
        <pc:spChg chg="mod topLvl">
          <ac:chgData name="Kulinich Bohdan" userId="48e65c9f34e137d0" providerId="LiveId" clId="{727F68A6-D3C7-D247-A91D-114006C37E88}" dt="2021-11-27T15:25:25.707" v="740" actId="164"/>
          <ac:spMkLst>
            <pc:docMk/>
            <pc:sldMk cId="184936593" sldId="535"/>
            <ac:spMk id="26" creationId="{BEB0EA70-DC0F-D144-AABB-8BEFA0737CB5}"/>
          </ac:spMkLst>
        </pc:spChg>
        <pc:spChg chg="add del mod modVis">
          <ac:chgData name="Kulinich Bohdan" userId="48e65c9f34e137d0" providerId="LiveId" clId="{727F68A6-D3C7-D247-A91D-114006C37E88}" dt="2021-11-27T16:40:50.597" v="814" actId="14429"/>
          <ac:spMkLst>
            <pc:docMk/>
            <pc:sldMk cId="184936593" sldId="535"/>
            <ac:spMk id="28" creationId="{F8EDC33F-4BE2-C549-866B-923FF32FF071}"/>
          </ac:spMkLst>
        </pc:spChg>
        <pc:spChg chg="add mod">
          <ac:chgData name="Kulinich Bohdan" userId="48e65c9f34e137d0" providerId="LiveId" clId="{727F68A6-D3C7-D247-A91D-114006C37E88}" dt="2021-11-27T16:32:16.868" v="783" actId="164"/>
          <ac:spMkLst>
            <pc:docMk/>
            <pc:sldMk cId="184936593" sldId="535"/>
            <ac:spMk id="33" creationId="{90335CCA-1521-1240-82EB-6C454AB65729}"/>
          </ac:spMkLst>
        </pc:spChg>
        <pc:spChg chg="add mod">
          <ac:chgData name="Kulinich Bohdan" userId="48e65c9f34e137d0" providerId="LiveId" clId="{727F68A6-D3C7-D247-A91D-114006C37E88}" dt="2021-11-27T16:32:16.868" v="783" actId="164"/>
          <ac:spMkLst>
            <pc:docMk/>
            <pc:sldMk cId="184936593" sldId="535"/>
            <ac:spMk id="34" creationId="{60DFA23C-716A-6241-9243-85C1142A0740}"/>
          </ac:spMkLst>
        </pc:spChg>
        <pc:grpChg chg="del">
          <ac:chgData name="Kulinich Bohdan" userId="48e65c9f34e137d0" providerId="LiveId" clId="{727F68A6-D3C7-D247-A91D-114006C37E88}" dt="2021-11-27T15:25:12.131" v="739" actId="165"/>
          <ac:grpSpMkLst>
            <pc:docMk/>
            <pc:sldMk cId="184936593" sldId="535"/>
            <ac:grpSpMk id="27" creationId="{1727F27C-2667-4247-BEAC-F723CE243379}"/>
          </ac:grpSpMkLst>
        </pc:grpChg>
        <pc:grpChg chg="add mod">
          <ac:chgData name="Kulinich Bohdan" userId="48e65c9f34e137d0" providerId="LiveId" clId="{727F68A6-D3C7-D247-A91D-114006C37E88}" dt="2021-11-27T16:32:16.868" v="783" actId="164"/>
          <ac:grpSpMkLst>
            <pc:docMk/>
            <pc:sldMk cId="184936593" sldId="535"/>
            <ac:grpSpMk id="32" creationId="{AAA8FC3D-24FE-6940-84E3-F84AFD307EE5}"/>
          </ac:grpSpMkLst>
        </pc:grpChg>
        <pc:grpChg chg="add mod">
          <ac:chgData name="Kulinich Bohdan" userId="48e65c9f34e137d0" providerId="LiveId" clId="{727F68A6-D3C7-D247-A91D-114006C37E88}" dt="2021-11-27T16:32:16.868" v="783" actId="164"/>
          <ac:grpSpMkLst>
            <pc:docMk/>
            <pc:sldMk cId="184936593" sldId="535"/>
            <ac:grpSpMk id="35" creationId="{F16F097D-666D-7C46-B143-FA4EBB0B3679}"/>
          </ac:grpSpMkLst>
        </pc:grpChg>
        <pc:picChg chg="add del mod">
          <ac:chgData name="Kulinich Bohdan" userId="48e65c9f34e137d0" providerId="LiveId" clId="{727F68A6-D3C7-D247-A91D-114006C37E88}" dt="2021-11-27T15:25:38.385" v="742" actId="478"/>
          <ac:picMkLst>
            <pc:docMk/>
            <pc:sldMk cId="184936593" sldId="535"/>
            <ac:picMk id="7" creationId="{41189A49-9641-5D4B-91BB-F7E22AAB408D}"/>
          </ac:picMkLst>
        </pc:picChg>
        <pc:picChg chg="mod modVis">
          <ac:chgData name="Kulinich Bohdan" userId="48e65c9f34e137d0" providerId="LiveId" clId="{727F68A6-D3C7-D247-A91D-114006C37E88}" dt="2021-11-27T16:40:49.798" v="813" actId="14429"/>
          <ac:picMkLst>
            <pc:docMk/>
            <pc:sldMk cId="184936593" sldId="535"/>
            <ac:picMk id="13" creationId="{9BBF827E-5082-4894-858E-CC1F17B8CC0E}"/>
          </ac:picMkLst>
        </pc:picChg>
        <pc:cxnChg chg="mod topLvl">
          <ac:chgData name="Kulinich Bohdan" userId="48e65c9f34e137d0" providerId="LiveId" clId="{727F68A6-D3C7-D247-A91D-114006C37E88}" dt="2021-11-27T15:25:25.707" v="740" actId="164"/>
          <ac:cxnSpMkLst>
            <pc:docMk/>
            <pc:sldMk cId="184936593" sldId="535"/>
            <ac:cxnSpMk id="15" creationId="{7AE680EC-6437-9E48-B605-51F160E3EDCF}"/>
          </ac:cxnSpMkLst>
        </pc:cxnChg>
        <pc:cxnChg chg="mod topLvl">
          <ac:chgData name="Kulinich Bohdan" userId="48e65c9f34e137d0" providerId="LiveId" clId="{727F68A6-D3C7-D247-A91D-114006C37E88}" dt="2021-11-27T15:25:25.707" v="740" actId="164"/>
          <ac:cxnSpMkLst>
            <pc:docMk/>
            <pc:sldMk cId="184936593" sldId="535"/>
            <ac:cxnSpMk id="19" creationId="{B3F14D94-7163-6E44-B15D-F79593F85653}"/>
          </ac:cxnSpMkLst>
        </pc:cxnChg>
        <pc:cxnChg chg="mod topLvl">
          <ac:chgData name="Kulinich Bohdan" userId="48e65c9f34e137d0" providerId="LiveId" clId="{727F68A6-D3C7-D247-A91D-114006C37E88}" dt="2021-11-27T15:25:25.707" v="740" actId="164"/>
          <ac:cxnSpMkLst>
            <pc:docMk/>
            <pc:sldMk cId="184936593" sldId="535"/>
            <ac:cxnSpMk id="20" creationId="{83EC2279-42CF-0C48-ACAE-DD3104AD58F4}"/>
          </ac:cxnSpMkLst>
        </pc:cxnChg>
        <pc:cxnChg chg="del">
          <ac:chgData name="Kulinich Bohdan" userId="48e65c9f34e137d0" providerId="LiveId" clId="{727F68A6-D3C7-D247-A91D-114006C37E88}" dt="2021-11-27T15:23:53.344" v="717" actId="478"/>
          <ac:cxnSpMkLst>
            <pc:docMk/>
            <pc:sldMk cId="184936593" sldId="535"/>
            <ac:cxnSpMk id="24" creationId="{EF8043D2-28A6-764D-A213-8B1032406D51}"/>
          </ac:cxnSpMkLst>
        </pc:cxnChg>
        <pc:cxnChg chg="del">
          <ac:chgData name="Kulinich Bohdan" userId="48e65c9f34e137d0" providerId="LiveId" clId="{727F68A6-D3C7-D247-A91D-114006C37E88}" dt="2021-11-27T15:23:50.158" v="716" actId="478"/>
          <ac:cxnSpMkLst>
            <pc:docMk/>
            <pc:sldMk cId="184936593" sldId="535"/>
            <ac:cxnSpMk id="25" creationId="{F1A52541-C97C-C54B-B773-5B1D98823D23}"/>
          </ac:cxnSpMkLst>
        </pc:cxnChg>
      </pc:sldChg>
      <pc:sldChg chg="addSp delSp modSp add mod modAnim">
        <pc:chgData name="Kulinich Bohdan" userId="48e65c9f34e137d0" providerId="LiveId" clId="{727F68A6-D3C7-D247-A91D-114006C37E88}" dt="2021-11-27T18:49:51.984" v="1163" actId="14429"/>
        <pc:sldMkLst>
          <pc:docMk/>
          <pc:sldMk cId="125151457" sldId="536"/>
        </pc:sldMkLst>
        <pc:spChg chg="mod modVis">
          <ac:chgData name="Kulinich Bohdan" userId="48e65c9f34e137d0" providerId="LiveId" clId="{727F68A6-D3C7-D247-A91D-114006C37E88}" dt="2021-11-27T18:48:04.929" v="1147" actId="14429"/>
          <ac:spMkLst>
            <pc:docMk/>
            <pc:sldMk cId="125151457" sldId="536"/>
            <ac:spMk id="6" creationId="{4CD1B612-D16C-4F70-8335-78480BFE8EC8}"/>
          </ac:spMkLst>
        </pc:spChg>
        <pc:spChg chg="mod">
          <ac:chgData name="Kulinich Bohdan" userId="48e65c9f34e137d0" providerId="LiveId" clId="{727F68A6-D3C7-D247-A91D-114006C37E88}" dt="2021-11-27T16:51:57.817" v="824" actId="20577"/>
          <ac:spMkLst>
            <pc:docMk/>
            <pc:sldMk cId="125151457" sldId="536"/>
            <ac:spMk id="12" creationId="{97485A41-1798-4E95-BC09-FD81F2E9BF93}"/>
          </ac:spMkLst>
        </pc:spChg>
        <pc:spChg chg="mod modVis">
          <ac:chgData name="Kulinich Bohdan" userId="48e65c9f34e137d0" providerId="LiveId" clId="{727F68A6-D3C7-D247-A91D-114006C37E88}" dt="2021-11-27T18:49:51.984" v="1163" actId="14429"/>
          <ac:spMkLst>
            <pc:docMk/>
            <pc:sldMk cId="125151457" sldId="536"/>
            <ac:spMk id="14" creationId="{77A5BBD8-5574-4F08-AF1D-324733C7635A}"/>
          </ac:spMkLst>
        </pc:spChg>
        <pc:spChg chg="mod topLvl">
          <ac:chgData name="Kulinich Bohdan" userId="48e65c9f34e137d0" providerId="LiveId" clId="{727F68A6-D3C7-D247-A91D-114006C37E88}" dt="2021-11-27T17:06:03.537" v="1128" actId="164"/>
          <ac:spMkLst>
            <pc:docMk/>
            <pc:sldMk cId="125151457" sldId="536"/>
            <ac:spMk id="21" creationId="{5FD61534-95C1-DC4F-82E9-4688126B1A18}"/>
          </ac:spMkLst>
        </pc:spChg>
        <pc:spChg chg="mod topLvl">
          <ac:chgData name="Kulinich Bohdan" userId="48e65c9f34e137d0" providerId="LiveId" clId="{727F68A6-D3C7-D247-A91D-114006C37E88}" dt="2021-11-27T17:06:03.537" v="1128" actId="164"/>
          <ac:spMkLst>
            <pc:docMk/>
            <pc:sldMk cId="125151457" sldId="536"/>
            <ac:spMk id="22" creationId="{5CFCEDD1-828C-1C47-8BDA-6770B7BCE7E2}"/>
          </ac:spMkLst>
        </pc:spChg>
        <pc:spChg chg="mod topLvl">
          <ac:chgData name="Kulinich Bohdan" userId="48e65c9f34e137d0" providerId="LiveId" clId="{727F68A6-D3C7-D247-A91D-114006C37E88}" dt="2021-11-27T17:06:03.537" v="1128" actId="164"/>
          <ac:spMkLst>
            <pc:docMk/>
            <pc:sldMk cId="125151457" sldId="536"/>
            <ac:spMk id="23" creationId="{A599A1E2-32A8-5C4A-A710-3C7D62953D2D}"/>
          </ac:spMkLst>
        </pc:spChg>
        <pc:spChg chg="add del">
          <ac:chgData name="Kulinich Bohdan" userId="48e65c9f34e137d0" providerId="LiveId" clId="{727F68A6-D3C7-D247-A91D-114006C37E88}" dt="2021-11-27T16:59:13.712" v="982" actId="22"/>
          <ac:spMkLst>
            <pc:docMk/>
            <pc:sldMk cId="125151457" sldId="536"/>
            <ac:spMk id="25" creationId="{E59837A8-7D01-1E46-9511-C532B6220594}"/>
          </ac:spMkLst>
        </pc:spChg>
        <pc:spChg chg="mod topLvl">
          <ac:chgData name="Kulinich Bohdan" userId="48e65c9f34e137d0" providerId="LiveId" clId="{727F68A6-D3C7-D247-A91D-114006C37E88}" dt="2021-11-27T18:49:28.164" v="1155" actId="14100"/>
          <ac:spMkLst>
            <pc:docMk/>
            <pc:sldMk cId="125151457" sldId="536"/>
            <ac:spMk id="26" creationId="{BEB0EA70-DC0F-D144-AABB-8BEFA0737CB5}"/>
          </ac:spMkLst>
        </pc:spChg>
        <pc:spChg chg="mod modVis">
          <ac:chgData name="Kulinich Bohdan" userId="48e65c9f34e137d0" providerId="LiveId" clId="{727F68A6-D3C7-D247-A91D-114006C37E88}" dt="2021-11-27T18:49:50.797" v="1161" actId="14429"/>
          <ac:spMkLst>
            <pc:docMk/>
            <pc:sldMk cId="125151457" sldId="536"/>
            <ac:spMk id="28" creationId="{F8EDC33F-4BE2-C549-866B-923FF32FF071}"/>
          </ac:spMkLst>
        </pc:spChg>
        <pc:spChg chg="mod topLvl">
          <ac:chgData name="Kulinich Bohdan" userId="48e65c9f34e137d0" providerId="LiveId" clId="{727F68A6-D3C7-D247-A91D-114006C37E88}" dt="2021-11-27T18:49:35.937" v="1160" actId="1038"/>
          <ac:spMkLst>
            <pc:docMk/>
            <pc:sldMk cId="125151457" sldId="536"/>
            <ac:spMk id="33" creationId="{90335CCA-1521-1240-82EB-6C454AB65729}"/>
          </ac:spMkLst>
        </pc:spChg>
        <pc:spChg chg="mod topLvl">
          <ac:chgData name="Kulinich Bohdan" userId="48e65c9f34e137d0" providerId="LiveId" clId="{727F68A6-D3C7-D247-A91D-114006C37E88}" dt="2021-11-27T17:06:03.537" v="1128" actId="164"/>
          <ac:spMkLst>
            <pc:docMk/>
            <pc:sldMk cId="125151457" sldId="536"/>
            <ac:spMk id="34" creationId="{60DFA23C-716A-6241-9243-85C1142A0740}"/>
          </ac:spMkLst>
        </pc:spChg>
        <pc:spChg chg="add mod">
          <ac:chgData name="Kulinich Bohdan" userId="48e65c9f34e137d0" providerId="LiveId" clId="{727F68A6-D3C7-D247-A91D-114006C37E88}" dt="2021-11-27T17:06:03.537" v="1128" actId="164"/>
          <ac:spMkLst>
            <pc:docMk/>
            <pc:sldMk cId="125151457" sldId="536"/>
            <ac:spMk id="36" creationId="{AF69FA15-9C33-C845-A98D-43DDDF85E75C}"/>
          </ac:spMkLst>
        </pc:spChg>
        <pc:grpChg chg="add mod">
          <ac:chgData name="Kulinich Bohdan" userId="48e65c9f34e137d0" providerId="LiveId" clId="{727F68A6-D3C7-D247-A91D-114006C37E88}" dt="2021-11-27T17:06:05.936" v="1130" actId="1076"/>
          <ac:grpSpMkLst>
            <pc:docMk/>
            <pc:sldMk cId="125151457" sldId="536"/>
            <ac:grpSpMk id="31" creationId="{C029129A-EFDB-4C40-AF4B-79D01C959172}"/>
          </ac:grpSpMkLst>
        </pc:grpChg>
        <pc:grpChg chg="del mod topLvl">
          <ac:chgData name="Kulinich Bohdan" userId="48e65c9f34e137d0" providerId="LiveId" clId="{727F68A6-D3C7-D247-A91D-114006C37E88}" dt="2021-11-27T17:03:00.803" v="991" actId="165"/>
          <ac:grpSpMkLst>
            <pc:docMk/>
            <pc:sldMk cId="125151457" sldId="536"/>
            <ac:grpSpMk id="32" creationId="{AAA8FC3D-24FE-6940-84E3-F84AFD307EE5}"/>
          </ac:grpSpMkLst>
        </pc:grpChg>
        <pc:grpChg chg="del">
          <ac:chgData name="Kulinich Bohdan" userId="48e65c9f34e137d0" providerId="LiveId" clId="{727F68A6-D3C7-D247-A91D-114006C37E88}" dt="2021-11-27T17:02:53.563" v="988" actId="165"/>
          <ac:grpSpMkLst>
            <pc:docMk/>
            <pc:sldMk cId="125151457" sldId="536"/>
            <ac:grpSpMk id="35" creationId="{F16F097D-666D-7C46-B143-FA4EBB0B3679}"/>
          </ac:grpSpMkLst>
        </pc:grpChg>
        <pc:picChg chg="add del mod">
          <ac:chgData name="Kulinich Bohdan" userId="48e65c9f34e137d0" providerId="LiveId" clId="{727F68A6-D3C7-D247-A91D-114006C37E88}" dt="2021-11-27T17:05:55.489" v="1127" actId="478"/>
          <ac:picMkLst>
            <pc:docMk/>
            <pc:sldMk cId="125151457" sldId="536"/>
            <ac:picMk id="8" creationId="{4C37BDE9-3606-BE41-8E00-2A11BE37E7CD}"/>
          </ac:picMkLst>
        </pc:picChg>
        <pc:picChg chg="mod modVis">
          <ac:chgData name="Kulinich Bohdan" userId="48e65c9f34e137d0" providerId="LiveId" clId="{727F68A6-D3C7-D247-A91D-114006C37E88}" dt="2021-11-27T18:49:51.263" v="1162" actId="14429"/>
          <ac:picMkLst>
            <pc:docMk/>
            <pc:sldMk cId="125151457" sldId="536"/>
            <ac:picMk id="13" creationId="{9BBF827E-5082-4894-858E-CC1F17B8CC0E}"/>
          </ac:picMkLst>
        </pc:picChg>
        <pc:cxnChg chg="mod topLvl">
          <ac:chgData name="Kulinich Bohdan" userId="48e65c9f34e137d0" providerId="LiveId" clId="{727F68A6-D3C7-D247-A91D-114006C37E88}" dt="2021-11-27T17:06:03.537" v="1128" actId="164"/>
          <ac:cxnSpMkLst>
            <pc:docMk/>
            <pc:sldMk cId="125151457" sldId="536"/>
            <ac:cxnSpMk id="15" creationId="{7AE680EC-6437-9E48-B605-51F160E3EDCF}"/>
          </ac:cxnSpMkLst>
        </pc:cxnChg>
        <pc:cxnChg chg="mod topLvl">
          <ac:chgData name="Kulinich Bohdan" userId="48e65c9f34e137d0" providerId="LiveId" clId="{727F68A6-D3C7-D247-A91D-114006C37E88}" dt="2021-11-27T17:06:03.537" v="1128" actId="164"/>
          <ac:cxnSpMkLst>
            <pc:docMk/>
            <pc:sldMk cId="125151457" sldId="536"/>
            <ac:cxnSpMk id="19" creationId="{B3F14D94-7163-6E44-B15D-F79593F85653}"/>
          </ac:cxnSpMkLst>
        </pc:cxnChg>
        <pc:cxnChg chg="mod topLvl">
          <ac:chgData name="Kulinich Bohdan" userId="48e65c9f34e137d0" providerId="LiveId" clId="{727F68A6-D3C7-D247-A91D-114006C37E88}" dt="2021-11-27T17:06:03.537" v="1128" actId="164"/>
          <ac:cxnSpMkLst>
            <pc:docMk/>
            <pc:sldMk cId="125151457" sldId="536"/>
            <ac:cxnSpMk id="20" creationId="{83EC2279-42CF-0C48-ACAE-DD3104AD58F4}"/>
          </ac:cxnSpMkLst>
        </pc:cxnChg>
      </pc:sldChg>
      <pc:sldChg chg="addSp delSp modSp add mod modAnim">
        <pc:chgData name="Kulinich Bohdan" userId="48e65c9f34e137d0" providerId="LiveId" clId="{727F68A6-D3C7-D247-A91D-114006C37E88}" dt="2021-11-27T19:53:08.405" v="1586" actId="20577"/>
        <pc:sldMkLst>
          <pc:docMk/>
          <pc:sldMk cId="422742220" sldId="537"/>
        </pc:sldMkLst>
        <pc:spChg chg="add mod">
          <ac:chgData name="Kulinich Bohdan" userId="48e65c9f34e137d0" providerId="LiveId" clId="{727F68A6-D3C7-D247-A91D-114006C37E88}" dt="2021-11-27T19:08:34.816" v="1457" actId="164"/>
          <ac:spMkLst>
            <pc:docMk/>
            <pc:sldMk cId="422742220" sldId="537"/>
            <ac:spMk id="2" creationId="{FF4CEF58-41E9-B74C-802E-5B9FA1FD9D5C}"/>
          </ac:spMkLst>
        </pc:spChg>
        <pc:spChg chg="mod">
          <ac:chgData name="Kulinich Bohdan" userId="48e65c9f34e137d0" providerId="LiveId" clId="{727F68A6-D3C7-D247-A91D-114006C37E88}" dt="2021-11-27T19:53:08.405" v="1586" actId="20577"/>
          <ac:spMkLst>
            <pc:docMk/>
            <pc:sldMk cId="422742220" sldId="537"/>
            <ac:spMk id="6" creationId="{4CD1B612-D16C-4F70-8335-78480BFE8EC8}"/>
          </ac:spMkLst>
        </pc:spChg>
        <pc:spChg chg="add mod">
          <ac:chgData name="Kulinich Bohdan" userId="48e65c9f34e137d0" providerId="LiveId" clId="{727F68A6-D3C7-D247-A91D-114006C37E88}" dt="2021-11-27T19:08:34.816" v="1457" actId="164"/>
          <ac:spMkLst>
            <pc:docMk/>
            <pc:sldMk cId="422742220" sldId="537"/>
            <ac:spMk id="7" creationId="{54AFE148-FEA1-B647-9218-5CACED4B5A8F}"/>
          </ac:spMkLst>
        </pc:spChg>
        <pc:spChg chg="mod">
          <ac:chgData name="Kulinich Bohdan" userId="48e65c9f34e137d0" providerId="LiveId" clId="{727F68A6-D3C7-D247-A91D-114006C37E88}" dt="2021-11-27T18:58:25.390" v="1165" actId="20577"/>
          <ac:spMkLst>
            <pc:docMk/>
            <pc:sldMk cId="422742220" sldId="537"/>
            <ac:spMk id="12" creationId="{97485A41-1798-4E95-BC09-FD81F2E9BF93}"/>
          </ac:spMkLst>
        </pc:spChg>
        <pc:spChg chg="mod modVis">
          <ac:chgData name="Kulinich Bohdan" userId="48e65c9f34e137d0" providerId="LiveId" clId="{727F68A6-D3C7-D247-A91D-114006C37E88}" dt="2021-11-27T19:08:56.081" v="1465" actId="166"/>
          <ac:spMkLst>
            <pc:docMk/>
            <pc:sldMk cId="422742220" sldId="537"/>
            <ac:spMk id="14" creationId="{77A5BBD8-5574-4F08-AF1D-324733C7635A}"/>
          </ac:spMkLst>
        </pc:spChg>
        <pc:spChg chg="mod topLvl">
          <ac:chgData name="Kulinich Bohdan" userId="48e65c9f34e137d0" providerId="LiveId" clId="{727F68A6-D3C7-D247-A91D-114006C37E88}" dt="2021-11-27T19:08:34.816" v="1457" actId="164"/>
          <ac:spMkLst>
            <pc:docMk/>
            <pc:sldMk cId="422742220" sldId="537"/>
            <ac:spMk id="21" creationId="{5FD61534-95C1-DC4F-82E9-4688126B1A18}"/>
          </ac:spMkLst>
        </pc:spChg>
        <pc:spChg chg="mod topLvl">
          <ac:chgData name="Kulinich Bohdan" userId="48e65c9f34e137d0" providerId="LiveId" clId="{727F68A6-D3C7-D247-A91D-114006C37E88}" dt="2021-11-27T19:08:34.816" v="1457" actId="164"/>
          <ac:spMkLst>
            <pc:docMk/>
            <pc:sldMk cId="422742220" sldId="537"/>
            <ac:spMk id="22" creationId="{5CFCEDD1-828C-1C47-8BDA-6770B7BCE7E2}"/>
          </ac:spMkLst>
        </pc:spChg>
        <pc:spChg chg="mod topLvl">
          <ac:chgData name="Kulinich Bohdan" userId="48e65c9f34e137d0" providerId="LiveId" clId="{727F68A6-D3C7-D247-A91D-114006C37E88}" dt="2021-11-27T19:08:34.816" v="1457" actId="164"/>
          <ac:spMkLst>
            <pc:docMk/>
            <pc:sldMk cId="422742220" sldId="537"/>
            <ac:spMk id="23" creationId="{A599A1E2-32A8-5C4A-A710-3C7D62953D2D}"/>
          </ac:spMkLst>
        </pc:spChg>
        <pc:spChg chg="mod topLvl">
          <ac:chgData name="Kulinich Bohdan" userId="48e65c9f34e137d0" providerId="LiveId" clId="{727F68A6-D3C7-D247-A91D-114006C37E88}" dt="2021-11-27T19:08:34.816" v="1457" actId="164"/>
          <ac:spMkLst>
            <pc:docMk/>
            <pc:sldMk cId="422742220" sldId="537"/>
            <ac:spMk id="26" creationId="{BEB0EA70-DC0F-D144-AABB-8BEFA0737CB5}"/>
          </ac:spMkLst>
        </pc:spChg>
        <pc:spChg chg="mod modVis">
          <ac:chgData name="Kulinich Bohdan" userId="48e65c9f34e137d0" providerId="LiveId" clId="{727F68A6-D3C7-D247-A91D-114006C37E88}" dt="2021-11-27T19:09:16.794" v="1472" actId="207"/>
          <ac:spMkLst>
            <pc:docMk/>
            <pc:sldMk cId="422742220" sldId="537"/>
            <ac:spMk id="28" creationId="{F8EDC33F-4BE2-C549-866B-923FF32FF071}"/>
          </ac:spMkLst>
        </pc:spChg>
        <pc:spChg chg="del mod topLvl">
          <ac:chgData name="Kulinich Bohdan" userId="48e65c9f34e137d0" providerId="LiveId" clId="{727F68A6-D3C7-D247-A91D-114006C37E88}" dt="2021-11-27T19:02:10.122" v="1361" actId="478"/>
          <ac:spMkLst>
            <pc:docMk/>
            <pc:sldMk cId="422742220" sldId="537"/>
            <ac:spMk id="33" creationId="{90335CCA-1521-1240-82EB-6C454AB65729}"/>
          </ac:spMkLst>
        </pc:spChg>
        <pc:spChg chg="mod topLvl">
          <ac:chgData name="Kulinich Bohdan" userId="48e65c9f34e137d0" providerId="LiveId" clId="{727F68A6-D3C7-D247-A91D-114006C37E88}" dt="2021-11-27T19:08:34.816" v="1457" actId="164"/>
          <ac:spMkLst>
            <pc:docMk/>
            <pc:sldMk cId="422742220" sldId="537"/>
            <ac:spMk id="34" creationId="{60DFA23C-716A-6241-9243-85C1142A0740}"/>
          </ac:spMkLst>
        </pc:spChg>
        <pc:spChg chg="add mod">
          <ac:chgData name="Kulinich Bohdan" userId="48e65c9f34e137d0" providerId="LiveId" clId="{727F68A6-D3C7-D247-A91D-114006C37E88}" dt="2021-11-27T19:08:34.816" v="1457" actId="164"/>
          <ac:spMkLst>
            <pc:docMk/>
            <pc:sldMk cId="422742220" sldId="537"/>
            <ac:spMk id="35" creationId="{02D47498-D31B-C747-82F2-377452ABB7AA}"/>
          </ac:spMkLst>
        </pc:spChg>
        <pc:spChg chg="del mod topLvl">
          <ac:chgData name="Kulinich Bohdan" userId="48e65c9f34e137d0" providerId="LiveId" clId="{727F68A6-D3C7-D247-A91D-114006C37E88}" dt="2021-11-27T19:02:08.296" v="1360" actId="478"/>
          <ac:spMkLst>
            <pc:docMk/>
            <pc:sldMk cId="422742220" sldId="537"/>
            <ac:spMk id="36" creationId="{AF69FA15-9C33-C845-A98D-43DDDF85E75C}"/>
          </ac:spMkLst>
        </pc:spChg>
        <pc:grpChg chg="add mod">
          <ac:chgData name="Kulinich Bohdan" userId="48e65c9f34e137d0" providerId="LiveId" clId="{727F68A6-D3C7-D247-A91D-114006C37E88}" dt="2021-11-27T19:08:34.816" v="1457" actId="164"/>
          <ac:grpSpMkLst>
            <pc:docMk/>
            <pc:sldMk cId="422742220" sldId="537"/>
            <ac:grpSpMk id="29" creationId="{F23FECA3-E466-0F4D-AA49-2AE72206FE91}"/>
          </ac:grpSpMkLst>
        </pc:grpChg>
        <pc:grpChg chg="del">
          <ac:chgData name="Kulinich Bohdan" userId="48e65c9f34e137d0" providerId="LiveId" clId="{727F68A6-D3C7-D247-A91D-114006C37E88}" dt="2021-11-27T19:01:18.726" v="1355" actId="165"/>
          <ac:grpSpMkLst>
            <pc:docMk/>
            <pc:sldMk cId="422742220" sldId="537"/>
            <ac:grpSpMk id="31" creationId="{C029129A-EFDB-4C40-AF4B-79D01C959172}"/>
          </ac:grpSpMkLst>
        </pc:grpChg>
        <pc:picChg chg="mod modVis">
          <ac:chgData name="Kulinich Bohdan" userId="48e65c9f34e137d0" providerId="LiveId" clId="{727F68A6-D3C7-D247-A91D-114006C37E88}" dt="2021-11-27T19:08:56.081" v="1465" actId="166"/>
          <ac:picMkLst>
            <pc:docMk/>
            <pc:sldMk cId="422742220" sldId="537"/>
            <ac:picMk id="13" creationId="{9BBF827E-5082-4894-858E-CC1F17B8CC0E}"/>
          </ac:picMkLst>
        </pc:picChg>
        <pc:cxnChg chg="mod topLvl">
          <ac:chgData name="Kulinich Bohdan" userId="48e65c9f34e137d0" providerId="LiveId" clId="{727F68A6-D3C7-D247-A91D-114006C37E88}" dt="2021-11-27T19:08:34.816" v="1457" actId="164"/>
          <ac:cxnSpMkLst>
            <pc:docMk/>
            <pc:sldMk cId="422742220" sldId="537"/>
            <ac:cxnSpMk id="15" creationId="{7AE680EC-6437-9E48-B605-51F160E3EDCF}"/>
          </ac:cxnSpMkLst>
        </pc:cxnChg>
        <pc:cxnChg chg="mod topLvl">
          <ac:chgData name="Kulinich Bohdan" userId="48e65c9f34e137d0" providerId="LiveId" clId="{727F68A6-D3C7-D247-A91D-114006C37E88}" dt="2021-11-27T19:08:34.816" v="1457" actId="164"/>
          <ac:cxnSpMkLst>
            <pc:docMk/>
            <pc:sldMk cId="422742220" sldId="537"/>
            <ac:cxnSpMk id="19" creationId="{B3F14D94-7163-6E44-B15D-F79593F85653}"/>
          </ac:cxnSpMkLst>
        </pc:cxnChg>
        <pc:cxnChg chg="mod topLvl">
          <ac:chgData name="Kulinich Bohdan" userId="48e65c9f34e137d0" providerId="LiveId" clId="{727F68A6-D3C7-D247-A91D-114006C37E88}" dt="2021-11-27T19:08:34.816" v="1457" actId="164"/>
          <ac:cxnSpMkLst>
            <pc:docMk/>
            <pc:sldMk cId="422742220" sldId="537"/>
            <ac:cxnSpMk id="20" creationId="{83EC2279-42CF-0C48-ACAE-DD3104AD58F4}"/>
          </ac:cxnSpMkLst>
        </pc:cxnChg>
        <pc:cxnChg chg="add mod">
          <ac:chgData name="Kulinich Bohdan" userId="48e65c9f34e137d0" providerId="LiveId" clId="{727F68A6-D3C7-D247-A91D-114006C37E88}" dt="2021-11-27T19:08:34.816" v="1457" actId="164"/>
          <ac:cxnSpMkLst>
            <pc:docMk/>
            <pc:sldMk cId="422742220" sldId="537"/>
            <ac:cxnSpMk id="32" creationId="{CF23F0F9-6EAA-394B-BA79-FE24F2C4F003}"/>
          </ac:cxnSpMkLst>
        </pc:cxnChg>
      </pc:sldChg>
      <pc:sldChg chg="addSp delSp modSp add mod delAnim modAnim">
        <pc:chgData name="Kulinich Bohdan" userId="48e65c9f34e137d0" providerId="LiveId" clId="{727F68A6-D3C7-D247-A91D-114006C37E88}" dt="2021-11-27T20:08:20.647" v="1940" actId="14429"/>
        <pc:sldMkLst>
          <pc:docMk/>
          <pc:sldMk cId="3172177666" sldId="538"/>
        </pc:sldMkLst>
        <pc:spChg chg="mod modVis">
          <ac:chgData name="Kulinich Bohdan" userId="48e65c9f34e137d0" providerId="LiveId" clId="{727F68A6-D3C7-D247-A91D-114006C37E88}" dt="2021-11-27T20:08:20.647" v="1940" actId="14429"/>
          <ac:spMkLst>
            <pc:docMk/>
            <pc:sldMk cId="3172177666" sldId="538"/>
            <ac:spMk id="6" creationId="{4CD1B612-D16C-4F70-8335-78480BFE8EC8}"/>
          </ac:spMkLst>
        </pc:spChg>
        <pc:spChg chg="mod">
          <ac:chgData name="Kulinich Bohdan" userId="48e65c9f34e137d0" providerId="LiveId" clId="{727F68A6-D3C7-D247-A91D-114006C37E88}" dt="2021-11-27T19:55:57.049" v="1588" actId="20577"/>
          <ac:spMkLst>
            <pc:docMk/>
            <pc:sldMk cId="3172177666" sldId="538"/>
            <ac:spMk id="12" creationId="{97485A41-1798-4E95-BC09-FD81F2E9BF93}"/>
          </ac:spMkLst>
        </pc:spChg>
        <pc:spChg chg="mod modVis">
          <ac:chgData name="Kulinich Bohdan" userId="48e65c9f34e137d0" providerId="LiveId" clId="{727F68A6-D3C7-D247-A91D-114006C37E88}" dt="2021-11-27T20:07:06.245" v="1927" actId="166"/>
          <ac:spMkLst>
            <pc:docMk/>
            <pc:sldMk cId="3172177666" sldId="538"/>
            <ac:spMk id="14" creationId="{77A5BBD8-5574-4F08-AF1D-324733C7635A}"/>
          </ac:spMkLst>
        </pc:spChg>
        <pc:spChg chg="mod modVis">
          <ac:chgData name="Kulinich Bohdan" userId="48e65c9f34e137d0" providerId="LiveId" clId="{727F68A6-D3C7-D247-A91D-114006C37E88}" dt="2021-11-27T20:07:29.524" v="1937" actId="171"/>
          <ac:spMkLst>
            <pc:docMk/>
            <pc:sldMk cId="3172177666" sldId="538"/>
            <ac:spMk id="28" creationId="{F8EDC33F-4BE2-C549-866B-923FF32FF071}"/>
          </ac:spMkLst>
        </pc:spChg>
        <pc:spChg chg="add mod">
          <ac:chgData name="Kulinich Bohdan" userId="48e65c9f34e137d0" providerId="LiveId" clId="{727F68A6-D3C7-D247-A91D-114006C37E88}" dt="2021-11-27T20:06:23.768" v="1917" actId="164"/>
          <ac:spMkLst>
            <pc:docMk/>
            <pc:sldMk cId="3172177666" sldId="538"/>
            <ac:spMk id="30" creationId="{F24CE510-8E49-9C4A-AF34-3957C048F0CB}"/>
          </ac:spMkLst>
        </pc:spChg>
        <pc:spChg chg="add mod">
          <ac:chgData name="Kulinich Bohdan" userId="48e65c9f34e137d0" providerId="LiveId" clId="{727F68A6-D3C7-D247-A91D-114006C37E88}" dt="2021-11-27T20:06:23.768" v="1917" actId="164"/>
          <ac:spMkLst>
            <pc:docMk/>
            <pc:sldMk cId="3172177666" sldId="538"/>
            <ac:spMk id="31" creationId="{4C0DA8B7-530C-BE4B-8BE8-D1BC1929F061}"/>
          </ac:spMkLst>
        </pc:spChg>
        <pc:spChg chg="add mod">
          <ac:chgData name="Kulinich Bohdan" userId="48e65c9f34e137d0" providerId="LiveId" clId="{727F68A6-D3C7-D247-A91D-114006C37E88}" dt="2021-11-27T20:06:23.768" v="1917" actId="164"/>
          <ac:spMkLst>
            <pc:docMk/>
            <pc:sldMk cId="3172177666" sldId="538"/>
            <ac:spMk id="41" creationId="{8BB72136-540C-E249-87E1-03A5D7A39229}"/>
          </ac:spMkLst>
        </pc:spChg>
        <pc:spChg chg="add mod">
          <ac:chgData name="Kulinich Bohdan" userId="48e65c9f34e137d0" providerId="LiveId" clId="{727F68A6-D3C7-D247-A91D-114006C37E88}" dt="2021-11-27T20:06:23.768" v="1917" actId="164"/>
          <ac:spMkLst>
            <pc:docMk/>
            <pc:sldMk cId="3172177666" sldId="538"/>
            <ac:spMk id="42" creationId="{9C218BD2-3693-5343-8329-24D455CD256E}"/>
          </ac:spMkLst>
        </pc:spChg>
        <pc:spChg chg="add mod">
          <ac:chgData name="Kulinich Bohdan" userId="48e65c9f34e137d0" providerId="LiveId" clId="{727F68A6-D3C7-D247-A91D-114006C37E88}" dt="2021-11-27T20:06:23.768" v="1917" actId="164"/>
          <ac:spMkLst>
            <pc:docMk/>
            <pc:sldMk cId="3172177666" sldId="538"/>
            <ac:spMk id="43" creationId="{9CDA663A-CC4D-D648-84F7-E8CA7EE37C5C}"/>
          </ac:spMkLst>
        </pc:spChg>
        <pc:spChg chg="add mod">
          <ac:chgData name="Kulinich Bohdan" userId="48e65c9f34e137d0" providerId="LiveId" clId="{727F68A6-D3C7-D247-A91D-114006C37E88}" dt="2021-11-27T20:06:32.247" v="1919" actId="1036"/>
          <ac:spMkLst>
            <pc:docMk/>
            <pc:sldMk cId="3172177666" sldId="538"/>
            <ac:spMk id="44" creationId="{C7215142-F455-354E-A528-E206A4F4D772}"/>
          </ac:spMkLst>
        </pc:spChg>
        <pc:grpChg chg="del">
          <ac:chgData name="Kulinich Bohdan" userId="48e65c9f34e137d0" providerId="LiveId" clId="{727F68A6-D3C7-D247-A91D-114006C37E88}" dt="2021-11-27T20:02:23.521" v="1734" actId="478"/>
          <ac:grpSpMkLst>
            <pc:docMk/>
            <pc:sldMk cId="3172177666" sldId="538"/>
            <ac:grpSpMk id="29" creationId="{F23FECA3-E466-0F4D-AA49-2AE72206FE91}"/>
          </ac:grpSpMkLst>
        </pc:grpChg>
        <pc:grpChg chg="add mod">
          <ac:chgData name="Kulinich Bohdan" userId="48e65c9f34e137d0" providerId="LiveId" clId="{727F68A6-D3C7-D247-A91D-114006C37E88}" dt="2021-11-27T20:06:41.051" v="1921" actId="1076"/>
          <ac:grpSpMkLst>
            <pc:docMk/>
            <pc:sldMk cId="3172177666" sldId="538"/>
            <ac:grpSpMk id="45" creationId="{FF177F30-2575-9D46-B65B-1E92E57D9C08}"/>
          </ac:grpSpMkLst>
        </pc:grpChg>
        <pc:picChg chg="add del mod">
          <ac:chgData name="Kulinich Bohdan" userId="48e65c9f34e137d0" providerId="LiveId" clId="{727F68A6-D3C7-D247-A91D-114006C37E88}" dt="2021-11-27T20:06:17.407" v="1916" actId="478"/>
          <ac:picMkLst>
            <pc:docMk/>
            <pc:sldMk cId="3172177666" sldId="538"/>
            <ac:picMk id="9" creationId="{2A5B485E-FC37-E549-B82D-94B68C1C660E}"/>
          </ac:picMkLst>
        </pc:picChg>
        <pc:picChg chg="mod modVis">
          <ac:chgData name="Kulinich Bohdan" userId="48e65c9f34e137d0" providerId="LiveId" clId="{727F68A6-D3C7-D247-A91D-114006C37E88}" dt="2021-11-27T20:07:06.245" v="1927" actId="166"/>
          <ac:picMkLst>
            <pc:docMk/>
            <pc:sldMk cId="3172177666" sldId="538"/>
            <ac:picMk id="13" creationId="{9BBF827E-5082-4894-858E-CC1F17B8CC0E}"/>
          </ac:picMkLst>
        </pc:picChg>
        <pc:cxnChg chg="add mod">
          <ac:chgData name="Kulinich Bohdan" userId="48e65c9f34e137d0" providerId="LiveId" clId="{727F68A6-D3C7-D247-A91D-114006C37E88}" dt="2021-11-27T20:06:23.768" v="1917" actId="164"/>
          <ac:cxnSpMkLst>
            <pc:docMk/>
            <pc:sldMk cId="3172177666" sldId="538"/>
            <ac:cxnSpMk id="27" creationId="{FD5FD927-F877-1146-97B9-E264EE29EB73}"/>
          </ac:cxnSpMkLst>
        </pc:cxnChg>
        <pc:cxnChg chg="del">
          <ac:chgData name="Kulinich Bohdan" userId="48e65c9f34e137d0" providerId="LiveId" clId="{727F68A6-D3C7-D247-A91D-114006C37E88}" dt="2021-11-27T20:02:15.900" v="1731" actId="478"/>
          <ac:cxnSpMkLst>
            <pc:docMk/>
            <pc:sldMk cId="3172177666" sldId="538"/>
            <ac:cxnSpMk id="32" creationId="{CF23F0F9-6EAA-394B-BA79-FE24F2C4F003}"/>
          </ac:cxnSpMkLst>
        </pc:cxnChg>
        <pc:cxnChg chg="add mod">
          <ac:chgData name="Kulinich Bohdan" userId="48e65c9f34e137d0" providerId="LiveId" clId="{727F68A6-D3C7-D247-A91D-114006C37E88}" dt="2021-11-27T20:06:23.768" v="1917" actId="164"/>
          <ac:cxnSpMkLst>
            <pc:docMk/>
            <pc:sldMk cId="3172177666" sldId="538"/>
            <ac:cxnSpMk id="33" creationId="{36459228-26BE-3145-8BC8-BD999D843D1A}"/>
          </ac:cxnSpMkLst>
        </pc:cxnChg>
        <pc:cxnChg chg="add mod">
          <ac:chgData name="Kulinich Bohdan" userId="48e65c9f34e137d0" providerId="LiveId" clId="{727F68A6-D3C7-D247-A91D-114006C37E88}" dt="2021-11-27T20:06:23.768" v="1917" actId="164"/>
          <ac:cxnSpMkLst>
            <pc:docMk/>
            <pc:sldMk cId="3172177666" sldId="538"/>
            <ac:cxnSpMk id="36" creationId="{016A72F5-57EB-E449-B511-7F787435FA64}"/>
          </ac:cxnSpMkLst>
        </pc:cxnChg>
      </pc:sldChg>
      <pc:sldChg chg="addSp delSp modSp add mod delAnim modAnim">
        <pc:chgData name="Kulinich Bohdan" userId="48e65c9f34e137d0" providerId="LiveId" clId="{727F68A6-D3C7-D247-A91D-114006C37E88}" dt="2021-11-28T13:05:37.167" v="2471"/>
        <pc:sldMkLst>
          <pc:docMk/>
          <pc:sldMk cId="3869863136" sldId="539"/>
        </pc:sldMkLst>
        <pc:spChg chg="mod">
          <ac:chgData name="Kulinich Bohdan" userId="48e65c9f34e137d0" providerId="LiveId" clId="{727F68A6-D3C7-D247-A91D-114006C37E88}" dt="2021-11-28T12:52:54.485" v="2462" actId="166"/>
          <ac:spMkLst>
            <pc:docMk/>
            <pc:sldMk cId="3869863136" sldId="539"/>
            <ac:spMk id="6" creationId="{4CD1B612-D16C-4F70-8335-78480BFE8EC8}"/>
          </ac:spMkLst>
        </pc:spChg>
        <pc:spChg chg="mod">
          <ac:chgData name="Kulinich Bohdan" userId="48e65c9f34e137d0" providerId="LiveId" clId="{727F68A6-D3C7-D247-A91D-114006C37E88}" dt="2021-11-27T20:36:24.451" v="1942" actId="20577"/>
          <ac:spMkLst>
            <pc:docMk/>
            <pc:sldMk cId="3869863136" sldId="539"/>
            <ac:spMk id="12" creationId="{97485A41-1798-4E95-BC09-FD81F2E9BF93}"/>
          </ac:spMkLst>
        </pc:spChg>
        <pc:spChg chg="mod modVis">
          <ac:chgData name="Kulinich Bohdan" userId="48e65c9f34e137d0" providerId="LiveId" clId="{727F68A6-D3C7-D247-A91D-114006C37E88}" dt="2021-11-28T12:52:41.654" v="2457" actId="166"/>
          <ac:spMkLst>
            <pc:docMk/>
            <pc:sldMk cId="3869863136" sldId="539"/>
            <ac:spMk id="14" creationId="{77A5BBD8-5574-4F08-AF1D-324733C7635A}"/>
          </ac:spMkLst>
        </pc:spChg>
        <pc:spChg chg="add mod">
          <ac:chgData name="Kulinich Bohdan" userId="48e65c9f34e137d0" providerId="LiveId" clId="{727F68A6-D3C7-D247-A91D-114006C37E88}" dt="2021-11-28T12:22:55.888" v="2382" actId="164"/>
          <ac:spMkLst>
            <pc:docMk/>
            <pc:sldMk cId="3869863136" sldId="539"/>
            <ac:spMk id="25" creationId="{5366185A-D465-1C43-9AE7-1F20457B6636}"/>
          </ac:spMkLst>
        </pc:spChg>
        <pc:spChg chg="add mod">
          <ac:chgData name="Kulinich Bohdan" userId="48e65c9f34e137d0" providerId="LiveId" clId="{727F68A6-D3C7-D247-A91D-114006C37E88}" dt="2021-11-28T12:22:55.888" v="2382" actId="164"/>
          <ac:spMkLst>
            <pc:docMk/>
            <pc:sldMk cId="3869863136" sldId="539"/>
            <ac:spMk id="26" creationId="{559EBBE1-75B2-2D44-B6B8-1BA5BFB51309}"/>
          </ac:spMkLst>
        </pc:spChg>
        <pc:spChg chg="mod modVis">
          <ac:chgData name="Kulinich Bohdan" userId="48e65c9f34e137d0" providerId="LiveId" clId="{727F68A6-D3C7-D247-A91D-114006C37E88}" dt="2021-11-28T12:52:51.273" v="2461" actId="171"/>
          <ac:spMkLst>
            <pc:docMk/>
            <pc:sldMk cId="3869863136" sldId="539"/>
            <ac:spMk id="28" creationId="{F8EDC33F-4BE2-C549-866B-923FF32FF071}"/>
          </ac:spMkLst>
        </pc:spChg>
        <pc:spChg chg="add mod">
          <ac:chgData name="Kulinich Bohdan" userId="48e65c9f34e137d0" providerId="LiveId" clId="{727F68A6-D3C7-D247-A91D-114006C37E88}" dt="2021-11-28T12:22:55.888" v="2382" actId="164"/>
          <ac:spMkLst>
            <pc:docMk/>
            <pc:sldMk cId="3869863136" sldId="539"/>
            <ac:spMk id="29" creationId="{5577DB76-7A7A-B64F-8A21-631A7E86BC8A}"/>
          </ac:spMkLst>
        </pc:spChg>
        <pc:spChg chg="add mod">
          <ac:chgData name="Kulinich Bohdan" userId="48e65c9f34e137d0" providerId="LiveId" clId="{727F68A6-D3C7-D247-A91D-114006C37E88}" dt="2021-11-28T12:22:55.888" v="2382" actId="164"/>
          <ac:spMkLst>
            <pc:docMk/>
            <pc:sldMk cId="3869863136" sldId="539"/>
            <ac:spMk id="38" creationId="{39962297-0DE2-7F43-AFB4-19120D329019}"/>
          </ac:spMkLst>
        </pc:spChg>
        <pc:spChg chg="add mod">
          <ac:chgData name="Kulinich Bohdan" userId="48e65c9f34e137d0" providerId="LiveId" clId="{727F68A6-D3C7-D247-A91D-114006C37E88}" dt="2021-11-28T12:22:55.888" v="2382" actId="164"/>
          <ac:spMkLst>
            <pc:docMk/>
            <pc:sldMk cId="3869863136" sldId="539"/>
            <ac:spMk id="39" creationId="{57221602-311B-BC45-8995-E2052E46016B}"/>
          </ac:spMkLst>
        </pc:spChg>
        <pc:spChg chg="add mod">
          <ac:chgData name="Kulinich Bohdan" userId="48e65c9f34e137d0" providerId="LiveId" clId="{727F68A6-D3C7-D247-A91D-114006C37E88}" dt="2021-11-28T12:22:55.888" v="2382" actId="164"/>
          <ac:spMkLst>
            <pc:docMk/>
            <pc:sldMk cId="3869863136" sldId="539"/>
            <ac:spMk id="40" creationId="{E006B13E-F85B-8D44-8A29-9A68ADA0830A}"/>
          </ac:spMkLst>
        </pc:spChg>
        <pc:spChg chg="add mod">
          <ac:chgData name="Kulinich Bohdan" userId="48e65c9f34e137d0" providerId="LiveId" clId="{727F68A6-D3C7-D247-A91D-114006C37E88}" dt="2021-11-28T12:22:55.888" v="2382" actId="164"/>
          <ac:spMkLst>
            <pc:docMk/>
            <pc:sldMk cId="3869863136" sldId="539"/>
            <ac:spMk id="46" creationId="{9D21F329-9F25-AE4B-BC99-6A563CC81619}"/>
          </ac:spMkLst>
        </pc:spChg>
        <pc:spChg chg="add mod">
          <ac:chgData name="Kulinich Bohdan" userId="48e65c9f34e137d0" providerId="LiveId" clId="{727F68A6-D3C7-D247-A91D-114006C37E88}" dt="2021-11-28T12:22:55.888" v="2382" actId="164"/>
          <ac:spMkLst>
            <pc:docMk/>
            <pc:sldMk cId="3869863136" sldId="539"/>
            <ac:spMk id="48" creationId="{90A5FA32-5C17-114B-A136-5217C5DE7A6D}"/>
          </ac:spMkLst>
        </pc:spChg>
        <pc:spChg chg="add mod">
          <ac:chgData name="Kulinich Bohdan" userId="48e65c9f34e137d0" providerId="LiveId" clId="{727F68A6-D3C7-D247-A91D-114006C37E88}" dt="2021-11-28T12:51:07.028" v="2447" actId="1076"/>
          <ac:spMkLst>
            <pc:docMk/>
            <pc:sldMk cId="3869863136" sldId="539"/>
            <ac:spMk id="51" creationId="{1A542FFC-CAA2-7C43-ACDA-717940AAD92C}"/>
          </ac:spMkLst>
        </pc:spChg>
        <pc:spChg chg="add mod">
          <ac:chgData name="Kulinich Bohdan" userId="48e65c9f34e137d0" providerId="LiveId" clId="{727F68A6-D3C7-D247-A91D-114006C37E88}" dt="2021-11-28T12:53:18.391" v="2468" actId="207"/>
          <ac:spMkLst>
            <pc:docMk/>
            <pc:sldMk cId="3869863136" sldId="539"/>
            <ac:spMk id="52" creationId="{11D808E6-4698-3348-887A-945DD9732702}"/>
          </ac:spMkLst>
        </pc:spChg>
        <pc:grpChg chg="del">
          <ac:chgData name="Kulinich Bohdan" userId="48e65c9f34e137d0" providerId="LiveId" clId="{727F68A6-D3C7-D247-A91D-114006C37E88}" dt="2021-11-27T20:38:21.727" v="2084" actId="478"/>
          <ac:grpSpMkLst>
            <pc:docMk/>
            <pc:sldMk cId="3869863136" sldId="539"/>
            <ac:grpSpMk id="45" creationId="{FF177F30-2575-9D46-B65B-1E92E57D9C08}"/>
          </ac:grpSpMkLst>
        </pc:grpChg>
        <pc:grpChg chg="add mod">
          <ac:chgData name="Kulinich Bohdan" userId="48e65c9f34e137d0" providerId="LiveId" clId="{727F68A6-D3C7-D247-A91D-114006C37E88}" dt="2021-11-28T12:22:55.888" v="2382" actId="164"/>
          <ac:grpSpMkLst>
            <pc:docMk/>
            <pc:sldMk cId="3869863136" sldId="539"/>
            <ac:grpSpMk id="49" creationId="{B1EBF25C-E1FB-8B45-9622-702AAA3349A4}"/>
          </ac:grpSpMkLst>
        </pc:grpChg>
        <pc:picChg chg="add del mod">
          <ac:chgData name="Kulinich Bohdan" userId="48e65c9f34e137d0" providerId="LiveId" clId="{727F68A6-D3C7-D247-A91D-114006C37E88}" dt="2021-11-28T12:13:58.062" v="2353" actId="478"/>
          <ac:picMkLst>
            <pc:docMk/>
            <pc:sldMk cId="3869863136" sldId="539"/>
            <ac:picMk id="8" creationId="{CBB83BB2-3517-1841-85D1-BF23F70341F7}"/>
          </ac:picMkLst>
        </pc:picChg>
        <pc:picChg chg="mod modVis">
          <ac:chgData name="Kulinich Bohdan" userId="48e65c9f34e137d0" providerId="LiveId" clId="{727F68A6-D3C7-D247-A91D-114006C37E88}" dt="2021-11-28T12:52:41.654" v="2457" actId="166"/>
          <ac:picMkLst>
            <pc:docMk/>
            <pc:sldMk cId="3869863136" sldId="539"/>
            <ac:picMk id="13" creationId="{9BBF827E-5082-4894-858E-CC1F17B8CC0E}"/>
          </ac:picMkLst>
        </pc:picChg>
        <pc:picChg chg="add del mod">
          <ac:chgData name="Kulinich Bohdan" userId="48e65c9f34e137d0" providerId="LiveId" clId="{727F68A6-D3C7-D247-A91D-114006C37E88}" dt="2021-11-28T12:10:37.927" v="2173" actId="478"/>
          <ac:picMkLst>
            <pc:docMk/>
            <pc:sldMk cId="3869863136" sldId="539"/>
            <ac:picMk id="32" creationId="{FC45A4F6-6837-474E-8A3A-C0F625BBC15A}"/>
          </ac:picMkLst>
        </pc:picChg>
        <pc:picChg chg="add mod">
          <ac:chgData name="Kulinich Bohdan" userId="48e65c9f34e137d0" providerId="LiveId" clId="{727F68A6-D3C7-D247-A91D-114006C37E88}" dt="2021-11-28T12:50:35.915" v="2387"/>
          <ac:picMkLst>
            <pc:docMk/>
            <pc:sldMk cId="3869863136" sldId="539"/>
            <ac:picMk id="50" creationId="{87A2BFD0-3D4B-8948-B9CA-FACC3F0B81C8}"/>
          </ac:picMkLst>
        </pc:picChg>
        <pc:cxnChg chg="add mod">
          <ac:chgData name="Kulinich Bohdan" userId="48e65c9f34e137d0" providerId="LiveId" clId="{727F68A6-D3C7-D247-A91D-114006C37E88}" dt="2021-11-28T12:22:55.888" v="2382" actId="164"/>
          <ac:cxnSpMkLst>
            <pc:docMk/>
            <pc:sldMk cId="3869863136" sldId="539"/>
            <ac:cxnSpMk id="23" creationId="{3540C14C-670F-6047-BA30-FDDA1A919BBF}"/>
          </ac:cxnSpMkLst>
        </pc:cxnChg>
        <pc:cxnChg chg="add mod">
          <ac:chgData name="Kulinich Bohdan" userId="48e65c9f34e137d0" providerId="LiveId" clId="{727F68A6-D3C7-D247-A91D-114006C37E88}" dt="2021-11-28T12:22:55.888" v="2382" actId="164"/>
          <ac:cxnSpMkLst>
            <pc:docMk/>
            <pc:sldMk cId="3869863136" sldId="539"/>
            <ac:cxnSpMk id="34" creationId="{D1E110B4-E1B6-2E45-A20B-6B3F8152FA95}"/>
          </ac:cxnSpMkLst>
        </pc:cxnChg>
        <pc:cxnChg chg="add mod">
          <ac:chgData name="Kulinich Bohdan" userId="48e65c9f34e137d0" providerId="LiveId" clId="{727F68A6-D3C7-D247-A91D-114006C37E88}" dt="2021-11-28T12:22:55.888" v="2382" actId="164"/>
          <ac:cxnSpMkLst>
            <pc:docMk/>
            <pc:sldMk cId="3869863136" sldId="539"/>
            <ac:cxnSpMk id="35" creationId="{82D032B1-1729-4947-A829-50019DA31213}"/>
          </ac:cxnSpMkLst>
        </pc:cxnChg>
        <pc:cxnChg chg="add mod">
          <ac:chgData name="Kulinich Bohdan" userId="48e65c9f34e137d0" providerId="LiveId" clId="{727F68A6-D3C7-D247-A91D-114006C37E88}" dt="2021-11-28T12:22:55.888" v="2382" actId="164"/>
          <ac:cxnSpMkLst>
            <pc:docMk/>
            <pc:sldMk cId="3869863136" sldId="539"/>
            <ac:cxnSpMk id="37" creationId="{24A1EA58-665F-0B4E-A1E2-F582CB368F90}"/>
          </ac:cxnSpMkLst>
        </pc:cxnChg>
        <pc:cxnChg chg="add mod modVis">
          <ac:chgData name="Kulinich Bohdan" userId="48e65c9f34e137d0" providerId="LiveId" clId="{727F68A6-D3C7-D247-A91D-114006C37E88}" dt="2021-11-28T12:22:58.520" v="2383" actId="14429"/>
          <ac:cxnSpMkLst>
            <pc:docMk/>
            <pc:sldMk cId="3869863136" sldId="539"/>
            <ac:cxnSpMk id="47" creationId="{DDE5BCD4-1BF3-1940-9924-5603FAF181E8}"/>
          </ac:cxnSpMkLst>
        </pc:cxnChg>
      </pc:sldChg>
      <pc:sldChg chg="addSp delSp modSp add mod modAnim">
        <pc:chgData name="Kulinich Bohdan" userId="48e65c9f34e137d0" providerId="LiveId" clId="{727F68A6-D3C7-D247-A91D-114006C37E88}" dt="2021-11-28T17:01:22.834" v="2762" actId="14429"/>
        <pc:sldMkLst>
          <pc:docMk/>
          <pc:sldMk cId="2747197107" sldId="540"/>
        </pc:sldMkLst>
        <pc:spChg chg="mod modVis">
          <ac:chgData name="Kulinich Bohdan" userId="48e65c9f34e137d0" providerId="LiveId" clId="{727F68A6-D3C7-D247-A91D-114006C37E88}" dt="2021-11-28T17:01:22.834" v="2762" actId="14429"/>
          <ac:spMkLst>
            <pc:docMk/>
            <pc:sldMk cId="2747197107" sldId="540"/>
            <ac:spMk id="6" creationId="{4CD1B612-D16C-4F70-8335-78480BFE8EC8}"/>
          </ac:spMkLst>
        </pc:spChg>
        <pc:spChg chg="mod">
          <ac:chgData name="Kulinich Bohdan" userId="48e65c9f34e137d0" providerId="LiveId" clId="{727F68A6-D3C7-D247-A91D-114006C37E88}" dt="2021-11-28T16:30:27.751" v="2474" actId="20577"/>
          <ac:spMkLst>
            <pc:docMk/>
            <pc:sldMk cId="2747197107" sldId="540"/>
            <ac:spMk id="12" creationId="{97485A41-1798-4E95-BC09-FD81F2E9BF93}"/>
          </ac:spMkLst>
        </pc:spChg>
        <pc:spChg chg="mod modVis">
          <ac:chgData name="Kulinich Bohdan" userId="48e65c9f34e137d0" providerId="LiveId" clId="{727F68A6-D3C7-D247-A91D-114006C37E88}" dt="2021-11-28T16:56:34.978" v="2753" actId="166"/>
          <ac:spMkLst>
            <pc:docMk/>
            <pc:sldMk cId="2747197107" sldId="540"/>
            <ac:spMk id="14" creationId="{77A5BBD8-5574-4F08-AF1D-324733C7635A}"/>
          </ac:spMkLst>
        </pc:spChg>
        <pc:spChg chg="mod modVis">
          <ac:chgData name="Kulinich Bohdan" userId="48e65c9f34e137d0" providerId="LiveId" clId="{727F68A6-D3C7-D247-A91D-114006C37E88}" dt="2021-11-28T16:56:46.381" v="2758" actId="171"/>
          <ac:spMkLst>
            <pc:docMk/>
            <pc:sldMk cId="2747197107" sldId="540"/>
            <ac:spMk id="28" creationId="{F8EDC33F-4BE2-C549-866B-923FF32FF071}"/>
          </ac:spMkLst>
        </pc:spChg>
        <pc:spChg chg="mod topLvl">
          <ac:chgData name="Kulinich Bohdan" userId="48e65c9f34e137d0" providerId="LiveId" clId="{727F68A6-D3C7-D247-A91D-114006C37E88}" dt="2021-11-28T16:56:10.846" v="2746" actId="164"/>
          <ac:spMkLst>
            <pc:docMk/>
            <pc:sldMk cId="2747197107" sldId="540"/>
            <ac:spMk id="30" creationId="{F24CE510-8E49-9C4A-AF34-3957C048F0CB}"/>
          </ac:spMkLst>
        </pc:spChg>
        <pc:spChg chg="mod topLvl">
          <ac:chgData name="Kulinich Bohdan" userId="48e65c9f34e137d0" providerId="LiveId" clId="{727F68A6-D3C7-D247-A91D-114006C37E88}" dt="2021-11-28T16:56:10.846" v="2746" actId="164"/>
          <ac:spMkLst>
            <pc:docMk/>
            <pc:sldMk cId="2747197107" sldId="540"/>
            <ac:spMk id="31" creationId="{4C0DA8B7-530C-BE4B-8BE8-D1BC1929F061}"/>
          </ac:spMkLst>
        </pc:spChg>
        <pc:spChg chg="add mod topLvl">
          <ac:chgData name="Kulinich Bohdan" userId="48e65c9f34e137d0" providerId="LiveId" clId="{727F68A6-D3C7-D247-A91D-114006C37E88}" dt="2021-11-28T16:56:10.846" v="2746" actId="164"/>
          <ac:spMkLst>
            <pc:docMk/>
            <pc:sldMk cId="2747197107" sldId="540"/>
            <ac:spMk id="32" creationId="{FCF96D58-1C68-ED46-8ACC-649E85B8D56C}"/>
          </ac:spMkLst>
        </pc:spChg>
        <pc:spChg chg="mod topLvl">
          <ac:chgData name="Kulinich Bohdan" userId="48e65c9f34e137d0" providerId="LiveId" clId="{727F68A6-D3C7-D247-A91D-114006C37E88}" dt="2021-11-28T16:56:10.846" v="2746" actId="164"/>
          <ac:spMkLst>
            <pc:docMk/>
            <pc:sldMk cId="2747197107" sldId="540"/>
            <ac:spMk id="41" creationId="{8BB72136-540C-E249-87E1-03A5D7A39229}"/>
          </ac:spMkLst>
        </pc:spChg>
        <pc:spChg chg="mod topLvl">
          <ac:chgData name="Kulinich Bohdan" userId="48e65c9f34e137d0" providerId="LiveId" clId="{727F68A6-D3C7-D247-A91D-114006C37E88}" dt="2021-11-28T16:56:10.846" v="2746" actId="164"/>
          <ac:spMkLst>
            <pc:docMk/>
            <pc:sldMk cId="2747197107" sldId="540"/>
            <ac:spMk id="42" creationId="{9C218BD2-3693-5343-8329-24D455CD256E}"/>
          </ac:spMkLst>
        </pc:spChg>
        <pc:spChg chg="mod topLvl">
          <ac:chgData name="Kulinich Bohdan" userId="48e65c9f34e137d0" providerId="LiveId" clId="{727F68A6-D3C7-D247-A91D-114006C37E88}" dt="2021-11-28T16:56:10.846" v="2746" actId="164"/>
          <ac:spMkLst>
            <pc:docMk/>
            <pc:sldMk cId="2747197107" sldId="540"/>
            <ac:spMk id="43" creationId="{9CDA663A-CC4D-D648-84F7-E8CA7EE37C5C}"/>
          </ac:spMkLst>
        </pc:spChg>
        <pc:spChg chg="mod topLvl">
          <ac:chgData name="Kulinich Bohdan" userId="48e65c9f34e137d0" providerId="LiveId" clId="{727F68A6-D3C7-D247-A91D-114006C37E88}" dt="2021-11-28T16:56:10.846" v="2746" actId="164"/>
          <ac:spMkLst>
            <pc:docMk/>
            <pc:sldMk cId="2747197107" sldId="540"/>
            <ac:spMk id="44" creationId="{C7215142-F455-354E-A528-E206A4F4D772}"/>
          </ac:spMkLst>
        </pc:spChg>
        <pc:grpChg chg="add del mod">
          <ac:chgData name="Kulinich Bohdan" userId="48e65c9f34e137d0" providerId="LiveId" clId="{727F68A6-D3C7-D247-A91D-114006C37E88}" dt="2021-11-28T16:40:41.070" v="2699" actId="165"/>
          <ac:grpSpMkLst>
            <pc:docMk/>
            <pc:sldMk cId="2747197107" sldId="540"/>
            <ac:grpSpMk id="15" creationId="{ED09D382-F12A-9A4A-98A6-3BEEB1A3B963}"/>
          </ac:grpSpMkLst>
        </pc:grpChg>
        <pc:grpChg chg="add del mod">
          <ac:chgData name="Kulinich Bohdan" userId="48e65c9f34e137d0" providerId="LiveId" clId="{727F68A6-D3C7-D247-A91D-114006C37E88}" dt="2021-11-28T16:42:24.905" v="2745" actId="165"/>
          <ac:grpSpMkLst>
            <pc:docMk/>
            <pc:sldMk cId="2747197107" sldId="540"/>
            <ac:grpSpMk id="19" creationId="{6F98F5C2-8CB6-2449-B7E0-E3B940A60791}"/>
          </ac:grpSpMkLst>
        </pc:grpChg>
        <pc:grpChg chg="add mod">
          <ac:chgData name="Kulinich Bohdan" userId="48e65c9f34e137d0" providerId="LiveId" clId="{727F68A6-D3C7-D247-A91D-114006C37E88}" dt="2021-11-28T16:56:10.846" v="2746" actId="164"/>
          <ac:grpSpMkLst>
            <pc:docMk/>
            <pc:sldMk cId="2747197107" sldId="540"/>
            <ac:grpSpMk id="20" creationId="{71DEA8BE-A662-DF42-8FE4-9F6D4747AB33}"/>
          </ac:grpSpMkLst>
        </pc:grpChg>
        <pc:grpChg chg="del">
          <ac:chgData name="Kulinich Bohdan" userId="48e65c9f34e137d0" providerId="LiveId" clId="{727F68A6-D3C7-D247-A91D-114006C37E88}" dt="2021-11-28T16:39:14.591" v="2649" actId="165"/>
          <ac:grpSpMkLst>
            <pc:docMk/>
            <pc:sldMk cId="2747197107" sldId="540"/>
            <ac:grpSpMk id="45" creationId="{FF177F30-2575-9D46-B65B-1E92E57D9C08}"/>
          </ac:grpSpMkLst>
        </pc:grpChg>
        <pc:picChg chg="add del mod topLvl">
          <ac:chgData name="Kulinich Bohdan" userId="48e65c9f34e137d0" providerId="LiveId" clId="{727F68A6-D3C7-D247-A91D-114006C37E88}" dt="2021-11-28T16:41:58.040" v="2721" actId="478"/>
          <ac:picMkLst>
            <pc:docMk/>
            <pc:sldMk cId="2747197107" sldId="540"/>
            <ac:picMk id="7" creationId="{105C1D30-DED2-FB4D-AA96-7E5D05AF8C5D}"/>
          </ac:picMkLst>
        </pc:picChg>
        <pc:picChg chg="mod modVis">
          <ac:chgData name="Kulinich Bohdan" userId="48e65c9f34e137d0" providerId="LiveId" clId="{727F68A6-D3C7-D247-A91D-114006C37E88}" dt="2021-11-28T16:56:34.978" v="2753" actId="166"/>
          <ac:picMkLst>
            <pc:docMk/>
            <pc:sldMk cId="2747197107" sldId="540"/>
            <ac:picMk id="13" creationId="{9BBF827E-5082-4894-858E-CC1F17B8CC0E}"/>
          </ac:picMkLst>
        </pc:picChg>
        <pc:cxnChg chg="mod topLvl">
          <ac:chgData name="Kulinich Bohdan" userId="48e65c9f34e137d0" providerId="LiveId" clId="{727F68A6-D3C7-D247-A91D-114006C37E88}" dt="2021-11-28T16:56:10.846" v="2746" actId="164"/>
          <ac:cxnSpMkLst>
            <pc:docMk/>
            <pc:sldMk cId="2747197107" sldId="540"/>
            <ac:cxnSpMk id="27" creationId="{FD5FD927-F877-1146-97B9-E264EE29EB73}"/>
          </ac:cxnSpMkLst>
        </pc:cxnChg>
        <pc:cxnChg chg="mod topLvl">
          <ac:chgData name="Kulinich Bohdan" userId="48e65c9f34e137d0" providerId="LiveId" clId="{727F68A6-D3C7-D247-A91D-114006C37E88}" dt="2021-11-28T16:56:10.846" v="2746" actId="164"/>
          <ac:cxnSpMkLst>
            <pc:docMk/>
            <pc:sldMk cId="2747197107" sldId="540"/>
            <ac:cxnSpMk id="33" creationId="{36459228-26BE-3145-8BC8-BD999D843D1A}"/>
          </ac:cxnSpMkLst>
        </pc:cxnChg>
        <pc:cxnChg chg="mod topLvl">
          <ac:chgData name="Kulinich Bohdan" userId="48e65c9f34e137d0" providerId="LiveId" clId="{727F68A6-D3C7-D247-A91D-114006C37E88}" dt="2021-11-28T16:56:10.846" v="2746" actId="164"/>
          <ac:cxnSpMkLst>
            <pc:docMk/>
            <pc:sldMk cId="2747197107" sldId="540"/>
            <ac:cxnSpMk id="36" creationId="{016A72F5-57EB-E449-B511-7F787435FA64}"/>
          </ac:cxnSpMkLst>
        </pc:cxnChg>
      </pc:sldChg>
      <pc:sldChg chg="addSp delSp modSp add mod delAnim modAnim">
        <pc:chgData name="Kulinich Bohdan" userId="48e65c9f34e137d0" providerId="LiveId" clId="{727F68A6-D3C7-D247-A91D-114006C37E88}" dt="2021-11-28T20:01:32.970" v="3246" actId="171"/>
        <pc:sldMkLst>
          <pc:docMk/>
          <pc:sldMk cId="3595506919" sldId="541"/>
        </pc:sldMkLst>
        <pc:spChg chg="mod">
          <ac:chgData name="Kulinich Bohdan" userId="48e65c9f34e137d0" providerId="LiveId" clId="{727F68A6-D3C7-D247-A91D-114006C37E88}" dt="2021-11-28T19:05:17.420" v="3059" actId="166"/>
          <ac:spMkLst>
            <pc:docMk/>
            <pc:sldMk cId="3595506919" sldId="541"/>
            <ac:spMk id="6" creationId="{4CD1B612-D16C-4F70-8335-78480BFE8EC8}"/>
          </ac:spMkLst>
        </pc:spChg>
        <pc:spChg chg="mod">
          <ac:chgData name="Kulinich Bohdan" userId="48e65c9f34e137d0" providerId="LiveId" clId="{727F68A6-D3C7-D247-A91D-114006C37E88}" dt="2021-11-28T18:35:31.142" v="2764" actId="20577"/>
          <ac:spMkLst>
            <pc:docMk/>
            <pc:sldMk cId="3595506919" sldId="541"/>
            <ac:spMk id="12" creationId="{97485A41-1798-4E95-BC09-FD81F2E9BF93}"/>
          </ac:spMkLst>
        </pc:spChg>
        <pc:spChg chg="mod modVis">
          <ac:chgData name="Kulinich Bohdan" userId="48e65c9f34e137d0" providerId="LiveId" clId="{727F68A6-D3C7-D247-A91D-114006C37E88}" dt="2021-11-28T20:01:28.764" v="3243" actId="166"/>
          <ac:spMkLst>
            <pc:docMk/>
            <pc:sldMk cId="3595506919" sldId="541"/>
            <ac:spMk id="14" creationId="{77A5BBD8-5574-4F08-AF1D-324733C7635A}"/>
          </ac:spMkLst>
        </pc:spChg>
        <pc:spChg chg="mod modVis">
          <ac:chgData name="Kulinich Bohdan" userId="48e65c9f34e137d0" providerId="LiveId" clId="{727F68A6-D3C7-D247-A91D-114006C37E88}" dt="2021-11-28T20:01:32.970" v="3246" actId="171"/>
          <ac:spMkLst>
            <pc:docMk/>
            <pc:sldMk cId="3595506919" sldId="541"/>
            <ac:spMk id="28" creationId="{F8EDC33F-4BE2-C549-866B-923FF32FF071}"/>
          </ac:spMkLst>
        </pc:spChg>
        <pc:spChg chg="mod topLvl">
          <ac:chgData name="Kulinich Bohdan" userId="48e65c9f34e137d0" providerId="LiveId" clId="{727F68A6-D3C7-D247-A91D-114006C37E88}" dt="2021-11-28T19:04:49.643" v="3053" actId="164"/>
          <ac:spMkLst>
            <pc:docMk/>
            <pc:sldMk cId="3595506919" sldId="541"/>
            <ac:spMk id="30" creationId="{F24CE510-8E49-9C4A-AF34-3957C048F0CB}"/>
          </ac:spMkLst>
        </pc:spChg>
        <pc:spChg chg="del mod topLvl">
          <ac:chgData name="Kulinich Bohdan" userId="48e65c9f34e137d0" providerId="LiveId" clId="{727F68A6-D3C7-D247-A91D-114006C37E88}" dt="2021-11-28T19:02:07.988" v="2980" actId="478"/>
          <ac:spMkLst>
            <pc:docMk/>
            <pc:sldMk cId="3595506919" sldId="541"/>
            <ac:spMk id="31" creationId="{4C0DA8B7-530C-BE4B-8BE8-D1BC1929F061}"/>
          </ac:spMkLst>
        </pc:spChg>
        <pc:spChg chg="mod topLvl">
          <ac:chgData name="Kulinich Bohdan" userId="48e65c9f34e137d0" providerId="LiveId" clId="{727F68A6-D3C7-D247-A91D-114006C37E88}" dt="2021-11-28T19:04:49.643" v="3053" actId="164"/>
          <ac:spMkLst>
            <pc:docMk/>
            <pc:sldMk cId="3595506919" sldId="541"/>
            <ac:spMk id="32" creationId="{FCF96D58-1C68-ED46-8ACC-649E85B8D56C}"/>
          </ac:spMkLst>
        </pc:spChg>
        <pc:spChg chg="mod topLvl">
          <ac:chgData name="Kulinich Bohdan" userId="48e65c9f34e137d0" providerId="LiveId" clId="{727F68A6-D3C7-D247-A91D-114006C37E88}" dt="2021-11-28T19:04:49.643" v="3053" actId="164"/>
          <ac:spMkLst>
            <pc:docMk/>
            <pc:sldMk cId="3595506919" sldId="541"/>
            <ac:spMk id="41" creationId="{8BB72136-540C-E249-87E1-03A5D7A39229}"/>
          </ac:spMkLst>
        </pc:spChg>
        <pc:spChg chg="mod topLvl">
          <ac:chgData name="Kulinich Bohdan" userId="48e65c9f34e137d0" providerId="LiveId" clId="{727F68A6-D3C7-D247-A91D-114006C37E88}" dt="2021-11-28T19:04:49.643" v="3053" actId="164"/>
          <ac:spMkLst>
            <pc:docMk/>
            <pc:sldMk cId="3595506919" sldId="541"/>
            <ac:spMk id="42" creationId="{9C218BD2-3693-5343-8329-24D455CD256E}"/>
          </ac:spMkLst>
        </pc:spChg>
        <pc:spChg chg="mod topLvl">
          <ac:chgData name="Kulinich Bohdan" userId="48e65c9f34e137d0" providerId="LiveId" clId="{727F68A6-D3C7-D247-A91D-114006C37E88}" dt="2021-11-28T19:04:49.643" v="3053" actId="164"/>
          <ac:spMkLst>
            <pc:docMk/>
            <pc:sldMk cId="3595506919" sldId="541"/>
            <ac:spMk id="43" creationId="{9CDA663A-CC4D-D648-84F7-E8CA7EE37C5C}"/>
          </ac:spMkLst>
        </pc:spChg>
        <pc:spChg chg="mod topLvl">
          <ac:chgData name="Kulinich Bohdan" userId="48e65c9f34e137d0" providerId="LiveId" clId="{727F68A6-D3C7-D247-A91D-114006C37E88}" dt="2021-11-28T19:04:49.643" v="3053" actId="164"/>
          <ac:spMkLst>
            <pc:docMk/>
            <pc:sldMk cId="3595506919" sldId="541"/>
            <ac:spMk id="44" creationId="{C7215142-F455-354E-A528-E206A4F4D772}"/>
          </ac:spMkLst>
        </pc:spChg>
        <pc:spChg chg="add del mod topLvl">
          <ac:chgData name="Kulinich Bohdan" userId="48e65c9f34e137d0" providerId="LiveId" clId="{727F68A6-D3C7-D247-A91D-114006C37E88}" dt="2021-11-28T19:57:55.667" v="3134" actId="478"/>
          <ac:spMkLst>
            <pc:docMk/>
            <pc:sldMk cId="3595506919" sldId="541"/>
            <ac:spMk id="45" creationId="{62C0A469-8DDC-1444-B252-156D84AEF9AB}"/>
          </ac:spMkLst>
        </pc:spChg>
        <pc:spChg chg="add mod">
          <ac:chgData name="Kulinich Bohdan" userId="48e65c9f34e137d0" providerId="LiveId" clId="{727F68A6-D3C7-D247-A91D-114006C37E88}" dt="2021-11-28T19:57:56.420" v="3135"/>
          <ac:spMkLst>
            <pc:docMk/>
            <pc:sldMk cId="3595506919" sldId="541"/>
            <ac:spMk id="57" creationId="{598AF313-D9AB-364C-A92F-05FB4E9F4A74}"/>
          </ac:spMkLst>
        </pc:spChg>
        <pc:spChg chg="add mod">
          <ac:chgData name="Kulinich Bohdan" userId="48e65c9f34e137d0" providerId="LiveId" clId="{727F68A6-D3C7-D247-A91D-114006C37E88}" dt="2021-11-28T19:58:27.822" v="3191" actId="14100"/>
          <ac:spMkLst>
            <pc:docMk/>
            <pc:sldMk cId="3595506919" sldId="541"/>
            <ac:spMk id="59" creationId="{5A2F74E0-14D1-BC49-887B-B12C4EE2D09F}"/>
          </ac:spMkLst>
        </pc:spChg>
        <pc:spChg chg="add del mod">
          <ac:chgData name="Kulinich Bohdan" userId="48e65c9f34e137d0" providerId="LiveId" clId="{727F68A6-D3C7-D247-A91D-114006C37E88}" dt="2021-11-28T19:58:09.646" v="3137" actId="478"/>
          <ac:spMkLst>
            <pc:docMk/>
            <pc:sldMk cId="3595506919" sldId="541"/>
            <ac:spMk id="60" creationId="{5F75F6A4-2D62-F848-9B9B-C80ED045D9A2}"/>
          </ac:spMkLst>
        </pc:spChg>
        <pc:spChg chg="add mod">
          <ac:chgData name="Kulinich Bohdan" userId="48e65c9f34e137d0" providerId="LiveId" clId="{727F68A6-D3C7-D247-A91D-114006C37E88}" dt="2021-11-28T20:01:04.637" v="3239" actId="207"/>
          <ac:spMkLst>
            <pc:docMk/>
            <pc:sldMk cId="3595506919" sldId="541"/>
            <ac:spMk id="61" creationId="{8E340A63-E1B5-C04D-BF19-88EA6DAE3FA3}"/>
          </ac:spMkLst>
        </pc:spChg>
        <pc:grpChg chg="del">
          <ac:chgData name="Kulinich Bohdan" userId="48e65c9f34e137d0" providerId="LiveId" clId="{727F68A6-D3C7-D247-A91D-114006C37E88}" dt="2021-11-28T19:00:39.563" v="2937" actId="165"/>
          <ac:grpSpMkLst>
            <pc:docMk/>
            <pc:sldMk cId="3595506919" sldId="541"/>
            <ac:grpSpMk id="20" creationId="{71DEA8BE-A662-DF42-8FE4-9F6D4747AB33}"/>
          </ac:grpSpMkLst>
        </pc:grpChg>
        <pc:grpChg chg="add del mod">
          <ac:chgData name="Kulinich Bohdan" userId="48e65c9f34e137d0" providerId="LiveId" clId="{727F68A6-D3C7-D247-A91D-114006C37E88}" dt="2021-11-28T19:55:46.686" v="3085" actId="478"/>
          <ac:grpSpMkLst>
            <pc:docMk/>
            <pc:sldMk cId="3595506919" sldId="541"/>
            <ac:grpSpMk id="29" creationId="{F61825FA-793D-9F46-8AF3-D872106E3DCA}"/>
          </ac:grpSpMkLst>
        </pc:grpChg>
        <pc:grpChg chg="add mod topLvl">
          <ac:chgData name="Kulinich Bohdan" userId="48e65c9f34e137d0" providerId="LiveId" clId="{727F68A6-D3C7-D247-A91D-114006C37E88}" dt="2021-11-28T19:57:55.667" v="3134" actId="478"/>
          <ac:grpSpMkLst>
            <pc:docMk/>
            <pc:sldMk cId="3595506919" sldId="541"/>
            <ac:grpSpMk id="34" creationId="{F8B895F9-5972-7846-935B-87F69EE6CB95}"/>
          </ac:grpSpMkLst>
        </pc:grpChg>
        <pc:grpChg chg="add del mod">
          <ac:chgData name="Kulinich Bohdan" userId="48e65c9f34e137d0" providerId="LiveId" clId="{727F68A6-D3C7-D247-A91D-114006C37E88}" dt="2021-11-28T19:57:55.667" v="3134" actId="478"/>
          <ac:grpSpMkLst>
            <pc:docMk/>
            <pc:sldMk cId="3595506919" sldId="541"/>
            <ac:grpSpMk id="38" creationId="{8B3C11A2-9CC2-E847-AAEE-0DC581B840C0}"/>
          </ac:grpSpMkLst>
        </pc:grpChg>
        <pc:grpChg chg="add mod">
          <ac:chgData name="Kulinich Bohdan" userId="48e65c9f34e137d0" providerId="LiveId" clId="{727F68A6-D3C7-D247-A91D-114006C37E88}" dt="2021-11-28T19:57:37.616" v="3132" actId="167"/>
          <ac:grpSpMkLst>
            <pc:docMk/>
            <pc:sldMk cId="3595506919" sldId="541"/>
            <ac:grpSpMk id="56" creationId="{E8F8FAF5-AC78-8B49-8B5F-52BF65401C37}"/>
          </ac:grpSpMkLst>
        </pc:grpChg>
        <pc:picChg chg="add del mod">
          <ac:chgData name="Kulinich Bohdan" userId="48e65c9f34e137d0" providerId="LiveId" clId="{727F68A6-D3C7-D247-A91D-114006C37E88}" dt="2021-11-28T19:04:27.098" v="3051" actId="478"/>
          <ac:picMkLst>
            <pc:docMk/>
            <pc:sldMk cId="3595506919" sldId="541"/>
            <ac:picMk id="7" creationId="{552440FE-FA6E-D045-9836-8F801714CD9B}"/>
          </ac:picMkLst>
        </pc:picChg>
        <pc:picChg chg="mod modVis">
          <ac:chgData name="Kulinich Bohdan" userId="48e65c9f34e137d0" providerId="LiveId" clId="{727F68A6-D3C7-D247-A91D-114006C37E88}" dt="2021-11-28T20:01:28.764" v="3243" actId="166"/>
          <ac:picMkLst>
            <pc:docMk/>
            <pc:sldMk cId="3595506919" sldId="541"/>
            <ac:picMk id="13" creationId="{9BBF827E-5082-4894-858E-CC1F17B8CC0E}"/>
          </ac:picMkLst>
        </pc:picChg>
        <pc:picChg chg="add mod">
          <ac:chgData name="Kulinich Bohdan" userId="48e65c9f34e137d0" providerId="LiveId" clId="{727F68A6-D3C7-D247-A91D-114006C37E88}" dt="2021-11-28T19:58:05.613" v="3136"/>
          <ac:picMkLst>
            <pc:docMk/>
            <pc:sldMk cId="3595506919" sldId="541"/>
            <ac:picMk id="58" creationId="{5D0FA02C-50A6-064E-B355-37E2235805D9}"/>
          </ac:picMkLst>
        </pc:picChg>
        <pc:cxnChg chg="mod topLvl">
          <ac:chgData name="Kulinich Bohdan" userId="48e65c9f34e137d0" providerId="LiveId" clId="{727F68A6-D3C7-D247-A91D-114006C37E88}" dt="2021-11-28T19:04:49.643" v="3053" actId="164"/>
          <ac:cxnSpMkLst>
            <pc:docMk/>
            <pc:sldMk cId="3595506919" sldId="541"/>
            <ac:cxnSpMk id="27" creationId="{FD5FD927-F877-1146-97B9-E264EE29EB73}"/>
          </ac:cxnSpMkLst>
        </pc:cxnChg>
        <pc:cxnChg chg="mod topLvl">
          <ac:chgData name="Kulinich Bohdan" userId="48e65c9f34e137d0" providerId="LiveId" clId="{727F68A6-D3C7-D247-A91D-114006C37E88}" dt="2021-11-28T19:04:49.643" v="3053" actId="164"/>
          <ac:cxnSpMkLst>
            <pc:docMk/>
            <pc:sldMk cId="3595506919" sldId="541"/>
            <ac:cxnSpMk id="33" creationId="{36459228-26BE-3145-8BC8-BD999D843D1A}"/>
          </ac:cxnSpMkLst>
        </pc:cxnChg>
        <pc:cxnChg chg="add del mod">
          <ac:chgData name="Kulinich Bohdan" userId="48e65c9f34e137d0" providerId="LiveId" clId="{727F68A6-D3C7-D247-A91D-114006C37E88}" dt="2021-11-28T19:55:43.211" v="3084" actId="478"/>
          <ac:cxnSpMkLst>
            <pc:docMk/>
            <pc:sldMk cId="3595506919" sldId="541"/>
            <ac:cxnSpMk id="35" creationId="{01539BC6-109D-4B44-84D4-B8CBC3567804}"/>
          </ac:cxnSpMkLst>
        </pc:cxnChg>
        <pc:cxnChg chg="mod topLvl">
          <ac:chgData name="Kulinich Bohdan" userId="48e65c9f34e137d0" providerId="LiveId" clId="{727F68A6-D3C7-D247-A91D-114006C37E88}" dt="2021-11-28T19:04:49.643" v="3053" actId="164"/>
          <ac:cxnSpMkLst>
            <pc:docMk/>
            <pc:sldMk cId="3595506919" sldId="541"/>
            <ac:cxnSpMk id="36" creationId="{016A72F5-57EB-E449-B511-7F787435FA64}"/>
          </ac:cxnSpMkLst>
        </pc:cxnChg>
        <pc:cxnChg chg="add del mod">
          <ac:chgData name="Kulinich Bohdan" userId="48e65c9f34e137d0" providerId="LiveId" clId="{727F68A6-D3C7-D247-A91D-114006C37E88}" dt="2021-11-28T19:55:49.780" v="3086" actId="478"/>
          <ac:cxnSpMkLst>
            <pc:docMk/>
            <pc:sldMk cId="3595506919" sldId="541"/>
            <ac:cxnSpMk id="37" creationId="{1881D886-B3EF-514E-9A63-2BA86F30E25B}"/>
          </ac:cxnSpMkLst>
        </pc:cxnChg>
        <pc:cxnChg chg="add del mod">
          <ac:chgData name="Kulinich Bohdan" userId="48e65c9f34e137d0" providerId="LiveId" clId="{727F68A6-D3C7-D247-A91D-114006C37E88}" dt="2021-11-28T19:55:46.686" v="3085" actId="478"/>
          <ac:cxnSpMkLst>
            <pc:docMk/>
            <pc:sldMk cId="3595506919" sldId="541"/>
            <ac:cxnSpMk id="40" creationId="{FC1B5D6D-D5E8-844D-9607-7A2E53E25E22}"/>
          </ac:cxnSpMkLst>
        </pc:cxnChg>
        <pc:cxnChg chg="add mod">
          <ac:chgData name="Kulinich Bohdan" userId="48e65c9f34e137d0" providerId="LiveId" clId="{727F68A6-D3C7-D247-A91D-114006C37E88}" dt="2021-11-28T19:57:34.046" v="3131" actId="167"/>
          <ac:cxnSpMkLst>
            <pc:docMk/>
            <pc:sldMk cId="3595506919" sldId="541"/>
            <ac:cxnSpMk id="46" creationId="{003CEF7A-9F86-8940-893C-0D3C3AA95D68}"/>
          </ac:cxnSpMkLst>
        </pc:cxnChg>
        <pc:cxnChg chg="add mod">
          <ac:chgData name="Kulinich Bohdan" userId="48e65c9f34e137d0" providerId="LiveId" clId="{727F68A6-D3C7-D247-A91D-114006C37E88}" dt="2021-11-28T19:57:26.117" v="3129" actId="208"/>
          <ac:cxnSpMkLst>
            <pc:docMk/>
            <pc:sldMk cId="3595506919" sldId="541"/>
            <ac:cxnSpMk id="50" creationId="{5336465D-DBC8-244A-9DBC-AB760EDBA6BF}"/>
          </ac:cxnSpMkLst>
        </pc:cxnChg>
        <pc:cxnChg chg="add mod">
          <ac:chgData name="Kulinich Bohdan" userId="48e65c9f34e137d0" providerId="LiveId" clId="{727F68A6-D3C7-D247-A91D-114006C37E88}" dt="2021-11-28T19:57:26.117" v="3129" actId="208"/>
          <ac:cxnSpMkLst>
            <pc:docMk/>
            <pc:sldMk cId="3595506919" sldId="541"/>
            <ac:cxnSpMk id="55" creationId="{F5B592F1-F9C5-5442-8F30-F2E635F20FAA}"/>
          </ac:cxnSpMkLst>
        </pc:cxnChg>
      </pc:sldChg>
    </pc:docChg>
  </pc:docChgLst>
  <pc:docChgLst>
    <pc:chgData name="Kulinich Bohdan" userId="48e65c9f34e137d0" providerId="LiveId" clId="{106FEFF4-880F-EB4A-889B-8A02228FED30}"/>
    <pc:docChg chg="undo custSel addSld delSld modSld">
      <pc:chgData name="Kulinich Bohdan" userId="48e65c9f34e137d0" providerId="LiveId" clId="{106FEFF4-880F-EB4A-889B-8A02228FED30}" dt="2021-10-13T07:44:51.885" v="2094" actId="20577"/>
      <pc:docMkLst>
        <pc:docMk/>
      </pc:docMkLst>
      <pc:sldChg chg="modSp mod">
        <pc:chgData name="Kulinich Bohdan" userId="48e65c9f34e137d0" providerId="LiveId" clId="{106FEFF4-880F-EB4A-889B-8A02228FED30}" dt="2021-10-11T10:13:47.557" v="2090" actId="20577"/>
        <pc:sldMkLst>
          <pc:docMk/>
          <pc:sldMk cId="2392856674" sldId="425"/>
        </pc:sldMkLst>
        <pc:spChg chg="mod">
          <ac:chgData name="Kulinich Bohdan" userId="48e65c9f34e137d0" providerId="LiveId" clId="{106FEFF4-880F-EB4A-889B-8A02228FED30}" dt="2021-10-11T10:13:47.557" v="2090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">
        <pc:chgData name="Kulinich Bohdan" userId="48e65c9f34e137d0" providerId="LiveId" clId="{106FEFF4-880F-EB4A-889B-8A02228FED30}" dt="2021-10-11T10:09:20.100" v="2073"/>
        <pc:sldMkLst>
          <pc:docMk/>
          <pc:sldMk cId="2814267068" sldId="429"/>
        </pc:sldMkLst>
      </pc:sldChg>
      <pc:sldChg chg="modSp mod">
        <pc:chgData name="Kulinich Bohdan" userId="48e65c9f34e137d0" providerId="LiveId" clId="{106FEFF4-880F-EB4A-889B-8A02228FED30}" dt="2021-10-08T15:26:19.244" v="19" actId="20577"/>
        <pc:sldMkLst>
          <pc:docMk/>
          <pc:sldMk cId="892962582" sldId="432"/>
        </pc:sldMkLst>
        <pc:spChg chg="mod">
          <ac:chgData name="Kulinich Bohdan" userId="48e65c9f34e137d0" providerId="LiveId" clId="{106FEFF4-880F-EB4A-889B-8A02228FED30}" dt="2021-10-08T15:26:19.244" v="19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106FEFF4-880F-EB4A-889B-8A02228FED30}" dt="2021-10-08T15:26:02.877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">
        <pc:chgData name="Kulinich Bohdan" userId="48e65c9f34e137d0" providerId="LiveId" clId="{106FEFF4-880F-EB4A-889B-8A02228FED30}" dt="2021-10-11T10:08:56.691" v="2072"/>
        <pc:sldMkLst>
          <pc:docMk/>
          <pc:sldMk cId="143244438" sldId="511"/>
        </pc:sldMkLst>
      </pc:sldChg>
      <pc:sldChg chg="add">
        <pc:chgData name="Kulinich Bohdan" userId="48e65c9f34e137d0" providerId="LiveId" clId="{106FEFF4-880F-EB4A-889B-8A02228FED30}" dt="2021-10-11T10:08:56.691" v="2072"/>
        <pc:sldMkLst>
          <pc:docMk/>
          <pc:sldMk cId="1808440233" sldId="516"/>
        </pc:sldMkLst>
      </pc:sldChg>
      <pc:sldChg chg="del">
        <pc:chgData name="Kulinich Bohdan" userId="48e65c9f34e137d0" providerId="LiveId" clId="{106FEFF4-880F-EB4A-889B-8A02228FED30}" dt="2021-10-11T09:46:33.787" v="1892" actId="2696"/>
        <pc:sldMkLst>
          <pc:docMk/>
          <pc:sldMk cId="967929447" sldId="519"/>
        </pc:sldMkLst>
      </pc:sldChg>
      <pc:sldChg chg="del">
        <pc:chgData name="Kulinich Bohdan" userId="48e65c9f34e137d0" providerId="LiveId" clId="{106FEFF4-880F-EB4A-889B-8A02228FED30}" dt="2021-10-11T09:46:33.787" v="1892" actId="2696"/>
        <pc:sldMkLst>
          <pc:docMk/>
          <pc:sldMk cId="2480753599" sldId="520"/>
        </pc:sldMkLst>
      </pc:sldChg>
      <pc:sldChg chg="del">
        <pc:chgData name="Kulinich Bohdan" userId="48e65c9f34e137d0" providerId="LiveId" clId="{106FEFF4-880F-EB4A-889B-8A02228FED30}" dt="2021-10-11T09:46:33.787" v="1892" actId="2696"/>
        <pc:sldMkLst>
          <pc:docMk/>
          <pc:sldMk cId="2260881276" sldId="521"/>
        </pc:sldMkLst>
      </pc:sldChg>
      <pc:sldChg chg="del">
        <pc:chgData name="Kulinich Bohdan" userId="48e65c9f34e137d0" providerId="LiveId" clId="{106FEFF4-880F-EB4A-889B-8A02228FED30}" dt="2021-10-11T09:46:33.787" v="1892" actId="2696"/>
        <pc:sldMkLst>
          <pc:docMk/>
          <pc:sldMk cId="3168055509" sldId="522"/>
        </pc:sldMkLst>
      </pc:sldChg>
      <pc:sldChg chg="del">
        <pc:chgData name="Kulinich Bohdan" userId="48e65c9f34e137d0" providerId="LiveId" clId="{106FEFF4-880F-EB4A-889B-8A02228FED30}" dt="2021-10-11T09:46:33.787" v="1892" actId="2696"/>
        <pc:sldMkLst>
          <pc:docMk/>
          <pc:sldMk cId="2436807792" sldId="523"/>
        </pc:sldMkLst>
      </pc:sldChg>
      <pc:sldChg chg="del">
        <pc:chgData name="Kulinich Bohdan" userId="48e65c9f34e137d0" providerId="LiveId" clId="{106FEFF4-880F-EB4A-889B-8A02228FED30}" dt="2021-10-11T09:46:33.787" v="1892" actId="2696"/>
        <pc:sldMkLst>
          <pc:docMk/>
          <pc:sldMk cId="3171651175" sldId="524"/>
        </pc:sldMkLst>
      </pc:sldChg>
      <pc:sldChg chg="del">
        <pc:chgData name="Kulinich Bohdan" userId="48e65c9f34e137d0" providerId="LiveId" clId="{106FEFF4-880F-EB4A-889B-8A02228FED30}" dt="2021-10-11T09:46:33.787" v="1892" actId="2696"/>
        <pc:sldMkLst>
          <pc:docMk/>
          <pc:sldMk cId="2444392865" sldId="525"/>
        </pc:sldMkLst>
      </pc:sldChg>
      <pc:sldChg chg="addSp delSp modSp add mod delAnim modAnim">
        <pc:chgData name="Kulinich Bohdan" userId="48e65c9f34e137d0" providerId="LiveId" clId="{106FEFF4-880F-EB4A-889B-8A02228FED30}" dt="2021-10-13T07:44:51.885" v="2094" actId="20577"/>
        <pc:sldMkLst>
          <pc:docMk/>
          <pc:sldMk cId="825637911" sldId="526"/>
        </pc:sldMkLst>
        <pc:spChg chg="mod">
          <ac:chgData name="Kulinich Bohdan" userId="48e65c9f34e137d0" providerId="LiveId" clId="{106FEFF4-880F-EB4A-889B-8A02228FED30}" dt="2021-10-13T07:44:51.885" v="2094" actId="20577"/>
          <ac:spMkLst>
            <pc:docMk/>
            <pc:sldMk cId="825637911" sldId="526"/>
            <ac:spMk id="6" creationId="{4CD1B612-D16C-4F70-8335-78480BFE8EC8}"/>
          </ac:spMkLst>
        </pc:spChg>
        <pc:spChg chg="mod">
          <ac:chgData name="Kulinich Bohdan" userId="48e65c9f34e137d0" providerId="LiveId" clId="{106FEFF4-880F-EB4A-889B-8A02228FED30}" dt="2021-10-08T18:11:43.606" v="21" actId="20577"/>
          <ac:spMkLst>
            <pc:docMk/>
            <pc:sldMk cId="825637911" sldId="526"/>
            <ac:spMk id="12" creationId="{97485A41-1798-4E95-BC09-FD81F2E9BF93}"/>
          </ac:spMkLst>
        </pc:spChg>
        <pc:spChg chg="del">
          <ac:chgData name="Kulinich Bohdan" userId="48e65c9f34e137d0" providerId="LiveId" clId="{106FEFF4-880F-EB4A-889B-8A02228FED30}" dt="2021-10-08T18:11:50.569" v="23" actId="478"/>
          <ac:spMkLst>
            <pc:docMk/>
            <pc:sldMk cId="825637911" sldId="526"/>
            <ac:spMk id="14" creationId="{77A5BBD8-5574-4F08-AF1D-324733C7635A}"/>
          </ac:spMkLst>
        </pc:spChg>
        <pc:spChg chg="add mod">
          <ac:chgData name="Kulinich Bohdan" userId="48e65c9f34e137d0" providerId="LiveId" clId="{106FEFF4-880F-EB4A-889B-8A02228FED30}" dt="2021-10-09T06:23:05.463" v="158" actId="164"/>
          <ac:spMkLst>
            <pc:docMk/>
            <pc:sldMk cId="825637911" sldId="526"/>
            <ac:spMk id="25" creationId="{E68BD4F6-FE9B-D04F-B91B-E23741731EB4}"/>
          </ac:spMkLst>
        </pc:spChg>
        <pc:spChg chg="add mod">
          <ac:chgData name="Kulinich Bohdan" userId="48e65c9f34e137d0" providerId="LiveId" clId="{106FEFF4-880F-EB4A-889B-8A02228FED30}" dt="2021-10-09T06:23:05.463" v="158" actId="164"/>
          <ac:spMkLst>
            <pc:docMk/>
            <pc:sldMk cId="825637911" sldId="526"/>
            <ac:spMk id="26" creationId="{6F99E164-01B0-254D-85DC-9D6E5566CEEA}"/>
          </ac:spMkLst>
        </pc:spChg>
        <pc:spChg chg="add mod">
          <ac:chgData name="Kulinich Bohdan" userId="48e65c9f34e137d0" providerId="LiveId" clId="{106FEFF4-880F-EB4A-889B-8A02228FED30}" dt="2021-10-09T06:23:05.463" v="158" actId="164"/>
          <ac:spMkLst>
            <pc:docMk/>
            <pc:sldMk cId="825637911" sldId="526"/>
            <ac:spMk id="27" creationId="{F875B369-CDDA-8147-97D6-66545D75C9E5}"/>
          </ac:spMkLst>
        </pc:spChg>
        <pc:spChg chg="add mod">
          <ac:chgData name="Kulinich Bohdan" userId="48e65c9f34e137d0" providerId="LiveId" clId="{106FEFF4-880F-EB4A-889B-8A02228FED30}" dt="2021-10-09T06:23:05.463" v="158" actId="164"/>
          <ac:spMkLst>
            <pc:docMk/>
            <pc:sldMk cId="825637911" sldId="526"/>
            <ac:spMk id="28" creationId="{3D3B647E-CFBF-6C41-837E-F421D9E15150}"/>
          </ac:spMkLst>
        </pc:spChg>
        <pc:spChg chg="add mod">
          <ac:chgData name="Kulinich Bohdan" userId="48e65c9f34e137d0" providerId="LiveId" clId="{106FEFF4-880F-EB4A-889B-8A02228FED30}" dt="2021-10-09T06:23:05.463" v="158" actId="164"/>
          <ac:spMkLst>
            <pc:docMk/>
            <pc:sldMk cId="825637911" sldId="526"/>
            <ac:spMk id="29" creationId="{BC38FE0C-7BC3-5845-BC6B-37A0934334CF}"/>
          </ac:spMkLst>
        </pc:spChg>
        <pc:spChg chg="add del mod">
          <ac:chgData name="Kulinich Bohdan" userId="48e65c9f34e137d0" providerId="LiveId" clId="{106FEFF4-880F-EB4A-889B-8A02228FED30}" dt="2021-10-09T06:21:16.588" v="149" actId="478"/>
          <ac:spMkLst>
            <pc:docMk/>
            <pc:sldMk cId="825637911" sldId="526"/>
            <ac:spMk id="30" creationId="{92B66F49-7295-9A40-924E-CF8471AA6F6E}"/>
          </ac:spMkLst>
        </pc:spChg>
        <pc:spChg chg="add del mod">
          <ac:chgData name="Kulinich Bohdan" userId="48e65c9f34e137d0" providerId="LiveId" clId="{106FEFF4-880F-EB4A-889B-8A02228FED30}" dt="2021-10-09T06:21:16.588" v="149" actId="478"/>
          <ac:spMkLst>
            <pc:docMk/>
            <pc:sldMk cId="825637911" sldId="526"/>
            <ac:spMk id="31" creationId="{61DF9FEE-FA8E-6946-A2D0-92BB51911D41}"/>
          </ac:spMkLst>
        </pc:spChg>
        <pc:spChg chg="add del mod">
          <ac:chgData name="Kulinich Bohdan" userId="48e65c9f34e137d0" providerId="LiveId" clId="{106FEFF4-880F-EB4A-889B-8A02228FED30}" dt="2021-10-09T06:21:16.588" v="149" actId="478"/>
          <ac:spMkLst>
            <pc:docMk/>
            <pc:sldMk cId="825637911" sldId="526"/>
            <ac:spMk id="32" creationId="{E5756D18-EEFD-6D4D-A205-4A0998E9750F}"/>
          </ac:spMkLst>
        </pc:spChg>
        <pc:spChg chg="add del mod">
          <ac:chgData name="Kulinich Bohdan" userId="48e65c9f34e137d0" providerId="LiveId" clId="{106FEFF4-880F-EB4A-889B-8A02228FED30}" dt="2021-10-09T06:21:16.588" v="149" actId="478"/>
          <ac:spMkLst>
            <pc:docMk/>
            <pc:sldMk cId="825637911" sldId="526"/>
            <ac:spMk id="33" creationId="{AE698534-091A-9942-ACAA-32ACE9160E45}"/>
          </ac:spMkLst>
        </pc:spChg>
        <pc:spChg chg="add mod">
          <ac:chgData name="Kulinich Bohdan" userId="48e65c9f34e137d0" providerId="LiveId" clId="{106FEFF4-880F-EB4A-889B-8A02228FED30}" dt="2021-10-09T06:47:17.108" v="238" actId="14100"/>
          <ac:spMkLst>
            <pc:docMk/>
            <pc:sldMk cId="825637911" sldId="526"/>
            <ac:spMk id="34" creationId="{39702FB0-3E0D-CA42-8EF5-343C7A59B79B}"/>
          </ac:spMkLst>
        </pc:spChg>
        <pc:spChg chg="add mod">
          <ac:chgData name="Kulinich Bohdan" userId="48e65c9f34e137d0" providerId="LiveId" clId="{106FEFF4-880F-EB4A-889B-8A02228FED30}" dt="2021-10-09T06:47:14.293" v="237" actId="14100"/>
          <ac:spMkLst>
            <pc:docMk/>
            <pc:sldMk cId="825637911" sldId="526"/>
            <ac:spMk id="35" creationId="{9DA3B15E-18A1-574E-9DC2-053359A63064}"/>
          </ac:spMkLst>
        </pc:spChg>
        <pc:spChg chg="add mod">
          <ac:chgData name="Kulinich Bohdan" userId="48e65c9f34e137d0" providerId="LiveId" clId="{106FEFF4-880F-EB4A-889B-8A02228FED30}" dt="2021-10-09T07:52:42.512" v="334" actId="207"/>
          <ac:spMkLst>
            <pc:docMk/>
            <pc:sldMk cId="825637911" sldId="526"/>
            <ac:spMk id="36" creationId="{5CE9FD4F-91E7-D541-A864-3B4BA1384AD3}"/>
          </ac:spMkLst>
        </pc:spChg>
        <pc:spChg chg="add mod">
          <ac:chgData name="Kulinich Bohdan" userId="48e65c9f34e137d0" providerId="LiveId" clId="{106FEFF4-880F-EB4A-889B-8A02228FED30}" dt="2021-10-09T07:52:50.442" v="336" actId="207"/>
          <ac:spMkLst>
            <pc:docMk/>
            <pc:sldMk cId="825637911" sldId="526"/>
            <ac:spMk id="37" creationId="{A3F4C24F-CF72-6D46-B167-1EFA2EFBD822}"/>
          </ac:spMkLst>
        </pc:spChg>
        <pc:spChg chg="add del mod">
          <ac:chgData name="Kulinich Bohdan" userId="48e65c9f34e137d0" providerId="LiveId" clId="{106FEFF4-880F-EB4A-889B-8A02228FED30}" dt="2021-10-09T06:23:55.926" v="178" actId="478"/>
          <ac:spMkLst>
            <pc:docMk/>
            <pc:sldMk cId="825637911" sldId="526"/>
            <ac:spMk id="39" creationId="{2E99CDC0-7E06-F744-A57C-4E09931E049E}"/>
          </ac:spMkLst>
        </pc:spChg>
        <pc:spChg chg="add mod">
          <ac:chgData name="Kulinich Bohdan" userId="48e65c9f34e137d0" providerId="LiveId" clId="{106FEFF4-880F-EB4A-889B-8A02228FED30}" dt="2021-10-09T07:52:46.243" v="335" actId="207"/>
          <ac:spMkLst>
            <pc:docMk/>
            <pc:sldMk cId="825637911" sldId="526"/>
            <ac:spMk id="40" creationId="{09284150-D0D4-9A4C-950E-E655320EFB85}"/>
          </ac:spMkLst>
        </pc:spChg>
        <pc:spChg chg="add mod">
          <ac:chgData name="Kulinich Bohdan" userId="48e65c9f34e137d0" providerId="LiveId" clId="{106FEFF4-880F-EB4A-889B-8A02228FED30}" dt="2021-10-09T06:58:47.586" v="305" actId="207"/>
          <ac:spMkLst>
            <pc:docMk/>
            <pc:sldMk cId="825637911" sldId="526"/>
            <ac:spMk id="41" creationId="{6CC75390-BD7F-764B-B689-644EF6D1E2DD}"/>
          </ac:spMkLst>
        </pc:spChg>
        <pc:spChg chg="add mod">
          <ac:chgData name="Kulinich Bohdan" userId="48e65c9f34e137d0" providerId="LiveId" clId="{106FEFF4-880F-EB4A-889B-8A02228FED30}" dt="2021-10-09T06:57:47.040" v="295" actId="14100"/>
          <ac:spMkLst>
            <pc:docMk/>
            <pc:sldMk cId="825637911" sldId="526"/>
            <ac:spMk id="42" creationId="{6601D62A-FE0A-A84C-89D8-7FD69E6E2207}"/>
          </ac:spMkLst>
        </pc:spChg>
        <pc:spChg chg="add mod">
          <ac:chgData name="Kulinich Bohdan" userId="48e65c9f34e137d0" providerId="LiveId" clId="{106FEFF4-880F-EB4A-889B-8A02228FED30}" dt="2021-10-09T07:52:54.496" v="337" actId="207"/>
          <ac:spMkLst>
            <pc:docMk/>
            <pc:sldMk cId="825637911" sldId="526"/>
            <ac:spMk id="43" creationId="{D90B1038-A619-2842-A22A-BE133977716A}"/>
          </ac:spMkLst>
        </pc:spChg>
        <pc:spChg chg="add del mod">
          <ac:chgData name="Kulinich Bohdan" userId="48e65c9f34e137d0" providerId="LiveId" clId="{106FEFF4-880F-EB4A-889B-8A02228FED30}" dt="2021-10-09T06:59:06.187" v="309" actId="478"/>
          <ac:spMkLst>
            <pc:docMk/>
            <pc:sldMk cId="825637911" sldId="526"/>
            <ac:spMk id="44" creationId="{7D7F3BB6-EC3A-3D41-A2F5-8989FB374007}"/>
          </ac:spMkLst>
        </pc:spChg>
        <pc:grpChg chg="add mod">
          <ac:chgData name="Kulinich Bohdan" userId="48e65c9f34e137d0" providerId="LiveId" clId="{106FEFF4-880F-EB4A-889B-8A02228FED30}" dt="2021-10-09T06:23:05.463" v="158" actId="164"/>
          <ac:grpSpMkLst>
            <pc:docMk/>
            <pc:sldMk cId="825637911" sldId="526"/>
            <ac:grpSpMk id="24" creationId="{B5ACA316-EC20-D540-8989-5472C5705A6F}"/>
          </ac:grpSpMkLst>
        </pc:grpChg>
        <pc:grpChg chg="add mod">
          <ac:chgData name="Kulinich Bohdan" userId="48e65c9f34e137d0" providerId="LiveId" clId="{106FEFF4-880F-EB4A-889B-8A02228FED30}" dt="2021-10-09T06:23:05.463" v="158" actId="164"/>
          <ac:grpSpMkLst>
            <pc:docMk/>
            <pc:sldMk cId="825637911" sldId="526"/>
            <ac:grpSpMk id="38" creationId="{A601B913-9BB4-4E46-B655-F1641CA63BE5}"/>
          </ac:grpSpMkLst>
        </pc:grpChg>
        <pc:picChg chg="del">
          <ac:chgData name="Kulinich Bohdan" userId="48e65c9f34e137d0" providerId="LiveId" clId="{106FEFF4-880F-EB4A-889B-8A02228FED30}" dt="2021-10-08T18:11:52.664" v="24" actId="478"/>
          <ac:picMkLst>
            <pc:docMk/>
            <pc:sldMk cId="825637911" sldId="526"/>
            <ac:picMk id="13" creationId="{9BBF827E-5082-4894-858E-CC1F17B8CC0E}"/>
          </ac:picMkLst>
        </pc:picChg>
        <pc:cxnChg chg="add mod">
          <ac:chgData name="Kulinich Bohdan" userId="48e65c9f34e137d0" providerId="LiveId" clId="{106FEFF4-880F-EB4A-889B-8A02228FED30}" dt="2021-10-08T18:23:59.711" v="109" actId="164"/>
          <ac:cxnSpMkLst>
            <pc:docMk/>
            <pc:sldMk cId="825637911" sldId="526"/>
            <ac:cxnSpMk id="15" creationId="{41803242-505C-9847-B1F0-7D5C0D4E1705}"/>
          </ac:cxnSpMkLst>
        </pc:cxnChg>
        <pc:cxnChg chg="add mod">
          <ac:chgData name="Kulinich Bohdan" userId="48e65c9f34e137d0" providerId="LiveId" clId="{106FEFF4-880F-EB4A-889B-8A02228FED30}" dt="2021-10-08T18:23:59.711" v="109" actId="164"/>
          <ac:cxnSpMkLst>
            <pc:docMk/>
            <pc:sldMk cId="825637911" sldId="526"/>
            <ac:cxnSpMk id="19" creationId="{A1CB1E24-6E81-394F-AE94-9FE624617C3E}"/>
          </ac:cxnSpMkLst>
        </pc:cxnChg>
        <pc:cxnChg chg="add mod">
          <ac:chgData name="Kulinich Bohdan" userId="48e65c9f34e137d0" providerId="LiveId" clId="{106FEFF4-880F-EB4A-889B-8A02228FED30}" dt="2021-10-08T18:23:59.711" v="109" actId="164"/>
          <ac:cxnSpMkLst>
            <pc:docMk/>
            <pc:sldMk cId="825637911" sldId="526"/>
            <ac:cxnSpMk id="20" creationId="{59152FFB-831C-2C47-8DC9-FA5E0D72D426}"/>
          </ac:cxnSpMkLst>
        </pc:cxnChg>
        <pc:cxnChg chg="add mod">
          <ac:chgData name="Kulinich Bohdan" userId="48e65c9f34e137d0" providerId="LiveId" clId="{106FEFF4-880F-EB4A-889B-8A02228FED30}" dt="2021-10-08T18:23:59.711" v="109" actId="164"/>
          <ac:cxnSpMkLst>
            <pc:docMk/>
            <pc:sldMk cId="825637911" sldId="526"/>
            <ac:cxnSpMk id="21" creationId="{6348C1BB-87BF-6849-8402-A6C2AA6D33F6}"/>
          </ac:cxnSpMkLst>
        </pc:cxnChg>
        <pc:cxnChg chg="add mod">
          <ac:chgData name="Kulinich Bohdan" userId="48e65c9f34e137d0" providerId="LiveId" clId="{106FEFF4-880F-EB4A-889B-8A02228FED30}" dt="2021-10-08T18:23:59.711" v="109" actId="164"/>
          <ac:cxnSpMkLst>
            <pc:docMk/>
            <pc:sldMk cId="825637911" sldId="526"/>
            <ac:cxnSpMk id="22" creationId="{95E7C861-7D3B-634F-9358-768C8858211A}"/>
          </ac:cxnSpMkLst>
        </pc:cxnChg>
        <pc:cxnChg chg="add mod">
          <ac:chgData name="Kulinich Bohdan" userId="48e65c9f34e137d0" providerId="LiveId" clId="{106FEFF4-880F-EB4A-889B-8A02228FED30}" dt="2021-10-08T18:23:59.711" v="109" actId="164"/>
          <ac:cxnSpMkLst>
            <pc:docMk/>
            <pc:sldMk cId="825637911" sldId="526"/>
            <ac:cxnSpMk id="23" creationId="{4EB4B8BB-BDDF-5F4E-A2B7-D62FE993D29A}"/>
          </ac:cxnSpMkLst>
        </pc:cxnChg>
      </pc:sldChg>
      <pc:sldChg chg="new del">
        <pc:chgData name="Kulinich Bohdan" userId="48e65c9f34e137d0" providerId="LiveId" clId="{106FEFF4-880F-EB4A-889B-8A02228FED30}" dt="2021-10-11T10:09:22.768" v="2074" actId="2696"/>
        <pc:sldMkLst>
          <pc:docMk/>
          <pc:sldMk cId="4018356824" sldId="527"/>
        </pc:sldMkLst>
      </pc:sldChg>
      <pc:sldChg chg="addSp delSp modSp add mod delAnim modAnim">
        <pc:chgData name="Kulinich Bohdan" userId="48e65c9f34e137d0" providerId="LiveId" clId="{106FEFF4-880F-EB4A-889B-8A02228FED30}" dt="2021-10-09T19:07:23.483" v="755"/>
        <pc:sldMkLst>
          <pc:docMk/>
          <pc:sldMk cId="1998457691" sldId="528"/>
        </pc:sldMkLst>
        <pc:spChg chg="mod">
          <ac:chgData name="Kulinich Bohdan" userId="48e65c9f34e137d0" providerId="LiveId" clId="{106FEFF4-880F-EB4A-889B-8A02228FED30}" dt="2021-10-09T18:09:40.960" v="626" actId="1076"/>
          <ac:spMkLst>
            <pc:docMk/>
            <pc:sldMk cId="1998457691" sldId="528"/>
            <ac:spMk id="6" creationId="{4CD1B612-D16C-4F70-8335-78480BFE8EC8}"/>
          </ac:spMkLst>
        </pc:spChg>
        <pc:spChg chg="mod">
          <ac:chgData name="Kulinich Bohdan" userId="48e65c9f34e137d0" providerId="LiveId" clId="{106FEFF4-880F-EB4A-889B-8A02228FED30}" dt="2021-10-09T07:09:53.257" v="312" actId="20577"/>
          <ac:spMkLst>
            <pc:docMk/>
            <pc:sldMk cId="1998457691" sldId="528"/>
            <ac:spMk id="12" creationId="{97485A41-1798-4E95-BC09-FD81F2E9BF93}"/>
          </ac:spMkLst>
        </pc:spChg>
        <pc:spChg chg="del">
          <ac:chgData name="Kulinich Bohdan" userId="48e65c9f34e137d0" providerId="LiveId" clId="{106FEFF4-880F-EB4A-889B-8A02228FED30}" dt="2021-10-09T07:10:10.191" v="314" actId="478"/>
          <ac:spMkLst>
            <pc:docMk/>
            <pc:sldMk cId="1998457691" sldId="528"/>
            <ac:spMk id="19" creationId="{7E7DB478-5089-43A2-A8A3-C99041B3A67F}"/>
          </ac:spMkLst>
        </pc:spChg>
        <pc:spChg chg="mod">
          <ac:chgData name="Kulinich Bohdan" userId="48e65c9f34e137d0" providerId="LiveId" clId="{106FEFF4-880F-EB4A-889B-8A02228FED30}" dt="2021-10-09T18:27:22.321" v="717" actId="20577"/>
          <ac:spMkLst>
            <pc:docMk/>
            <pc:sldMk cId="1998457691" sldId="528"/>
            <ac:spMk id="20" creationId="{BDC99637-4302-4588-8B0E-A79DBD32A8A7}"/>
          </ac:spMkLst>
        </pc:spChg>
        <pc:spChg chg="mod">
          <ac:chgData name="Kulinich Bohdan" userId="48e65c9f34e137d0" providerId="LiveId" clId="{106FEFF4-880F-EB4A-889B-8A02228FED30}" dt="2021-10-09T18:09:40.960" v="626" actId="1076"/>
          <ac:spMkLst>
            <pc:docMk/>
            <pc:sldMk cId="1998457691" sldId="528"/>
            <ac:spMk id="21" creationId="{AA079A79-B648-4EB0-9EFC-9CC0120E9711}"/>
          </ac:spMkLst>
        </pc:spChg>
        <pc:spChg chg="mod">
          <ac:chgData name="Kulinich Bohdan" userId="48e65c9f34e137d0" providerId="LiveId" clId="{106FEFF4-880F-EB4A-889B-8A02228FED30}" dt="2021-10-09T18:36:00.070" v="719" actId="20577"/>
          <ac:spMkLst>
            <pc:docMk/>
            <pc:sldMk cId="1998457691" sldId="528"/>
            <ac:spMk id="22" creationId="{52095D0E-AB55-4AFC-9B80-298FE7F77C64}"/>
          </ac:spMkLst>
        </pc:spChg>
        <pc:spChg chg="del mod">
          <ac:chgData name="Kulinich Bohdan" userId="48e65c9f34e137d0" providerId="LiveId" clId="{106FEFF4-880F-EB4A-889B-8A02228FED30}" dt="2021-10-09T18:09:31.148" v="625" actId="478"/>
          <ac:spMkLst>
            <pc:docMk/>
            <pc:sldMk cId="1998457691" sldId="528"/>
            <ac:spMk id="23" creationId="{8AFC66D4-8360-437A-B1F5-8D6D8323493C}"/>
          </ac:spMkLst>
        </pc:spChg>
        <pc:spChg chg="add mod modVis">
          <ac:chgData name="Kulinich Bohdan" userId="48e65c9f34e137d0" providerId="LiveId" clId="{106FEFF4-880F-EB4A-889B-8A02228FED30}" dt="2021-10-09T19:04:27.141" v="727" actId="14429"/>
          <ac:spMkLst>
            <pc:docMk/>
            <pc:sldMk cId="1998457691" sldId="528"/>
            <ac:spMk id="24" creationId="{80A41C90-CFE4-4645-B39B-03962DB204E5}"/>
          </ac:spMkLst>
        </pc:spChg>
        <pc:spChg chg="add mod">
          <ac:chgData name="Kulinich Bohdan" userId="48e65c9f34e137d0" providerId="LiveId" clId="{106FEFF4-880F-EB4A-889B-8A02228FED30}" dt="2021-10-09T18:17:34.030" v="712" actId="164"/>
          <ac:spMkLst>
            <pc:docMk/>
            <pc:sldMk cId="1998457691" sldId="528"/>
            <ac:spMk id="36" creationId="{821AD055-AB56-7843-903E-386715094503}"/>
          </ac:spMkLst>
        </pc:spChg>
        <pc:spChg chg="add mod">
          <ac:chgData name="Kulinich Bohdan" userId="48e65c9f34e137d0" providerId="LiveId" clId="{106FEFF4-880F-EB4A-889B-8A02228FED30}" dt="2021-10-09T18:17:34.030" v="712" actId="164"/>
          <ac:spMkLst>
            <pc:docMk/>
            <pc:sldMk cId="1998457691" sldId="528"/>
            <ac:spMk id="37" creationId="{A95B6173-51C8-F248-AA5B-F6B89FAA099B}"/>
          </ac:spMkLst>
        </pc:spChg>
        <pc:spChg chg="add mod">
          <ac:chgData name="Kulinich Bohdan" userId="48e65c9f34e137d0" providerId="LiveId" clId="{106FEFF4-880F-EB4A-889B-8A02228FED30}" dt="2021-10-09T18:17:34.030" v="712" actId="164"/>
          <ac:spMkLst>
            <pc:docMk/>
            <pc:sldMk cId="1998457691" sldId="528"/>
            <ac:spMk id="38" creationId="{930412F8-06D5-1B43-B7C0-731DC8E9D367}"/>
          </ac:spMkLst>
        </pc:spChg>
        <pc:spChg chg="add mod">
          <ac:chgData name="Kulinich Bohdan" userId="48e65c9f34e137d0" providerId="LiveId" clId="{106FEFF4-880F-EB4A-889B-8A02228FED30}" dt="2021-10-09T18:17:34.030" v="712" actId="164"/>
          <ac:spMkLst>
            <pc:docMk/>
            <pc:sldMk cId="1998457691" sldId="528"/>
            <ac:spMk id="39" creationId="{2D98BEF0-5E08-1447-9982-F754D4C94F50}"/>
          </ac:spMkLst>
        </pc:spChg>
        <pc:spChg chg="add mod">
          <ac:chgData name="Kulinich Bohdan" userId="48e65c9f34e137d0" providerId="LiveId" clId="{106FEFF4-880F-EB4A-889B-8A02228FED30}" dt="2021-10-09T18:17:34.030" v="712" actId="164"/>
          <ac:spMkLst>
            <pc:docMk/>
            <pc:sldMk cId="1998457691" sldId="528"/>
            <ac:spMk id="40" creationId="{97D36C0D-4CFC-EE42-AB50-C60B7BB527DE}"/>
          </ac:spMkLst>
        </pc:spChg>
        <pc:spChg chg="add mod">
          <ac:chgData name="Kulinich Bohdan" userId="48e65c9f34e137d0" providerId="LiveId" clId="{106FEFF4-880F-EB4A-889B-8A02228FED30}" dt="2021-10-09T19:05:06.200" v="743" actId="170"/>
          <ac:spMkLst>
            <pc:docMk/>
            <pc:sldMk cId="1998457691" sldId="528"/>
            <ac:spMk id="42" creationId="{807D49A3-B3AF-6443-B76F-73A56100731C}"/>
          </ac:spMkLst>
        </pc:spChg>
        <pc:grpChg chg="add mod">
          <ac:chgData name="Kulinich Bohdan" userId="48e65c9f34e137d0" providerId="LiveId" clId="{106FEFF4-880F-EB4A-889B-8A02228FED30}" dt="2021-10-09T18:17:34.030" v="712" actId="164"/>
          <ac:grpSpMkLst>
            <pc:docMk/>
            <pc:sldMk cId="1998457691" sldId="528"/>
            <ac:grpSpMk id="8" creationId="{70174874-EDEF-E840-BDD2-AAAEE896AF1E}"/>
          </ac:grpSpMkLst>
        </pc:grpChg>
        <pc:grpChg chg="add mod">
          <ac:chgData name="Kulinich Bohdan" userId="48e65c9f34e137d0" providerId="LiveId" clId="{106FEFF4-880F-EB4A-889B-8A02228FED30}" dt="2021-10-09T19:04:36.124" v="729" actId="167"/>
          <ac:grpSpMkLst>
            <pc:docMk/>
            <pc:sldMk cId="1998457691" sldId="528"/>
            <ac:grpSpMk id="41" creationId="{DB079531-9936-B345-AFD7-D3FA61445EA2}"/>
          </ac:grpSpMkLst>
        </pc:grpChg>
        <pc:picChg chg="mod modVis">
          <ac:chgData name="Kulinich Bohdan" userId="48e65c9f34e137d0" providerId="LiveId" clId="{106FEFF4-880F-EB4A-889B-8A02228FED30}" dt="2021-10-09T19:04:28.596" v="728" actId="14429"/>
          <ac:picMkLst>
            <pc:docMk/>
            <pc:sldMk cId="1998457691" sldId="528"/>
            <ac:picMk id="15" creationId="{97B771B0-BD9E-4282-B117-1F9EFA793490}"/>
          </ac:picMkLst>
        </pc:picChg>
        <pc:cxnChg chg="add mod">
          <ac:chgData name="Kulinich Bohdan" userId="48e65c9f34e137d0" providerId="LiveId" clId="{106FEFF4-880F-EB4A-889B-8A02228FED30}" dt="2021-10-09T18:12:19.465" v="643" actId="164"/>
          <ac:cxnSpMkLst>
            <pc:docMk/>
            <pc:sldMk cId="1998457691" sldId="528"/>
            <ac:cxnSpMk id="25" creationId="{B5A72CED-9995-D14E-8A55-D55B6DAB58A9}"/>
          </ac:cxnSpMkLst>
        </pc:cxnChg>
        <pc:cxnChg chg="add mod">
          <ac:chgData name="Kulinich Bohdan" userId="48e65c9f34e137d0" providerId="LiveId" clId="{106FEFF4-880F-EB4A-889B-8A02228FED30}" dt="2021-10-09T18:12:19.465" v="643" actId="164"/>
          <ac:cxnSpMkLst>
            <pc:docMk/>
            <pc:sldMk cId="1998457691" sldId="528"/>
            <ac:cxnSpMk id="26" creationId="{189233EE-E0EC-3C49-B59E-C02147B08388}"/>
          </ac:cxnSpMkLst>
        </pc:cxnChg>
        <pc:cxnChg chg="add mod">
          <ac:chgData name="Kulinich Bohdan" userId="48e65c9f34e137d0" providerId="LiveId" clId="{106FEFF4-880F-EB4A-889B-8A02228FED30}" dt="2021-10-09T18:12:19.465" v="643" actId="164"/>
          <ac:cxnSpMkLst>
            <pc:docMk/>
            <pc:sldMk cId="1998457691" sldId="528"/>
            <ac:cxnSpMk id="27" creationId="{29A8485A-64D3-9D4A-A307-FB0874D3ED29}"/>
          </ac:cxnSpMkLst>
        </pc:cxnChg>
        <pc:cxnChg chg="add mod">
          <ac:chgData name="Kulinich Bohdan" userId="48e65c9f34e137d0" providerId="LiveId" clId="{106FEFF4-880F-EB4A-889B-8A02228FED30}" dt="2021-10-09T18:12:19.465" v="643" actId="164"/>
          <ac:cxnSpMkLst>
            <pc:docMk/>
            <pc:sldMk cId="1998457691" sldId="528"/>
            <ac:cxnSpMk id="28" creationId="{34BA7740-1848-4E43-8C8A-DFBB43A23F4A}"/>
          </ac:cxnSpMkLst>
        </pc:cxnChg>
        <pc:cxnChg chg="add mod">
          <ac:chgData name="Kulinich Bohdan" userId="48e65c9f34e137d0" providerId="LiveId" clId="{106FEFF4-880F-EB4A-889B-8A02228FED30}" dt="2021-10-09T18:17:34.030" v="712" actId="164"/>
          <ac:cxnSpMkLst>
            <pc:docMk/>
            <pc:sldMk cId="1998457691" sldId="528"/>
            <ac:cxnSpMk id="29" creationId="{058192A7-860D-8E4E-B60E-7547523E3DBE}"/>
          </ac:cxnSpMkLst>
        </pc:cxnChg>
        <pc:cxnChg chg="add mod">
          <ac:chgData name="Kulinich Bohdan" userId="48e65c9f34e137d0" providerId="LiveId" clId="{106FEFF4-880F-EB4A-889B-8A02228FED30}" dt="2021-10-09T18:17:34.030" v="712" actId="164"/>
          <ac:cxnSpMkLst>
            <pc:docMk/>
            <pc:sldMk cId="1998457691" sldId="528"/>
            <ac:cxnSpMk id="30" creationId="{812DFF9B-2C5F-214A-A4D2-675BE9D89F2F}"/>
          </ac:cxnSpMkLst>
        </pc:cxnChg>
      </pc:sldChg>
      <pc:sldChg chg="delSp modSp add mod delAnim">
        <pc:chgData name="Kulinich Bohdan" userId="48e65c9f34e137d0" providerId="LiveId" clId="{106FEFF4-880F-EB4A-889B-8A02228FED30}" dt="2021-10-09T20:00:21.825" v="947" actId="114"/>
        <pc:sldMkLst>
          <pc:docMk/>
          <pc:sldMk cId="3587996078" sldId="529"/>
        </pc:sldMkLst>
        <pc:spChg chg="mod">
          <ac:chgData name="Kulinich Bohdan" userId="48e65c9f34e137d0" providerId="LiveId" clId="{106FEFF4-880F-EB4A-889B-8A02228FED30}" dt="2021-10-09T19:56:19.104" v="810" actId="14100"/>
          <ac:spMkLst>
            <pc:docMk/>
            <pc:sldMk cId="3587996078" sldId="529"/>
            <ac:spMk id="6" creationId="{4CD1B612-D16C-4F70-8335-78480BFE8EC8}"/>
          </ac:spMkLst>
        </pc:spChg>
        <pc:spChg chg="mod">
          <ac:chgData name="Kulinich Bohdan" userId="48e65c9f34e137d0" providerId="LiveId" clId="{106FEFF4-880F-EB4A-889B-8A02228FED30}" dt="2021-10-09T19:31:24.636" v="758" actId="20577"/>
          <ac:spMkLst>
            <pc:docMk/>
            <pc:sldMk cId="3587996078" sldId="529"/>
            <ac:spMk id="12" creationId="{97485A41-1798-4E95-BC09-FD81F2E9BF93}"/>
          </ac:spMkLst>
        </pc:spChg>
        <pc:spChg chg="mod">
          <ac:chgData name="Kulinich Bohdan" userId="48e65c9f34e137d0" providerId="LiveId" clId="{106FEFF4-880F-EB4A-889B-8A02228FED30}" dt="2021-10-09T19:58:53.315" v="946" actId="20577"/>
          <ac:spMkLst>
            <pc:docMk/>
            <pc:sldMk cId="3587996078" sldId="529"/>
            <ac:spMk id="15" creationId="{3CCB1B4B-226A-48F1-B1B8-4CA276ED8173}"/>
          </ac:spMkLst>
        </pc:spChg>
        <pc:spChg chg="del">
          <ac:chgData name="Kulinich Bohdan" userId="48e65c9f34e137d0" providerId="LiveId" clId="{106FEFF4-880F-EB4A-889B-8A02228FED30}" dt="2021-10-09T19:52:51.705" v="759" actId="478"/>
          <ac:spMkLst>
            <pc:docMk/>
            <pc:sldMk cId="3587996078" sldId="529"/>
            <ac:spMk id="19" creationId="{A9E75211-6436-4370-9416-AD178EDB6DAE}"/>
          </ac:spMkLst>
        </pc:spChg>
        <pc:spChg chg="mod">
          <ac:chgData name="Kulinich Bohdan" userId="48e65c9f34e137d0" providerId="LiveId" clId="{106FEFF4-880F-EB4A-889B-8A02228FED30}" dt="2021-10-09T20:00:21.825" v="947" actId="114"/>
          <ac:spMkLst>
            <pc:docMk/>
            <pc:sldMk cId="3587996078" sldId="529"/>
            <ac:spMk id="20" creationId="{70F0A018-2AF5-4250-83C0-3BA06BC01964}"/>
          </ac:spMkLst>
        </pc:spChg>
        <pc:spChg chg="del">
          <ac:chgData name="Kulinich Bohdan" userId="48e65c9f34e137d0" providerId="LiveId" clId="{106FEFF4-880F-EB4A-889B-8A02228FED30}" dt="2021-10-09T19:52:52.799" v="760" actId="478"/>
          <ac:spMkLst>
            <pc:docMk/>
            <pc:sldMk cId="3587996078" sldId="529"/>
            <ac:spMk id="21" creationId="{482D2C07-8AE1-42F7-9F30-8086CFD72B08}"/>
          </ac:spMkLst>
        </pc:spChg>
      </pc:sldChg>
      <pc:sldChg chg="addSp modSp add mod modAnim">
        <pc:chgData name="Kulinich Bohdan" userId="48e65c9f34e137d0" providerId="LiveId" clId="{106FEFF4-880F-EB4A-889B-8A02228FED30}" dt="2021-10-10T14:05:27.084" v="1248" actId="14429"/>
        <pc:sldMkLst>
          <pc:docMk/>
          <pc:sldMk cId="1474368065" sldId="530"/>
        </pc:sldMkLst>
        <pc:spChg chg="mod">
          <ac:chgData name="Kulinich Bohdan" userId="48e65c9f34e137d0" providerId="LiveId" clId="{106FEFF4-880F-EB4A-889B-8A02228FED30}" dt="2021-10-10T12:55:31.215" v="1117" actId="14100"/>
          <ac:spMkLst>
            <pc:docMk/>
            <pc:sldMk cId="1474368065" sldId="530"/>
            <ac:spMk id="6" creationId="{4CD1B612-D16C-4F70-8335-78480BFE8EC8}"/>
          </ac:spMkLst>
        </pc:spChg>
        <pc:spChg chg="mod">
          <ac:chgData name="Kulinich Bohdan" userId="48e65c9f34e137d0" providerId="LiveId" clId="{106FEFF4-880F-EB4A-889B-8A02228FED30}" dt="2021-10-10T09:25:52.010" v="949" actId="20577"/>
          <ac:spMkLst>
            <pc:docMk/>
            <pc:sldMk cId="1474368065" sldId="530"/>
            <ac:spMk id="12" creationId="{97485A41-1798-4E95-BC09-FD81F2E9BF93}"/>
          </ac:spMkLst>
        </pc:spChg>
        <pc:spChg chg="mod modVis">
          <ac:chgData name="Kulinich Bohdan" userId="48e65c9f34e137d0" providerId="LiveId" clId="{106FEFF4-880F-EB4A-889B-8A02228FED30}" dt="2021-10-10T14:05:27.084" v="1248" actId="14429"/>
          <ac:spMkLst>
            <pc:docMk/>
            <pc:sldMk cId="1474368065" sldId="530"/>
            <ac:spMk id="14" creationId="{77A5BBD8-5574-4F08-AF1D-324733C7635A}"/>
          </ac:spMkLst>
        </pc:spChg>
        <pc:spChg chg="add mod">
          <ac:chgData name="Kulinich Bohdan" userId="48e65c9f34e137d0" providerId="LiveId" clId="{106FEFF4-880F-EB4A-889B-8A02228FED30}" dt="2021-10-10T13:05:12.171" v="1211" actId="164"/>
          <ac:spMkLst>
            <pc:docMk/>
            <pc:sldMk cId="1474368065" sldId="530"/>
            <ac:spMk id="21" creationId="{5FD61534-95C1-DC4F-82E9-4688126B1A18}"/>
          </ac:spMkLst>
        </pc:spChg>
        <pc:spChg chg="add mod">
          <ac:chgData name="Kulinich Bohdan" userId="48e65c9f34e137d0" providerId="LiveId" clId="{106FEFF4-880F-EB4A-889B-8A02228FED30}" dt="2021-10-10T13:05:12.171" v="1211" actId="164"/>
          <ac:spMkLst>
            <pc:docMk/>
            <pc:sldMk cId="1474368065" sldId="530"/>
            <ac:spMk id="22" creationId="{5CFCEDD1-828C-1C47-8BDA-6770B7BCE7E2}"/>
          </ac:spMkLst>
        </pc:spChg>
        <pc:spChg chg="add mod">
          <ac:chgData name="Kulinich Bohdan" userId="48e65c9f34e137d0" providerId="LiveId" clId="{106FEFF4-880F-EB4A-889B-8A02228FED30}" dt="2021-10-10T13:05:12.171" v="1211" actId="164"/>
          <ac:spMkLst>
            <pc:docMk/>
            <pc:sldMk cId="1474368065" sldId="530"/>
            <ac:spMk id="23" creationId="{A599A1E2-32A8-5C4A-A710-3C7D62953D2D}"/>
          </ac:spMkLst>
        </pc:spChg>
        <pc:spChg chg="add mod">
          <ac:chgData name="Kulinich Bohdan" userId="48e65c9f34e137d0" providerId="LiveId" clId="{106FEFF4-880F-EB4A-889B-8A02228FED30}" dt="2021-10-10T13:05:12.171" v="1211" actId="164"/>
          <ac:spMkLst>
            <pc:docMk/>
            <pc:sldMk cId="1474368065" sldId="530"/>
            <ac:spMk id="26" creationId="{BEB0EA70-DC0F-D144-AABB-8BEFA0737CB5}"/>
          </ac:spMkLst>
        </pc:spChg>
        <pc:spChg chg="add mod modVis">
          <ac:chgData name="Kulinich Bohdan" userId="48e65c9f34e137d0" providerId="LiveId" clId="{106FEFF4-880F-EB4A-889B-8A02228FED30}" dt="2021-10-10T14:05:24.818" v="1246" actId="14429"/>
          <ac:spMkLst>
            <pc:docMk/>
            <pc:sldMk cId="1474368065" sldId="530"/>
            <ac:spMk id="28" creationId="{F8EDC33F-4BE2-C549-866B-923FF32FF071}"/>
          </ac:spMkLst>
        </pc:spChg>
        <pc:grpChg chg="add mod">
          <ac:chgData name="Kulinich Bohdan" userId="48e65c9f34e137d0" providerId="LiveId" clId="{106FEFF4-880F-EB4A-889B-8A02228FED30}" dt="2021-10-10T13:06:19.309" v="1222" actId="167"/>
          <ac:grpSpMkLst>
            <pc:docMk/>
            <pc:sldMk cId="1474368065" sldId="530"/>
            <ac:grpSpMk id="27" creationId="{1727F27C-2667-4247-BEAC-F723CE243379}"/>
          </ac:grpSpMkLst>
        </pc:grpChg>
        <pc:picChg chg="mod modVis">
          <ac:chgData name="Kulinich Bohdan" userId="48e65c9f34e137d0" providerId="LiveId" clId="{106FEFF4-880F-EB4A-889B-8A02228FED30}" dt="2021-10-10T14:05:25.846" v="1247" actId="14429"/>
          <ac:picMkLst>
            <pc:docMk/>
            <pc:sldMk cId="1474368065" sldId="530"/>
            <ac:picMk id="13" creationId="{9BBF827E-5082-4894-858E-CC1F17B8CC0E}"/>
          </ac:picMkLst>
        </pc:picChg>
        <pc:cxnChg chg="add mod">
          <ac:chgData name="Kulinich Bohdan" userId="48e65c9f34e137d0" providerId="LiveId" clId="{106FEFF4-880F-EB4A-889B-8A02228FED30}" dt="2021-10-10T13:29:18.467" v="1242" actId="692"/>
          <ac:cxnSpMkLst>
            <pc:docMk/>
            <pc:sldMk cId="1474368065" sldId="530"/>
            <ac:cxnSpMk id="15" creationId="{7AE680EC-6437-9E48-B605-51F160E3EDCF}"/>
          </ac:cxnSpMkLst>
        </pc:cxnChg>
        <pc:cxnChg chg="add mod">
          <ac:chgData name="Kulinich Bohdan" userId="48e65c9f34e137d0" providerId="LiveId" clId="{106FEFF4-880F-EB4A-889B-8A02228FED30}" dt="2021-10-10T13:29:30.117" v="1245" actId="692"/>
          <ac:cxnSpMkLst>
            <pc:docMk/>
            <pc:sldMk cId="1474368065" sldId="530"/>
            <ac:cxnSpMk id="19" creationId="{B3F14D94-7163-6E44-B15D-F79593F85653}"/>
          </ac:cxnSpMkLst>
        </pc:cxnChg>
        <pc:cxnChg chg="add mod">
          <ac:chgData name="Kulinich Bohdan" userId="48e65c9f34e137d0" providerId="LiveId" clId="{106FEFF4-880F-EB4A-889B-8A02228FED30}" dt="2021-10-10T13:05:12.171" v="1211" actId="164"/>
          <ac:cxnSpMkLst>
            <pc:docMk/>
            <pc:sldMk cId="1474368065" sldId="530"/>
            <ac:cxnSpMk id="20" creationId="{83EC2279-42CF-0C48-ACAE-DD3104AD58F4}"/>
          </ac:cxnSpMkLst>
        </pc:cxnChg>
        <pc:cxnChg chg="add mod">
          <ac:chgData name="Kulinich Bohdan" userId="48e65c9f34e137d0" providerId="LiveId" clId="{106FEFF4-880F-EB4A-889B-8A02228FED30}" dt="2021-10-10T13:05:12.171" v="1211" actId="164"/>
          <ac:cxnSpMkLst>
            <pc:docMk/>
            <pc:sldMk cId="1474368065" sldId="530"/>
            <ac:cxnSpMk id="24" creationId="{EF8043D2-28A6-764D-A213-8B1032406D51}"/>
          </ac:cxnSpMkLst>
        </pc:cxnChg>
        <pc:cxnChg chg="add mod">
          <ac:chgData name="Kulinich Bohdan" userId="48e65c9f34e137d0" providerId="LiveId" clId="{106FEFF4-880F-EB4A-889B-8A02228FED30}" dt="2021-10-10T13:05:12.171" v="1211" actId="164"/>
          <ac:cxnSpMkLst>
            <pc:docMk/>
            <pc:sldMk cId="1474368065" sldId="530"/>
            <ac:cxnSpMk id="25" creationId="{F1A52541-C97C-C54B-B773-5B1D98823D23}"/>
          </ac:cxnSpMkLst>
        </pc:cxnChg>
      </pc:sldChg>
      <pc:sldChg chg="addSp delSp modSp add mod modAnim">
        <pc:chgData name="Kulinich Bohdan" userId="48e65c9f34e137d0" providerId="LiveId" clId="{106FEFF4-880F-EB4A-889B-8A02228FED30}" dt="2021-10-10T20:30:02.771" v="1772" actId="14429"/>
        <pc:sldMkLst>
          <pc:docMk/>
          <pc:sldMk cId="4094781996" sldId="531"/>
        </pc:sldMkLst>
        <pc:spChg chg="mod">
          <ac:chgData name="Kulinich Bohdan" userId="48e65c9f34e137d0" providerId="LiveId" clId="{106FEFF4-880F-EB4A-889B-8A02228FED30}" dt="2021-10-10T15:08:49.210" v="1371" actId="14100"/>
          <ac:spMkLst>
            <pc:docMk/>
            <pc:sldMk cId="4094781996" sldId="531"/>
            <ac:spMk id="6" creationId="{4CD1B612-D16C-4F70-8335-78480BFE8EC8}"/>
          </ac:spMkLst>
        </pc:spChg>
        <pc:spChg chg="mod modVis">
          <ac:chgData name="Kulinich Bohdan" userId="48e65c9f34e137d0" providerId="LiveId" clId="{106FEFF4-880F-EB4A-889B-8A02228FED30}" dt="2021-10-10T20:30:02.771" v="1772" actId="14429"/>
          <ac:spMkLst>
            <pc:docMk/>
            <pc:sldMk cId="4094781996" sldId="531"/>
            <ac:spMk id="14" creationId="{77A5BBD8-5574-4F08-AF1D-324733C7635A}"/>
          </ac:spMkLst>
        </pc:spChg>
        <pc:spChg chg="add mod">
          <ac:chgData name="Kulinich Bohdan" userId="48e65c9f34e137d0" providerId="LiveId" clId="{106FEFF4-880F-EB4A-889B-8A02228FED30}" dt="2021-10-10T16:02:32.883" v="1668" actId="164"/>
          <ac:spMkLst>
            <pc:docMk/>
            <pc:sldMk cId="4094781996" sldId="531"/>
            <ac:spMk id="35" creationId="{36C9FB82-5982-9B4B-BA42-68137004F61E}"/>
          </ac:spMkLst>
        </pc:spChg>
        <pc:spChg chg="add mod">
          <ac:chgData name="Kulinich Bohdan" userId="48e65c9f34e137d0" providerId="LiveId" clId="{106FEFF4-880F-EB4A-889B-8A02228FED30}" dt="2021-10-10T16:02:32.883" v="1668" actId="164"/>
          <ac:spMkLst>
            <pc:docMk/>
            <pc:sldMk cId="4094781996" sldId="531"/>
            <ac:spMk id="36" creationId="{27E0BA10-16F6-EE4E-983C-51CA18622EF0}"/>
          </ac:spMkLst>
        </pc:spChg>
        <pc:spChg chg="add mod">
          <ac:chgData name="Kulinich Bohdan" userId="48e65c9f34e137d0" providerId="LiveId" clId="{106FEFF4-880F-EB4A-889B-8A02228FED30}" dt="2021-10-10T16:02:32.883" v="1668" actId="164"/>
          <ac:spMkLst>
            <pc:docMk/>
            <pc:sldMk cId="4094781996" sldId="531"/>
            <ac:spMk id="37" creationId="{B71C6EEC-A444-CC46-B771-32EC26BA36F1}"/>
          </ac:spMkLst>
        </pc:spChg>
        <pc:spChg chg="add mod">
          <ac:chgData name="Kulinich Bohdan" userId="48e65c9f34e137d0" providerId="LiveId" clId="{106FEFF4-880F-EB4A-889B-8A02228FED30}" dt="2021-10-10T16:02:32.883" v="1668" actId="164"/>
          <ac:spMkLst>
            <pc:docMk/>
            <pc:sldMk cId="4094781996" sldId="531"/>
            <ac:spMk id="38" creationId="{FBC257CD-2E8A-9A4B-A1F3-4EEE12842768}"/>
          </ac:spMkLst>
        </pc:spChg>
        <pc:spChg chg="add mod">
          <ac:chgData name="Kulinich Bohdan" userId="48e65c9f34e137d0" providerId="LiveId" clId="{106FEFF4-880F-EB4A-889B-8A02228FED30}" dt="2021-10-10T16:02:32.883" v="1668" actId="164"/>
          <ac:spMkLst>
            <pc:docMk/>
            <pc:sldMk cId="4094781996" sldId="531"/>
            <ac:spMk id="39" creationId="{45FBC146-B630-B84B-A596-7B76BAD2BA98}"/>
          </ac:spMkLst>
        </pc:spChg>
        <pc:spChg chg="add mod">
          <ac:chgData name="Kulinich Bohdan" userId="48e65c9f34e137d0" providerId="LiveId" clId="{106FEFF4-880F-EB4A-889B-8A02228FED30}" dt="2021-10-10T16:05:56.015" v="1679" actId="14100"/>
          <ac:spMkLst>
            <pc:docMk/>
            <pc:sldMk cId="4094781996" sldId="531"/>
            <ac:spMk id="40" creationId="{41A8F6B8-7C7F-1B40-87AA-D7629F06C3E9}"/>
          </ac:spMkLst>
        </pc:spChg>
        <pc:spChg chg="add mod">
          <ac:chgData name="Kulinich Bohdan" userId="48e65c9f34e137d0" providerId="LiveId" clId="{106FEFF4-880F-EB4A-889B-8A02228FED30}" dt="2021-10-10T16:02:32.883" v="1668" actId="164"/>
          <ac:spMkLst>
            <pc:docMk/>
            <pc:sldMk cId="4094781996" sldId="531"/>
            <ac:spMk id="41" creationId="{EE4FD8F6-BF1D-2647-8EE9-065F78137659}"/>
          </ac:spMkLst>
        </pc:spChg>
        <pc:spChg chg="add mod">
          <ac:chgData name="Kulinich Bohdan" userId="48e65c9f34e137d0" providerId="LiveId" clId="{106FEFF4-880F-EB4A-889B-8A02228FED30}" dt="2021-10-10T16:09:16.794" v="1736" actId="164"/>
          <ac:spMkLst>
            <pc:docMk/>
            <pc:sldMk cId="4094781996" sldId="531"/>
            <ac:spMk id="43" creationId="{D184835A-EBA5-024F-AD36-1B0F0F2C893D}"/>
          </ac:spMkLst>
        </pc:spChg>
        <pc:spChg chg="add mod">
          <ac:chgData name="Kulinich Bohdan" userId="48e65c9f34e137d0" providerId="LiveId" clId="{106FEFF4-880F-EB4A-889B-8A02228FED30}" dt="2021-10-10T16:09:16.794" v="1736" actId="164"/>
          <ac:spMkLst>
            <pc:docMk/>
            <pc:sldMk cId="4094781996" sldId="531"/>
            <ac:spMk id="44" creationId="{4143F143-35F5-514E-B1FE-C16226D02E3E}"/>
          </ac:spMkLst>
        </pc:spChg>
        <pc:spChg chg="add mod">
          <ac:chgData name="Kulinich Bohdan" userId="48e65c9f34e137d0" providerId="LiveId" clId="{106FEFF4-880F-EB4A-889B-8A02228FED30}" dt="2021-10-10T16:08:48.673" v="1734" actId="164"/>
          <ac:spMkLst>
            <pc:docMk/>
            <pc:sldMk cId="4094781996" sldId="531"/>
            <ac:spMk id="45" creationId="{434A5FFD-4CAF-7644-B37F-D248132637AD}"/>
          </ac:spMkLst>
        </pc:spChg>
        <pc:spChg chg="add mod">
          <ac:chgData name="Kulinich Bohdan" userId="48e65c9f34e137d0" providerId="LiveId" clId="{106FEFF4-880F-EB4A-889B-8A02228FED30}" dt="2021-10-10T16:08:48.673" v="1734" actId="164"/>
          <ac:spMkLst>
            <pc:docMk/>
            <pc:sldMk cId="4094781996" sldId="531"/>
            <ac:spMk id="46" creationId="{8BE2F4FF-F96A-8B46-878A-2CA637995502}"/>
          </ac:spMkLst>
        </pc:spChg>
        <pc:spChg chg="add mod">
          <ac:chgData name="Kulinich Bohdan" userId="48e65c9f34e137d0" providerId="LiveId" clId="{106FEFF4-880F-EB4A-889B-8A02228FED30}" dt="2021-10-10T18:00:39.505" v="1767" actId="20577"/>
          <ac:spMkLst>
            <pc:docMk/>
            <pc:sldMk cId="4094781996" sldId="531"/>
            <ac:spMk id="47" creationId="{34EB6852-E5E3-EE40-B29D-F697059427E3}"/>
          </ac:spMkLst>
        </pc:spChg>
        <pc:spChg chg="add mod">
          <ac:chgData name="Kulinich Bohdan" userId="48e65c9f34e137d0" providerId="LiveId" clId="{106FEFF4-880F-EB4A-889B-8A02228FED30}" dt="2021-10-10T18:00:44.140" v="1769" actId="20577"/>
          <ac:spMkLst>
            <pc:docMk/>
            <pc:sldMk cId="4094781996" sldId="531"/>
            <ac:spMk id="48" creationId="{E72226BC-41A8-CD45-9406-E72D23484C56}"/>
          </ac:spMkLst>
        </pc:spChg>
        <pc:spChg chg="add mod">
          <ac:chgData name="Kulinich Bohdan" userId="48e65c9f34e137d0" providerId="LiveId" clId="{106FEFF4-880F-EB4A-889B-8A02228FED30}" dt="2021-10-10T16:08:48.673" v="1734" actId="164"/>
          <ac:spMkLst>
            <pc:docMk/>
            <pc:sldMk cId="4094781996" sldId="531"/>
            <ac:spMk id="49" creationId="{C863C6AB-588E-AD46-A91B-E0CAD00C511A}"/>
          </ac:spMkLst>
        </pc:spChg>
        <pc:spChg chg="add mod">
          <ac:chgData name="Kulinich Bohdan" userId="48e65c9f34e137d0" providerId="LiveId" clId="{106FEFF4-880F-EB4A-889B-8A02228FED30}" dt="2021-10-10T16:08:48.673" v="1734" actId="164"/>
          <ac:spMkLst>
            <pc:docMk/>
            <pc:sldMk cId="4094781996" sldId="531"/>
            <ac:spMk id="50" creationId="{B8803E54-D3D6-0641-948F-6AC3749C5987}"/>
          </ac:spMkLst>
        </pc:spChg>
        <pc:spChg chg="add mod">
          <ac:chgData name="Kulinich Bohdan" userId="48e65c9f34e137d0" providerId="LiveId" clId="{106FEFF4-880F-EB4A-889B-8A02228FED30}" dt="2021-10-10T16:08:48.673" v="1734" actId="164"/>
          <ac:spMkLst>
            <pc:docMk/>
            <pc:sldMk cId="4094781996" sldId="531"/>
            <ac:spMk id="51" creationId="{2D9BDC72-9A7E-1A41-84F6-74454C56B2A0}"/>
          </ac:spMkLst>
        </pc:spChg>
        <pc:spChg chg="add mod modVis">
          <ac:chgData name="Kulinich Bohdan" userId="48e65c9f34e137d0" providerId="LiveId" clId="{106FEFF4-880F-EB4A-889B-8A02228FED30}" dt="2021-10-10T20:30:00.690" v="1770" actId="14429"/>
          <ac:spMkLst>
            <pc:docMk/>
            <pc:sldMk cId="4094781996" sldId="531"/>
            <ac:spMk id="54" creationId="{3498530B-F1E0-C345-B100-98CE36132350}"/>
          </ac:spMkLst>
        </pc:spChg>
        <pc:grpChg chg="add mod">
          <ac:chgData name="Kulinich Bohdan" userId="48e65c9f34e137d0" providerId="LiveId" clId="{106FEFF4-880F-EB4A-889B-8A02228FED30}" dt="2021-10-10T15:56:57.821" v="1483" actId="164"/>
          <ac:grpSpMkLst>
            <pc:docMk/>
            <pc:sldMk cId="4094781996" sldId="531"/>
            <ac:grpSpMk id="30" creationId="{6F8AAD7F-6E30-7743-B6EB-A61998843C3D}"/>
          </ac:grpSpMkLst>
        </pc:grpChg>
        <pc:grpChg chg="add mod">
          <ac:chgData name="Kulinich Bohdan" userId="48e65c9f34e137d0" providerId="LiveId" clId="{106FEFF4-880F-EB4A-889B-8A02228FED30}" dt="2021-10-10T15:56:57.821" v="1483" actId="164"/>
          <ac:grpSpMkLst>
            <pc:docMk/>
            <pc:sldMk cId="4094781996" sldId="531"/>
            <ac:grpSpMk id="31" creationId="{53080803-ABFD-3945-BE17-02A7660D1738}"/>
          </ac:grpSpMkLst>
        </pc:grpChg>
        <pc:grpChg chg="add mod">
          <ac:chgData name="Kulinich Bohdan" userId="48e65c9f34e137d0" providerId="LiveId" clId="{106FEFF4-880F-EB4A-889B-8A02228FED30}" dt="2021-10-10T16:02:32.883" v="1668" actId="164"/>
          <ac:grpSpMkLst>
            <pc:docMk/>
            <pc:sldMk cId="4094781996" sldId="531"/>
            <ac:grpSpMk id="34" creationId="{4DD8D941-8D8E-EA43-B76C-80D92DB48065}"/>
          </ac:grpSpMkLst>
        </pc:grpChg>
        <pc:grpChg chg="add mod">
          <ac:chgData name="Kulinich Bohdan" userId="48e65c9f34e137d0" providerId="LiveId" clId="{106FEFF4-880F-EB4A-889B-8A02228FED30}" dt="2021-10-10T16:02:32.883" v="1668" actId="164"/>
          <ac:grpSpMkLst>
            <pc:docMk/>
            <pc:sldMk cId="4094781996" sldId="531"/>
            <ac:grpSpMk id="42" creationId="{DEB466BE-F896-F54B-8556-9D2AA5305C6E}"/>
          </ac:grpSpMkLst>
        </pc:grpChg>
        <pc:grpChg chg="add mod">
          <ac:chgData name="Kulinich Bohdan" userId="48e65c9f34e137d0" providerId="LiveId" clId="{106FEFF4-880F-EB4A-889B-8A02228FED30}" dt="2021-10-10T16:09:16.794" v="1736" actId="164"/>
          <ac:grpSpMkLst>
            <pc:docMk/>
            <pc:sldMk cId="4094781996" sldId="531"/>
            <ac:grpSpMk id="52" creationId="{11EC5D7D-114C-8947-956D-21122114E523}"/>
          </ac:grpSpMkLst>
        </pc:grpChg>
        <pc:grpChg chg="add mod">
          <ac:chgData name="Kulinich Bohdan" userId="48e65c9f34e137d0" providerId="LiveId" clId="{106FEFF4-880F-EB4A-889B-8A02228FED30}" dt="2021-10-10T16:09:50.863" v="1739" actId="167"/>
          <ac:grpSpMkLst>
            <pc:docMk/>
            <pc:sldMk cId="4094781996" sldId="531"/>
            <ac:grpSpMk id="53" creationId="{893DB3F9-E336-C44E-90C5-F2C097A26582}"/>
          </ac:grpSpMkLst>
        </pc:grpChg>
        <pc:picChg chg="mod modVis">
          <ac:chgData name="Kulinich Bohdan" userId="48e65c9f34e137d0" providerId="LiveId" clId="{106FEFF4-880F-EB4A-889B-8A02228FED30}" dt="2021-10-10T20:30:01.686" v="1771" actId="14429"/>
          <ac:picMkLst>
            <pc:docMk/>
            <pc:sldMk cId="4094781996" sldId="531"/>
            <ac:picMk id="13" creationId="{9BBF827E-5082-4894-858E-CC1F17B8CC0E}"/>
          </ac:picMkLst>
        </pc:picChg>
        <pc:picChg chg="add del mod modCrop">
          <ac:chgData name="Kulinich Bohdan" userId="48e65c9f34e137d0" providerId="LiveId" clId="{106FEFF4-880F-EB4A-889B-8A02228FED30}" dt="2021-10-10T15:54:15.809" v="1406" actId="478"/>
          <ac:picMkLst>
            <pc:docMk/>
            <pc:sldMk cId="4094781996" sldId="531"/>
            <ac:picMk id="21" creationId="{D1FF851C-8D84-6B4B-981D-F2F437961161}"/>
          </ac:picMkLst>
        </pc:picChg>
        <pc:cxnChg chg="add del">
          <ac:chgData name="Kulinich Bohdan" userId="48e65c9f34e137d0" providerId="LiveId" clId="{106FEFF4-880F-EB4A-889B-8A02228FED30}" dt="2021-10-10T15:51:57.242" v="1376" actId="478"/>
          <ac:cxnSpMkLst>
            <pc:docMk/>
            <pc:sldMk cId="4094781996" sldId="531"/>
            <ac:cxnSpMk id="7" creationId="{935459A0-A17C-E44D-9E89-9A0C67817CFD}"/>
          </ac:cxnSpMkLst>
        </pc:cxnChg>
        <pc:cxnChg chg="add del mod">
          <ac:chgData name="Kulinich Bohdan" userId="48e65c9f34e137d0" providerId="LiveId" clId="{106FEFF4-880F-EB4A-889B-8A02228FED30}" dt="2021-10-10T15:56:10.280" v="1471" actId="478"/>
          <ac:cxnSpMkLst>
            <pc:docMk/>
            <pc:sldMk cId="4094781996" sldId="531"/>
            <ac:cxnSpMk id="15" creationId="{ADFC706B-675D-474B-875A-A431B315AF25}"/>
          </ac:cxnSpMkLst>
        </pc:cxnChg>
        <pc:cxnChg chg="add del mod">
          <ac:chgData name="Kulinich Bohdan" userId="48e65c9f34e137d0" providerId="LiveId" clId="{106FEFF4-880F-EB4A-889B-8A02228FED30}" dt="2021-10-10T15:56:10.280" v="1471" actId="478"/>
          <ac:cxnSpMkLst>
            <pc:docMk/>
            <pc:sldMk cId="4094781996" sldId="531"/>
            <ac:cxnSpMk id="19" creationId="{35747481-CAFE-144C-BD6E-123EC644FF0E}"/>
          </ac:cxnSpMkLst>
        </pc:cxnChg>
        <pc:cxnChg chg="add mod">
          <ac:chgData name="Kulinich Bohdan" userId="48e65c9f34e137d0" providerId="LiveId" clId="{106FEFF4-880F-EB4A-889B-8A02228FED30}" dt="2021-10-10T15:56:30.645" v="1476" actId="164"/>
          <ac:cxnSpMkLst>
            <pc:docMk/>
            <pc:sldMk cId="4094781996" sldId="531"/>
            <ac:cxnSpMk id="24" creationId="{23ED6FED-76A5-CE44-BD8D-E104FF7AC2A9}"/>
          </ac:cxnSpMkLst>
        </pc:cxnChg>
        <pc:cxnChg chg="add del mod">
          <ac:chgData name="Kulinich Bohdan" userId="48e65c9f34e137d0" providerId="LiveId" clId="{106FEFF4-880F-EB4A-889B-8A02228FED30}" dt="2021-10-10T15:55:15.831" v="1414"/>
          <ac:cxnSpMkLst>
            <pc:docMk/>
            <pc:sldMk cId="4094781996" sldId="531"/>
            <ac:cxnSpMk id="27" creationId="{033ECC8C-6F74-D148-A26C-FBC8509316F6}"/>
          </ac:cxnSpMkLst>
        </pc:cxnChg>
        <pc:cxnChg chg="add mod">
          <ac:chgData name="Kulinich Bohdan" userId="48e65c9f34e137d0" providerId="LiveId" clId="{106FEFF4-880F-EB4A-889B-8A02228FED30}" dt="2021-10-10T16:11:41.057" v="1758" actId="692"/>
          <ac:cxnSpMkLst>
            <pc:docMk/>
            <pc:sldMk cId="4094781996" sldId="531"/>
            <ac:cxnSpMk id="28" creationId="{6F1C5C21-F82B-B448-85B0-5D5907E4D55F}"/>
          </ac:cxnSpMkLst>
        </pc:cxnChg>
        <pc:cxnChg chg="add del mod">
          <ac:chgData name="Kulinich Bohdan" userId="48e65c9f34e137d0" providerId="LiveId" clId="{106FEFF4-880F-EB4A-889B-8A02228FED30}" dt="2021-10-10T15:56:24.202" v="1474" actId="478"/>
          <ac:cxnSpMkLst>
            <pc:docMk/>
            <pc:sldMk cId="4094781996" sldId="531"/>
            <ac:cxnSpMk id="29" creationId="{7525661B-9831-E74C-BD3C-1B3BC26FE30B}"/>
          </ac:cxnSpMkLst>
        </pc:cxnChg>
        <pc:cxnChg chg="mod">
          <ac:chgData name="Kulinich Bohdan" userId="48e65c9f34e137d0" providerId="LiveId" clId="{106FEFF4-880F-EB4A-889B-8A02228FED30}" dt="2021-10-10T16:11:49.804" v="1759" actId="692"/>
          <ac:cxnSpMkLst>
            <pc:docMk/>
            <pc:sldMk cId="4094781996" sldId="531"/>
            <ac:cxnSpMk id="32" creationId="{4667F994-5E10-AB44-B29D-3F49136DBC2D}"/>
          </ac:cxnSpMkLst>
        </pc:cxnChg>
        <pc:cxnChg chg="mod">
          <ac:chgData name="Kulinich Bohdan" userId="48e65c9f34e137d0" providerId="LiveId" clId="{106FEFF4-880F-EB4A-889B-8A02228FED30}" dt="2021-10-10T15:56:37.744" v="1478"/>
          <ac:cxnSpMkLst>
            <pc:docMk/>
            <pc:sldMk cId="4094781996" sldId="531"/>
            <ac:cxnSpMk id="33" creationId="{2006560F-7BC9-CF48-BA6D-AD4E5F22BDD7}"/>
          </ac:cxnSpMkLst>
        </pc:cxnChg>
      </pc:sldChg>
      <pc:sldChg chg="addSp delSp modSp add mod modAnim">
        <pc:chgData name="Kulinich Bohdan" userId="48e65c9f34e137d0" providerId="LiveId" clId="{106FEFF4-880F-EB4A-889B-8A02228FED30}" dt="2021-10-11T09:46:51.438" v="1894"/>
        <pc:sldMkLst>
          <pc:docMk/>
          <pc:sldMk cId="3268590120" sldId="532"/>
        </pc:sldMkLst>
        <pc:spChg chg="mod">
          <ac:chgData name="Kulinich Bohdan" userId="48e65c9f34e137d0" providerId="LiveId" clId="{106FEFF4-880F-EB4A-889B-8A02228FED30}" dt="2021-10-10T20:31:19.082" v="1818" actId="14100"/>
          <ac:spMkLst>
            <pc:docMk/>
            <pc:sldMk cId="3268590120" sldId="532"/>
            <ac:spMk id="6" creationId="{4CD1B612-D16C-4F70-8335-78480BFE8EC8}"/>
          </ac:spMkLst>
        </pc:spChg>
        <pc:spChg chg="mod">
          <ac:chgData name="Kulinich Bohdan" userId="48e65c9f34e137d0" providerId="LiveId" clId="{106FEFF4-880F-EB4A-889B-8A02228FED30}" dt="2021-10-10T20:30:48.572" v="1774" actId="20577"/>
          <ac:spMkLst>
            <pc:docMk/>
            <pc:sldMk cId="3268590120" sldId="532"/>
            <ac:spMk id="12" creationId="{97485A41-1798-4E95-BC09-FD81F2E9BF93}"/>
          </ac:spMkLst>
        </pc:spChg>
        <pc:spChg chg="mod">
          <ac:chgData name="Kulinich Bohdan" userId="48e65c9f34e137d0" providerId="LiveId" clId="{106FEFF4-880F-EB4A-889B-8A02228FED30}" dt="2021-10-11T08:59:33.702" v="1878" actId="14100"/>
          <ac:spMkLst>
            <pc:docMk/>
            <pc:sldMk cId="3268590120" sldId="532"/>
            <ac:spMk id="15" creationId="{3CCB1B4B-226A-48F1-B1B8-4CA276ED8173}"/>
          </ac:spMkLst>
        </pc:spChg>
        <pc:spChg chg="mod">
          <ac:chgData name="Kulinich Bohdan" userId="48e65c9f34e137d0" providerId="LiveId" clId="{106FEFF4-880F-EB4A-889B-8A02228FED30}" dt="2021-10-11T08:59:31.147" v="1877" actId="14100"/>
          <ac:spMkLst>
            <pc:docMk/>
            <pc:sldMk cId="3268590120" sldId="532"/>
            <ac:spMk id="19" creationId="{A9E75211-6436-4370-9416-AD178EDB6DAE}"/>
          </ac:spMkLst>
        </pc:spChg>
        <pc:spChg chg="mod">
          <ac:chgData name="Kulinich Bohdan" userId="48e65c9f34e137d0" providerId="LiveId" clId="{106FEFF4-880F-EB4A-889B-8A02228FED30}" dt="2021-10-11T08:59:36.060" v="1879" actId="14100"/>
          <ac:spMkLst>
            <pc:docMk/>
            <pc:sldMk cId="3268590120" sldId="532"/>
            <ac:spMk id="20" creationId="{70F0A018-2AF5-4250-83C0-3BA06BC01964}"/>
          </ac:spMkLst>
        </pc:spChg>
        <pc:spChg chg="mod">
          <ac:chgData name="Kulinich Bohdan" userId="48e65c9f34e137d0" providerId="LiveId" clId="{106FEFF4-880F-EB4A-889B-8A02228FED30}" dt="2021-10-11T09:00:06.551" v="1889" actId="20577"/>
          <ac:spMkLst>
            <pc:docMk/>
            <pc:sldMk cId="3268590120" sldId="532"/>
            <ac:spMk id="21" creationId="{482D2C07-8AE1-42F7-9F30-8086CFD72B08}"/>
          </ac:spMkLst>
        </pc:spChg>
        <pc:spChg chg="add del mod">
          <ac:chgData name="Kulinich Bohdan" userId="48e65c9f34e137d0" providerId="LiveId" clId="{106FEFF4-880F-EB4A-889B-8A02228FED30}" dt="2021-10-11T09:46:51.438" v="1894"/>
          <ac:spMkLst>
            <pc:docMk/>
            <pc:sldMk cId="3268590120" sldId="532"/>
            <ac:spMk id="22" creationId="{511F1F18-D18F-5A43-983A-84608B06133C}"/>
          </ac:spMkLst>
        </pc:spChg>
      </pc:sldChg>
      <pc:sldChg chg="delSp modSp add mod delAnim modAnim">
        <pc:chgData name="Kulinich Bohdan" userId="48e65c9f34e137d0" providerId="LiveId" clId="{106FEFF4-880F-EB4A-889B-8A02228FED30}" dt="2021-10-11T09:59:11.083" v="2071" actId="20577"/>
        <pc:sldMkLst>
          <pc:docMk/>
          <pc:sldMk cId="4080154257" sldId="533"/>
        </pc:sldMkLst>
        <pc:spChg chg="mod">
          <ac:chgData name="Kulinich Bohdan" userId="48e65c9f34e137d0" providerId="LiveId" clId="{106FEFF4-880F-EB4A-889B-8A02228FED30}" dt="2021-10-11T09:59:11.083" v="2071" actId="20577"/>
          <ac:spMkLst>
            <pc:docMk/>
            <pc:sldMk cId="4080154257" sldId="533"/>
            <ac:spMk id="6" creationId="{4CD1B612-D16C-4F70-8335-78480BFE8EC8}"/>
          </ac:spMkLst>
        </pc:spChg>
        <pc:spChg chg="mod">
          <ac:chgData name="Kulinich Bohdan" userId="48e65c9f34e137d0" providerId="LiveId" clId="{106FEFF4-880F-EB4A-889B-8A02228FED30}" dt="2021-10-11T09:47:00.649" v="1896" actId="20577"/>
          <ac:spMkLst>
            <pc:docMk/>
            <pc:sldMk cId="4080154257" sldId="533"/>
            <ac:spMk id="12" creationId="{97485A41-1798-4E95-BC09-FD81F2E9BF93}"/>
          </ac:spMkLst>
        </pc:spChg>
        <pc:spChg chg="mod modVis">
          <ac:chgData name="Kulinich Bohdan" userId="48e65c9f34e137d0" providerId="LiveId" clId="{106FEFF4-880F-EB4A-889B-8A02228FED30}" dt="2021-10-11T09:47:24.874" v="1903" actId="14429"/>
          <ac:spMkLst>
            <pc:docMk/>
            <pc:sldMk cId="4080154257" sldId="533"/>
            <ac:spMk id="14" creationId="{77A5BBD8-5574-4F08-AF1D-324733C7635A}"/>
          </ac:spMkLst>
        </pc:spChg>
        <pc:spChg chg="del">
          <ac:chgData name="Kulinich Bohdan" userId="48e65c9f34e137d0" providerId="LiveId" clId="{106FEFF4-880F-EB4A-889B-8A02228FED30}" dt="2021-10-11T09:47:06.250" v="1898" actId="478"/>
          <ac:spMkLst>
            <pc:docMk/>
            <pc:sldMk cId="4080154257" sldId="533"/>
            <ac:spMk id="28" creationId="{F8EDC33F-4BE2-C549-866B-923FF32FF071}"/>
          </ac:spMkLst>
        </pc:spChg>
        <pc:grpChg chg="del">
          <ac:chgData name="Kulinich Bohdan" userId="48e65c9f34e137d0" providerId="LiveId" clId="{106FEFF4-880F-EB4A-889B-8A02228FED30}" dt="2021-10-11T09:47:22.057" v="1901" actId="478"/>
          <ac:grpSpMkLst>
            <pc:docMk/>
            <pc:sldMk cId="4080154257" sldId="533"/>
            <ac:grpSpMk id="27" creationId="{1727F27C-2667-4247-BEAC-F723CE243379}"/>
          </ac:grpSpMkLst>
        </pc:grpChg>
        <pc:picChg chg="mod modVis">
          <ac:chgData name="Kulinich Bohdan" userId="48e65c9f34e137d0" providerId="LiveId" clId="{106FEFF4-880F-EB4A-889B-8A02228FED30}" dt="2021-10-11T09:47:23.774" v="1902" actId="14429"/>
          <ac:picMkLst>
            <pc:docMk/>
            <pc:sldMk cId="4080154257" sldId="533"/>
            <ac:picMk id="13" creationId="{9BBF827E-5082-4894-858E-CC1F17B8CC0E}"/>
          </ac:picMkLst>
        </pc:picChg>
      </pc:sldChg>
    </pc:docChg>
  </pc:docChgLst>
  <pc:docChgLst>
    <pc:chgData name="Kulinich Bohdan" userId="48e65c9f34e137d0" providerId="LiveId" clId="{D7DD887D-FA49-DC44-AA27-83B6F8A63968}"/>
    <pc:docChg chg="undo custSel modSld">
      <pc:chgData name="Kulinich Bohdan" userId="48e65c9f34e137d0" providerId="LiveId" clId="{D7DD887D-FA49-DC44-AA27-83B6F8A63968}" dt="2023-02-25T13:31:56.729" v="44" actId="1076"/>
      <pc:docMkLst>
        <pc:docMk/>
      </pc:docMkLst>
      <pc:sldChg chg="addSp delSp modSp mod">
        <pc:chgData name="Kulinich Bohdan" userId="48e65c9f34e137d0" providerId="LiveId" clId="{D7DD887D-FA49-DC44-AA27-83B6F8A63968}" dt="2023-02-25T13:31:56.729" v="44" actId="1076"/>
        <pc:sldMkLst>
          <pc:docMk/>
          <pc:sldMk cId="184936593" sldId="535"/>
        </pc:sldMkLst>
        <pc:spChg chg="mod">
          <ac:chgData name="Kulinich Bohdan" userId="48e65c9f34e137d0" providerId="LiveId" clId="{D7DD887D-FA49-DC44-AA27-83B6F8A63968}" dt="2023-02-25T13:31:40.730" v="40" actId="1076"/>
          <ac:spMkLst>
            <pc:docMk/>
            <pc:sldMk cId="184936593" sldId="535"/>
            <ac:spMk id="9" creationId="{1DFE12F8-4939-5141-902D-460E43173BCB}"/>
          </ac:spMkLst>
        </pc:spChg>
        <pc:spChg chg="mod">
          <ac:chgData name="Kulinich Bohdan" userId="48e65c9f34e137d0" providerId="LiveId" clId="{D7DD887D-FA49-DC44-AA27-83B6F8A63968}" dt="2023-02-25T13:31:48.075" v="42" actId="1076"/>
          <ac:spMkLst>
            <pc:docMk/>
            <pc:sldMk cId="184936593" sldId="535"/>
            <ac:spMk id="27" creationId="{4BF0C221-9B48-C342-9911-6AC911856FFB}"/>
          </ac:spMkLst>
        </pc:spChg>
        <pc:spChg chg="mod">
          <ac:chgData name="Kulinich Bohdan" userId="48e65c9f34e137d0" providerId="LiveId" clId="{D7DD887D-FA49-DC44-AA27-83B6F8A63968}" dt="2023-02-25T13:30:39.066" v="30" actId="1076"/>
          <ac:spMkLst>
            <pc:docMk/>
            <pc:sldMk cId="184936593" sldId="535"/>
            <ac:spMk id="28" creationId="{21DB7D4E-77F0-4F42-B1AB-48B0DBE9E9D7}"/>
          </ac:spMkLst>
        </pc:spChg>
        <pc:spChg chg="add del mod">
          <ac:chgData name="Kulinich Bohdan" userId="48e65c9f34e137d0" providerId="LiveId" clId="{D7DD887D-FA49-DC44-AA27-83B6F8A63968}" dt="2023-02-25T13:31:56.729" v="44" actId="1076"/>
          <ac:spMkLst>
            <pc:docMk/>
            <pc:sldMk cId="184936593" sldId="535"/>
            <ac:spMk id="38" creationId="{67F909B8-F614-3144-8114-02C58D6D5252}"/>
          </ac:spMkLst>
        </pc:spChg>
        <pc:spChg chg="mod">
          <ac:chgData name="Kulinich Bohdan" userId="48e65c9f34e137d0" providerId="LiveId" clId="{D7DD887D-FA49-DC44-AA27-83B6F8A63968}" dt="2023-02-25T13:31:28.455" v="39" actId="1076"/>
          <ac:spMkLst>
            <pc:docMk/>
            <pc:sldMk cId="184936593" sldId="535"/>
            <ac:spMk id="39" creationId="{D068F43E-2B3C-E244-89CC-8E42BA3151D1}"/>
          </ac:spMkLst>
        </pc:spChg>
        <pc:spChg chg="mod">
          <ac:chgData name="Kulinich Bohdan" userId="48e65c9f34e137d0" providerId="LiveId" clId="{D7DD887D-FA49-DC44-AA27-83B6F8A63968}" dt="2023-02-25T13:31:24.405" v="38" actId="1076"/>
          <ac:spMkLst>
            <pc:docMk/>
            <pc:sldMk cId="184936593" sldId="535"/>
            <ac:spMk id="40" creationId="{2F285601-3D24-BD4B-840E-2DF013EDDA26}"/>
          </ac:spMkLst>
        </pc:spChg>
        <pc:spChg chg="mod">
          <ac:chgData name="Kulinich Bohdan" userId="48e65c9f34e137d0" providerId="LiveId" clId="{D7DD887D-FA49-DC44-AA27-83B6F8A63968}" dt="2023-02-25T13:30:46.719" v="33" actId="1076"/>
          <ac:spMkLst>
            <pc:docMk/>
            <pc:sldMk cId="184936593" sldId="535"/>
            <ac:spMk id="41" creationId="{B5095150-C50D-FF4D-B58B-BA2F597AAA96}"/>
          </ac:spMkLst>
        </pc:spChg>
        <pc:spChg chg="mod">
          <ac:chgData name="Kulinich Bohdan" userId="48e65c9f34e137d0" providerId="LiveId" clId="{D7DD887D-FA49-DC44-AA27-83B6F8A63968}" dt="2023-02-25T13:31:44.238" v="41" actId="1076"/>
          <ac:spMkLst>
            <pc:docMk/>
            <pc:sldMk cId="184936593" sldId="535"/>
            <ac:spMk id="44" creationId="{2A92FAFB-350B-644C-B7F1-23A463A199BC}"/>
          </ac:spMkLst>
        </pc:spChg>
        <pc:grpChg chg="mod">
          <ac:chgData name="Kulinich Bohdan" userId="48e65c9f34e137d0" providerId="LiveId" clId="{D7DD887D-FA49-DC44-AA27-83B6F8A63968}" dt="2023-02-25T13:30:19.939" v="29" actId="1076"/>
          <ac:grpSpMkLst>
            <pc:docMk/>
            <pc:sldMk cId="184936593" sldId="535"/>
            <ac:grpSpMk id="7" creationId="{CE6FACE0-488B-8048-955A-237E708B2B37}"/>
          </ac:grpSpMkLst>
        </pc:grpChg>
        <pc:grpChg chg="mod">
          <ac:chgData name="Kulinich Bohdan" userId="48e65c9f34e137d0" providerId="LiveId" clId="{D7DD887D-FA49-DC44-AA27-83B6F8A63968}" dt="2023-02-25T13:31:50.904" v="43" actId="1036"/>
          <ac:grpSpMkLst>
            <pc:docMk/>
            <pc:sldMk cId="184936593" sldId="535"/>
            <ac:grpSpMk id="10" creationId="{0BED85BF-12A9-F24F-BEA3-E548A1565DF9}"/>
          </ac:grpSpMkLst>
        </pc:grpChg>
      </pc:sldChg>
    </pc:docChg>
  </pc:docChgLst>
  <pc:docChgLst>
    <pc:chgData name="Kulinich Bohdan" userId="48e65c9f34e137d0" providerId="LiveId" clId="{CC5C23D1-8AED-4FC2-A3EA-F08DE4DBEA2F}"/>
    <pc:docChg chg="undo custSel addSld modSld sldOrd">
      <pc:chgData name="Kulinich Bohdan" userId="48e65c9f34e137d0" providerId="LiveId" clId="{CC5C23D1-8AED-4FC2-A3EA-F08DE4DBEA2F}" dt="2021-06-08T17:31:36.536" v="1305" actId="14100"/>
      <pc:docMkLst>
        <pc:docMk/>
      </pc:docMkLst>
      <pc:sldChg chg="modSp mod">
        <pc:chgData name="Kulinich Bohdan" userId="48e65c9f34e137d0" providerId="LiveId" clId="{CC5C23D1-8AED-4FC2-A3EA-F08DE4DBEA2F}" dt="2021-06-07T04:55:17.627" v="1251" actId="20577"/>
        <pc:sldMkLst>
          <pc:docMk/>
          <pc:sldMk cId="2392856674" sldId="425"/>
        </pc:sldMkLst>
        <pc:spChg chg="mod">
          <ac:chgData name="Kulinich Bohdan" userId="48e65c9f34e137d0" providerId="LiveId" clId="{CC5C23D1-8AED-4FC2-A3EA-F08DE4DBEA2F}" dt="2021-06-07T04:55:17.627" v="125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CC5C23D1-8AED-4FC2-A3EA-F08DE4DBEA2F}" dt="2021-06-04T11:58:13.805" v="0" actId="20577"/>
        <pc:sldMkLst>
          <pc:docMk/>
          <pc:sldMk cId="892962582" sldId="432"/>
        </pc:sldMkLst>
        <pc:spChg chg="mod">
          <ac:chgData name="Kulinich Bohdan" userId="48e65c9f34e137d0" providerId="LiveId" clId="{CC5C23D1-8AED-4FC2-A3EA-F08DE4DBEA2F}" dt="2021-06-04T11:58:13.805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add mod delAnim modAnim">
        <pc:chgData name="Kulinich Bohdan" userId="48e65c9f34e137d0" providerId="LiveId" clId="{CC5C23D1-8AED-4FC2-A3EA-F08DE4DBEA2F}" dt="2021-06-04T17:34:26.420" v="362" actId="1037"/>
        <pc:sldMkLst>
          <pc:docMk/>
          <pc:sldMk cId="3259107861" sldId="454"/>
        </pc:sldMkLst>
        <pc:spChg chg="mod">
          <ac:chgData name="Kulinich Bohdan" userId="48e65c9f34e137d0" providerId="LiveId" clId="{CC5C23D1-8AED-4FC2-A3EA-F08DE4DBEA2F}" dt="2021-06-04T17:24:44.392" v="345" actId="20577"/>
          <ac:spMkLst>
            <pc:docMk/>
            <pc:sldMk cId="3259107861" sldId="454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4T11:59:08.538" v="3" actId="20577"/>
          <ac:spMkLst>
            <pc:docMk/>
            <pc:sldMk cId="3259107861" sldId="454"/>
            <ac:spMk id="12" creationId="{97485A41-1798-4E95-BC09-FD81F2E9BF93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3" creationId="{1B12946A-D164-49BC-B9C3-B0CA936F3E45}"/>
          </ac:spMkLst>
        </pc:spChg>
        <pc:spChg chg="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4" creationId="{96E857C5-1DC1-4274-8F79-5ED24785D890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5" creationId="{9708FF39-6110-41C0-B119-E5701B994235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19" creationId="{6AB22173-9792-4CE2-808B-B25FB420F8F9}"/>
          </ac:spMkLst>
        </pc:spChg>
        <pc:spChg chg="add mod topLvl">
          <ac:chgData name="Kulinich Bohdan" userId="48e65c9f34e137d0" providerId="LiveId" clId="{CC5C23D1-8AED-4FC2-A3EA-F08DE4DBEA2F}" dt="2021-06-04T16:51:22.479" v="207" actId="207"/>
          <ac:spMkLst>
            <pc:docMk/>
            <pc:sldMk cId="3259107861" sldId="454"/>
            <ac:spMk id="20" creationId="{BE763D4F-07C9-4824-8209-A64AB63D05A9}"/>
          </ac:spMkLst>
        </pc:spChg>
        <pc:spChg chg="add mod">
          <ac:chgData name="Kulinich Bohdan" userId="48e65c9f34e137d0" providerId="LiveId" clId="{CC5C23D1-8AED-4FC2-A3EA-F08DE4DBEA2F}" dt="2021-06-04T17:24:48.517" v="348" actId="20577"/>
          <ac:spMkLst>
            <pc:docMk/>
            <pc:sldMk cId="3259107861" sldId="454"/>
            <ac:spMk id="21" creationId="{001E635D-A916-40C3-837F-F8C5712E4302}"/>
          </ac:spMkLst>
        </pc:spChg>
        <pc:spChg chg="add mod">
          <ac:chgData name="Kulinich Bohdan" userId="48e65c9f34e137d0" providerId="LiveId" clId="{CC5C23D1-8AED-4FC2-A3EA-F08DE4DBEA2F}" dt="2021-06-04T17:34:04.840" v="354" actId="14100"/>
          <ac:spMkLst>
            <pc:docMk/>
            <pc:sldMk cId="3259107861" sldId="454"/>
            <ac:spMk id="22" creationId="{D45A19B2-6A47-43CF-8BC7-1E9265513E76}"/>
          </ac:spMkLst>
        </pc:spChg>
        <pc:spChg chg="add mod">
          <ac:chgData name="Kulinich Bohdan" userId="48e65c9f34e137d0" providerId="LiveId" clId="{CC5C23D1-8AED-4FC2-A3EA-F08DE4DBEA2F}" dt="2021-06-04T17:34:26.420" v="362" actId="1037"/>
          <ac:spMkLst>
            <pc:docMk/>
            <pc:sldMk cId="3259107861" sldId="454"/>
            <ac:spMk id="23" creationId="{55CD6611-FD0D-4392-8204-0CD104898240}"/>
          </ac:spMkLst>
        </pc:spChg>
        <pc:spChg chg="add mod">
          <ac:chgData name="Kulinich Bohdan" userId="48e65c9f34e137d0" providerId="LiveId" clId="{CC5C23D1-8AED-4FC2-A3EA-F08DE4DBEA2F}" dt="2021-06-04T17:34:19.873" v="359" actId="1076"/>
          <ac:spMkLst>
            <pc:docMk/>
            <pc:sldMk cId="3259107861" sldId="454"/>
            <ac:spMk id="24" creationId="{6F2168EA-1410-4CF1-BA19-B6EC7B8BEB40}"/>
          </ac:spMkLst>
        </pc:spChg>
        <pc:spChg chg="add mod">
          <ac:chgData name="Kulinich Bohdan" userId="48e65c9f34e137d0" providerId="LiveId" clId="{CC5C23D1-8AED-4FC2-A3EA-F08DE4DBEA2F}" dt="2021-06-04T15:48:32.036" v="180" actId="1076"/>
          <ac:spMkLst>
            <pc:docMk/>
            <pc:sldMk cId="3259107861" sldId="454"/>
            <ac:spMk id="27" creationId="{64BF379F-1668-45E5-B09F-C8F3F781D995}"/>
          </ac:spMkLst>
        </pc:spChg>
        <pc:spChg chg="add mod">
          <ac:chgData name="Kulinich Bohdan" userId="48e65c9f34e137d0" providerId="LiveId" clId="{CC5C23D1-8AED-4FC2-A3EA-F08DE4DBEA2F}" dt="2021-06-04T15:48:27.224" v="179" actId="20577"/>
          <ac:spMkLst>
            <pc:docMk/>
            <pc:sldMk cId="3259107861" sldId="454"/>
            <ac:spMk id="28" creationId="{12AE8CA2-3842-4720-BF07-72647BD82BBA}"/>
          </ac:spMkLst>
        </pc:spChg>
        <pc:spChg chg="add del mod">
          <ac:chgData name="Kulinich Bohdan" userId="48e65c9f34e137d0" providerId="LiveId" clId="{CC5C23D1-8AED-4FC2-A3EA-F08DE4DBEA2F}" dt="2021-06-04T16:51:26.271" v="208" actId="478"/>
          <ac:spMkLst>
            <pc:docMk/>
            <pc:sldMk cId="3259107861" sldId="454"/>
            <ac:spMk id="29" creationId="{167B5A76-C518-4BEE-AC42-EF2D6069AE2F}"/>
          </ac:spMkLst>
        </pc:spChg>
        <pc:grpChg chg="add del mod">
          <ac:chgData name="Kulinich Bohdan" userId="48e65c9f34e137d0" providerId="LiveId" clId="{CC5C23D1-8AED-4FC2-A3EA-F08DE4DBEA2F}" dt="2021-06-04T15:46:23.523" v="151" actId="165"/>
          <ac:grpSpMkLst>
            <pc:docMk/>
            <pc:sldMk cId="3259107861" sldId="454"/>
            <ac:grpSpMk id="2" creationId="{4B838665-8F7A-4A15-92EA-BBC16F9BBF9C}"/>
          </ac:grpSpMkLst>
        </pc:grpChg>
      </pc:sldChg>
      <pc:sldChg chg="modSp ord">
        <pc:chgData name="Kulinich Bohdan" userId="48e65c9f34e137d0" providerId="LiveId" clId="{CC5C23D1-8AED-4FC2-A3EA-F08DE4DBEA2F}" dt="2021-06-07T04:53:55.130" v="1221" actId="20577"/>
        <pc:sldMkLst>
          <pc:docMk/>
          <pc:sldMk cId="2798701107" sldId="461"/>
        </pc:sldMkLst>
        <pc:spChg chg="mod">
          <ac:chgData name="Kulinich Bohdan" userId="48e65c9f34e137d0" providerId="LiveId" clId="{CC5C23D1-8AED-4FC2-A3EA-F08DE4DBEA2F}" dt="2021-06-07T04:53:55.130" v="1221" actId="20577"/>
          <ac:spMkLst>
            <pc:docMk/>
            <pc:sldMk cId="2798701107" sldId="461"/>
            <ac:spMk id="43" creationId="{7246E485-CA9B-4044-9425-69F759F1BB08}"/>
          </ac:spMkLst>
        </pc:spChg>
      </pc:sldChg>
      <pc:sldChg chg="new">
        <pc:chgData name="Kulinich Bohdan" userId="48e65c9f34e137d0" providerId="LiveId" clId="{CC5C23D1-8AED-4FC2-A3EA-F08DE4DBEA2F}" dt="2021-06-04T11:58:47.126" v="1" actId="680"/>
        <pc:sldMkLst>
          <pc:docMk/>
          <pc:sldMk cId="4246840318" sldId="468"/>
        </pc:sldMkLst>
      </pc:sldChg>
      <pc:sldChg chg="modSp add mod modAnim">
        <pc:chgData name="Kulinich Bohdan" userId="48e65c9f34e137d0" providerId="LiveId" clId="{CC5C23D1-8AED-4FC2-A3EA-F08DE4DBEA2F}" dt="2021-06-04T17:03:20.828" v="342"/>
        <pc:sldMkLst>
          <pc:docMk/>
          <pc:sldMk cId="511434298" sldId="469"/>
        </pc:sldMkLst>
        <pc:spChg chg="mod">
          <ac:chgData name="Kulinich Bohdan" userId="48e65c9f34e137d0" providerId="LiveId" clId="{CC5C23D1-8AED-4FC2-A3EA-F08DE4DBEA2F}" dt="2021-06-04T16:57:10.256" v="288" actId="20577"/>
          <ac:spMkLst>
            <pc:docMk/>
            <pc:sldMk cId="511434298" sldId="469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4T17:02:33.081" v="339" actId="20577"/>
          <ac:spMkLst>
            <pc:docMk/>
            <pc:sldMk cId="511434298" sldId="469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4T17:00:12.091" v="312" actId="20577"/>
          <ac:spMkLst>
            <pc:docMk/>
            <pc:sldMk cId="511434298" sldId="469"/>
            <ac:spMk id="19" creationId="{925670F1-030B-4831-934F-BACE8D7191B0}"/>
          </ac:spMkLst>
        </pc:spChg>
      </pc:sldChg>
      <pc:sldChg chg="addSp modSp add mod modAnim">
        <pc:chgData name="Kulinich Bohdan" userId="48e65c9f34e137d0" providerId="LiveId" clId="{CC5C23D1-8AED-4FC2-A3EA-F08DE4DBEA2F}" dt="2021-06-05T10:06:05.806" v="469" actId="20577"/>
        <pc:sldMkLst>
          <pc:docMk/>
          <pc:sldMk cId="2593949478" sldId="470"/>
        </pc:sldMkLst>
        <pc:spChg chg="mod">
          <ac:chgData name="Kulinich Bohdan" userId="48e65c9f34e137d0" providerId="LiveId" clId="{CC5C23D1-8AED-4FC2-A3EA-F08DE4DBEA2F}" dt="2021-06-04T18:57:26.650" v="392" actId="20577"/>
          <ac:spMkLst>
            <pc:docMk/>
            <pc:sldMk cId="2593949478" sldId="470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4T18:53:21.965" v="364" actId="20577"/>
          <ac:spMkLst>
            <pc:docMk/>
            <pc:sldMk cId="2593949478" sldId="470"/>
            <ac:spMk id="12" creationId="{97485A41-1798-4E95-BC09-FD81F2E9BF93}"/>
          </ac:spMkLst>
        </pc:spChg>
        <pc:spChg chg="mod">
          <ac:chgData name="Kulinich Bohdan" userId="48e65c9f34e137d0" providerId="LiveId" clId="{CC5C23D1-8AED-4FC2-A3EA-F08DE4DBEA2F}" dt="2021-06-05T09:52:15.932" v="411" actId="14100"/>
          <ac:spMkLst>
            <pc:docMk/>
            <pc:sldMk cId="2593949478" sldId="470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5T10:06:05.806" v="469" actId="20577"/>
          <ac:spMkLst>
            <pc:docMk/>
            <pc:sldMk cId="2593949478" sldId="470"/>
            <ac:spMk id="19" creationId="{925670F1-030B-4831-934F-BACE8D7191B0}"/>
          </ac:spMkLst>
        </pc:spChg>
        <pc:spChg chg="add mod">
          <ac:chgData name="Kulinich Bohdan" userId="48e65c9f34e137d0" providerId="LiveId" clId="{CC5C23D1-8AED-4FC2-A3EA-F08DE4DBEA2F}" dt="2021-06-05T10:04:45.681" v="462" actId="20577"/>
          <ac:spMkLst>
            <pc:docMk/>
            <pc:sldMk cId="2593949478" sldId="470"/>
            <ac:spMk id="20" creationId="{4EFF03A2-CA4C-457D-A484-6BDED3FE7913}"/>
          </ac:spMkLst>
        </pc:spChg>
        <pc:spChg chg="add mod">
          <ac:chgData name="Kulinich Bohdan" userId="48e65c9f34e137d0" providerId="LiveId" clId="{CC5C23D1-8AED-4FC2-A3EA-F08DE4DBEA2F}" dt="2021-06-05T10:04:56.004" v="468" actId="20577"/>
          <ac:spMkLst>
            <pc:docMk/>
            <pc:sldMk cId="2593949478" sldId="470"/>
            <ac:spMk id="21" creationId="{473C57EB-B47D-48F3-8B1A-CD82D22C71AD}"/>
          </ac:spMkLst>
        </pc:spChg>
      </pc:sldChg>
      <pc:sldChg chg="delSp modSp add mod delAnim">
        <pc:chgData name="Kulinich Bohdan" userId="48e65c9f34e137d0" providerId="LiveId" clId="{CC5C23D1-8AED-4FC2-A3EA-F08DE4DBEA2F}" dt="2021-06-05T10:31:46.709" v="549"/>
        <pc:sldMkLst>
          <pc:docMk/>
          <pc:sldMk cId="455317331" sldId="471"/>
        </pc:sldMkLst>
        <pc:spChg chg="mod">
          <ac:chgData name="Kulinich Bohdan" userId="48e65c9f34e137d0" providerId="LiveId" clId="{CC5C23D1-8AED-4FC2-A3EA-F08DE4DBEA2F}" dt="2021-06-05T10:31:46.709" v="549"/>
          <ac:spMkLst>
            <pc:docMk/>
            <pc:sldMk cId="455317331" sldId="471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5T10:22:38.757" v="471" actId="20577"/>
          <ac:spMkLst>
            <pc:docMk/>
            <pc:sldMk cId="455317331" sldId="471"/>
            <ac:spMk id="12" creationId="{97485A41-1798-4E95-BC09-FD81F2E9BF93}"/>
          </ac:spMkLst>
        </pc:spChg>
        <pc:spChg chg="mod">
          <ac:chgData name="Kulinich Bohdan" userId="48e65c9f34e137d0" providerId="LiveId" clId="{CC5C23D1-8AED-4FC2-A3EA-F08DE4DBEA2F}" dt="2021-06-05T10:25:58.993" v="545" actId="14100"/>
          <ac:spMkLst>
            <pc:docMk/>
            <pc:sldMk cId="455317331" sldId="471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5T10:26:00.845" v="546" actId="14100"/>
          <ac:spMkLst>
            <pc:docMk/>
            <pc:sldMk cId="455317331" sldId="471"/>
            <ac:spMk id="19" creationId="{925670F1-030B-4831-934F-BACE8D7191B0}"/>
          </ac:spMkLst>
        </pc:spChg>
        <pc:spChg chg="mod">
          <ac:chgData name="Kulinich Bohdan" userId="48e65c9f34e137d0" providerId="LiveId" clId="{CC5C23D1-8AED-4FC2-A3EA-F08DE4DBEA2F}" dt="2021-06-05T10:26:02.771" v="547" actId="14100"/>
          <ac:spMkLst>
            <pc:docMk/>
            <pc:sldMk cId="455317331" sldId="471"/>
            <ac:spMk id="20" creationId="{4EFF03A2-CA4C-457D-A484-6BDED3FE7913}"/>
          </ac:spMkLst>
        </pc:spChg>
        <pc:spChg chg="del">
          <ac:chgData name="Kulinich Bohdan" userId="48e65c9f34e137d0" providerId="LiveId" clId="{CC5C23D1-8AED-4FC2-A3EA-F08DE4DBEA2F}" dt="2021-06-05T10:23:17.551" v="498" actId="478"/>
          <ac:spMkLst>
            <pc:docMk/>
            <pc:sldMk cId="455317331" sldId="471"/>
            <ac:spMk id="21" creationId="{473C57EB-B47D-48F3-8B1A-CD82D22C71AD}"/>
          </ac:spMkLst>
        </pc:spChg>
      </pc:sldChg>
      <pc:sldChg chg="delSp modSp add mod delAnim">
        <pc:chgData name="Kulinich Bohdan" userId="48e65c9f34e137d0" providerId="LiveId" clId="{CC5C23D1-8AED-4FC2-A3EA-F08DE4DBEA2F}" dt="2021-06-05T11:08:08.866" v="608" actId="14100"/>
        <pc:sldMkLst>
          <pc:docMk/>
          <pc:sldMk cId="2264639238" sldId="472"/>
        </pc:sldMkLst>
        <pc:spChg chg="mod">
          <ac:chgData name="Kulinich Bohdan" userId="48e65c9f34e137d0" providerId="LiveId" clId="{CC5C23D1-8AED-4FC2-A3EA-F08DE4DBEA2F}" dt="2021-06-05T11:08:08.866" v="608" actId="14100"/>
          <ac:spMkLst>
            <pc:docMk/>
            <pc:sldMk cId="2264639238" sldId="472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5T11:06:34.498" v="551" actId="20577"/>
          <ac:spMkLst>
            <pc:docMk/>
            <pc:sldMk cId="2264639238" sldId="472"/>
            <ac:spMk id="12" creationId="{97485A41-1798-4E95-BC09-FD81F2E9BF93}"/>
          </ac:spMkLst>
        </pc:spChg>
        <pc:spChg chg="del">
          <ac:chgData name="Kulinich Bohdan" userId="48e65c9f34e137d0" providerId="LiveId" clId="{CC5C23D1-8AED-4FC2-A3EA-F08DE4DBEA2F}" dt="2021-06-05T11:07:54.792" v="603" actId="478"/>
          <ac:spMkLst>
            <pc:docMk/>
            <pc:sldMk cId="2264639238" sldId="472"/>
            <ac:spMk id="15" creationId="{64D36BF6-DBBA-4302-87B1-3E0CEFB8C0D5}"/>
          </ac:spMkLst>
        </pc:spChg>
        <pc:spChg chg="del">
          <ac:chgData name="Kulinich Bohdan" userId="48e65c9f34e137d0" providerId="LiveId" clId="{CC5C23D1-8AED-4FC2-A3EA-F08DE4DBEA2F}" dt="2021-06-05T11:07:54.792" v="603" actId="478"/>
          <ac:spMkLst>
            <pc:docMk/>
            <pc:sldMk cId="2264639238" sldId="472"/>
            <ac:spMk id="19" creationId="{925670F1-030B-4831-934F-BACE8D7191B0}"/>
          </ac:spMkLst>
        </pc:spChg>
        <pc:spChg chg="del">
          <ac:chgData name="Kulinich Bohdan" userId="48e65c9f34e137d0" providerId="LiveId" clId="{CC5C23D1-8AED-4FC2-A3EA-F08DE4DBEA2F}" dt="2021-06-05T11:07:54.792" v="603" actId="478"/>
          <ac:spMkLst>
            <pc:docMk/>
            <pc:sldMk cId="2264639238" sldId="472"/>
            <ac:spMk id="20" creationId="{4EFF03A2-CA4C-457D-A484-6BDED3FE7913}"/>
          </ac:spMkLst>
        </pc:spChg>
      </pc:sldChg>
      <pc:sldChg chg="addSp modSp add mod modAnim">
        <pc:chgData name="Kulinich Bohdan" userId="48e65c9f34e137d0" providerId="LiveId" clId="{CC5C23D1-8AED-4FC2-A3EA-F08DE4DBEA2F}" dt="2021-06-05T12:27:24.943" v="764" actId="1076"/>
        <pc:sldMkLst>
          <pc:docMk/>
          <pc:sldMk cId="2968917107" sldId="473"/>
        </pc:sldMkLst>
        <pc:spChg chg="mod">
          <ac:chgData name="Kulinich Bohdan" userId="48e65c9f34e137d0" providerId="LiveId" clId="{CC5C23D1-8AED-4FC2-A3EA-F08DE4DBEA2F}" dt="2021-06-05T12:26:26.810" v="751" actId="1076"/>
          <ac:spMkLst>
            <pc:docMk/>
            <pc:sldMk cId="2968917107" sldId="473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5T12:13:44.055" v="610" actId="20577"/>
          <ac:spMkLst>
            <pc:docMk/>
            <pc:sldMk cId="2968917107" sldId="473"/>
            <ac:spMk id="12" creationId="{97485A41-1798-4E95-BC09-FD81F2E9BF93}"/>
          </ac:spMkLst>
        </pc:spChg>
        <pc:spChg chg="mod">
          <ac:chgData name="Kulinich Bohdan" userId="48e65c9f34e137d0" providerId="LiveId" clId="{CC5C23D1-8AED-4FC2-A3EA-F08DE4DBEA2F}" dt="2021-06-05T12:27:24.943" v="764" actId="1076"/>
          <ac:spMkLst>
            <pc:docMk/>
            <pc:sldMk cId="2968917107" sldId="473"/>
            <ac:spMk id="15" creationId="{64D36BF6-DBBA-4302-87B1-3E0CEFB8C0D5}"/>
          </ac:spMkLst>
        </pc:spChg>
        <pc:spChg chg="mod">
          <ac:chgData name="Kulinich Bohdan" userId="48e65c9f34e137d0" providerId="LiveId" clId="{CC5C23D1-8AED-4FC2-A3EA-F08DE4DBEA2F}" dt="2021-06-05T12:27:19.669" v="763" actId="1076"/>
          <ac:spMkLst>
            <pc:docMk/>
            <pc:sldMk cId="2968917107" sldId="473"/>
            <ac:spMk id="19" creationId="{925670F1-030B-4831-934F-BACE8D7191B0}"/>
          </ac:spMkLst>
        </pc:spChg>
        <pc:spChg chg="mod">
          <ac:chgData name="Kulinich Bohdan" userId="48e65c9f34e137d0" providerId="LiveId" clId="{CC5C23D1-8AED-4FC2-A3EA-F08DE4DBEA2F}" dt="2021-06-05T12:27:17.095" v="762" actId="1076"/>
          <ac:spMkLst>
            <pc:docMk/>
            <pc:sldMk cId="2968917107" sldId="473"/>
            <ac:spMk id="20" creationId="{4EFF03A2-CA4C-457D-A484-6BDED3FE7913}"/>
          </ac:spMkLst>
        </pc:spChg>
        <pc:spChg chg="add mod">
          <ac:chgData name="Kulinich Bohdan" userId="48e65c9f34e137d0" providerId="LiveId" clId="{CC5C23D1-8AED-4FC2-A3EA-F08DE4DBEA2F}" dt="2021-06-05T12:27:12.285" v="761" actId="1076"/>
          <ac:spMkLst>
            <pc:docMk/>
            <pc:sldMk cId="2968917107" sldId="473"/>
            <ac:spMk id="21" creationId="{032BA24D-F1D8-422E-8851-5F46BDF1942C}"/>
          </ac:spMkLst>
        </pc:spChg>
        <pc:spChg chg="add mod">
          <ac:chgData name="Kulinich Bohdan" userId="48e65c9f34e137d0" providerId="LiveId" clId="{CC5C23D1-8AED-4FC2-A3EA-F08DE4DBEA2F}" dt="2021-06-05T12:27:12.285" v="761" actId="1076"/>
          <ac:spMkLst>
            <pc:docMk/>
            <pc:sldMk cId="2968917107" sldId="473"/>
            <ac:spMk id="22" creationId="{6E5ED404-BB12-4781-9B67-0C1CD624EB28}"/>
          </ac:spMkLst>
        </pc:spChg>
      </pc:sldChg>
      <pc:sldChg chg="modSp add">
        <pc:chgData name="Kulinich Bohdan" userId="48e65c9f34e137d0" providerId="LiveId" clId="{CC5C23D1-8AED-4FC2-A3EA-F08DE4DBEA2F}" dt="2021-06-06T10:57:46.669" v="819" actId="20577"/>
        <pc:sldMkLst>
          <pc:docMk/>
          <pc:sldMk cId="3833883362" sldId="474"/>
        </pc:sldMkLst>
        <pc:spChg chg="mod">
          <ac:chgData name="Kulinich Bohdan" userId="48e65c9f34e137d0" providerId="LiveId" clId="{CC5C23D1-8AED-4FC2-A3EA-F08DE4DBEA2F}" dt="2021-06-06T10:57:46.669" v="819" actId="20577"/>
          <ac:spMkLst>
            <pc:docMk/>
            <pc:sldMk cId="3833883362" sldId="474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6T10:57:18.768" v="766" actId="20577"/>
          <ac:spMkLst>
            <pc:docMk/>
            <pc:sldMk cId="3833883362" sldId="474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CC5C23D1-8AED-4FC2-A3EA-F08DE4DBEA2F}" dt="2021-06-08T17:29:48.597" v="1273" actId="20577"/>
        <pc:sldMkLst>
          <pc:docMk/>
          <pc:sldMk cId="3900559042" sldId="475"/>
        </pc:sldMkLst>
        <pc:spChg chg="mod ord">
          <ac:chgData name="Kulinich Bohdan" userId="48e65c9f34e137d0" providerId="LiveId" clId="{CC5C23D1-8AED-4FC2-A3EA-F08DE4DBEA2F}" dt="2021-06-08T17:29:48.597" v="1273" actId="20577"/>
          <ac:spMkLst>
            <pc:docMk/>
            <pc:sldMk cId="3900559042" sldId="475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6T11:37:03.378" v="821" actId="20577"/>
          <ac:spMkLst>
            <pc:docMk/>
            <pc:sldMk cId="3900559042" sldId="475"/>
            <ac:spMk id="12" creationId="{97485A41-1798-4E95-BC09-FD81F2E9BF93}"/>
          </ac:spMkLst>
        </pc:spChg>
        <pc:spChg chg="del">
          <ac:chgData name="Kulinich Bohdan" userId="48e65c9f34e137d0" providerId="LiveId" clId="{CC5C23D1-8AED-4FC2-A3EA-F08DE4DBEA2F}" dt="2021-06-06T11:37:06.288" v="822" actId="478"/>
          <ac:spMkLst>
            <pc:docMk/>
            <pc:sldMk cId="3900559042" sldId="475"/>
            <ac:spMk id="14" creationId="{77A5BBD8-5574-4F08-AF1D-324733C7635A}"/>
          </ac:spMkLst>
        </pc:spChg>
        <pc:spChg chg="add mod">
          <ac:chgData name="Kulinich Bohdan" userId="48e65c9f34e137d0" providerId="LiveId" clId="{CC5C23D1-8AED-4FC2-A3EA-F08DE4DBEA2F}" dt="2021-06-06T12:02:34.718" v="1183" actId="164"/>
          <ac:spMkLst>
            <pc:docMk/>
            <pc:sldMk cId="3900559042" sldId="475"/>
            <ac:spMk id="40" creationId="{F4E125E0-BCA6-48EA-9E80-B97BA3DED7CD}"/>
          </ac:spMkLst>
        </pc:spChg>
        <pc:spChg chg="add mod ord">
          <ac:chgData name="Kulinich Bohdan" userId="48e65c9f34e137d0" providerId="LiveId" clId="{CC5C23D1-8AED-4FC2-A3EA-F08DE4DBEA2F}" dt="2021-06-06T12:03:01.788" v="1190" actId="164"/>
          <ac:spMkLst>
            <pc:docMk/>
            <pc:sldMk cId="3900559042" sldId="475"/>
            <ac:spMk id="41" creationId="{25041813-FDF7-4AB6-BBBD-E1E0B41FFD5B}"/>
          </ac:spMkLst>
        </pc:spChg>
        <pc:spChg chg="add mod">
          <ac:chgData name="Kulinich Bohdan" userId="48e65c9f34e137d0" providerId="LiveId" clId="{CC5C23D1-8AED-4FC2-A3EA-F08DE4DBEA2F}" dt="2021-06-06T12:02:34.718" v="1183" actId="164"/>
          <ac:spMkLst>
            <pc:docMk/>
            <pc:sldMk cId="3900559042" sldId="475"/>
            <ac:spMk id="42" creationId="{9863AC8E-AE94-4D9E-A363-8A5FAE594C49}"/>
          </ac:spMkLst>
        </pc:spChg>
        <pc:spChg chg="add mod">
          <ac:chgData name="Kulinich Bohdan" userId="48e65c9f34e137d0" providerId="LiveId" clId="{CC5C23D1-8AED-4FC2-A3EA-F08DE4DBEA2F}" dt="2021-06-06T12:04:33.928" v="1198" actId="1076"/>
          <ac:spMkLst>
            <pc:docMk/>
            <pc:sldMk cId="3900559042" sldId="475"/>
            <ac:spMk id="45" creationId="{EC759D35-BAEE-4E2D-AA1A-C79008B1BB10}"/>
          </ac:spMkLst>
        </pc:spChg>
        <pc:spChg chg="add mod">
          <ac:chgData name="Kulinich Bohdan" userId="48e65c9f34e137d0" providerId="LiveId" clId="{CC5C23D1-8AED-4FC2-A3EA-F08DE4DBEA2F}" dt="2021-06-06T12:04:38.968" v="1201" actId="20577"/>
          <ac:spMkLst>
            <pc:docMk/>
            <pc:sldMk cId="3900559042" sldId="475"/>
            <ac:spMk id="46" creationId="{92FBC4E7-7516-41CE-9B87-28148C006844}"/>
          </ac:spMkLst>
        </pc:spChg>
        <pc:spChg chg="add mod">
          <ac:chgData name="Kulinich Bohdan" userId="48e65c9f34e137d0" providerId="LiveId" clId="{CC5C23D1-8AED-4FC2-A3EA-F08DE4DBEA2F}" dt="2021-06-06T12:04:49.957" v="1206" actId="1076"/>
          <ac:spMkLst>
            <pc:docMk/>
            <pc:sldMk cId="3900559042" sldId="475"/>
            <ac:spMk id="47" creationId="{632D1554-0C5C-4D40-B487-DD94026FB5BA}"/>
          </ac:spMkLst>
        </pc:spChg>
        <pc:grpChg chg="add del mod">
          <ac:chgData name="Kulinich Bohdan" userId="48e65c9f34e137d0" providerId="LiveId" clId="{CC5C23D1-8AED-4FC2-A3EA-F08DE4DBEA2F}" dt="2021-06-06T11:44:44.175" v="1052" actId="165"/>
          <ac:grpSpMkLst>
            <pc:docMk/>
            <pc:sldMk cId="3900559042" sldId="475"/>
            <ac:grpSpMk id="22" creationId="{3A06414A-264F-4DE8-B0E4-9793958BAED8}"/>
          </ac:grpSpMkLst>
        </pc:grpChg>
        <pc:grpChg chg="add del mod">
          <ac:chgData name="Kulinich Bohdan" userId="48e65c9f34e137d0" providerId="LiveId" clId="{CC5C23D1-8AED-4FC2-A3EA-F08DE4DBEA2F}" dt="2021-06-06T11:46:29.882" v="1074" actId="478"/>
          <ac:grpSpMkLst>
            <pc:docMk/>
            <pc:sldMk cId="3900559042" sldId="475"/>
            <ac:grpSpMk id="33" creationId="{64AF2BDA-E6BC-42D2-BB26-9C3CE653EDED}"/>
          </ac:grpSpMkLst>
        </pc:grpChg>
        <pc:grpChg chg="add del mod">
          <ac:chgData name="Kulinich Bohdan" userId="48e65c9f34e137d0" providerId="LiveId" clId="{CC5C23D1-8AED-4FC2-A3EA-F08DE4DBEA2F}" dt="2021-06-06T11:59:38.878" v="1114" actId="165"/>
          <ac:grpSpMkLst>
            <pc:docMk/>
            <pc:sldMk cId="3900559042" sldId="475"/>
            <ac:grpSpMk id="37" creationId="{8B97DAFC-4F57-44E1-843C-F39F9AA79B59}"/>
          </ac:grpSpMkLst>
        </pc:grpChg>
        <pc:grpChg chg="add mod">
          <ac:chgData name="Kulinich Bohdan" userId="48e65c9f34e137d0" providerId="LiveId" clId="{CC5C23D1-8AED-4FC2-A3EA-F08DE4DBEA2F}" dt="2021-06-06T12:02:34.718" v="1183" actId="164"/>
          <ac:grpSpMkLst>
            <pc:docMk/>
            <pc:sldMk cId="3900559042" sldId="475"/>
            <ac:grpSpMk id="39" creationId="{6B21C618-BFFA-4C57-B6E0-DDCD03E3DD33}"/>
          </ac:grpSpMkLst>
        </pc:grpChg>
        <pc:grpChg chg="add mod">
          <ac:chgData name="Kulinich Bohdan" userId="48e65c9f34e137d0" providerId="LiveId" clId="{CC5C23D1-8AED-4FC2-A3EA-F08DE4DBEA2F}" dt="2021-06-06T12:03:01.788" v="1190" actId="164"/>
          <ac:grpSpMkLst>
            <pc:docMk/>
            <pc:sldMk cId="3900559042" sldId="475"/>
            <ac:grpSpMk id="43" creationId="{2E4FB0ED-2880-4942-BEF5-91C4046F92C7}"/>
          </ac:grpSpMkLst>
        </pc:grpChg>
        <pc:grpChg chg="add mod">
          <ac:chgData name="Kulinich Bohdan" userId="48e65c9f34e137d0" providerId="LiveId" clId="{CC5C23D1-8AED-4FC2-A3EA-F08DE4DBEA2F}" dt="2021-06-06T12:03:01.788" v="1190" actId="164"/>
          <ac:grpSpMkLst>
            <pc:docMk/>
            <pc:sldMk cId="3900559042" sldId="475"/>
            <ac:grpSpMk id="44" creationId="{4BAE602F-252E-4896-8BA0-BE0748C3B511}"/>
          </ac:grpSpMkLst>
        </pc:grpChg>
        <pc:picChg chg="add mod ord topLvl">
          <ac:chgData name="Kulinich Bohdan" userId="48e65c9f34e137d0" providerId="LiveId" clId="{CC5C23D1-8AED-4FC2-A3EA-F08DE4DBEA2F}" dt="2021-06-06T11:46:12.228" v="1072" actId="164"/>
          <ac:picMkLst>
            <pc:docMk/>
            <pc:sldMk cId="3900559042" sldId="475"/>
            <ac:picMk id="7" creationId="{3564C0BB-73E2-41B8-BD5F-01FABA2FAABC}"/>
          </ac:picMkLst>
        </pc:picChg>
        <pc:picChg chg="add mod modCrop">
          <ac:chgData name="Kulinich Bohdan" userId="48e65c9f34e137d0" providerId="LiveId" clId="{CC5C23D1-8AED-4FC2-A3EA-F08DE4DBEA2F}" dt="2021-06-06T11:40:55.265" v="838" actId="732"/>
          <ac:picMkLst>
            <pc:docMk/>
            <pc:sldMk cId="3900559042" sldId="475"/>
            <ac:picMk id="9" creationId="{4604609E-BC23-4BDD-AF49-9D02C3E5A062}"/>
          </ac:picMkLst>
        </pc:picChg>
        <pc:picChg chg="add del mod">
          <ac:chgData name="Kulinich Bohdan" userId="48e65c9f34e137d0" providerId="LiveId" clId="{CC5C23D1-8AED-4FC2-A3EA-F08DE4DBEA2F}" dt="2021-06-06T11:39:57.112" v="827" actId="478"/>
          <ac:picMkLst>
            <pc:docMk/>
            <pc:sldMk cId="3900559042" sldId="475"/>
            <ac:picMk id="11" creationId="{058B5B96-259E-4331-9422-B62885700464}"/>
          </ac:picMkLst>
        </pc:picChg>
        <pc:picChg chg="del">
          <ac:chgData name="Kulinich Bohdan" userId="48e65c9f34e137d0" providerId="LiveId" clId="{CC5C23D1-8AED-4FC2-A3EA-F08DE4DBEA2F}" dt="2021-06-06T11:37:06.988" v="823" actId="478"/>
          <ac:picMkLst>
            <pc:docMk/>
            <pc:sldMk cId="3900559042" sldId="475"/>
            <ac:picMk id="13" creationId="{9BBF827E-5082-4894-858E-CC1F17B8CC0E}"/>
          </ac:picMkLst>
        </pc:picChg>
        <pc:picChg chg="add mod topLvl">
          <ac:chgData name="Kulinich Bohdan" userId="48e65c9f34e137d0" providerId="LiveId" clId="{CC5C23D1-8AED-4FC2-A3EA-F08DE4DBEA2F}" dt="2021-06-06T12:00:03.868" v="1119" actId="164"/>
          <ac:picMkLst>
            <pc:docMk/>
            <pc:sldMk cId="3900559042" sldId="475"/>
            <ac:picMk id="36" creationId="{023CCD26-D9FC-4A7D-AA4E-954C1561D9F5}"/>
          </ac:picMkLst>
        </pc:picChg>
        <pc:cxnChg chg="add mod topLvl">
          <ac:chgData name="Kulinich Bohdan" userId="48e65c9f34e137d0" providerId="LiveId" clId="{CC5C23D1-8AED-4FC2-A3EA-F08DE4DBEA2F}" dt="2021-06-06T11:46:12.228" v="1072" actId="164"/>
          <ac:cxnSpMkLst>
            <pc:docMk/>
            <pc:sldMk cId="3900559042" sldId="475"/>
            <ac:cxnSpMk id="19" creationId="{993C1ACE-6314-4CEF-A99D-C123EF43D524}"/>
          </ac:cxnSpMkLst>
        </pc:cxnChg>
        <pc:cxnChg chg="add del mod">
          <ac:chgData name="Kulinich Bohdan" userId="48e65c9f34e137d0" providerId="LiveId" clId="{CC5C23D1-8AED-4FC2-A3EA-F08DE4DBEA2F}" dt="2021-06-06T11:43:46.138" v="1026" actId="478"/>
          <ac:cxnSpMkLst>
            <pc:docMk/>
            <pc:sldMk cId="3900559042" sldId="475"/>
            <ac:cxnSpMk id="20" creationId="{17715602-00F8-4D75-9B0E-6E5C6C1CEF26}"/>
          </ac:cxnSpMkLst>
        </pc:cxnChg>
        <pc:cxnChg chg="add mod">
          <ac:chgData name="Kulinich Bohdan" userId="48e65c9f34e137d0" providerId="LiveId" clId="{CC5C23D1-8AED-4FC2-A3EA-F08DE4DBEA2F}" dt="2021-06-06T12:00:03.868" v="1119" actId="164"/>
          <ac:cxnSpMkLst>
            <pc:docMk/>
            <pc:sldMk cId="3900559042" sldId="475"/>
            <ac:cxnSpMk id="24" creationId="{5474E7A8-E699-49C3-9426-8A8658C0F8DE}"/>
          </ac:cxnSpMkLst>
        </pc:cxnChg>
        <pc:cxnChg chg="add del mod">
          <ac:chgData name="Kulinich Bohdan" userId="48e65c9f34e137d0" providerId="LiveId" clId="{CC5C23D1-8AED-4FC2-A3EA-F08DE4DBEA2F}" dt="2021-06-06T11:45:38.592" v="1065" actId="478"/>
          <ac:cxnSpMkLst>
            <pc:docMk/>
            <pc:sldMk cId="3900559042" sldId="475"/>
            <ac:cxnSpMk id="27" creationId="{6395FE61-D402-4C70-A363-1DAC321ED6E2}"/>
          </ac:cxnSpMkLst>
        </pc:cxnChg>
        <pc:cxnChg chg="add mod">
          <ac:chgData name="Kulinich Bohdan" userId="48e65c9f34e137d0" providerId="LiveId" clId="{CC5C23D1-8AED-4FC2-A3EA-F08DE4DBEA2F}" dt="2021-06-06T12:00:03.868" v="1119" actId="164"/>
          <ac:cxnSpMkLst>
            <pc:docMk/>
            <pc:sldMk cId="3900559042" sldId="475"/>
            <ac:cxnSpMk id="30" creationId="{5DC33621-C90A-4DD3-95F8-D94FE2439F06}"/>
          </ac:cxnSpMkLst>
        </pc:cxnChg>
        <pc:cxnChg chg="add mod topLvl">
          <ac:chgData name="Kulinich Bohdan" userId="48e65c9f34e137d0" providerId="LiveId" clId="{CC5C23D1-8AED-4FC2-A3EA-F08DE4DBEA2F}" dt="2021-06-06T12:00:03.868" v="1119" actId="164"/>
          <ac:cxnSpMkLst>
            <pc:docMk/>
            <pc:sldMk cId="3900559042" sldId="475"/>
            <ac:cxnSpMk id="34" creationId="{63D40FE4-21A0-430E-9D05-C7F6A5C5F9AE}"/>
          </ac:cxnSpMkLst>
        </pc:cxnChg>
      </pc:sldChg>
      <pc:sldChg chg="delSp modSp add mod">
        <pc:chgData name="Kulinich Bohdan" userId="48e65c9f34e137d0" providerId="LiveId" clId="{CC5C23D1-8AED-4FC2-A3EA-F08DE4DBEA2F}" dt="2021-06-08T17:31:36.536" v="1305" actId="14100"/>
        <pc:sldMkLst>
          <pc:docMk/>
          <pc:sldMk cId="3336838341" sldId="476"/>
        </pc:sldMkLst>
        <pc:spChg chg="mod">
          <ac:chgData name="Kulinich Bohdan" userId="48e65c9f34e137d0" providerId="LiveId" clId="{CC5C23D1-8AED-4FC2-A3EA-F08DE4DBEA2F}" dt="2021-06-08T17:31:36.536" v="1305" actId="14100"/>
          <ac:spMkLst>
            <pc:docMk/>
            <pc:sldMk cId="3336838341" sldId="476"/>
            <ac:spMk id="6" creationId="{4CD1B612-D16C-4F70-8335-78480BFE8EC8}"/>
          </ac:spMkLst>
        </pc:spChg>
        <pc:spChg chg="mod">
          <ac:chgData name="Kulinich Bohdan" userId="48e65c9f34e137d0" providerId="LiveId" clId="{CC5C23D1-8AED-4FC2-A3EA-F08DE4DBEA2F}" dt="2021-06-06T12:12:57.238" v="1215" actId="20577"/>
          <ac:spMkLst>
            <pc:docMk/>
            <pc:sldMk cId="3336838341" sldId="476"/>
            <ac:spMk id="12" creationId="{97485A41-1798-4E95-BC09-FD81F2E9BF93}"/>
          </ac:spMkLst>
        </pc:spChg>
        <pc:grpChg chg="del">
          <ac:chgData name="Kulinich Bohdan" userId="48e65c9f34e137d0" providerId="LiveId" clId="{CC5C23D1-8AED-4FC2-A3EA-F08DE4DBEA2F}" dt="2021-06-06T12:12:53.488" v="1213" actId="478"/>
          <ac:grpSpMkLst>
            <pc:docMk/>
            <pc:sldMk cId="3336838341" sldId="476"/>
            <ac:grpSpMk id="33" creationId="{64AF2BDA-E6BC-42D2-BB26-9C3CE653EDED}"/>
          </ac:grpSpMkLst>
        </pc:grpChg>
        <pc:picChg chg="del">
          <ac:chgData name="Kulinich Bohdan" userId="48e65c9f34e137d0" providerId="LiveId" clId="{CC5C23D1-8AED-4FC2-A3EA-F08DE4DBEA2F}" dt="2021-06-06T12:12:51.598" v="1212" actId="478"/>
          <ac:picMkLst>
            <pc:docMk/>
            <pc:sldMk cId="3336838341" sldId="476"/>
            <ac:picMk id="9" creationId="{4604609E-BC23-4BDD-AF49-9D02C3E5A062}"/>
          </ac:picMkLst>
        </pc:picChg>
        <pc:cxnChg chg="del">
          <ac:chgData name="Kulinich Bohdan" userId="48e65c9f34e137d0" providerId="LiveId" clId="{CC5C23D1-8AED-4FC2-A3EA-F08DE4DBEA2F}" dt="2021-06-06T12:12:53.488" v="1213" actId="478"/>
          <ac:cxnSpMkLst>
            <pc:docMk/>
            <pc:sldMk cId="3336838341" sldId="476"/>
            <ac:cxnSpMk id="24" creationId="{5474E7A8-E699-49C3-9426-8A8658C0F8DE}"/>
          </ac:cxnSpMkLst>
        </pc:cxnChg>
        <pc:cxnChg chg="del">
          <ac:chgData name="Kulinich Bohdan" userId="48e65c9f34e137d0" providerId="LiveId" clId="{CC5C23D1-8AED-4FC2-A3EA-F08DE4DBEA2F}" dt="2021-06-06T12:12:53.488" v="1213" actId="478"/>
          <ac:cxnSpMkLst>
            <pc:docMk/>
            <pc:sldMk cId="3336838341" sldId="476"/>
            <ac:cxnSpMk id="30" creationId="{5DC33621-C90A-4DD3-95F8-D94FE2439F06}"/>
          </ac:cxnSpMkLst>
        </pc:cxnChg>
      </pc:sldChg>
    </pc:docChg>
  </pc:docChgLst>
  <pc:docChgLst>
    <pc:chgData name="Kulinich Bohdan" userId="48e65c9f34e137d0" providerId="LiveId" clId="{7B5273F8-F3C6-41FC-B69B-CDE725586165}"/>
    <pc:docChg chg="undo custSel addSld delSld modSld">
      <pc:chgData name="Kulinich Bohdan" userId="48e65c9f34e137d0" providerId="LiveId" clId="{7B5273F8-F3C6-41FC-B69B-CDE725586165}" dt="2021-07-15T11:39:00.159" v="1401" actId="1076"/>
      <pc:docMkLst>
        <pc:docMk/>
      </pc:docMkLst>
      <pc:sldChg chg="delSp modSp add mod delAnim modAnim">
        <pc:chgData name="Kulinich Bohdan" userId="48e65c9f34e137d0" providerId="LiveId" clId="{7B5273F8-F3C6-41FC-B69B-CDE725586165}" dt="2021-07-12T10:51:23.492" v="125"/>
        <pc:sldMkLst>
          <pc:docMk/>
          <pc:sldMk cId="1256064280" sldId="388"/>
        </pc:sldMkLst>
        <pc:spChg chg="mod">
          <ac:chgData name="Kulinich Bohdan" userId="48e65c9f34e137d0" providerId="LiveId" clId="{7B5273F8-F3C6-41FC-B69B-CDE725586165}" dt="2021-07-12T10:50:30.303" v="121" actId="20577"/>
          <ac:spMkLst>
            <pc:docMk/>
            <pc:sldMk cId="1256064280" sldId="388"/>
            <ac:spMk id="19" creationId="{289739F1-7DB2-4B52-AD3C-F48040CB1DFB}"/>
          </ac:spMkLst>
        </pc:spChg>
        <pc:spChg chg="del mod">
          <ac:chgData name="Kulinich Bohdan" userId="48e65c9f34e137d0" providerId="LiveId" clId="{7B5273F8-F3C6-41FC-B69B-CDE725586165}" dt="2021-07-12T10:50:41.958" v="122" actId="478"/>
          <ac:spMkLst>
            <pc:docMk/>
            <pc:sldMk cId="1256064280" sldId="388"/>
            <ac:spMk id="20" creationId="{DBA175CF-3E9A-4630-8F72-4671F9C1EDC4}"/>
          </ac:spMkLst>
        </pc:spChg>
        <pc:spChg chg="mod">
          <ac:chgData name="Kulinich Bohdan" userId="48e65c9f34e137d0" providerId="LiveId" clId="{7B5273F8-F3C6-41FC-B69B-CDE725586165}" dt="2021-07-12T10:47:55.346" v="80" actId="14100"/>
          <ac:spMkLst>
            <pc:docMk/>
            <pc:sldMk cId="1256064280" sldId="388"/>
            <ac:spMk id="111" creationId="{7DFAC910-99EA-4A53-93C3-DEE93FA3D901}"/>
          </ac:spMkLst>
        </pc:spChg>
        <pc:spChg chg="mod">
          <ac:chgData name="Kulinich Bohdan" userId="48e65c9f34e137d0" providerId="LiveId" clId="{7B5273F8-F3C6-41FC-B69B-CDE725586165}" dt="2021-07-12T10:48:58.944" v="92" actId="20577"/>
          <ac:spMkLst>
            <pc:docMk/>
            <pc:sldMk cId="1256064280" sldId="388"/>
            <ac:spMk id="112" creationId="{03FBA8CC-A7D1-4D4E-BE8E-224906A7BF4D}"/>
          </ac:spMkLst>
        </pc:spChg>
        <pc:spChg chg="mod">
          <ac:chgData name="Kulinich Bohdan" userId="48e65c9f34e137d0" providerId="LiveId" clId="{7B5273F8-F3C6-41FC-B69B-CDE725586165}" dt="2021-07-12T10:49:20.098" v="99" actId="20577"/>
          <ac:spMkLst>
            <pc:docMk/>
            <pc:sldMk cId="1256064280" sldId="388"/>
            <ac:spMk id="113" creationId="{D74A0AE4-A313-4114-B5AC-6A5F3AFC5F2B}"/>
          </ac:spMkLst>
        </pc:spChg>
        <pc:spChg chg="mod">
          <ac:chgData name="Kulinich Bohdan" userId="48e65c9f34e137d0" providerId="LiveId" clId="{7B5273F8-F3C6-41FC-B69B-CDE725586165}" dt="2021-07-12T10:49:32.394" v="106" actId="20577"/>
          <ac:spMkLst>
            <pc:docMk/>
            <pc:sldMk cId="1256064280" sldId="388"/>
            <ac:spMk id="114" creationId="{91485CB4-186C-44C5-9EFB-C33B0D46E146}"/>
          </ac:spMkLst>
        </pc:spChg>
        <pc:spChg chg="mod">
          <ac:chgData name="Kulinich Bohdan" userId="48e65c9f34e137d0" providerId="LiveId" clId="{7B5273F8-F3C6-41FC-B69B-CDE725586165}" dt="2021-07-12T10:50:04.289" v="114" actId="20577"/>
          <ac:spMkLst>
            <pc:docMk/>
            <pc:sldMk cId="1256064280" sldId="388"/>
            <ac:spMk id="115" creationId="{B32351CE-E3DC-45D1-A773-3FA1535220D2}"/>
          </ac:spMkLst>
        </pc:spChg>
      </pc:sldChg>
      <pc:sldChg chg="modSp mod">
        <pc:chgData name="Kulinich Bohdan" userId="48e65c9f34e137d0" providerId="LiveId" clId="{7B5273F8-F3C6-41FC-B69B-CDE725586165}" dt="2021-07-15T11:36:17.853" v="1365" actId="20577"/>
        <pc:sldMkLst>
          <pc:docMk/>
          <pc:sldMk cId="2392856674" sldId="425"/>
        </pc:sldMkLst>
        <pc:spChg chg="mod">
          <ac:chgData name="Kulinich Bohdan" userId="48e65c9f34e137d0" providerId="LiveId" clId="{7B5273F8-F3C6-41FC-B69B-CDE725586165}" dt="2021-07-15T11:36:17.853" v="1365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7B5273F8-F3C6-41FC-B69B-CDE725586165}" dt="2021-07-15T11:39:00.159" v="1401" actId="1076"/>
        <pc:sldMkLst>
          <pc:docMk/>
          <pc:sldMk cId="892962582" sldId="432"/>
        </pc:sldMkLst>
        <pc:spChg chg="mod">
          <ac:chgData name="Kulinich Bohdan" userId="48e65c9f34e137d0" providerId="LiveId" clId="{7B5273F8-F3C6-41FC-B69B-CDE725586165}" dt="2021-07-15T11:39:00.159" v="1401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7B5273F8-F3C6-41FC-B69B-CDE725586165}" dt="2021-07-12T10:38:03.861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Sp modSp mod delAnim">
        <pc:chgData name="Kulinich Bohdan" userId="48e65c9f34e137d0" providerId="LiveId" clId="{7B5273F8-F3C6-41FC-B69B-CDE725586165}" dt="2021-07-12T12:19:59.831" v="207" actId="1076"/>
        <pc:sldMkLst>
          <pc:docMk/>
          <pc:sldMk cId="835443336" sldId="477"/>
        </pc:sldMkLst>
        <pc:spChg chg="mod">
          <ac:chgData name="Kulinich Bohdan" userId="48e65c9f34e137d0" providerId="LiveId" clId="{7B5273F8-F3C6-41FC-B69B-CDE725586165}" dt="2021-07-12T12:19:59.831" v="207" actId="1076"/>
          <ac:spMkLst>
            <pc:docMk/>
            <pc:sldMk cId="835443336" sldId="477"/>
            <ac:spMk id="6" creationId="{4CD1B612-D16C-4F70-8335-78480BFE8EC8}"/>
          </ac:spMkLst>
        </pc:spChg>
        <pc:spChg chg="mod">
          <ac:chgData name="Kulinich Bohdan" userId="48e65c9f34e137d0" providerId="LiveId" clId="{7B5273F8-F3C6-41FC-B69B-CDE725586165}" dt="2021-07-12T12:10:47.322" v="129" actId="20577"/>
          <ac:spMkLst>
            <pc:docMk/>
            <pc:sldMk cId="835443336" sldId="477"/>
            <ac:spMk id="12" creationId="{97485A41-1798-4E95-BC09-FD81F2E9BF93}"/>
          </ac:spMkLst>
        </pc:spChg>
        <pc:spChg chg="del">
          <ac:chgData name="Kulinich Bohdan" userId="48e65c9f34e137d0" providerId="LiveId" clId="{7B5273F8-F3C6-41FC-B69B-CDE725586165}" dt="2021-07-12T12:10:42.597" v="126" actId="478"/>
          <ac:spMkLst>
            <pc:docMk/>
            <pc:sldMk cId="835443336" sldId="477"/>
            <ac:spMk id="15" creationId="{64D36BF6-DBBA-4302-87B1-3E0CEFB8C0D5}"/>
          </ac:spMkLst>
        </pc:spChg>
        <pc:spChg chg="del">
          <ac:chgData name="Kulinich Bohdan" userId="48e65c9f34e137d0" providerId="LiveId" clId="{7B5273F8-F3C6-41FC-B69B-CDE725586165}" dt="2021-07-12T12:10:43.361" v="127" actId="478"/>
          <ac:spMkLst>
            <pc:docMk/>
            <pc:sldMk cId="835443336" sldId="477"/>
            <ac:spMk id="19" creationId="{925670F1-030B-4831-934F-BACE8D7191B0}"/>
          </ac:spMkLst>
        </pc:spChg>
      </pc:sldChg>
      <pc:sldChg chg="addSp delSp modSp mod delAnim modAnim">
        <pc:chgData name="Kulinich Bohdan" userId="48e65c9f34e137d0" providerId="LiveId" clId="{7B5273F8-F3C6-41FC-B69B-CDE725586165}" dt="2021-07-13T17:21:06.271" v="576"/>
        <pc:sldMkLst>
          <pc:docMk/>
          <pc:sldMk cId="1794489515" sldId="494"/>
        </pc:sldMkLst>
        <pc:spChg chg="del">
          <ac:chgData name="Kulinich Bohdan" userId="48e65c9f34e137d0" providerId="LiveId" clId="{7B5273F8-F3C6-41FC-B69B-CDE725586165}" dt="2021-07-13T14:11:39.745" v="254" actId="478"/>
          <ac:spMkLst>
            <pc:docMk/>
            <pc:sldMk cId="1794489515" sldId="494"/>
            <ac:spMk id="6" creationId="{4CD1B612-D16C-4F70-8335-78480BFE8EC8}"/>
          </ac:spMkLst>
        </pc:spChg>
        <pc:spChg chg="mod">
          <ac:chgData name="Kulinich Bohdan" userId="48e65c9f34e137d0" providerId="LiveId" clId="{7B5273F8-F3C6-41FC-B69B-CDE725586165}" dt="2021-07-13T14:11:52.152" v="256" actId="20577"/>
          <ac:spMkLst>
            <pc:docMk/>
            <pc:sldMk cId="1794489515" sldId="494"/>
            <ac:spMk id="12" creationId="{97485A41-1798-4E95-BC09-FD81F2E9BF93}"/>
          </ac:spMkLst>
        </pc:spChg>
        <pc:spChg chg="mod ord modVis">
          <ac:chgData name="Kulinich Bohdan" userId="48e65c9f34e137d0" providerId="LiveId" clId="{7B5273F8-F3C6-41FC-B69B-CDE725586165}" dt="2021-07-13T17:20:07.166" v="554" actId="166"/>
          <ac:spMkLst>
            <pc:docMk/>
            <pc:sldMk cId="1794489515" sldId="494"/>
            <ac:spMk id="14" creationId="{77A5BBD8-5574-4F08-AF1D-324733C7635A}"/>
          </ac:spMkLst>
        </pc:spChg>
        <pc:spChg chg="add mod">
          <ac:chgData name="Kulinich Bohdan" userId="48e65c9f34e137d0" providerId="LiveId" clId="{7B5273F8-F3C6-41FC-B69B-CDE725586165}" dt="2021-07-13T15:32:41.215" v="399" actId="14100"/>
          <ac:spMkLst>
            <pc:docMk/>
            <pc:sldMk cId="1794489515" sldId="494"/>
            <ac:spMk id="15" creationId="{F4F45B88-D5E4-4DD7-B422-C3BFA9BE0E30}"/>
          </ac:spMkLst>
        </pc:spChg>
        <pc:spChg chg="add mod">
          <ac:chgData name="Kulinich Bohdan" userId="48e65c9f34e137d0" providerId="LiveId" clId="{7B5273F8-F3C6-41FC-B69B-CDE725586165}" dt="2021-07-13T15:32:45.177" v="400" actId="1076"/>
          <ac:spMkLst>
            <pc:docMk/>
            <pc:sldMk cId="1794489515" sldId="494"/>
            <ac:spMk id="19" creationId="{F8571C45-BCAD-42EF-B52F-C339C368A890}"/>
          </ac:spMkLst>
        </pc:spChg>
        <pc:spChg chg="add mod">
          <ac:chgData name="Kulinich Bohdan" userId="48e65c9f34e137d0" providerId="LiveId" clId="{7B5273F8-F3C6-41FC-B69B-CDE725586165}" dt="2021-07-13T15:32:45.177" v="400" actId="1076"/>
          <ac:spMkLst>
            <pc:docMk/>
            <pc:sldMk cId="1794489515" sldId="494"/>
            <ac:spMk id="20" creationId="{5243713F-2070-49AE-B765-1FC4C7A689DF}"/>
          </ac:spMkLst>
        </pc:spChg>
        <pc:spChg chg="add del mod ord">
          <ac:chgData name="Kulinich Bohdan" userId="48e65c9f34e137d0" providerId="LiveId" clId="{7B5273F8-F3C6-41FC-B69B-CDE725586165}" dt="2021-07-13T14:54:10.833" v="350" actId="478"/>
          <ac:spMkLst>
            <pc:docMk/>
            <pc:sldMk cId="1794489515" sldId="494"/>
            <ac:spMk id="22" creationId="{6EEFC912-3094-46DF-AC0F-B155D3754542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26" creationId="{C189A156-3A2F-41CE-8C24-A10CC4BD64DD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27" creationId="{11522375-62E4-42DF-B03C-1E5AB60B14AA}"/>
          </ac:spMkLst>
        </pc:spChg>
        <pc:spChg chg="add del mod ord">
          <ac:chgData name="Kulinich Bohdan" userId="48e65c9f34e137d0" providerId="LiveId" clId="{7B5273F8-F3C6-41FC-B69B-CDE725586165}" dt="2021-07-13T14:54:38.575" v="361" actId="478"/>
          <ac:spMkLst>
            <pc:docMk/>
            <pc:sldMk cId="1794489515" sldId="494"/>
            <ac:spMk id="28" creationId="{863DE661-F4EA-47F5-B43A-D4FE77D849CE}"/>
          </ac:spMkLst>
        </pc:spChg>
        <pc:spChg chg="add del mod ord">
          <ac:chgData name="Kulinich Bohdan" userId="48e65c9f34e137d0" providerId="LiveId" clId="{7B5273F8-F3C6-41FC-B69B-CDE725586165}" dt="2021-07-13T14:54:36.008" v="359" actId="478"/>
          <ac:spMkLst>
            <pc:docMk/>
            <pc:sldMk cId="1794489515" sldId="494"/>
            <ac:spMk id="29" creationId="{B7D0BA58-6FB9-47B7-B686-0ED4797A8E2C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30" creationId="{59930797-C8E3-4EE7-A8B9-E1013E764537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31" creationId="{28477F8F-7897-4394-8B8E-4D3AE536D95E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32" creationId="{99EB7487-78C5-4372-8DCC-E74027A44ACD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33" creationId="{18537DC3-A384-4FB2-884E-F8177CD31943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72" creationId="{86811067-6B0C-4DCB-AAF3-5804E4ED8642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73" creationId="{217AF126-5B3F-4D16-9A3D-77AA99D7D445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74" creationId="{E772E80A-2199-438C-9EF1-BD6B4AC1F20F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75" creationId="{60529649-50C6-4665-947F-160A9CAD54ED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76" creationId="{BAE88FE9-2202-4488-B1BB-71B9E7471920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77" creationId="{4B21F338-40DF-4883-893B-E8F9C4248FCF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78" creationId="{1E97D77A-0353-4278-8B56-B603E8ACFAAD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79" creationId="{AA8FE8B8-FD49-4519-8DF7-8736948F46D8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80" creationId="{C8BB5AEB-39D6-4ACA-B0CF-B9D574516129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81" creationId="{BF9BDA6B-70F1-456C-BC36-DE34FC1B64BC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82" creationId="{7A059AE3-D44C-477C-AB37-30748ED361AE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83" creationId="{C4C5720C-0991-4B74-90FE-D34EB0B76356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84" creationId="{B1AB447B-9562-46B3-84C4-C9423E1172AE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85" creationId="{51DFF2FE-6F01-48A0-9008-EA8A44C119A6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86" creationId="{4723A6E5-3E81-4225-B384-86B90BBB5833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87" creationId="{CEE10CDA-02D2-4CA8-9EB4-82217D9424BB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88" creationId="{D96D6528-8E2A-40C7-9F0C-91C94E320BA2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89" creationId="{53266FE7-F52D-4ECB-BF45-91E067D4EACC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90" creationId="{5ADE5AE5-58AB-413C-A301-5FEE664B6A6A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91" creationId="{BAAAA436-EA6F-464B-B648-2D25530870AA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92" creationId="{DF50B17F-A1C0-4A68-9BAC-9BE9EB884548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93" creationId="{9CD67E13-D944-46C4-A336-ADD99CD8218A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94" creationId="{58C55B2D-B06A-4225-AB04-8DD0EBA9C51D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95" creationId="{A8141002-B754-4983-859C-26B6849AFCF7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96" creationId="{671CECB3-835A-4581-AFE5-E9A412242003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97" creationId="{1C2D427B-D986-4C01-87F5-C889572352CF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98" creationId="{0B5AF21E-B3B2-4A8B-B56B-99C5480EF866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99" creationId="{9BBA202D-94B4-4B32-A58D-BAC2DAC6A45A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100" creationId="{A2AF6447-FAE4-40A6-9BE1-AC5ACA520AA3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101" creationId="{F1AA1394-9CAA-4398-BD1E-5D3CC6755A36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102" creationId="{00F45B38-540C-4D43-A868-552F750AB3CC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103" creationId="{E0785A93-B3B7-44D6-A90D-3520B97BDEA3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104" creationId="{AD8A638C-70DC-4A1C-9E5A-3619E7F7E3D2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105" creationId="{FEDC3DEB-DB51-409E-8A21-05D71ED2892D}"/>
          </ac:spMkLst>
        </pc:spChg>
        <pc:spChg chg="add mod ord">
          <ac:chgData name="Kulinich Bohdan" userId="48e65c9f34e137d0" providerId="LiveId" clId="{7B5273F8-F3C6-41FC-B69B-CDE725586165}" dt="2021-07-13T17:12:46.536" v="449" actId="1076"/>
          <ac:spMkLst>
            <pc:docMk/>
            <pc:sldMk cId="1794489515" sldId="494"/>
            <ac:spMk id="110" creationId="{9D0C66D1-7190-4185-8793-034B9916EAB2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111" creationId="{9A3680A3-784E-4A37-A28A-EE2DFCC0BC9D}"/>
          </ac:spMkLst>
        </pc:spChg>
        <pc:spChg chg="add del mod ord">
          <ac:chgData name="Kulinich Bohdan" userId="48e65c9f34e137d0" providerId="LiveId" clId="{7B5273F8-F3C6-41FC-B69B-CDE725586165}" dt="2021-07-13T14:54:32.896" v="357" actId="478"/>
          <ac:spMkLst>
            <pc:docMk/>
            <pc:sldMk cId="1794489515" sldId="494"/>
            <ac:spMk id="112" creationId="{14B7A6F1-A64C-49B9-9FCA-AFE69DD27F07}"/>
          </ac:spMkLst>
        </pc:spChg>
        <pc:spChg chg="add del mod ord">
          <ac:chgData name="Kulinich Bohdan" userId="48e65c9f34e137d0" providerId="LiveId" clId="{7B5273F8-F3C6-41FC-B69B-CDE725586165}" dt="2021-07-13T14:54:37.226" v="360" actId="478"/>
          <ac:spMkLst>
            <pc:docMk/>
            <pc:sldMk cId="1794489515" sldId="494"/>
            <ac:spMk id="113" creationId="{EF7252A8-66A0-4A51-8D2C-1AC43371159F}"/>
          </ac:spMkLst>
        </pc:spChg>
        <pc:spChg chg="add mod or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122" creationId="{4FF5766F-571F-4754-8E8E-63A7E0D28A54}"/>
          </ac:spMkLst>
        </pc:spChg>
        <pc:spChg chg="add del mod">
          <ac:chgData name="Kulinich Bohdan" userId="48e65c9f34e137d0" providerId="LiveId" clId="{7B5273F8-F3C6-41FC-B69B-CDE725586165}" dt="2021-07-13T15:33:13.262" v="404" actId="478"/>
          <ac:spMkLst>
            <pc:docMk/>
            <pc:sldMk cId="1794489515" sldId="494"/>
            <ac:spMk id="123" creationId="{54A9980D-9CB7-466B-B247-A10348DFC9C2}"/>
          </ac:spMkLst>
        </pc:spChg>
        <pc:spChg chg="add mo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124" creationId="{3E24BFAB-4498-4762-8043-9AD0EED89E68}"/>
          </ac:spMkLst>
        </pc:spChg>
        <pc:spChg chg="add del mod">
          <ac:chgData name="Kulinich Bohdan" userId="48e65c9f34e137d0" providerId="LiveId" clId="{7B5273F8-F3C6-41FC-B69B-CDE725586165}" dt="2021-07-13T15:33:12.145" v="403" actId="478"/>
          <ac:spMkLst>
            <pc:docMk/>
            <pc:sldMk cId="1794489515" sldId="494"/>
            <ac:spMk id="125" creationId="{410198A1-37D5-4487-BE87-233CCFCCED8D}"/>
          </ac:spMkLst>
        </pc:spChg>
        <pc:spChg chg="add mod">
          <ac:chgData name="Kulinich Bohdan" userId="48e65c9f34e137d0" providerId="LiveId" clId="{7B5273F8-F3C6-41FC-B69B-CDE725586165}" dt="2021-07-13T15:38:05.910" v="419" actId="164"/>
          <ac:spMkLst>
            <pc:docMk/>
            <pc:sldMk cId="1794489515" sldId="494"/>
            <ac:spMk id="126" creationId="{DC132183-F52F-40D5-97E9-35E3D4212304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33" creationId="{1DF8FA4A-AAAA-4683-9522-0A7CBF17AF97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34" creationId="{46068EA9-ABC7-45FF-8BA0-5A2B06266844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35" creationId="{B19EA9EA-F1FD-4B56-98D7-4419217FA7F1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36" creationId="{5FDB47A5-8B89-4E2F-A3AC-A44521180716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37" creationId="{CE01572F-9E6E-452C-8714-AEBC052CC023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38" creationId="{CDB06AC8-4C03-4B3C-A2D8-DCA8919B36F9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77" creationId="{04C69212-FD09-429A-BA7B-8BB5D32994C7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78" creationId="{EE088D9F-E210-48A9-9783-1CA4063F515D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79" creationId="{FBE1CE23-5D1A-4141-9366-10DD89F0A1B3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80" creationId="{F2E90F1A-8882-4414-93EE-083382B869E9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81" creationId="{9B74C51B-AC73-4F26-908F-09347E1F643B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82" creationId="{928D81DF-F281-4985-BACC-3AFBC6449545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83" creationId="{3914E1E9-38F4-41D1-A323-B527FB22B8B6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84" creationId="{A7CF3D85-2EFC-444B-B61B-0C217D9EBA7D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85" creationId="{C018DF95-DD79-4EB5-A458-ED314D189568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86" creationId="{364404BD-41C0-4664-B119-2370F612AF9E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87" creationId="{B4AADA65-F847-4A41-A280-60765565A4F5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88" creationId="{260507A6-90FF-470D-8D00-E5F6B806EF77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89" creationId="{B8D7B9CB-A09A-488C-893A-F425C5EA65A0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90" creationId="{E5E91C56-5FF3-4CE5-B92E-386549E785DA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91" creationId="{54CC817F-B53E-43E8-AF06-F18C068127E1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92" creationId="{B119375E-E72E-4EC5-AF0E-700499C81EE9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93" creationId="{039E17D0-B633-4ABF-A430-1F252A8F69AB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94" creationId="{469D1994-C71A-49C1-BE6D-1C3DEECE832C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95" creationId="{E7FD6427-3265-46EF-B84D-7150DAFE3968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96" creationId="{52F602FA-F21E-49A1-B1B8-F56B826FB1C9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97" creationId="{27970CEC-436E-4788-966E-03ED5154E43B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98" creationId="{88D5C3AA-AAB1-4A1E-8AA1-F5730844CF41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199" creationId="{70EE0B99-9948-4BAF-BEB8-8A5D70954C97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00" creationId="{52407D7B-4232-446E-8B83-CB2777E6071B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01" creationId="{97C01625-8205-4802-841F-E7D6386D9E33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02" creationId="{D1DBF53C-F456-42D8-A772-8462F3F9C55A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03" creationId="{D1E7812F-94EE-4C07-9D1D-E81E8755AE20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04" creationId="{CBA0054B-B860-4B78-BDD4-02297D1272BA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05" creationId="{E5E1060B-DFE7-4CCA-A2D2-2E52A805659A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06" creationId="{40E2730B-513D-4CD6-A639-2173CE140D83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07" creationId="{838BF6D8-847F-4D05-8A1E-79EB4CA2B09E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08" creationId="{EA4D207F-F471-4FC2-86CF-F9864326D013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09" creationId="{CA15202E-B3FD-45BC-89CC-68259BD4DD57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12" creationId="{AC8230B5-E776-4959-B108-FDEE7FE80513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14" creationId="{7025E3C7-0B70-4EAC-AF1D-E7C19B24207A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15" creationId="{0D7725E3-7511-4781-B182-1DB2B610EEEB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16" creationId="{FFC3AECB-8523-4D82-AFE6-5A4BB42995D2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17" creationId="{E3974DE3-0285-4DBB-B0C3-91122F493044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18" creationId="{6A94DCDC-A09F-42DB-A3D7-336E4CED209A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20" creationId="{DE9A1D5A-1205-491C-AE32-430EEE7E3D62}"/>
          </ac:spMkLst>
        </pc:spChg>
        <pc:spChg chg="mod">
          <ac:chgData name="Kulinich Bohdan" userId="48e65c9f34e137d0" providerId="LiveId" clId="{7B5273F8-F3C6-41FC-B69B-CDE725586165}" dt="2021-07-13T17:19:22.675" v="537"/>
          <ac:spMkLst>
            <pc:docMk/>
            <pc:sldMk cId="1794489515" sldId="494"/>
            <ac:spMk id="221" creationId="{3FEDEFCC-7A94-4429-B140-571A4298C744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27" creationId="{8B37884C-AC78-4F12-BA22-BA7FD48E8C5D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28" creationId="{FEDD066E-4F40-4D25-A2D9-E2955BFCAD94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29" creationId="{3A219E95-6CBC-4CAF-BDD0-5DC4AB62A3BE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30" creationId="{C31F5C1D-18DE-4832-9A29-425B1DD7F31E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31" creationId="{6B4D3CB6-1E8F-4685-80D5-02CC16128110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32" creationId="{C31DF730-5DE5-4548-8428-4AF78089291C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71" creationId="{D3F99CF8-1FBF-4E35-9BBD-9355B3F3921A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72" creationId="{C62B8C45-7623-41DB-A263-6280A6CBDA67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73" creationId="{37D2F3BE-B0B9-4743-85EB-FFC3BB618C20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74" creationId="{C9AD9327-1A8A-49B1-94C0-6357300E8DA7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75" creationId="{75A5CDA3-32F2-45B4-8C55-4C9998C8D74A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76" creationId="{A886B5BD-1991-42CB-AFE5-0E7C8BD1E5D4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77" creationId="{8D80D264-0827-4334-9AF4-4AD24110F1CF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78" creationId="{66701A68-41E8-4241-8FAC-19545A28DB7A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79" creationId="{ED9004EB-A312-439E-BE1A-2D5D85BA3479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80" creationId="{8D36DB99-5FB6-4C24-99EC-742DAAC67560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81" creationId="{8B5D8E46-AEB4-4B28-A3EA-A2B5AF0FE560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82" creationId="{74C4EECD-DC50-4195-9CCE-DC3DF15B90C1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83" creationId="{45C86830-8687-4C57-8ACB-60C5D5B2BDE8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84" creationId="{1471C715-4BC6-420C-A7C6-0B188F21E857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85" creationId="{95D472A3-425E-4B80-A21A-5BEFBD12BB89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86" creationId="{2D3D3E09-4C0B-40CC-A960-28C9A3E6551E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87" creationId="{61F70AA5-B824-495B-AB09-5F1269FDDA7D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88" creationId="{523563F9-2A29-4EAF-8758-6045A2F26541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89" creationId="{F5BE84BF-087E-4CCB-8475-12E96ECE7480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90" creationId="{E94C28A8-3923-4276-886A-9683A0B7282E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91" creationId="{C31B1C96-A649-4BFF-954D-E2672818F0D5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92" creationId="{8A56CD55-D4A7-4187-983C-7E11D1DA3CE2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93" creationId="{A3A3F436-CCDD-4510-A817-A69AF283B8E6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94" creationId="{69454831-CBBC-4A16-8402-0C70915FFB00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95" creationId="{598CC336-B4E4-406A-AC76-BB0980801F65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96" creationId="{B77A75ED-C9B6-4D25-828B-3F3C6F78F3E2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97" creationId="{E4AD1152-4513-472E-8911-B3D9BB951B65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98" creationId="{6F5B0D8B-1044-465A-96C6-748B855FDBB7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299" creationId="{6F8607AA-7E4C-4C54-8AA8-577AD7D966BB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00" creationId="{8BC6F2E7-CF8D-4873-ACFD-FD9045253F37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01" creationId="{B6346E3D-6A69-45EA-8A60-4D94D917A295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02" creationId="{0CD0C36D-AB85-403D-A338-952381063EEE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03" creationId="{2467B3D5-887C-44AF-9A1A-8AE610C303ED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06" creationId="{8A057CF0-BF7F-477A-A4C6-DC6B26F02398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08" creationId="{82AB712E-D4A1-4E43-B530-E3EF2C549D5C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09" creationId="{90FE94B9-553F-4A7E-B92C-D70594CF1B7B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10" creationId="{69225071-01B5-4797-9D60-81E98550F48A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11" creationId="{E40D2F49-9C67-44D3-A480-6A77A59FF2AD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12" creationId="{5FC2E40A-2DC8-468C-998E-72DEEA9F9F7A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14" creationId="{438B119A-9AC3-4760-A81A-4D810F8F04AF}"/>
          </ac:spMkLst>
        </pc:spChg>
        <pc:spChg chg="mod">
          <ac:chgData name="Kulinich Bohdan" userId="48e65c9f34e137d0" providerId="LiveId" clId="{7B5273F8-F3C6-41FC-B69B-CDE725586165}" dt="2021-07-13T17:19:25.495" v="539"/>
          <ac:spMkLst>
            <pc:docMk/>
            <pc:sldMk cId="1794489515" sldId="494"/>
            <ac:spMk id="315" creationId="{7B972DFC-6A93-47B1-9857-7178EFA84BDC}"/>
          </ac:spMkLst>
        </pc:spChg>
        <pc:spChg chg="add mod ord">
          <ac:chgData name="Kulinich Bohdan" userId="48e65c9f34e137d0" providerId="LiveId" clId="{7B5273F8-F3C6-41FC-B69B-CDE725586165}" dt="2021-07-13T17:20:53.025" v="572" actId="171"/>
          <ac:spMkLst>
            <pc:docMk/>
            <pc:sldMk cId="1794489515" sldId="494"/>
            <ac:spMk id="316" creationId="{DB6B5E51-2804-4775-B26D-C96FC935059A}"/>
          </ac:spMkLst>
        </pc:spChg>
        <pc:grpChg chg="add mod ord modVis">
          <ac:chgData name="Kulinich Bohdan" userId="48e65c9f34e137d0" providerId="LiveId" clId="{7B5273F8-F3C6-41FC-B69B-CDE725586165}" dt="2021-07-13T17:20:09.009" v="555" actId="14429"/>
          <ac:grpSpMkLst>
            <pc:docMk/>
            <pc:sldMk cId="1794489515" sldId="494"/>
            <ac:grpSpMk id="127" creationId="{3BBF5C06-3E54-4730-A5A5-DB88540E1A79}"/>
          </ac:grpSpMkLst>
        </pc:grpChg>
        <pc:grpChg chg="add del mod">
          <ac:chgData name="Kulinich Bohdan" userId="48e65c9f34e137d0" providerId="LiveId" clId="{7B5273F8-F3C6-41FC-B69B-CDE725586165}" dt="2021-07-13T17:19:24.077" v="538"/>
          <ac:grpSpMkLst>
            <pc:docMk/>
            <pc:sldMk cId="1794489515" sldId="494"/>
            <ac:grpSpMk id="128" creationId="{9F46FF5A-F6E4-4C99-B54F-566F9A0827EA}"/>
          </ac:grpSpMkLst>
        </pc:grpChg>
        <pc:grpChg chg="mod">
          <ac:chgData name="Kulinich Bohdan" userId="48e65c9f34e137d0" providerId="LiveId" clId="{7B5273F8-F3C6-41FC-B69B-CDE725586165}" dt="2021-07-13T17:19:22.675" v="537"/>
          <ac:grpSpMkLst>
            <pc:docMk/>
            <pc:sldMk cId="1794489515" sldId="494"/>
            <ac:grpSpMk id="130" creationId="{FD2BC64C-2363-4750-B090-6A21A3A4BC4C}"/>
          </ac:grpSpMkLst>
        </pc:grpChg>
        <pc:grpChg chg="mod">
          <ac:chgData name="Kulinich Bohdan" userId="48e65c9f34e137d0" providerId="LiveId" clId="{7B5273F8-F3C6-41FC-B69B-CDE725586165}" dt="2021-07-13T17:19:22.675" v="537"/>
          <ac:grpSpMkLst>
            <pc:docMk/>
            <pc:sldMk cId="1794489515" sldId="494"/>
            <ac:grpSpMk id="219" creationId="{8CEC7FB6-ADA9-4957-A414-4D844C908F4A}"/>
          </ac:grpSpMkLst>
        </pc:grpChg>
        <pc:grpChg chg="add mod ord modVis">
          <ac:chgData name="Kulinich Bohdan" userId="48e65c9f34e137d0" providerId="LiveId" clId="{7B5273F8-F3C6-41FC-B69B-CDE725586165}" dt="2021-07-13T17:20:15.021" v="556" actId="14429"/>
          <ac:grpSpMkLst>
            <pc:docMk/>
            <pc:sldMk cId="1794489515" sldId="494"/>
            <ac:grpSpMk id="222" creationId="{35C4D3CA-E0C3-4F71-9DCF-4796E0C9D0B9}"/>
          </ac:grpSpMkLst>
        </pc:grpChg>
        <pc:grpChg chg="mod">
          <ac:chgData name="Kulinich Bohdan" userId="48e65c9f34e137d0" providerId="LiveId" clId="{7B5273F8-F3C6-41FC-B69B-CDE725586165}" dt="2021-07-13T17:19:25.495" v="539"/>
          <ac:grpSpMkLst>
            <pc:docMk/>
            <pc:sldMk cId="1794489515" sldId="494"/>
            <ac:grpSpMk id="224" creationId="{BCF2AF4C-798A-4A90-B676-625F390EC250}"/>
          </ac:grpSpMkLst>
        </pc:grpChg>
        <pc:grpChg chg="mod">
          <ac:chgData name="Kulinich Bohdan" userId="48e65c9f34e137d0" providerId="LiveId" clId="{7B5273F8-F3C6-41FC-B69B-CDE725586165}" dt="2021-07-13T17:19:25.495" v="539"/>
          <ac:grpSpMkLst>
            <pc:docMk/>
            <pc:sldMk cId="1794489515" sldId="494"/>
            <ac:grpSpMk id="313" creationId="{45E14E25-244C-4CC1-A729-3B6401E99DFD}"/>
          </ac:grpSpMkLst>
        </pc:grpChg>
        <pc:picChg chg="mod ord modVis">
          <ac:chgData name="Kulinich Bohdan" userId="48e65c9f34e137d0" providerId="LiveId" clId="{7B5273F8-F3C6-41FC-B69B-CDE725586165}" dt="2021-07-13T17:20:07.166" v="554" actId="166"/>
          <ac:picMkLst>
            <pc:docMk/>
            <pc:sldMk cId="1794489515" sldId="494"/>
            <ac:picMk id="13" creationId="{9BBF827E-5082-4894-858E-CC1F17B8CC0E}"/>
          </ac:picMkLst>
        </pc:picChg>
        <pc:picChg chg="add del mod ord">
          <ac:chgData name="Kulinich Bohdan" userId="48e65c9f34e137d0" providerId="LiveId" clId="{7B5273F8-F3C6-41FC-B69B-CDE725586165}" dt="2021-07-13T14:54:08.397" v="349" actId="478"/>
          <ac:picMkLst>
            <pc:docMk/>
            <pc:sldMk cId="1794489515" sldId="494"/>
            <ac:picMk id="21" creationId="{629A89F6-AEA3-41BF-B73A-4B42EA8156F6}"/>
          </ac:picMkLst>
        </pc:picChg>
        <pc:picChg chg="add mod ord modVis">
          <ac:chgData name="Kulinich Bohdan" userId="48e65c9f34e137d0" providerId="LiveId" clId="{7B5273F8-F3C6-41FC-B69B-CDE725586165}" dt="2021-07-13T15:38:05.910" v="419" actId="164"/>
          <ac:picMkLst>
            <pc:docMk/>
            <pc:sldMk cId="1794489515" sldId="494"/>
            <ac:picMk id="23" creationId="{A0E82D2B-1761-4CDD-92F2-1D46FFF49733}"/>
          </ac:picMkLst>
        </pc:picChg>
        <pc:picChg chg="mod">
          <ac:chgData name="Kulinich Bohdan" userId="48e65c9f34e137d0" providerId="LiveId" clId="{7B5273F8-F3C6-41FC-B69B-CDE725586165}" dt="2021-07-13T17:19:22.675" v="537"/>
          <ac:picMkLst>
            <pc:docMk/>
            <pc:sldMk cId="1794489515" sldId="494"/>
            <ac:picMk id="129" creationId="{E68E39BC-0938-494E-8AA6-567DD7C99987}"/>
          </ac:picMkLst>
        </pc:picChg>
        <pc:picChg chg="mod">
          <ac:chgData name="Kulinich Bohdan" userId="48e65c9f34e137d0" providerId="LiveId" clId="{7B5273F8-F3C6-41FC-B69B-CDE725586165}" dt="2021-07-13T17:19:25.495" v="539"/>
          <ac:picMkLst>
            <pc:docMk/>
            <pc:sldMk cId="1794489515" sldId="494"/>
            <ac:picMk id="223" creationId="{C5F69BDD-D6FC-44DE-863A-187F3A1E4971}"/>
          </ac:picMkLst>
        </pc:pic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24" creationId="{D4F367A9-D82D-43C6-8E19-BE397B5F505D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25" creationId="{0795A394-0D10-4A1F-930B-3B346B605041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34" creationId="{4528AAF5-B8F8-43BA-A628-586263D67034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35" creationId="{A9255FA3-FC89-4670-95F1-03F600C20467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36" creationId="{9BA5AB12-90C1-4B22-9FAC-B52E2AA5BD50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37" creationId="{0698714E-2A0B-42B8-B104-CFF335921214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38" creationId="{17AFB729-3CFA-4C61-905D-92D432F020FD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39" creationId="{FEF74C64-6F06-4424-AA1C-BAE4F02A461D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40" creationId="{E01D6683-3D0A-4F15-82F3-94920DF33BEF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41" creationId="{36045FF9-C532-4703-A3A7-6C0577239765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42" creationId="{B6744776-BD31-46FB-8B48-06425B71EAD2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43" creationId="{35E40D15-FF1A-47DD-AEC9-97988473AB37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44" creationId="{36D6424E-CBC7-47FF-A7F2-665764F73DBA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45" creationId="{CC6B52F4-26C4-4A18-8777-7DF5D02BF235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46" creationId="{D62A26D2-D87C-4794-A60E-A676B1DE59F4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47" creationId="{5B12A329-14E2-4C36-AF7D-39634DB2649C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48" creationId="{5A9D1E4C-8855-4C5A-AA7B-EAE6725771F4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49" creationId="{E83DA310-1EEA-40B5-8116-A59474B2F12D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50" creationId="{437C34A7-3285-4B52-9F0E-E5B03448A157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51" creationId="{A02D9B88-6F91-4FA9-80A4-76F3DF14582C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52" creationId="{7E9B06B3-E5CB-4D66-8807-C63B69EB377E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53" creationId="{91A99EB6-A636-42F9-91FF-8FB68FE2C1E6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54" creationId="{52C9F343-711C-4842-8113-4FFA3B6D127A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55" creationId="{A9814D8E-7BFD-4A4B-82F7-D8DDB9F2ED82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56" creationId="{B1E266C1-2684-406C-B30A-EF5D1F0854FF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57" creationId="{107608D1-C1A3-475B-A803-D740EF7D52BD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58" creationId="{6851FA52-211D-4B69-B688-3942099D5218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59" creationId="{FAA5DA94-3800-4437-8885-27A69B4A66FF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60" creationId="{689A6A62-9AF5-44AC-BCF9-9997D7BCDD61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61" creationId="{CCB5621E-18AF-4DD0-B7AF-95BBEAA09CA6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62" creationId="{91DE45DD-87C2-4666-A5F3-E2CD8DB72D16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63" creationId="{E2D9829B-D51B-45CF-8EA7-8A2FBDC7D30C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64" creationId="{307D1FCD-08BA-4061-82A8-46F669843CD6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65" creationId="{8D2EB79F-8F1F-4252-AB9D-DAF06B1AA2D1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66" creationId="{55FC2F22-6BA2-406F-AEC3-5BC34E07FD19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67" creationId="{C0E171AB-9CA3-4A92-AFBD-B11DDA6C29EE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68" creationId="{C87970D1-EC09-4CB7-9900-75566CF863C3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69" creationId="{75528421-75C4-4419-9685-04BFF80720D7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70" creationId="{5E782B08-DECA-4494-8430-0961EE68B824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71" creationId="{F6FD387D-A5DC-4594-AF08-55802C2A43C3}"/>
          </ac:cxnSpMkLst>
        </pc:cxnChg>
        <pc:cxnChg chg="add mod or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106" creationId="{56A24091-1C0C-4D39-B9B7-915DF76071F4}"/>
          </ac:cxnSpMkLst>
        </pc:cxnChg>
        <pc:cxnChg chg="add del mod ord">
          <ac:chgData name="Kulinich Bohdan" userId="48e65c9f34e137d0" providerId="LiveId" clId="{7B5273F8-F3C6-41FC-B69B-CDE725586165}" dt="2021-07-13T14:54:31.046" v="355" actId="478"/>
          <ac:cxnSpMkLst>
            <pc:docMk/>
            <pc:sldMk cId="1794489515" sldId="494"/>
            <ac:cxnSpMk id="107" creationId="{B98EC7AC-8A6F-446D-98E1-C772BCC01827}"/>
          </ac:cxnSpMkLst>
        </pc:cxnChg>
        <pc:cxnChg chg="add del mod ord">
          <ac:chgData name="Kulinich Bohdan" userId="48e65c9f34e137d0" providerId="LiveId" clId="{7B5273F8-F3C6-41FC-B69B-CDE725586165}" dt="2021-07-13T14:54:31.800" v="356" actId="478"/>
          <ac:cxnSpMkLst>
            <pc:docMk/>
            <pc:sldMk cId="1794489515" sldId="494"/>
            <ac:cxnSpMk id="108" creationId="{5A1EA7A3-F622-44BA-A6A1-477FF1EF000F}"/>
          </ac:cxnSpMkLst>
        </pc:cxnChg>
        <pc:cxnChg chg="add del mod ord">
          <ac:chgData name="Kulinich Bohdan" userId="48e65c9f34e137d0" providerId="LiveId" clId="{7B5273F8-F3C6-41FC-B69B-CDE725586165}" dt="2021-07-13T15:37:58.277" v="418" actId="478"/>
          <ac:cxnSpMkLst>
            <pc:docMk/>
            <pc:sldMk cId="1794489515" sldId="494"/>
            <ac:cxnSpMk id="109" creationId="{3B9BBDC7-E747-4F0C-95DE-474246EBEB43}"/>
          </ac:cxnSpMkLst>
        </pc:cxnChg>
        <pc:cxnChg chg="add mo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114" creationId="{632BFCFB-B4C0-45DD-808B-FC7ECCD39B9B}"/>
          </ac:cxnSpMkLst>
        </pc:cxnChg>
        <pc:cxnChg chg="add mod">
          <ac:chgData name="Kulinich Bohdan" userId="48e65c9f34e137d0" providerId="LiveId" clId="{7B5273F8-F3C6-41FC-B69B-CDE725586165}" dt="2021-07-13T15:38:05.910" v="419" actId="164"/>
          <ac:cxnSpMkLst>
            <pc:docMk/>
            <pc:sldMk cId="1794489515" sldId="494"/>
            <ac:cxnSpMk id="118" creationId="{F3258C7D-2DFE-45E6-8AB4-15C9953761E0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31" creationId="{0448FF42-7FE6-48A2-8D5A-74F2447F9465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32" creationId="{90312D01-5865-424B-82BD-0DFC65F533E3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39" creationId="{9A49F8EB-9D26-491D-948D-43B3EA38F37F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40" creationId="{9CEC92E2-76AB-48A9-A799-545320FD7474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41" creationId="{0911D778-D4D1-4BE9-AEA7-4BEEE46F42BD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42" creationId="{921014D9-306B-4BD0-BB8D-3848EFC1217A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43" creationId="{0682D570-9DEA-446C-8E42-02529195228D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44" creationId="{B1C0BDA8-DA6E-4481-88AB-318E7EEB46A6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45" creationId="{0C821E70-CA1A-41AB-9DEC-27B39CBAB8A0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46" creationId="{D42864CB-01DE-49A7-95B8-0F640F1B74A8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47" creationId="{25539648-3118-42F9-86FC-CA87D1A16DAA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48" creationId="{B8769F80-9A5B-4430-A42F-0AC37A6E730E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49" creationId="{D14D8287-2410-4425-A636-0B9FA9116CEB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50" creationId="{5290E72F-EE7B-4F15-A9B6-94C4F44466A9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51" creationId="{6703ED4C-1E54-4066-B8E5-3C03F5D3DB1B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52" creationId="{3D3E5579-D759-4822-9644-D49F5EFDAC42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53" creationId="{00F5C2A8-C466-4638-BEE4-8A198650CB59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54" creationId="{8B1A2E90-1731-40FA-BEDC-EB4D0017231C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55" creationId="{72872925-B38F-4BA2-B99C-7B4AE57AA70F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56" creationId="{31102513-0AA3-4BD3-A10B-AE0B54A71DCF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57" creationId="{5910B8AA-8BCF-4421-A616-62AA04F68A65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58" creationId="{1C7CEE8C-7A79-42EC-A260-976D9DDCE419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59" creationId="{26A72CA8-1B5F-4879-8859-03EC9A2C3363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60" creationId="{59871B75-DADA-46C0-A9D5-4EBF47B7312D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61" creationId="{2A893CFF-E719-4DC4-B2F7-C9F93506A791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62" creationId="{C080E7CE-0611-468F-AC3A-56219407E8DE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63" creationId="{025DCA44-AFD6-4DA3-AC6C-04B8288BD2F6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64" creationId="{F0B41E52-593D-4F8E-9E2B-740A5C18B8E1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65" creationId="{064E2DF1-E5B4-4125-BA46-B85B2B88BB89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66" creationId="{F9DB4C50-A016-4E99-AEF1-64FC0F55F4AA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67" creationId="{D0524B7C-1D7A-4EE9-81AA-B41FCC6CC364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68" creationId="{2D678F60-D161-4991-A209-F631E2DA1F0B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69" creationId="{0AC9BA8D-35C4-4347-9AE8-8E11E5BE52BB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70" creationId="{24C7D3CE-B9C3-4F56-90C4-EE22D534A037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71" creationId="{5F3DFB15-DB9D-4904-BEF3-77F12F2050D8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72" creationId="{CC5D91E1-EC1E-4630-BE5E-EB594D34C94A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73" creationId="{CD945F8B-6F7C-4035-A62C-FE053C1406B1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74" creationId="{E945E35D-5375-4A4F-9472-81FDA3C10F5E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75" creationId="{BD65D9D8-E461-4877-BA33-414691194D52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176" creationId="{80FF7599-DFD7-46C6-8BE3-DBD22E6AA7C0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210" creationId="{EA2334CB-7339-4ED0-8975-8770D6AC8C96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211" creationId="{FF33B338-D8BD-4974-A460-907B57BBE0C0}"/>
          </ac:cxnSpMkLst>
        </pc:cxnChg>
        <pc:cxnChg chg="mod">
          <ac:chgData name="Kulinich Bohdan" userId="48e65c9f34e137d0" providerId="LiveId" clId="{7B5273F8-F3C6-41FC-B69B-CDE725586165}" dt="2021-07-13T17:19:22.675" v="537"/>
          <ac:cxnSpMkLst>
            <pc:docMk/>
            <pc:sldMk cId="1794489515" sldId="494"/>
            <ac:cxnSpMk id="213" creationId="{48CF70D0-9F31-4C05-AC53-8156A2FFFFA5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25" creationId="{4A7D79A5-28FD-4475-95E6-F87E71D9E515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26" creationId="{D6609260-E56F-483A-8163-70FFA1CCF60A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33" creationId="{E8933B5D-7AA9-4319-A127-8E56FE9526F2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34" creationId="{D8CC99F2-10C3-4D66-B7BE-FBC85C935937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35" creationId="{836A6C30-8DDD-4B49-B390-E5D3C430DFD3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36" creationId="{117A993E-A002-4AF1-BA6F-F95C4E04445F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37" creationId="{D335FFFD-01B3-4AED-A7EB-E0E1C160523B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38" creationId="{D719FEB2-9F98-4786-9B23-B636D4D561F7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39" creationId="{9DC033B9-BC6E-4F7D-8D38-DD42F359FE41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40" creationId="{561F516D-5400-446F-986F-3B940E3FB110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41" creationId="{3935FC2E-6D88-483E-8CC2-47A3D7D5677D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42" creationId="{CB93DB76-79E4-4E20-8446-46A30A857F1D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43" creationId="{1D7B534C-2E4E-446D-9D4C-89CA140054C7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44" creationId="{DCB16150-5585-47FD-9FFC-001A5077D72F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45" creationId="{566094DC-8E18-4F4E-BC8E-A4097FAC9BAB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46" creationId="{18366DF8-EBD7-4A6C-BA77-158CE9BE6CC6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47" creationId="{5EE574DC-F9AF-4899-8CA7-30AC256C9772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48" creationId="{9DC69103-AB4E-4390-8D10-EB28C657A76A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49" creationId="{E138E2F5-7B4B-4850-8DD7-4259D67FAC47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50" creationId="{788BB54A-D6B0-4012-922C-2BAF3A56BAC6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51" creationId="{0F522324-B140-4E17-9D8D-55D66D00D627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52" creationId="{50BA3091-D626-42AF-941F-4474F92B407A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53" creationId="{FA14897D-873D-4591-8B60-E7BA869BF35D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54" creationId="{EF63030E-D267-4376-B822-102C3A1D4050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55" creationId="{D51E8454-9173-4C5D-8012-A5724F342CD5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56" creationId="{31E599A7-1AFA-4B99-A22D-CA015D689D3F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57" creationId="{14B9BE00-5CDD-4A18-BD8F-3651D5AAFB49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58" creationId="{4DC3D456-600D-432D-AA03-B2F330D99C7F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59" creationId="{4637C037-CFD5-4C84-BE05-7CAC4C317687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60" creationId="{B43D1E3E-39F6-40A5-BEC5-4A513943BC15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61" creationId="{468C9C3E-A255-415D-8497-94A2B9D2D7DB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62" creationId="{1E38774A-B7DA-42AF-84BA-FBB1FCC9AC3E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63" creationId="{012A3203-C835-440F-9F12-5DE8C1AEFC8F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64" creationId="{74B57F2C-23F0-47AB-9C31-AE25256834B9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65" creationId="{AD5409FF-DF7D-4BBA-A1D2-9CB0D5CECAEF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66" creationId="{EB68FBE3-8BAD-41E9-85B0-54036F702327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67" creationId="{214F86E8-2093-4B3A-8B7D-3191E1D576F6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68" creationId="{5097CBBB-FECF-4E6B-A01C-73479FF7C0D9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69" creationId="{80CC3466-360D-495E-B8A4-B8BC13C0B6D0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270" creationId="{7E02182F-A43E-4CC7-A05E-9FA697F5058F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304" creationId="{2FB22F4F-21A3-44B1-A038-E8A900F77EA1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305" creationId="{112DEF00-E479-41E3-B6A8-DD5A5E1F6060}"/>
          </ac:cxnSpMkLst>
        </pc:cxnChg>
        <pc:cxnChg chg="mod">
          <ac:chgData name="Kulinich Bohdan" userId="48e65c9f34e137d0" providerId="LiveId" clId="{7B5273F8-F3C6-41FC-B69B-CDE725586165}" dt="2021-07-13T17:19:25.495" v="539"/>
          <ac:cxnSpMkLst>
            <pc:docMk/>
            <pc:sldMk cId="1794489515" sldId="494"/>
            <ac:cxnSpMk id="307" creationId="{F87CC3AB-BEE0-4C74-84C1-4DD8BE368242}"/>
          </ac:cxnSpMkLst>
        </pc:cxnChg>
      </pc:sldChg>
      <pc:sldChg chg="del">
        <pc:chgData name="Kulinich Bohdan" userId="48e65c9f34e137d0" providerId="LiveId" clId="{7B5273F8-F3C6-41FC-B69B-CDE725586165}" dt="2021-07-15T11:34:45.481" v="1296" actId="47"/>
        <pc:sldMkLst>
          <pc:docMk/>
          <pc:sldMk cId="2937868252" sldId="496"/>
        </pc:sldMkLst>
      </pc:sldChg>
      <pc:sldChg chg="del">
        <pc:chgData name="Kulinich Bohdan" userId="48e65c9f34e137d0" providerId="LiveId" clId="{7B5273F8-F3C6-41FC-B69B-CDE725586165}" dt="2021-07-15T11:34:45.481" v="1296" actId="47"/>
        <pc:sldMkLst>
          <pc:docMk/>
          <pc:sldMk cId="2783973621" sldId="498"/>
        </pc:sldMkLst>
      </pc:sldChg>
      <pc:sldChg chg="del">
        <pc:chgData name="Kulinich Bohdan" userId="48e65c9f34e137d0" providerId="LiveId" clId="{7B5273F8-F3C6-41FC-B69B-CDE725586165}" dt="2021-07-15T11:34:45.481" v="1296" actId="47"/>
        <pc:sldMkLst>
          <pc:docMk/>
          <pc:sldMk cId="1380009461" sldId="500"/>
        </pc:sldMkLst>
      </pc:sldChg>
      <pc:sldChg chg="del">
        <pc:chgData name="Kulinich Bohdan" userId="48e65c9f34e137d0" providerId="LiveId" clId="{7B5273F8-F3C6-41FC-B69B-CDE725586165}" dt="2021-07-15T11:34:45.481" v="1296" actId="47"/>
        <pc:sldMkLst>
          <pc:docMk/>
          <pc:sldMk cId="1717270184" sldId="502"/>
        </pc:sldMkLst>
      </pc:sldChg>
      <pc:sldChg chg="del">
        <pc:chgData name="Kulinich Bohdan" userId="48e65c9f34e137d0" providerId="LiveId" clId="{7B5273F8-F3C6-41FC-B69B-CDE725586165}" dt="2021-07-15T11:34:45.481" v="1296" actId="47"/>
        <pc:sldMkLst>
          <pc:docMk/>
          <pc:sldMk cId="3014768799" sldId="504"/>
        </pc:sldMkLst>
      </pc:sldChg>
      <pc:sldChg chg="del">
        <pc:chgData name="Kulinich Bohdan" userId="48e65c9f34e137d0" providerId="LiveId" clId="{7B5273F8-F3C6-41FC-B69B-CDE725586165}" dt="2021-07-15T11:34:45.481" v="1296" actId="47"/>
        <pc:sldMkLst>
          <pc:docMk/>
          <pc:sldMk cId="1486443320" sldId="505"/>
        </pc:sldMkLst>
      </pc:sldChg>
      <pc:sldChg chg="modSp add mod modAnim">
        <pc:chgData name="Kulinich Bohdan" userId="48e65c9f34e137d0" providerId="LiveId" clId="{7B5273F8-F3C6-41FC-B69B-CDE725586165}" dt="2021-07-13T09:18:23.262" v="253" actId="20577"/>
        <pc:sldMkLst>
          <pc:docMk/>
          <pc:sldMk cId="1680196547" sldId="506"/>
        </pc:sldMkLst>
        <pc:spChg chg="mod">
          <ac:chgData name="Kulinich Bohdan" userId="48e65c9f34e137d0" providerId="LiveId" clId="{7B5273F8-F3C6-41FC-B69B-CDE725586165}" dt="2021-07-13T09:18:17.653" v="252" actId="20577"/>
          <ac:spMkLst>
            <pc:docMk/>
            <pc:sldMk cId="1680196547" sldId="506"/>
            <ac:spMk id="12" creationId="{97485A41-1798-4E95-BC09-FD81F2E9BF93}"/>
          </ac:spMkLst>
        </pc:spChg>
        <pc:spChg chg="mod">
          <ac:chgData name="Kulinich Bohdan" userId="48e65c9f34e137d0" providerId="LiveId" clId="{7B5273F8-F3C6-41FC-B69B-CDE725586165}" dt="2021-07-13T09:17:58.272" v="251" actId="14100"/>
          <ac:spMkLst>
            <pc:docMk/>
            <pc:sldMk cId="1680196547" sldId="506"/>
            <ac:spMk id="19" creationId="{289739F1-7DB2-4B52-AD3C-F48040CB1DFB}"/>
          </ac:spMkLst>
        </pc:spChg>
        <pc:spChg chg="mod">
          <ac:chgData name="Kulinich Bohdan" userId="48e65c9f34e137d0" providerId="LiveId" clId="{7B5273F8-F3C6-41FC-B69B-CDE725586165}" dt="2021-07-13T09:18:23.262" v="253" actId="20577"/>
          <ac:spMkLst>
            <pc:docMk/>
            <pc:sldMk cId="1680196547" sldId="506"/>
            <ac:spMk id="111" creationId="{7DFAC910-99EA-4A53-93C3-DEE93FA3D901}"/>
          </ac:spMkLst>
        </pc:spChg>
        <pc:spChg chg="mod">
          <ac:chgData name="Kulinich Bohdan" userId="48e65c9f34e137d0" providerId="LiveId" clId="{7B5273F8-F3C6-41FC-B69B-CDE725586165}" dt="2021-07-13T09:17:48.438" v="247" actId="14100"/>
          <ac:spMkLst>
            <pc:docMk/>
            <pc:sldMk cId="1680196547" sldId="506"/>
            <ac:spMk id="112" creationId="{03FBA8CC-A7D1-4D4E-BE8E-224906A7BF4D}"/>
          </ac:spMkLst>
        </pc:spChg>
        <pc:spChg chg="mod">
          <ac:chgData name="Kulinich Bohdan" userId="48e65c9f34e137d0" providerId="LiveId" clId="{7B5273F8-F3C6-41FC-B69B-CDE725586165}" dt="2021-07-13T09:17:50.542" v="248" actId="14100"/>
          <ac:spMkLst>
            <pc:docMk/>
            <pc:sldMk cId="1680196547" sldId="506"/>
            <ac:spMk id="113" creationId="{D74A0AE4-A313-4114-B5AC-6A5F3AFC5F2B}"/>
          </ac:spMkLst>
        </pc:spChg>
        <pc:spChg chg="mod">
          <ac:chgData name="Kulinich Bohdan" userId="48e65c9f34e137d0" providerId="LiveId" clId="{7B5273F8-F3C6-41FC-B69B-CDE725586165}" dt="2021-07-13T09:17:53.201" v="249" actId="14100"/>
          <ac:spMkLst>
            <pc:docMk/>
            <pc:sldMk cId="1680196547" sldId="506"/>
            <ac:spMk id="114" creationId="{91485CB4-186C-44C5-9EFB-C33B0D46E146}"/>
          </ac:spMkLst>
        </pc:spChg>
        <pc:spChg chg="mod">
          <ac:chgData name="Kulinich Bohdan" userId="48e65c9f34e137d0" providerId="LiveId" clId="{7B5273F8-F3C6-41FC-B69B-CDE725586165}" dt="2021-07-13T09:17:55.938" v="250" actId="14100"/>
          <ac:spMkLst>
            <pc:docMk/>
            <pc:sldMk cId="1680196547" sldId="506"/>
            <ac:spMk id="115" creationId="{B32351CE-E3DC-45D1-A773-3FA1535220D2}"/>
          </ac:spMkLst>
        </pc:spChg>
      </pc:sldChg>
      <pc:sldChg chg="addSp delSp modSp new del mod modAnim">
        <pc:chgData name="Kulinich Bohdan" userId="48e65c9f34e137d0" providerId="LiveId" clId="{7B5273F8-F3C6-41FC-B69B-CDE725586165}" dt="2021-07-15T11:34:45.481" v="1296" actId="47"/>
        <pc:sldMkLst>
          <pc:docMk/>
          <pc:sldMk cId="2653590241" sldId="507"/>
        </pc:sldMkLst>
        <pc:spChg chg="mod ord topLvl">
          <ac:chgData name="Kulinich Bohdan" userId="48e65c9f34e137d0" providerId="LiveId" clId="{7B5273F8-F3C6-41FC-B69B-CDE725586165}" dt="2021-07-13T17:18:13.250" v="523" actId="164"/>
          <ac:spMkLst>
            <pc:docMk/>
            <pc:sldMk cId="2653590241" sldId="507"/>
            <ac:spMk id="4" creationId="{AFE4B834-1934-467C-8242-DBE23783A78B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7" creationId="{0902429C-9CE2-42D7-81E9-049212719827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8" creationId="{772DA1A3-38C4-4B29-9075-B94ACAB254B7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9" creationId="{136E49F4-BD92-4CE6-BB2F-F6E2C78E736C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10" creationId="{568EE1C6-287A-4F87-9406-6F801C963201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11" creationId="{2210CE5C-274C-43E2-AA5C-197AC05D70BA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12" creationId="{636829DD-2496-4CEF-9BA2-39AEDB4422C9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51" creationId="{B6026230-89CC-4D05-A15F-F0F8E6AB3454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52" creationId="{E837EC78-AAB0-43E9-A967-34A68CDE1F74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53" creationId="{47D2B5E1-6B78-476B-A0E7-41BCD2DBFC28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54" creationId="{290ECC41-3794-48B9-A402-2DBAB802DF5A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55" creationId="{95152049-9DAC-4408-9F79-567F1C457F7E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56" creationId="{2FFD4902-F0D1-4FE6-A8FD-253C7216B475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57" creationId="{48EA3E31-C845-4F90-BEED-D33797441718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58" creationId="{48F44F2F-F47B-41C3-B5FD-6DB991514089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59" creationId="{8B4CA719-74CF-4265-AB4F-5BC3B7C045B7}"/>
          </ac:spMkLst>
        </pc:spChg>
        <pc:spChg chg="mod topLvl modVis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60" creationId="{90CA78D0-C826-4360-A73A-86BEDE0C0CF0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61" creationId="{F143E53C-1B9D-4355-9AEF-D06552281C35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62" creationId="{4A6D0CA0-85B2-4727-BF21-BAE212A50C20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63" creationId="{114DBB51-A631-4DC7-94DD-E47FBB67DB00}"/>
          </ac:spMkLst>
        </pc:spChg>
        <pc:spChg chg="mod or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64" creationId="{B07615B9-C9CA-42C6-8097-6767AC3F0A21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65" creationId="{56FE300A-7174-4AF9-95FB-E73360212AB5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66" creationId="{1A744C75-3782-4BE1-82C2-7C19D44EB0F4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67" creationId="{B503CBC9-1330-4BCE-96F2-2E66AA3E748B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68" creationId="{94973DEA-2A89-4036-8F11-BE916D29F6EC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69" creationId="{A9F9A469-FDC1-4850-8936-03B16FF95B31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70" creationId="{15AA45DD-22CE-4189-BC39-B249B850E6B6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71" creationId="{FAD4C915-5169-4808-95A2-6479294DFE5E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72" creationId="{A3A4240C-1428-4AE0-94F5-8FDC39E590EB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73" creationId="{C7DC7D56-1F8D-4EC3-BE40-4D6EF089B504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74" creationId="{677B43BC-3C76-4232-8FE0-D25D4800DD19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75" creationId="{2EDDB45C-6930-426D-A185-EFEF18E2AA1C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76" creationId="{90035019-CB0E-48DB-9A1F-7F2EF600DFFB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77" creationId="{83A3040F-991B-4236-AB9A-F8DFC6E45114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78" creationId="{6935AA58-6C64-442A-A52A-191AD202AA18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79" creationId="{C8ABB224-8816-4056-A2CF-18F04FF9B838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80" creationId="{96F7FC8C-6F54-4B13-B45A-F2E58B028AB5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81" creationId="{27269F09-2538-42FF-8B99-D9C9B367AACF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82" creationId="{CE59EE74-A9BD-4859-9498-2EB2B6DE85A2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83" creationId="{3BF1D45C-3723-407C-B81C-1A4D8E1DFB20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84" creationId="{074B4AEE-CA42-4522-8B96-029A90BE2743}"/>
          </ac:spMkLst>
        </pc:spChg>
        <pc:spChg chg="mod or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88" creationId="{C16E1070-67CA-4C33-831B-A4D92E77F703}"/>
          </ac:spMkLst>
        </pc:spChg>
        <pc:spChg chg="mod or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89" creationId="{E6CB50A7-F782-4D43-A6D2-181AE925D395}"/>
          </ac:spMkLst>
        </pc:spChg>
        <pc:spChg chg="mod ord topLvl">
          <ac:chgData name="Kulinich Bohdan" userId="48e65c9f34e137d0" providerId="LiveId" clId="{7B5273F8-F3C6-41FC-B69B-CDE725586165}" dt="2021-07-13T17:18:06.655" v="522" actId="164"/>
          <ac:spMkLst>
            <pc:docMk/>
            <pc:sldMk cId="2653590241" sldId="507"/>
            <ac:spMk id="90" creationId="{B4788844-6C96-4911-82DD-DD6E53D3B1D1}"/>
          </ac:spMkLst>
        </pc:spChg>
        <pc:spChg chg="mod topLvl">
          <ac:chgData name="Kulinich Bohdan" userId="48e65c9f34e137d0" providerId="LiveId" clId="{7B5273F8-F3C6-41FC-B69B-CDE725586165}" dt="2021-07-13T17:19:15.877" v="534" actId="164"/>
          <ac:spMkLst>
            <pc:docMk/>
            <pc:sldMk cId="2653590241" sldId="507"/>
            <ac:spMk id="91" creationId="{4EE9A884-19D7-4A64-84BB-AB2A20CC9921}"/>
          </ac:spMkLst>
        </pc:spChg>
        <pc:spChg chg="add mod ord">
          <ac:chgData name="Kulinich Bohdan" userId="48e65c9f34e137d0" providerId="LiveId" clId="{7B5273F8-F3C6-41FC-B69B-CDE725586165}" dt="2021-07-13T17:18:06.655" v="522" actId="164"/>
          <ac:spMkLst>
            <pc:docMk/>
            <pc:sldMk cId="2653590241" sldId="507"/>
            <ac:spMk id="98" creationId="{24D2A317-E36E-4B07-9EFB-53A9E88983ED}"/>
          </ac:spMkLst>
        </pc:spChg>
        <pc:spChg chg="add mod ord">
          <ac:chgData name="Kulinich Bohdan" userId="48e65c9f34e137d0" providerId="LiveId" clId="{7B5273F8-F3C6-41FC-B69B-CDE725586165}" dt="2021-07-13T17:18:13.250" v="523" actId="164"/>
          <ac:spMkLst>
            <pc:docMk/>
            <pc:sldMk cId="2653590241" sldId="507"/>
            <ac:spMk id="99" creationId="{24F0D500-CC34-4605-9D54-94A64297AA8A}"/>
          </ac:spMkLst>
        </pc:spChg>
        <pc:grpChg chg="add del mod">
          <ac:chgData name="Kulinich Bohdan" userId="48e65c9f34e137d0" providerId="LiveId" clId="{7B5273F8-F3C6-41FC-B69B-CDE725586165}" dt="2021-07-13T17:12:16.165" v="447" actId="165"/>
          <ac:grpSpMkLst>
            <pc:docMk/>
            <pc:sldMk cId="2653590241" sldId="507"/>
            <ac:grpSpMk id="2" creationId="{0EBA8EF8-FA09-499A-A5AF-3B4020D27A8A}"/>
          </ac:grpSpMkLst>
        </pc:grpChg>
        <pc:grpChg chg="add mod">
          <ac:chgData name="Kulinich Bohdan" userId="48e65c9f34e137d0" providerId="LiveId" clId="{7B5273F8-F3C6-41FC-B69B-CDE725586165}" dt="2021-07-13T17:18:13.250" v="523" actId="164"/>
          <ac:grpSpMkLst>
            <pc:docMk/>
            <pc:sldMk cId="2653590241" sldId="507"/>
            <ac:grpSpMk id="101" creationId="{154F4EA9-D5D6-4263-BBD6-7EAAC6F2DDA2}"/>
          </ac:grpSpMkLst>
        </pc:grpChg>
        <pc:grpChg chg="add mod ord">
          <ac:chgData name="Kulinich Bohdan" userId="48e65c9f34e137d0" providerId="LiveId" clId="{7B5273F8-F3C6-41FC-B69B-CDE725586165}" dt="2021-07-13T17:19:15.877" v="534" actId="164"/>
          <ac:grpSpMkLst>
            <pc:docMk/>
            <pc:sldMk cId="2653590241" sldId="507"/>
            <ac:grpSpMk id="102" creationId="{E7664371-A965-4175-A45D-E330F8BB4B05}"/>
          </ac:grpSpMkLst>
        </pc:grpChg>
        <pc:grpChg chg="add mod">
          <ac:chgData name="Kulinich Bohdan" userId="48e65c9f34e137d0" providerId="LiveId" clId="{7B5273F8-F3C6-41FC-B69B-CDE725586165}" dt="2021-07-13T18:39:44.538" v="740" actId="1076"/>
          <ac:grpSpMkLst>
            <pc:docMk/>
            <pc:sldMk cId="2653590241" sldId="507"/>
            <ac:grpSpMk id="105" creationId="{DBDA0CBC-DD0C-4AF7-B9EF-C7EDEAED33D8}"/>
          </ac:grpSpMkLst>
        </pc:grpChg>
        <pc:picChg chg="mod topLvl">
          <ac:chgData name="Kulinich Bohdan" userId="48e65c9f34e137d0" providerId="LiveId" clId="{7B5273F8-F3C6-41FC-B69B-CDE725586165}" dt="2021-07-13T17:19:15.877" v="534" actId="164"/>
          <ac:picMkLst>
            <pc:docMk/>
            <pc:sldMk cId="2653590241" sldId="507"/>
            <ac:picMk id="3" creationId="{63C37C25-E3E3-4AE1-B137-DF4A7FD47183}"/>
          </ac:picMkLst>
        </pc:pic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5" creationId="{7AAB0F75-BFC1-4B1C-8739-AD87322B86A3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6" creationId="{F3E2B6AA-222B-4013-A5F0-27C5F6801019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13" creationId="{00F98A50-A789-4BA6-9CCB-72062448F052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14" creationId="{93C8DA64-C166-417C-943B-64140DCB032E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15" creationId="{E0E8A817-711C-4BF2-9498-5DE184FEA568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16" creationId="{4950551E-F77A-49F7-A072-A5ECE07FBD70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17" creationId="{4B8A3942-9825-4910-8952-5A55ED48281A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18" creationId="{FF73A823-16B7-4628-A557-9E4CCB1AF0A3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19" creationId="{3601C585-5D0A-4112-B6E6-462494DB5C74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20" creationId="{29046C5F-4FD4-416D-AB41-80133D2BAAFC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21" creationId="{9D0BB9BB-9936-4FEA-8FC1-2EB89A1F5DE7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22" creationId="{B4E48497-33CC-4913-817A-D74CD3F49197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23" creationId="{69AD43CA-B8A4-4A51-AE7D-CF3908741626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24" creationId="{CA28CCB7-A651-4EDA-8D9D-28D38998E3BB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25" creationId="{29511142-727F-45FF-ADA1-15696076CBDE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26" creationId="{CC5C8DD9-57B4-4324-9479-6857A9075040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27" creationId="{F9274F4A-E835-4ED4-956A-E6AE60F33AD1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28" creationId="{AB29C198-2EA3-4854-BA7D-74D194C5BCD9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29" creationId="{92EEB211-F5A9-48BF-89CE-3C476B973A52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30" creationId="{F262DAB3-845E-423D-8146-7E4A93B5DD52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31" creationId="{1A6717EB-F938-4D98-AC75-513DC052244A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32" creationId="{6DC33B62-3398-483A-8B91-C7D29DE5B0C2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33" creationId="{5608D127-63A5-424C-B591-388152B1BFA2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34" creationId="{6BBB4EF6-D478-4B9A-AD43-5E343851F173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35" creationId="{13557562-D976-4D26-AB58-6B82C9CD5598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36" creationId="{0DB2DC60-3A54-423A-9B93-31F9F940EEE1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37" creationId="{B1AB5742-D992-4541-9359-C1096BDCCB69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38" creationId="{1AC5C6F6-7D3A-423E-B1E2-33FDB3BBD5D3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39" creationId="{AD6F9CAB-481C-4AF6-8184-AABD163A6F39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40" creationId="{113F00C9-771D-4E3D-A695-4492B93B56FC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41" creationId="{02C08B0D-7A4E-4429-8E63-C20E29A62F8C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42" creationId="{7FAEEC92-B286-462A-B212-512556FB6F6F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43" creationId="{7C3450AD-1B52-47CC-9A15-BB4B70CB0050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44" creationId="{BE9C4CEC-5CEB-4C94-9698-05E056AD290A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45" creationId="{ABEAD453-1A83-416D-930B-5C451805AA07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46" creationId="{E91E1D34-171F-4B24-B087-31F823AB9AA2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47" creationId="{19DE519C-1EF9-4F86-86A8-CB5FD8BCFD95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48" creationId="{5299546E-0CDF-4E87-8A69-C82784BB308C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49" creationId="{54A53E66-8FEE-47B9-A99D-A06C9DCF6D60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50" creationId="{FE4F19DA-8DFA-402C-AE42-F802B631F6D9}"/>
          </ac:cxnSpMkLst>
        </pc:cxnChg>
        <pc:cxnChg chg="mod or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85" creationId="{B907625C-9F56-4629-B8D9-CA37FB9B1DA6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86" creationId="{409C3BCB-9F40-4AC6-85EF-9E867071143C}"/>
          </ac:cxnSpMkLst>
        </pc:cxnChg>
        <pc:cxnChg chg="mod topLvl">
          <ac:chgData name="Kulinich Bohdan" userId="48e65c9f34e137d0" providerId="LiveId" clId="{7B5273F8-F3C6-41FC-B69B-CDE725586165}" dt="2021-07-13T17:19:15.877" v="534" actId="164"/>
          <ac:cxnSpMkLst>
            <pc:docMk/>
            <pc:sldMk cId="2653590241" sldId="507"/>
            <ac:cxnSpMk id="87" creationId="{623A47DF-18E8-481C-A807-1EA5BE14A6AE}"/>
          </ac:cxnSpMkLst>
        </pc:cxnChg>
      </pc:sldChg>
      <pc:sldChg chg="addSp delSp modSp add mod modAnim">
        <pc:chgData name="Kulinich Bohdan" userId="48e65c9f34e137d0" providerId="LiveId" clId="{7B5273F8-F3C6-41FC-B69B-CDE725586165}" dt="2021-07-13T18:49:04.769" v="870" actId="167"/>
        <pc:sldMkLst>
          <pc:docMk/>
          <pc:sldMk cId="1683370175" sldId="508"/>
        </pc:sldMkLst>
        <pc:spChg chg="mod">
          <ac:chgData name="Kulinich Bohdan" userId="48e65c9f34e137d0" providerId="LiveId" clId="{7B5273F8-F3C6-41FC-B69B-CDE725586165}" dt="2021-07-13T18:40:09.042" v="745" actId="1076"/>
          <ac:spMkLst>
            <pc:docMk/>
            <pc:sldMk cId="1683370175" sldId="508"/>
            <ac:spMk id="6" creationId="{4CD1B612-D16C-4F70-8335-78480BFE8EC8}"/>
          </ac:spMkLst>
        </pc:spChg>
        <pc:spChg chg="mod">
          <ac:chgData name="Kulinich Bohdan" userId="48e65c9f34e137d0" providerId="LiveId" clId="{7B5273F8-F3C6-41FC-B69B-CDE725586165}" dt="2021-07-13T17:57:24.224" v="578" actId="20577"/>
          <ac:spMkLst>
            <pc:docMk/>
            <pc:sldMk cId="1683370175" sldId="508"/>
            <ac:spMk id="12" creationId="{97485A41-1798-4E95-BC09-FD81F2E9BF93}"/>
          </ac:spMkLst>
        </pc:spChg>
        <pc:spChg chg="mod ord modVis">
          <ac:chgData name="Kulinich Bohdan" userId="48e65c9f34e137d0" providerId="LiveId" clId="{7B5273F8-F3C6-41FC-B69B-CDE725586165}" dt="2021-07-13T18:49:04.769" v="870" actId="167"/>
          <ac:spMkLst>
            <pc:docMk/>
            <pc:sldMk cId="1683370175" sldId="508"/>
            <ac:spMk id="14" creationId="{77A5BBD8-5574-4F08-AF1D-324733C7635A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23" creationId="{5497CE1D-0DD2-43AF-A632-F3B67BB604A2}"/>
          </ac:spMkLst>
        </pc:spChg>
        <pc:spChg chg="del mod ord topLvl">
          <ac:chgData name="Kulinich Bohdan" userId="48e65c9f34e137d0" providerId="LiveId" clId="{7B5273F8-F3C6-41FC-B69B-CDE725586165}" dt="2021-07-13T18:43:51.113" v="789" actId="478"/>
          <ac:spMkLst>
            <pc:docMk/>
            <pc:sldMk cId="1683370175" sldId="508"/>
            <ac:spMk id="24" creationId="{E23394CA-A29A-4ACE-9E84-73C9CAE92D93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25" creationId="{D9B468C2-8680-4A7A-97BE-8CB20CADB3B1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26" creationId="{C4919A0D-B6C2-4452-89B2-E49E256927AD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27" creationId="{DF9670EE-547B-4079-A510-F899C11D13BC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28" creationId="{9F4D5604-E6F8-4E76-90DF-FF09E9CDFA0A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67" creationId="{EAE58AC0-3DDC-4418-9EDB-F9DB266A3BB2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68" creationId="{6113F325-599B-4D9D-BCB2-CEC49756383D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69" creationId="{F04AA333-03CF-4F48-9827-E257C3BCC070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70" creationId="{F7F8407F-A7E9-482E-9163-3031EE980520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71" creationId="{1C2AAC0C-43AF-4267-AAC7-E8420618D28D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72" creationId="{26207964-3D05-476D-AB04-93C5F9655623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73" creationId="{B3891D1D-AEBD-498F-9D10-02534E14BC7A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74" creationId="{965D52D0-C4A1-49E1-931B-B123EC78B2B8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75" creationId="{899D7E0A-3FE2-4179-87BE-F9E15076AF81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76" creationId="{3902B0BA-20A9-4995-8376-8537C4B75A42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77" creationId="{909C324D-D1A1-4657-9581-F3FE870A15A0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78" creationId="{D89A4830-FD53-4DB3-A13B-9DCCA0217C96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79" creationId="{5E60BDDE-0CCB-400A-B394-4DD7D1B6AD31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80" creationId="{F05FAE22-71F5-40C8-8EB6-13ADC47F2FAB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81" creationId="{74F07452-D50C-4E45-BA3E-FE8AD526ABCC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82" creationId="{BD956FE6-0843-40ED-84BF-61AC1DFAF746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83" creationId="{D465B1D5-0C93-40AB-AD4A-E58587B3D423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84" creationId="{013F32EB-014C-4589-A442-3457C91D4AD1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85" creationId="{6F35AAFF-4F20-415F-B198-B926BD46BDC5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86" creationId="{009C6839-792E-4943-9A2E-FF5FCC2C1F82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87" creationId="{99AFFBE3-C5D5-4D01-BC31-798C4C404DEA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88" creationId="{370EB51C-45CB-475E-B80D-F5D81A609997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89" creationId="{47331A72-6C82-4F4C-8D83-A8C78760111A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90" creationId="{BAC8ACB7-C8B1-4EBD-8F22-64F6D046B10F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91" creationId="{2AE11B8D-0B19-4318-BB5D-A36DF51DACF8}"/>
          </ac:spMkLst>
        </pc:spChg>
        <pc:spChg chg="mod ord topLvl modVis">
          <ac:chgData name="Kulinich Bohdan" userId="48e65c9f34e137d0" providerId="LiveId" clId="{7B5273F8-F3C6-41FC-B69B-CDE725586165}" dt="2021-07-13T18:48:40.420" v="864" actId="164"/>
          <ac:spMkLst>
            <pc:docMk/>
            <pc:sldMk cId="1683370175" sldId="508"/>
            <ac:spMk id="92" creationId="{9DC59757-46EC-467D-94D6-8FB8FE8E7BE1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93" creationId="{624697BC-852D-4351-9183-675AC94BB137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94" creationId="{F76B7A7F-BE2F-4B30-9354-91ECC4D7A35C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95" creationId="{E4E09D44-60AE-4C5D-AF9F-5DFDDD8E35F3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96" creationId="{FA49FBE4-0744-4D69-BB9D-DB2B399AD1C4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97" creationId="{5031020F-4A7A-4552-87A2-CFC0EBC80535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98" creationId="{6673FF2B-8B12-4A68-A5E3-B50A9CA0C502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99" creationId="{E118C0DE-1A58-4CFA-AB5F-A892C257ADBB}"/>
          </ac:spMkLst>
        </pc:spChg>
        <pc:spChg chg="del mod ord topLvl">
          <ac:chgData name="Kulinich Bohdan" userId="48e65c9f34e137d0" providerId="LiveId" clId="{7B5273F8-F3C6-41FC-B69B-CDE725586165}" dt="2021-07-13T18:43:48.926" v="788" actId="478"/>
          <ac:spMkLst>
            <pc:docMk/>
            <pc:sldMk cId="1683370175" sldId="508"/>
            <ac:spMk id="102" creationId="{2C6F85E0-CDA9-4E5F-A56F-16D4EA5E0701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104" creationId="{2245F210-CC68-4A80-9CB6-B6F2475D377F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105" creationId="{BC1E36DD-222A-40CC-A6E1-09021B82155C}"/>
          </ac:spMkLst>
        </pc:spChg>
        <pc:spChg chg="mod ord topLvl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106" creationId="{694B93CA-8EBF-4532-B7DD-17C5B1037BD1}"/>
          </ac:spMkLst>
        </pc:spChg>
        <pc:spChg chg="mod">
          <ac:chgData name="Kulinich Bohdan" userId="48e65c9f34e137d0" providerId="LiveId" clId="{7B5273F8-F3C6-41FC-B69B-CDE725586165}" dt="2021-07-13T18:39:56.678" v="742" actId="165"/>
          <ac:spMkLst>
            <pc:docMk/>
            <pc:sldMk cId="1683370175" sldId="508"/>
            <ac:spMk id="107" creationId="{88786212-163D-4109-AAA0-B189767436EA}"/>
          </ac:spMkLst>
        </pc:spChg>
        <pc:spChg chg="mod">
          <ac:chgData name="Kulinich Bohdan" userId="48e65c9f34e137d0" providerId="LiveId" clId="{7B5273F8-F3C6-41FC-B69B-CDE725586165}" dt="2021-07-13T18:39:56.678" v="742" actId="165"/>
          <ac:spMkLst>
            <pc:docMk/>
            <pc:sldMk cId="1683370175" sldId="508"/>
            <ac:spMk id="108" creationId="{DF60218F-73D9-4739-B3CE-5E9E72D4299F}"/>
          </ac:spMkLst>
        </pc:spChg>
        <pc:spChg chg="mod">
          <ac:chgData name="Kulinich Bohdan" userId="48e65c9f34e137d0" providerId="LiveId" clId="{7B5273F8-F3C6-41FC-B69B-CDE725586165}" dt="2021-07-13T18:39:56.678" v="742" actId="165"/>
          <ac:spMkLst>
            <pc:docMk/>
            <pc:sldMk cId="1683370175" sldId="508"/>
            <ac:spMk id="110" creationId="{F45682BC-BCE3-4B3E-951E-FC03081C8776}"/>
          </ac:spMkLst>
        </pc:spChg>
        <pc:spChg chg="mod">
          <ac:chgData name="Kulinich Bohdan" userId="48e65c9f34e137d0" providerId="LiveId" clId="{7B5273F8-F3C6-41FC-B69B-CDE725586165}" dt="2021-07-13T18:39:56.678" v="742" actId="165"/>
          <ac:spMkLst>
            <pc:docMk/>
            <pc:sldMk cId="1683370175" sldId="508"/>
            <ac:spMk id="111" creationId="{BED0048A-3AED-461A-92C8-3D4822C90E4E}"/>
          </ac:spMkLst>
        </pc:spChg>
        <pc:spChg chg="add mod ord modVis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112" creationId="{7BFD7381-65E0-4440-9659-AC7D318A3BF7}"/>
          </ac:spMkLst>
        </pc:spChg>
        <pc:spChg chg="add mod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122" creationId="{0C894AFF-1D45-44ED-85CD-78F38C115A7C}"/>
          </ac:spMkLst>
        </pc:spChg>
        <pc:spChg chg="add mod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123" creationId="{198FA121-4D89-4B52-B791-EF3022030FD4}"/>
          </ac:spMkLst>
        </pc:spChg>
        <pc:spChg chg="add mod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137" creationId="{4DE544C9-1330-4CB0-B6F5-65412CA35BD4}"/>
          </ac:spMkLst>
        </pc:spChg>
        <pc:spChg chg="add mod">
          <ac:chgData name="Kulinich Bohdan" userId="48e65c9f34e137d0" providerId="LiveId" clId="{7B5273F8-F3C6-41FC-B69B-CDE725586165}" dt="2021-07-13T18:48:20.798" v="855" actId="164"/>
          <ac:spMkLst>
            <pc:docMk/>
            <pc:sldMk cId="1683370175" sldId="508"/>
            <ac:spMk id="138" creationId="{D26BA637-1F00-472B-93AB-EFBA52CB3059}"/>
          </ac:spMkLst>
        </pc:spChg>
        <pc:grpChg chg="add del mod">
          <ac:chgData name="Kulinich Bohdan" userId="48e65c9f34e137d0" providerId="LiveId" clId="{7B5273F8-F3C6-41FC-B69B-CDE725586165}" dt="2021-07-13T18:39:56.678" v="742" actId="165"/>
          <ac:grpSpMkLst>
            <pc:docMk/>
            <pc:sldMk cId="1683370175" sldId="508"/>
            <ac:grpSpMk id="15" creationId="{375164D1-2256-43E0-A1E5-FC6CB87EAEBD}"/>
          </ac:grpSpMkLst>
        </pc:grpChg>
        <pc:grpChg chg="del mod ord topLvl">
          <ac:chgData name="Kulinich Bohdan" userId="48e65c9f34e137d0" providerId="LiveId" clId="{7B5273F8-F3C6-41FC-B69B-CDE725586165}" dt="2021-07-13T18:43:48.926" v="788" actId="478"/>
          <ac:grpSpMkLst>
            <pc:docMk/>
            <pc:sldMk cId="1683370175" sldId="508"/>
            <ac:grpSpMk id="20" creationId="{F62CFB38-981D-4E44-8175-3ED4EBBD21AA}"/>
          </ac:grpSpMkLst>
        </pc:grpChg>
        <pc:grpChg chg="mod">
          <ac:chgData name="Kulinich Bohdan" userId="48e65c9f34e137d0" providerId="LiveId" clId="{7B5273F8-F3C6-41FC-B69B-CDE725586165}" dt="2021-07-13T18:39:56.678" v="742" actId="165"/>
          <ac:grpSpMkLst>
            <pc:docMk/>
            <pc:sldMk cId="1683370175" sldId="508"/>
            <ac:grpSpMk id="109" creationId="{33DD43D0-3FA0-47AE-BACA-45F10F439F10}"/>
          </ac:grpSpMkLst>
        </pc:grpChg>
        <pc:grpChg chg="add mod ord">
          <ac:chgData name="Kulinich Bohdan" userId="48e65c9f34e137d0" providerId="LiveId" clId="{7B5273F8-F3C6-41FC-B69B-CDE725586165}" dt="2021-07-13T18:48:40.420" v="864" actId="164"/>
          <ac:grpSpMkLst>
            <pc:docMk/>
            <pc:sldMk cId="1683370175" sldId="508"/>
            <ac:grpSpMk id="139" creationId="{4D4E6278-191C-4AEF-AE6D-8238889B3D09}"/>
          </ac:grpSpMkLst>
        </pc:grpChg>
        <pc:grpChg chg="add mod">
          <ac:chgData name="Kulinich Bohdan" userId="48e65c9f34e137d0" providerId="LiveId" clId="{7B5273F8-F3C6-41FC-B69B-CDE725586165}" dt="2021-07-13T18:48:40.420" v="864" actId="164"/>
          <ac:grpSpMkLst>
            <pc:docMk/>
            <pc:sldMk cId="1683370175" sldId="508"/>
            <ac:grpSpMk id="140" creationId="{12D0E7E4-B2D8-4739-B4AB-A546F4EA9A56}"/>
          </ac:grpSpMkLst>
        </pc:grpChg>
        <pc:picChg chg="mod ord modVis">
          <ac:chgData name="Kulinich Bohdan" userId="48e65c9f34e137d0" providerId="LiveId" clId="{7B5273F8-F3C6-41FC-B69B-CDE725586165}" dt="2021-07-13T18:49:04.769" v="870" actId="167"/>
          <ac:picMkLst>
            <pc:docMk/>
            <pc:sldMk cId="1683370175" sldId="508"/>
            <ac:picMk id="13" creationId="{9BBF827E-5082-4894-858E-CC1F17B8CC0E}"/>
          </ac:picMkLst>
        </pc:picChg>
        <pc:picChg chg="mod ord topLvl modCrop">
          <ac:chgData name="Kulinich Bohdan" userId="48e65c9f34e137d0" providerId="LiveId" clId="{7B5273F8-F3C6-41FC-B69B-CDE725586165}" dt="2021-07-13T18:48:20.798" v="855" actId="164"/>
          <ac:picMkLst>
            <pc:docMk/>
            <pc:sldMk cId="1683370175" sldId="508"/>
            <ac:picMk id="19" creationId="{DC2B221C-3341-4A81-BC9D-3ABDE3928DC5}"/>
          </ac:picMkLst>
        </pc:pic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21" creationId="{4CCC99D3-FFBD-48F6-ABBF-A8A2015F77F1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22" creationId="{0953CE43-0AD8-4EC1-93AE-386662E984EC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29" creationId="{557D52F7-517B-40C3-8B2A-920F16940267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30" creationId="{D822BC38-BC9F-45ED-80A2-98FE5BB3241B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31" creationId="{B4273B5D-2AC7-4FE1-8575-381A63133945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32" creationId="{2943B22C-5827-4521-8F19-DBE9A6610148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33" creationId="{670D20C0-9132-44DB-BF5E-1319CD25CB49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34" creationId="{57BB19C6-C0A7-478A-95BA-805157F96739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35" creationId="{F209E95D-C161-43D6-88DC-3F557A98B521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36" creationId="{295E23D0-2424-4FA5-B523-2751E1BCD1FB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37" creationId="{14A35C54-7FE7-498E-9630-2467B5083DD8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38" creationId="{6C5AD523-F473-43ED-95E7-E2360D9FF110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39" creationId="{90CAA373-F851-4CB4-A5F3-F2EF9106F6F7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40" creationId="{315155DF-4E12-44FD-86CE-6E5B4C58288C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41" creationId="{BC7BDB7D-08FA-4598-8EAD-1A50BE441F0B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42" creationId="{64ADB943-7101-476E-ABFA-E44063584C41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43" creationId="{D8F7DB54-E7E3-44C5-A33B-AF81B4B3E9BA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44" creationId="{F881BDED-B013-4597-8EFA-DFD244166B88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45" creationId="{F86182D5-AB8B-4CC0-A6D9-C8062F3CA760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46" creationId="{4A8E5462-603A-4F88-BC22-A33E6E7E4615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47" creationId="{65675F79-EC07-45A8-B606-B0B3EDE2B2FC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48" creationId="{8365F52A-B5EA-42EE-8CBC-DCCA5D36E5F5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49" creationId="{9D47EDB2-6935-4E89-B02C-DDE6D1D2298E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50" creationId="{2DE9B12F-6021-4506-A975-7B9AF6B7F992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51" creationId="{8E780295-0786-4ED8-BCE0-21FA04516F8F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52" creationId="{EF3DB227-2E72-4EB8-9775-457DA85B7928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53" creationId="{9F99F041-F19B-4343-A214-DEB641B3F58F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54" creationId="{59401800-8AF6-4C9A-B421-AB438AE8EF2E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55" creationId="{81746CBB-497C-4D3D-92B1-4C8C0F5C5045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56" creationId="{BA245FB8-6C05-41B6-9C7C-0A287342FA51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57" creationId="{39EC963B-B7B8-4693-862D-815A2A3ACF78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58" creationId="{08B645EB-4830-497F-9DFE-8979FEC963BB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59" creationId="{E0E9EFC3-42F7-42C3-8C92-FC631423827F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60" creationId="{5C5B4463-EEED-433F-B56F-10DBFD1F9AEA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61" creationId="{537295A7-F2C3-4904-8361-AEE6F75C2DC9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62" creationId="{011163E4-9841-4481-BDE3-31CD99AB9D97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63" creationId="{94D73092-2236-4A5A-884E-2F6ED81019FC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64" creationId="{807A9C37-31E8-416A-A303-F9C23948F7C5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65" creationId="{C71D53ED-86C0-42C8-A656-F94B90026593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66" creationId="{FA85305A-675A-49CD-88AC-F07B2A2C531A}"/>
          </ac:cxnSpMkLst>
        </pc:cxnChg>
        <pc:cxnChg chg="del mod ord topLvl">
          <ac:chgData name="Kulinich Bohdan" userId="48e65c9f34e137d0" providerId="LiveId" clId="{7B5273F8-F3C6-41FC-B69B-CDE725586165}" dt="2021-07-13T18:43:48.926" v="788" actId="478"/>
          <ac:cxnSpMkLst>
            <pc:docMk/>
            <pc:sldMk cId="1683370175" sldId="508"/>
            <ac:cxnSpMk id="100" creationId="{8D19C644-37D9-4801-94F0-203690686E95}"/>
          </ac:cxnSpMkLst>
        </pc:cxnChg>
        <pc:cxnChg chg="del mod ord topLvl">
          <ac:chgData name="Kulinich Bohdan" userId="48e65c9f34e137d0" providerId="LiveId" clId="{7B5273F8-F3C6-41FC-B69B-CDE725586165}" dt="2021-07-13T18:43:48.926" v="788" actId="478"/>
          <ac:cxnSpMkLst>
            <pc:docMk/>
            <pc:sldMk cId="1683370175" sldId="508"/>
            <ac:cxnSpMk id="101" creationId="{73598538-97F2-46CB-9371-7FD8F85D81C1}"/>
          </ac:cxnSpMkLst>
        </pc:cxnChg>
        <pc:cxnChg chg="mod ord topLvl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103" creationId="{9071C9ED-C30E-4F42-9683-96523B930AB4}"/>
          </ac:cxnSpMkLst>
        </pc:cxnChg>
        <pc:cxnChg chg="add mod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113" creationId="{B6351A9E-C164-4405-9B33-6F3BBB1824C4}"/>
          </ac:cxnSpMkLst>
        </pc:cxnChg>
        <pc:cxnChg chg="add mod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118" creationId="{4B57B5AA-2137-46C1-81C8-8284A1A30237}"/>
          </ac:cxnSpMkLst>
        </pc:cxnChg>
        <pc:cxnChg chg="add mod">
          <ac:chgData name="Kulinich Bohdan" userId="48e65c9f34e137d0" providerId="LiveId" clId="{7B5273F8-F3C6-41FC-B69B-CDE725586165}" dt="2021-07-13T18:48:20.798" v="855" actId="164"/>
          <ac:cxnSpMkLst>
            <pc:docMk/>
            <pc:sldMk cId="1683370175" sldId="508"/>
            <ac:cxnSpMk id="134" creationId="{0FA8F45B-803A-4F54-B7EB-C9FD346C232D}"/>
          </ac:cxnSpMkLst>
        </pc:cxnChg>
      </pc:sldChg>
      <pc:sldChg chg="addSp delSp modSp add mod delAnim modAnim">
        <pc:chgData name="Kulinich Bohdan" userId="48e65c9f34e137d0" providerId="LiveId" clId="{7B5273F8-F3C6-41FC-B69B-CDE725586165}" dt="2021-07-13T19:29:56.638" v="1031"/>
        <pc:sldMkLst>
          <pc:docMk/>
          <pc:sldMk cId="1325750362" sldId="509"/>
        </pc:sldMkLst>
        <pc:spChg chg="mod">
          <ac:chgData name="Kulinich Bohdan" userId="48e65c9f34e137d0" providerId="LiveId" clId="{7B5273F8-F3C6-41FC-B69B-CDE725586165}" dt="2021-07-13T19:24:05.914" v="873" actId="20577"/>
          <ac:spMkLst>
            <pc:docMk/>
            <pc:sldMk cId="1325750362" sldId="509"/>
            <ac:spMk id="12" creationId="{97485A41-1798-4E95-BC09-FD81F2E9BF93}"/>
          </ac:spMkLst>
        </pc:spChg>
        <pc:spChg chg="mod modVis">
          <ac:chgData name="Kulinich Bohdan" userId="48e65c9f34e137d0" providerId="LiveId" clId="{7B5273F8-F3C6-41FC-B69B-CDE725586165}" dt="2021-07-13T19:25:42.220" v="975" actId="14429"/>
          <ac:spMkLst>
            <pc:docMk/>
            <pc:sldMk cId="1325750362" sldId="509"/>
            <ac:spMk id="14" creationId="{77A5BBD8-5574-4F08-AF1D-324733C7635A}"/>
          </ac:spMkLst>
        </pc:spChg>
        <pc:spChg chg="mod">
          <ac:chgData name="Kulinich Bohdan" userId="48e65c9f34e137d0" providerId="LiveId" clId="{7B5273F8-F3C6-41FC-B69B-CDE725586165}" dt="2021-07-13T19:24:59.270" v="965" actId="20577"/>
          <ac:spMkLst>
            <pc:docMk/>
            <pc:sldMk cId="1325750362" sldId="509"/>
            <ac:spMk id="15" creationId="{F4F45B88-D5E4-4DD7-B422-C3BFA9BE0E30}"/>
          </ac:spMkLst>
        </pc:spChg>
        <pc:spChg chg="mod">
          <ac:chgData name="Kulinich Bohdan" userId="48e65c9f34e137d0" providerId="LiveId" clId="{7B5273F8-F3C6-41FC-B69B-CDE725586165}" dt="2021-07-13T19:28:50.393" v="1013" actId="14100"/>
          <ac:spMkLst>
            <pc:docMk/>
            <pc:sldMk cId="1325750362" sldId="509"/>
            <ac:spMk id="19" creationId="{F8571C45-BCAD-42EF-B52F-C339C368A890}"/>
          </ac:spMkLst>
        </pc:spChg>
        <pc:spChg chg="mod">
          <ac:chgData name="Kulinich Bohdan" userId="48e65c9f34e137d0" providerId="LiveId" clId="{7B5273F8-F3C6-41FC-B69B-CDE725586165}" dt="2021-07-13T19:28:48.226" v="1012" actId="14100"/>
          <ac:spMkLst>
            <pc:docMk/>
            <pc:sldMk cId="1325750362" sldId="509"/>
            <ac:spMk id="20" creationId="{5243713F-2070-49AE-B765-1FC4C7A689DF}"/>
          </ac:spMkLst>
        </pc:spChg>
        <pc:spChg chg="add mod">
          <ac:chgData name="Kulinich Bohdan" userId="48e65c9f34e137d0" providerId="LiveId" clId="{7B5273F8-F3C6-41FC-B69B-CDE725586165}" dt="2021-07-13T19:28:55.488" v="1015" actId="14100"/>
          <ac:spMkLst>
            <pc:docMk/>
            <pc:sldMk cId="1325750362" sldId="509"/>
            <ac:spMk id="199" creationId="{A3B5EE29-7B17-4B8E-BA64-FA27D859CAA8}"/>
          </ac:spMkLst>
        </pc:spChg>
        <pc:spChg chg="add mod">
          <ac:chgData name="Kulinich Bohdan" userId="48e65c9f34e137d0" providerId="LiveId" clId="{7B5273F8-F3C6-41FC-B69B-CDE725586165}" dt="2021-07-13T19:28:53.116" v="1014" actId="14100"/>
          <ac:spMkLst>
            <pc:docMk/>
            <pc:sldMk cId="1325750362" sldId="509"/>
            <ac:spMk id="200" creationId="{0BD48C6C-C600-4C64-9BBA-E5DD5A1F3A91}"/>
          </ac:spMkLst>
        </pc:spChg>
        <pc:spChg chg="del">
          <ac:chgData name="Kulinich Bohdan" userId="48e65c9f34e137d0" providerId="LiveId" clId="{7B5273F8-F3C6-41FC-B69B-CDE725586165}" dt="2021-07-13T19:25:37.046" v="971" actId="478"/>
          <ac:spMkLst>
            <pc:docMk/>
            <pc:sldMk cId="1325750362" sldId="509"/>
            <ac:spMk id="316" creationId="{DB6B5E51-2804-4775-B26D-C96FC935059A}"/>
          </ac:spMkLst>
        </pc:spChg>
        <pc:grpChg chg="del">
          <ac:chgData name="Kulinich Bohdan" userId="48e65c9f34e137d0" providerId="LiveId" clId="{7B5273F8-F3C6-41FC-B69B-CDE725586165}" dt="2021-07-13T19:25:38.671" v="973" actId="478"/>
          <ac:grpSpMkLst>
            <pc:docMk/>
            <pc:sldMk cId="1325750362" sldId="509"/>
            <ac:grpSpMk id="127" creationId="{3BBF5C06-3E54-4730-A5A5-DB88540E1A79}"/>
          </ac:grpSpMkLst>
        </pc:grpChg>
        <pc:grpChg chg="del">
          <ac:chgData name="Kulinich Bohdan" userId="48e65c9f34e137d0" providerId="LiveId" clId="{7B5273F8-F3C6-41FC-B69B-CDE725586165}" dt="2021-07-13T19:25:37.948" v="972" actId="478"/>
          <ac:grpSpMkLst>
            <pc:docMk/>
            <pc:sldMk cId="1325750362" sldId="509"/>
            <ac:grpSpMk id="222" creationId="{35C4D3CA-E0C3-4F71-9DCF-4796E0C9D0B9}"/>
          </ac:grpSpMkLst>
        </pc:grpChg>
        <pc:picChg chg="mod modVis">
          <ac:chgData name="Kulinich Bohdan" userId="48e65c9f34e137d0" providerId="LiveId" clId="{7B5273F8-F3C6-41FC-B69B-CDE725586165}" dt="2021-07-13T19:25:41.772" v="974" actId="14429"/>
          <ac:picMkLst>
            <pc:docMk/>
            <pc:sldMk cId="1325750362" sldId="509"/>
            <ac:picMk id="13" creationId="{9BBF827E-5082-4894-858E-CC1F17B8CC0E}"/>
          </ac:picMkLst>
        </pc:picChg>
      </pc:sldChg>
      <pc:sldChg chg="addSp delSp modSp add mod delAnim modAnim">
        <pc:chgData name="Kulinich Bohdan" userId="48e65c9f34e137d0" providerId="LiveId" clId="{7B5273F8-F3C6-41FC-B69B-CDE725586165}" dt="2021-07-15T07:32:43.223" v="1153"/>
        <pc:sldMkLst>
          <pc:docMk/>
          <pc:sldMk cId="141339472" sldId="510"/>
        </pc:sldMkLst>
        <pc:spChg chg="mod">
          <ac:chgData name="Kulinich Bohdan" userId="48e65c9f34e137d0" providerId="LiveId" clId="{7B5273F8-F3C6-41FC-B69B-CDE725586165}" dt="2021-07-15T06:30:04.379" v="1033" actId="20577"/>
          <ac:spMkLst>
            <pc:docMk/>
            <pc:sldMk cId="141339472" sldId="510"/>
            <ac:spMk id="12" creationId="{97485A41-1798-4E95-BC09-FD81F2E9BF93}"/>
          </ac:spMkLst>
        </pc:spChg>
        <pc:spChg chg="del">
          <ac:chgData name="Kulinich Bohdan" userId="48e65c9f34e137d0" providerId="LiveId" clId="{7B5273F8-F3C6-41FC-B69B-CDE725586165}" dt="2021-07-15T06:30:17.238" v="1034" actId="478"/>
          <ac:spMkLst>
            <pc:docMk/>
            <pc:sldMk cId="141339472" sldId="510"/>
            <ac:spMk id="15" creationId="{F4F45B88-D5E4-4DD7-B422-C3BFA9BE0E30}"/>
          </ac:spMkLst>
        </pc:spChg>
        <pc:spChg chg="del">
          <ac:chgData name="Kulinich Bohdan" userId="48e65c9f34e137d0" providerId="LiveId" clId="{7B5273F8-F3C6-41FC-B69B-CDE725586165}" dt="2021-07-15T06:30:17.238" v="1034" actId="478"/>
          <ac:spMkLst>
            <pc:docMk/>
            <pc:sldMk cId="141339472" sldId="510"/>
            <ac:spMk id="19" creationId="{F8571C45-BCAD-42EF-B52F-C339C368A890}"/>
          </ac:spMkLst>
        </pc:spChg>
        <pc:spChg chg="del">
          <ac:chgData name="Kulinich Bohdan" userId="48e65c9f34e137d0" providerId="LiveId" clId="{7B5273F8-F3C6-41FC-B69B-CDE725586165}" dt="2021-07-15T06:30:17.238" v="1034" actId="478"/>
          <ac:spMkLst>
            <pc:docMk/>
            <pc:sldMk cId="141339472" sldId="510"/>
            <ac:spMk id="20" creationId="{5243713F-2070-49AE-B765-1FC4C7A689DF}"/>
          </ac:spMkLst>
        </pc:spChg>
        <pc:spChg chg="add mod">
          <ac:chgData name="Kulinich Bohdan" userId="48e65c9f34e137d0" providerId="LiveId" clId="{7B5273F8-F3C6-41FC-B69B-CDE725586165}" dt="2021-07-15T06:30:34.561" v="1079" actId="20577"/>
          <ac:spMkLst>
            <pc:docMk/>
            <pc:sldMk cId="141339472" sldId="510"/>
            <ac:spMk id="21" creationId="{AAC643C2-DD8D-4283-AF58-F32DC69C759B}"/>
          </ac:spMkLst>
        </pc:spChg>
        <pc:spChg chg="add mod">
          <ac:chgData name="Kulinich Bohdan" userId="48e65c9f34e137d0" providerId="LiveId" clId="{7B5273F8-F3C6-41FC-B69B-CDE725586165}" dt="2021-07-15T07:30:59.495" v="1102" actId="20577"/>
          <ac:spMkLst>
            <pc:docMk/>
            <pc:sldMk cId="141339472" sldId="510"/>
            <ac:spMk id="22" creationId="{2747C995-3567-4B00-B0C6-66B5F9149BAE}"/>
          </ac:spMkLst>
        </pc:spChg>
        <pc:spChg chg="add mod">
          <ac:chgData name="Kulinich Bohdan" userId="48e65c9f34e137d0" providerId="LiveId" clId="{7B5273F8-F3C6-41FC-B69B-CDE725586165}" dt="2021-07-15T07:31:11.602" v="1112" actId="20577"/>
          <ac:spMkLst>
            <pc:docMk/>
            <pc:sldMk cId="141339472" sldId="510"/>
            <ac:spMk id="23" creationId="{964C86F8-029C-485C-A4C1-B67083D508BB}"/>
          </ac:spMkLst>
        </pc:spChg>
        <pc:spChg chg="add mod">
          <ac:chgData name="Kulinich Bohdan" userId="48e65c9f34e137d0" providerId="LiveId" clId="{7B5273F8-F3C6-41FC-B69B-CDE725586165}" dt="2021-07-15T07:30:38.031" v="1092" actId="20577"/>
          <ac:spMkLst>
            <pc:docMk/>
            <pc:sldMk cId="141339472" sldId="510"/>
            <ac:spMk id="24" creationId="{FA923FB3-6E62-4AAB-A8E4-25905274C238}"/>
          </ac:spMkLst>
        </pc:spChg>
        <pc:spChg chg="add mod">
          <ac:chgData name="Kulinich Bohdan" userId="48e65c9f34e137d0" providerId="LiveId" clId="{7B5273F8-F3C6-41FC-B69B-CDE725586165}" dt="2021-07-15T07:31:23.844" v="1121" actId="20577"/>
          <ac:spMkLst>
            <pc:docMk/>
            <pc:sldMk cId="141339472" sldId="510"/>
            <ac:spMk id="25" creationId="{769D874C-5611-4B8E-8B84-AD429138C137}"/>
          </ac:spMkLst>
        </pc:spChg>
        <pc:spChg chg="add mod">
          <ac:chgData name="Kulinich Bohdan" userId="48e65c9f34e137d0" providerId="LiveId" clId="{7B5273F8-F3C6-41FC-B69B-CDE725586165}" dt="2021-07-15T07:31:43.871" v="1132" actId="20577"/>
          <ac:spMkLst>
            <pc:docMk/>
            <pc:sldMk cId="141339472" sldId="510"/>
            <ac:spMk id="26" creationId="{8AF5628A-72D7-4047-B9CA-4C2FE5B5BC4D}"/>
          </ac:spMkLst>
        </pc:spChg>
        <pc:spChg chg="add mod">
          <ac:chgData name="Kulinich Bohdan" userId="48e65c9f34e137d0" providerId="LiveId" clId="{7B5273F8-F3C6-41FC-B69B-CDE725586165}" dt="2021-07-15T07:32:04.262" v="1144" actId="20577"/>
          <ac:spMkLst>
            <pc:docMk/>
            <pc:sldMk cId="141339472" sldId="510"/>
            <ac:spMk id="27" creationId="{CBAFADF8-7654-4E2D-A421-FB92F69E1B8E}"/>
          </ac:spMkLst>
        </pc:spChg>
        <pc:spChg chg="del">
          <ac:chgData name="Kulinich Bohdan" userId="48e65c9f34e137d0" providerId="LiveId" clId="{7B5273F8-F3C6-41FC-B69B-CDE725586165}" dt="2021-07-15T06:30:17.238" v="1034" actId="478"/>
          <ac:spMkLst>
            <pc:docMk/>
            <pc:sldMk cId="141339472" sldId="510"/>
            <ac:spMk id="199" creationId="{A3B5EE29-7B17-4B8E-BA64-FA27D859CAA8}"/>
          </ac:spMkLst>
        </pc:spChg>
        <pc:spChg chg="del">
          <ac:chgData name="Kulinich Bohdan" userId="48e65c9f34e137d0" providerId="LiveId" clId="{7B5273F8-F3C6-41FC-B69B-CDE725586165}" dt="2021-07-15T06:30:17.238" v="1034" actId="478"/>
          <ac:spMkLst>
            <pc:docMk/>
            <pc:sldMk cId="141339472" sldId="510"/>
            <ac:spMk id="200" creationId="{0BD48C6C-C600-4C64-9BBA-E5DD5A1F3A91}"/>
          </ac:spMkLst>
        </pc:spChg>
      </pc:sldChg>
      <pc:sldChg chg="modSp add mod">
        <pc:chgData name="Kulinich Bohdan" userId="48e65c9f34e137d0" providerId="LiveId" clId="{7B5273F8-F3C6-41FC-B69B-CDE725586165}" dt="2021-07-15T11:18:47.966" v="1295" actId="14100"/>
        <pc:sldMkLst>
          <pc:docMk/>
          <pc:sldMk cId="2397251343" sldId="511"/>
        </pc:sldMkLst>
        <pc:spChg chg="mod">
          <ac:chgData name="Kulinich Bohdan" userId="48e65c9f34e137d0" providerId="LiveId" clId="{7B5273F8-F3C6-41FC-B69B-CDE725586165}" dt="2021-07-15T11:18:47.966" v="1295" actId="14100"/>
          <ac:spMkLst>
            <pc:docMk/>
            <pc:sldMk cId="2397251343" sldId="511"/>
            <ac:spMk id="6" creationId="{4CD1B612-D16C-4F70-8335-78480BFE8EC8}"/>
          </ac:spMkLst>
        </pc:spChg>
        <pc:spChg chg="mod">
          <ac:chgData name="Kulinich Bohdan" userId="48e65c9f34e137d0" providerId="LiveId" clId="{7B5273F8-F3C6-41FC-B69B-CDE725586165}" dt="2021-07-15T11:05:09.052" v="1155" actId="20577"/>
          <ac:spMkLst>
            <pc:docMk/>
            <pc:sldMk cId="2397251343" sldId="511"/>
            <ac:spMk id="12" creationId="{97485A41-1798-4E95-BC09-FD81F2E9BF93}"/>
          </ac:spMkLst>
        </pc:spChg>
      </pc:sldChg>
    </pc:docChg>
  </pc:docChgLst>
  <pc:docChgLst>
    <pc:chgData name="Kulinich Bohdan" userId="48e65c9f34e137d0" providerId="LiveId" clId="{91A97ADC-CD3D-478F-B66A-E6D27932D231}"/>
    <pc:docChg chg="undo custSel addSld delSld modSld sldOrd">
      <pc:chgData name="Kulinich Bohdan" userId="48e65c9f34e137d0" providerId="LiveId" clId="{91A97ADC-CD3D-478F-B66A-E6D27932D231}" dt="2021-06-11T04:12:58.176" v="1057" actId="47"/>
      <pc:docMkLst>
        <pc:docMk/>
      </pc:docMkLst>
      <pc:sldChg chg="modSp mod">
        <pc:chgData name="Kulinich Bohdan" userId="48e65c9f34e137d0" providerId="LiveId" clId="{91A97ADC-CD3D-478F-B66A-E6D27932D231}" dt="2021-06-11T03:43:03.696" v="939" actId="20577"/>
        <pc:sldMkLst>
          <pc:docMk/>
          <pc:sldMk cId="2392856674" sldId="425"/>
        </pc:sldMkLst>
        <pc:spChg chg="mod">
          <ac:chgData name="Kulinich Bohdan" userId="48e65c9f34e137d0" providerId="LiveId" clId="{91A97ADC-CD3D-478F-B66A-E6D27932D231}" dt="2021-06-11T03:43:03.696" v="939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delSp modSp add mod delAnim modAnim">
        <pc:chgData name="Kulinich Bohdan" userId="48e65c9f34e137d0" providerId="LiveId" clId="{91A97ADC-CD3D-478F-B66A-E6D27932D231}" dt="2021-06-10T17:49:47.179" v="91"/>
        <pc:sldMkLst>
          <pc:docMk/>
          <pc:sldMk cId="2814267068" sldId="429"/>
        </pc:sldMkLst>
        <pc:spChg chg="mod">
          <ac:chgData name="Kulinich Bohdan" userId="48e65c9f34e137d0" providerId="LiveId" clId="{91A97ADC-CD3D-478F-B66A-E6D27932D231}" dt="2021-06-10T17:49:43.008" v="90" actId="1076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91A97ADC-CD3D-478F-B66A-E6D27932D231}" dt="2021-06-10T17:49:43.008" v="90" actId="1076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91A97ADC-CD3D-478F-B66A-E6D27932D231}" dt="2021-06-10T17:49:43.008" v="90" actId="1076"/>
          <ac:spMkLst>
            <pc:docMk/>
            <pc:sldMk cId="2814267068" sldId="429"/>
            <ac:spMk id="43" creationId="{7246E485-CA9B-4044-9425-69F759F1BB08}"/>
          </ac:spMkLst>
        </pc:spChg>
        <pc:spChg chg="del">
          <ac:chgData name="Kulinich Bohdan" userId="48e65c9f34e137d0" providerId="LiveId" clId="{91A97ADC-CD3D-478F-B66A-E6D27932D231}" dt="2021-06-10T17:49:36.885" v="89" actId="478"/>
          <ac:spMkLst>
            <pc:docMk/>
            <pc:sldMk cId="2814267068" sldId="429"/>
            <ac:spMk id="44" creationId="{E3DEC17C-8761-4AC2-9C35-1837AB0F0183}"/>
          </ac:spMkLst>
        </pc:spChg>
      </pc:sldChg>
      <pc:sldChg chg="modSp">
        <pc:chgData name="Kulinich Bohdan" userId="48e65c9f34e137d0" providerId="LiveId" clId="{91A97ADC-CD3D-478F-B66A-E6D27932D231}" dt="2021-06-10T17:43:54.142" v="0" actId="20577"/>
        <pc:sldMkLst>
          <pc:docMk/>
          <pc:sldMk cId="892962582" sldId="432"/>
        </pc:sldMkLst>
        <pc:spChg chg="mod">
          <ac:chgData name="Kulinich Bohdan" userId="48e65c9f34e137d0" providerId="LiveId" clId="{91A97ADC-CD3D-478F-B66A-E6D27932D231}" dt="2021-06-10T17:43:54.142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3259107861" sldId="454"/>
        </pc:sldMkLst>
      </pc:sldChg>
      <pc:sldChg chg="del">
        <pc:chgData name="Kulinich Bohdan" userId="48e65c9f34e137d0" providerId="LiveId" clId="{91A97ADC-CD3D-478F-B66A-E6D27932D231}" dt="2021-06-10T17:44:10.857" v="1" actId="47"/>
        <pc:sldMkLst>
          <pc:docMk/>
          <pc:sldMk cId="2798701107" sldId="461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511434298" sldId="469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2593949478" sldId="470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455317331" sldId="471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2264639238" sldId="472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2968917107" sldId="473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3833883362" sldId="474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3900559042" sldId="475"/>
        </pc:sldMkLst>
      </pc:sldChg>
      <pc:sldChg chg="del">
        <pc:chgData name="Kulinich Bohdan" userId="48e65c9f34e137d0" providerId="LiveId" clId="{91A97ADC-CD3D-478F-B66A-E6D27932D231}" dt="2021-06-11T03:29:24.652" v="909" actId="47"/>
        <pc:sldMkLst>
          <pc:docMk/>
          <pc:sldMk cId="3336838341" sldId="476"/>
        </pc:sldMkLst>
      </pc:sldChg>
      <pc:sldChg chg="modSp add mod">
        <pc:chgData name="Kulinich Bohdan" userId="48e65c9f34e137d0" providerId="LiveId" clId="{91A97ADC-CD3D-478F-B66A-E6D27932D231}" dt="2021-06-10T17:48:13.701" v="88" actId="20577"/>
        <pc:sldMkLst>
          <pc:docMk/>
          <pc:sldMk cId="835443336" sldId="477"/>
        </pc:sldMkLst>
        <pc:spChg chg="mod">
          <ac:chgData name="Kulinich Bohdan" userId="48e65c9f34e137d0" providerId="LiveId" clId="{91A97ADC-CD3D-478F-B66A-E6D27932D231}" dt="2021-06-10T17:46:35.303" v="53" actId="20577"/>
          <ac:spMkLst>
            <pc:docMk/>
            <pc:sldMk cId="835443336" sldId="477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17:48:13.701" v="88" actId="20577"/>
          <ac:spMkLst>
            <pc:docMk/>
            <pc:sldMk cId="835443336" sldId="477"/>
            <ac:spMk id="12" creationId="{97485A41-1798-4E95-BC09-FD81F2E9BF93}"/>
          </ac:spMkLst>
        </pc:spChg>
        <pc:spChg chg="mod">
          <ac:chgData name="Kulinich Bohdan" userId="48e65c9f34e137d0" providerId="LiveId" clId="{91A97ADC-CD3D-478F-B66A-E6D27932D231}" dt="2021-06-10T17:48:00.267" v="86" actId="14100"/>
          <ac:spMkLst>
            <pc:docMk/>
            <pc:sldMk cId="835443336" sldId="477"/>
            <ac:spMk id="15" creationId="{64D36BF6-DBBA-4302-87B1-3E0CEFB8C0D5}"/>
          </ac:spMkLst>
        </pc:spChg>
        <pc:spChg chg="mod">
          <ac:chgData name="Kulinich Bohdan" userId="48e65c9f34e137d0" providerId="LiveId" clId="{91A97ADC-CD3D-478F-B66A-E6D27932D231}" dt="2021-06-10T17:48:02.813" v="87" actId="14100"/>
          <ac:spMkLst>
            <pc:docMk/>
            <pc:sldMk cId="835443336" sldId="477"/>
            <ac:spMk id="19" creationId="{925670F1-030B-4831-934F-BACE8D7191B0}"/>
          </ac:spMkLst>
        </pc:spChg>
      </pc:sldChg>
      <pc:sldChg chg="new del">
        <pc:chgData name="Kulinich Bohdan" userId="48e65c9f34e137d0" providerId="LiveId" clId="{91A97ADC-CD3D-478F-B66A-E6D27932D231}" dt="2021-06-11T03:29:24.652" v="909" actId="47"/>
        <pc:sldMkLst>
          <pc:docMk/>
          <pc:sldMk cId="1474762487" sldId="478"/>
        </pc:sldMkLst>
      </pc:sldChg>
      <pc:sldChg chg="addSp modSp add mod modAnim">
        <pc:chgData name="Kulinich Bohdan" userId="48e65c9f34e137d0" providerId="LiveId" clId="{91A97ADC-CD3D-478F-B66A-E6D27932D231}" dt="2021-06-10T18:17:24.826" v="158" actId="20577"/>
        <pc:sldMkLst>
          <pc:docMk/>
          <pc:sldMk cId="3601115026" sldId="479"/>
        </pc:sldMkLst>
        <pc:spChg chg="mod">
          <ac:chgData name="Kulinich Bohdan" userId="48e65c9f34e137d0" providerId="LiveId" clId="{91A97ADC-CD3D-478F-B66A-E6D27932D231}" dt="2021-06-10T18:10:08.060" v="118" actId="20577"/>
          <ac:spMkLst>
            <pc:docMk/>
            <pc:sldMk cId="3601115026" sldId="479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18:12:54.929" v="150" actId="20577"/>
          <ac:spMkLst>
            <pc:docMk/>
            <pc:sldMk cId="3601115026" sldId="479"/>
            <ac:spMk id="12" creationId="{97485A41-1798-4E95-BC09-FD81F2E9BF93}"/>
          </ac:spMkLst>
        </pc:spChg>
        <pc:spChg chg="mod">
          <ac:chgData name="Kulinich Bohdan" userId="48e65c9f34e137d0" providerId="LiveId" clId="{91A97ADC-CD3D-478F-B66A-E6D27932D231}" dt="2021-06-10T18:11:52.050" v="134" actId="14100"/>
          <ac:spMkLst>
            <pc:docMk/>
            <pc:sldMk cId="3601115026" sldId="479"/>
            <ac:spMk id="15" creationId="{64D36BF6-DBBA-4302-87B1-3E0CEFB8C0D5}"/>
          </ac:spMkLst>
        </pc:spChg>
        <pc:spChg chg="mod">
          <ac:chgData name="Kulinich Bohdan" userId="48e65c9f34e137d0" providerId="LiveId" clId="{91A97ADC-CD3D-478F-B66A-E6D27932D231}" dt="2021-06-10T18:17:24.826" v="158" actId="20577"/>
          <ac:spMkLst>
            <pc:docMk/>
            <pc:sldMk cId="3601115026" sldId="479"/>
            <ac:spMk id="19" creationId="{925670F1-030B-4831-934F-BACE8D7191B0}"/>
          </ac:spMkLst>
        </pc:spChg>
        <pc:spChg chg="add mod">
          <ac:chgData name="Kulinich Bohdan" userId="48e65c9f34e137d0" providerId="LiveId" clId="{91A97ADC-CD3D-478F-B66A-E6D27932D231}" dt="2021-06-10T18:13:58.125" v="157" actId="20577"/>
          <ac:spMkLst>
            <pc:docMk/>
            <pc:sldMk cId="3601115026" sldId="479"/>
            <ac:spMk id="20" creationId="{DC155464-FCAD-49EE-8FD2-7600FF99DC0A}"/>
          </ac:spMkLst>
        </pc:spChg>
      </pc:sldChg>
      <pc:sldChg chg="modSp add mod">
        <pc:chgData name="Kulinich Bohdan" userId="48e65c9f34e137d0" providerId="LiveId" clId="{91A97ADC-CD3D-478F-B66A-E6D27932D231}" dt="2021-06-10T18:50:36.669" v="392" actId="20577"/>
        <pc:sldMkLst>
          <pc:docMk/>
          <pc:sldMk cId="3017945157" sldId="480"/>
        </pc:sldMkLst>
        <pc:spChg chg="mod">
          <ac:chgData name="Kulinich Bohdan" userId="48e65c9f34e137d0" providerId="LiveId" clId="{91A97ADC-CD3D-478F-B66A-E6D27932D231}" dt="2021-06-10T18:50:36.669" v="392" actId="20577"/>
          <ac:spMkLst>
            <pc:docMk/>
            <pc:sldMk cId="3017945157" sldId="480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18:23:15.285" v="160" actId="20577"/>
          <ac:spMkLst>
            <pc:docMk/>
            <pc:sldMk cId="3017945157" sldId="480"/>
            <ac:spMk id="12" creationId="{97485A41-1798-4E95-BC09-FD81F2E9BF93}"/>
          </ac:spMkLst>
        </pc:spChg>
      </pc:sldChg>
      <pc:sldChg chg="addSp delSp modSp new del mod delAnim modAnim">
        <pc:chgData name="Kulinich Bohdan" userId="48e65c9f34e137d0" providerId="LiveId" clId="{91A97ADC-CD3D-478F-B66A-E6D27932D231}" dt="2021-06-11T03:29:24.652" v="909" actId="47"/>
        <pc:sldMkLst>
          <pc:docMk/>
          <pc:sldMk cId="87355453" sldId="481"/>
        </pc:sldMkLst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3" creationId="{4996427F-2394-4C73-B232-7E073DAD4657}"/>
          </ac:spMkLst>
        </pc:spChg>
        <pc:spChg chg="add del mod">
          <ac:chgData name="Kulinich Bohdan" userId="48e65c9f34e137d0" providerId="LiveId" clId="{91A97ADC-CD3D-478F-B66A-E6D27932D231}" dt="2021-06-10T18:27:08.011" v="323" actId="478"/>
          <ac:spMkLst>
            <pc:docMk/>
            <pc:sldMk cId="87355453" sldId="481"/>
            <ac:spMk id="7" creationId="{8D65C292-769F-4F47-8E24-EA823F2E225C}"/>
          </ac:spMkLst>
        </pc:spChg>
        <pc:spChg chg="add mod">
          <ac:chgData name="Kulinich Bohdan" userId="48e65c9f34e137d0" providerId="LiveId" clId="{91A97ADC-CD3D-478F-B66A-E6D27932D231}" dt="2021-06-10T18:26:49.997" v="317" actId="1076"/>
          <ac:spMkLst>
            <pc:docMk/>
            <pc:sldMk cId="87355453" sldId="481"/>
            <ac:spMk id="8" creationId="{73A73C95-D09D-4188-A78C-2DF18AB3B35B}"/>
          </ac:spMkLst>
        </pc:spChg>
        <pc:spChg chg="add mod">
          <ac:chgData name="Kulinich Bohdan" userId="48e65c9f34e137d0" providerId="LiveId" clId="{91A97ADC-CD3D-478F-B66A-E6D27932D231}" dt="2021-06-10T18:26:49.997" v="317" actId="1076"/>
          <ac:spMkLst>
            <pc:docMk/>
            <pc:sldMk cId="87355453" sldId="481"/>
            <ac:spMk id="9" creationId="{929A65DF-45F9-4128-983C-2CD0D3F3DBD4}"/>
          </ac:spMkLst>
        </pc:spChg>
        <pc:spChg chg="add mod">
          <ac:chgData name="Kulinich Bohdan" userId="48e65c9f34e137d0" providerId="LiveId" clId="{91A97ADC-CD3D-478F-B66A-E6D27932D231}" dt="2021-06-10T18:26:49.997" v="317" actId="1076"/>
          <ac:spMkLst>
            <pc:docMk/>
            <pc:sldMk cId="87355453" sldId="481"/>
            <ac:spMk id="10" creationId="{D05B3CD7-1782-4401-AF7D-1EC420EB381A}"/>
          </ac:spMkLst>
        </pc:spChg>
        <pc:spChg chg="add del mod">
          <ac:chgData name="Kulinich Bohdan" userId="48e65c9f34e137d0" providerId="LiveId" clId="{91A97ADC-CD3D-478F-B66A-E6D27932D231}" dt="2021-06-10T18:26:52.719" v="318" actId="478"/>
          <ac:spMkLst>
            <pc:docMk/>
            <pc:sldMk cId="87355453" sldId="481"/>
            <ac:spMk id="11" creationId="{4E0A2981-C14A-4075-9AC6-5EB791680F9F}"/>
          </ac:spMkLst>
        </pc:spChg>
        <pc:spChg chg="add del mod">
          <ac:chgData name="Kulinich Bohdan" userId="48e65c9f34e137d0" providerId="LiveId" clId="{91A97ADC-CD3D-478F-B66A-E6D27932D231}" dt="2021-06-10T18:26:57.630" v="320" actId="478"/>
          <ac:spMkLst>
            <pc:docMk/>
            <pc:sldMk cId="87355453" sldId="481"/>
            <ac:spMk id="12" creationId="{A57BFEED-FB7B-4E8D-B176-24F244142D14}"/>
          </ac:spMkLst>
        </pc:spChg>
        <pc:spChg chg="add del mod">
          <ac:chgData name="Kulinich Bohdan" userId="48e65c9f34e137d0" providerId="LiveId" clId="{91A97ADC-CD3D-478F-B66A-E6D27932D231}" dt="2021-06-10T18:27:08.011" v="323" actId="478"/>
          <ac:spMkLst>
            <pc:docMk/>
            <pc:sldMk cId="87355453" sldId="481"/>
            <ac:spMk id="13" creationId="{A0E117AF-8931-46F5-BE56-56023F366216}"/>
          </ac:spMkLst>
        </pc:spChg>
        <pc:spChg chg="add mod">
          <ac:chgData name="Kulinich Bohdan" userId="48e65c9f34e137d0" providerId="LiveId" clId="{91A97ADC-CD3D-478F-B66A-E6D27932D231}" dt="2021-06-10T18:30:24.677" v="365" actId="1076"/>
          <ac:spMkLst>
            <pc:docMk/>
            <pc:sldMk cId="87355453" sldId="481"/>
            <ac:spMk id="14" creationId="{00F7F63C-5D12-495F-8F88-64B243A5A110}"/>
          </ac:spMkLst>
        </pc:spChg>
        <pc:spChg chg="add mod">
          <ac:chgData name="Kulinich Bohdan" userId="48e65c9f34e137d0" providerId="LiveId" clId="{91A97ADC-CD3D-478F-B66A-E6D27932D231}" dt="2021-06-10T18:30:39.606" v="369" actId="20577"/>
          <ac:spMkLst>
            <pc:docMk/>
            <pc:sldMk cId="87355453" sldId="481"/>
            <ac:spMk id="15" creationId="{4B923BBE-2C50-481C-8E9B-90AF84763FF5}"/>
          </ac:spMkLst>
        </pc:spChg>
        <pc:spChg chg="add mod">
          <ac:chgData name="Kulinich Bohdan" userId="48e65c9f34e137d0" providerId="LiveId" clId="{91A97ADC-CD3D-478F-B66A-E6D27932D231}" dt="2021-06-10T18:30:33.097" v="367" actId="20577"/>
          <ac:spMkLst>
            <pc:docMk/>
            <pc:sldMk cId="87355453" sldId="481"/>
            <ac:spMk id="16" creationId="{58D222D4-CC10-4AC1-8346-FC8204A7B4FE}"/>
          </ac:spMkLst>
        </pc:spChg>
        <pc:spChg chg="add del mod">
          <ac:chgData name="Kulinich Bohdan" userId="48e65c9f34e137d0" providerId="LiveId" clId="{91A97ADC-CD3D-478F-B66A-E6D27932D231}" dt="2021-06-10T18:26:52.719" v="318" actId="478"/>
          <ac:spMkLst>
            <pc:docMk/>
            <pc:sldMk cId="87355453" sldId="481"/>
            <ac:spMk id="17" creationId="{A437EF90-2AB3-44BE-B797-7A203317F9D7}"/>
          </ac:spMkLst>
        </pc:spChg>
        <pc:spChg chg="add del mod">
          <ac:chgData name="Kulinich Bohdan" userId="48e65c9f34e137d0" providerId="LiveId" clId="{91A97ADC-CD3D-478F-B66A-E6D27932D231}" dt="2021-06-10T18:27:04.257" v="322" actId="478"/>
          <ac:spMkLst>
            <pc:docMk/>
            <pc:sldMk cId="87355453" sldId="481"/>
            <ac:spMk id="18" creationId="{98D7FB93-0033-410B-B0D7-47449618B040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19" creationId="{CC5C9C8D-47AC-42B0-BFA9-4F2EF2B9CD66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20" creationId="{AF3D8F59-542E-433C-AD94-32252DAC9D74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21" creationId="{8C99A0D6-91A8-4E3A-8119-228ADD997D83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22" creationId="{37F181EB-9993-4921-BCE8-46F372A7767C}"/>
          </ac:spMkLst>
        </pc:spChg>
        <pc:spChg chg="add del mod">
          <ac:chgData name="Kulinich Bohdan" userId="48e65c9f34e137d0" providerId="LiveId" clId="{91A97ADC-CD3D-478F-B66A-E6D27932D231}" dt="2021-06-10T18:26:55.105" v="319" actId="478"/>
          <ac:spMkLst>
            <pc:docMk/>
            <pc:sldMk cId="87355453" sldId="481"/>
            <ac:spMk id="42" creationId="{B7CB1430-BAED-4DF6-B6AA-62A95067EC86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2" creationId="{9402A0AF-96E4-435A-B979-A384537F2418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3" creationId="{AADC6CD0-2C0F-4185-9F7B-DC7FC4D8D817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4" creationId="{14F1C8DB-8E43-42FC-8140-E97B6025650A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5" creationId="{B72FC0D3-D912-4AB1-848A-AB995F47BEEA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6" creationId="{33A377AB-8443-4B74-817B-AD16028C1545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7" creationId="{254F0F37-2A40-4FC9-96F1-1069D7D271C4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8" creationId="{6323A327-CEA1-42D3-B417-385C7B059C0E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69" creationId="{5C1108C0-D938-4830-9A1B-9AA8EF1BCE9E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0" creationId="{BA75BE1E-EF43-42EA-B017-BC4D9900444C}"/>
          </ac:spMkLst>
        </pc:spChg>
        <pc:spChg chg="add del mod">
          <ac:chgData name="Kulinich Bohdan" userId="48e65c9f34e137d0" providerId="LiveId" clId="{91A97ADC-CD3D-478F-B66A-E6D27932D231}" dt="2021-06-10T18:27:01.771" v="321" actId="478"/>
          <ac:spMkLst>
            <pc:docMk/>
            <pc:sldMk cId="87355453" sldId="481"/>
            <ac:spMk id="71" creationId="{11E2FA3C-61F9-47F8-A0FB-2755B09769E7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2" creationId="{DCD57621-6CA4-4AD2-B9CF-EFB7164E500D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3" creationId="{08898B4F-CA7C-4833-A46A-04F6C84871B6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4" creationId="{BDA231DD-922F-4AE4-A722-DE5A41C0D9D2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5" creationId="{D28FDF50-0006-4074-B108-452EBE0DF71A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6" creationId="{A199A785-F2F7-4D39-B3B2-20F1C2AEE8E4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7" creationId="{C84C12B3-E488-4261-8644-091345CA69AF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8" creationId="{0BA38336-9C78-4EB5-80C2-ECB547F1980A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79" creationId="{0F02ECD8-CBC1-43DF-B40A-3DC48CFFB935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0" creationId="{450E9137-181A-4E15-8BAC-673F86666EE0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1" creationId="{2A0D623C-B2D1-42B7-825D-8876715BFCD1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2" creationId="{FBFF7D39-47C8-4EEE-9D3E-6C0FCD108329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3" creationId="{8E27BBF9-0087-4BC5-A7CD-DDB1F9A1ED12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4" creationId="{FD056B74-04BC-4065-B691-669EA5961C1D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5" creationId="{8A102D2F-5AD8-4A6D-999F-31C0304698A2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6" creationId="{86613194-5E9A-42B5-8EFC-E5513E77A5FE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7" creationId="{F1B08717-95E0-438A-98E1-22EDCAD5BCCF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8" creationId="{B888A074-328A-4A5F-8220-5E5708C1F76C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89" creationId="{57389345-C401-4EA5-86F7-02B60FA20BCB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0" creationId="{AAEAAB9F-0155-44FD-B637-10A836D4FA78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1" creationId="{519F91C8-64AE-4AB0-AE63-C72CC2DEBA91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2" creationId="{F1BFE512-2094-4849-A736-779601683AEA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3" creationId="{6A8EB665-9DC3-4AFC-B6CE-AFED3EA62D2F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4" creationId="{2DB2FA7B-30D2-406D-A32F-7FE46018E279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5" creationId="{58813023-C1E0-4F90-8C73-AFD6399080DE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6" creationId="{A3744D41-9DA0-461B-B845-9F6685B9F82C}"/>
          </ac:spMkLst>
        </pc:spChg>
        <pc:spChg chg="add mod">
          <ac:chgData name="Kulinich Bohdan" userId="48e65c9f34e137d0" providerId="LiveId" clId="{91A97ADC-CD3D-478F-B66A-E6D27932D231}" dt="2021-06-10T18:26:39.981" v="316"/>
          <ac:spMkLst>
            <pc:docMk/>
            <pc:sldMk cId="87355453" sldId="481"/>
            <ac:spMk id="97" creationId="{0F86CE22-EBFA-417F-BCC4-D13DF166E09B}"/>
          </ac:spMkLst>
        </pc:spChg>
        <pc:spChg chg="add mod">
          <ac:chgData name="Kulinich Bohdan" userId="48e65c9f34e137d0" providerId="LiveId" clId="{91A97ADC-CD3D-478F-B66A-E6D27932D231}" dt="2021-06-10T18:30:46.923" v="372" actId="20577"/>
          <ac:spMkLst>
            <pc:docMk/>
            <pc:sldMk cId="87355453" sldId="481"/>
            <ac:spMk id="109" creationId="{E102BF34-0948-48C4-A84C-65F5283A2A05}"/>
          </ac:spMkLst>
        </pc:spChg>
        <pc:spChg chg="add mod">
          <ac:chgData name="Kulinich Bohdan" userId="48e65c9f34e137d0" providerId="LiveId" clId="{91A97ADC-CD3D-478F-B66A-E6D27932D231}" dt="2021-06-10T18:32:00.027" v="375" actId="20577"/>
          <ac:spMkLst>
            <pc:docMk/>
            <pc:sldMk cId="87355453" sldId="481"/>
            <ac:spMk id="110" creationId="{F363B86B-B58C-457B-B09A-47AAD497D833}"/>
          </ac:spMkLst>
        </pc:spChg>
        <pc:picChg chg="add mod">
          <ac:chgData name="Kulinich Bohdan" userId="48e65c9f34e137d0" providerId="LiveId" clId="{91A97ADC-CD3D-478F-B66A-E6D27932D231}" dt="2021-06-10T18:26:39.981" v="316"/>
          <ac:picMkLst>
            <pc:docMk/>
            <pc:sldMk cId="87355453" sldId="481"/>
            <ac:picMk id="2" creationId="{9FE2F954-971A-4E3D-9BFF-F14697BF8BA2}"/>
          </ac:picMkLst>
        </pc:picChg>
        <pc:picChg chg="add mod">
          <ac:chgData name="Kulinich Bohdan" userId="48e65c9f34e137d0" providerId="LiveId" clId="{91A97ADC-CD3D-478F-B66A-E6D27932D231}" dt="2021-06-10T18:29:56.126" v="362" actId="1076"/>
          <ac:picMkLst>
            <pc:docMk/>
            <pc:sldMk cId="87355453" sldId="481"/>
            <ac:picMk id="4" creationId="{9DDFA300-6802-42BE-8D1B-697C015AAC11}"/>
          </ac:picMkLst>
        </pc:pic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" creationId="{07F05687-4018-436E-A3AC-19E90820FB38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6" creationId="{2B80FFD4-3A6D-4567-B219-5485CDBE2F58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3" creationId="{94718B2F-926B-49E4-BEE1-A5649C7A7076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4" creationId="{F4D13100-D0DF-43E8-974A-7927CB61333F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5" creationId="{8AF6304C-0C32-47E2-9362-767B72E53B10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6" creationId="{82C3BE0D-19F4-432B-B72E-515B770C26F7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7" creationId="{01F6966A-D4D0-4165-9466-95FCFD147572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8" creationId="{0D771A33-5D39-464B-8BAE-7B769BB412BC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29" creationId="{B4D24EFE-2C1B-4496-A7F5-DD1620450D7D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0" creationId="{A305A498-F4B1-4498-8FC3-3CA4872DEFCC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1" creationId="{75826210-1823-4124-9E70-38BD9E76AC7A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2" creationId="{F77211A8-A6F4-4DF2-82F4-22FE832BDFC5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3" creationId="{8AC8A4EC-A93E-4CDE-8530-2CD85798EBD3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4" creationId="{737DED6F-6D27-4C1D-8870-6AF3A000E4D2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5" creationId="{86DA3EDD-960E-4B50-93E6-FAF99C4C7D89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6" creationId="{B28C4941-B296-43FF-9B91-469A791C9A7B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7" creationId="{96169AFC-A8F2-4D0F-B117-A73A2FD82498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8" creationId="{682BD27D-EFC0-4BD0-9A84-B044427CB6DD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39" creationId="{397810A8-A1AC-45C7-8A3F-0704BDC9C9A2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0" creationId="{ED59B527-3B83-4717-A2D6-C022B2B7B696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1" creationId="{01A53454-CA54-4A6F-BCA9-917AEE7930AC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3" creationId="{909B5414-8103-457B-A506-F357C7C16D05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4" creationId="{ABB0DC2A-D792-4D85-9BF9-B31E235445B9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5" creationId="{19429093-B6EA-49A7-83E3-C8D538E12587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6" creationId="{5462B715-E2F9-4BF3-BE67-00BC8F466D59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7" creationId="{71F217F0-D9FD-4CDF-BB78-38F636C4CD0A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8" creationId="{80F89510-C78E-4BB0-AA26-3041F5B9D617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49" creationId="{E14A9E66-AA7C-4DC9-939C-3C2FC171E6EB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0" creationId="{691D2151-7689-4E3E-9F4E-0AB465F6FE3C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1" creationId="{06C07524-1AD5-4B7A-BCBC-D5EB3CA3A851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2" creationId="{77D285F1-F85E-49A1-A10B-C0C0D313B929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3" creationId="{6ED7A448-8DF8-4729-AD54-8152CF30EAFA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4" creationId="{A70EB70E-4C39-4CF9-BBAC-F307460347FB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5" creationId="{4BC9ADB3-519B-4176-BE5F-254C5953B114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6" creationId="{18CD6DEC-FA97-487D-B9DD-FA987EDD004E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7" creationId="{D544802D-C3AD-4E06-BDDB-9FC3CF3467BD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8" creationId="{83BA7B9B-9413-4EBB-BDE1-20E3CCCF31B0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59" creationId="{C6D64DBC-6647-417E-BFCD-4D9E133CF818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60" creationId="{FC20EA8F-AF30-4AE7-A548-7BBCD557B12D}"/>
          </ac:cxnSpMkLst>
        </pc:cxnChg>
        <pc:cxnChg chg="add mod">
          <ac:chgData name="Kulinich Bohdan" userId="48e65c9f34e137d0" providerId="LiveId" clId="{91A97ADC-CD3D-478F-B66A-E6D27932D231}" dt="2021-06-10T18:26:39.981" v="316"/>
          <ac:cxnSpMkLst>
            <pc:docMk/>
            <pc:sldMk cId="87355453" sldId="481"/>
            <ac:cxnSpMk id="61" creationId="{692DFB67-40B4-4E7B-A00D-0A82884E3731}"/>
          </ac:cxnSpMkLst>
        </pc:cxnChg>
        <pc:cxnChg chg="add mod">
          <ac:chgData name="Kulinich Bohdan" userId="48e65c9f34e137d0" providerId="LiveId" clId="{91A97ADC-CD3D-478F-B66A-E6D27932D231}" dt="2021-06-10T18:27:47.931" v="350" actId="14100"/>
          <ac:cxnSpMkLst>
            <pc:docMk/>
            <pc:sldMk cId="87355453" sldId="481"/>
            <ac:cxnSpMk id="99" creationId="{C43C7255-E82E-457C-8244-47F1C67AD7D2}"/>
          </ac:cxnSpMkLst>
        </pc:cxnChg>
        <pc:cxnChg chg="add mod">
          <ac:chgData name="Kulinich Bohdan" userId="48e65c9f34e137d0" providerId="LiveId" clId="{91A97ADC-CD3D-478F-B66A-E6D27932D231}" dt="2021-06-10T18:29:25.215" v="352" actId="1076"/>
          <ac:cxnSpMkLst>
            <pc:docMk/>
            <pc:sldMk cId="87355453" sldId="481"/>
            <ac:cxnSpMk id="101" creationId="{03D7D83E-2AC0-4D9B-9CCD-98CC2005B005}"/>
          </ac:cxnSpMkLst>
        </pc:cxnChg>
        <pc:cxnChg chg="add mod">
          <ac:chgData name="Kulinich Bohdan" userId="48e65c9f34e137d0" providerId="LiveId" clId="{91A97ADC-CD3D-478F-B66A-E6D27932D231}" dt="2021-06-10T18:29:41.646" v="356" actId="14100"/>
          <ac:cxnSpMkLst>
            <pc:docMk/>
            <pc:sldMk cId="87355453" sldId="481"/>
            <ac:cxnSpMk id="102" creationId="{1855FCC1-6D6E-48FA-8767-C31054F0364B}"/>
          </ac:cxnSpMkLst>
        </pc:cxnChg>
        <pc:cxnChg chg="add mod">
          <ac:chgData name="Kulinich Bohdan" userId="48e65c9f34e137d0" providerId="LiveId" clId="{91A97ADC-CD3D-478F-B66A-E6D27932D231}" dt="2021-06-10T18:30:09.450" v="364" actId="14100"/>
          <ac:cxnSpMkLst>
            <pc:docMk/>
            <pc:sldMk cId="87355453" sldId="481"/>
            <ac:cxnSpMk id="105" creationId="{472F1373-4E9A-427B-B3B9-7F7D85DA3E25}"/>
          </ac:cxnSpMkLst>
        </pc:cxnChg>
      </pc:sldChg>
      <pc:sldChg chg="delSp modSp add mod delAnim">
        <pc:chgData name="Kulinich Bohdan" userId="48e65c9f34e137d0" providerId="LiveId" clId="{91A97ADC-CD3D-478F-B66A-E6D27932D231}" dt="2021-06-10T20:25:47.789" v="522" actId="478"/>
        <pc:sldMkLst>
          <pc:docMk/>
          <pc:sldMk cId="3080043415" sldId="482"/>
        </pc:sldMkLst>
        <pc:spChg chg="mod">
          <ac:chgData name="Kulinich Bohdan" userId="48e65c9f34e137d0" providerId="LiveId" clId="{91A97ADC-CD3D-478F-B66A-E6D27932D231}" dt="2021-06-10T20:21:20.633" v="441" actId="20577"/>
          <ac:spMkLst>
            <pc:docMk/>
            <pc:sldMk cId="3080043415" sldId="482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20:21:02.220" v="394" actId="20577"/>
          <ac:spMkLst>
            <pc:docMk/>
            <pc:sldMk cId="3080043415" sldId="482"/>
            <ac:spMk id="12" creationId="{97485A41-1798-4E95-BC09-FD81F2E9BF93}"/>
          </ac:spMkLst>
        </pc:spChg>
        <pc:spChg chg="mod">
          <ac:chgData name="Kulinich Bohdan" userId="48e65c9f34e137d0" providerId="LiveId" clId="{91A97ADC-CD3D-478F-B66A-E6D27932D231}" dt="2021-06-10T20:25:45.900" v="521" actId="14100"/>
          <ac:spMkLst>
            <pc:docMk/>
            <pc:sldMk cId="3080043415" sldId="482"/>
            <ac:spMk id="15" creationId="{64D36BF6-DBBA-4302-87B1-3E0CEFB8C0D5}"/>
          </ac:spMkLst>
        </pc:spChg>
        <pc:spChg chg="mod">
          <ac:chgData name="Kulinich Bohdan" userId="48e65c9f34e137d0" providerId="LiveId" clId="{91A97ADC-CD3D-478F-B66A-E6D27932D231}" dt="2021-06-10T20:25:43.180" v="520" actId="14100"/>
          <ac:spMkLst>
            <pc:docMk/>
            <pc:sldMk cId="3080043415" sldId="482"/>
            <ac:spMk id="19" creationId="{925670F1-030B-4831-934F-BACE8D7191B0}"/>
          </ac:spMkLst>
        </pc:spChg>
        <pc:spChg chg="del">
          <ac:chgData name="Kulinich Bohdan" userId="48e65c9f34e137d0" providerId="LiveId" clId="{91A97ADC-CD3D-478F-B66A-E6D27932D231}" dt="2021-06-10T20:25:47.789" v="522" actId="478"/>
          <ac:spMkLst>
            <pc:docMk/>
            <pc:sldMk cId="3080043415" sldId="482"/>
            <ac:spMk id="20" creationId="{DC155464-FCAD-49EE-8FD2-7600FF99DC0A}"/>
          </ac:spMkLst>
        </pc:spChg>
      </pc:sldChg>
      <pc:sldChg chg="modSp add del mod ord">
        <pc:chgData name="Kulinich Bohdan" userId="48e65c9f34e137d0" providerId="LiveId" clId="{91A97ADC-CD3D-478F-B66A-E6D27932D231}" dt="2021-06-11T03:29:24.652" v="909" actId="47"/>
        <pc:sldMkLst>
          <pc:docMk/>
          <pc:sldMk cId="1891030152" sldId="483"/>
        </pc:sldMkLst>
        <pc:spChg chg="mod">
          <ac:chgData name="Kulinich Bohdan" userId="48e65c9f34e137d0" providerId="LiveId" clId="{91A97ADC-CD3D-478F-B66A-E6D27932D231}" dt="2021-06-10T20:22:00.324" v="449" actId="1036"/>
          <ac:spMkLst>
            <pc:docMk/>
            <pc:sldMk cId="1891030152" sldId="483"/>
            <ac:spMk id="14" creationId="{00F7F63C-5D12-495F-8F88-64B243A5A110}"/>
          </ac:spMkLst>
        </pc:spChg>
        <pc:spChg chg="mod">
          <ac:chgData name="Kulinich Bohdan" userId="48e65c9f34e137d0" providerId="LiveId" clId="{91A97ADC-CD3D-478F-B66A-E6D27932D231}" dt="2021-06-10T20:22:00.324" v="449" actId="1036"/>
          <ac:spMkLst>
            <pc:docMk/>
            <pc:sldMk cId="1891030152" sldId="483"/>
            <ac:spMk id="15" creationId="{4B923BBE-2C50-481C-8E9B-90AF84763FF5}"/>
          </ac:spMkLst>
        </pc:spChg>
        <pc:spChg chg="mod">
          <ac:chgData name="Kulinich Bohdan" userId="48e65c9f34e137d0" providerId="LiveId" clId="{91A97ADC-CD3D-478F-B66A-E6D27932D231}" dt="2021-06-10T20:22:00.324" v="449" actId="1036"/>
          <ac:spMkLst>
            <pc:docMk/>
            <pc:sldMk cId="1891030152" sldId="483"/>
            <ac:spMk id="16" creationId="{58D222D4-CC10-4AC1-8346-FC8204A7B4FE}"/>
          </ac:spMkLst>
        </pc:spChg>
        <pc:spChg chg="mod">
          <ac:chgData name="Kulinich Bohdan" userId="48e65c9f34e137d0" providerId="LiveId" clId="{91A97ADC-CD3D-478F-B66A-E6D27932D231}" dt="2021-06-10T20:22:00.324" v="449" actId="1036"/>
          <ac:spMkLst>
            <pc:docMk/>
            <pc:sldMk cId="1891030152" sldId="483"/>
            <ac:spMk id="109" creationId="{E102BF34-0948-48C4-A84C-65F5283A2A05}"/>
          </ac:spMkLst>
        </pc:spChg>
        <pc:spChg chg="mod">
          <ac:chgData name="Kulinich Bohdan" userId="48e65c9f34e137d0" providerId="LiveId" clId="{91A97ADC-CD3D-478F-B66A-E6D27932D231}" dt="2021-06-10T20:22:00.324" v="449" actId="1036"/>
          <ac:spMkLst>
            <pc:docMk/>
            <pc:sldMk cId="1891030152" sldId="483"/>
            <ac:spMk id="110" creationId="{F363B86B-B58C-457B-B09A-47AAD497D833}"/>
          </ac:spMkLst>
        </pc:spChg>
        <pc:cxnChg chg="mod">
          <ac:chgData name="Kulinich Bohdan" userId="48e65c9f34e137d0" providerId="LiveId" clId="{91A97ADC-CD3D-478F-B66A-E6D27932D231}" dt="2021-06-10T20:22:00.324" v="449" actId="1036"/>
          <ac:cxnSpMkLst>
            <pc:docMk/>
            <pc:sldMk cId="1891030152" sldId="483"/>
            <ac:cxnSpMk id="99" creationId="{C43C7255-E82E-457C-8244-47F1C67AD7D2}"/>
          </ac:cxnSpMkLst>
        </pc:cxnChg>
        <pc:cxnChg chg="mod">
          <ac:chgData name="Kulinich Bohdan" userId="48e65c9f34e137d0" providerId="LiveId" clId="{91A97ADC-CD3D-478F-B66A-E6D27932D231}" dt="2021-06-10T20:22:00.324" v="449" actId="1036"/>
          <ac:cxnSpMkLst>
            <pc:docMk/>
            <pc:sldMk cId="1891030152" sldId="483"/>
            <ac:cxnSpMk id="101" creationId="{03D7D83E-2AC0-4D9B-9CCD-98CC2005B005}"/>
          </ac:cxnSpMkLst>
        </pc:cxnChg>
        <pc:cxnChg chg="mod">
          <ac:chgData name="Kulinich Bohdan" userId="48e65c9f34e137d0" providerId="LiveId" clId="{91A97ADC-CD3D-478F-B66A-E6D27932D231}" dt="2021-06-10T20:22:00.324" v="449" actId="1036"/>
          <ac:cxnSpMkLst>
            <pc:docMk/>
            <pc:sldMk cId="1891030152" sldId="483"/>
            <ac:cxnSpMk id="102" creationId="{1855FCC1-6D6E-48FA-8767-C31054F0364B}"/>
          </ac:cxnSpMkLst>
        </pc:cxnChg>
        <pc:cxnChg chg="mod">
          <ac:chgData name="Kulinich Bohdan" userId="48e65c9f34e137d0" providerId="LiveId" clId="{91A97ADC-CD3D-478F-B66A-E6D27932D231}" dt="2021-06-10T20:22:00.324" v="449" actId="1036"/>
          <ac:cxnSpMkLst>
            <pc:docMk/>
            <pc:sldMk cId="1891030152" sldId="483"/>
            <ac:cxnSpMk id="105" creationId="{472F1373-4E9A-427B-B3B9-7F7D85DA3E25}"/>
          </ac:cxnSpMkLst>
        </pc:cxnChg>
      </pc:sldChg>
      <pc:sldChg chg="modSp add del mod ord">
        <pc:chgData name="Kulinich Bohdan" userId="48e65c9f34e137d0" providerId="LiveId" clId="{91A97ADC-CD3D-478F-B66A-E6D27932D231}" dt="2021-06-11T03:29:24.652" v="909" actId="47"/>
        <pc:sldMkLst>
          <pc:docMk/>
          <pc:sldMk cId="2332422560" sldId="484"/>
        </pc:sldMkLst>
        <pc:spChg chg="mod">
          <ac:chgData name="Kulinich Bohdan" userId="48e65c9f34e137d0" providerId="LiveId" clId="{91A97ADC-CD3D-478F-B66A-E6D27932D231}" dt="2021-06-10T20:22:42.162" v="461" actId="1035"/>
          <ac:spMkLst>
            <pc:docMk/>
            <pc:sldMk cId="2332422560" sldId="484"/>
            <ac:spMk id="14" creationId="{00F7F63C-5D12-495F-8F88-64B243A5A110}"/>
          </ac:spMkLst>
        </pc:spChg>
        <pc:spChg chg="mod">
          <ac:chgData name="Kulinich Bohdan" userId="48e65c9f34e137d0" providerId="LiveId" clId="{91A97ADC-CD3D-478F-B66A-E6D27932D231}" dt="2021-06-10T20:23:01.583" v="464" actId="1076"/>
          <ac:spMkLst>
            <pc:docMk/>
            <pc:sldMk cId="2332422560" sldId="484"/>
            <ac:spMk id="15" creationId="{4B923BBE-2C50-481C-8E9B-90AF84763FF5}"/>
          </ac:spMkLst>
        </pc:spChg>
        <pc:spChg chg="mod">
          <ac:chgData name="Kulinich Bohdan" userId="48e65c9f34e137d0" providerId="LiveId" clId="{91A97ADC-CD3D-478F-B66A-E6D27932D231}" dt="2021-06-10T20:22:42.162" v="461" actId="1035"/>
          <ac:spMkLst>
            <pc:docMk/>
            <pc:sldMk cId="2332422560" sldId="484"/>
            <ac:spMk id="16" creationId="{58D222D4-CC10-4AC1-8346-FC8204A7B4FE}"/>
          </ac:spMkLst>
        </pc:spChg>
        <pc:spChg chg="mod">
          <ac:chgData name="Kulinich Bohdan" userId="48e65c9f34e137d0" providerId="LiveId" clId="{91A97ADC-CD3D-478F-B66A-E6D27932D231}" dt="2021-06-10T20:22:42.162" v="461" actId="1035"/>
          <ac:spMkLst>
            <pc:docMk/>
            <pc:sldMk cId="2332422560" sldId="484"/>
            <ac:spMk id="109" creationId="{E102BF34-0948-48C4-A84C-65F5283A2A05}"/>
          </ac:spMkLst>
        </pc:spChg>
        <pc:spChg chg="mod">
          <ac:chgData name="Kulinich Bohdan" userId="48e65c9f34e137d0" providerId="LiveId" clId="{91A97ADC-CD3D-478F-B66A-E6D27932D231}" dt="2021-06-10T20:23:03.974" v="465" actId="1076"/>
          <ac:spMkLst>
            <pc:docMk/>
            <pc:sldMk cId="2332422560" sldId="484"/>
            <ac:spMk id="110" creationId="{F363B86B-B58C-457B-B09A-47AAD497D833}"/>
          </ac:spMkLst>
        </pc:spChg>
        <pc:cxnChg chg="mod">
          <ac:chgData name="Kulinich Bohdan" userId="48e65c9f34e137d0" providerId="LiveId" clId="{91A97ADC-CD3D-478F-B66A-E6D27932D231}" dt="2021-06-10T20:22:48.530" v="462" actId="14100"/>
          <ac:cxnSpMkLst>
            <pc:docMk/>
            <pc:sldMk cId="2332422560" sldId="484"/>
            <ac:cxnSpMk id="99" creationId="{C43C7255-E82E-457C-8244-47F1C67AD7D2}"/>
          </ac:cxnSpMkLst>
        </pc:cxnChg>
        <pc:cxnChg chg="mod">
          <ac:chgData name="Kulinich Bohdan" userId="48e65c9f34e137d0" providerId="LiveId" clId="{91A97ADC-CD3D-478F-B66A-E6D27932D231}" dt="2021-06-10T20:22:42.162" v="461" actId="1035"/>
          <ac:cxnSpMkLst>
            <pc:docMk/>
            <pc:sldMk cId="2332422560" sldId="484"/>
            <ac:cxnSpMk id="101" creationId="{03D7D83E-2AC0-4D9B-9CCD-98CC2005B005}"/>
          </ac:cxnSpMkLst>
        </pc:cxnChg>
        <pc:cxnChg chg="mod">
          <ac:chgData name="Kulinich Bohdan" userId="48e65c9f34e137d0" providerId="LiveId" clId="{91A97ADC-CD3D-478F-B66A-E6D27932D231}" dt="2021-06-10T20:22:53.165" v="463" actId="14100"/>
          <ac:cxnSpMkLst>
            <pc:docMk/>
            <pc:sldMk cId="2332422560" sldId="484"/>
            <ac:cxnSpMk id="102" creationId="{1855FCC1-6D6E-48FA-8767-C31054F0364B}"/>
          </ac:cxnSpMkLst>
        </pc:cxnChg>
        <pc:cxnChg chg="mod">
          <ac:chgData name="Kulinich Bohdan" userId="48e65c9f34e137d0" providerId="LiveId" clId="{91A97ADC-CD3D-478F-B66A-E6D27932D231}" dt="2021-06-10T20:22:42.162" v="461" actId="1035"/>
          <ac:cxnSpMkLst>
            <pc:docMk/>
            <pc:sldMk cId="2332422560" sldId="484"/>
            <ac:cxnSpMk id="105" creationId="{472F1373-4E9A-427B-B3B9-7F7D85DA3E25}"/>
          </ac:cxnSpMkLst>
        </pc:cxnChg>
      </pc:sldChg>
      <pc:sldChg chg="delSp modSp add del mod ord">
        <pc:chgData name="Kulinich Bohdan" userId="48e65c9f34e137d0" providerId="LiveId" clId="{91A97ADC-CD3D-478F-B66A-E6D27932D231}" dt="2021-06-11T03:29:24.652" v="909" actId="47"/>
        <pc:sldMkLst>
          <pc:docMk/>
          <pc:sldMk cId="2390348037" sldId="485"/>
        </pc:sldMkLst>
        <pc:spChg chg="mod">
          <ac:chgData name="Kulinich Bohdan" userId="48e65c9f34e137d0" providerId="LiveId" clId="{91A97ADC-CD3D-478F-B66A-E6D27932D231}" dt="2021-06-10T20:49:26.998" v="530" actId="1076"/>
          <ac:spMkLst>
            <pc:docMk/>
            <pc:sldMk cId="2390348037" sldId="485"/>
            <ac:spMk id="109" creationId="{E102BF34-0948-48C4-A84C-65F5283A2A05}"/>
          </ac:spMkLst>
        </pc:spChg>
        <pc:cxnChg chg="del">
          <ac:chgData name="Kulinich Bohdan" userId="48e65c9f34e137d0" providerId="LiveId" clId="{91A97ADC-CD3D-478F-B66A-E6D27932D231}" dt="2021-06-10T20:49:21.401" v="527" actId="478"/>
          <ac:cxnSpMkLst>
            <pc:docMk/>
            <pc:sldMk cId="2390348037" sldId="485"/>
            <ac:cxnSpMk id="99" creationId="{C43C7255-E82E-457C-8244-47F1C67AD7D2}"/>
          </ac:cxnSpMkLst>
        </pc:cxnChg>
        <pc:cxnChg chg="del">
          <ac:chgData name="Kulinich Bohdan" userId="48e65c9f34e137d0" providerId="LiveId" clId="{91A97ADC-CD3D-478F-B66A-E6D27932D231}" dt="2021-06-10T20:49:22.317" v="528" actId="478"/>
          <ac:cxnSpMkLst>
            <pc:docMk/>
            <pc:sldMk cId="2390348037" sldId="485"/>
            <ac:cxnSpMk id="101" creationId="{03D7D83E-2AC0-4D9B-9CCD-98CC2005B005}"/>
          </ac:cxnSpMkLst>
        </pc:cxnChg>
        <pc:cxnChg chg="del">
          <ac:chgData name="Kulinich Bohdan" userId="48e65c9f34e137d0" providerId="LiveId" clId="{91A97ADC-CD3D-478F-B66A-E6D27932D231}" dt="2021-06-10T20:49:20.585" v="526" actId="478"/>
          <ac:cxnSpMkLst>
            <pc:docMk/>
            <pc:sldMk cId="2390348037" sldId="485"/>
            <ac:cxnSpMk id="102" creationId="{1855FCC1-6D6E-48FA-8767-C31054F0364B}"/>
          </ac:cxnSpMkLst>
        </pc:cxnChg>
        <pc:cxnChg chg="mod">
          <ac:chgData name="Kulinich Bohdan" userId="48e65c9f34e137d0" providerId="LiveId" clId="{91A97ADC-CD3D-478F-B66A-E6D27932D231}" dt="2021-06-10T20:50:45.475" v="534" actId="14100"/>
          <ac:cxnSpMkLst>
            <pc:docMk/>
            <pc:sldMk cId="2390348037" sldId="485"/>
            <ac:cxnSpMk id="105" creationId="{472F1373-4E9A-427B-B3B9-7F7D85DA3E25}"/>
          </ac:cxnSpMkLst>
        </pc:cxnChg>
      </pc:sldChg>
      <pc:sldChg chg="modSp add mod">
        <pc:chgData name="Kulinich Bohdan" userId="48e65c9f34e137d0" providerId="LiveId" clId="{91A97ADC-CD3D-478F-B66A-E6D27932D231}" dt="2021-06-10T20:53:02.253" v="648" actId="20577"/>
        <pc:sldMkLst>
          <pc:docMk/>
          <pc:sldMk cId="637349322" sldId="486"/>
        </pc:sldMkLst>
        <pc:spChg chg="mod">
          <ac:chgData name="Kulinich Bohdan" userId="48e65c9f34e137d0" providerId="LiveId" clId="{91A97ADC-CD3D-478F-B66A-E6D27932D231}" dt="2021-06-10T20:53:02.253" v="648" actId="20577"/>
          <ac:spMkLst>
            <pc:docMk/>
            <pc:sldMk cId="637349322" sldId="486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20:51:16.014" v="536" actId="20577"/>
          <ac:spMkLst>
            <pc:docMk/>
            <pc:sldMk cId="637349322" sldId="486"/>
            <ac:spMk id="12" creationId="{97485A41-1798-4E95-BC09-FD81F2E9BF93}"/>
          </ac:spMkLst>
        </pc:spChg>
      </pc:sldChg>
      <pc:sldChg chg="addSp delSp modSp add del mod ord delAnim">
        <pc:chgData name="Kulinich Bohdan" userId="48e65c9f34e137d0" providerId="LiveId" clId="{91A97ADC-CD3D-478F-B66A-E6D27932D231}" dt="2021-06-11T03:29:24.652" v="909" actId="47"/>
        <pc:sldMkLst>
          <pc:docMk/>
          <pc:sldMk cId="2156710204" sldId="487"/>
        </pc:sldMkLst>
        <pc:spChg chg="mod">
          <ac:chgData name="Kulinich Bohdan" userId="48e65c9f34e137d0" providerId="LiveId" clId="{91A97ADC-CD3D-478F-B66A-E6D27932D231}" dt="2021-06-11T03:11:25.261" v="811" actId="1076"/>
          <ac:spMkLst>
            <pc:docMk/>
            <pc:sldMk cId="2156710204" sldId="487"/>
            <ac:spMk id="14" creationId="{00F7F63C-5D12-495F-8F88-64B243A5A110}"/>
          </ac:spMkLst>
        </pc:spChg>
        <pc:spChg chg="mod">
          <ac:chgData name="Kulinich Bohdan" userId="48e65c9f34e137d0" providerId="LiveId" clId="{91A97ADC-CD3D-478F-B66A-E6D27932D231}" dt="2021-06-11T03:11:30.774" v="813" actId="1076"/>
          <ac:spMkLst>
            <pc:docMk/>
            <pc:sldMk cId="2156710204" sldId="487"/>
            <ac:spMk id="15" creationId="{4B923BBE-2C50-481C-8E9B-90AF84763FF5}"/>
          </ac:spMkLst>
        </pc:spChg>
        <pc:spChg chg="mod">
          <ac:chgData name="Kulinich Bohdan" userId="48e65c9f34e137d0" providerId="LiveId" clId="{91A97ADC-CD3D-478F-B66A-E6D27932D231}" dt="2021-06-11T03:11:28.501" v="812" actId="1076"/>
          <ac:spMkLst>
            <pc:docMk/>
            <pc:sldMk cId="2156710204" sldId="487"/>
            <ac:spMk id="16" creationId="{58D222D4-CC10-4AC1-8346-FC8204A7B4FE}"/>
          </ac:spMkLst>
        </pc:spChg>
        <pc:spChg chg="add mod">
          <ac:chgData name="Kulinich Bohdan" userId="48e65c9f34e137d0" providerId="LiveId" clId="{91A97ADC-CD3D-478F-B66A-E6D27932D231}" dt="2021-06-11T03:10:02.492" v="809" actId="1076"/>
          <ac:spMkLst>
            <pc:docMk/>
            <pc:sldMk cId="2156710204" sldId="487"/>
            <ac:spMk id="104" creationId="{C565DC26-4DB4-49DD-8B59-AABE59954978}"/>
          </ac:spMkLst>
        </pc:spChg>
        <pc:spChg chg="add mod">
          <ac:chgData name="Kulinich Bohdan" userId="48e65c9f34e137d0" providerId="LiveId" clId="{91A97ADC-CD3D-478F-B66A-E6D27932D231}" dt="2021-06-11T03:09:09.705" v="805" actId="1076"/>
          <ac:spMkLst>
            <pc:docMk/>
            <pc:sldMk cId="2156710204" sldId="487"/>
            <ac:spMk id="106" creationId="{723FD53F-0204-4BF8-B037-038DFCC0F533}"/>
          </ac:spMkLst>
        </pc:spChg>
        <pc:spChg chg="add mod">
          <ac:chgData name="Kulinich Bohdan" userId="48e65c9f34e137d0" providerId="LiveId" clId="{91A97ADC-CD3D-478F-B66A-E6D27932D231}" dt="2021-06-11T03:10:10.780" v="810" actId="1076"/>
          <ac:spMkLst>
            <pc:docMk/>
            <pc:sldMk cId="2156710204" sldId="487"/>
            <ac:spMk id="107" creationId="{E89DE995-FBE6-4313-B3CB-724645A85A0B}"/>
          </ac:spMkLst>
        </pc:spChg>
        <pc:spChg chg="mod">
          <ac:chgData name="Kulinich Bohdan" userId="48e65c9f34e137d0" providerId="LiveId" clId="{91A97ADC-CD3D-478F-B66A-E6D27932D231}" dt="2021-06-10T22:04:14.317" v="688" actId="1076"/>
          <ac:spMkLst>
            <pc:docMk/>
            <pc:sldMk cId="2156710204" sldId="487"/>
            <ac:spMk id="109" creationId="{E102BF34-0948-48C4-A84C-65F5283A2A05}"/>
          </ac:spMkLst>
        </pc:spChg>
        <pc:spChg chg="del">
          <ac:chgData name="Kulinich Bohdan" userId="48e65c9f34e137d0" providerId="LiveId" clId="{91A97ADC-CD3D-478F-B66A-E6D27932D231}" dt="2021-06-11T03:11:33.393" v="814" actId="478"/>
          <ac:spMkLst>
            <pc:docMk/>
            <pc:sldMk cId="2156710204" sldId="487"/>
            <ac:spMk id="110" creationId="{F363B86B-B58C-457B-B09A-47AAD497D833}"/>
          </ac:spMkLst>
        </pc:spChg>
        <pc:grpChg chg="add del mod">
          <ac:chgData name="Kulinich Bohdan" userId="48e65c9f34e137d0" providerId="LiveId" clId="{91A97ADC-CD3D-478F-B66A-E6D27932D231}" dt="2021-06-11T03:08:16.662" v="799" actId="165"/>
          <ac:grpSpMkLst>
            <pc:docMk/>
            <pc:sldMk cId="2156710204" sldId="487"/>
            <ac:grpSpMk id="11" creationId="{4DA5155C-6BFE-4333-B7A1-7F3D313D69E8}"/>
          </ac:grpSpMkLst>
        </pc:grpChg>
        <pc:cxnChg chg="add mod topLvl">
          <ac:chgData name="Kulinich Bohdan" userId="48e65c9f34e137d0" providerId="LiveId" clId="{91A97ADC-CD3D-478F-B66A-E6D27932D231}" dt="2021-06-11T03:08:16.662" v="799" actId="165"/>
          <ac:cxnSpMkLst>
            <pc:docMk/>
            <pc:sldMk cId="2156710204" sldId="487"/>
            <ac:cxnSpMk id="98" creationId="{9DF1C41B-CE2D-4886-AEE0-43A9834AEFFB}"/>
          </ac:cxnSpMkLst>
        </pc:cxnChg>
        <pc:cxnChg chg="del">
          <ac:chgData name="Kulinich Bohdan" userId="48e65c9f34e137d0" providerId="LiveId" clId="{91A97ADC-CD3D-478F-B66A-E6D27932D231}" dt="2021-06-10T22:02:59.239" v="654" actId="478"/>
          <ac:cxnSpMkLst>
            <pc:docMk/>
            <pc:sldMk cId="2156710204" sldId="487"/>
            <ac:cxnSpMk id="99" creationId="{C43C7255-E82E-457C-8244-47F1C67AD7D2}"/>
          </ac:cxnSpMkLst>
        </pc:cxnChg>
        <pc:cxnChg chg="add mod topLvl">
          <ac:chgData name="Kulinich Bohdan" userId="48e65c9f34e137d0" providerId="LiveId" clId="{91A97ADC-CD3D-478F-B66A-E6D27932D231}" dt="2021-06-11T03:08:16.662" v="799" actId="165"/>
          <ac:cxnSpMkLst>
            <pc:docMk/>
            <pc:sldMk cId="2156710204" sldId="487"/>
            <ac:cxnSpMk id="100" creationId="{FA04C512-B4D4-45F5-9C31-8BE995C8E682}"/>
          </ac:cxnSpMkLst>
        </pc:cxnChg>
        <pc:cxnChg chg="mod topLvl">
          <ac:chgData name="Kulinich Bohdan" userId="48e65c9f34e137d0" providerId="LiveId" clId="{91A97ADC-CD3D-478F-B66A-E6D27932D231}" dt="2021-06-11T03:09:55.951" v="808" actId="14100"/>
          <ac:cxnSpMkLst>
            <pc:docMk/>
            <pc:sldMk cId="2156710204" sldId="487"/>
            <ac:cxnSpMk id="101" creationId="{03D7D83E-2AC0-4D9B-9CCD-98CC2005B005}"/>
          </ac:cxnSpMkLst>
        </pc:cxnChg>
        <pc:cxnChg chg="del">
          <ac:chgData name="Kulinich Bohdan" userId="48e65c9f34e137d0" providerId="LiveId" clId="{91A97ADC-CD3D-478F-B66A-E6D27932D231}" dt="2021-06-10T22:02:58.570" v="653" actId="478"/>
          <ac:cxnSpMkLst>
            <pc:docMk/>
            <pc:sldMk cId="2156710204" sldId="487"/>
            <ac:cxnSpMk id="102" creationId="{1855FCC1-6D6E-48FA-8767-C31054F0364B}"/>
          </ac:cxnSpMkLst>
        </pc:cxnChg>
        <pc:cxnChg chg="add mod topLvl">
          <ac:chgData name="Kulinich Bohdan" userId="48e65c9f34e137d0" providerId="LiveId" clId="{91A97ADC-CD3D-478F-B66A-E6D27932D231}" dt="2021-06-11T03:08:16.662" v="799" actId="165"/>
          <ac:cxnSpMkLst>
            <pc:docMk/>
            <pc:sldMk cId="2156710204" sldId="487"/>
            <ac:cxnSpMk id="103" creationId="{4E7C4F33-1414-47EC-87D1-AB986EE0E576}"/>
          </ac:cxnSpMkLst>
        </pc:cxnChg>
        <pc:cxnChg chg="del">
          <ac:chgData name="Kulinich Bohdan" userId="48e65c9f34e137d0" providerId="LiveId" clId="{91A97ADC-CD3D-478F-B66A-E6D27932D231}" dt="2021-06-10T22:02:57.407" v="652" actId="478"/>
          <ac:cxnSpMkLst>
            <pc:docMk/>
            <pc:sldMk cId="2156710204" sldId="487"/>
            <ac:cxnSpMk id="105" creationId="{472F1373-4E9A-427B-B3B9-7F7D85DA3E25}"/>
          </ac:cxnSpMkLst>
        </pc:cxnChg>
      </pc:sldChg>
      <pc:sldChg chg="modSp add mod">
        <pc:chgData name="Kulinich Bohdan" userId="48e65c9f34e137d0" providerId="LiveId" clId="{91A97ADC-CD3D-478F-B66A-E6D27932D231}" dt="2021-06-10T22:06:17.340" v="762" actId="14100"/>
        <pc:sldMkLst>
          <pc:docMk/>
          <pc:sldMk cId="859653800" sldId="488"/>
        </pc:sldMkLst>
        <pc:spChg chg="mod">
          <ac:chgData name="Kulinich Bohdan" userId="48e65c9f34e137d0" providerId="LiveId" clId="{91A97ADC-CD3D-478F-B66A-E6D27932D231}" dt="2021-06-10T22:06:17.340" v="762" actId="14100"/>
          <ac:spMkLst>
            <pc:docMk/>
            <pc:sldMk cId="859653800" sldId="488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0T22:04:36.746" v="690" actId="20577"/>
          <ac:spMkLst>
            <pc:docMk/>
            <pc:sldMk cId="859653800" sldId="488"/>
            <ac:spMk id="12" creationId="{97485A41-1798-4E95-BC09-FD81F2E9BF93}"/>
          </ac:spMkLst>
        </pc:spChg>
      </pc:sldChg>
      <pc:sldChg chg="modSp add mod">
        <pc:chgData name="Kulinich Bohdan" userId="48e65c9f34e137d0" providerId="LiveId" clId="{91A97ADC-CD3D-478F-B66A-E6D27932D231}" dt="2021-06-11T03:13:12.502" v="908" actId="14100"/>
        <pc:sldMkLst>
          <pc:docMk/>
          <pc:sldMk cId="2858839582" sldId="489"/>
        </pc:sldMkLst>
        <pc:spChg chg="mod">
          <ac:chgData name="Kulinich Bohdan" userId="48e65c9f34e137d0" providerId="LiveId" clId="{91A97ADC-CD3D-478F-B66A-E6D27932D231}" dt="2021-06-11T03:13:12.502" v="908" actId="14100"/>
          <ac:spMkLst>
            <pc:docMk/>
            <pc:sldMk cId="2858839582" sldId="489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1T03:07:30.963" v="764" actId="20577"/>
          <ac:spMkLst>
            <pc:docMk/>
            <pc:sldMk cId="2858839582" sldId="489"/>
            <ac:spMk id="12" creationId="{97485A41-1798-4E95-BC09-FD81F2E9BF93}"/>
          </ac:spMkLst>
        </pc:spChg>
      </pc:sldChg>
      <pc:sldChg chg="add del">
        <pc:chgData name="Kulinich Bohdan" userId="48e65c9f34e137d0" providerId="LiveId" clId="{91A97ADC-CD3D-478F-B66A-E6D27932D231}" dt="2021-06-11T03:29:24.652" v="909" actId="47"/>
        <pc:sldMkLst>
          <pc:docMk/>
          <pc:sldMk cId="635137397" sldId="490"/>
        </pc:sldMkLst>
      </pc:sldChg>
      <pc:sldChg chg="modSp add">
        <pc:chgData name="Kulinich Bohdan" userId="48e65c9f34e137d0" providerId="LiveId" clId="{91A97ADC-CD3D-478F-B66A-E6D27932D231}" dt="2021-06-11T03:59:23.005" v="1056" actId="20577"/>
        <pc:sldMkLst>
          <pc:docMk/>
          <pc:sldMk cId="3113714681" sldId="490"/>
        </pc:sldMkLst>
        <pc:spChg chg="mod">
          <ac:chgData name="Kulinich Bohdan" userId="48e65c9f34e137d0" providerId="LiveId" clId="{91A97ADC-CD3D-478F-B66A-E6D27932D231}" dt="2021-06-11T03:59:23.005" v="1056" actId="20577"/>
          <ac:spMkLst>
            <pc:docMk/>
            <pc:sldMk cId="3113714681" sldId="490"/>
            <ac:spMk id="6" creationId="{4CD1B612-D16C-4F70-8335-78480BFE8EC8}"/>
          </ac:spMkLst>
        </pc:spChg>
        <pc:spChg chg="mod">
          <ac:chgData name="Kulinich Bohdan" userId="48e65c9f34e137d0" providerId="LiveId" clId="{91A97ADC-CD3D-478F-B66A-E6D27932D231}" dt="2021-06-11T03:53:34.530" v="941" actId="20577"/>
          <ac:spMkLst>
            <pc:docMk/>
            <pc:sldMk cId="3113714681" sldId="490"/>
            <ac:spMk id="12" creationId="{97485A41-1798-4E95-BC09-FD81F2E9BF93}"/>
          </ac:spMkLst>
        </pc:spChg>
      </pc:sldChg>
      <pc:sldChg chg="addSp modSp new del mod modAnim">
        <pc:chgData name="Kulinich Bohdan" userId="48e65c9f34e137d0" providerId="LiveId" clId="{91A97ADC-CD3D-478F-B66A-E6D27932D231}" dt="2021-06-11T04:12:58.176" v="1057" actId="47"/>
        <pc:sldMkLst>
          <pc:docMk/>
          <pc:sldMk cId="2653539808" sldId="491"/>
        </pc:sldMkLst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3" creationId="{D7814AE1-38D0-416C-9044-36C5A41CEC40}"/>
          </ac:spMkLst>
        </pc:spChg>
        <pc:spChg chg="add mod">
          <ac:chgData name="Kulinich Bohdan" userId="48e65c9f34e137d0" providerId="LiveId" clId="{91A97ADC-CD3D-478F-B66A-E6D27932D231}" dt="2021-06-11T03:55:40.999" v="1003" actId="1076"/>
          <ac:spMkLst>
            <pc:docMk/>
            <pc:sldMk cId="2653539808" sldId="491"/>
            <ac:spMk id="7" creationId="{EF0B32CC-EAE0-4F21-86F2-0FEB2A65C843}"/>
          </ac:spMkLst>
        </pc:spChg>
        <pc:spChg chg="add mod">
          <ac:chgData name="Kulinich Bohdan" userId="48e65c9f34e137d0" providerId="LiveId" clId="{91A97ADC-CD3D-478F-B66A-E6D27932D231}" dt="2021-06-11T03:55:36.137" v="1002" actId="1076"/>
          <ac:spMkLst>
            <pc:docMk/>
            <pc:sldMk cId="2653539808" sldId="491"/>
            <ac:spMk id="8" creationId="{A3721B44-CD4A-47F0-9C35-A9874CD67243}"/>
          </ac:spMkLst>
        </pc:spChg>
        <pc:spChg chg="add mod">
          <ac:chgData name="Kulinich Bohdan" userId="48e65c9f34e137d0" providerId="LiveId" clId="{91A97ADC-CD3D-478F-B66A-E6D27932D231}" dt="2021-06-11T03:55:28.225" v="1000" actId="1076"/>
          <ac:spMkLst>
            <pc:docMk/>
            <pc:sldMk cId="2653539808" sldId="491"/>
            <ac:spMk id="9" creationId="{15F64788-8675-41F3-B034-16B36F74AD4E}"/>
          </ac:spMkLst>
        </pc:spChg>
        <pc:spChg chg="add mod">
          <ac:chgData name="Kulinich Bohdan" userId="48e65c9f34e137d0" providerId="LiveId" clId="{91A97ADC-CD3D-478F-B66A-E6D27932D231}" dt="2021-06-11T03:55:28.225" v="1000" actId="1076"/>
          <ac:spMkLst>
            <pc:docMk/>
            <pc:sldMk cId="2653539808" sldId="491"/>
            <ac:spMk id="10" creationId="{ADDB3BF8-AAB4-463F-8733-4D979DF1A007}"/>
          </ac:spMkLst>
        </pc:spChg>
        <pc:spChg chg="add mod">
          <ac:chgData name="Kulinich Bohdan" userId="48e65c9f34e137d0" providerId="LiveId" clId="{91A97ADC-CD3D-478F-B66A-E6D27932D231}" dt="2021-06-11T03:55:28.225" v="1000" actId="1076"/>
          <ac:spMkLst>
            <pc:docMk/>
            <pc:sldMk cId="2653539808" sldId="491"/>
            <ac:spMk id="11" creationId="{BB8A2DCC-830F-4B7C-9012-A8E89268CD99}"/>
          </ac:spMkLst>
        </pc:spChg>
        <pc:spChg chg="add mod">
          <ac:chgData name="Kulinich Bohdan" userId="48e65c9f34e137d0" providerId="LiveId" clId="{91A97ADC-CD3D-478F-B66A-E6D27932D231}" dt="2021-06-11T03:55:52.534" v="1005" actId="1076"/>
          <ac:spMkLst>
            <pc:docMk/>
            <pc:sldMk cId="2653539808" sldId="491"/>
            <ac:spMk id="12" creationId="{BD1A2723-BC20-4B39-8B52-C831261EB138}"/>
          </ac:spMkLst>
        </pc:spChg>
        <pc:spChg chg="add mod">
          <ac:chgData name="Kulinich Bohdan" userId="48e65c9f34e137d0" providerId="LiveId" clId="{91A97ADC-CD3D-478F-B66A-E6D27932D231}" dt="2021-06-11T03:55:40.999" v="1003" actId="1076"/>
          <ac:spMkLst>
            <pc:docMk/>
            <pc:sldMk cId="2653539808" sldId="491"/>
            <ac:spMk id="13" creationId="{0340AB7F-872F-465B-AADB-58D00961CE29}"/>
          </ac:spMkLst>
        </pc:spChg>
        <pc:spChg chg="add mod">
          <ac:chgData name="Kulinich Bohdan" userId="48e65c9f34e137d0" providerId="LiveId" clId="{91A97ADC-CD3D-478F-B66A-E6D27932D231}" dt="2021-06-11T03:55:36.137" v="1002" actId="1076"/>
          <ac:spMkLst>
            <pc:docMk/>
            <pc:sldMk cId="2653539808" sldId="491"/>
            <ac:spMk id="14" creationId="{BE96179B-5181-477D-816D-6DCDADBF03C5}"/>
          </ac:spMkLst>
        </pc:spChg>
        <pc:spChg chg="add mod">
          <ac:chgData name="Kulinich Bohdan" userId="48e65c9f34e137d0" providerId="LiveId" clId="{91A97ADC-CD3D-478F-B66A-E6D27932D231}" dt="2021-06-11T03:55:28.225" v="1000" actId="1076"/>
          <ac:spMkLst>
            <pc:docMk/>
            <pc:sldMk cId="2653539808" sldId="491"/>
            <ac:spMk id="15" creationId="{9534AEE2-663E-482A-B3C6-F1AA6404018F}"/>
          </ac:spMkLst>
        </pc:spChg>
        <pc:spChg chg="add mod">
          <ac:chgData name="Kulinich Bohdan" userId="48e65c9f34e137d0" providerId="LiveId" clId="{91A97ADC-CD3D-478F-B66A-E6D27932D231}" dt="2021-06-11T03:57:42.431" v="1024" actId="20577"/>
          <ac:spMkLst>
            <pc:docMk/>
            <pc:sldMk cId="2653539808" sldId="491"/>
            <ac:spMk id="16" creationId="{2EC18E21-CE9F-4213-A17E-9E4EF0DF1277}"/>
          </ac:spMkLst>
        </pc:spChg>
        <pc:spChg chg="add mod">
          <ac:chgData name="Kulinich Bohdan" userId="48e65c9f34e137d0" providerId="LiveId" clId="{91A97ADC-CD3D-478F-B66A-E6D27932D231}" dt="2021-06-11T03:57:39.172" v="1023" actId="20577"/>
          <ac:spMkLst>
            <pc:docMk/>
            <pc:sldMk cId="2653539808" sldId="491"/>
            <ac:spMk id="17" creationId="{A2AEC2CA-5462-4448-B821-36A1FD229ED7}"/>
          </ac:spMkLst>
        </pc:spChg>
        <pc:spChg chg="add mod">
          <ac:chgData name="Kulinich Bohdan" userId="48e65c9f34e137d0" providerId="LiveId" clId="{91A97ADC-CD3D-478F-B66A-E6D27932D231}" dt="2021-06-11T03:57:45.383" v="1025" actId="20577"/>
          <ac:spMkLst>
            <pc:docMk/>
            <pc:sldMk cId="2653539808" sldId="491"/>
            <ac:spMk id="18" creationId="{63D16221-1D9A-4B5C-85F2-3086EDA78766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19" creationId="{2D7A2BB7-EFDB-4558-A2E4-32AF2BF2F087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20" creationId="{A6406F8C-E992-4E98-8634-8A7FC426468D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21" creationId="{1E63453C-A2B5-4966-B5D1-A4D9E952B716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22" creationId="{FC51EF99-3299-4A21-8086-5C41703A9884}"/>
          </ac:spMkLst>
        </pc:spChg>
        <pc:spChg chg="add mod">
          <ac:chgData name="Kulinich Bohdan" userId="48e65c9f34e137d0" providerId="LiveId" clId="{91A97ADC-CD3D-478F-B66A-E6D27932D231}" dt="2021-06-11T03:55:52.534" v="1005" actId="1076"/>
          <ac:spMkLst>
            <pc:docMk/>
            <pc:sldMk cId="2653539808" sldId="491"/>
            <ac:spMk id="42" creationId="{EE2A58C8-A3CB-4EB7-88C3-12052EBA2C73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2" creationId="{60D1EB91-91DE-4478-89D9-41B92EA42017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3" creationId="{D365ABE7-5714-4796-BC8B-F249F94BD662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4" creationId="{AD39FA13-6619-4171-87CB-BBEDAE3F3F7C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5" creationId="{8C76C30A-DDC5-47AF-97DE-F1C440FD3BF5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6" creationId="{799987E9-C6ED-4513-B077-83664B6B3F83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7" creationId="{9DEA1D04-5EB7-427C-BCD8-93F54C9F9CF4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8" creationId="{9CE9FDB5-A6F6-42B9-B785-7DB14724310A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69" creationId="{4F55B27C-B19D-4C7D-80B5-900B7EC456BD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0" creationId="{649111B1-85A1-456B-ABF0-E3FFE68F9B28}"/>
          </ac:spMkLst>
        </pc:spChg>
        <pc:spChg chg="add mod">
          <ac:chgData name="Kulinich Bohdan" userId="48e65c9f34e137d0" providerId="LiveId" clId="{91A97ADC-CD3D-478F-B66A-E6D27932D231}" dt="2021-06-11T03:55:46.338" v="1004" actId="1076"/>
          <ac:spMkLst>
            <pc:docMk/>
            <pc:sldMk cId="2653539808" sldId="491"/>
            <ac:spMk id="71" creationId="{A23A737F-40BD-4A61-B6B5-5E375965144B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2" creationId="{E0AE507C-98F0-4384-B08C-F0CF15B2F76C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3" creationId="{7CB19D8C-8297-474B-9C4F-11DAD20F5D3B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4" creationId="{FDD84B96-4424-4DC7-A564-17CC24BD14F2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5" creationId="{275A844A-9C63-4C59-8E50-F118CAB8DFC8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6" creationId="{B9B69F54-E103-4A67-B283-936826C79D29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7" creationId="{C3C680EE-782C-49C6-8A34-B47439D69C51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8" creationId="{4369FEC0-352F-4263-A22B-7A7CB047377E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79" creationId="{3BB64FE5-5321-45AF-B672-CE90F1B9BA91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0" creationId="{70BC950D-086E-4736-8008-19A9C8D226B1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1" creationId="{A8BF6006-2E87-4966-9FDC-DA8CDD32AB13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2" creationId="{A538D50B-4B1E-40BF-9D66-761AA5AC4810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3" creationId="{4EFC9DC3-C876-48E8-B733-8FCEFEB7BAA5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4" creationId="{BDA6B1F8-7F11-4815-BFDF-33AD4452987B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5" creationId="{A2BFA9BE-1B14-421A-80A3-A478993FE78B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6" creationId="{0C0CF071-7600-407C-A945-1C338F115788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7" creationId="{28A15703-BD68-4510-9687-25898136D2E4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8" creationId="{07879847-1B38-4CEF-A8D2-0BE1E3CE9BCA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89" creationId="{2DA0D25A-665F-4707-BBD3-904DC74FC9E0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0" creationId="{468D585D-C4D9-4BC5-B23E-A776C2852EA3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1" creationId="{AA0E5A49-B785-4E3D-993A-863B8CD80A64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2" creationId="{FC359A80-65AF-420B-A1C5-D97E218E8B1D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3" creationId="{636AB21A-B443-4F73-8538-B53B790A44C6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4" creationId="{F354AC68-9098-47C5-998A-0A900AC1CE77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5" creationId="{27899FF6-03B0-49DE-8241-B74A30251CB0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6" creationId="{FFE3A55C-51E6-4CB4-9E54-77A02FE59A69}"/>
          </ac:spMkLst>
        </pc:spChg>
        <pc:spChg chg="add mod">
          <ac:chgData name="Kulinich Bohdan" userId="48e65c9f34e137d0" providerId="LiveId" clId="{91A97ADC-CD3D-478F-B66A-E6D27932D231}" dt="2021-06-11T03:55:21.363" v="999"/>
          <ac:spMkLst>
            <pc:docMk/>
            <pc:sldMk cId="2653539808" sldId="491"/>
            <ac:spMk id="97" creationId="{719D5D71-856A-490C-91B4-8C0E38D5F5A5}"/>
          </ac:spMkLst>
        </pc:spChg>
        <pc:picChg chg="add mod">
          <ac:chgData name="Kulinich Bohdan" userId="48e65c9f34e137d0" providerId="LiveId" clId="{91A97ADC-CD3D-478F-B66A-E6D27932D231}" dt="2021-06-11T03:55:21.363" v="999"/>
          <ac:picMkLst>
            <pc:docMk/>
            <pc:sldMk cId="2653539808" sldId="491"/>
            <ac:picMk id="2" creationId="{C4C72B76-7B0A-4BDB-8084-4107D531FDBF}"/>
          </ac:picMkLst>
        </pc:picChg>
        <pc:picChg chg="add mod">
          <ac:chgData name="Kulinich Bohdan" userId="48e65c9f34e137d0" providerId="LiveId" clId="{91A97ADC-CD3D-478F-B66A-E6D27932D231}" dt="2021-06-11T03:55:21.363" v="999"/>
          <ac:picMkLst>
            <pc:docMk/>
            <pc:sldMk cId="2653539808" sldId="491"/>
            <ac:picMk id="4" creationId="{4FBA30F7-CD09-417B-B0C4-A75EDF4D8CC8}"/>
          </ac:picMkLst>
        </pc:pic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" creationId="{F90A7DCE-4B04-4EE3-A37D-D7C706DE0C6C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6" creationId="{937A229D-6F18-4117-840A-346EB9F56E1A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3" creationId="{5D0CE323-12A0-4169-9E0A-E2B8748B1FEE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4" creationId="{C9946629-83F6-49EB-A03F-B357D7512140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5" creationId="{8F7A3B4C-C76C-487E-9D1C-DDFA857715A0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6" creationId="{48CF00C3-B7E5-4CB2-832F-C75FFEEAB97A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7" creationId="{96092088-F71A-4407-82D0-586E63AF1644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8" creationId="{1BB79C95-273A-49E4-82FF-ECF18D70F29E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29" creationId="{F4EA2819-146C-450B-9D85-4C99BCE7965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0" creationId="{FECB8892-4005-4490-A46F-B5D6A6B528FB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1" creationId="{3F157F43-CB2F-4667-B0AE-2F7D2E016E8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2" creationId="{8AB0E9B0-3B69-4DB4-B4C1-AB2E4C362564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3" creationId="{BE566CCE-B7AF-4454-9085-2486690AC57E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4" creationId="{96442FF7-54CF-4BB8-A9F6-30FB519C551D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5" creationId="{9E9DC5A6-2F68-436E-B6E0-71B987862322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6" creationId="{DEFE154A-BF51-4878-99F7-663A1CB46F6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7" creationId="{9C5725A6-A262-404B-99C2-A538835D2498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8" creationId="{DCE5FAB1-CB77-46ED-A432-7F2A85C09A81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39" creationId="{10F984C1-000E-4F80-8D60-4E7E98E0B56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0" creationId="{9206C062-D49A-464E-90B9-67F4C6D9BA31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1" creationId="{492E75D4-1936-4C45-A303-5B79F603399E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3" creationId="{4257AE4D-8513-46EA-BDAB-D88BDA55C662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4" creationId="{1B45AEDE-47E2-41D8-8548-529CB7DD5121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5" creationId="{BC260E8C-1350-4CCF-94E5-7EE9CA7ED943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6" creationId="{4FB29580-F9D1-4D01-A6FE-39FC7501BC0C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7" creationId="{A4746C45-7438-4CD7-B635-2E4978D82508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8" creationId="{C43D1136-8A14-4917-8E0A-55C88C6112DA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49" creationId="{5AC5FA02-806C-47AD-BFA7-94211FA579D2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0" creationId="{C8B82492-B6F8-4223-B720-205D50261D5E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1" creationId="{0B542784-ED32-4FC2-8D76-3A74DB219BA6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2" creationId="{3E9E82A4-90EB-4FE5-BE2D-18F6F9C88FFF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3" creationId="{0DC8D72A-0817-4410-8410-86310673883F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4" creationId="{B94C9696-BE2E-4CA5-946C-B0A1D538AA8D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5" creationId="{FF0CA683-E55D-4A02-85A0-85513755BAC0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6" creationId="{04E32A80-6E34-43FC-AA9D-1DCBF57CD515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7" creationId="{10DAC340-216B-432B-A850-F781195B95E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8" creationId="{F7EE4A05-1E0A-4A12-A17D-096B13241F97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59" creationId="{3D07D671-DD71-4E1A-9EDF-46ADD7793C70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60" creationId="{AA024A85-033B-4B02-845A-EADDB76149AD}"/>
          </ac:cxnSpMkLst>
        </pc:cxnChg>
        <pc:cxnChg chg="add mod">
          <ac:chgData name="Kulinich Bohdan" userId="48e65c9f34e137d0" providerId="LiveId" clId="{91A97ADC-CD3D-478F-B66A-E6D27932D231}" dt="2021-06-11T03:55:21.363" v="999"/>
          <ac:cxnSpMkLst>
            <pc:docMk/>
            <pc:sldMk cId="2653539808" sldId="491"/>
            <ac:cxnSpMk id="61" creationId="{D260DC57-7C0E-49A3-9439-5EE1DE1494AA}"/>
          </ac:cxnSpMkLst>
        </pc:cxnChg>
        <pc:cxnChg chg="add mod">
          <ac:chgData name="Kulinich Bohdan" userId="48e65c9f34e137d0" providerId="LiveId" clId="{91A97ADC-CD3D-478F-B66A-E6D27932D231}" dt="2021-06-11T03:56:31.559" v="1010" actId="14100"/>
          <ac:cxnSpMkLst>
            <pc:docMk/>
            <pc:sldMk cId="2653539808" sldId="491"/>
            <ac:cxnSpMk id="99" creationId="{45684530-66C0-4AE9-9ABE-DA1057AEB559}"/>
          </ac:cxnSpMkLst>
        </pc:cxnChg>
        <pc:cxnChg chg="add mod">
          <ac:chgData name="Kulinich Bohdan" userId="48e65c9f34e137d0" providerId="LiveId" clId="{91A97ADC-CD3D-478F-B66A-E6D27932D231}" dt="2021-06-11T03:56:56.111" v="1015" actId="14100"/>
          <ac:cxnSpMkLst>
            <pc:docMk/>
            <pc:sldMk cId="2653539808" sldId="491"/>
            <ac:cxnSpMk id="101" creationId="{3F103A1F-9970-445A-AFB9-66C9C7FA08EE}"/>
          </ac:cxnSpMkLst>
        </pc:cxnChg>
        <pc:cxnChg chg="add mod">
          <ac:chgData name="Kulinich Bohdan" userId="48e65c9f34e137d0" providerId="LiveId" clId="{91A97ADC-CD3D-478F-B66A-E6D27932D231}" dt="2021-06-11T03:57:18.530" v="1019" actId="14100"/>
          <ac:cxnSpMkLst>
            <pc:docMk/>
            <pc:sldMk cId="2653539808" sldId="491"/>
            <ac:cxnSpMk id="105" creationId="{3E1A2D69-8938-4633-A4CD-59E47139BCA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2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7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5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7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14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25.02.23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34.png"/><Relationship Id="rId5" Type="http://schemas.openxmlformats.org/officeDocument/2006/relationships/image" Target="../media/image14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13.sv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0.png"/><Relationship Id="rId3" Type="http://schemas.openxmlformats.org/officeDocument/2006/relationships/image" Target="../media/image30.jpg"/><Relationship Id="rId21" Type="http://schemas.openxmlformats.org/officeDocument/2006/relationships/image" Target="../media/image11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33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32" Type="http://schemas.openxmlformats.org/officeDocument/2006/relationships/image" Target="../media/image14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8" Type="http://schemas.openxmlformats.org/officeDocument/2006/relationships/image" Target="../media/image62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13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7" Type="http://schemas.openxmlformats.org/officeDocument/2006/relationships/image" Target="../media/image61.png"/><Relationship Id="rId3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68.png"/><Relationship Id="rId5" Type="http://schemas.openxmlformats.org/officeDocument/2006/relationships/image" Target="../media/image14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13.sv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7.svg"/><Relationship Id="rId5" Type="http://schemas.openxmlformats.org/officeDocument/2006/relationships/image" Target="../media/image5.png"/><Relationship Id="rId10" Type="http://schemas.openxmlformats.org/officeDocument/2006/relationships/image" Target="../media/image5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55795" y="3126827"/>
              <a:ext cx="9036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Підсумковий урок «Геометричні переміщення»</a:t>
              </a:r>
            </a:p>
          </p:txBody>
        </p:sp>
      </p:grpSp>
      <p:sp>
        <p:nvSpPr>
          <p:cNvPr id="23" name="Дата 1">
            <a:extLst>
              <a:ext uri="{FF2B5EF4-FFF2-40B4-BE49-F238E27FC236}">
                <a16:creationId xmlns:a16="http://schemas.microsoft.com/office/drawing/2014/main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25.02.2023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59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597912" y="724646"/>
            <a:ext cx="6594087" cy="4599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Скільки центрів симетрії має пряма?</a:t>
            </a:r>
          </a:p>
        </p:txBody>
      </p:sp>
      <p:sp>
        <p:nvSpPr>
          <p:cNvPr id="23" name="Прямокутник 5">
            <a:extLst>
              <a:ext uri="{FF2B5EF4-FFF2-40B4-BE49-F238E27FC236}">
                <a16:creationId xmlns:a16="http://schemas.microsoft.com/office/drawing/2014/main" id="{12D7FA36-2F74-364C-8D65-83D02BD47CCA}"/>
              </a:ext>
            </a:extLst>
          </p:cNvPr>
          <p:cNvSpPr/>
          <p:nvPr/>
        </p:nvSpPr>
        <p:spPr>
          <a:xfrm>
            <a:off x="5597912" y="1310805"/>
            <a:ext cx="2129883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А) 0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761647" y="2496521"/>
            <a:ext cx="230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Усно</a:t>
            </a:r>
            <a:endParaRPr lang="uk-UA" dirty="0">
              <a:solidFill>
                <a:srgbClr val="486074"/>
              </a:solidFill>
            </a:endParaRP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sp>
        <p:nvSpPr>
          <p:cNvPr id="19" name="Прямокутник 5">
            <a:extLst>
              <a:ext uri="{FF2B5EF4-FFF2-40B4-BE49-F238E27FC236}">
                <a16:creationId xmlns:a16="http://schemas.microsoft.com/office/drawing/2014/main" id="{04DA0F0E-3CE1-254A-BEDC-8F5815B7FE5A}"/>
              </a:ext>
            </a:extLst>
          </p:cNvPr>
          <p:cNvSpPr/>
          <p:nvPr/>
        </p:nvSpPr>
        <p:spPr>
          <a:xfrm>
            <a:off x="4986284" y="724646"/>
            <a:ext cx="554258" cy="4599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кутник 5">
            <a:extLst>
              <a:ext uri="{FF2B5EF4-FFF2-40B4-BE49-F238E27FC236}">
                <a16:creationId xmlns:a16="http://schemas.microsoft.com/office/drawing/2014/main" id="{83543AB8-F685-3943-B042-AD24585362D4}"/>
              </a:ext>
            </a:extLst>
          </p:cNvPr>
          <p:cNvSpPr/>
          <p:nvPr/>
        </p:nvSpPr>
        <p:spPr>
          <a:xfrm>
            <a:off x="4986284" y="1310805"/>
            <a:ext cx="554258" cy="104609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Прямокутник 5">
            <a:extLst>
              <a:ext uri="{FF2B5EF4-FFF2-40B4-BE49-F238E27FC236}">
                <a16:creationId xmlns:a16="http://schemas.microsoft.com/office/drawing/2014/main" id="{8E8A4923-C692-3F46-B072-FA110D069547}"/>
              </a:ext>
            </a:extLst>
          </p:cNvPr>
          <p:cNvSpPr/>
          <p:nvPr/>
        </p:nvSpPr>
        <p:spPr>
          <a:xfrm>
            <a:off x="5597912" y="1896963"/>
            <a:ext cx="2129883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Б) 1</a:t>
            </a:r>
          </a:p>
        </p:txBody>
      </p:sp>
      <p:sp>
        <p:nvSpPr>
          <p:cNvPr id="130" name="Прямокутник 5">
            <a:extLst>
              <a:ext uri="{FF2B5EF4-FFF2-40B4-BE49-F238E27FC236}">
                <a16:creationId xmlns:a16="http://schemas.microsoft.com/office/drawing/2014/main" id="{70C78A50-DC8A-8942-80E8-307167397945}"/>
              </a:ext>
            </a:extLst>
          </p:cNvPr>
          <p:cNvSpPr/>
          <p:nvPr/>
        </p:nvSpPr>
        <p:spPr>
          <a:xfrm>
            <a:off x="8114370" y="1310805"/>
            <a:ext cx="3036850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В) 2</a:t>
            </a:r>
          </a:p>
        </p:txBody>
      </p:sp>
      <p:sp>
        <p:nvSpPr>
          <p:cNvPr id="131" name="Прямокутник 5">
            <a:extLst>
              <a:ext uri="{FF2B5EF4-FFF2-40B4-BE49-F238E27FC236}">
                <a16:creationId xmlns:a16="http://schemas.microsoft.com/office/drawing/2014/main" id="{60673F32-31AE-2049-BCED-02344A4C9CD2}"/>
              </a:ext>
            </a:extLst>
          </p:cNvPr>
          <p:cNvSpPr/>
          <p:nvPr/>
        </p:nvSpPr>
        <p:spPr>
          <a:xfrm>
            <a:off x="8114370" y="1902967"/>
            <a:ext cx="3036850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Г) Нескінченно багато</a:t>
            </a:r>
          </a:p>
        </p:txBody>
      </p:sp>
      <p:sp>
        <p:nvSpPr>
          <p:cNvPr id="132" name="Прямокутник 5">
            <a:extLst>
              <a:ext uri="{FF2B5EF4-FFF2-40B4-BE49-F238E27FC236}">
                <a16:creationId xmlns:a16="http://schemas.microsoft.com/office/drawing/2014/main" id="{A5CC7472-4526-6D44-80B5-6B90CA36354C}"/>
              </a:ext>
            </a:extLst>
          </p:cNvPr>
          <p:cNvSpPr/>
          <p:nvPr/>
        </p:nvSpPr>
        <p:spPr>
          <a:xfrm>
            <a:off x="5597913" y="2789825"/>
            <a:ext cx="6594087" cy="4599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Скільки центрів симетрії має промінь?</a:t>
            </a:r>
          </a:p>
        </p:txBody>
      </p:sp>
      <p:sp>
        <p:nvSpPr>
          <p:cNvPr id="133" name="Прямокутник 5">
            <a:extLst>
              <a:ext uri="{FF2B5EF4-FFF2-40B4-BE49-F238E27FC236}">
                <a16:creationId xmlns:a16="http://schemas.microsoft.com/office/drawing/2014/main" id="{D454E858-985C-D64A-8314-07114FC466C9}"/>
              </a:ext>
            </a:extLst>
          </p:cNvPr>
          <p:cNvSpPr/>
          <p:nvPr/>
        </p:nvSpPr>
        <p:spPr>
          <a:xfrm>
            <a:off x="5597913" y="3375984"/>
            <a:ext cx="2129883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А) 0</a:t>
            </a:r>
          </a:p>
        </p:txBody>
      </p:sp>
      <p:sp>
        <p:nvSpPr>
          <p:cNvPr id="136" name="Прямокутник 5">
            <a:extLst>
              <a:ext uri="{FF2B5EF4-FFF2-40B4-BE49-F238E27FC236}">
                <a16:creationId xmlns:a16="http://schemas.microsoft.com/office/drawing/2014/main" id="{0DF960FA-0620-624E-9010-4B6484EE5588}"/>
              </a:ext>
            </a:extLst>
          </p:cNvPr>
          <p:cNvSpPr/>
          <p:nvPr/>
        </p:nvSpPr>
        <p:spPr>
          <a:xfrm>
            <a:off x="4986285" y="2789825"/>
            <a:ext cx="554258" cy="4599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Прямокутник 5">
            <a:extLst>
              <a:ext uri="{FF2B5EF4-FFF2-40B4-BE49-F238E27FC236}">
                <a16:creationId xmlns:a16="http://schemas.microsoft.com/office/drawing/2014/main" id="{1D01E014-4230-D840-99CF-6BF2468E9168}"/>
              </a:ext>
            </a:extLst>
          </p:cNvPr>
          <p:cNvSpPr/>
          <p:nvPr/>
        </p:nvSpPr>
        <p:spPr>
          <a:xfrm>
            <a:off x="4986285" y="3375984"/>
            <a:ext cx="554258" cy="104609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8" name="Прямокутник 5">
            <a:extLst>
              <a:ext uri="{FF2B5EF4-FFF2-40B4-BE49-F238E27FC236}">
                <a16:creationId xmlns:a16="http://schemas.microsoft.com/office/drawing/2014/main" id="{EADDF23E-D259-074F-B8B3-09A32021E9E5}"/>
              </a:ext>
            </a:extLst>
          </p:cNvPr>
          <p:cNvSpPr/>
          <p:nvPr/>
        </p:nvSpPr>
        <p:spPr>
          <a:xfrm>
            <a:off x="5597913" y="3962142"/>
            <a:ext cx="2129883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Б) 1</a:t>
            </a:r>
          </a:p>
        </p:txBody>
      </p:sp>
      <p:sp>
        <p:nvSpPr>
          <p:cNvPr id="139" name="Прямокутник 5">
            <a:extLst>
              <a:ext uri="{FF2B5EF4-FFF2-40B4-BE49-F238E27FC236}">
                <a16:creationId xmlns:a16="http://schemas.microsoft.com/office/drawing/2014/main" id="{83183020-1087-5540-B08E-583CED0A7379}"/>
              </a:ext>
            </a:extLst>
          </p:cNvPr>
          <p:cNvSpPr/>
          <p:nvPr/>
        </p:nvSpPr>
        <p:spPr>
          <a:xfrm>
            <a:off x="8114371" y="3375984"/>
            <a:ext cx="3036850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В) 2</a:t>
            </a:r>
          </a:p>
        </p:txBody>
      </p:sp>
      <p:sp>
        <p:nvSpPr>
          <p:cNvPr id="140" name="Прямокутник 5">
            <a:extLst>
              <a:ext uri="{FF2B5EF4-FFF2-40B4-BE49-F238E27FC236}">
                <a16:creationId xmlns:a16="http://schemas.microsoft.com/office/drawing/2014/main" id="{95DA886B-364B-ED4E-A698-BEC99808B571}"/>
              </a:ext>
            </a:extLst>
          </p:cNvPr>
          <p:cNvSpPr/>
          <p:nvPr/>
        </p:nvSpPr>
        <p:spPr>
          <a:xfrm>
            <a:off x="8114371" y="3968146"/>
            <a:ext cx="3036850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Г) Нескінченно багато</a:t>
            </a:r>
          </a:p>
        </p:txBody>
      </p:sp>
      <p:sp>
        <p:nvSpPr>
          <p:cNvPr id="141" name="Прямокутник 5">
            <a:extLst>
              <a:ext uri="{FF2B5EF4-FFF2-40B4-BE49-F238E27FC236}">
                <a16:creationId xmlns:a16="http://schemas.microsoft.com/office/drawing/2014/main" id="{B8BBE28F-3D22-EB4B-BBBF-8788232D93B8}"/>
              </a:ext>
            </a:extLst>
          </p:cNvPr>
          <p:cNvSpPr/>
          <p:nvPr/>
        </p:nvSpPr>
        <p:spPr>
          <a:xfrm>
            <a:off x="5597912" y="4867012"/>
            <a:ext cx="6594087" cy="459934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Скільки осей симетрії має ромб?</a:t>
            </a:r>
          </a:p>
        </p:txBody>
      </p:sp>
      <p:sp>
        <p:nvSpPr>
          <p:cNvPr id="142" name="Прямокутник 5">
            <a:extLst>
              <a:ext uri="{FF2B5EF4-FFF2-40B4-BE49-F238E27FC236}">
                <a16:creationId xmlns:a16="http://schemas.microsoft.com/office/drawing/2014/main" id="{66BFC22B-B0C3-6141-8ABF-4E998A5621B8}"/>
              </a:ext>
            </a:extLst>
          </p:cNvPr>
          <p:cNvSpPr/>
          <p:nvPr/>
        </p:nvSpPr>
        <p:spPr>
          <a:xfrm>
            <a:off x="5597912" y="5453171"/>
            <a:ext cx="2129883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А) 0</a:t>
            </a:r>
          </a:p>
        </p:txBody>
      </p:sp>
      <p:sp>
        <p:nvSpPr>
          <p:cNvPr id="143" name="Прямокутник 5">
            <a:extLst>
              <a:ext uri="{FF2B5EF4-FFF2-40B4-BE49-F238E27FC236}">
                <a16:creationId xmlns:a16="http://schemas.microsoft.com/office/drawing/2014/main" id="{D0B92107-E2D5-D645-898D-F06778714626}"/>
              </a:ext>
            </a:extLst>
          </p:cNvPr>
          <p:cNvSpPr/>
          <p:nvPr/>
        </p:nvSpPr>
        <p:spPr>
          <a:xfrm>
            <a:off x="4986284" y="4867012"/>
            <a:ext cx="554258" cy="459934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Прямокутник 5">
            <a:extLst>
              <a:ext uri="{FF2B5EF4-FFF2-40B4-BE49-F238E27FC236}">
                <a16:creationId xmlns:a16="http://schemas.microsoft.com/office/drawing/2014/main" id="{81F78A9B-D967-9F46-82DE-DEFC607B209A}"/>
              </a:ext>
            </a:extLst>
          </p:cNvPr>
          <p:cNvSpPr/>
          <p:nvPr/>
        </p:nvSpPr>
        <p:spPr>
          <a:xfrm>
            <a:off x="4986284" y="5453171"/>
            <a:ext cx="554258" cy="104609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5" name="Прямокутник 5">
            <a:extLst>
              <a:ext uri="{FF2B5EF4-FFF2-40B4-BE49-F238E27FC236}">
                <a16:creationId xmlns:a16="http://schemas.microsoft.com/office/drawing/2014/main" id="{83699944-A09E-1649-96EA-75DF9B49E2A4}"/>
              </a:ext>
            </a:extLst>
          </p:cNvPr>
          <p:cNvSpPr/>
          <p:nvPr/>
        </p:nvSpPr>
        <p:spPr>
          <a:xfrm>
            <a:off x="5597912" y="6039329"/>
            <a:ext cx="2129883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Б) 1</a:t>
            </a:r>
          </a:p>
        </p:txBody>
      </p:sp>
      <p:sp>
        <p:nvSpPr>
          <p:cNvPr id="146" name="Прямокутник 5">
            <a:extLst>
              <a:ext uri="{FF2B5EF4-FFF2-40B4-BE49-F238E27FC236}">
                <a16:creationId xmlns:a16="http://schemas.microsoft.com/office/drawing/2014/main" id="{C7B69F89-6459-BF41-BE42-347176557BB0}"/>
              </a:ext>
            </a:extLst>
          </p:cNvPr>
          <p:cNvSpPr/>
          <p:nvPr/>
        </p:nvSpPr>
        <p:spPr>
          <a:xfrm>
            <a:off x="8114370" y="5453171"/>
            <a:ext cx="3036850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В) 2</a:t>
            </a:r>
          </a:p>
        </p:txBody>
      </p:sp>
      <p:sp>
        <p:nvSpPr>
          <p:cNvPr id="147" name="Прямокутник 5">
            <a:extLst>
              <a:ext uri="{FF2B5EF4-FFF2-40B4-BE49-F238E27FC236}">
                <a16:creationId xmlns:a16="http://schemas.microsoft.com/office/drawing/2014/main" id="{3EF96D53-20EB-3E43-B540-5B657A777C9A}"/>
              </a:ext>
            </a:extLst>
          </p:cNvPr>
          <p:cNvSpPr/>
          <p:nvPr/>
        </p:nvSpPr>
        <p:spPr>
          <a:xfrm>
            <a:off x="8114370" y="6045333"/>
            <a:ext cx="3036850" cy="459933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Г) Нескінченно багато</a:t>
            </a:r>
          </a:p>
        </p:txBody>
      </p:sp>
    </p:spTree>
    <p:extLst>
      <p:ext uri="{BB962C8B-B14F-4D97-AF65-F5344CB8AC3E}">
        <p14:creationId xmlns:p14="http://schemas.microsoft.com/office/powerpoint/2010/main" val="147174937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7414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14" grpId="0"/>
      <p:bldP spid="12" grpId="0" animBg="1"/>
      <p:bldP spid="19" grpId="0" animBg="1"/>
      <p:bldP spid="20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2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809785" y="981308"/>
                <a:ext cx="6382216" cy="1416205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Якщо повернути навколо вершини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uk-UA" sz="2800" dirty="0"/>
                  <a:t> на 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uk-UA" sz="2800" dirty="0"/>
                  <a:t> проти годинникової стрілки зображений на рисунку квадрат, то:</a:t>
                </a:r>
                <a:endParaRPr lang="uk-UA" sz="40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785" y="981308"/>
                <a:ext cx="6382216" cy="1416205"/>
              </a:xfrm>
              <a:prstGeom prst="rect">
                <a:avLst/>
              </a:prstGeom>
              <a:blipFill>
                <a:blip r:embed="rId7"/>
                <a:stretch>
                  <a:fillRect l="-397" t="-3571" r="-1587" b="-9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E6FACE0-488B-8048-955A-237E708B2B37}"/>
              </a:ext>
            </a:extLst>
          </p:cNvPr>
          <p:cNvGrpSpPr/>
          <p:nvPr/>
        </p:nvGrpSpPr>
        <p:grpSpPr>
          <a:xfrm>
            <a:off x="2095678" y="1737243"/>
            <a:ext cx="3222058" cy="3220091"/>
            <a:chOff x="159029" y="841499"/>
            <a:chExt cx="4841231" cy="48382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3520E63-3ABD-2E4B-8067-B93D3A19BC58}"/>
                </a:ext>
              </a:extLst>
            </p:cNvPr>
            <p:cNvSpPr/>
            <p:nvPr/>
          </p:nvSpPr>
          <p:spPr>
            <a:xfrm rot="526407">
              <a:off x="981305" y="1862253"/>
              <a:ext cx="3133493" cy="3133493"/>
            </a:xfrm>
            <a:prstGeom prst="rect">
              <a:avLst/>
            </a:prstGeom>
            <a:noFill/>
            <a:ln w="38100" cap="flat" cmpd="sng" algn="ctr">
              <a:solidFill>
                <a:srgbClr val="2D546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BF0C221-9B48-C342-9911-6AC911856FFB}"/>
                    </a:ext>
                  </a:extLst>
                </p:cNvPr>
                <p:cNvSpPr txBox="1"/>
                <p:nvPr/>
              </p:nvSpPr>
              <p:spPr>
                <a:xfrm>
                  <a:off x="159029" y="4596766"/>
                  <a:ext cx="687122" cy="786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BF0C221-9B48-C342-9911-6AC911856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029" y="4596766"/>
                  <a:ext cx="687122" cy="786153"/>
                </a:xfrm>
                <a:prstGeom prst="rect">
                  <a:avLst/>
                </a:prstGeom>
                <a:blipFill>
                  <a:blip r:embed="rId8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1DB7D4E-77F0-4F42-B1AB-48B0DBE9E9D7}"/>
                    </a:ext>
                  </a:extLst>
                </p:cNvPr>
                <p:cNvSpPr txBox="1"/>
                <p:nvPr/>
              </p:nvSpPr>
              <p:spPr>
                <a:xfrm>
                  <a:off x="794608" y="841499"/>
                  <a:ext cx="687122" cy="786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𝐵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1DB7D4E-77F0-4F42-B1AB-48B0DBE9E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08" y="841499"/>
                  <a:ext cx="687122" cy="786153"/>
                </a:xfrm>
                <a:prstGeom prst="rect">
                  <a:avLst/>
                </a:prstGeom>
                <a:blipFill>
                  <a:blip r:embed="rId9"/>
                  <a:stretch>
                    <a:fillRect l="-5405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212FEE1-0082-F14C-B78D-235821824A51}"/>
                    </a:ext>
                  </a:extLst>
                </p:cNvPr>
                <p:cNvSpPr txBox="1"/>
                <p:nvPr/>
              </p:nvSpPr>
              <p:spPr>
                <a:xfrm>
                  <a:off x="4313138" y="1785689"/>
                  <a:ext cx="687122" cy="786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𝐶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212FEE1-0082-F14C-B78D-235821824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138" y="1785689"/>
                  <a:ext cx="687122" cy="786153"/>
                </a:xfrm>
                <a:prstGeom prst="rect">
                  <a:avLst/>
                </a:prstGeom>
                <a:blipFill>
                  <a:blip r:embed="rId10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E18E8D-1EB0-E348-9A3E-9284497DF016}"/>
                    </a:ext>
                  </a:extLst>
                </p:cNvPr>
                <p:cNvSpPr txBox="1"/>
                <p:nvPr/>
              </p:nvSpPr>
              <p:spPr>
                <a:xfrm>
                  <a:off x="3817669" y="4893625"/>
                  <a:ext cx="687122" cy="786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𝐷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E18E8D-1EB0-E348-9A3E-9284497DF0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7669" y="4893625"/>
                  <a:ext cx="687122" cy="786153"/>
                </a:xfrm>
                <a:prstGeom prst="rect">
                  <a:avLst/>
                </a:prstGeom>
                <a:blipFill>
                  <a:blip r:embed="rId11"/>
                  <a:stretch>
                    <a:fillRect l="-5405" r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кутник 5">
                <a:extLst>
                  <a:ext uri="{FF2B5EF4-FFF2-40B4-BE49-F238E27FC236}">
                    <a16:creationId xmlns:a16="http://schemas.microsoft.com/office/drawing/2014/main" id="{9B0344F3-49AD-AA4A-A19C-8598B9CD426D}"/>
                  </a:ext>
                </a:extLst>
              </p:cNvPr>
              <p:cNvSpPr/>
              <p:nvPr/>
            </p:nvSpPr>
            <p:spPr>
              <a:xfrm>
                <a:off x="5809785" y="2798960"/>
                <a:ext cx="5770586" cy="55755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А)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Вершина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перейде у вершину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кутник 5">
                <a:extLst>
                  <a:ext uri="{FF2B5EF4-FFF2-40B4-BE49-F238E27FC236}">
                    <a16:creationId xmlns:a16="http://schemas.microsoft.com/office/drawing/2014/main" id="{9B0344F3-49AD-AA4A-A19C-8598B9CD4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785" y="2798960"/>
                <a:ext cx="5770586" cy="557558"/>
              </a:xfrm>
              <a:prstGeom prst="rect">
                <a:avLst/>
              </a:prstGeom>
              <a:blipFill>
                <a:blip r:embed="rId12"/>
                <a:stretch>
                  <a:fillRect l="-2193" t="-8889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кутник 5">
                <a:extLst>
                  <a:ext uri="{FF2B5EF4-FFF2-40B4-BE49-F238E27FC236}">
                    <a16:creationId xmlns:a16="http://schemas.microsoft.com/office/drawing/2014/main" id="{DD3C549B-D6E7-A84A-8DA3-0095D6564107}"/>
                  </a:ext>
                </a:extLst>
              </p:cNvPr>
              <p:cNvSpPr/>
              <p:nvPr/>
            </p:nvSpPr>
            <p:spPr>
              <a:xfrm>
                <a:off x="5809785" y="3586980"/>
                <a:ext cx="5770586" cy="55755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Б)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Вершина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перейде у вершину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кутник 5">
                <a:extLst>
                  <a:ext uri="{FF2B5EF4-FFF2-40B4-BE49-F238E27FC236}">
                    <a16:creationId xmlns:a16="http://schemas.microsoft.com/office/drawing/2014/main" id="{DD3C549B-D6E7-A84A-8DA3-0095D6564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785" y="3586980"/>
                <a:ext cx="5770586" cy="557558"/>
              </a:xfrm>
              <a:prstGeom prst="rect">
                <a:avLst/>
              </a:prstGeom>
              <a:blipFill>
                <a:blip r:embed="rId13"/>
                <a:stretch>
                  <a:fillRect l="-2193" t="-8889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кутник 5">
                <a:extLst>
                  <a:ext uri="{FF2B5EF4-FFF2-40B4-BE49-F238E27FC236}">
                    <a16:creationId xmlns:a16="http://schemas.microsoft.com/office/drawing/2014/main" id="{581E981D-3457-1E4E-876F-B8C1D2CB9A79}"/>
                  </a:ext>
                </a:extLst>
              </p:cNvPr>
              <p:cNvSpPr/>
              <p:nvPr/>
            </p:nvSpPr>
            <p:spPr>
              <a:xfrm>
                <a:off x="5809784" y="4374917"/>
                <a:ext cx="5770587" cy="55755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Вершина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перейде у вершину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кутник 5">
                <a:extLst>
                  <a:ext uri="{FF2B5EF4-FFF2-40B4-BE49-F238E27FC236}">
                    <a16:creationId xmlns:a16="http://schemas.microsoft.com/office/drawing/2014/main" id="{581E981D-3457-1E4E-876F-B8C1D2CB9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784" y="4374917"/>
                <a:ext cx="5770587" cy="557558"/>
              </a:xfrm>
              <a:prstGeom prst="rect">
                <a:avLst/>
              </a:prstGeom>
              <a:blipFill>
                <a:blip r:embed="rId14"/>
                <a:stretch>
                  <a:fillRect l="-2193" t="-8889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FAF975C9-2D00-EF43-816A-58CA539A6BE5}"/>
                  </a:ext>
                </a:extLst>
              </p:cNvPr>
              <p:cNvSpPr/>
              <p:nvPr/>
            </p:nvSpPr>
            <p:spPr>
              <a:xfrm>
                <a:off x="5809784" y="5162854"/>
                <a:ext cx="5770587" cy="55755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Г)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Вершина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перейде у вершину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FAF975C9-2D00-EF43-816A-58CA539A6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784" y="5162854"/>
                <a:ext cx="5770587" cy="557558"/>
              </a:xfrm>
              <a:prstGeom prst="rect">
                <a:avLst/>
              </a:prstGeom>
              <a:blipFill>
                <a:blip r:embed="rId15"/>
                <a:stretch>
                  <a:fillRect l="-2193" t="-8889" b="-2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BED85BF-12A9-F24F-BEA3-E548A1565DF9}"/>
              </a:ext>
            </a:extLst>
          </p:cNvPr>
          <p:cNvGrpSpPr/>
          <p:nvPr/>
        </p:nvGrpSpPr>
        <p:grpSpPr>
          <a:xfrm>
            <a:off x="459892" y="1939345"/>
            <a:ext cx="2891100" cy="2605883"/>
            <a:chOff x="970875" y="3515094"/>
            <a:chExt cx="2891100" cy="2605883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FE12F8-4939-5141-902D-460E43173BCB}"/>
                </a:ext>
              </a:extLst>
            </p:cNvPr>
            <p:cNvSpPr/>
            <p:nvPr/>
          </p:nvSpPr>
          <p:spPr>
            <a:xfrm rot="840318">
              <a:off x="2763406" y="5614905"/>
              <a:ext cx="506072" cy="506072"/>
            </a:xfrm>
            <a:prstGeom prst="arc">
              <a:avLst/>
            </a:prstGeom>
            <a:ln w="12700" cap="rnd">
              <a:solidFill>
                <a:srgbClr val="00A44A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F73B17-2034-1148-BABD-9773B9BB68F6}"/>
                </a:ext>
              </a:extLst>
            </p:cNvPr>
            <p:cNvGrpSpPr/>
            <p:nvPr/>
          </p:nvGrpSpPr>
          <p:grpSpPr>
            <a:xfrm>
              <a:off x="970875" y="3515094"/>
              <a:ext cx="2352319" cy="2422981"/>
              <a:chOff x="970875" y="3515094"/>
              <a:chExt cx="2352319" cy="242298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C8103AF-D262-A44B-967B-061491B55BDD}"/>
                  </a:ext>
                </a:extLst>
              </p:cNvPr>
              <p:cNvSpPr/>
              <p:nvPr/>
            </p:nvSpPr>
            <p:spPr>
              <a:xfrm rot="526407">
                <a:off x="1095447" y="3665988"/>
                <a:ext cx="2085481" cy="2085480"/>
              </a:xfrm>
              <a:prstGeom prst="rect">
                <a:avLst/>
              </a:prstGeom>
              <a:noFill/>
              <a:ln w="38100" cap="flat" cmpd="sng" algn="ctr">
                <a:solidFill>
                  <a:srgbClr val="00A44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67F909B8-F614-3144-8114-02C58D6D5252}"/>
                      </a:ext>
                    </a:extLst>
                  </p:cNvPr>
                  <p:cNvSpPr txBox="1"/>
                  <p:nvPr/>
                </p:nvSpPr>
                <p:spPr>
                  <a:xfrm>
                    <a:off x="2628935" y="5414855"/>
                    <a:ext cx="45731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oMath>
                      </m:oMathPara>
                    </a14:m>
                    <a:endParaRPr lang="ru-RU" sz="2800" dirty="0">
                      <a:solidFill>
                        <a:srgbClr val="00A44A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67F909B8-F614-3144-8114-02C58D6D52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8935" y="5414855"/>
                    <a:ext cx="457311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068F43E-2B3C-E244-89CC-8E42BA3151D1}"/>
                      </a:ext>
                    </a:extLst>
                  </p:cNvPr>
                  <p:cNvSpPr txBox="1"/>
                  <p:nvPr/>
                </p:nvSpPr>
                <p:spPr>
                  <a:xfrm>
                    <a:off x="970875" y="5129890"/>
                    <a:ext cx="45731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𝐵</m:t>
                          </m:r>
                        </m:oMath>
                      </m:oMathPara>
                    </a14:m>
                    <a:endParaRPr lang="ru-RU" sz="2800" dirty="0">
                      <a:solidFill>
                        <a:srgbClr val="00A44A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068F43E-2B3C-E244-89CC-8E42BA3151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0875" y="5129890"/>
                    <a:ext cx="457311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78" r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285601-3D24-BD4B-840E-2DF013EDDA26}"/>
                      </a:ext>
                    </a:extLst>
                  </p:cNvPr>
                  <p:cNvSpPr txBox="1"/>
                  <p:nvPr/>
                </p:nvSpPr>
                <p:spPr>
                  <a:xfrm>
                    <a:off x="1205668" y="3515094"/>
                    <a:ext cx="45731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𝐶</m:t>
                          </m:r>
                        </m:oMath>
                      </m:oMathPara>
                    </a14:m>
                    <a:endParaRPr lang="ru-RU" sz="2800" dirty="0">
                      <a:solidFill>
                        <a:srgbClr val="00A44A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F285601-3D24-BD4B-840E-2DF013EDDA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5668" y="3515094"/>
                    <a:ext cx="457311" cy="52322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5095150-C50D-FF4D-B58B-BA2F597AAA96}"/>
                      </a:ext>
                    </a:extLst>
                  </p:cNvPr>
                  <p:cNvSpPr txBox="1"/>
                  <p:nvPr/>
                </p:nvSpPr>
                <p:spPr>
                  <a:xfrm>
                    <a:off x="2865883" y="3741702"/>
                    <a:ext cx="45731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𝐷</m:t>
                          </m:r>
                        </m:oMath>
                      </m:oMathPara>
                    </a14:m>
                    <a:endParaRPr lang="ru-RU" sz="2800" dirty="0">
                      <a:solidFill>
                        <a:srgbClr val="00A44A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5095150-C50D-FF4D-B58B-BA2F597AAA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5883" y="3741702"/>
                    <a:ext cx="457311" cy="52322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5405" r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A92FAFB-350B-644C-B7F1-23A463A199BC}"/>
                    </a:ext>
                  </a:extLst>
                </p:cNvPr>
                <p:cNvSpPr txBox="1"/>
                <p:nvPr/>
              </p:nvSpPr>
              <p:spPr>
                <a:xfrm>
                  <a:off x="3167001" y="5406276"/>
                  <a:ext cx="6949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dirty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90</m:t>
                        </m:r>
                        <m:r>
                          <a:rPr lang="uk-UA" sz="2400" b="0" i="1" dirty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°</m:t>
                        </m:r>
                      </m:oMath>
                    </m:oMathPara>
                  </a14:m>
                  <a:endParaRPr lang="ru-RU" sz="2400" dirty="0">
                    <a:solidFill>
                      <a:srgbClr val="00A44A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A92FAFB-350B-644C-B7F1-23A463A19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7001" y="5406276"/>
                  <a:ext cx="694974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93659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255833" y="836345"/>
                <a:ext cx="5936167" cy="189570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паралелограм. В яку сторону перейде сторона</a:t>
                </a:r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внаслідок паралельного перенесення даного паралелограма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833" y="836345"/>
                <a:ext cx="5936167" cy="1895707"/>
              </a:xfrm>
              <a:prstGeom prst="rect">
                <a:avLst/>
              </a:prstGeom>
              <a:blipFill>
                <a:blip r:embed="rId7"/>
                <a:stretch>
                  <a:fillRect t="-1987" r="-2559" b="-7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A1F1F-8F29-CF4D-B03D-957E37BCBABB}"/>
              </a:ext>
            </a:extLst>
          </p:cNvPr>
          <p:cNvGrpSpPr/>
          <p:nvPr/>
        </p:nvGrpSpPr>
        <p:grpSpPr>
          <a:xfrm>
            <a:off x="470679" y="3090624"/>
            <a:ext cx="3579762" cy="2718633"/>
            <a:chOff x="470679" y="3090624"/>
            <a:chExt cx="3579762" cy="271863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736957-1C16-9849-A322-24FA8025A1C1}"/>
                </a:ext>
              </a:extLst>
            </p:cNvPr>
            <p:cNvSpPr/>
            <p:nvPr/>
          </p:nvSpPr>
          <p:spPr>
            <a:xfrm>
              <a:off x="927990" y="3607929"/>
              <a:ext cx="2776653" cy="1672684"/>
            </a:xfrm>
            <a:prstGeom prst="rect">
              <a:avLst/>
            </a:prstGeom>
            <a:noFill/>
            <a:ln w="57150" cap="flat" cmpd="sng" algn="ctr">
              <a:solidFill>
                <a:srgbClr val="2D546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ACAFBF8-FE92-384C-ACEC-891F3CEC7621}"/>
                    </a:ext>
                  </a:extLst>
                </p:cNvPr>
                <p:cNvSpPr txBox="1"/>
                <p:nvPr/>
              </p:nvSpPr>
              <p:spPr>
                <a:xfrm>
                  <a:off x="470679" y="5286037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ACAFBF8-FE92-384C-ACEC-891F3CEC76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79" y="5286037"/>
                  <a:ext cx="457311" cy="523220"/>
                </a:xfrm>
                <a:prstGeom prst="rect">
                  <a:avLst/>
                </a:prstGeom>
                <a:blipFill>
                  <a:blip r:embed="rId8"/>
                  <a:stretch>
                    <a:fillRect r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E93DE2B-2065-2745-BA42-458AC3141059}"/>
                    </a:ext>
                  </a:extLst>
                </p:cNvPr>
                <p:cNvSpPr txBox="1"/>
                <p:nvPr/>
              </p:nvSpPr>
              <p:spPr>
                <a:xfrm>
                  <a:off x="470679" y="3090624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𝐵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E93DE2B-2065-2745-BA42-458AC3141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79" y="3090624"/>
                  <a:ext cx="457311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703" r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93269B4-4D22-2641-B14C-2176C020B57C}"/>
                    </a:ext>
                  </a:extLst>
                </p:cNvPr>
                <p:cNvSpPr txBox="1"/>
                <p:nvPr/>
              </p:nvSpPr>
              <p:spPr>
                <a:xfrm>
                  <a:off x="3593130" y="3090624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𝐶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93269B4-4D22-2641-B14C-2176C020B5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130" y="3090624"/>
                  <a:ext cx="457311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754405C-B141-0B4E-B742-12CFB0E9F71B}"/>
                    </a:ext>
                  </a:extLst>
                </p:cNvPr>
                <p:cNvSpPr txBox="1"/>
                <p:nvPr/>
              </p:nvSpPr>
              <p:spPr>
                <a:xfrm>
                  <a:off x="3593130" y="5280613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𝐷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754405C-B141-0B4E-B742-12CFB0E9F7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130" y="5280613"/>
                  <a:ext cx="457311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405" r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F2AC7E-11ED-EE42-93A5-0A7A71052BE9}"/>
              </a:ext>
            </a:extLst>
          </p:cNvPr>
          <p:cNvGrpSpPr/>
          <p:nvPr/>
        </p:nvGrpSpPr>
        <p:grpSpPr>
          <a:xfrm>
            <a:off x="927990" y="3548912"/>
            <a:ext cx="5553305" cy="1731701"/>
            <a:chOff x="927990" y="3548912"/>
            <a:chExt cx="5553305" cy="173170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F41F3F2-5759-2E4F-AAA5-8F78D1D68A1D}"/>
                </a:ext>
              </a:extLst>
            </p:cNvPr>
            <p:cNvSpPr/>
            <p:nvPr/>
          </p:nvSpPr>
          <p:spPr>
            <a:xfrm>
              <a:off x="3704642" y="3607929"/>
              <a:ext cx="2776653" cy="1672684"/>
            </a:xfrm>
            <a:prstGeom prst="rect">
              <a:avLst/>
            </a:prstGeom>
            <a:noFill/>
            <a:ln w="57150" cap="flat" cmpd="sng" algn="ctr">
              <a:solidFill>
                <a:srgbClr val="F4741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980F83-2957-6E4E-9632-85F7E3A9CBCF}"/>
                </a:ext>
              </a:extLst>
            </p:cNvPr>
            <p:cNvCxnSpPr>
              <a:cxnSpLocks/>
            </p:cNvCxnSpPr>
            <p:nvPr/>
          </p:nvCxnSpPr>
          <p:spPr>
            <a:xfrm>
              <a:off x="927990" y="3607929"/>
              <a:ext cx="2776652" cy="0"/>
            </a:xfrm>
            <a:prstGeom prst="line">
              <a:avLst/>
            </a:prstGeom>
            <a:ln w="57150" cap="rnd">
              <a:solidFill>
                <a:srgbClr val="F47414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AF17534-7998-554C-AF88-8F194F828C33}"/>
                    </a:ext>
                  </a:extLst>
                </p:cNvPr>
                <p:cNvSpPr txBox="1"/>
                <p:nvPr/>
              </p:nvSpPr>
              <p:spPr>
                <a:xfrm>
                  <a:off x="3704642" y="4757393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sz="2800" dirty="0">
                    <a:solidFill>
                      <a:srgbClr val="F47414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AF17534-7998-554C-AF88-8F194F828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4642" y="4757393"/>
                  <a:ext cx="457311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2703" r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242A15F-FB42-E64C-8596-FC05A96E681F}"/>
                    </a:ext>
                  </a:extLst>
                </p:cNvPr>
                <p:cNvSpPr txBox="1"/>
                <p:nvPr/>
              </p:nvSpPr>
              <p:spPr>
                <a:xfrm>
                  <a:off x="3704642" y="3607574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𝐵</m:t>
                        </m:r>
                      </m:oMath>
                    </m:oMathPara>
                  </a14:m>
                  <a:endParaRPr lang="ru-RU" sz="2800" dirty="0">
                    <a:solidFill>
                      <a:srgbClr val="F47414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242A15F-FB42-E64C-8596-FC05A96E6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4642" y="3607574"/>
                  <a:ext cx="457311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2703" r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2B6E894-8CE8-7E46-BA02-49550A12D7B2}"/>
                    </a:ext>
                  </a:extLst>
                </p:cNvPr>
                <p:cNvSpPr txBox="1"/>
                <p:nvPr/>
              </p:nvSpPr>
              <p:spPr>
                <a:xfrm>
                  <a:off x="6023984" y="3548912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𝐶</m:t>
                        </m:r>
                      </m:oMath>
                    </m:oMathPara>
                  </a14:m>
                  <a:endParaRPr lang="ru-RU" sz="2800" dirty="0">
                    <a:solidFill>
                      <a:srgbClr val="F47414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2B6E894-8CE8-7E46-BA02-49550A12D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3984" y="3548912"/>
                  <a:ext cx="457311" cy="523220"/>
                </a:xfrm>
                <a:prstGeom prst="rect">
                  <a:avLst/>
                </a:prstGeom>
                <a:blipFill>
                  <a:blip r:embed="rId1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7E8EDF7-F231-1546-B33D-29AF2923240F}"/>
                    </a:ext>
                  </a:extLst>
                </p:cNvPr>
                <p:cNvSpPr txBox="1"/>
                <p:nvPr/>
              </p:nvSpPr>
              <p:spPr>
                <a:xfrm>
                  <a:off x="6023984" y="4757393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𝐷</m:t>
                        </m:r>
                      </m:oMath>
                    </m:oMathPara>
                  </a14:m>
                  <a:endParaRPr lang="ru-RU" sz="2800" dirty="0">
                    <a:solidFill>
                      <a:srgbClr val="F47414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7E8EDF7-F231-1546-B33D-29AF292324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3984" y="4757393"/>
                  <a:ext cx="457311" cy="523220"/>
                </a:xfrm>
                <a:prstGeom prst="rect">
                  <a:avLst/>
                </a:prstGeom>
                <a:blipFill>
                  <a:blip r:embed="rId15"/>
                  <a:stretch>
                    <a:fillRect l="-5405" r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712817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461F7318-5E85-B341-8BF2-D6BB733AD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" y="0"/>
            <a:ext cx="12190157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08D8231-8A0B-1F43-924F-1A33BED26B3E}"/>
              </a:ext>
            </a:extLst>
          </p:cNvPr>
          <p:cNvGrpSpPr/>
          <p:nvPr/>
        </p:nvGrpSpPr>
        <p:grpSpPr>
          <a:xfrm>
            <a:off x="2086658" y="1951980"/>
            <a:ext cx="2735564" cy="2029512"/>
            <a:chOff x="1702097" y="3066677"/>
            <a:chExt cx="2735564" cy="20295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736957-1C16-9849-A322-24FA8025A1C1}"/>
                </a:ext>
              </a:extLst>
            </p:cNvPr>
            <p:cNvSpPr/>
            <p:nvPr/>
          </p:nvSpPr>
          <p:spPr>
            <a:xfrm>
              <a:off x="2162178" y="3529712"/>
              <a:ext cx="1867211" cy="1112626"/>
            </a:xfrm>
            <a:prstGeom prst="rect">
              <a:avLst/>
            </a:prstGeom>
            <a:noFill/>
            <a:ln w="57150" cap="flat" cmpd="sng" algn="ctr">
              <a:solidFill>
                <a:srgbClr val="2D546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ACAFBF8-FE92-384C-ACEC-891F3CEC7621}"/>
                    </a:ext>
                  </a:extLst>
                </p:cNvPr>
                <p:cNvSpPr txBox="1"/>
                <p:nvPr/>
              </p:nvSpPr>
              <p:spPr>
                <a:xfrm>
                  <a:off x="1703482" y="4488695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ACAFBF8-FE92-384C-ACEC-891F3CEC76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482" y="4488695"/>
                  <a:ext cx="457311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E93DE2B-2065-2745-BA42-458AC3141059}"/>
                    </a:ext>
                  </a:extLst>
                </p:cNvPr>
                <p:cNvSpPr txBox="1"/>
                <p:nvPr/>
              </p:nvSpPr>
              <p:spPr>
                <a:xfrm>
                  <a:off x="1702097" y="3066677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𝐵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E93DE2B-2065-2745-BA42-458AC3141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097" y="3066677"/>
                  <a:ext cx="457311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540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93269B4-4D22-2641-B14C-2176C020B57C}"/>
                    </a:ext>
                  </a:extLst>
                </p:cNvPr>
                <p:cNvSpPr txBox="1"/>
                <p:nvPr/>
              </p:nvSpPr>
              <p:spPr>
                <a:xfrm>
                  <a:off x="3980350" y="3066677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𝐶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93269B4-4D22-2641-B14C-2176C020B5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350" y="3066677"/>
                  <a:ext cx="457311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754405C-B141-0B4E-B742-12CFB0E9F71B}"/>
                    </a:ext>
                  </a:extLst>
                </p:cNvPr>
                <p:cNvSpPr txBox="1"/>
                <p:nvPr/>
              </p:nvSpPr>
              <p:spPr>
                <a:xfrm>
                  <a:off x="3885940" y="4572969"/>
                  <a:ext cx="4573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𝐷</m:t>
                        </m:r>
                      </m:oMath>
                    </m:oMathPara>
                  </a14:m>
                  <a:endParaRPr lang="ru-RU" sz="28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754405C-B141-0B4E-B742-12CFB0E9F7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940" y="4572969"/>
                  <a:ext cx="457311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5405" r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3B2B851-B35B-9D41-8EF2-4FA21CFF8238}"/>
              </a:ext>
            </a:extLst>
          </p:cNvPr>
          <p:cNvSpPr/>
          <p:nvPr/>
        </p:nvSpPr>
        <p:spPr>
          <a:xfrm>
            <a:off x="4413950" y="1302389"/>
            <a:ext cx="1867211" cy="1112626"/>
          </a:xfrm>
          <a:prstGeom prst="rect">
            <a:avLst/>
          </a:prstGeom>
          <a:noFill/>
          <a:ln w="38100" cap="flat" cmpd="sng" algn="ctr">
            <a:solidFill>
              <a:srgbClr val="F4741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0C4E48-6500-1B47-8B38-7F7F38F4844A}"/>
              </a:ext>
            </a:extLst>
          </p:cNvPr>
          <p:cNvSpPr/>
          <p:nvPr/>
        </p:nvSpPr>
        <p:spPr>
          <a:xfrm>
            <a:off x="635284" y="1302389"/>
            <a:ext cx="1910534" cy="1112626"/>
          </a:xfrm>
          <a:prstGeom prst="rect">
            <a:avLst/>
          </a:prstGeom>
          <a:noFill/>
          <a:ln w="38100" cap="flat" cmpd="sng" algn="ctr">
            <a:solidFill>
              <a:srgbClr val="00A44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02B4452-BB79-9D49-8C64-678C97CD56CF}"/>
                  </a:ext>
                </a:extLst>
              </p:cNvPr>
              <p:cNvSpPr txBox="1"/>
              <p:nvPr/>
            </p:nvSpPr>
            <p:spPr>
              <a:xfrm>
                <a:off x="3991185" y="2459773"/>
                <a:ext cx="4573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47414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srgbClr val="F47414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ru-RU" sz="2800" dirty="0">
                  <a:solidFill>
                    <a:srgbClr val="F4741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02B4452-BB79-9D49-8C64-678C97CD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185" y="2459773"/>
                <a:ext cx="457311" cy="523220"/>
              </a:xfrm>
              <a:prstGeom prst="rect">
                <a:avLst/>
              </a:prstGeom>
              <a:blipFill>
                <a:blip r:embed="rId8"/>
                <a:stretch>
                  <a:fillRect l="-10811" r="-16216" b="-23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9CF2CF7-6C80-4F4F-8272-346CC47403CF}"/>
                  </a:ext>
                </a:extLst>
              </p:cNvPr>
              <p:cNvSpPr txBox="1"/>
              <p:nvPr/>
            </p:nvSpPr>
            <p:spPr>
              <a:xfrm>
                <a:off x="3995343" y="886083"/>
                <a:ext cx="4573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47414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𝐷</m:t>
                      </m:r>
                      <m:r>
                        <a:rPr lang="en-US" sz="2800" b="0" i="1" dirty="0" smtClean="0">
                          <a:solidFill>
                            <a:srgbClr val="F47414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ru-RU" sz="2800" dirty="0">
                  <a:solidFill>
                    <a:srgbClr val="F4741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9CF2CF7-6C80-4F4F-8272-346CC474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43" y="886083"/>
                <a:ext cx="457311" cy="523220"/>
              </a:xfrm>
              <a:prstGeom prst="rect">
                <a:avLst/>
              </a:prstGeom>
              <a:blipFill>
                <a:blip r:embed="rId9"/>
                <a:stretch>
                  <a:fillRect l="-8108" r="-2432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E7CA967-B17E-8B4F-AE03-CE279169768F}"/>
                  </a:ext>
                </a:extLst>
              </p:cNvPr>
              <p:cNvSpPr txBox="1"/>
              <p:nvPr/>
            </p:nvSpPr>
            <p:spPr>
              <a:xfrm>
                <a:off x="6206690" y="863781"/>
                <a:ext cx="4573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47414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𝐴</m:t>
                      </m:r>
                      <m:r>
                        <a:rPr lang="en-US" sz="2800" b="0" i="1" dirty="0" smtClean="0">
                          <a:solidFill>
                            <a:srgbClr val="F47414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ru-RU" sz="2800" dirty="0">
                  <a:solidFill>
                    <a:srgbClr val="F4741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E7CA967-B17E-8B4F-AE03-CE2791697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690" y="863781"/>
                <a:ext cx="457311" cy="523220"/>
              </a:xfrm>
              <a:prstGeom prst="rect">
                <a:avLst/>
              </a:prstGeom>
              <a:blipFill>
                <a:blip r:embed="rId10"/>
                <a:stretch>
                  <a:fillRect l="-8108" r="-189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071D6E-445B-164B-AC2C-4079B1418482}"/>
                  </a:ext>
                </a:extLst>
              </p:cNvPr>
              <p:cNvSpPr txBox="1"/>
              <p:nvPr/>
            </p:nvSpPr>
            <p:spPr>
              <a:xfrm>
                <a:off x="6195539" y="2308101"/>
                <a:ext cx="4573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47414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𝐵</m:t>
                      </m:r>
                      <m:r>
                        <a:rPr lang="en-US" sz="2800" b="0" i="1" dirty="0" smtClean="0">
                          <a:solidFill>
                            <a:srgbClr val="F47414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ru-RU" sz="2800" dirty="0">
                  <a:solidFill>
                    <a:srgbClr val="F4741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071D6E-445B-164B-AC2C-4079B1418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539" y="2308101"/>
                <a:ext cx="457311" cy="523220"/>
              </a:xfrm>
              <a:prstGeom prst="rect">
                <a:avLst/>
              </a:prstGeom>
              <a:blipFill>
                <a:blip r:embed="rId11"/>
                <a:stretch>
                  <a:fillRect l="-8108" r="-21622" b="-23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Овал 92">
            <a:extLst>
              <a:ext uri="{FF2B5EF4-FFF2-40B4-BE49-F238E27FC236}">
                <a16:creationId xmlns:a16="http://schemas.microsoft.com/office/drawing/2014/main" id="{6B9FEA98-D310-4343-AC89-5DB564B89CF2}"/>
              </a:ext>
            </a:extLst>
          </p:cNvPr>
          <p:cNvSpPr/>
          <p:nvPr/>
        </p:nvSpPr>
        <p:spPr>
          <a:xfrm>
            <a:off x="4362851" y="2368426"/>
            <a:ext cx="101023" cy="101023"/>
          </a:xfrm>
          <a:prstGeom prst="ellipse">
            <a:avLst/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92">
            <a:extLst>
              <a:ext uri="{FF2B5EF4-FFF2-40B4-BE49-F238E27FC236}">
                <a16:creationId xmlns:a16="http://schemas.microsoft.com/office/drawing/2014/main" id="{6F798899-ACC8-FE48-A748-6B3B97B97457}"/>
              </a:ext>
            </a:extLst>
          </p:cNvPr>
          <p:cNvSpPr/>
          <p:nvPr/>
        </p:nvSpPr>
        <p:spPr>
          <a:xfrm>
            <a:off x="4360688" y="1255026"/>
            <a:ext cx="101023" cy="101023"/>
          </a:xfrm>
          <a:prstGeom prst="ellipse">
            <a:avLst/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92">
            <a:extLst>
              <a:ext uri="{FF2B5EF4-FFF2-40B4-BE49-F238E27FC236}">
                <a16:creationId xmlns:a16="http://schemas.microsoft.com/office/drawing/2014/main" id="{77213224-6554-6F43-BF76-59AEFF68F412}"/>
              </a:ext>
            </a:extLst>
          </p:cNvPr>
          <p:cNvSpPr/>
          <p:nvPr/>
        </p:nvSpPr>
        <p:spPr>
          <a:xfrm>
            <a:off x="6233428" y="2371181"/>
            <a:ext cx="101023" cy="101023"/>
          </a:xfrm>
          <a:prstGeom prst="ellipse">
            <a:avLst/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92">
            <a:extLst>
              <a:ext uri="{FF2B5EF4-FFF2-40B4-BE49-F238E27FC236}">
                <a16:creationId xmlns:a16="http://schemas.microsoft.com/office/drawing/2014/main" id="{EEA1DC06-8395-6344-8ACB-F21FAB60D358}"/>
              </a:ext>
            </a:extLst>
          </p:cNvPr>
          <p:cNvSpPr/>
          <p:nvPr/>
        </p:nvSpPr>
        <p:spPr>
          <a:xfrm>
            <a:off x="6228820" y="1260903"/>
            <a:ext cx="101023" cy="101023"/>
          </a:xfrm>
          <a:prstGeom prst="ellipse">
            <a:avLst/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CB4F82-D53C-B646-A56F-008C42C4C6B3}"/>
              </a:ext>
            </a:extLst>
          </p:cNvPr>
          <p:cNvCxnSpPr>
            <a:cxnSpLocks/>
          </p:cNvCxnSpPr>
          <p:nvPr/>
        </p:nvCxnSpPr>
        <p:spPr>
          <a:xfrm flipH="1" flipV="1">
            <a:off x="2545816" y="2421692"/>
            <a:ext cx="1859013" cy="1100197"/>
          </a:xfrm>
          <a:prstGeom prst="straightConnector1">
            <a:avLst/>
          </a:prstGeom>
          <a:ln w="19050">
            <a:solidFill>
              <a:srgbClr val="00A44A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AE6D4C2-95D0-B342-B3B1-757E9204DB16}"/>
              </a:ext>
            </a:extLst>
          </p:cNvPr>
          <p:cNvCxnSpPr>
            <a:cxnSpLocks/>
          </p:cNvCxnSpPr>
          <p:nvPr/>
        </p:nvCxnSpPr>
        <p:spPr>
          <a:xfrm flipH="1" flipV="1">
            <a:off x="2546283" y="1305537"/>
            <a:ext cx="1859013" cy="1100197"/>
          </a:xfrm>
          <a:prstGeom prst="straightConnector1">
            <a:avLst/>
          </a:prstGeom>
          <a:ln w="19050">
            <a:solidFill>
              <a:srgbClr val="00A44A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86BCBE9-89F4-E842-994B-42F0C9BC247A}"/>
              </a:ext>
            </a:extLst>
          </p:cNvPr>
          <p:cNvCxnSpPr>
            <a:cxnSpLocks/>
          </p:cNvCxnSpPr>
          <p:nvPr/>
        </p:nvCxnSpPr>
        <p:spPr>
          <a:xfrm flipH="1" flipV="1">
            <a:off x="636171" y="2415015"/>
            <a:ext cx="1931341" cy="1114045"/>
          </a:xfrm>
          <a:prstGeom prst="straightConnector1">
            <a:avLst/>
          </a:prstGeom>
          <a:ln w="19050">
            <a:solidFill>
              <a:srgbClr val="00A44A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50BAC3F-2849-5741-82E7-C485FF062CCD}"/>
              </a:ext>
            </a:extLst>
          </p:cNvPr>
          <p:cNvCxnSpPr>
            <a:cxnSpLocks/>
          </p:cNvCxnSpPr>
          <p:nvPr/>
        </p:nvCxnSpPr>
        <p:spPr>
          <a:xfrm flipH="1" flipV="1">
            <a:off x="659144" y="1319835"/>
            <a:ext cx="1859013" cy="1100197"/>
          </a:xfrm>
          <a:prstGeom prst="straightConnector1">
            <a:avLst/>
          </a:prstGeom>
          <a:ln w="19050">
            <a:solidFill>
              <a:srgbClr val="00A44A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92">
            <a:extLst>
              <a:ext uri="{FF2B5EF4-FFF2-40B4-BE49-F238E27FC236}">
                <a16:creationId xmlns:a16="http://schemas.microsoft.com/office/drawing/2014/main" id="{A5DB1378-F8BF-554B-837F-E14C1E0FDC08}"/>
              </a:ext>
            </a:extLst>
          </p:cNvPr>
          <p:cNvSpPr/>
          <p:nvPr/>
        </p:nvSpPr>
        <p:spPr>
          <a:xfrm>
            <a:off x="2493134" y="2370230"/>
            <a:ext cx="101023" cy="101023"/>
          </a:xfrm>
          <a:prstGeom prst="ellips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C48E02C-F8D2-704B-A8D5-58B9EDEB68F4}"/>
                  </a:ext>
                </a:extLst>
              </p:cNvPr>
              <p:cNvSpPr txBox="1"/>
              <p:nvPr/>
            </p:nvSpPr>
            <p:spPr>
              <a:xfrm>
                <a:off x="1978984" y="2378838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𝐷</m:t>
                      </m:r>
                      <m:r>
                        <a:rPr lang="en-US" sz="28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′′</m:t>
                      </m:r>
                    </m:oMath>
                  </m:oMathPara>
                </a14:m>
                <a:endParaRPr lang="ru-RU" sz="2800" dirty="0">
                  <a:solidFill>
                    <a:srgbClr val="F4741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C48E02C-F8D2-704B-A8D5-58B9EDEB6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984" y="2378838"/>
                <a:ext cx="533400" cy="523220"/>
              </a:xfrm>
              <a:prstGeom prst="rect">
                <a:avLst/>
              </a:prstGeom>
              <a:blipFill>
                <a:blip r:embed="rId12"/>
                <a:stretch>
                  <a:fillRect l="-9524" r="-2381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Овал 92">
            <a:extLst>
              <a:ext uri="{FF2B5EF4-FFF2-40B4-BE49-F238E27FC236}">
                <a16:creationId xmlns:a16="http://schemas.microsoft.com/office/drawing/2014/main" id="{E37476FB-E2AE-F546-B7D5-6A7259A21F12}"/>
              </a:ext>
            </a:extLst>
          </p:cNvPr>
          <p:cNvSpPr/>
          <p:nvPr/>
        </p:nvSpPr>
        <p:spPr>
          <a:xfrm>
            <a:off x="584724" y="2368811"/>
            <a:ext cx="101023" cy="101023"/>
          </a:xfrm>
          <a:prstGeom prst="ellips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440FC3C-D686-0B40-B8CD-49D7EC569AC4}"/>
                  </a:ext>
                </a:extLst>
              </p:cNvPr>
              <p:cNvSpPr txBox="1"/>
              <p:nvPr/>
            </p:nvSpPr>
            <p:spPr>
              <a:xfrm>
                <a:off x="309409" y="2429313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𝐴</m:t>
                      </m:r>
                      <m:r>
                        <a:rPr lang="en-US" sz="28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′′</m:t>
                      </m:r>
                    </m:oMath>
                  </m:oMathPara>
                </a14:m>
                <a:endParaRPr lang="ru-RU" sz="2800" dirty="0">
                  <a:solidFill>
                    <a:srgbClr val="F4741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440FC3C-D686-0B40-B8CD-49D7EC569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9" y="2429313"/>
                <a:ext cx="533400" cy="523220"/>
              </a:xfrm>
              <a:prstGeom prst="rect">
                <a:avLst/>
              </a:prstGeom>
              <a:blipFill>
                <a:blip r:embed="rId13"/>
                <a:stretch>
                  <a:fillRect l="-9302" r="-1860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Овал 92">
            <a:extLst>
              <a:ext uri="{FF2B5EF4-FFF2-40B4-BE49-F238E27FC236}">
                <a16:creationId xmlns:a16="http://schemas.microsoft.com/office/drawing/2014/main" id="{04AB3ADB-BA96-7647-9B79-340F31D77DB7}"/>
              </a:ext>
            </a:extLst>
          </p:cNvPr>
          <p:cNvSpPr/>
          <p:nvPr/>
        </p:nvSpPr>
        <p:spPr>
          <a:xfrm>
            <a:off x="584724" y="1260456"/>
            <a:ext cx="101023" cy="101023"/>
          </a:xfrm>
          <a:prstGeom prst="ellips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D71C34-70AA-9642-A299-F3496CAA41C9}"/>
                  </a:ext>
                </a:extLst>
              </p:cNvPr>
              <p:cNvSpPr txBox="1"/>
              <p:nvPr/>
            </p:nvSpPr>
            <p:spPr>
              <a:xfrm>
                <a:off x="341953" y="817662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𝐵</m:t>
                      </m:r>
                      <m:r>
                        <a:rPr lang="en-US" sz="28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′′</m:t>
                      </m:r>
                    </m:oMath>
                  </m:oMathPara>
                </a14:m>
                <a:endParaRPr lang="ru-RU" sz="2800" dirty="0">
                  <a:solidFill>
                    <a:srgbClr val="F4741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D71C34-70AA-9642-A299-F3496CAA4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3" y="817662"/>
                <a:ext cx="533400" cy="523220"/>
              </a:xfrm>
              <a:prstGeom prst="rect">
                <a:avLst/>
              </a:prstGeom>
              <a:blipFill>
                <a:blip r:embed="rId14"/>
                <a:stretch>
                  <a:fillRect l="-6818" r="-181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Овал 92">
            <a:extLst>
              <a:ext uri="{FF2B5EF4-FFF2-40B4-BE49-F238E27FC236}">
                <a16:creationId xmlns:a16="http://schemas.microsoft.com/office/drawing/2014/main" id="{0B04F0BF-8FB3-8C4C-AD15-83938EFEB955}"/>
              </a:ext>
            </a:extLst>
          </p:cNvPr>
          <p:cNvSpPr/>
          <p:nvPr/>
        </p:nvSpPr>
        <p:spPr>
          <a:xfrm>
            <a:off x="2488757" y="1260456"/>
            <a:ext cx="101023" cy="101023"/>
          </a:xfrm>
          <a:prstGeom prst="ellips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86C557F-7589-4F48-9181-3ADBDF876054}"/>
                  </a:ext>
                </a:extLst>
              </p:cNvPr>
              <p:cNvSpPr txBox="1"/>
              <p:nvPr/>
            </p:nvSpPr>
            <p:spPr>
              <a:xfrm>
                <a:off x="2341592" y="813512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𝐶</m:t>
                      </m:r>
                      <m:r>
                        <a:rPr lang="en-US" sz="2800" b="0" i="1" dirty="0" smtClean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Times New Roman" charset="0"/>
                        </a:rPr>
                        <m:t>′′</m:t>
                      </m:r>
                    </m:oMath>
                  </m:oMathPara>
                </a14:m>
                <a:endParaRPr lang="ru-RU" sz="2800" dirty="0">
                  <a:solidFill>
                    <a:srgbClr val="F4741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86C557F-7589-4F48-9181-3ADBDF87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592" y="813512"/>
                <a:ext cx="533400" cy="523220"/>
              </a:xfrm>
              <a:prstGeom prst="rect">
                <a:avLst/>
              </a:prstGeom>
              <a:blipFill>
                <a:blip r:embed="rId15"/>
                <a:stretch>
                  <a:fillRect l="-9302" r="-1627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7577BE7-8ABD-4E46-9453-7C96B1D1AD68}"/>
              </a:ext>
            </a:extLst>
          </p:cNvPr>
          <p:cNvGrpSpPr/>
          <p:nvPr/>
        </p:nvGrpSpPr>
        <p:grpSpPr>
          <a:xfrm>
            <a:off x="1870113" y="2896648"/>
            <a:ext cx="2415541" cy="2856158"/>
            <a:chOff x="1485552" y="4011345"/>
            <a:chExt cx="2415541" cy="285615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26D15DB-3D7F-0C46-B5C2-275AB011C994}"/>
                </a:ext>
              </a:extLst>
            </p:cNvPr>
            <p:cNvGrpSpPr/>
            <p:nvPr/>
          </p:nvGrpSpPr>
          <p:grpSpPr>
            <a:xfrm>
              <a:off x="1485552" y="4572794"/>
              <a:ext cx="2415541" cy="2294709"/>
              <a:chOff x="1485552" y="4572794"/>
              <a:chExt cx="2415541" cy="229470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6CBB380-4BD8-5244-BE26-4F78BC68F93B}"/>
                  </a:ext>
                </a:extLst>
              </p:cNvPr>
              <p:cNvSpPr/>
              <p:nvPr/>
            </p:nvSpPr>
            <p:spPr>
              <a:xfrm rot="5400000">
                <a:off x="1783963" y="5019630"/>
                <a:ext cx="1867211" cy="1112626"/>
              </a:xfrm>
              <a:prstGeom prst="rect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46B665A2-87E6-D142-B278-D09B29B0F828}"/>
                      </a:ext>
                    </a:extLst>
                  </p:cNvPr>
                  <p:cNvSpPr txBox="1"/>
                  <p:nvPr/>
                </p:nvSpPr>
                <p:spPr>
                  <a:xfrm>
                    <a:off x="3224439" y="4572794"/>
                    <a:ext cx="6766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𝐵</m:t>
                          </m:r>
                          <m:r>
                            <a:rPr lang="en-US" sz="28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′′′</m:t>
                          </m:r>
                        </m:oMath>
                      </m:oMathPara>
                    </a14:m>
                    <a:endParaRPr lang="ru-RU" sz="28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46B665A2-87E6-D142-B278-D09B29B0F8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4439" y="4572794"/>
                    <a:ext cx="676654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7407" r="-9259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6" name="Овал 92">
                <a:extLst>
                  <a:ext uri="{FF2B5EF4-FFF2-40B4-BE49-F238E27FC236}">
                    <a16:creationId xmlns:a16="http://schemas.microsoft.com/office/drawing/2014/main" id="{DBCD9E6B-808F-2347-BC42-EB04084B9AA0}"/>
                  </a:ext>
                </a:extLst>
              </p:cNvPr>
              <p:cNvSpPr/>
              <p:nvPr/>
            </p:nvSpPr>
            <p:spPr>
              <a:xfrm>
                <a:off x="3223370" y="4592536"/>
                <a:ext cx="101023" cy="10102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7" name="Овал 92">
                <a:extLst>
                  <a:ext uri="{FF2B5EF4-FFF2-40B4-BE49-F238E27FC236}">
                    <a16:creationId xmlns:a16="http://schemas.microsoft.com/office/drawing/2014/main" id="{85CD1D76-34BC-FE4D-80FA-09F089A538FE}"/>
                  </a:ext>
                </a:extLst>
              </p:cNvPr>
              <p:cNvSpPr/>
              <p:nvPr/>
            </p:nvSpPr>
            <p:spPr>
              <a:xfrm>
                <a:off x="3223369" y="6459037"/>
                <a:ext cx="101023" cy="10102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E750E9B9-2260-A041-8B13-DA235584000E}"/>
                      </a:ext>
                    </a:extLst>
                  </p:cNvPr>
                  <p:cNvSpPr txBox="1"/>
                  <p:nvPr/>
                </p:nvSpPr>
                <p:spPr>
                  <a:xfrm>
                    <a:off x="3223369" y="6327690"/>
                    <a:ext cx="6766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𝐶</m:t>
                          </m:r>
                          <m:r>
                            <a:rPr lang="en-US" sz="28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′′′</m:t>
                          </m:r>
                        </m:oMath>
                      </m:oMathPara>
                    </a14:m>
                    <a:endParaRPr lang="ru-RU" sz="28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E750E9B9-2260-A041-8B13-DA23558400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3369" y="6327690"/>
                    <a:ext cx="676654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407" r="-5556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Овал 92">
                <a:extLst>
                  <a:ext uri="{FF2B5EF4-FFF2-40B4-BE49-F238E27FC236}">
                    <a16:creationId xmlns:a16="http://schemas.microsoft.com/office/drawing/2014/main" id="{AA9B2B1B-F7FB-3D41-BAF6-2EBFAB061A94}"/>
                  </a:ext>
                </a:extLst>
              </p:cNvPr>
              <p:cNvSpPr/>
              <p:nvPr/>
            </p:nvSpPr>
            <p:spPr>
              <a:xfrm>
                <a:off x="2110950" y="6461174"/>
                <a:ext cx="101023" cy="10102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F17415A4-DB28-0941-922C-DEF4A577F932}"/>
                      </a:ext>
                    </a:extLst>
                  </p:cNvPr>
                  <p:cNvSpPr txBox="1"/>
                  <p:nvPr/>
                </p:nvSpPr>
                <p:spPr>
                  <a:xfrm>
                    <a:off x="1485552" y="6344283"/>
                    <a:ext cx="6766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𝐷</m:t>
                          </m:r>
                          <m:r>
                            <a:rPr lang="en-US" sz="28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′′′</m:t>
                          </m:r>
                        </m:oMath>
                      </m:oMathPara>
                    </a14:m>
                    <a:endParaRPr lang="ru-RU" sz="28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F17415A4-DB28-0941-922C-DEF4A577F9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5552" y="6344283"/>
                    <a:ext cx="676654" cy="52322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7407" r="-1111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1" name="Овал 92">
                <a:extLst>
                  <a:ext uri="{FF2B5EF4-FFF2-40B4-BE49-F238E27FC236}">
                    <a16:creationId xmlns:a16="http://schemas.microsoft.com/office/drawing/2014/main" id="{8CF41104-8EC5-444C-8B63-823936D27705}"/>
                  </a:ext>
                </a:extLst>
              </p:cNvPr>
              <p:cNvSpPr/>
              <p:nvPr/>
            </p:nvSpPr>
            <p:spPr>
              <a:xfrm>
                <a:off x="2112297" y="4595995"/>
                <a:ext cx="101023" cy="10102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FCDBE075-CC00-9A48-8754-77CD8353993E}"/>
                      </a:ext>
                    </a:extLst>
                  </p:cNvPr>
                  <p:cNvSpPr txBox="1"/>
                  <p:nvPr/>
                </p:nvSpPr>
                <p:spPr>
                  <a:xfrm>
                    <a:off x="2117937" y="4574578"/>
                    <a:ext cx="6766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  <m:r>
                            <a:rPr lang="en-US" sz="28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′′′</m:t>
                          </m:r>
                        </m:oMath>
                      </m:oMathPara>
                    </a14:m>
                    <a:endParaRPr lang="ru-RU" sz="28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FCDBE075-CC00-9A48-8754-77CD83539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7937" y="4574578"/>
                    <a:ext cx="676654" cy="52322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7407" r="-740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6E343590-56C1-CC40-884D-C92C1AAA2193}"/>
                </a:ext>
              </a:extLst>
            </p:cNvPr>
            <p:cNvSpPr/>
            <p:nvPr/>
          </p:nvSpPr>
          <p:spPr>
            <a:xfrm rot="594148">
              <a:off x="1898869" y="4313703"/>
              <a:ext cx="506072" cy="506072"/>
            </a:xfrm>
            <a:prstGeom prst="arc">
              <a:avLst/>
            </a:prstGeom>
            <a:ln w="12700" cap="rnd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25278ECF-26FB-7D46-828C-DA838352F192}"/>
                    </a:ext>
                  </a:extLst>
                </p:cNvPr>
                <p:cNvSpPr txBox="1"/>
                <p:nvPr/>
              </p:nvSpPr>
              <p:spPr>
                <a:xfrm>
                  <a:off x="2146746" y="4011345"/>
                  <a:ext cx="56996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90</m:t>
                        </m:r>
                        <m:r>
                          <a:rPr lang="uk-UA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°</m:t>
                        </m:r>
                      </m:oMath>
                    </m:oMathPara>
                  </a14:m>
                  <a:endParaRPr lang="ru-RU" sz="2400" dirty="0">
                    <a:solidFill>
                      <a:srgbClr val="00A44A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25278ECF-26FB-7D46-828C-DA838352F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746" y="4011345"/>
                  <a:ext cx="569967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C6EB7D18-05B1-7C42-921E-C9E68E3216B9}"/>
              </a:ext>
            </a:extLst>
          </p:cNvPr>
          <p:cNvSpPr/>
          <p:nvPr/>
        </p:nvSpPr>
        <p:spPr>
          <a:xfrm>
            <a:off x="0" y="434898"/>
            <a:ext cx="12192000" cy="642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6" name="Рисунок 12">
            <a:extLst>
              <a:ext uri="{FF2B5EF4-FFF2-40B4-BE49-F238E27FC236}">
                <a16:creationId xmlns:a16="http://schemas.microsoft.com/office/drawing/2014/main" id="{09F766BF-EDA2-C147-983C-BD354898504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F98C1FE-87A5-E540-AFC7-0A904DDD04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7192537" y="836346"/>
                <a:ext cx="4999463" cy="858639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Накресліть довільний прямокутник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𝐴𝐵𝐶𝐷</m:t>
                    </m:r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. Побудуйте фігуру: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37" y="836346"/>
                <a:ext cx="4999463" cy="858639"/>
              </a:xfrm>
              <a:prstGeom prst="rect">
                <a:avLst/>
              </a:prstGeom>
              <a:blipFill>
                <a:blip r:embed="rId26"/>
                <a:stretch>
                  <a:fillRect t="-2899" r="-759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кутник 5">
                <a:extLst>
                  <a:ext uri="{FF2B5EF4-FFF2-40B4-BE49-F238E27FC236}">
                    <a16:creationId xmlns:a16="http://schemas.microsoft.com/office/drawing/2014/main" id="{BEDC74AF-4512-ED4F-A3AA-6BD3D51F41D8}"/>
                  </a:ext>
                </a:extLst>
              </p:cNvPr>
              <p:cNvSpPr/>
              <p:nvPr/>
            </p:nvSpPr>
            <p:spPr>
              <a:xfrm>
                <a:off x="7189009" y="1856848"/>
                <a:ext cx="4566076" cy="766480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1) Симетричну прямокутнику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відносно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</m:oMath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кутник 5">
                <a:extLst>
                  <a:ext uri="{FF2B5EF4-FFF2-40B4-BE49-F238E27FC236}">
                    <a16:creationId xmlns:a16="http://schemas.microsoft.com/office/drawing/2014/main" id="{BEDC74AF-4512-ED4F-A3AA-6BD3D51F4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009" y="1856848"/>
                <a:ext cx="4566076" cy="766480"/>
              </a:xfrm>
              <a:prstGeom prst="rect">
                <a:avLst/>
              </a:prstGeom>
              <a:blipFill>
                <a:blip r:embed="rId27"/>
                <a:stretch>
                  <a:fillRect l="-1939" t="-9836" b="-213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кутник 5">
                <a:extLst>
                  <a:ext uri="{FF2B5EF4-FFF2-40B4-BE49-F238E27FC236}">
                    <a16:creationId xmlns:a16="http://schemas.microsoft.com/office/drawing/2014/main" id="{D1D3F867-5B39-024F-8608-792998294D28}"/>
                  </a:ext>
                </a:extLst>
              </p:cNvPr>
              <p:cNvSpPr/>
              <p:nvPr/>
            </p:nvSpPr>
            <p:spPr>
              <a:xfrm>
                <a:off x="7192537" y="2819370"/>
                <a:ext cx="4566076" cy="1197385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) В яку перейде прямокутник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𝐴𝐵𝐶𝐷</m:t>
                    </m:r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внаслідок паралельного перенесення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𝐷𝐵</m:t>
                        </m:r>
                      </m:e>
                    </m:acc>
                  </m:oMath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Прямокутник 5">
                <a:extLst>
                  <a:ext uri="{FF2B5EF4-FFF2-40B4-BE49-F238E27FC236}">
                    <a16:creationId xmlns:a16="http://schemas.microsoft.com/office/drawing/2014/main" id="{D1D3F867-5B39-024F-8608-792998294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37" y="2819370"/>
                <a:ext cx="4566076" cy="1197385"/>
              </a:xfrm>
              <a:prstGeom prst="rect">
                <a:avLst/>
              </a:prstGeom>
              <a:blipFill>
                <a:blip r:embed="rId28"/>
                <a:stretch>
                  <a:fillRect l="-2222" t="-5208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кутник 5">
                <a:extLst>
                  <a:ext uri="{FF2B5EF4-FFF2-40B4-BE49-F238E27FC236}">
                    <a16:creationId xmlns:a16="http://schemas.microsoft.com/office/drawing/2014/main" id="{E429FF79-91FA-504C-BD6D-55AF0B86DBD1}"/>
                  </a:ext>
                </a:extLst>
              </p:cNvPr>
              <p:cNvSpPr/>
              <p:nvPr/>
            </p:nvSpPr>
            <p:spPr>
              <a:xfrm>
                <a:off x="7189009" y="4212797"/>
                <a:ext cx="4569604" cy="161650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) В яку перейде прямокутник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𝐴𝐵𝐶𝐷</m:t>
                    </m:r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внаслідок обертання навколо 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за годинниковою стрілкою на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90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Прямокутник 5">
                <a:extLst>
                  <a:ext uri="{FF2B5EF4-FFF2-40B4-BE49-F238E27FC236}">
                    <a16:creationId xmlns:a16="http://schemas.microsoft.com/office/drawing/2014/main" id="{E429FF79-91FA-504C-BD6D-55AF0B86D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009" y="4212797"/>
                <a:ext cx="4569604" cy="1616503"/>
              </a:xfrm>
              <a:prstGeom prst="rect">
                <a:avLst/>
              </a:prstGeom>
              <a:blipFill>
                <a:blip r:embed="rId29"/>
                <a:stretch>
                  <a:fillRect l="-1939" t="-781" b="-70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uk-UA" sz="2800" dirty="0"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91722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2" grpId="0"/>
      <p:bldP spid="53" grpId="0"/>
      <p:bldP spid="54" grpId="0"/>
      <p:bldP spid="55" grpId="0"/>
      <p:bldP spid="58" grpId="0" animBg="1"/>
      <p:bldP spid="60" grpId="0" animBg="1"/>
      <p:bldP spid="61" grpId="0" animBg="1"/>
      <p:bldP spid="62" grpId="0" animBg="1"/>
      <p:bldP spid="66" grpId="0" animBg="1"/>
      <p:bldP spid="67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93" grpId="0" animBg="1"/>
      <p:bldP spid="57" grpId="0"/>
      <p:bldP spid="57" grpId="1"/>
      <p:bldP spid="6" grpId="0" animBg="1"/>
      <p:bldP spid="23" grpId="0" animBg="1"/>
      <p:bldP spid="68" grpId="0" animBg="1"/>
      <p:bldP spid="8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5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p:sp>
        <p:nvSpPr>
          <p:cNvPr id="33" name="Прямокутник 5">
            <a:extLst>
              <a:ext uri="{FF2B5EF4-FFF2-40B4-BE49-F238E27FC236}">
                <a16:creationId xmlns:a16="http://schemas.microsoft.com/office/drawing/2014/main" id="{20F6756C-44C6-244C-A40B-A49AC69C17A7}"/>
              </a:ext>
            </a:extLst>
          </p:cNvPr>
          <p:cNvSpPr/>
          <p:nvPr/>
        </p:nvSpPr>
        <p:spPr>
          <a:xfrm>
            <a:off x="5597913" y="680042"/>
            <a:ext cx="6594087" cy="7246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Як відносяться сторони двох квадратів, якщо їх площі відносяться, як: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7C00B851-D1D1-A842-A032-C45D5E147027}"/>
                  </a:ext>
                </a:extLst>
              </p:cNvPr>
              <p:cNvSpPr/>
              <p:nvPr/>
            </p:nvSpPr>
            <p:spPr>
              <a:xfrm>
                <a:off x="5597913" y="1498355"/>
                <a:ext cx="1471961" cy="45993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4:9</m:t>
                    </m:r>
                  </m:oMath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кутник 5">
                <a:extLst>
                  <a:ext uri="{FF2B5EF4-FFF2-40B4-BE49-F238E27FC236}">
                    <a16:creationId xmlns:a16="http://schemas.microsoft.com/office/drawing/2014/main" id="{7C00B851-D1D1-A842-A032-C45D5E147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13" y="1498355"/>
                <a:ext cx="1471961" cy="459933"/>
              </a:xfrm>
              <a:prstGeom prst="rect">
                <a:avLst/>
              </a:prstGeom>
              <a:blipFill>
                <a:blip r:embed="rId8"/>
                <a:stretch>
                  <a:fillRect l="-5983" t="-8108"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кутник 5">
            <a:extLst>
              <a:ext uri="{FF2B5EF4-FFF2-40B4-BE49-F238E27FC236}">
                <a16:creationId xmlns:a16="http://schemas.microsoft.com/office/drawing/2014/main" id="{2D58BF35-FC09-4B4F-A652-FEAFAD3957A7}"/>
              </a:ext>
            </a:extLst>
          </p:cNvPr>
          <p:cNvSpPr/>
          <p:nvPr/>
        </p:nvSpPr>
        <p:spPr>
          <a:xfrm>
            <a:off x="4986285" y="680041"/>
            <a:ext cx="554258" cy="7246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кутник 5">
            <a:extLst>
              <a:ext uri="{FF2B5EF4-FFF2-40B4-BE49-F238E27FC236}">
                <a16:creationId xmlns:a16="http://schemas.microsoft.com/office/drawing/2014/main" id="{F59BC7B9-EE87-0D4E-9D33-9EFD264F4158}"/>
              </a:ext>
            </a:extLst>
          </p:cNvPr>
          <p:cNvSpPr/>
          <p:nvPr/>
        </p:nvSpPr>
        <p:spPr>
          <a:xfrm>
            <a:off x="4986285" y="1498355"/>
            <a:ext cx="554258" cy="9600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1EFF9EAC-48A3-5642-82DE-08FC302DF60F}"/>
                  </a:ext>
                </a:extLst>
              </p:cNvPr>
              <p:cNvSpPr/>
              <p:nvPr/>
            </p:nvSpPr>
            <p:spPr>
              <a:xfrm>
                <a:off x="5597913" y="2017607"/>
                <a:ext cx="1471961" cy="45993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1:25</m:t>
                    </m:r>
                  </m:oMath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кутник 5">
                <a:extLst>
                  <a:ext uri="{FF2B5EF4-FFF2-40B4-BE49-F238E27FC236}">
                    <a16:creationId xmlns:a16="http://schemas.microsoft.com/office/drawing/2014/main" id="{1EFF9EAC-48A3-5642-82DE-08FC302DF6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13" y="2017607"/>
                <a:ext cx="1471961" cy="459933"/>
              </a:xfrm>
              <a:prstGeom prst="rect">
                <a:avLst/>
              </a:prstGeom>
              <a:blipFill>
                <a:blip r:embed="rId9"/>
                <a:stretch>
                  <a:fillRect l="-5983" t="-5405" b="-324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кутник 5">
                <a:extLst>
                  <a:ext uri="{FF2B5EF4-FFF2-40B4-BE49-F238E27FC236}">
                    <a16:creationId xmlns:a16="http://schemas.microsoft.com/office/drawing/2014/main" id="{04BC0EFB-8F5F-2046-826C-E4A870657C01}"/>
                  </a:ext>
                </a:extLst>
              </p:cNvPr>
              <p:cNvSpPr/>
              <p:nvPr/>
            </p:nvSpPr>
            <p:spPr>
              <a:xfrm>
                <a:off x="7289181" y="1499601"/>
                <a:ext cx="1074234" cy="45993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2:3</m:t>
                      </m:r>
                    </m:oMath>
                  </m:oMathPara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кутник 5">
                <a:extLst>
                  <a:ext uri="{FF2B5EF4-FFF2-40B4-BE49-F238E27FC236}">
                    <a16:creationId xmlns:a16="http://schemas.microsoft.com/office/drawing/2014/main" id="{04BC0EFB-8F5F-2046-826C-E4A870657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181" y="1499601"/>
                <a:ext cx="1074234" cy="459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кутник 5">
                <a:extLst>
                  <a:ext uri="{FF2B5EF4-FFF2-40B4-BE49-F238E27FC236}">
                    <a16:creationId xmlns:a16="http://schemas.microsoft.com/office/drawing/2014/main" id="{17D59581-584A-294B-BD8E-A7C736A95CBC}"/>
                  </a:ext>
                </a:extLst>
              </p:cNvPr>
              <p:cNvSpPr/>
              <p:nvPr/>
            </p:nvSpPr>
            <p:spPr>
              <a:xfrm>
                <a:off x="7289181" y="2017606"/>
                <a:ext cx="1074234" cy="45993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1:5</m:t>
                      </m:r>
                    </m:oMath>
                  </m:oMathPara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кутник 5">
                <a:extLst>
                  <a:ext uri="{FF2B5EF4-FFF2-40B4-BE49-F238E27FC236}">
                    <a16:creationId xmlns:a16="http://schemas.microsoft.com/office/drawing/2014/main" id="{17D59581-584A-294B-BD8E-A7C736A95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181" y="2017606"/>
                <a:ext cx="1074234" cy="4599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кутник 5">
            <a:extLst>
              <a:ext uri="{FF2B5EF4-FFF2-40B4-BE49-F238E27FC236}">
                <a16:creationId xmlns:a16="http://schemas.microsoft.com/office/drawing/2014/main" id="{2ABCA94D-98F7-C645-8AE7-65E43E8E748A}"/>
              </a:ext>
            </a:extLst>
          </p:cNvPr>
          <p:cNvSpPr/>
          <p:nvPr/>
        </p:nvSpPr>
        <p:spPr>
          <a:xfrm>
            <a:off x="5597913" y="2598810"/>
            <a:ext cx="6594087" cy="724644"/>
          </a:xfrm>
          <a:prstGeom prst="rect">
            <a:avLst/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Як відносяться площі двох квадратів, якщо їх сторони відносяться, як: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кутник 5">
                <a:extLst>
                  <a:ext uri="{FF2B5EF4-FFF2-40B4-BE49-F238E27FC236}">
                    <a16:creationId xmlns:a16="http://schemas.microsoft.com/office/drawing/2014/main" id="{ACB7CC3A-2443-B642-93F6-180E7C506E0C}"/>
                  </a:ext>
                </a:extLst>
              </p:cNvPr>
              <p:cNvSpPr/>
              <p:nvPr/>
            </p:nvSpPr>
            <p:spPr>
              <a:xfrm>
                <a:off x="5597913" y="3405972"/>
                <a:ext cx="1471961" cy="459933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</m:oMath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кутник 5">
                <a:extLst>
                  <a:ext uri="{FF2B5EF4-FFF2-40B4-BE49-F238E27FC236}">
                    <a16:creationId xmlns:a16="http://schemas.microsoft.com/office/drawing/2014/main" id="{ACB7CC3A-2443-B642-93F6-180E7C506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13" y="3405972"/>
                <a:ext cx="1471961" cy="459933"/>
              </a:xfrm>
              <a:prstGeom prst="rect">
                <a:avLst/>
              </a:prstGeom>
              <a:blipFill>
                <a:blip r:embed="rId12"/>
                <a:stretch>
                  <a:fillRect l="-5983" t="-8108"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кутник 5">
            <a:extLst>
              <a:ext uri="{FF2B5EF4-FFF2-40B4-BE49-F238E27FC236}">
                <a16:creationId xmlns:a16="http://schemas.microsoft.com/office/drawing/2014/main" id="{78AAEE15-6C68-AE49-A5A4-3879E2EDC6C2}"/>
              </a:ext>
            </a:extLst>
          </p:cNvPr>
          <p:cNvSpPr/>
          <p:nvPr/>
        </p:nvSpPr>
        <p:spPr>
          <a:xfrm>
            <a:off x="4986285" y="2598809"/>
            <a:ext cx="554258" cy="724643"/>
          </a:xfrm>
          <a:prstGeom prst="rect">
            <a:avLst/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кутник 5">
            <a:extLst>
              <a:ext uri="{FF2B5EF4-FFF2-40B4-BE49-F238E27FC236}">
                <a16:creationId xmlns:a16="http://schemas.microsoft.com/office/drawing/2014/main" id="{94F53F14-80F7-A04D-854E-D0E299F548E7}"/>
              </a:ext>
            </a:extLst>
          </p:cNvPr>
          <p:cNvSpPr/>
          <p:nvPr/>
        </p:nvSpPr>
        <p:spPr>
          <a:xfrm>
            <a:off x="4986285" y="3405973"/>
            <a:ext cx="554258" cy="979184"/>
          </a:xfrm>
          <a:prstGeom prst="rect">
            <a:avLst/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кутник 5">
                <a:extLst>
                  <a:ext uri="{FF2B5EF4-FFF2-40B4-BE49-F238E27FC236}">
                    <a16:creationId xmlns:a16="http://schemas.microsoft.com/office/drawing/2014/main" id="{8FAC8D06-BAD3-D74D-AFF1-609630F40FF4}"/>
                  </a:ext>
                </a:extLst>
              </p:cNvPr>
              <p:cNvSpPr/>
              <p:nvPr/>
            </p:nvSpPr>
            <p:spPr>
              <a:xfrm>
                <a:off x="5597913" y="3925224"/>
                <a:ext cx="1471961" cy="459933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1: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</m:oMath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Прямокутник 5">
                <a:extLst>
                  <a:ext uri="{FF2B5EF4-FFF2-40B4-BE49-F238E27FC236}">
                    <a16:creationId xmlns:a16="http://schemas.microsoft.com/office/drawing/2014/main" id="{8FAC8D06-BAD3-D74D-AFF1-609630F40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13" y="3925224"/>
                <a:ext cx="1471961" cy="459933"/>
              </a:xfrm>
              <a:prstGeom prst="rect">
                <a:avLst/>
              </a:prstGeom>
              <a:blipFill>
                <a:blip r:embed="rId13"/>
                <a:stretch>
                  <a:fillRect l="-5983" t="-8108"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кутник 5">
                <a:extLst>
                  <a:ext uri="{FF2B5EF4-FFF2-40B4-BE49-F238E27FC236}">
                    <a16:creationId xmlns:a16="http://schemas.microsoft.com/office/drawing/2014/main" id="{8F0E90E5-2483-D841-ACDA-B66C0700D004}"/>
                  </a:ext>
                </a:extLst>
              </p:cNvPr>
              <p:cNvSpPr/>
              <p:nvPr/>
            </p:nvSpPr>
            <p:spPr>
              <a:xfrm>
                <a:off x="7289181" y="3407218"/>
                <a:ext cx="1074234" cy="45993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9:25</m:t>
                      </m:r>
                    </m:oMath>
                  </m:oMathPara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Прямокутник 5">
                <a:extLst>
                  <a:ext uri="{FF2B5EF4-FFF2-40B4-BE49-F238E27FC236}">
                    <a16:creationId xmlns:a16="http://schemas.microsoft.com/office/drawing/2014/main" id="{8F0E90E5-2483-D841-ACDA-B66C0700D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181" y="3407218"/>
                <a:ext cx="1074234" cy="4599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кутник 5">
                <a:extLst>
                  <a:ext uri="{FF2B5EF4-FFF2-40B4-BE49-F238E27FC236}">
                    <a16:creationId xmlns:a16="http://schemas.microsoft.com/office/drawing/2014/main" id="{A99E3D93-8FA3-FA4C-A5BB-B29AA533237D}"/>
                  </a:ext>
                </a:extLst>
              </p:cNvPr>
              <p:cNvSpPr/>
              <p:nvPr/>
            </p:nvSpPr>
            <p:spPr>
              <a:xfrm>
                <a:off x="7289181" y="3925223"/>
                <a:ext cx="1074234" cy="459933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1:16</m:t>
                      </m:r>
                    </m:oMath>
                  </m:oMathPara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Прямокутник 5">
                <a:extLst>
                  <a:ext uri="{FF2B5EF4-FFF2-40B4-BE49-F238E27FC236}">
                    <a16:creationId xmlns:a16="http://schemas.microsoft.com/office/drawing/2014/main" id="{A99E3D93-8FA3-FA4C-A5BB-B29AA5332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181" y="3925223"/>
                <a:ext cx="1074234" cy="4599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кутник 5">
            <a:extLst>
              <a:ext uri="{FF2B5EF4-FFF2-40B4-BE49-F238E27FC236}">
                <a16:creationId xmlns:a16="http://schemas.microsoft.com/office/drawing/2014/main" id="{5FB1219F-71AC-AC43-9665-F5D760E319C7}"/>
              </a:ext>
            </a:extLst>
          </p:cNvPr>
          <p:cNvSpPr/>
          <p:nvPr/>
        </p:nvSpPr>
        <p:spPr>
          <a:xfrm>
            <a:off x="5597913" y="4517576"/>
            <a:ext cx="6594087" cy="509467"/>
          </a:xfrm>
          <a:prstGeom prst="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Знайдіть коефіцієнт подібності двох фігур, якщо: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кутник 5">
                <a:extLst>
                  <a:ext uri="{FF2B5EF4-FFF2-40B4-BE49-F238E27FC236}">
                    <a16:creationId xmlns:a16="http://schemas.microsoft.com/office/drawing/2014/main" id="{C2977BE3-C8D6-FC4D-835A-204641F82B3D}"/>
                  </a:ext>
                </a:extLst>
              </p:cNvPr>
              <p:cNvSpPr/>
              <p:nvPr/>
            </p:nvSpPr>
            <p:spPr>
              <a:xfrm>
                <a:off x="5597912" y="5147091"/>
                <a:ext cx="3389969" cy="737939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А) Їх площі дорівнюють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80 </m:t>
                    </m:r>
                    <m:sSup>
                      <m:sSupPr>
                        <m:ctrlPr>
                          <a:rPr lang="uk-UA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2400" b="0" i="0" smtClean="0"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20 </m:t>
                    </m:r>
                    <m:sSup>
                      <m:sSupPr>
                        <m:ctrlPr>
                          <a:rPr lang="uk-UA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2400" b="0" i="0" smtClean="0"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Прямокутник 5">
                <a:extLst>
                  <a:ext uri="{FF2B5EF4-FFF2-40B4-BE49-F238E27FC236}">
                    <a16:creationId xmlns:a16="http://schemas.microsoft.com/office/drawing/2014/main" id="{C2977BE3-C8D6-FC4D-835A-204641F82B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12" y="5147091"/>
                <a:ext cx="3389969" cy="737939"/>
              </a:xfrm>
              <a:prstGeom prst="rect">
                <a:avLst/>
              </a:prstGeom>
              <a:blipFill>
                <a:blip r:embed="rId16"/>
                <a:stretch>
                  <a:fillRect l="-2612" t="-13559" b="-237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Прямокутник 5">
            <a:extLst>
              <a:ext uri="{FF2B5EF4-FFF2-40B4-BE49-F238E27FC236}">
                <a16:creationId xmlns:a16="http://schemas.microsoft.com/office/drawing/2014/main" id="{B1404463-B02E-FF47-A7C7-F53BBECDAAC9}"/>
              </a:ext>
            </a:extLst>
          </p:cNvPr>
          <p:cNvSpPr/>
          <p:nvPr/>
        </p:nvSpPr>
        <p:spPr>
          <a:xfrm>
            <a:off x="4986285" y="4517575"/>
            <a:ext cx="554258" cy="509467"/>
          </a:xfrm>
          <a:prstGeom prst="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кутник 5">
            <a:extLst>
              <a:ext uri="{FF2B5EF4-FFF2-40B4-BE49-F238E27FC236}">
                <a16:creationId xmlns:a16="http://schemas.microsoft.com/office/drawing/2014/main" id="{1E3FBCB2-8BD3-C448-8A47-3516B0923D4D}"/>
              </a:ext>
            </a:extLst>
          </p:cNvPr>
          <p:cNvSpPr/>
          <p:nvPr/>
        </p:nvSpPr>
        <p:spPr>
          <a:xfrm>
            <a:off x="4986285" y="5147091"/>
            <a:ext cx="554258" cy="1557499"/>
          </a:xfrm>
          <a:prstGeom prst="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кутник 5">
                <a:extLst>
                  <a:ext uri="{FF2B5EF4-FFF2-40B4-BE49-F238E27FC236}">
                    <a16:creationId xmlns:a16="http://schemas.microsoft.com/office/drawing/2014/main" id="{B99FCDEC-41F8-BD4C-A897-C5B5CC7E2DFB}"/>
                  </a:ext>
                </a:extLst>
              </p:cNvPr>
              <p:cNvSpPr/>
              <p:nvPr/>
            </p:nvSpPr>
            <p:spPr>
              <a:xfrm>
                <a:off x="5597913" y="5966651"/>
                <a:ext cx="3389970" cy="737939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Б) Їх відповідні сторони дорівнюють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24</m:t>
                    </m:r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 і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8</m:t>
                    </m:r>
                  </m:oMath>
                </a14:m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</a:t>
                </a:r>
              </a:p>
            </p:txBody>
          </p:sp>
        </mc:Choice>
        <mc:Fallback xmlns="">
          <p:sp>
            <p:nvSpPr>
              <p:cNvPr id="67" name="Прямокутник 5">
                <a:extLst>
                  <a:ext uri="{FF2B5EF4-FFF2-40B4-BE49-F238E27FC236}">
                    <a16:creationId xmlns:a16="http://schemas.microsoft.com/office/drawing/2014/main" id="{B99FCDEC-41F8-BD4C-A897-C5B5CC7E2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13" y="5966651"/>
                <a:ext cx="3389970" cy="737939"/>
              </a:xfrm>
              <a:prstGeom prst="rect">
                <a:avLst/>
              </a:prstGeom>
              <a:blipFill>
                <a:blip r:embed="rId17"/>
                <a:stretch>
                  <a:fillRect l="-2612" t="-11864" r="-1119" b="-237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Прямокутник 5">
            <a:extLst>
              <a:ext uri="{FF2B5EF4-FFF2-40B4-BE49-F238E27FC236}">
                <a16:creationId xmlns:a16="http://schemas.microsoft.com/office/drawing/2014/main" id="{E9A351AA-C981-664C-A1E4-7A17A7AC9420}"/>
              </a:ext>
            </a:extLst>
          </p:cNvPr>
          <p:cNvSpPr/>
          <p:nvPr/>
        </p:nvSpPr>
        <p:spPr>
          <a:xfrm>
            <a:off x="9288967" y="5147091"/>
            <a:ext cx="769433" cy="737939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кутник 5">
                <a:extLst>
                  <a:ext uri="{FF2B5EF4-FFF2-40B4-BE49-F238E27FC236}">
                    <a16:creationId xmlns:a16="http://schemas.microsoft.com/office/drawing/2014/main" id="{62252325-9C77-6240-AFF3-7C92CAA411A9}"/>
                  </a:ext>
                </a:extLst>
              </p:cNvPr>
              <p:cNvSpPr/>
              <p:nvPr/>
            </p:nvSpPr>
            <p:spPr>
              <a:xfrm>
                <a:off x="9288967" y="5966650"/>
                <a:ext cx="769433" cy="737939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</m:oMath>
                  </m:oMathPara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Прямокутник 5">
                <a:extLst>
                  <a:ext uri="{FF2B5EF4-FFF2-40B4-BE49-F238E27FC236}">
                    <a16:creationId xmlns:a16="http://schemas.microsoft.com/office/drawing/2014/main" id="{62252325-9C77-6240-AFF3-7C92CAA41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967" y="5966650"/>
                <a:ext cx="769433" cy="7379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A311DE3-BD19-2C43-A6BB-542C7B34099A}"/>
              </a:ext>
            </a:extLst>
          </p:cNvPr>
          <p:cNvSpPr/>
          <p:nvPr/>
        </p:nvSpPr>
        <p:spPr>
          <a:xfrm>
            <a:off x="7203688" y="1449288"/>
            <a:ext cx="1293541" cy="1072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AA143A-A8BA-D04B-931B-4C0652E9ECA9}"/>
              </a:ext>
            </a:extLst>
          </p:cNvPr>
          <p:cNvSpPr/>
          <p:nvPr/>
        </p:nvSpPr>
        <p:spPr>
          <a:xfrm>
            <a:off x="7203688" y="3368056"/>
            <a:ext cx="1293541" cy="1061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F502DC-FA38-C74D-84E2-628DF481B167}"/>
              </a:ext>
            </a:extLst>
          </p:cNvPr>
          <p:cNvSpPr/>
          <p:nvPr/>
        </p:nvSpPr>
        <p:spPr>
          <a:xfrm>
            <a:off x="9188605" y="5091336"/>
            <a:ext cx="1014761" cy="171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45172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5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7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6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кутник 5">
                <a:extLst>
                  <a:ext uri="{FF2B5EF4-FFF2-40B4-BE49-F238E27FC236}">
                    <a16:creationId xmlns:a16="http://schemas.microsoft.com/office/drawing/2014/main" id="{99E09DDA-9DF4-E74D-8D25-10844755E544}"/>
                  </a:ext>
                </a:extLst>
              </p:cNvPr>
              <p:cNvSpPr/>
              <p:nvPr/>
            </p:nvSpPr>
            <p:spPr>
              <a:xfrm>
                <a:off x="5720576" y="958822"/>
                <a:ext cx="6471424" cy="16728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5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Відповідні сторони двох подібних многокутників дорівнюють </a:t>
                </a:r>
                <a14:m>
                  <m:oMath xmlns:m="http://schemas.openxmlformats.org/officeDocument/2006/math">
                    <m:r>
                      <a:rPr lang="uk-UA" sz="25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r>
                  <a:rPr lang="uk-UA" sz="25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 і </a:t>
                </a:r>
                <a14:m>
                  <m:oMath xmlns:m="http://schemas.openxmlformats.org/officeDocument/2006/math">
                    <m:r>
                      <a:rPr lang="uk-UA" sz="25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</m:oMath>
                </a14:m>
                <a:r>
                  <a:rPr lang="uk-UA" sz="25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см. Знайдіть площу більшого многокутника, якщо площа меншого дорівнює </a:t>
                </a:r>
                <a14:m>
                  <m:oMath xmlns:m="http://schemas.openxmlformats.org/officeDocument/2006/math">
                    <m:r>
                      <a:rPr lang="uk-UA" sz="25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18</m:t>
                    </m:r>
                    <m:r>
                      <a:rPr lang="uk-UA" sz="25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uk-UA" sz="25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2500" b="0" i="0" dirty="0" smtClean="0"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uk-UA" sz="25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uk-UA" sz="25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кутник 5">
                <a:extLst>
                  <a:ext uri="{FF2B5EF4-FFF2-40B4-BE49-F238E27FC236}">
                    <a16:creationId xmlns:a16="http://schemas.microsoft.com/office/drawing/2014/main" id="{99E09DDA-9DF4-E74D-8D25-10844755E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76" y="958822"/>
                <a:ext cx="6471424" cy="1672866"/>
              </a:xfrm>
              <a:prstGeom prst="rect">
                <a:avLst/>
              </a:prstGeom>
              <a:blipFill>
                <a:blip r:embed="rId8"/>
                <a:stretch>
                  <a:fillRect l="-1566" t="-1504" r="-1566" b="-7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кутник 5">
            <a:extLst>
              <a:ext uri="{FF2B5EF4-FFF2-40B4-BE49-F238E27FC236}">
                <a16:creationId xmlns:a16="http://schemas.microsoft.com/office/drawing/2014/main" id="{BFFF41FF-5FA5-004E-9A6E-0D28191093FE}"/>
              </a:ext>
            </a:extLst>
          </p:cNvPr>
          <p:cNvSpPr/>
          <p:nvPr/>
        </p:nvSpPr>
        <p:spPr>
          <a:xfrm>
            <a:off x="5064342" y="958821"/>
            <a:ext cx="554258" cy="16728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кутник 5">
                <a:extLst>
                  <a:ext uri="{FF2B5EF4-FFF2-40B4-BE49-F238E27FC236}">
                    <a16:creationId xmlns:a16="http://schemas.microsoft.com/office/drawing/2014/main" id="{E35BD8CF-CF8C-F846-B59E-795F13AE8754}"/>
                  </a:ext>
                </a:extLst>
              </p:cNvPr>
              <p:cNvSpPr/>
              <p:nvPr/>
            </p:nvSpPr>
            <p:spPr>
              <a:xfrm>
                <a:off x="5720576" y="2984830"/>
                <a:ext cx="6471424" cy="1672866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5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Відповідні сторони двох подібних многокутників дорівнюють </a:t>
                </a:r>
                <a14:m>
                  <m:oMath xmlns:m="http://schemas.openxmlformats.org/officeDocument/2006/math">
                    <m:r>
                      <a:rPr lang="uk-UA" sz="25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uk-UA" sz="25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 і </a:t>
                </a:r>
                <a14:m>
                  <m:oMath xmlns:m="http://schemas.openxmlformats.org/officeDocument/2006/math">
                    <m:r>
                      <a:rPr lang="uk-UA" sz="25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</m:t>
                    </m:r>
                  </m:oMath>
                </a14:m>
                <a:r>
                  <a:rPr lang="uk-UA" sz="2500" dirty="0">
                    <a:ea typeface="Tahoma" panose="020B0604030504040204" pitchFamily="34" charset="0"/>
                    <a:cs typeface="Tahoma" panose="020B0604030504040204" pitchFamily="34" charset="0"/>
                  </a:rPr>
                  <a:t> см. Знайдіть площу меншого многокутника, якщо площа більшого дорівнює </a:t>
                </a:r>
                <a14:m>
                  <m:oMath xmlns:m="http://schemas.openxmlformats.org/officeDocument/2006/math">
                    <m:r>
                      <a:rPr lang="uk-UA" sz="25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375 </m:t>
                    </m:r>
                    <m:sSup>
                      <m:sSupPr>
                        <m:ctrlPr>
                          <a:rPr lang="uk-UA" sz="25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2500" b="0" i="0" dirty="0" smtClean="0"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uk-UA" sz="25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uk-UA" sz="25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кутник 5">
                <a:extLst>
                  <a:ext uri="{FF2B5EF4-FFF2-40B4-BE49-F238E27FC236}">
                    <a16:creationId xmlns:a16="http://schemas.microsoft.com/office/drawing/2014/main" id="{E35BD8CF-CF8C-F846-B59E-795F13AE8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76" y="2984830"/>
                <a:ext cx="6471424" cy="1672866"/>
              </a:xfrm>
              <a:prstGeom prst="rect">
                <a:avLst/>
              </a:prstGeom>
              <a:blipFill>
                <a:blip r:embed="rId9"/>
                <a:stretch>
                  <a:fillRect l="-1566" t="-1515" r="-1566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кутник 5">
            <a:extLst>
              <a:ext uri="{FF2B5EF4-FFF2-40B4-BE49-F238E27FC236}">
                <a16:creationId xmlns:a16="http://schemas.microsoft.com/office/drawing/2014/main" id="{506F68D3-E96C-9343-A142-9119160F3598}"/>
              </a:ext>
            </a:extLst>
          </p:cNvPr>
          <p:cNvSpPr/>
          <p:nvPr/>
        </p:nvSpPr>
        <p:spPr>
          <a:xfrm>
            <a:off x="5064342" y="2984829"/>
            <a:ext cx="554258" cy="1672866"/>
          </a:xfrm>
          <a:prstGeom prst="rect">
            <a:avLst/>
          </a:prstGeom>
          <a:solidFill>
            <a:srgbClr val="F47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6129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25.02.2023</a:t>
            </a:fld>
            <a:endParaRPr lang="ru-RU" sz="1600" dirty="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2644170"/>
              <a:ext cx="90362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Повторити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18-24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Виконати завдання для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перевірки знань №5 до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18-24 (ст.207)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23185</TotalTime>
  <Words>430</Words>
  <Application>Microsoft Macintosh PowerPoint</Application>
  <PresentationFormat>Widescreen</PresentationFormat>
  <Paragraphs>125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11</cp:revision>
  <dcterms:created xsi:type="dcterms:W3CDTF">2021-05-15T19:28:10Z</dcterms:created>
  <dcterms:modified xsi:type="dcterms:W3CDTF">2023-02-25T13:32:03Z</dcterms:modified>
</cp:coreProperties>
</file>