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32" r:id="rId2"/>
    <p:sldId id="646" r:id="rId3"/>
    <p:sldId id="701" r:id="rId4"/>
    <p:sldId id="715" r:id="rId5"/>
    <p:sldId id="717" r:id="rId6"/>
    <p:sldId id="718" r:id="rId7"/>
    <p:sldId id="719" r:id="rId8"/>
    <p:sldId id="720" r:id="rId9"/>
    <p:sldId id="721" r:id="rId10"/>
    <p:sldId id="722" r:id="rId11"/>
    <p:sldId id="429" r:id="rId12"/>
    <p:sldId id="42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929292"/>
    <a:srgbClr val="2D5465"/>
    <a:srgbClr val="0096FF"/>
    <a:srgbClr val="5E5E5E"/>
    <a:srgbClr val="F47414"/>
    <a:srgbClr val="CC4444"/>
    <a:srgbClr val="486074"/>
    <a:srgbClr val="FFFC00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D13EB-8841-BC45-97A3-5C8A88478888}" v="13" dt="2024-01-11T15:05:15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5413"/>
  </p:normalViewPr>
  <p:slideViewPr>
    <p:cSldViewPr snapToGrid="0" snapToObjects="1">
      <p:cViewPr>
        <p:scale>
          <a:sx n="90" d="100"/>
          <a:sy n="90" d="100"/>
        </p:scale>
        <p:origin x="376" y="936"/>
      </p:cViewPr>
      <p:guideLst>
        <p:guide orient="horz" pos="2160"/>
        <p:guide pos="384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167D13EB-8841-BC45-97A3-5C8A88478888}"/>
    <pc:docChg chg="modSld">
      <pc:chgData name="Kulinich Bohdan" userId="48e65c9f34e137d0" providerId="LiveId" clId="{167D13EB-8841-BC45-97A3-5C8A88478888}" dt="2024-01-11T15:09:21.665" v="73" actId="14429"/>
      <pc:docMkLst>
        <pc:docMk/>
      </pc:docMkLst>
      <pc:sldChg chg="modSp mod">
        <pc:chgData name="Kulinich Bohdan" userId="48e65c9f34e137d0" providerId="LiveId" clId="{167D13EB-8841-BC45-97A3-5C8A88478888}" dt="2024-01-09T18:24:10.574" v="23" actId="20577"/>
        <pc:sldMkLst>
          <pc:docMk/>
          <pc:sldMk cId="481365198" sldId="701"/>
        </pc:sldMkLst>
        <pc:spChg chg="mod">
          <ac:chgData name="Kulinich Bohdan" userId="48e65c9f34e137d0" providerId="LiveId" clId="{167D13EB-8841-BC45-97A3-5C8A88478888}" dt="2024-01-09T18:24:10.574" v="23" actId="20577"/>
          <ac:spMkLst>
            <pc:docMk/>
            <pc:sldMk cId="481365198" sldId="701"/>
            <ac:spMk id="6" creationId="{C455324C-6A9E-440D-AAF7-47FB99AD2433}"/>
          </ac:spMkLst>
        </pc:spChg>
      </pc:sldChg>
      <pc:sldChg chg="modSp mod">
        <pc:chgData name="Kulinich Bohdan" userId="48e65c9f34e137d0" providerId="LiveId" clId="{167D13EB-8841-BC45-97A3-5C8A88478888}" dt="2024-01-09T18:24:28.685" v="29" actId="20577"/>
        <pc:sldMkLst>
          <pc:docMk/>
          <pc:sldMk cId="3148675540" sldId="715"/>
        </pc:sldMkLst>
        <pc:spChg chg="mod">
          <ac:chgData name="Kulinich Bohdan" userId="48e65c9f34e137d0" providerId="LiveId" clId="{167D13EB-8841-BC45-97A3-5C8A88478888}" dt="2024-01-09T18:24:28.685" v="29" actId="20577"/>
          <ac:spMkLst>
            <pc:docMk/>
            <pc:sldMk cId="3148675540" sldId="715"/>
            <ac:spMk id="6" creationId="{C455324C-6A9E-440D-AAF7-47FB99AD2433}"/>
          </ac:spMkLst>
        </pc:spChg>
      </pc:sldChg>
      <pc:sldChg chg="modSp mod">
        <pc:chgData name="Kulinich Bohdan" userId="48e65c9f34e137d0" providerId="LiveId" clId="{167D13EB-8841-BC45-97A3-5C8A88478888}" dt="2024-01-11T15:09:21.665" v="73" actId="14429"/>
        <pc:sldMkLst>
          <pc:docMk/>
          <pc:sldMk cId="3483731337" sldId="719"/>
        </pc:sldMkLst>
        <pc:spChg chg="mod">
          <ac:chgData name="Kulinich Bohdan" userId="48e65c9f34e137d0" providerId="LiveId" clId="{167D13EB-8841-BC45-97A3-5C8A88478888}" dt="2024-01-11T15:05:15.793" v="42" actId="20577"/>
          <ac:spMkLst>
            <pc:docMk/>
            <pc:sldMk cId="3483731337" sldId="719"/>
            <ac:spMk id="6" creationId="{4CD1B612-D16C-4F70-8335-78480BFE8EC8}"/>
          </ac:spMkLst>
        </pc:spChg>
        <pc:spChg chg="mod modVis">
          <ac:chgData name="Kulinich Bohdan" userId="48e65c9f34e137d0" providerId="LiveId" clId="{167D13EB-8841-BC45-97A3-5C8A88478888}" dt="2024-01-11T15:09:21.665" v="73" actId="14429"/>
          <ac:spMkLst>
            <pc:docMk/>
            <pc:sldMk cId="3483731337" sldId="719"/>
            <ac:spMk id="11" creationId="{F8098BFC-1F31-3245-9D67-7850EEB16E49}"/>
          </ac:spMkLst>
        </pc:spChg>
        <pc:spChg chg="mod modVis">
          <ac:chgData name="Kulinich Bohdan" userId="48e65c9f34e137d0" providerId="LiveId" clId="{167D13EB-8841-BC45-97A3-5C8A88478888}" dt="2024-01-11T15:09:20.316" v="71" actId="14429"/>
          <ac:spMkLst>
            <pc:docMk/>
            <pc:sldMk cId="3483731337" sldId="719"/>
            <ac:spMk id="14" creationId="{77A5BBD8-5574-4F08-AF1D-324733C7635A}"/>
          </ac:spMkLst>
        </pc:spChg>
        <pc:grpChg chg="mod">
          <ac:chgData name="Kulinich Bohdan" userId="48e65c9f34e137d0" providerId="LiveId" clId="{167D13EB-8841-BC45-97A3-5C8A88478888}" dt="2024-01-11T15:09:14.530" v="70" actId="1035"/>
          <ac:grpSpMkLst>
            <pc:docMk/>
            <pc:sldMk cId="3483731337" sldId="719"/>
            <ac:grpSpMk id="136" creationId="{DBF41743-8B68-9C49-8D6C-7D79D85A01D8}"/>
          </ac:grpSpMkLst>
        </pc:grpChg>
        <pc:picChg chg="mod modVis">
          <ac:chgData name="Kulinich Bohdan" userId="48e65c9f34e137d0" providerId="LiveId" clId="{167D13EB-8841-BC45-97A3-5C8A88478888}" dt="2024-01-11T15:09:20.971" v="72" actId="14429"/>
          <ac:picMkLst>
            <pc:docMk/>
            <pc:sldMk cId="3483731337" sldId="719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A70C4CD6-0877-4585-923F-4281A20AFAB1}"/>
    <pc:docChg chg="undo custSel modSld">
      <pc:chgData name="Kulinich Bohdan" userId="48e65c9f34e137d0" providerId="LiveId" clId="{A70C4CD6-0877-4585-923F-4281A20AFAB1}" dt="2021-09-13T14:15:30.370" v="194" actId="166"/>
      <pc:docMkLst>
        <pc:docMk/>
      </pc:docMkLst>
      <pc:sldChg chg="addSp delSp modSp mod delAnim modAnim">
        <pc:chgData name="Kulinich Bohdan" userId="48e65c9f34e137d0" providerId="LiveId" clId="{A70C4CD6-0877-4585-923F-4281A20AFAB1}" dt="2021-09-13T14:15:30.370" v="194" actId="166"/>
        <pc:sldMkLst>
          <pc:docMk/>
          <pc:sldMk cId="3906408207" sldId="523"/>
        </pc:sldMkLst>
        <pc:spChg chg="mod modVis">
          <ac:chgData name="Kulinich Bohdan" userId="48e65c9f34e137d0" providerId="LiveId" clId="{A70C4CD6-0877-4585-923F-4281A20AFAB1}" dt="2021-09-13T14:14:17.633" v="191" actId="14429"/>
          <ac:spMkLst>
            <pc:docMk/>
            <pc:sldMk cId="3906408207" sldId="523"/>
            <ac:spMk id="2" creationId="{30497C2D-418A-9644-8DF2-1391D718E319}"/>
          </ac:spMkLst>
        </pc:spChg>
        <pc:spChg chg="ord">
          <ac:chgData name="Kulinich Bohdan" userId="48e65c9f34e137d0" providerId="LiveId" clId="{A70C4CD6-0877-4585-923F-4281A20AFAB1}" dt="2021-09-13T14:15:30.370" v="194" actId="166"/>
          <ac:spMkLst>
            <pc:docMk/>
            <pc:sldMk cId="3906408207" sldId="523"/>
            <ac:spMk id="6" creationId="{4CD1B612-D16C-4F70-8335-78480BFE8EC8}"/>
          </ac:spMkLst>
        </pc:spChg>
        <pc:spChg chg="mod ord modVis">
          <ac:chgData name="Kulinich Bohdan" userId="48e65c9f34e137d0" providerId="LiveId" clId="{A70C4CD6-0877-4585-923F-4281A20AFAB1}" dt="2021-09-13T14:14:16.977" v="189" actId="14429"/>
          <ac:spMkLst>
            <pc:docMk/>
            <pc:sldMk cId="3906408207" sldId="523"/>
            <ac:spMk id="14" creationId="{77A5BBD8-5574-4F08-AF1D-324733C7635A}"/>
          </ac:spMkLst>
        </pc:spChg>
        <pc:spChg chg="mod ord">
          <ac:chgData name="Kulinich Bohdan" userId="48e65c9f34e137d0" providerId="LiveId" clId="{A70C4CD6-0877-4585-923F-4281A20AFAB1}" dt="2021-09-13T13:12:02.210" v="120" actId="20577"/>
          <ac:spMkLst>
            <pc:docMk/>
            <pc:sldMk cId="3906408207" sldId="523"/>
            <ac:spMk id="15" creationId="{6B16D6DA-5B86-2E43-9D41-BA9AA05D8D23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19" creationId="{8E9A0ED8-DBF7-1B40-9865-C95D2BFCD11D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0" creationId="{1D84AB48-7EF8-764F-BA20-CEAD36DA31BA}"/>
          </ac:spMkLst>
        </pc:spChg>
        <pc:spChg chg="ord">
          <ac:chgData name="Kulinich Bohdan" userId="48e65c9f34e137d0" providerId="LiveId" clId="{A70C4CD6-0877-4585-923F-4281A20AFAB1}" dt="2021-09-13T13:07:01.702" v="87" actId="166"/>
          <ac:spMkLst>
            <pc:docMk/>
            <pc:sldMk cId="3906408207" sldId="523"/>
            <ac:spMk id="21" creationId="{FA858B46-C95F-6946-817B-6CE5B43E29F3}"/>
          </ac:spMkLst>
        </pc:spChg>
        <pc:spChg chg="add mod">
          <ac:chgData name="Kulinich Bohdan" userId="48e65c9f34e137d0" providerId="LiveId" clId="{A70C4CD6-0877-4585-923F-4281A20AFAB1}" dt="2021-09-13T13:01:16.219" v="63" actId="1076"/>
          <ac:spMkLst>
            <pc:docMk/>
            <pc:sldMk cId="3906408207" sldId="523"/>
            <ac:spMk id="28" creationId="{D36AC842-5BBC-4D24-9F0E-35A7186B227C}"/>
          </ac:spMkLst>
        </pc:spChg>
        <pc:spChg chg="add mod">
          <ac:chgData name="Kulinich Bohdan" userId="48e65c9f34e137d0" providerId="LiveId" clId="{A70C4CD6-0877-4585-923F-4281A20AFAB1}" dt="2021-09-13T13:01:23.671" v="67" actId="1076"/>
          <ac:spMkLst>
            <pc:docMk/>
            <pc:sldMk cId="3906408207" sldId="523"/>
            <ac:spMk id="29" creationId="{291BD8FF-1B3E-4AB0-A3C3-C759FBC70951}"/>
          </ac:spMkLst>
        </pc:spChg>
        <pc:spChg chg="add mod">
          <ac:chgData name="Kulinich Bohdan" userId="48e65c9f34e137d0" providerId="LiveId" clId="{A70C4CD6-0877-4585-923F-4281A20AFAB1}" dt="2021-09-13T13:02:12.737" v="77" actId="20577"/>
          <ac:spMkLst>
            <pc:docMk/>
            <pc:sldMk cId="3906408207" sldId="523"/>
            <ac:spMk id="30" creationId="{05BA14BA-F65C-4BF3-9D00-ADBE5594BC74}"/>
          </ac:spMkLst>
        </pc:spChg>
        <pc:spChg chg="add mod">
          <ac:chgData name="Kulinich Bohdan" userId="48e65c9f34e137d0" providerId="LiveId" clId="{A70C4CD6-0877-4585-923F-4281A20AFAB1}" dt="2021-09-13T13:02:16.970" v="78" actId="20577"/>
          <ac:spMkLst>
            <pc:docMk/>
            <pc:sldMk cId="3906408207" sldId="523"/>
            <ac:spMk id="31" creationId="{8D7B620D-DDDA-4954-88A7-636F1D5D37E1}"/>
          </ac:spMkLst>
        </pc:spChg>
        <pc:spChg chg="add mod">
          <ac:chgData name="Kulinich Bohdan" userId="48e65c9f34e137d0" providerId="LiveId" clId="{A70C4CD6-0877-4585-923F-4281A20AFAB1}" dt="2021-09-13T14:11:21.413" v="156" actId="14100"/>
          <ac:spMkLst>
            <pc:docMk/>
            <pc:sldMk cId="3906408207" sldId="523"/>
            <ac:spMk id="35" creationId="{2FF6A254-BBE5-4313-A893-021C7A993967}"/>
          </ac:spMkLst>
        </pc:spChg>
        <pc:spChg chg="add mod">
          <ac:chgData name="Kulinich Bohdan" userId="48e65c9f34e137d0" providerId="LiveId" clId="{A70C4CD6-0877-4585-923F-4281A20AFAB1}" dt="2021-09-13T14:12:28.705" v="180" actId="20577"/>
          <ac:spMkLst>
            <pc:docMk/>
            <pc:sldMk cId="3906408207" sldId="523"/>
            <ac:spMk id="36" creationId="{73E508F2-5F0C-4238-A0BD-5AE7656A0EF8}"/>
          </ac:spMkLst>
        </pc:spChg>
        <pc:spChg chg="add mod">
          <ac:chgData name="Kulinich Bohdan" userId="48e65c9f34e137d0" providerId="LiveId" clId="{A70C4CD6-0877-4585-923F-4281A20AFAB1}" dt="2021-09-13T14:13:50.827" v="185" actId="20577"/>
          <ac:spMkLst>
            <pc:docMk/>
            <pc:sldMk cId="3906408207" sldId="523"/>
            <ac:spMk id="37" creationId="{21D7E741-FAF1-4DBA-8E47-AE19F5BB8B45}"/>
          </ac:spMkLst>
        </pc:spChg>
        <pc:spChg chg="add mod">
          <ac:chgData name="Kulinich Bohdan" userId="48e65c9f34e137d0" providerId="LiveId" clId="{A70C4CD6-0877-4585-923F-4281A20AFAB1}" dt="2021-09-13T14:14:10.041" v="188" actId="1076"/>
          <ac:spMkLst>
            <pc:docMk/>
            <pc:sldMk cId="3906408207" sldId="523"/>
            <ac:spMk id="38" creationId="{5A2D3D1B-FD85-44E5-84DB-528A38715F1D}"/>
          </ac:spMkLst>
        </pc:spChg>
        <pc:grpChg chg="ord">
          <ac:chgData name="Kulinich Bohdan" userId="48e65c9f34e137d0" providerId="LiveId" clId="{A70C4CD6-0877-4585-923F-4281A20AFAB1}" dt="2021-09-13T13:06:52.704" v="86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ord modVis">
          <ac:chgData name="Kulinich Bohdan" userId="48e65c9f34e137d0" providerId="LiveId" clId="{A70C4CD6-0877-4585-923F-4281A20AFAB1}" dt="2021-09-13T14:14:17.320" v="190" actId="14429"/>
          <ac:picMkLst>
            <pc:docMk/>
            <pc:sldMk cId="3906408207" sldId="523"/>
            <ac:picMk id="13" creationId="{9BBF827E-5082-4894-858E-CC1F17B8CC0E}"/>
          </ac:picMkLst>
        </pc:picChg>
        <pc:picChg chg="mod modVis">
          <ac:chgData name="Kulinich Bohdan" userId="48e65c9f34e137d0" providerId="LiveId" clId="{A70C4CD6-0877-4585-923F-4281A20AFAB1}" dt="2021-09-13T13:07:32.211" v="96" actId="14429"/>
          <ac:picMkLst>
            <pc:docMk/>
            <pc:sldMk cId="3906408207" sldId="523"/>
            <ac:picMk id="22" creationId="{C71FE38E-D954-7D4D-A24A-88322AD9F1D5}"/>
          </ac:picMkLst>
        </pc:picChg>
        <pc:cxnChg chg="add mod">
          <ac:chgData name="Kulinich Bohdan" userId="48e65c9f34e137d0" providerId="LiveId" clId="{A70C4CD6-0877-4585-923F-4281A20AFAB1}" dt="2021-09-13T12:59:29.759" v="42" actId="1076"/>
          <ac:cxnSpMkLst>
            <pc:docMk/>
            <pc:sldMk cId="3906408207" sldId="523"/>
            <ac:cxnSpMk id="7" creationId="{11CE405B-293B-46AD-BF9A-641A977CC51C}"/>
          </ac:cxnSpMkLst>
        </pc:cxnChg>
        <pc:cxnChg chg="add del mod">
          <ac:chgData name="Kulinich Bohdan" userId="48e65c9f34e137d0" providerId="LiveId" clId="{A70C4CD6-0877-4585-923F-4281A20AFAB1}" dt="2021-09-13T12:59:15.107" v="40" actId="478"/>
          <ac:cxnSpMkLst>
            <pc:docMk/>
            <pc:sldMk cId="3906408207" sldId="523"/>
            <ac:cxnSpMk id="23" creationId="{C6C634CF-ECA7-43D7-B677-8C8EF0D0E698}"/>
          </ac:cxnSpMkLst>
        </pc:cxnChg>
        <pc:cxnChg chg="add mod">
          <ac:chgData name="Kulinich Bohdan" userId="48e65c9f34e137d0" providerId="LiveId" clId="{A70C4CD6-0877-4585-923F-4281A20AFAB1}" dt="2021-09-13T12:59:57.831" v="49" actId="14100"/>
          <ac:cxnSpMkLst>
            <pc:docMk/>
            <pc:sldMk cId="3906408207" sldId="523"/>
            <ac:cxnSpMk id="24" creationId="{8F38E7D3-93DF-42F4-80F7-DF1104B6234C}"/>
          </ac:cxnSpMkLst>
        </pc:cxnChg>
        <pc:cxnChg chg="add mod">
          <ac:chgData name="Kulinich Bohdan" userId="48e65c9f34e137d0" providerId="LiveId" clId="{A70C4CD6-0877-4585-923F-4281A20AFAB1}" dt="2021-09-13T13:00:01.284" v="51" actId="1076"/>
          <ac:cxnSpMkLst>
            <pc:docMk/>
            <pc:sldMk cId="3906408207" sldId="523"/>
            <ac:cxnSpMk id="25" creationId="{AF686A5D-AE9F-4067-8D61-62E473076E54}"/>
          </ac:cxnSpMkLst>
        </pc:cxnChg>
        <pc:cxnChg chg="add mod">
          <ac:chgData name="Kulinich Bohdan" userId="48e65c9f34e137d0" providerId="LiveId" clId="{A70C4CD6-0877-4585-923F-4281A20AFAB1}" dt="2021-09-13T13:00:21.060" v="56" actId="14100"/>
          <ac:cxnSpMkLst>
            <pc:docMk/>
            <pc:sldMk cId="3906408207" sldId="523"/>
            <ac:cxnSpMk id="26" creationId="{B08D2E41-0382-41A3-9AAF-E1E70A3EE9B6}"/>
          </ac:cxnSpMkLst>
        </pc:cxnChg>
        <pc:cxnChg chg="add mod">
          <ac:chgData name="Kulinich Bohdan" userId="48e65c9f34e137d0" providerId="LiveId" clId="{A70C4CD6-0877-4585-923F-4281A20AFAB1}" dt="2021-09-13T13:00:28.214" v="59" actId="1076"/>
          <ac:cxnSpMkLst>
            <pc:docMk/>
            <pc:sldMk cId="3906408207" sldId="523"/>
            <ac:cxnSpMk id="27" creationId="{967CF12E-6371-47EC-90F7-11635853272E}"/>
          </ac:cxnSpMkLst>
        </pc:cxnChg>
        <pc:cxnChg chg="mod">
          <ac:chgData name="Kulinich Bohdan" userId="48e65c9f34e137d0" providerId="LiveId" clId="{A70C4CD6-0877-4585-923F-4281A20AFAB1}" dt="2021-09-13T13:37:17.560" v="128" actId="1076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addSp modSp mod modAnim">
        <pc:chgData name="Kulinich Bohdan" userId="48e65c9f34e137d0" providerId="LiveId" clId="{A70C4CD6-0877-4585-923F-4281A20AFAB1}" dt="2021-09-07T14:06:36.842" v="20"/>
        <pc:sldMkLst>
          <pc:docMk/>
          <pc:sldMk cId="2956972867" sldId="532"/>
        </pc:sldMkLst>
        <pc:picChg chg="add mod modCrop">
          <ac:chgData name="Kulinich Bohdan" userId="48e65c9f34e137d0" providerId="LiveId" clId="{A70C4CD6-0877-4585-923F-4281A20AFAB1}" dt="2021-09-07T12:42:39.730" v="6" actId="732"/>
          <ac:picMkLst>
            <pc:docMk/>
            <pc:sldMk cId="2956972867" sldId="532"/>
            <ac:picMk id="7" creationId="{E34969B8-2678-4084-BB36-699F74B06ED0}"/>
          </ac:picMkLst>
        </pc:picChg>
        <pc:picChg chg="add mod modVis modCrop">
          <ac:chgData name="Kulinich Bohdan" userId="48e65c9f34e137d0" providerId="LiveId" clId="{A70C4CD6-0877-4585-923F-4281A20AFAB1}" dt="2021-09-07T12:44:01.806" v="18" actId="14430"/>
          <ac:picMkLst>
            <pc:docMk/>
            <pc:sldMk cId="2956972867" sldId="532"/>
            <ac:picMk id="9" creationId="{24AB3EFF-B8DF-4F1A-A06A-5C997105CD3D}"/>
          </ac:picMkLst>
        </pc:picChg>
      </pc:sldChg>
      <pc:sldChg chg="modSp mod">
        <pc:chgData name="Kulinich Bohdan" userId="48e65c9f34e137d0" providerId="LiveId" clId="{A70C4CD6-0877-4585-923F-4281A20AFAB1}" dt="2021-09-13T12:59:05.921" v="38" actId="208"/>
        <pc:sldMkLst>
          <pc:docMk/>
          <pc:sldMk cId="2897091200" sldId="533"/>
        </pc:sldMkLst>
        <pc:cxnChg chg="mod">
          <ac:chgData name="Kulinich Bohdan" userId="48e65c9f34e137d0" providerId="LiveId" clId="{A70C4CD6-0877-4585-923F-4281A20AFAB1}" dt="2021-09-13T12:59:05.921" v="38" actId="208"/>
          <ac:cxnSpMkLst>
            <pc:docMk/>
            <pc:sldMk cId="2897091200" sldId="533"/>
            <ac:cxnSpMk id="31" creationId="{33DC02C6-0F57-BD46-BC69-4F985BB5FD00}"/>
          </ac:cxnSpMkLst>
        </pc:cxnChg>
      </pc:sldChg>
      <pc:sldChg chg="modAnim">
        <pc:chgData name="Kulinich Bohdan" userId="48e65c9f34e137d0" providerId="LiveId" clId="{A70C4CD6-0877-4585-923F-4281A20AFAB1}" dt="2021-09-11T15:13:01.218" v="34"/>
        <pc:sldMkLst>
          <pc:docMk/>
          <pc:sldMk cId="3439161611" sldId="543"/>
        </pc:sldMkLst>
      </pc:sldChg>
    </pc:docChg>
  </pc:docChgLst>
  <pc:docChgLst>
    <pc:chgData name="Kulinich Bohdan" userId="48e65c9f34e137d0" providerId="LiveId" clId="{5A5031A7-9E80-C342-BA66-D38A4C11A9E3}"/>
    <pc:docChg chg="undo redo custSel addSld delSld modSld sldOrd">
      <pc:chgData name="Kulinich Bohdan" userId="48e65c9f34e137d0" providerId="LiveId" clId="{5A5031A7-9E80-C342-BA66-D38A4C11A9E3}" dt="2021-09-25T17:18:52.978" v="5262" actId="20577"/>
      <pc:docMkLst>
        <pc:docMk/>
      </pc:docMkLst>
      <pc:sldChg chg="addSp delSp modSp mod delAnim modAnim">
        <pc:chgData name="Kulinich Bohdan" userId="48e65c9f34e137d0" providerId="LiveId" clId="{5A5031A7-9E80-C342-BA66-D38A4C11A9E3}" dt="2021-09-18T17:31:53.783" v="4090" actId="20577"/>
        <pc:sldMkLst>
          <pc:docMk/>
          <pc:sldMk cId="1256064280" sldId="388"/>
        </pc:sldMkLst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4" creationId="{D6A78F09-6C9B-6C46-9188-B5794A13AE60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5" creationId="{23960778-9409-2A4F-B4B2-DA0A4D7E38E3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0" creationId="{67572EF9-D862-EC44-8D38-585D8E4007D4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1" creationId="{60E66162-B05A-434B-A169-C6B24133FCFE}"/>
          </ac:spMkLst>
        </pc:spChg>
        <pc:spChg chg="add mod">
          <ac:chgData name="Kulinich Bohdan" userId="48e65c9f34e137d0" providerId="LiveId" clId="{5A5031A7-9E80-C342-BA66-D38A4C11A9E3}" dt="2021-09-18T17:31:45.126" v="4087" actId="1076"/>
          <ac:spMkLst>
            <pc:docMk/>
            <pc:sldMk cId="1256064280" sldId="388"/>
            <ac:spMk id="22" creationId="{7765B8CE-0BA9-CD44-81ED-E274068E988D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2" creationId="{BFC9869D-1FA7-AE41-B8BB-5C8F324CEFD1}"/>
          </ac:spMkLst>
        </pc:spChg>
        <pc:spChg chg="del">
          <ac:chgData name="Kulinich Bohdan" userId="48e65c9f34e137d0" providerId="LiveId" clId="{5A5031A7-9E80-C342-BA66-D38A4C11A9E3}" dt="2021-09-18T16:07:22.686" v="4034" actId="478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7:31:53.783" v="409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5A5031A7-9E80-C342-BA66-D38A4C11A9E3}" dt="2021-09-25T17:18:52.978" v="5262" actId="20577"/>
        <pc:sldMkLst>
          <pc:docMk/>
          <pc:sldMk cId="2392856674" sldId="425"/>
        </pc:sldMkLst>
        <pc:spChg chg="mod">
          <ac:chgData name="Kulinich Bohdan" userId="48e65c9f34e137d0" providerId="LiveId" clId="{5A5031A7-9E80-C342-BA66-D38A4C11A9E3}" dt="2021-09-25T17:18:52.978" v="5262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5A5031A7-9E80-C342-BA66-D38A4C11A9E3}" dt="2021-09-19T14:00:21.283" v="5212" actId="20577"/>
        <pc:sldMkLst>
          <pc:docMk/>
          <pc:sldMk cId="2814267068" sldId="429"/>
        </pc:sldMkLst>
        <pc:spChg chg="mod">
          <ac:chgData name="Kulinich Bohdan" userId="48e65c9f34e137d0" providerId="LiveId" clId="{5A5031A7-9E80-C342-BA66-D38A4C11A9E3}" dt="2021-09-19T14:00:21.283" v="521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5A5031A7-9E80-C342-BA66-D38A4C11A9E3}" dt="2021-09-19T13:51:13.078" v="4969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5A5031A7-9E80-C342-BA66-D38A4C11A9E3}" dt="2021-09-19T13:55:18.530" v="5148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5A5031A7-9E80-C342-BA66-D38A4C11A9E3}" dt="2021-09-19T13:54:06.587" v="5060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5A5031A7-9E80-C342-BA66-D38A4C11A9E3}" dt="2021-09-19T13:54:27.661" v="508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5A5031A7-9E80-C342-BA66-D38A4C11A9E3}" dt="2021-09-19T13:54:57.950" v="5147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5A5031A7-9E80-C342-BA66-D38A4C11A9E3}" dt="2021-09-15T22:24:33.656" v="26" actId="20577"/>
        <pc:sldMkLst>
          <pc:docMk/>
          <pc:sldMk cId="892962582" sldId="432"/>
        </pc:sldMkLst>
        <pc:spChg chg="mod">
          <ac:chgData name="Kulinich Bohdan" userId="48e65c9f34e137d0" providerId="LiveId" clId="{5A5031A7-9E80-C342-BA66-D38A4C11A9E3}" dt="2021-09-15T22:24:33.656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5A5031A7-9E80-C342-BA66-D38A4C11A9E3}" dt="2021-09-15T22:24:27.439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02258473" sldId="493"/>
        </pc:sldMkLst>
      </pc:sldChg>
      <pc:sldChg chg="modSp del mod">
        <pc:chgData name="Kulinich Bohdan" userId="48e65c9f34e137d0" providerId="LiveId" clId="{5A5031A7-9E80-C342-BA66-D38A4C11A9E3}" dt="2021-09-19T13:28:41.373" v="4881" actId="2696"/>
        <pc:sldMkLst>
          <pc:docMk/>
          <pc:sldMk cId="3906408207" sldId="523"/>
        </pc:sldMkLst>
        <pc:spChg chg="mod">
          <ac:chgData name="Kulinich Bohdan" userId="48e65c9f34e137d0" providerId="LiveId" clId="{5A5031A7-9E80-C342-BA66-D38A4C11A9E3}" dt="2021-09-18T16:07:13.453" v="4033" actId="1076"/>
          <ac:spMkLst>
            <pc:docMk/>
            <pc:sldMk cId="3906408207" sldId="523"/>
            <ac:spMk id="7" creationId="{06470796-2E95-0243-A2E2-EC3BFC3FB637}"/>
          </ac:spMkLst>
        </pc:spChg>
      </pc:sldChg>
      <pc:sldChg chg="del">
        <pc:chgData name="Kulinich Bohdan" userId="48e65c9f34e137d0" providerId="LiveId" clId="{5A5031A7-9E80-C342-BA66-D38A4C11A9E3}" dt="2021-09-15T22:24:42.522" v="27" actId="2696"/>
        <pc:sldMkLst>
          <pc:docMk/>
          <pc:sldMk cId="822020187" sldId="527"/>
        </pc:sldMkLst>
      </pc:sldChg>
      <pc:sldChg chg="addSp delSp modSp del mod delAnim modAnim">
        <pc:chgData name="Kulinich Bohdan" userId="48e65c9f34e137d0" providerId="LiveId" clId="{5A5031A7-9E80-C342-BA66-D38A4C11A9E3}" dt="2021-09-18T14:26:50.389" v="3977" actId="2696"/>
        <pc:sldMkLst>
          <pc:docMk/>
          <pc:sldMk cId="1380936490" sldId="528"/>
        </pc:sldMkLst>
        <pc:spChg chg="mod">
          <ac:chgData name="Kulinich Bohdan" userId="48e65c9f34e137d0" providerId="LiveId" clId="{5A5031A7-9E80-C342-BA66-D38A4C11A9E3}" dt="2021-09-15T22:25:20.980" v="57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5T22:26:03.123" v="62" actId="1076"/>
          <ac:spMkLst>
            <pc:docMk/>
            <pc:sldMk cId="1380936490" sldId="528"/>
            <ac:spMk id="32" creationId="{6C14503D-C402-454D-92F4-9694640911EA}"/>
          </ac:spMkLst>
        </pc:spChg>
        <pc:spChg chg="add mod">
          <ac:chgData name="Kulinich Bohdan" userId="48e65c9f34e137d0" providerId="LiveId" clId="{5A5031A7-9E80-C342-BA66-D38A4C11A9E3}" dt="2021-09-15T22:26:45.724" v="71" actId="1076"/>
          <ac:spMkLst>
            <pc:docMk/>
            <pc:sldMk cId="1380936490" sldId="528"/>
            <ac:spMk id="35" creationId="{6A83FEAF-68E7-484E-A556-BACCDD5FAA39}"/>
          </ac:spMkLst>
        </pc:spChg>
        <pc:spChg chg="add mod">
          <ac:chgData name="Kulinich Bohdan" userId="48e65c9f34e137d0" providerId="LiveId" clId="{5A5031A7-9E80-C342-BA66-D38A4C11A9E3}" dt="2021-09-15T22:26:52.106" v="74" actId="20577"/>
          <ac:spMkLst>
            <pc:docMk/>
            <pc:sldMk cId="1380936490" sldId="528"/>
            <ac:spMk id="39" creationId="{A9DEDF69-7F70-7E4B-B1F6-3AE4F4D96657}"/>
          </ac:spMkLst>
        </pc:spChg>
        <pc:spChg chg="add mod">
          <ac:chgData name="Kulinich Bohdan" userId="48e65c9f34e137d0" providerId="LiveId" clId="{5A5031A7-9E80-C342-BA66-D38A4C11A9E3}" dt="2021-09-15T22:27:17.463" v="82" actId="1036"/>
          <ac:spMkLst>
            <pc:docMk/>
            <pc:sldMk cId="1380936490" sldId="528"/>
            <ac:spMk id="40" creationId="{1134FB86-38C6-BE48-B757-3C03282F6311}"/>
          </ac:spMkLst>
        </pc:spChg>
        <pc:spChg chg="add mod">
          <ac:chgData name="Kulinich Bohdan" userId="48e65c9f34e137d0" providerId="LiveId" clId="{5A5031A7-9E80-C342-BA66-D38A4C11A9E3}" dt="2021-09-15T22:27:24.669" v="85" actId="1035"/>
          <ac:spMkLst>
            <pc:docMk/>
            <pc:sldMk cId="1380936490" sldId="528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44" creationId="{E8E85FF8-FAA4-1249-8A04-D2E3C4EE8FC4}"/>
          </ac:spMkLst>
        </pc:spChg>
        <pc:spChg chg="add del mod">
          <ac:chgData name="Kulinich Bohdan" userId="48e65c9f34e137d0" providerId="LiveId" clId="{5A5031A7-9E80-C342-BA66-D38A4C11A9E3}" dt="2021-09-15T22:33:36.495" v="99" actId="478"/>
          <ac:spMkLst>
            <pc:docMk/>
            <pc:sldMk cId="1380936490" sldId="528"/>
            <ac:spMk id="47" creationId="{8557412D-E26B-4A4D-BFB8-AD85567BF4A0}"/>
          </ac:spMkLst>
        </pc:spChg>
        <pc:spChg chg="add del mod">
          <ac:chgData name="Kulinich Bohdan" userId="48e65c9f34e137d0" providerId="LiveId" clId="{5A5031A7-9E80-C342-BA66-D38A4C11A9E3}" dt="2021-09-15T22:33:32.694" v="97" actId="478"/>
          <ac:spMkLst>
            <pc:docMk/>
            <pc:sldMk cId="1380936490" sldId="528"/>
            <ac:spMk id="49" creationId="{C2CC9C94-4C07-794E-8EFB-E80003CEB177}"/>
          </ac:spMkLst>
        </pc:spChg>
        <pc:spChg chg="add del mod">
          <ac:chgData name="Kulinich Bohdan" userId="48e65c9f34e137d0" providerId="LiveId" clId="{5A5031A7-9E80-C342-BA66-D38A4C11A9E3}" dt="2021-09-15T22:33:27.907" v="94" actId="478"/>
          <ac:spMkLst>
            <pc:docMk/>
            <pc:sldMk cId="1380936490" sldId="528"/>
            <ac:spMk id="50" creationId="{340EC429-ABF4-BE47-A718-6312DE6F61E3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2" creationId="{FC8C46D1-0352-2B4D-94DE-DCACD0328F01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3" creationId="{BF7B81DC-B6E3-E04A-B0B2-F955489F8BE0}"/>
          </ac:spMkLst>
        </pc:spChg>
        <pc:spChg chg="del">
          <ac:chgData name="Kulinich Bohdan" userId="48e65c9f34e137d0" providerId="LiveId" clId="{5A5031A7-9E80-C342-BA66-D38A4C11A9E3}" dt="2021-09-15T22:24:47.497" v="29" actId="478"/>
          <ac:spMkLst>
            <pc:docMk/>
            <pc:sldMk cId="1380936490" sldId="528"/>
            <ac:spMk id="54" creationId="{84028CF6-888A-3B44-BC30-17AA13D1AE3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7" creationId="{BADCDCB6-7899-9E4D-B8B4-24217934273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8" creationId="{F7820D70-CF15-2E4F-B288-DF440FD7DC77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59" creationId="{AD341373-1985-6243-A4BC-2FF67BB0074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8" creationId="{C785A480-265E-7D4E-B9DB-25E2EC18F1A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99" creationId="{E6375418-2E39-5640-B632-AAE9AE042CD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0" creationId="{F928EEF1-398B-CE4C-8686-93007937A24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1" creationId="{4EA37656-EA2D-734A-B2E3-34EF6F1C81C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2" creationId="{7642395E-E702-EE4D-B1C2-86279DE9F1C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3" creationId="{261A3669-5CEF-1D42-A4EB-31D0DCA0DFD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4" creationId="{95845602-439E-1E4F-851B-2B760F63B1C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5" creationId="{D3F6CE25-4970-4246-8EA6-1D7F2EBE28B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6" creationId="{B108BF31-2D7D-F447-AC1C-CF601BC7B26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7" creationId="{215D70A6-3B2E-914A-A1D7-5EF495FB152E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8" creationId="{C963E93C-036C-BB45-92D3-A5AD4C1068A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09" creationId="{2BD829F6-4435-E847-BC6E-E86580797B15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0" creationId="{A05390DF-A965-AD46-B10D-372BDDCF913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1" creationId="{34005067-5F52-0C46-B9EC-006C803A62C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2" creationId="{0F60AD87-13AE-724D-943C-F0C4F19FB09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3" creationId="{BF4787DA-65DC-E549-80ED-E35488563CE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4" creationId="{AF54228F-D17A-0E4B-9573-6B585D6F99F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5" creationId="{B6CA977D-81B4-C243-B6ED-76528E21310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6" creationId="{80F6D651-6157-824C-80B6-99061E359A0B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7" creationId="{4002A45D-D659-4245-B1FC-C0379E140B2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8" creationId="{4D2BD554-E6A0-CF49-8C18-5198D5CF7F1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19" creationId="{F14AD49D-C971-9B4D-BFE6-7BC296AADBFC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0" creationId="{836F8AEF-5ED2-DF4A-97C2-067FF422E579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1" creationId="{CFEB9A53-0A1C-D445-8562-48C675F9DCFD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2" creationId="{9482E73B-7548-3140-9957-392787351EF3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3" creationId="{99DB64AE-FF9D-7144-A195-70CD8C875A9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4" creationId="{4C142630-9F7E-EA4E-BC54-A85614EBA52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5" creationId="{743907CC-9088-2045-8043-34E8C8D9A2E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7" creationId="{D0764F42-5667-5248-B90E-235182D3D4B2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8" creationId="{85549C76-8176-2842-AE60-6AEC5BE64978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29" creationId="{7ECA35B6-6107-104B-9962-BE8C13225314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0" creationId="{349EA5D4-DC42-8245-877F-DED2608B48BA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1" creationId="{6B0440FC-C255-2443-988B-FCFF24D23100}"/>
          </ac:spMkLst>
        </pc:spChg>
        <pc:spChg chg="add mod">
          <ac:chgData name="Kulinich Bohdan" userId="48e65c9f34e137d0" providerId="LiveId" clId="{5A5031A7-9E80-C342-BA66-D38A4C11A9E3}" dt="2021-09-15T22:33:15.134" v="89" actId="167"/>
          <ac:spMkLst>
            <pc:docMk/>
            <pc:sldMk cId="1380936490" sldId="528"/>
            <ac:spMk id="132" creationId="{90CED498-6491-114D-BE91-79DD1A7A151B}"/>
          </ac:spMkLst>
        </pc:spChg>
        <pc:spChg chg="add del mod">
          <ac:chgData name="Kulinich Bohdan" userId="48e65c9f34e137d0" providerId="LiveId" clId="{5A5031A7-9E80-C342-BA66-D38A4C11A9E3}" dt="2021-09-15T22:33:24.817" v="92" actId="478"/>
          <ac:spMkLst>
            <pc:docMk/>
            <pc:sldMk cId="1380936490" sldId="528"/>
            <ac:spMk id="137" creationId="{E7312853-E49C-3245-906D-7A29BD1D30DC}"/>
          </ac:spMkLst>
        </pc:spChg>
        <pc:spChg chg="add del mod">
          <ac:chgData name="Kulinich Bohdan" userId="48e65c9f34e137d0" providerId="LiveId" clId="{5A5031A7-9E80-C342-BA66-D38A4C11A9E3}" dt="2021-09-15T22:33:22.449" v="91" actId="478"/>
          <ac:spMkLst>
            <pc:docMk/>
            <pc:sldMk cId="1380936490" sldId="528"/>
            <ac:spMk id="138" creationId="{0EE19465-4DE2-5543-A7D6-71B6A2531870}"/>
          </ac:spMkLst>
        </pc:sp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9" creationId="{0B90375E-E3BE-1E4F-9934-16863D8BC79C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1" creationId="{0F165AC8-CD85-D642-BA3B-2F9DD7C8CB1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5" creationId="{B1197CF5-7FF4-2348-8383-6A15E0665C3E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8" creationId="{B53C27B3-B367-0140-809B-2C3B6A61B12D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19" creationId="{316A34BC-0BD0-1C4B-8E6A-27B612B4038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3" creationId="{BB7D7A40-92B1-E34B-A7A6-1F4CFA92FC53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4" creationId="{578B6CD7-A303-F247-98F8-E13F18385620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5" creationId="{9D167056-F890-B740-8875-44049107EC6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26" creationId="{23DEAC10-E202-FF49-ADE9-6BA9C209262B}"/>
          </ac:picMkLst>
        </pc:picChg>
        <pc:picChg chg="add mod">
          <ac:chgData name="Kulinich Bohdan" userId="48e65c9f34e137d0" providerId="LiveId" clId="{5A5031A7-9E80-C342-BA66-D38A4C11A9E3}" dt="2021-09-15T22:33:15.134" v="89" actId="167"/>
          <ac:picMkLst>
            <pc:docMk/>
            <pc:sldMk cId="1380936490" sldId="528"/>
            <ac:picMk id="42" creationId="{403886EC-16DD-BE4B-845B-9B8FD0340225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5" creationId="{09F22E88-6811-404C-85E8-BADE6127E184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48" creationId="{E0B061D0-D56A-2046-A1E9-553E3D5BCA2F}"/>
          </ac:picMkLst>
        </pc:picChg>
        <pc:picChg chg="del">
          <ac:chgData name="Kulinich Bohdan" userId="48e65c9f34e137d0" providerId="LiveId" clId="{5A5031A7-9E80-C342-BA66-D38A4C11A9E3}" dt="2021-09-15T22:24:47.497" v="29" actId="478"/>
          <ac:picMkLst>
            <pc:docMk/>
            <pc:sldMk cId="1380936490" sldId="528"/>
            <ac:picMk id="51" creationId="{A08546BC-D306-E740-8A90-823726CCDCA2}"/>
          </ac:picMkLst>
        </pc:pic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17" creationId="{6A12CAD6-A936-4B40-9C84-0E1A3EF51EAB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0" creationId="{ECBD69B1-FB02-344F-A211-CA40CCA13A98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1" creationId="{F7B8B826-4360-074C-8019-800133F70220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2" creationId="{E1CFFC90-9D3A-2F4D-9D04-32E9E9663934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7" creationId="{BEDACE40-3C31-9F43-997E-30C320D74467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8" creationId="{652B8228-697C-D44A-9735-4BF70E14A37D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29" creationId="{B0B5A872-304F-3240-BF68-2B7BE208C916}"/>
          </ac:cxnSpMkLst>
        </pc:cxnChg>
        <pc:cxnChg chg="add mod">
          <ac:chgData name="Kulinich Bohdan" userId="48e65c9f34e137d0" providerId="LiveId" clId="{5A5031A7-9E80-C342-BA66-D38A4C11A9E3}" dt="2021-09-15T22:34:20.086" v="102" actId="1076"/>
          <ac:cxnSpMkLst>
            <pc:docMk/>
            <pc:sldMk cId="1380936490" sldId="528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24:47.497" v="29" actId="478"/>
          <ac:cxnSpMkLst>
            <pc:docMk/>
            <pc:sldMk cId="1380936490" sldId="528"/>
            <ac:cxnSpMk id="36" creationId="{05DE3605-66E4-F34B-BB2D-2E97986778A2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7" creationId="{47C0A9FC-DB53-234B-A09F-B583045DA2EB}"/>
          </ac:cxnSpMkLst>
        </pc:cxnChg>
        <pc:cxnChg chg="add mod">
          <ac:chgData name="Kulinich Bohdan" userId="48e65c9f34e137d0" providerId="LiveId" clId="{5A5031A7-9E80-C342-BA66-D38A4C11A9E3}" dt="2021-09-15T22:26:34.825" v="69" actId="1076"/>
          <ac:cxnSpMkLst>
            <pc:docMk/>
            <pc:sldMk cId="1380936490" sldId="528"/>
            <ac:cxnSpMk id="38" creationId="{63018ECD-9BFC-F84E-BFEA-F22C81D72B5F}"/>
          </ac:cxnSpMkLst>
        </pc:cxnChg>
        <pc:cxnChg chg="add del mod">
          <ac:chgData name="Kulinich Bohdan" userId="48e65c9f34e137d0" providerId="LiveId" clId="{5A5031A7-9E80-C342-BA66-D38A4C11A9E3}" dt="2021-09-15T22:33:30.584" v="96" actId="478"/>
          <ac:cxnSpMkLst>
            <pc:docMk/>
            <pc:sldMk cId="1380936490" sldId="528"/>
            <ac:cxnSpMk id="43" creationId="{B11B915A-5D2E-4D4C-B0F8-3A3C948F62A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5" creationId="{2CCB7FD7-812B-F441-A85F-56060C508AC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56" creationId="{CFAEFDD5-A301-1C48-9B2E-65035F332FD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0" creationId="{C7CD3EB7-C3D9-2940-93C2-64429938649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1" creationId="{062079D4-64A9-BC49-B92C-1810B70112E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2" creationId="{FD5AA64F-0E17-AB40-9E93-D4B6C64D66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3" creationId="{B3F360A7-E8A3-0645-929B-D949D2ACBCA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4" creationId="{810B2D9A-058C-3B46-997B-4A72A11FF4F9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5" creationId="{23587A97-FF4A-8A46-ADD1-7EC090628F2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6" creationId="{04BB10F0-674B-1E4D-A0F6-F448FCA1A3F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7" creationId="{8541C063-592A-B045-9707-96DECDC971A3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8" creationId="{EACBB1B0-356B-F644-8D90-0A1B403AA42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69" creationId="{1097D98C-360A-1849-913B-D4CD9C1C5D5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0" creationId="{39674D6E-A4D8-EF4A-BC58-7E1E2E406A2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1" creationId="{519E318F-F060-CA48-A907-B36CFBC7FF4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2" creationId="{55BB51A7-021D-DB4E-8282-9A9A190A8CC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3" creationId="{861158B7-2713-3F41-9973-045D961E9FC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4" creationId="{4D68C79F-A050-BE40-ACE2-85494FECAD2B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5" creationId="{7FD12629-16CA-FB4C-8837-5766C76CA696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6" creationId="{690766FC-5EA0-6C41-B9FD-830D0685DEC8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7" creationId="{26852250-884B-1E4F-BF8B-253C7DA5ABF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8" creationId="{1E0520F8-D0EB-6842-9C5D-1AA39DAC80A1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79" creationId="{3427918E-1274-C847-B9D7-5CF6FBC25E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0" creationId="{892689BB-F77A-6044-A4B0-1660D2EE9E8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1" creationId="{0F33655F-B950-F540-83BE-C0558686864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2" creationId="{8E00798E-D64F-F44F-AC47-DCF4250FB84D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3" creationId="{80E3DDD4-280D-D946-94E3-34AE6A541BA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4" creationId="{A0BF7DF5-12DC-AB4A-A31F-C6B5E75BD16C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5" creationId="{13410105-EF4E-214F-A900-3A8F24B8F334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6" creationId="{D0E86FF1-491A-9C4E-830F-86B34EB7AD20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7" creationId="{544FDA66-501C-D347-9376-8CABF9968CC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8" creationId="{215B9FA8-76F1-3F4A-BEFB-B0CAA7E21205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89" creationId="{7AFC8405-3F4F-D44D-9080-9CEFA38B7F6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0" creationId="{01A058A6-A0D5-F148-B162-495C7D8A53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1" creationId="{0B106BEB-0C6E-1C46-8082-2BEFEE63CBD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2" creationId="{190778EC-A954-3F4B-9E16-2026588A655F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3" creationId="{F7F45423-2BA4-2C44-9FF4-30B8E0247907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5" creationId="{D0421DAF-7EE1-3D47-8B29-589A27DE8E6E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6" creationId="{EEFCB9BF-FD12-4143-8319-1B39D2F62AAA}"/>
          </ac:cxnSpMkLst>
        </pc:cxnChg>
        <pc:cxnChg chg="add mod">
          <ac:chgData name="Kulinich Bohdan" userId="48e65c9f34e137d0" providerId="LiveId" clId="{5A5031A7-9E80-C342-BA66-D38A4C11A9E3}" dt="2021-09-15T22:33:15.134" v="89" actId="167"/>
          <ac:cxnSpMkLst>
            <pc:docMk/>
            <pc:sldMk cId="1380936490" sldId="528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5T22:33:20.637" v="90" actId="478"/>
          <ac:cxnSpMkLst>
            <pc:docMk/>
            <pc:sldMk cId="1380936490" sldId="528"/>
            <ac:cxnSpMk id="133" creationId="{70CE0823-B667-0A43-810E-3C5FECB209F6}"/>
          </ac:cxnSpMkLst>
        </pc:cxnChg>
        <pc:cxnChg chg="add del mod">
          <ac:chgData name="Kulinich Bohdan" userId="48e65c9f34e137d0" providerId="LiveId" clId="{5A5031A7-9E80-C342-BA66-D38A4C11A9E3}" dt="2021-09-15T22:33:34.875" v="98" actId="478"/>
          <ac:cxnSpMkLst>
            <pc:docMk/>
            <pc:sldMk cId="1380936490" sldId="528"/>
            <ac:cxnSpMk id="134" creationId="{36494A79-EBFF-714F-BFDF-FFA602ECBE1C}"/>
          </ac:cxnSpMkLst>
        </pc:cxnChg>
        <pc:cxnChg chg="add del mod">
          <ac:chgData name="Kulinich Bohdan" userId="48e65c9f34e137d0" providerId="LiveId" clId="{5A5031A7-9E80-C342-BA66-D38A4C11A9E3}" dt="2021-09-15T22:33:26.010" v="93" actId="478"/>
          <ac:cxnSpMkLst>
            <pc:docMk/>
            <pc:sldMk cId="1380936490" sldId="528"/>
            <ac:cxnSpMk id="135" creationId="{0F5485F4-1F00-7F41-8D9D-BBAF33C6B412}"/>
          </ac:cxnSpMkLst>
        </pc:cxnChg>
        <pc:cxnChg chg="add del mod">
          <ac:chgData name="Kulinich Bohdan" userId="48e65c9f34e137d0" providerId="LiveId" clId="{5A5031A7-9E80-C342-BA66-D38A4C11A9E3}" dt="2021-09-15T22:33:29.252" v="95" actId="478"/>
          <ac:cxnSpMkLst>
            <pc:docMk/>
            <pc:sldMk cId="1380936490" sldId="528"/>
            <ac:cxnSpMk id="136" creationId="{2FA7B725-5585-A54B-9B84-4585DD0DF7E5}"/>
          </ac:cxnSpMkLst>
        </pc:cxnChg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523958219" sldId="529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88643563" sldId="53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956972867" sldId="532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897091200" sldId="53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220644449" sldId="536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342887247" sldId="537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075224607" sldId="538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35814086" sldId="540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2709648825" sldId="541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3439161611" sldId="54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1428287117" sldId="544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4045786379" sldId="545"/>
        </pc:sldMkLst>
      </pc:sldChg>
      <pc:sldChg chg="del">
        <pc:chgData name="Kulinich Bohdan" userId="48e65c9f34e137d0" providerId="LiveId" clId="{5A5031A7-9E80-C342-BA66-D38A4C11A9E3}" dt="2021-09-15T22:24:43.321" v="28" actId="2696"/>
        <pc:sldMkLst>
          <pc:docMk/>
          <pc:sldMk cId="2622178269" sldId="546"/>
        </pc:sldMkLst>
      </pc:sldChg>
      <pc:sldChg chg="addSp delSp modSp mod delAnim modAnim">
        <pc:chgData name="Kulinich Bohdan" userId="48e65c9f34e137d0" providerId="LiveId" clId="{5A5031A7-9E80-C342-BA66-D38A4C11A9E3}" dt="2021-09-18T18:08:11.555" v="4181" actId="20577"/>
        <pc:sldMkLst>
          <pc:docMk/>
          <pc:sldMk cId="796902791" sldId="547"/>
        </pc:sldMkLst>
        <pc:spChg chg="add mod">
          <ac:chgData name="Kulinich Bohdan" userId="48e65c9f34e137d0" providerId="LiveId" clId="{5A5031A7-9E80-C342-BA66-D38A4C11A9E3}" dt="2021-09-18T18:07:18.271" v="4154"/>
          <ac:spMkLst>
            <pc:docMk/>
            <pc:sldMk cId="796902791" sldId="547"/>
            <ac:spMk id="14" creationId="{A3C234B6-238C-2C4C-807B-217E15095F77}"/>
          </ac:spMkLst>
        </pc:spChg>
        <pc:spChg chg="add mod">
          <ac:chgData name="Kulinich Bohdan" userId="48e65c9f34e137d0" providerId="LiveId" clId="{5A5031A7-9E80-C342-BA66-D38A4C11A9E3}" dt="2021-09-18T18:07:37.675" v="4162" actId="20577"/>
          <ac:spMkLst>
            <pc:docMk/>
            <pc:sldMk cId="796902791" sldId="547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8T18:07:48.645" v="4165" actId="20577"/>
          <ac:spMkLst>
            <pc:docMk/>
            <pc:sldMk cId="796902791" sldId="547"/>
            <ac:spMk id="19" creationId="{45BB5460-2257-0D47-9161-237D85BCA257}"/>
          </ac:spMkLst>
        </pc:spChg>
        <pc:spChg chg="add mod">
          <ac:chgData name="Kulinich Bohdan" userId="48e65c9f34e137d0" providerId="LiveId" clId="{5A5031A7-9E80-C342-BA66-D38A4C11A9E3}" dt="2021-09-18T18:07:53.337" v="4168" actId="20577"/>
          <ac:spMkLst>
            <pc:docMk/>
            <pc:sldMk cId="796902791" sldId="547"/>
            <ac:spMk id="20" creationId="{AC64724F-2902-464E-9EE3-17CAD919370E}"/>
          </ac:spMkLst>
        </pc:spChg>
        <pc:spChg chg="add mod">
          <ac:chgData name="Kulinich Bohdan" userId="48e65c9f34e137d0" providerId="LiveId" clId="{5A5031A7-9E80-C342-BA66-D38A4C11A9E3}" dt="2021-09-18T18:08:02.076" v="4173" actId="20577"/>
          <ac:spMkLst>
            <pc:docMk/>
            <pc:sldMk cId="796902791" sldId="547"/>
            <ac:spMk id="21" creationId="{B1D8C3CE-3516-8D4A-9275-21D9A04D8538}"/>
          </ac:spMkLst>
        </pc:spChg>
        <pc:spChg chg="add mod">
          <ac:chgData name="Kulinich Bohdan" userId="48e65c9f34e137d0" providerId="LiveId" clId="{5A5031A7-9E80-C342-BA66-D38A4C11A9E3}" dt="2021-09-18T18:08:11.555" v="4181" actId="20577"/>
          <ac:spMkLst>
            <pc:docMk/>
            <pc:sldMk cId="796902791" sldId="547"/>
            <ac:spMk id="22" creationId="{5F6BC992-4E01-6A42-A587-491AD64BA0E8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2" creationId="{BFC9869D-1FA7-AE41-B8BB-5C8F324CEFD1}"/>
          </ac:spMkLst>
        </pc:spChg>
        <pc:spChg chg="del mod">
          <ac:chgData name="Kulinich Bohdan" userId="48e65c9f34e137d0" providerId="LiveId" clId="{5A5031A7-9E80-C342-BA66-D38A4C11A9E3}" dt="2021-09-18T18:06:31.374" v="4139" actId="478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5A5031A7-9E80-C342-BA66-D38A4C11A9E3}" dt="2021-09-18T18:06:20.084" v="4132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1476617267" sldId="549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570781448" sldId="551"/>
        </pc:sldMkLst>
      </pc:sldChg>
      <pc:sldChg chg="del">
        <pc:chgData name="Kulinich Bohdan" userId="48e65c9f34e137d0" providerId="LiveId" clId="{5A5031A7-9E80-C342-BA66-D38A4C11A9E3}" dt="2021-09-19T13:28:41.373" v="4881" actId="2696"/>
        <pc:sldMkLst>
          <pc:docMk/>
          <pc:sldMk cId="3755739960" sldId="553"/>
        </pc:sldMkLst>
      </pc:sldChg>
      <pc:sldChg chg="del">
        <pc:chgData name="Kulinich Bohdan" userId="48e65c9f34e137d0" providerId="LiveId" clId="{5A5031A7-9E80-C342-BA66-D38A4C11A9E3}" dt="2021-09-18T14:26:50.389" v="3977" actId="2696"/>
        <pc:sldMkLst>
          <pc:docMk/>
          <pc:sldMk cId="566163640" sldId="554"/>
        </pc:sldMkLst>
      </pc:sldChg>
      <pc:sldChg chg="addSp delSp modSp add mod ord modTransition addAnim delAnim modAnim">
        <pc:chgData name="Kulinich Bohdan" userId="48e65c9f34e137d0" providerId="LiveId" clId="{5A5031A7-9E80-C342-BA66-D38A4C11A9E3}" dt="2021-09-17T20:28:42.361" v="3756"/>
        <pc:sldMkLst>
          <pc:docMk/>
          <pc:sldMk cId="2026393340" sldId="555"/>
        </pc:sldMkLst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" creationId="{E4A207EC-AE5E-774B-9AA6-E0DD15493C7C}"/>
          </ac:spMkLst>
        </pc:spChg>
        <pc:spChg chg="del">
          <ac:chgData name="Kulinich Bohdan" userId="48e65c9f34e137d0" providerId="LiveId" clId="{5A5031A7-9E80-C342-BA66-D38A4C11A9E3}" dt="2021-09-15T22:34:57.137" v="113" actId="478"/>
          <ac:spMkLst>
            <pc:docMk/>
            <pc:sldMk cId="2026393340" sldId="555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5T22:35:01.791" v="115" actId="478"/>
          <ac:spMkLst>
            <pc:docMk/>
            <pc:sldMk cId="2026393340" sldId="555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5T22:34:59.627" v="114" actId="478"/>
          <ac:spMkLst>
            <pc:docMk/>
            <pc:sldMk cId="2026393340" sldId="555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5T22:34:51.763" v="109" actId="478"/>
          <ac:spMkLst>
            <pc:docMk/>
            <pc:sldMk cId="2026393340" sldId="555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5T22:34:54.157" v="110" actId="478"/>
          <ac:spMkLst>
            <pc:docMk/>
            <pc:sldMk cId="2026393340" sldId="555"/>
            <ac:spMk id="41" creationId="{4DFECF71-D4FA-7944-8EEE-441B7F2ACF03}"/>
          </ac:spMkLst>
        </pc:spChg>
        <pc:spChg chg="mod">
          <ac:chgData name="Kulinich Bohdan" userId="48e65c9f34e137d0" providerId="LiveId" clId="{5A5031A7-9E80-C342-BA66-D38A4C11A9E3}" dt="2021-09-16T12:04:44.619" v="957" actId="1582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2:05:21.587" v="964" actId="2085"/>
          <ac:spMkLst>
            <pc:docMk/>
            <pc:sldMk cId="2026393340" sldId="555"/>
            <ac:spMk id="126" creationId="{07042074-DBD3-AF42-A4A2-88AF1E43BB06}"/>
          </ac:spMkLst>
        </pc:spChg>
        <pc:spChg chg="del mod">
          <ac:chgData name="Kulinich Bohdan" userId="48e65c9f34e137d0" providerId="LiveId" clId="{5A5031A7-9E80-C342-BA66-D38A4C11A9E3}" dt="2021-09-16T15:40:32.705" v="1233" actId="478"/>
          <ac:spMkLst>
            <pc:docMk/>
            <pc:sldMk cId="2026393340" sldId="555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5:40:29.248" v="1232" actId="478"/>
          <ac:spMkLst>
            <pc:docMk/>
            <pc:sldMk cId="2026393340" sldId="555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1:02:19.145" v="664"/>
          <ac:spMkLst>
            <pc:docMk/>
            <pc:sldMk cId="2026393340" sldId="555"/>
            <ac:spMk id="134" creationId="{59E56B4F-1EA4-F249-A7CA-17225CECE7A4}"/>
          </ac:spMkLst>
        </pc:spChg>
        <pc:spChg chg="add del mod">
          <ac:chgData name="Kulinich Bohdan" userId="48e65c9f34e137d0" providerId="LiveId" clId="{5A5031A7-9E80-C342-BA66-D38A4C11A9E3}" dt="2021-09-16T11:23:20.148" v="742" actId="1076"/>
          <ac:spMkLst>
            <pc:docMk/>
            <pc:sldMk cId="2026393340" sldId="555"/>
            <ac:spMk id="143" creationId="{CB3DE548-7F08-D246-B855-924CC9384DAF}"/>
          </ac:spMkLst>
        </pc:spChg>
        <pc:spChg chg="add del mod">
          <ac:chgData name="Kulinich Bohdan" userId="48e65c9f34e137d0" providerId="LiveId" clId="{5A5031A7-9E80-C342-BA66-D38A4C11A9E3}" dt="2021-09-16T11:06:28.109" v="691" actId="478"/>
          <ac:spMkLst>
            <pc:docMk/>
            <pc:sldMk cId="2026393340" sldId="555"/>
            <ac:spMk id="144" creationId="{D624F2CB-C401-274E-9968-1D98A7988CF8}"/>
          </ac:spMkLst>
        </pc:spChg>
        <pc:spChg chg="add del mod">
          <ac:chgData name="Kulinich Bohdan" userId="48e65c9f34e137d0" providerId="LiveId" clId="{5A5031A7-9E80-C342-BA66-D38A4C11A9E3}" dt="2021-09-16T11:06:30.153" v="692" actId="478"/>
          <ac:spMkLst>
            <pc:docMk/>
            <pc:sldMk cId="2026393340" sldId="555"/>
            <ac:spMk id="145" creationId="{1F4F1522-5076-4443-A8EA-AA482C496F5F}"/>
          </ac:spMkLst>
        </pc:spChg>
        <pc:spChg chg="add mod">
          <ac:chgData name="Kulinich Bohdan" userId="48e65c9f34e137d0" providerId="LiveId" clId="{5A5031A7-9E80-C342-BA66-D38A4C11A9E3}" dt="2021-09-16T11:04:54.029" v="674" actId="1076"/>
          <ac:spMkLst>
            <pc:docMk/>
            <pc:sldMk cId="2026393340" sldId="555"/>
            <ac:spMk id="146" creationId="{C523D341-7DB7-3C48-B325-D91659EA47B5}"/>
          </ac:spMkLst>
        </pc:spChg>
        <pc:spChg chg="add mod">
          <ac:chgData name="Kulinich Bohdan" userId="48e65c9f34e137d0" providerId="LiveId" clId="{5A5031A7-9E80-C342-BA66-D38A4C11A9E3}" dt="2021-09-16T11:02:42.522" v="667" actId="1076"/>
          <ac:spMkLst>
            <pc:docMk/>
            <pc:sldMk cId="2026393340" sldId="555"/>
            <ac:spMk id="147" creationId="{40677DC9-3D0C-9D45-8504-43A3BD109DA4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8" creationId="{B2AB97D9-7590-0D42-9282-088AE19778B0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49" creationId="{59BAEB85-544C-E843-A8AC-5FA5C1794E0F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0" creationId="{3B3C222A-C88C-9C48-9590-283C312B8AD9}"/>
          </ac:spMkLst>
        </pc:spChg>
        <pc:spChg chg="add del mod">
          <ac:chgData name="Kulinich Bohdan" userId="48e65c9f34e137d0" providerId="LiveId" clId="{5A5031A7-9E80-C342-BA66-D38A4C11A9E3}" dt="2021-09-16T11:04:57.517" v="679"/>
          <ac:spMkLst>
            <pc:docMk/>
            <pc:sldMk cId="2026393340" sldId="555"/>
            <ac:spMk id="151" creationId="{D12B80D4-09A2-3C48-8CA9-AC7694C402ED}"/>
          </ac:spMkLst>
        </pc:spChg>
        <pc:spChg chg="add del mod">
          <ac:chgData name="Kulinich Bohdan" userId="48e65c9f34e137d0" providerId="LiveId" clId="{5A5031A7-9E80-C342-BA66-D38A4C11A9E3}" dt="2021-09-16T11:06:34.665" v="694" actId="478"/>
          <ac:spMkLst>
            <pc:docMk/>
            <pc:sldMk cId="2026393340" sldId="555"/>
            <ac:spMk id="152" creationId="{40F8A1DD-58BF-6441-ABE4-27A9107D1332}"/>
          </ac:spMkLst>
        </pc:spChg>
        <pc:spChg chg="add del mod">
          <ac:chgData name="Kulinich Bohdan" userId="48e65c9f34e137d0" providerId="LiveId" clId="{5A5031A7-9E80-C342-BA66-D38A4C11A9E3}" dt="2021-09-16T11:06:32.622" v="693" actId="478"/>
          <ac:spMkLst>
            <pc:docMk/>
            <pc:sldMk cId="2026393340" sldId="555"/>
            <ac:spMk id="153" creationId="{004F2E40-19D9-3544-91EB-B5179E769251}"/>
          </ac:spMkLst>
        </pc:spChg>
        <pc:spChg chg="add mod">
          <ac:chgData name="Kulinich Bohdan" userId="48e65c9f34e137d0" providerId="LiveId" clId="{5A5031A7-9E80-C342-BA66-D38A4C11A9E3}" dt="2021-09-16T11:05:09.605" v="683" actId="1076"/>
          <ac:spMkLst>
            <pc:docMk/>
            <pc:sldMk cId="2026393340" sldId="555"/>
            <ac:spMk id="154" creationId="{6842A23B-D95E-8B47-921C-ED52259BFDE6}"/>
          </ac:spMkLst>
        </pc:spChg>
        <pc:spChg chg="add mod">
          <ac:chgData name="Kulinich Bohdan" userId="48e65c9f34e137d0" providerId="LiveId" clId="{5A5031A7-9E80-C342-BA66-D38A4C11A9E3}" dt="2021-09-16T11:05:06.571" v="682" actId="1076"/>
          <ac:spMkLst>
            <pc:docMk/>
            <pc:sldMk cId="2026393340" sldId="555"/>
            <ac:spMk id="155" creationId="{7C759CF9-77B5-2C42-AAA4-213800C4C7BF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8" creationId="{AA9ABB5D-F021-424C-BF3F-7B48DB3267C3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59" creationId="{BE60CA82-2C07-2247-A10A-EB680ABB34DA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0" creationId="{78DEB703-6CAC-6F40-9B97-3DC335FC17B9}"/>
          </ac:spMkLst>
        </pc:spChg>
        <pc:spChg chg="add mod topLvl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1" creationId="{BC8E4008-97DC-A34B-A2B5-40DF13EAD1C3}"/>
          </ac:spMkLst>
        </pc:spChg>
        <pc:spChg chg="add mod topLvl modVis">
          <ac:chgData name="Kulinich Bohdan" userId="48e65c9f34e137d0" providerId="LiveId" clId="{5A5031A7-9E80-C342-BA66-D38A4C11A9E3}" dt="2021-09-17T08:28:47.542" v="1933" actId="165"/>
          <ac:spMkLst>
            <pc:docMk/>
            <pc:sldMk cId="2026393340" sldId="555"/>
            <ac:spMk id="162" creationId="{BE8E421A-00DC-0640-B064-679CDF4342F2}"/>
          </ac:spMkLst>
        </pc:spChg>
        <pc:spChg chg="add mod">
          <ac:chgData name="Kulinich Bohdan" userId="48e65c9f34e137d0" providerId="LiveId" clId="{5A5031A7-9E80-C342-BA66-D38A4C11A9E3}" dt="2021-09-16T16:47:35.844" v="1877" actId="20577"/>
          <ac:spMkLst>
            <pc:docMk/>
            <pc:sldMk cId="2026393340" sldId="555"/>
            <ac:spMk id="163" creationId="{24271810-A3AE-A949-BA8C-67EDE6FC051D}"/>
          </ac:spMkLst>
        </pc:spChg>
        <pc:spChg chg="add mod">
          <ac:chgData name="Kulinich Bohdan" userId="48e65c9f34e137d0" providerId="LiveId" clId="{5A5031A7-9E80-C342-BA66-D38A4C11A9E3}" dt="2021-09-17T08:35:45.504" v="1991" actId="14100"/>
          <ac:spMkLst>
            <pc:docMk/>
            <pc:sldMk cId="2026393340" sldId="555"/>
            <ac:spMk id="164" creationId="{82EDB067-FDB9-5146-A5B5-237C2508745A}"/>
          </ac:spMkLst>
        </pc:spChg>
        <pc:spChg chg="add mod">
          <ac:chgData name="Kulinich Bohdan" userId="48e65c9f34e137d0" providerId="LiveId" clId="{5A5031A7-9E80-C342-BA66-D38A4C11A9E3}" dt="2021-09-16T16:49:34.179" v="1895" actId="1076"/>
          <ac:spMkLst>
            <pc:docMk/>
            <pc:sldMk cId="2026393340" sldId="555"/>
            <ac:spMk id="165" creationId="{BD4ECF14-8970-934D-935B-865078CE06AA}"/>
          </ac:spMkLst>
        </pc:spChg>
        <pc:spChg chg="add mod">
          <ac:chgData name="Kulinich Bohdan" userId="48e65c9f34e137d0" providerId="LiveId" clId="{5A5031A7-9E80-C342-BA66-D38A4C11A9E3}" dt="2021-09-17T08:35:37.141" v="1989" actId="14100"/>
          <ac:spMkLst>
            <pc:docMk/>
            <pc:sldMk cId="2026393340" sldId="555"/>
            <ac:spMk id="166" creationId="{49A476C4-E665-244D-8BF0-6CFF420CA583}"/>
          </ac:spMkLst>
        </pc:spChg>
        <pc:spChg chg="add mod">
          <ac:chgData name="Kulinich Bohdan" userId="48e65c9f34e137d0" providerId="LiveId" clId="{5A5031A7-9E80-C342-BA66-D38A4C11A9E3}" dt="2021-09-16T16:49:26.035" v="1894" actId="1076"/>
          <ac:spMkLst>
            <pc:docMk/>
            <pc:sldMk cId="2026393340" sldId="555"/>
            <ac:spMk id="167" creationId="{3A35389C-59EB-0648-AEDC-D090C22B1E6A}"/>
          </ac:spMkLst>
        </pc:spChg>
        <pc:spChg chg="add del mod">
          <ac:chgData name="Kulinich Bohdan" userId="48e65c9f34e137d0" providerId="LiveId" clId="{5A5031A7-9E80-C342-BA66-D38A4C11A9E3}" dt="2021-09-16T15:40:38.815" v="1234" actId="478"/>
          <ac:spMkLst>
            <pc:docMk/>
            <pc:sldMk cId="2026393340" sldId="555"/>
            <ac:spMk id="169" creationId="{496E9DEF-F264-8945-BC60-762212392A3D}"/>
          </ac:spMkLst>
        </pc:spChg>
        <pc:spChg chg="add mod">
          <ac:chgData name="Kulinich Bohdan" userId="48e65c9f34e137d0" providerId="LiveId" clId="{5A5031A7-9E80-C342-BA66-D38A4C11A9E3}" dt="2021-09-17T08:35:42.129" v="1990" actId="1076"/>
          <ac:spMkLst>
            <pc:docMk/>
            <pc:sldMk cId="2026393340" sldId="555"/>
            <ac:spMk id="170" creationId="{97A25691-8313-B840-BB17-841DC7FCB080}"/>
          </ac:spMkLst>
        </pc:spChg>
        <pc:grpChg chg="del">
          <ac:chgData name="Kulinich Bohdan" userId="48e65c9f34e137d0" providerId="LiveId" clId="{5A5031A7-9E80-C342-BA66-D38A4C11A9E3}" dt="2021-09-17T08:28:47.542" v="1933" actId="165"/>
          <ac:grpSpMkLst>
            <pc:docMk/>
            <pc:sldMk cId="2026393340" sldId="555"/>
            <ac:grpSpMk id="7" creationId="{38AFA491-E558-4AF2-AFC0-5CD778F6F5C9}"/>
          </ac:grpSpMkLst>
        </pc:grpChg>
        <pc:picChg chg="del">
          <ac:chgData name="Kulinich Bohdan" userId="48e65c9f34e137d0" providerId="LiveId" clId="{5A5031A7-9E80-C342-BA66-D38A4C11A9E3}" dt="2021-09-15T22:38:18.253" v="164" actId="478"/>
          <ac:picMkLst>
            <pc:docMk/>
            <pc:sldMk cId="2026393340" sldId="555"/>
            <ac:picMk id="42" creationId="{403886EC-16DD-BE4B-845B-9B8FD0340225}"/>
          </ac:picMkLst>
        </pc:picChg>
        <pc:picChg chg="add del mod">
          <ac:chgData name="Kulinich Bohdan" userId="48e65c9f34e137d0" providerId="LiveId" clId="{5A5031A7-9E80-C342-BA66-D38A4C11A9E3}" dt="2021-09-16T15:40:40.589" v="1235" actId="478"/>
          <ac:picMkLst>
            <pc:docMk/>
            <pc:sldMk cId="2026393340" sldId="555"/>
            <ac:picMk id="168" creationId="{C367566C-4993-0441-B361-9F33DEEABFD8}"/>
          </ac:picMkLst>
        </pc:picChg>
        <pc:cxnChg chg="add mod">
          <ac:chgData name="Kulinich Bohdan" userId="48e65c9f34e137d0" providerId="LiveId" clId="{5A5031A7-9E80-C342-BA66-D38A4C11A9E3}" dt="2021-09-17T08:35:42.129" v="1990" actId="1076"/>
          <ac:cxnSpMkLst>
            <pc:docMk/>
            <pc:sldMk cId="2026393340" sldId="555"/>
            <ac:cxnSpMk id="21" creationId="{5F79609C-042D-9344-93C7-429AE2603EEA}"/>
          </ac:cxnSpMkLst>
        </pc:cxnChg>
        <pc:cxnChg chg="mod">
          <ac:chgData name="Kulinich Bohdan" userId="48e65c9f34e137d0" providerId="LiveId" clId="{5A5031A7-9E80-C342-BA66-D38A4C11A9E3}" dt="2021-09-16T11:06:20.300" v="690" actId="208"/>
          <ac:cxnSpMkLst>
            <pc:docMk/>
            <pc:sldMk cId="2026393340" sldId="555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5T22:34:55.848" v="112" actId="478"/>
          <ac:cxnSpMkLst>
            <pc:docMk/>
            <pc:sldMk cId="2026393340" sldId="555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5T22:34:55.086" v="111" actId="478"/>
          <ac:cxnSpMkLst>
            <pc:docMk/>
            <pc:sldMk cId="2026393340" sldId="555"/>
            <ac:cxnSpMk id="38" creationId="{63018ECD-9BFC-F84E-BFEA-F22C81D72B5F}"/>
          </ac:cxnSpMkLst>
        </pc:cxnChg>
        <pc:cxnChg chg="mod">
          <ac:chgData name="Kulinich Bohdan" userId="48e65c9f34e137d0" providerId="LiveId" clId="{5A5031A7-9E80-C342-BA66-D38A4C11A9E3}" dt="2021-09-16T15:40:25.827" v="1231" actId="14100"/>
          <ac:cxnSpMkLst>
            <pc:docMk/>
            <pc:sldMk cId="2026393340" sldId="555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5:40:29.248" v="1232" actId="478"/>
          <ac:cxnSpMkLst>
            <pc:docMk/>
            <pc:sldMk cId="2026393340" sldId="555"/>
            <ac:cxnSpMk id="97" creationId="{010B72F8-98EE-1A42-87D5-8A9F17BFA430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8" creationId="{DBB0BDB3-8F9F-F444-A4D1-35B3680C4BD4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29" creationId="{6B8EA9D9-1974-C34C-96C3-1FB000F3DFDC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0" creationId="{A900EEBD-7D00-A74C-B43C-B117D242F106}"/>
          </ac:cxnSpMkLst>
        </pc:cxnChg>
        <pc:cxnChg chg="add del mod">
          <ac:chgData name="Kulinich Bohdan" userId="48e65c9f34e137d0" providerId="LiveId" clId="{5A5031A7-9E80-C342-BA66-D38A4C11A9E3}" dt="2021-09-17T20:28:42.361" v="3756"/>
          <ac:cxnSpMkLst>
            <pc:docMk/>
            <pc:sldMk cId="2026393340" sldId="555"/>
            <ac:cxnSpMk id="131" creationId="{5699A2D0-EE01-724B-A7E1-157D503CC32D}"/>
          </ac:cxnSpMkLst>
        </pc:cxnChg>
        <pc:cxnChg chg="add mod">
          <ac:chgData name="Kulinich Bohdan" userId="48e65c9f34e137d0" providerId="LiveId" clId="{5A5031A7-9E80-C342-BA66-D38A4C11A9E3}" dt="2021-09-16T11:02:19.145" v="664"/>
          <ac:cxnSpMkLst>
            <pc:docMk/>
            <pc:sldMk cId="2026393340" sldId="555"/>
            <ac:cxnSpMk id="133" creationId="{5191EB95-3C7B-2540-B6F6-B32D03EAFEAC}"/>
          </ac:cxnSpMkLst>
        </pc:cxnChg>
        <pc:cxnChg chg="add del mod">
          <ac:chgData name="Kulinich Bohdan" userId="48e65c9f34e137d0" providerId="LiveId" clId="{5A5031A7-9E80-C342-BA66-D38A4C11A9E3}" dt="2021-09-15T22:35:49.678" v="140" actId="478"/>
          <ac:cxnSpMkLst>
            <pc:docMk/>
            <pc:sldMk cId="2026393340" sldId="555"/>
            <ac:cxnSpMk id="133" creationId="{E331F061-29BC-D243-A81B-EAA5F45B4A37}"/>
          </ac:cxnSpMkLst>
        </pc:cxnChg>
        <pc:cxnChg chg="add del mod">
          <ac:chgData name="Kulinich Bohdan" userId="48e65c9f34e137d0" providerId="LiveId" clId="{5A5031A7-9E80-C342-BA66-D38A4C11A9E3}" dt="2021-09-15T22:35:33.428" v="128" actId="478"/>
          <ac:cxnSpMkLst>
            <pc:docMk/>
            <pc:sldMk cId="2026393340" sldId="555"/>
            <ac:cxnSpMk id="134" creationId="{2686E2D9-12C9-F747-8D09-FB576046D16A}"/>
          </ac:cxnSpMkLst>
        </pc:cxnChg>
        <pc:cxnChg chg="add mod">
          <ac:chgData name="Kulinich Bohdan" userId="48e65c9f34e137d0" providerId="LiveId" clId="{5A5031A7-9E80-C342-BA66-D38A4C11A9E3}" dt="2021-09-15T22:41:33.779" v="252" actId="1038"/>
          <ac:cxnSpMkLst>
            <pc:docMk/>
            <pc:sldMk cId="2026393340" sldId="555"/>
            <ac:cxnSpMk id="135" creationId="{8EB64A93-4B8D-9848-9EDC-05370F2583FA}"/>
          </ac:cxnSpMkLst>
        </pc:cxnChg>
        <pc:cxnChg chg="add del mod">
          <ac:chgData name="Kulinich Bohdan" userId="48e65c9f34e137d0" providerId="LiveId" clId="{5A5031A7-9E80-C342-BA66-D38A4C11A9E3}" dt="2021-09-16T09:28:58.794" v="254" actId="478"/>
          <ac:cxnSpMkLst>
            <pc:docMk/>
            <pc:sldMk cId="2026393340" sldId="555"/>
            <ac:cxnSpMk id="136" creationId="{EB248B31-FD03-FD4D-A769-360D1973E09F}"/>
          </ac:cxnSpMkLst>
        </pc:cxnChg>
        <pc:cxnChg chg="add mod">
          <ac:chgData name="Kulinich Bohdan" userId="48e65c9f34e137d0" providerId="LiveId" clId="{5A5031A7-9E80-C342-BA66-D38A4C11A9E3}" dt="2021-09-15T22:37:40.549" v="153" actId="1076"/>
          <ac:cxnSpMkLst>
            <pc:docMk/>
            <pc:sldMk cId="2026393340" sldId="555"/>
            <ac:cxnSpMk id="137" creationId="{5E3109F3-804E-4644-905F-9D5F9257FCDF}"/>
          </ac:cxnSpMkLst>
        </pc:cxnChg>
        <pc:cxnChg chg="add mod">
          <ac:chgData name="Kulinich Bohdan" userId="48e65c9f34e137d0" providerId="LiveId" clId="{5A5031A7-9E80-C342-BA66-D38A4C11A9E3}" dt="2021-09-15T22:40:35.145" v="221" actId="1036"/>
          <ac:cxnSpMkLst>
            <pc:docMk/>
            <pc:sldMk cId="2026393340" sldId="555"/>
            <ac:cxnSpMk id="138" creationId="{81C3FC12-3F50-5C48-BBF0-44BC1CC56228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39" creationId="{2F2D8F51-D9ED-884E-A362-D609739CF2D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0" creationId="{310E71BC-9C62-4A40-95F2-CD51E2ECCF6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1" creationId="{4E3ABEA1-D758-A743-8AE1-7FB0AA0AA687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42" creationId="{EAFE8B2C-FAFA-8E41-A1F5-47CCE303808F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6" creationId="{B654C734-9A86-6543-A585-6BF37053357E}"/>
          </ac:cxnSpMkLst>
        </pc:cxnChg>
        <pc:cxnChg chg="add mod topLvl">
          <ac:chgData name="Kulinich Bohdan" userId="48e65c9f34e137d0" providerId="LiveId" clId="{5A5031A7-9E80-C342-BA66-D38A4C11A9E3}" dt="2021-09-17T08:28:47.542" v="1933" actId="165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addSp delSp modSp add mod modAnim">
        <pc:chgData name="Kulinich Bohdan" userId="48e65c9f34e137d0" providerId="LiveId" clId="{5A5031A7-9E80-C342-BA66-D38A4C11A9E3}" dt="2021-09-18T08:51:04.429" v="3809" actId="207"/>
        <pc:sldMkLst>
          <pc:docMk/>
          <pc:sldMk cId="3022338333" sldId="556"/>
        </pc:sldMkLst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6T10:04:15.572" v="319" actId="478"/>
          <ac:spMkLst>
            <pc:docMk/>
            <pc:sldMk cId="3022338333" sldId="556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6T10:04:18.994" v="320" actId="478"/>
          <ac:spMkLst>
            <pc:docMk/>
            <pc:sldMk cId="3022338333" sldId="556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6T10:04:09.468" v="316" actId="478"/>
          <ac:spMkLst>
            <pc:docMk/>
            <pc:sldMk cId="3022338333" sldId="556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6T10:04:11.502" v="317" actId="478"/>
          <ac:spMkLst>
            <pc:docMk/>
            <pc:sldMk cId="3022338333" sldId="556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6T10:05:17.445" v="337" actId="1076"/>
          <ac:spMkLst>
            <pc:docMk/>
            <pc:sldMk cId="3022338333" sldId="556"/>
            <ac:spMk id="134" creationId="{333808A9-68B4-A94D-87D1-57D0B8CB7DE7}"/>
          </ac:spMkLst>
        </pc:spChg>
        <pc:spChg chg="add del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3" creationId="{05699817-37D8-C64B-8478-1F51449CDB7F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4" creationId="{2527B5EF-4EB6-F344-8E66-21A093D69CEC}"/>
          </ac:spMkLst>
        </pc:spChg>
        <pc:spChg chg="add mod">
          <ac:chgData name="Kulinich Bohdan" userId="48e65c9f34e137d0" providerId="LiveId" clId="{5A5031A7-9E80-C342-BA66-D38A4C11A9E3}" dt="2021-09-16T10:07:24.483" v="350" actId="1076"/>
          <ac:spMkLst>
            <pc:docMk/>
            <pc:sldMk cId="3022338333" sldId="556"/>
            <ac:spMk id="145" creationId="{383EDC45-A446-3C4C-958F-9D8A8907464A}"/>
          </ac:spMkLst>
        </pc:spChg>
        <pc:spChg chg="add mod">
          <ac:chgData name="Kulinich Bohdan" userId="48e65c9f34e137d0" providerId="LiveId" clId="{5A5031A7-9E80-C342-BA66-D38A4C11A9E3}" dt="2021-09-16T10:09:23.020" v="377" actId="20577"/>
          <ac:spMkLst>
            <pc:docMk/>
            <pc:sldMk cId="3022338333" sldId="556"/>
            <ac:spMk id="146" creationId="{ECB17DC6-5047-FF41-9A1F-E25E08378839}"/>
          </ac:spMkLst>
        </pc:spChg>
        <pc:spChg chg="add mod">
          <ac:chgData name="Kulinich Bohdan" userId="48e65c9f34e137d0" providerId="LiveId" clId="{5A5031A7-9E80-C342-BA66-D38A4C11A9E3}" dt="2021-09-16T10:09:26.760" v="378" actId="20577"/>
          <ac:spMkLst>
            <pc:docMk/>
            <pc:sldMk cId="3022338333" sldId="556"/>
            <ac:spMk id="147" creationId="{D5980232-5994-0044-8D00-9DC55B219110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0" creationId="{CB3125CE-3E8D-8741-9273-636217E4B9D4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1" creationId="{054C4ED6-46DE-F14D-A674-80538846857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2" creationId="{28E55A0B-738E-F141-9E7D-CCF1C23B0C9C}"/>
          </ac:spMkLst>
        </pc:spChg>
        <pc:spChg chg="add mod">
          <ac:chgData name="Kulinich Bohdan" userId="48e65c9f34e137d0" providerId="LiveId" clId="{5A5031A7-9E80-C342-BA66-D38A4C11A9E3}" dt="2021-09-16T10:18:58.741" v="628" actId="1076"/>
          <ac:spMkLst>
            <pc:docMk/>
            <pc:sldMk cId="3022338333" sldId="556"/>
            <ac:spMk id="153" creationId="{EBCD497F-CEC9-B646-92C8-8640D3B54FDF}"/>
          </ac:spMkLst>
        </pc:spChg>
        <pc:spChg chg="add mod">
          <ac:chgData name="Kulinich Bohdan" userId="48e65c9f34e137d0" providerId="LiveId" clId="{5A5031A7-9E80-C342-BA66-D38A4C11A9E3}" dt="2021-09-18T08:50:54.349" v="3807" actId="207"/>
          <ac:spMkLst>
            <pc:docMk/>
            <pc:sldMk cId="3022338333" sldId="556"/>
            <ac:spMk id="154" creationId="{7774DF43-675C-B845-96AF-5D463A9183A0}"/>
          </ac:spMkLst>
        </pc:spChg>
        <pc:spChg chg="add mod">
          <ac:chgData name="Kulinich Bohdan" userId="48e65c9f34e137d0" providerId="LiveId" clId="{5A5031A7-9E80-C342-BA66-D38A4C11A9E3}" dt="2021-09-18T08:51:04.429" v="3809" actId="207"/>
          <ac:spMkLst>
            <pc:docMk/>
            <pc:sldMk cId="3022338333" sldId="556"/>
            <ac:spMk id="155" creationId="{A0FDDEF6-415F-B344-95E0-282F0FC0F694}"/>
          </ac:spMkLst>
        </pc:spChg>
        <pc:spChg chg="add mod">
          <ac:chgData name="Kulinich Bohdan" userId="48e65c9f34e137d0" providerId="LiveId" clId="{5A5031A7-9E80-C342-BA66-D38A4C11A9E3}" dt="2021-09-18T08:48:26.112" v="3777" actId="1076"/>
          <ac:spMkLst>
            <pc:docMk/>
            <pc:sldMk cId="3022338333" sldId="556"/>
            <ac:spMk id="156" creationId="{F26AD856-0AE0-474C-A062-CB549D60DA3A}"/>
          </ac:spMkLst>
        </pc:spChg>
        <pc:spChg chg="add mod">
          <ac:chgData name="Kulinich Bohdan" userId="48e65c9f34e137d0" providerId="LiveId" clId="{5A5031A7-9E80-C342-BA66-D38A4C11A9E3}" dt="2021-09-18T08:49:37.888" v="3795" actId="1076"/>
          <ac:spMkLst>
            <pc:docMk/>
            <pc:sldMk cId="3022338333" sldId="556"/>
            <ac:spMk id="157" creationId="{A25F2F7C-E9D9-3746-A797-5FC18C2B65B1}"/>
          </ac:spMkLst>
        </pc:spChg>
        <pc:spChg chg="add mod">
          <ac:chgData name="Kulinich Bohdan" userId="48e65c9f34e137d0" providerId="LiveId" clId="{5A5031A7-9E80-C342-BA66-D38A4C11A9E3}" dt="2021-09-17T20:39:33.023" v="3765" actId="20577"/>
          <ac:spMkLst>
            <pc:docMk/>
            <pc:sldMk cId="3022338333" sldId="556"/>
            <ac:spMk id="159" creationId="{4E59A05F-C3D5-FA47-B45B-2CE0560DA478}"/>
          </ac:spMkLst>
        </pc:spChg>
        <pc:grpChg chg="mod">
          <ac:chgData name="Kulinich Bohdan" userId="48e65c9f34e137d0" providerId="LiveId" clId="{5A5031A7-9E80-C342-BA66-D38A4C11A9E3}" dt="2021-09-16T10:07:10.655" v="349" actId="1076"/>
          <ac:grpSpMkLst>
            <pc:docMk/>
            <pc:sldMk cId="3022338333" sldId="556"/>
            <ac:grpSpMk id="4" creationId="{5D2910CB-D54F-4A15-AC26-E3DB8CBF1F3C}"/>
          </ac:grpSpMkLst>
        </pc:grpChg>
        <pc:picChg chg="add mod">
          <ac:chgData name="Kulinich Bohdan" userId="48e65c9f34e137d0" providerId="LiveId" clId="{5A5031A7-9E80-C342-BA66-D38A4C11A9E3}" dt="2021-09-16T10:15:51.352" v="485"/>
          <ac:picMkLst>
            <pc:docMk/>
            <pc:sldMk cId="3022338333" sldId="556"/>
            <ac:picMk id="158" creationId="{F75141E9-F056-CB4D-B5D8-FFA5999DC752}"/>
          </ac:picMkLst>
        </pc:pic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6T10:04:12.813" v="318" actId="478"/>
          <ac:cxnSpMkLst>
            <pc:docMk/>
            <pc:sldMk cId="3022338333" sldId="556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6T10:04:15.572" v="319" actId="478"/>
          <ac:cxnSpMkLst>
            <pc:docMk/>
            <pc:sldMk cId="3022338333" sldId="556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6T10:04:09.468" v="316" actId="478"/>
          <ac:cxnSpMkLst>
            <pc:docMk/>
            <pc:sldMk cId="3022338333" sldId="556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6T10:04:11.502" v="317" actId="478"/>
          <ac:cxnSpMkLst>
            <pc:docMk/>
            <pc:sldMk cId="3022338333" sldId="556"/>
            <ac:cxnSpMk id="97" creationId="{010B72F8-98EE-1A42-87D5-8A9F17BFA430}"/>
          </ac:cxnSpMkLst>
        </pc:cxnChg>
        <pc:cxnChg chg="add mod">
          <ac:chgData name="Kulinich Bohdan" userId="48e65c9f34e137d0" providerId="LiveId" clId="{5A5031A7-9E80-C342-BA66-D38A4C11A9E3}" dt="2021-09-18T08:50:39.853" v="3805" actId="208"/>
          <ac:cxnSpMkLst>
            <pc:docMk/>
            <pc:sldMk cId="3022338333" sldId="556"/>
            <ac:cxnSpMk id="133" creationId="{7EFA169E-5BAD-C842-9B11-C803B1CC47BB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5A5031A7-9E80-C342-BA66-D38A4C11A9E3}" dt="2021-09-16T09:29:04.987" v="257" actId="478"/>
          <ac:cxnSpMkLst>
            <pc:docMk/>
            <pc:sldMk cId="3022338333" sldId="556"/>
            <ac:cxnSpMk id="136" creationId="{EB248B31-FD03-FD4D-A769-360D1973E09F}"/>
          </ac:cxnSpMkLst>
        </pc:cxnChg>
        <pc:cxnChg chg="del">
          <ac:chgData name="Kulinich Bohdan" userId="48e65c9f34e137d0" providerId="LiveId" clId="{5A5031A7-9E80-C342-BA66-D38A4C11A9E3}" dt="2021-09-16T09:29:03.775" v="256" actId="478"/>
          <ac:cxnSpMkLst>
            <pc:docMk/>
            <pc:sldMk cId="3022338333" sldId="556"/>
            <ac:cxnSpMk id="137" creationId="{5E3109F3-804E-4644-905F-9D5F9257FCDF}"/>
          </ac:cxnSpMkLst>
        </pc:cxnChg>
        <pc:cxnChg chg="mod">
          <ac:chgData name="Kulinich Bohdan" userId="48e65c9f34e137d0" providerId="LiveId" clId="{5A5031A7-9E80-C342-BA66-D38A4C11A9E3}" dt="2021-09-18T08:50:50.439" v="3806" actId="20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0:04:31.296" v="326" actId="478"/>
          <ac:cxnSpMkLst>
            <pc:docMk/>
            <pc:sldMk cId="3022338333" sldId="556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0:04:24.385" v="323" actId="478"/>
          <ac:cxnSpMkLst>
            <pc:docMk/>
            <pc:sldMk cId="3022338333" sldId="556"/>
            <ac:cxnSpMk id="140" creationId="{310E71BC-9C62-4A40-95F2-CD51E2ECCF67}"/>
          </ac:cxnSpMkLst>
        </pc:cxnChg>
        <pc:cxnChg chg="del mod">
          <ac:chgData name="Kulinich Bohdan" userId="48e65c9f34e137d0" providerId="LiveId" clId="{5A5031A7-9E80-C342-BA66-D38A4C11A9E3}" dt="2021-09-16T10:04:33.962" v="328" actId="478"/>
          <ac:cxnSpMkLst>
            <pc:docMk/>
            <pc:sldMk cId="3022338333" sldId="556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0:04:32.619" v="327" actId="478"/>
          <ac:cxnSpMkLst>
            <pc:docMk/>
            <pc:sldMk cId="3022338333" sldId="556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8" creationId="{7A0D9E63-752E-E844-AD10-914C7FAE5B8F}"/>
          </ac:cxnSpMkLst>
        </pc:cxnChg>
        <pc:cxnChg chg="add mod">
          <ac:chgData name="Kulinich Bohdan" userId="48e65c9f34e137d0" providerId="LiveId" clId="{5A5031A7-9E80-C342-BA66-D38A4C11A9E3}" dt="2021-09-18T08:51:00.519" v="3808" actId="20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add del">
        <pc:chgData name="Kulinich Bohdan" userId="48e65c9f34e137d0" providerId="LiveId" clId="{5A5031A7-9E80-C342-BA66-D38A4C11A9E3}" dt="2021-09-18T14:26:50.389" v="3977" actId="2696"/>
        <pc:sldMkLst>
          <pc:docMk/>
          <pc:sldMk cId="3136523362" sldId="557"/>
        </pc:sldMkLst>
      </pc:sldChg>
      <pc:sldChg chg="addSp delSp modSp new del mod">
        <pc:chgData name="Kulinich Bohdan" userId="48e65c9f34e137d0" providerId="LiveId" clId="{5A5031A7-9E80-C342-BA66-D38A4C11A9E3}" dt="2021-09-18T14:26:50.389" v="3977" actId="2696"/>
        <pc:sldMkLst>
          <pc:docMk/>
          <pc:sldMk cId="3574722478" sldId="558"/>
        </pc:sldMkLst>
        <pc:spChg chg="add mod">
          <ac:chgData name="Kulinich Bohdan" userId="48e65c9f34e137d0" providerId="LiveId" clId="{5A5031A7-9E80-C342-BA66-D38A4C11A9E3}" dt="2021-09-18T09:07:15.017" v="3826" actId="1076"/>
          <ac:spMkLst>
            <pc:docMk/>
            <pc:sldMk cId="3574722478" sldId="558"/>
            <ac:spMk id="4" creationId="{E0B4FE09-292F-384E-B1E4-343C95DE794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" creationId="{F146952A-F619-144D-9D5D-8A74AED9719B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6" creationId="{7CD4E4E9-B21A-2141-AC25-9F73A7027CC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7" creationId="{754B3E93-CF1D-F94B-BCC0-E98B0B20A2F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8" creationId="{9CC2A165-C88C-6540-849C-9187D355EA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39" creationId="{82C3C838-9801-2B46-A4F9-2069AA60E19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0" creationId="{35F791D2-3F92-E046-8F2F-500CF3260B19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1" creationId="{4F710279-5139-2649-AB85-D54DB2AAB9F2}"/>
          </ac:spMkLst>
        </pc:spChg>
        <pc:spChg chg="add del mod">
          <ac:chgData name="Kulinich Bohdan" userId="48e65c9f34e137d0" providerId="LiveId" clId="{5A5031A7-9E80-C342-BA66-D38A4C11A9E3}" dt="2021-09-18T09:06:35.436" v="3820" actId="478"/>
          <ac:spMkLst>
            <pc:docMk/>
            <pc:sldMk cId="3574722478" sldId="558"/>
            <ac:spMk id="42" creationId="{79B4D149-2A31-1E43-84A4-5DC9A1F52A04}"/>
          </ac:spMkLst>
        </pc:spChg>
        <pc:spChg chg="add del mod">
          <ac:chgData name="Kulinich Bohdan" userId="48e65c9f34e137d0" providerId="LiveId" clId="{5A5031A7-9E80-C342-BA66-D38A4C11A9E3}" dt="2021-09-18T09:12:53.724" v="3895" actId="478"/>
          <ac:spMkLst>
            <pc:docMk/>
            <pc:sldMk cId="3574722478" sldId="558"/>
            <ac:spMk id="43" creationId="{AEB86EB6-8466-734E-AE45-CCD176EFCD0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4" creationId="{8647C2CB-80E8-5C42-BA7D-9EBCCED5857C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5" creationId="{E65ADA90-B002-9A4F-B45C-73F323C54F31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6" creationId="{4150B7B9-3E7C-684E-AB2A-57D8A11EE29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7" creationId="{266B70D7-340B-E84D-A295-98020322161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8" creationId="{5BE6DA63-7649-0246-AD4B-9CCAF0D084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49" creationId="{9D9E9054-5EFA-1946-BB72-4784D6D51A72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0" creationId="{4CEEF00D-881E-EC42-83DA-40D79B63D705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1" creationId="{8BFA657A-DF2D-794C-AFE4-F705FBAC2FD9}"/>
          </ac:spMkLst>
        </pc:spChg>
        <pc:spChg chg="add mod">
          <ac:chgData name="Kulinich Bohdan" userId="48e65c9f34e137d0" providerId="LiveId" clId="{5A5031A7-9E80-C342-BA66-D38A4C11A9E3}" dt="2021-09-18T09:12:41.200" v="3891" actId="1076"/>
          <ac:spMkLst>
            <pc:docMk/>
            <pc:sldMk cId="3574722478" sldId="558"/>
            <ac:spMk id="52" creationId="{64C233EC-55C6-D048-9FA8-9DFD0469163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3" creationId="{E3079ABA-7AE4-F247-B257-49C165FD559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4" creationId="{1AC814BA-94CB-B44D-9AB8-971D20D70ED4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5" creationId="{C26DF26F-8FF1-E443-948C-CCD213CB865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6" creationId="{3278432C-4BCF-4C46-9BB8-6EAADB9676B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7" creationId="{B3883E83-0602-F342-BF08-135C6FA0A5F3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8" creationId="{CC58EBE3-90B3-9C4C-BF85-3C41A62DDF7A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59" creationId="{EB8597E7-29FB-924E-9806-7E0446EAD626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0" creationId="{7595C9B9-97ED-6843-8880-F750667DFB2E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1" creationId="{4F5E53D0-FF3E-454A-B7DE-56192F0B319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2" creationId="{C03832D0-FF7A-5442-AB18-D4A9DFBDCCE7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3" creationId="{2968E847-2BEE-4F45-8211-19ACBA34FD70}"/>
          </ac:spMkLst>
        </pc:spChg>
        <pc:spChg chg="add del mod">
          <ac:chgData name="Kulinich Bohdan" userId="48e65c9f34e137d0" providerId="LiveId" clId="{5A5031A7-9E80-C342-BA66-D38A4C11A9E3}" dt="2021-09-18T09:06:32.733" v="3819" actId="478"/>
          <ac:spMkLst>
            <pc:docMk/>
            <pc:sldMk cId="3574722478" sldId="558"/>
            <ac:spMk id="65" creationId="{B7738562-45C3-A143-B50F-EE65339D1FE5}"/>
          </ac:spMkLst>
        </pc:spChg>
        <pc:spChg chg="add del mod">
          <ac:chgData name="Kulinich Bohdan" userId="48e65c9f34e137d0" providerId="LiveId" clId="{5A5031A7-9E80-C342-BA66-D38A4C11A9E3}" dt="2021-09-18T09:06:28.117" v="3818" actId="478"/>
          <ac:spMkLst>
            <pc:docMk/>
            <pc:sldMk cId="3574722478" sldId="558"/>
            <ac:spMk id="66" creationId="{44A78596-3CDD-1148-92F3-2BA67E80D56C}"/>
          </ac:spMkLst>
        </pc:spChg>
        <pc:spChg chg="add mod">
          <ac:chgData name="Kulinich Bohdan" userId="48e65c9f34e137d0" providerId="LiveId" clId="{5A5031A7-9E80-C342-BA66-D38A4C11A9E3}" dt="2021-09-18T09:07:46.340" v="3831" actId="1076"/>
          <ac:spMkLst>
            <pc:docMk/>
            <pc:sldMk cId="3574722478" sldId="558"/>
            <ac:spMk id="71" creationId="{C6FA089B-84B1-2341-9C38-11CD4E306965}"/>
          </ac:spMkLst>
        </pc:spChg>
        <pc:spChg chg="add mod">
          <ac:chgData name="Kulinich Bohdan" userId="48e65c9f34e137d0" providerId="LiveId" clId="{5A5031A7-9E80-C342-BA66-D38A4C11A9E3}" dt="2021-09-18T09:13:46.141" v="3915" actId="14100"/>
          <ac:spMkLst>
            <pc:docMk/>
            <pc:sldMk cId="3574722478" sldId="558"/>
            <ac:spMk id="76" creationId="{23D5A2EA-68AA-E14B-B76D-2B0565A5C7D3}"/>
          </ac:spMkLst>
        </pc:spChg>
        <pc:spChg chg="add mod">
          <ac:chgData name="Kulinich Bohdan" userId="48e65c9f34e137d0" providerId="LiveId" clId="{5A5031A7-9E80-C342-BA66-D38A4C11A9E3}" dt="2021-09-18T09:12:57.757" v="3901" actId="1038"/>
          <ac:spMkLst>
            <pc:docMk/>
            <pc:sldMk cId="3574722478" sldId="558"/>
            <ac:spMk id="91" creationId="{1C7518AF-D4E3-B34E-90A3-CCB5ECB7BE49}"/>
          </ac:spMkLst>
        </pc:spChg>
        <pc:spChg chg="add mod">
          <ac:chgData name="Kulinich Bohdan" userId="48e65c9f34e137d0" providerId="LiveId" clId="{5A5031A7-9E80-C342-BA66-D38A4C11A9E3}" dt="2021-09-18T09:13:24.699" v="3909" actId="14100"/>
          <ac:spMkLst>
            <pc:docMk/>
            <pc:sldMk cId="3574722478" sldId="558"/>
            <ac:spMk id="92" creationId="{66C7611B-00E2-3843-95EB-B85556B3996A}"/>
          </ac:spMkLst>
        </pc:spChg>
        <pc:spChg chg="add mod">
          <ac:chgData name="Kulinich Bohdan" userId="48e65c9f34e137d0" providerId="LiveId" clId="{5A5031A7-9E80-C342-BA66-D38A4C11A9E3}" dt="2021-09-18T09:13:36.257" v="3913" actId="20577"/>
          <ac:spMkLst>
            <pc:docMk/>
            <pc:sldMk cId="3574722478" sldId="558"/>
            <ac:spMk id="93" creationId="{FC8AB2E3-B826-744A-88E9-E4A912112758}"/>
          </ac:spMkLst>
        </pc:spChg>
        <pc:spChg chg="add mod">
          <ac:chgData name="Kulinich Bohdan" userId="48e65c9f34e137d0" providerId="LiveId" clId="{5A5031A7-9E80-C342-BA66-D38A4C11A9E3}" dt="2021-09-18T09:14:00.492" v="3927" actId="1038"/>
          <ac:spMkLst>
            <pc:docMk/>
            <pc:sldMk cId="3574722478" sldId="558"/>
            <ac:spMk id="94" creationId="{F0F618F4-0A5F-E046-8D5D-942EE0478F53}"/>
          </ac:spMkLst>
        </pc:spChg>
        <pc:spChg chg="add mod">
          <ac:chgData name="Kulinich Bohdan" userId="48e65c9f34e137d0" providerId="LiveId" clId="{5A5031A7-9E80-C342-BA66-D38A4C11A9E3}" dt="2021-09-18T09:14:19.112" v="3944" actId="1037"/>
          <ac:spMkLst>
            <pc:docMk/>
            <pc:sldMk cId="3574722478" sldId="558"/>
            <ac:spMk id="95" creationId="{3B7E9587-6BE0-2843-A055-1122C537E15B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2" creationId="{F7A5DE82-BAE5-1840-B3C4-482B4FA21F92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3" creationId="{C7EF32D7-6D15-E045-AD1D-CD1DED893F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4" creationId="{921C1F3A-9F6A-3243-ACC7-BCC3367A03C2}"/>
          </ac:spMkLst>
        </pc:spChg>
        <pc:spChg chg="add mod">
          <ac:chgData name="Kulinich Bohdan" userId="48e65c9f34e137d0" providerId="LiveId" clId="{5A5031A7-9E80-C342-BA66-D38A4C11A9E3}" dt="2021-09-18T10:39:04.552" v="3974" actId="1076"/>
          <ac:spMkLst>
            <pc:docMk/>
            <pc:sldMk cId="3574722478" sldId="558"/>
            <ac:spMk id="105" creationId="{3017AF9E-CA39-2847-B76C-0A40B458692A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08" creationId="{7800BEBB-6B83-1A47-9A3F-CB6531E77396}"/>
          </ac:spMkLst>
        </pc:spChg>
        <pc:spChg chg="add mod">
          <ac:chgData name="Kulinich Bohdan" userId="48e65c9f34e137d0" providerId="LiveId" clId="{5A5031A7-9E80-C342-BA66-D38A4C11A9E3}" dt="2021-09-18T10:39:01.373" v="3973" actId="1076"/>
          <ac:spMkLst>
            <pc:docMk/>
            <pc:sldMk cId="3574722478" sldId="558"/>
            <ac:spMk id="109" creationId="{4F1B9BB7-3BF8-6D49-BD05-5CCC7A9D4539}"/>
          </ac:spMkLst>
        </pc:spChg>
        <pc:spChg chg="add mod">
          <ac:chgData name="Kulinich Bohdan" userId="48e65c9f34e137d0" providerId="LiveId" clId="{5A5031A7-9E80-C342-BA66-D38A4C11A9E3}" dt="2021-09-18T10:38:57.755" v="3972" actId="1076"/>
          <ac:spMkLst>
            <pc:docMk/>
            <pc:sldMk cId="3574722478" sldId="558"/>
            <ac:spMk id="110" creationId="{33B5AC59-C69E-DF4C-8C4B-5C5264AFBB93}"/>
          </ac:spMkLst>
        </pc:spChg>
        <pc:spChg chg="add mod">
          <ac:chgData name="Kulinich Bohdan" userId="48e65c9f34e137d0" providerId="LiveId" clId="{5A5031A7-9E80-C342-BA66-D38A4C11A9E3}" dt="2021-09-18T10:37:21.404" v="3947" actId="1076"/>
          <ac:spMkLst>
            <pc:docMk/>
            <pc:sldMk cId="3574722478" sldId="558"/>
            <ac:spMk id="111" creationId="{82FBCF3B-E9C2-F84A-9F67-6BEAB84C188D}"/>
          </ac:spMkLst>
        </pc:spChg>
        <pc:spChg chg="add mod">
          <ac:chgData name="Kulinich Bohdan" userId="48e65c9f34e137d0" providerId="LiveId" clId="{5A5031A7-9E80-C342-BA66-D38A4C11A9E3}" dt="2021-09-18T10:39:08.505" v="3975" actId="1076"/>
          <ac:spMkLst>
            <pc:docMk/>
            <pc:sldMk cId="3574722478" sldId="558"/>
            <ac:spMk id="112" creationId="{E3F68083-16ED-DF4E-872C-6351503A5954}"/>
          </ac:spMkLst>
        </pc:sp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2" creationId="{8BF0BE52-F098-F644-8FD6-F7795A1F8938}"/>
          </ac:cxnSpMkLst>
        </pc:cxnChg>
        <pc:cxnChg chg="add mod">
          <ac:chgData name="Kulinich Bohdan" userId="48e65c9f34e137d0" providerId="LiveId" clId="{5A5031A7-9E80-C342-BA66-D38A4C11A9E3}" dt="2021-09-18T09:07:15.017" v="3826" actId="1076"/>
          <ac:cxnSpMkLst>
            <pc:docMk/>
            <pc:sldMk cId="3574722478" sldId="558"/>
            <ac:cxnSpMk id="3" creationId="{12FD262A-8DB2-C24A-AC27-9CDB8EF0FAC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" creationId="{689227CE-43BF-F340-8E9E-EE52AA8F91F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" creationId="{55B5B11A-0716-A746-B02B-B5A4CA365EC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8" creationId="{323BC432-54CE-BA44-A3F8-2C83A393AD1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9" creationId="{37F27283-0626-584F-99D6-BD8214875FA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0" creationId="{6F505D62-82F7-2B4B-982F-27763651890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1" creationId="{6E983C83-2AEF-C746-8227-796DF93309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2" creationId="{AF372861-CB04-804D-94E2-07140F7D92EE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3" creationId="{BE49E587-847D-4947-A7D2-4E9360CDC3C1}"/>
          </ac:cxnSpMkLst>
        </pc:cxnChg>
        <pc:cxnChg chg="add del mod">
          <ac:chgData name="Kulinich Bohdan" userId="48e65c9f34e137d0" providerId="LiveId" clId="{5A5031A7-9E80-C342-BA66-D38A4C11A9E3}" dt="2021-09-18T09:06:35.436" v="3820" actId="478"/>
          <ac:cxnSpMkLst>
            <pc:docMk/>
            <pc:sldMk cId="3574722478" sldId="558"/>
            <ac:cxnSpMk id="14" creationId="{1E425435-07EB-3A49-8DDE-ED8E166F1D6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5" creationId="{7F2E0F73-91E7-054D-B4CD-E5DED9DDD19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6" creationId="{4D65B34B-41A5-1A42-BCDB-1CC70018ED7F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7" creationId="{65C5EF8E-F996-2746-8A39-BE109E9DE0EB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8" creationId="{22657A73-6C28-ED46-BA5B-6F5EE63D378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19" creationId="{10D21ADC-30D6-B34A-8A25-8A848ABFA93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0" creationId="{F6E3B32E-DB0D-F348-AE87-A830189DB19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1" creationId="{80980E13-691B-E344-9704-A3BAE0DBA91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2" creationId="{D8A3B6D7-C637-ED42-B9CE-96BF452863D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3" creationId="{38593DD1-A659-A143-9153-7F3325CC67F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4" creationId="{FF21236E-5BD1-A14F-99CF-335E0568F65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5" creationId="{9126210B-D3F7-434C-801E-977DC915450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6" creationId="{7094B9E8-D14A-F140-8E1E-9C5B7FA686C6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7" creationId="{4C5E34C8-AF82-CE41-9F85-27A8FAAE796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8" creationId="{2B9CF6A6-5A09-264E-BF5E-3E36689FE304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29" creationId="{B432F283-97E1-A34B-A778-8A0D5A4A27F5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0" creationId="{BC680D1F-1BC6-CB4B-81D8-EDE2560239AC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1" creationId="{694A6545-F9F2-0642-9252-A2C6FFFF7BE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2" creationId="{DCC1958E-AFD5-A541-9369-320863007E97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3" creationId="{186C861C-7A19-EE49-B942-F064BECA415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4" creationId="{0D1A7DC6-5850-294B-9B0C-360A6E0ABEC1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35" creationId="{2FAEA42F-1DEE-C241-A707-91EECB466C42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4" creationId="{DFC61FFA-8E60-A54D-A849-C8FA29B784E0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7" creationId="{E3DD317F-0217-C04C-B4E8-68C3D7F906A8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8" creationId="{48B1B3B9-3DE8-934D-AA0A-3C9C26B7E2D3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69" creationId="{7C4F87F4-7B43-1141-95A3-34103953B2ED}"/>
          </ac:cxnSpMkLst>
        </pc:cxnChg>
        <pc:cxnChg chg="add del mod">
          <ac:chgData name="Kulinich Bohdan" userId="48e65c9f34e137d0" providerId="LiveId" clId="{5A5031A7-9E80-C342-BA66-D38A4C11A9E3}" dt="2021-09-18T09:06:32.733" v="3819" actId="478"/>
          <ac:cxnSpMkLst>
            <pc:docMk/>
            <pc:sldMk cId="3574722478" sldId="558"/>
            <ac:cxnSpMk id="70" creationId="{BE73D2C7-C0E5-5843-A881-6E52D5069A10}"/>
          </ac:cxnSpMkLst>
        </pc:cxnChg>
        <pc:cxnChg chg="add mod">
          <ac:chgData name="Kulinich Bohdan" userId="48e65c9f34e137d0" providerId="LiveId" clId="{5A5031A7-9E80-C342-BA66-D38A4C11A9E3}" dt="2021-09-18T09:08:43.426" v="3835" actId="14100"/>
          <ac:cxnSpMkLst>
            <pc:docMk/>
            <pc:sldMk cId="3574722478" sldId="558"/>
            <ac:cxnSpMk id="77" creationId="{FBDDA0B5-AB63-6B4B-978F-F38A4AD1D98D}"/>
          </ac:cxnSpMkLst>
        </pc:cxnChg>
        <pc:cxnChg chg="add mod">
          <ac:chgData name="Kulinich Bohdan" userId="48e65c9f34e137d0" providerId="LiveId" clId="{5A5031A7-9E80-C342-BA66-D38A4C11A9E3}" dt="2021-09-18T09:10:01.494" v="3852" actId="693"/>
          <ac:cxnSpMkLst>
            <pc:docMk/>
            <pc:sldMk cId="3574722478" sldId="558"/>
            <ac:cxnSpMk id="79" creationId="{0D84F068-B98C-2F46-A780-1C132E449CAA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1" creationId="{926F62CE-41CE-A748-9BD0-04813B53063E}"/>
          </ac:cxnSpMkLst>
        </pc:cxnChg>
        <pc:cxnChg chg="add mod">
          <ac:chgData name="Kulinich Bohdan" userId="48e65c9f34e137d0" providerId="LiveId" clId="{5A5031A7-9E80-C342-BA66-D38A4C11A9E3}" dt="2021-09-18T09:12:06.684" v="3883" actId="167"/>
          <ac:cxnSpMkLst>
            <pc:docMk/>
            <pc:sldMk cId="3574722478" sldId="558"/>
            <ac:cxnSpMk id="82" creationId="{8BE3D23B-A300-2546-B00C-7A80686C4CDA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4" creationId="{3577E2C4-CB9E-8D4A-B596-BDBA67511325}"/>
          </ac:cxnSpMkLst>
        </pc:cxnChg>
        <pc:cxnChg chg="add mod">
          <ac:chgData name="Kulinich Bohdan" userId="48e65c9f34e137d0" providerId="LiveId" clId="{5A5031A7-9E80-C342-BA66-D38A4C11A9E3}" dt="2021-09-18T09:11:20.271" v="3881" actId="167"/>
          <ac:cxnSpMkLst>
            <pc:docMk/>
            <pc:sldMk cId="3574722478" sldId="558"/>
            <ac:cxnSpMk id="87" creationId="{93662DE3-DC9B-5F40-9F72-7D26DE07C4F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6" creationId="{5C2B37D2-9B53-8C4D-B563-A0B4EBB5A415}"/>
          </ac:cxnSpMkLst>
        </pc:cxnChg>
        <pc:cxnChg chg="add mod">
          <ac:chgData name="Kulinich Bohdan" userId="48e65c9f34e137d0" providerId="LiveId" clId="{5A5031A7-9E80-C342-BA66-D38A4C11A9E3}" dt="2021-09-18T10:38:51.328" v="3971" actId="693"/>
          <ac:cxnSpMkLst>
            <pc:docMk/>
            <pc:sldMk cId="3574722478" sldId="558"/>
            <ac:cxnSpMk id="97" creationId="{8ABF07D8-92B2-5042-89C5-60DCCC354F04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8" creationId="{5F1CA784-A1F9-7B4C-82DF-B3000088DB08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99" creationId="{A90A2792-F6A1-E84B-A064-A4B6CCFF8433}"/>
          </ac:cxnSpMkLst>
        </pc:cxnChg>
        <pc:cxnChg chg="add mod">
          <ac:chgData name="Kulinich Bohdan" userId="48e65c9f34e137d0" providerId="LiveId" clId="{5A5031A7-9E80-C342-BA66-D38A4C11A9E3}" dt="2021-09-18T10:38:44.834" v="3970" actId="14100"/>
          <ac:cxnSpMkLst>
            <pc:docMk/>
            <pc:sldMk cId="3574722478" sldId="558"/>
            <ac:cxnSpMk id="100" creationId="{F4E80DF2-DCAB-1546-8BF3-BCEFED344C8F}"/>
          </ac:cxnSpMkLst>
        </pc:cxnChg>
        <pc:cxnChg chg="add mod">
          <ac:chgData name="Kulinich Bohdan" userId="48e65c9f34e137d0" providerId="LiveId" clId="{5A5031A7-9E80-C342-BA66-D38A4C11A9E3}" dt="2021-09-18T10:38:37.533" v="3968" actId="14100"/>
          <ac:cxnSpMkLst>
            <pc:docMk/>
            <pc:sldMk cId="3574722478" sldId="558"/>
            <ac:cxnSpMk id="101" creationId="{65A170DB-2122-E84D-B2CB-1E6BA0C937B3}"/>
          </ac:cxnSpMkLst>
        </pc:cxnChg>
        <pc:cxnChg chg="add mod">
          <ac:chgData name="Kulinich Bohdan" userId="48e65c9f34e137d0" providerId="LiveId" clId="{5A5031A7-9E80-C342-BA66-D38A4C11A9E3}" dt="2021-09-18T10:37:21.404" v="3947" actId="1076"/>
          <ac:cxnSpMkLst>
            <pc:docMk/>
            <pc:sldMk cId="3574722478" sldId="558"/>
            <ac:cxnSpMk id="106" creationId="{513F0930-B1AF-D14D-98AE-F223406F3049}"/>
          </ac:cxnSpMkLst>
        </pc:cxnChg>
        <pc:cxnChg chg="add mod">
          <ac:chgData name="Kulinich Bohdan" userId="48e65c9f34e137d0" providerId="LiveId" clId="{5A5031A7-9E80-C342-BA66-D38A4C11A9E3}" dt="2021-09-18T10:37:54.425" v="3953" actId="14100"/>
          <ac:cxnSpMkLst>
            <pc:docMk/>
            <pc:sldMk cId="3574722478" sldId="558"/>
            <ac:cxnSpMk id="107" creationId="{26DC5482-61AF-DF4B-A3F0-F209424C9101}"/>
          </ac:cxnSpMkLst>
        </pc:cxnChg>
      </pc:sldChg>
      <pc:sldChg chg="addSp delSp modSp add del mod delAnim modAnim">
        <pc:chgData name="Kulinich Bohdan" userId="48e65c9f34e137d0" providerId="LiveId" clId="{5A5031A7-9E80-C342-BA66-D38A4C11A9E3}" dt="2021-09-16T15:58:36.689" v="1318" actId="2696"/>
        <pc:sldMkLst>
          <pc:docMk/>
          <pc:sldMk cId="848640573" sldId="559"/>
        </pc:sldMkLst>
        <pc:spChg chg="add del mod">
          <ac:chgData name="Kulinich Bohdan" userId="48e65c9f34e137d0" providerId="LiveId" clId="{5A5031A7-9E80-C342-BA66-D38A4C11A9E3}" dt="2021-09-16T15:56:16.839" v="1273" actId="478"/>
          <ac:spMkLst>
            <pc:docMk/>
            <pc:sldMk cId="848640573" sldId="559"/>
            <ac:spMk id="127" creationId="{879A86CF-F0DF-3549-A0BA-2700F417FECB}"/>
          </ac:spMkLst>
        </pc:spChg>
        <pc:spChg chg="add mod">
          <ac:chgData name="Kulinich Bohdan" userId="48e65c9f34e137d0" providerId="LiveId" clId="{5A5031A7-9E80-C342-BA66-D38A4C11A9E3}" dt="2021-09-16T15:56:30.302" v="1276" actId="1076"/>
          <ac:spMkLst>
            <pc:docMk/>
            <pc:sldMk cId="848640573" sldId="559"/>
            <ac:spMk id="128" creationId="{D8D815D0-287F-CF49-8062-5425E31D2508}"/>
          </ac:spMkLst>
        </pc:spChg>
        <pc:spChg chg="add mod">
          <ac:chgData name="Kulinich Bohdan" userId="48e65c9f34e137d0" providerId="LiveId" clId="{5A5031A7-9E80-C342-BA66-D38A4C11A9E3}" dt="2021-09-16T15:56:51.499" v="1286" actId="14100"/>
          <ac:spMkLst>
            <pc:docMk/>
            <pc:sldMk cId="848640573" sldId="559"/>
            <ac:spMk id="129" creationId="{591A94A9-59E3-B549-B60E-EC4999C449CB}"/>
          </ac:spMkLst>
        </pc:spChg>
        <pc:spChg chg="mod">
          <ac:chgData name="Kulinich Bohdan" userId="48e65c9f34e137d0" providerId="LiveId" clId="{5A5031A7-9E80-C342-BA66-D38A4C11A9E3}" dt="2021-09-16T15:57:12.564" v="1289" actId="20577"/>
          <ac:spMkLst>
            <pc:docMk/>
            <pc:sldMk cId="848640573" sldId="559"/>
            <ac:spMk id="166" creationId="{49A476C4-E665-244D-8BF0-6CFF420CA583}"/>
          </ac:spMkLst>
        </pc:spChg>
      </pc:sldChg>
      <pc:sldChg chg="add del">
        <pc:chgData name="Kulinich Bohdan" userId="48e65c9f34e137d0" providerId="LiveId" clId="{5A5031A7-9E80-C342-BA66-D38A4C11A9E3}" dt="2021-09-16T15:40:47.940" v="1237"/>
        <pc:sldMkLst>
          <pc:docMk/>
          <pc:sldMk cId="1493279696" sldId="559"/>
        </pc:sldMkLst>
      </pc:sldChg>
      <pc:sldChg chg="addSp delSp modSp add mod modTransition addAnim delAnim modAnim">
        <pc:chgData name="Kulinich Bohdan" userId="48e65c9f34e137d0" providerId="LiveId" clId="{5A5031A7-9E80-C342-BA66-D38A4C11A9E3}" dt="2021-09-18T09:03:30.700" v="3811" actId="478"/>
        <pc:sldMkLst>
          <pc:docMk/>
          <pc:sldMk cId="1592751932" sldId="560"/>
        </pc:sldMkLst>
        <pc:spChg chg="mod">
          <ac:chgData name="Kulinich Bohdan" userId="48e65c9f34e137d0" providerId="LiveId" clId="{5A5031A7-9E80-C342-BA66-D38A4C11A9E3}" dt="2021-09-16T16:02:54.726" v="1457" actId="20577"/>
          <ac:spMkLst>
            <pc:docMk/>
            <pc:sldMk cId="1592751932" sldId="560"/>
            <ac:spMk id="6" creationId="{C455324C-6A9E-440D-AAF7-47FB99AD2433}"/>
          </ac:spMkLst>
        </pc:spChg>
        <pc:spChg chg="del">
          <ac:chgData name="Kulinich Bohdan" userId="48e65c9f34e137d0" providerId="LiveId" clId="{5A5031A7-9E80-C342-BA66-D38A4C11A9E3}" dt="2021-09-16T16:00:04.459" v="1344" actId="478"/>
          <ac:spMkLst>
            <pc:docMk/>
            <pc:sldMk cId="1592751932" sldId="560"/>
            <ac:spMk id="15" creationId="{E4A207EC-AE5E-774B-9AA6-E0DD15493C7C}"/>
          </ac:spMkLst>
        </pc:spChg>
        <pc:spChg chg="mod">
          <ac:chgData name="Kulinich Bohdan" userId="48e65c9f34e137d0" providerId="LiveId" clId="{5A5031A7-9E80-C342-BA66-D38A4C11A9E3}" dt="2021-09-16T16:33:28.040" v="1702" actId="1076"/>
          <ac:spMkLst>
            <pc:docMk/>
            <pc:sldMk cId="1592751932" sldId="560"/>
            <ac:spMk id="57" creationId="{BADCDCB6-7899-9E4D-B8B4-24217934273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8" creationId="{F7820D70-CF15-2E4F-B288-DF440FD7DC77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59" creationId="{AD341373-1985-6243-A4BC-2FF67BB0074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8" creationId="{C785A480-265E-7D4E-B9DB-25E2EC18F1A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99" creationId="{E6375418-2E39-5640-B632-AAE9AE042CD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0" creationId="{F928EEF1-398B-CE4C-8686-93007937A24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1" creationId="{4EA37656-EA2D-734A-B2E3-34EF6F1C81C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2" creationId="{7642395E-E702-EE4D-B1C2-86279DE9F1CA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3" creationId="{261A3669-5CEF-1D42-A4EB-31D0DCA0DFD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4" creationId="{95845602-439E-1E4F-851B-2B760F63B1C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5" creationId="{D3F6CE25-4970-4246-8EA6-1D7F2EBE28B4}"/>
          </ac:spMkLst>
        </pc:spChg>
        <pc:spChg chg="del mod">
          <ac:chgData name="Kulinich Bohdan" userId="48e65c9f34e137d0" providerId="LiveId" clId="{5A5031A7-9E80-C342-BA66-D38A4C11A9E3}" dt="2021-09-16T16:33:18.365" v="1700" actId="478"/>
          <ac:spMkLst>
            <pc:docMk/>
            <pc:sldMk cId="1592751932" sldId="560"/>
            <ac:spMk id="106" creationId="{B108BF31-2D7D-F447-AC1C-CF601BC7B26E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7" creationId="{215D70A6-3B2E-914A-A1D7-5EF495FB152E}"/>
          </ac:spMkLst>
        </pc:spChg>
        <pc:spChg chg="add del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8" creationId="{C963E93C-036C-BB45-92D3-A5AD4C1068A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09" creationId="{2BD829F6-4435-E847-BC6E-E86580797B1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0" creationId="{A05390DF-A965-AD46-B10D-372BDDCF913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1" creationId="{34005067-5F52-0C46-B9EC-006C803A62C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2" creationId="{0F60AD87-13AE-724D-943C-F0C4F19FB090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3" creationId="{BF4787DA-65DC-E549-80ED-E35488563CE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4" creationId="{AF54228F-D17A-0E4B-9573-6B585D6F99F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5" creationId="{B6CA977D-81B4-C243-B6ED-76528E21310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6" creationId="{80F6D651-6157-824C-80B6-99061E359A0B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7" creationId="{4002A45D-D659-4245-B1FC-C0379E140B2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8" creationId="{4D2BD554-E6A0-CF49-8C18-5198D5CF7F1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19" creationId="{F14AD49D-C971-9B4D-BFE6-7BC296AADBFC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0" creationId="{836F8AEF-5ED2-DF4A-97C2-067FF422E579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1" creationId="{CFEB9A53-0A1C-D445-8562-48C675F9DCFD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2" creationId="{9482E73B-7548-3140-9957-392787351EF3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3" creationId="{99DB64AE-FF9D-7144-A195-70CD8C875A92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4" creationId="{4C142630-9F7E-EA4E-BC54-A85614EBA52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5" creationId="{743907CC-9088-2045-8043-34E8C8D9A2E4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6" creationId="{07042074-DBD3-AF42-A4A2-88AF1E43BB0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7" creationId="{37D59347-3873-E645-9BD8-3A874F190B76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8" creationId="{B4867097-1D1B-7141-AC13-603CAF485901}"/>
          </ac:spMkLst>
        </pc:spChg>
        <pc:spChg chg="add 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29" creationId="{BDD1E90A-F907-0448-8343-01E5E16CD9B1}"/>
          </ac:spMkLst>
        </pc:spChg>
        <pc:spChg chg="add mod">
          <ac:chgData name="Kulinich Bohdan" userId="48e65c9f34e137d0" providerId="LiveId" clId="{5A5031A7-9E80-C342-BA66-D38A4C11A9E3}" dt="2021-09-16T16:41:17.657" v="1821" actId="14100"/>
          <ac:spMkLst>
            <pc:docMk/>
            <pc:sldMk cId="1592751932" sldId="560"/>
            <ac:spMk id="130" creationId="{72D165BF-89E9-444A-920B-14FDD6E08BF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34" creationId="{59E56B4F-1EA4-F249-A7CA-17225CECE7A4}"/>
          </ac:spMkLst>
        </pc:spChg>
        <pc:spChg chg="mod">
          <ac:chgData name="Kulinich Bohdan" userId="48e65c9f34e137d0" providerId="LiveId" clId="{5A5031A7-9E80-C342-BA66-D38A4C11A9E3}" dt="2021-09-17T09:12:39.811" v="2033" actId="1076"/>
          <ac:spMkLst>
            <pc:docMk/>
            <pc:sldMk cId="1592751932" sldId="560"/>
            <ac:spMk id="138" creationId="{76DA7C17-7FA1-443A-893A-04B89F779243}"/>
          </ac:spMkLst>
        </pc:spChg>
        <pc:spChg chg="add del mod">
          <ac:chgData name="Kulinich Bohdan" userId="48e65c9f34e137d0" providerId="LiveId" clId="{5A5031A7-9E80-C342-BA66-D38A4C11A9E3}" dt="2021-09-18T09:03:30.700" v="3811" actId="478"/>
          <ac:spMkLst>
            <pc:docMk/>
            <pc:sldMk cId="1592751932" sldId="560"/>
            <ac:spMk id="143" creationId="{CB3DE548-7F08-D246-B855-924CC9384DAF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6" creationId="{C523D341-7DB7-3C48-B325-D91659EA47B5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47" creationId="{40677DC9-3D0C-9D45-8504-43A3BD109DA4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2" creationId="{6860AEB5-7946-BD4D-A2EE-808391B75518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53" creationId="{41F3C67B-730C-0243-97F7-7A465CA7225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4" creationId="{6842A23B-D95E-8B47-921C-ED52259BFDE6}"/>
          </ac:spMkLst>
        </pc:spChg>
        <pc:spChg chg="mod">
          <ac:chgData name="Kulinich Bohdan" userId="48e65c9f34e137d0" providerId="LiveId" clId="{5A5031A7-9E80-C342-BA66-D38A4C11A9E3}" dt="2021-09-16T16:14:54.530" v="1604" actId="1037"/>
          <ac:spMkLst>
            <pc:docMk/>
            <pc:sldMk cId="1592751932" sldId="560"/>
            <ac:spMk id="155" creationId="{7C759CF9-77B5-2C42-AAA4-213800C4C7BF}"/>
          </ac:spMkLst>
        </pc:spChg>
        <pc:spChg chg="del">
          <ac:chgData name="Kulinich Bohdan" userId="48e65c9f34e137d0" providerId="LiveId" clId="{5A5031A7-9E80-C342-BA66-D38A4C11A9E3}" dt="2021-09-16T15:59:52.092" v="1338" actId="478"/>
          <ac:spMkLst>
            <pc:docMk/>
            <pc:sldMk cId="1592751932" sldId="560"/>
            <ac:spMk id="158" creationId="{AA9ABB5D-F021-424C-BF3F-7B48DB3267C3}"/>
          </ac:spMkLst>
        </pc:spChg>
        <pc:spChg chg="del">
          <ac:chgData name="Kulinich Bohdan" userId="48e65c9f34e137d0" providerId="LiveId" clId="{5A5031A7-9E80-C342-BA66-D38A4C11A9E3}" dt="2021-09-16T15:59:58.037" v="1341" actId="478"/>
          <ac:spMkLst>
            <pc:docMk/>
            <pc:sldMk cId="1592751932" sldId="560"/>
            <ac:spMk id="159" creationId="{BE60CA82-2C07-2247-A10A-EB680ABB34DA}"/>
          </ac:spMkLst>
        </pc:spChg>
        <pc:spChg chg="del">
          <ac:chgData name="Kulinich Bohdan" userId="48e65c9f34e137d0" providerId="LiveId" clId="{5A5031A7-9E80-C342-BA66-D38A4C11A9E3}" dt="2021-09-16T15:59:50.239" v="1337" actId="478"/>
          <ac:spMkLst>
            <pc:docMk/>
            <pc:sldMk cId="1592751932" sldId="560"/>
            <ac:spMk id="160" creationId="{78DEB703-6CAC-6F40-9B97-3DC335FC17B9}"/>
          </ac:spMkLst>
        </pc:spChg>
        <pc:spChg chg="del">
          <ac:chgData name="Kulinich Bohdan" userId="48e65c9f34e137d0" providerId="LiveId" clId="{5A5031A7-9E80-C342-BA66-D38A4C11A9E3}" dt="2021-09-16T16:00:06.262" v="1345" actId="478"/>
          <ac:spMkLst>
            <pc:docMk/>
            <pc:sldMk cId="1592751932" sldId="560"/>
            <ac:spMk id="161" creationId="{BC8E4008-97DC-A34B-A2B5-40DF13EAD1C3}"/>
          </ac:spMkLst>
        </pc:spChg>
        <pc:spChg chg="del">
          <ac:chgData name="Kulinich Bohdan" userId="48e65c9f34e137d0" providerId="LiveId" clId="{5A5031A7-9E80-C342-BA66-D38A4C11A9E3}" dt="2021-09-16T16:00:08.200" v="1346" actId="478"/>
          <ac:spMkLst>
            <pc:docMk/>
            <pc:sldMk cId="1592751932" sldId="560"/>
            <ac:spMk id="162" creationId="{BE8E421A-00DC-0640-B064-679CDF4342F2}"/>
          </ac:spMkLst>
        </pc:spChg>
        <pc:spChg chg="del mod">
          <ac:chgData name="Kulinich Bohdan" userId="48e65c9f34e137d0" providerId="LiveId" clId="{5A5031A7-9E80-C342-BA66-D38A4C11A9E3}" dt="2021-09-16T16:03:55.502" v="1467" actId="478"/>
          <ac:spMkLst>
            <pc:docMk/>
            <pc:sldMk cId="1592751932" sldId="560"/>
            <ac:spMk id="163" creationId="{24271810-A3AE-A949-BA8C-67EDE6FC051D}"/>
          </ac:spMkLst>
        </pc:spChg>
        <pc:spChg chg="del">
          <ac:chgData name="Kulinich Bohdan" userId="48e65c9f34e137d0" providerId="LiveId" clId="{5A5031A7-9E80-C342-BA66-D38A4C11A9E3}" dt="2021-09-16T15:59:39.298" v="1332" actId="478"/>
          <ac:spMkLst>
            <pc:docMk/>
            <pc:sldMk cId="1592751932" sldId="560"/>
            <ac:spMk id="164" creationId="{82EDB067-FDB9-5146-A5B5-237C2508745A}"/>
          </ac:spMkLst>
        </pc:spChg>
        <pc:spChg chg="del">
          <ac:chgData name="Kulinich Bohdan" userId="48e65c9f34e137d0" providerId="LiveId" clId="{5A5031A7-9E80-C342-BA66-D38A4C11A9E3}" dt="2021-09-16T15:59:43.901" v="1336" actId="478"/>
          <ac:spMkLst>
            <pc:docMk/>
            <pc:sldMk cId="1592751932" sldId="560"/>
            <ac:spMk id="165" creationId="{BD4ECF14-8970-934D-935B-865078CE06AA}"/>
          </ac:spMkLst>
        </pc:spChg>
        <pc:spChg chg="del mod">
          <ac:chgData name="Kulinich Bohdan" userId="48e65c9f34e137d0" providerId="LiveId" clId="{5A5031A7-9E80-C342-BA66-D38A4C11A9E3}" dt="2021-09-16T15:59:41.335" v="1334" actId="478"/>
          <ac:spMkLst>
            <pc:docMk/>
            <pc:sldMk cId="1592751932" sldId="560"/>
            <ac:spMk id="166" creationId="{49A476C4-E665-244D-8BF0-6CFF420CA583}"/>
          </ac:spMkLst>
        </pc:spChg>
        <pc:spChg chg="del">
          <ac:chgData name="Kulinich Bohdan" userId="48e65c9f34e137d0" providerId="LiveId" clId="{5A5031A7-9E80-C342-BA66-D38A4C11A9E3}" dt="2021-09-16T15:59:42.461" v="1335" actId="478"/>
          <ac:spMkLst>
            <pc:docMk/>
            <pc:sldMk cId="1592751932" sldId="560"/>
            <ac:spMk id="167" creationId="{3A35389C-59EB-0648-AEDC-D090C22B1E6A}"/>
          </ac:spMkLst>
        </pc:spChg>
        <pc:spChg chg="add mod">
          <ac:chgData name="Kulinich Bohdan" userId="48e65c9f34e137d0" providerId="LiveId" clId="{5A5031A7-9E80-C342-BA66-D38A4C11A9E3}" dt="2021-09-16T16:41:20.524" v="1822" actId="1076"/>
          <ac:spMkLst>
            <pc:docMk/>
            <pc:sldMk cId="1592751932" sldId="560"/>
            <ac:spMk id="168" creationId="{8B7819FE-D19D-E44B-8F9F-68741BC680A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69" creationId="{A220943F-DEEC-FE4D-960F-5F6B06A48036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0" creationId="{02791F46-8EF4-3541-B2DA-AF49F3B9E4C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1" creationId="{564C3219-C093-3C46-9148-800628618235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2" creationId="{6568F920-AC34-D040-927F-166B27759EA2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3" creationId="{4C72108D-3905-1D46-B411-A51F09D88D3C}"/>
          </ac:spMkLst>
        </pc:spChg>
        <pc:spChg chg="add mod">
          <ac:chgData name="Kulinich Bohdan" userId="48e65c9f34e137d0" providerId="LiveId" clId="{5A5031A7-9E80-C342-BA66-D38A4C11A9E3}" dt="2021-09-16T16:41:31.801" v="1824" actId="1076"/>
          <ac:spMkLst>
            <pc:docMk/>
            <pc:sldMk cId="1592751932" sldId="560"/>
            <ac:spMk id="174" creationId="{9C80B7D3-E611-4647-BCAB-BDDB4642693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5" creationId="{4EDA79DB-2C75-8B47-BE72-F38700E9FC7D}"/>
          </ac:spMkLst>
        </pc:spChg>
        <pc:spChg chg="add mod">
          <ac:chgData name="Kulinich Bohdan" userId="48e65c9f34e137d0" providerId="LiveId" clId="{5A5031A7-9E80-C342-BA66-D38A4C11A9E3}" dt="2021-09-16T16:42:45.216" v="1841" actId="20577"/>
          <ac:spMkLst>
            <pc:docMk/>
            <pc:sldMk cId="1592751932" sldId="560"/>
            <ac:spMk id="176" creationId="{FB19B7DE-92AC-8E4B-8B03-A6E352DD7118}"/>
          </ac:spMkLst>
        </pc:spChg>
        <pc:spChg chg="add mod">
          <ac:chgData name="Kulinich Bohdan" userId="48e65c9f34e137d0" providerId="LiveId" clId="{5A5031A7-9E80-C342-BA66-D38A4C11A9E3}" dt="2021-09-16T16:41:43.276" v="1825" actId="207"/>
          <ac:spMkLst>
            <pc:docMk/>
            <pc:sldMk cId="1592751932" sldId="560"/>
            <ac:spMk id="177" creationId="{E1132941-F47D-9741-89D8-724682C50213}"/>
          </ac:spMkLst>
        </pc:spChg>
        <pc:spChg chg="add mod">
          <ac:chgData name="Kulinich Bohdan" userId="48e65c9f34e137d0" providerId="LiveId" clId="{5A5031A7-9E80-C342-BA66-D38A4C11A9E3}" dt="2021-09-16T16:43:28.222" v="1863" actId="20577"/>
          <ac:spMkLst>
            <pc:docMk/>
            <pc:sldMk cId="1592751932" sldId="560"/>
            <ac:spMk id="178" creationId="{6EB329C4-BE26-5D47-8D8C-1915802481DE}"/>
          </ac:spMkLst>
        </pc:spChg>
        <pc:spChg chg="del">
          <ac:chgData name="Kulinich Bohdan" userId="48e65c9f34e137d0" providerId="LiveId" clId="{5A5031A7-9E80-C342-BA66-D38A4C11A9E3}" dt="2021-09-17T09:12:17.677" v="2029" actId="478"/>
          <ac:spMkLst>
            <pc:docMk/>
            <pc:sldMk cId="1592751932" sldId="560"/>
            <ac:spMk id="205" creationId="{EE05ED8A-D582-4EBC-BEA7-A5E5536A0E36}"/>
          </ac:spMkLst>
        </pc:spChg>
        <pc:picChg chg="add del mod">
          <ac:chgData name="Kulinich Bohdan" userId="48e65c9f34e137d0" providerId="LiveId" clId="{5A5031A7-9E80-C342-BA66-D38A4C11A9E3}" dt="2021-09-16T16:44:52.984" v="1868" actId="478"/>
          <ac:picMkLst>
            <pc:docMk/>
            <pc:sldMk cId="1592751932" sldId="560"/>
            <ac:picMk id="23" creationId="{FB078901-57CA-9948-B8DC-41327397644D}"/>
          </ac:picMkLst>
        </pc:picChg>
        <pc:picChg chg="add mod">
          <ac:chgData name="Kulinich Bohdan" userId="48e65c9f34e137d0" providerId="LiveId" clId="{5A5031A7-9E80-C342-BA66-D38A4C11A9E3}" dt="2021-09-16T16:44:57.340" v="1870" actId="207"/>
          <ac:picMkLst>
            <pc:docMk/>
            <pc:sldMk cId="1592751932" sldId="560"/>
            <ac:picMk id="25" creationId="{BF1560C6-E3E3-754B-8EB4-843EC88CB543}"/>
          </ac:picMkLst>
        </pc:pic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34" creationId="{0BC05BB8-2100-D848-8F1B-99FE44CC99B9}"/>
          </ac:cxnSpMkLst>
        </pc:cxnChg>
        <pc:cxnChg chg="mod">
          <ac:chgData name="Kulinich Bohdan" userId="48e65c9f34e137d0" providerId="LiveId" clId="{5A5031A7-9E80-C342-BA66-D38A4C11A9E3}" dt="2021-09-16T16:33:24.688" v="1701" actId="14100"/>
          <ac:cxnSpMkLst>
            <pc:docMk/>
            <pc:sldMk cId="1592751932" sldId="560"/>
            <ac:cxnSpMk id="55" creationId="{2CCB7FD7-812B-F441-A85F-56060C508AC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56" creationId="{CFAEFDD5-A301-1C48-9B2E-65035F332FD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0" creationId="{C7CD3EB7-C3D9-2940-93C2-64429938649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1" creationId="{062079D4-64A9-BC49-B92C-1810B70112E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2" creationId="{FD5AA64F-0E17-AB40-9E93-D4B6C64D66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3" creationId="{B3F360A7-E8A3-0645-929B-D949D2ACBCA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4" creationId="{810B2D9A-058C-3B46-997B-4A72A11FF4F9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5" creationId="{23587A97-FF4A-8A46-ADD1-7EC090628F2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6" creationId="{04BB10F0-674B-1E4D-A0F6-F448FCA1A3F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7" creationId="{8541C063-592A-B045-9707-96DECDC971A3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68" creationId="{EACBB1B0-356B-F644-8D90-0A1B403AA427}"/>
          </ac:cxnSpMkLst>
        </pc:cxnChg>
        <pc:cxnChg chg="del mod">
          <ac:chgData name="Kulinich Bohdan" userId="48e65c9f34e137d0" providerId="LiveId" clId="{5A5031A7-9E80-C342-BA66-D38A4C11A9E3}" dt="2021-09-16T16:33:15.007" v="1699" actId="478"/>
          <ac:cxnSpMkLst>
            <pc:docMk/>
            <pc:sldMk cId="1592751932" sldId="560"/>
            <ac:cxnSpMk id="69" creationId="{1097D98C-360A-1849-913B-D4CD9C1C5D50}"/>
          </ac:cxnSpMkLst>
        </pc:cxnChg>
        <pc:cxnChg chg="del mod">
          <ac:chgData name="Kulinich Bohdan" userId="48e65c9f34e137d0" providerId="LiveId" clId="{5A5031A7-9E80-C342-BA66-D38A4C11A9E3}" dt="2021-09-16T16:15:05.972" v="1605" actId="478"/>
          <ac:cxnSpMkLst>
            <pc:docMk/>
            <pc:sldMk cId="1592751932" sldId="560"/>
            <ac:cxnSpMk id="70" creationId="{39674D6E-A4D8-EF4A-BC58-7E1E2E406A2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1" creationId="{519E318F-F060-CA48-A907-B36CFBC7FF4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2" creationId="{55BB51A7-021D-DB4E-8282-9A9A190A8CC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3" creationId="{861158B7-2713-3F41-9973-045D961E9FC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4" creationId="{4D68C79F-A050-BE40-ACE2-85494FECAD2B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5" creationId="{7FD12629-16CA-FB4C-8837-5766C76CA696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6" creationId="{690766FC-5EA0-6C41-B9FD-830D0685DEC8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7" creationId="{26852250-884B-1E4F-BF8B-253C7DA5AB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8" creationId="{1E0520F8-D0EB-6842-9C5D-1AA39DAC80A1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79" creationId="{3427918E-1274-C847-B9D7-5CF6FBC25E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0" creationId="{892689BB-F77A-6044-A4B0-1660D2EE9E8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1" creationId="{0F33655F-B950-F540-83BE-C0558686864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2" creationId="{8E00798E-D64F-F44F-AC47-DCF4250FB84D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3" creationId="{80E3DDD4-280D-D946-94E3-34AE6A541BA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4" creationId="{A0BF7DF5-12DC-AB4A-A31F-C6B5E75BD16C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5" creationId="{13410105-EF4E-214F-A900-3A8F24B8F334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6" creationId="{D0E86FF1-491A-9C4E-830F-86B34EB7AD20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87" creationId="{544FDA66-501C-D347-9376-8CABF9968CCE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1" creationId="{0B106BEB-0C6E-1C46-8082-2BEFEE63CBD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2" creationId="{190778EC-A954-3F4B-9E16-2026588A655F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3" creationId="{F7F45423-2BA4-2C44-9FF4-30B8E0247907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94" creationId="{8241752C-F747-5546-A17A-3E9FD7852AF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1" creationId="{46F7F230-9099-C84D-B165-3FA3366FED47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3" creationId="{5191EB95-3C7B-2540-B6F6-B32D03EAFEAC}"/>
          </ac:cxnSpMkLst>
        </pc:cxnChg>
        <pc:cxnChg chg="mod">
          <ac:chgData name="Kulinich Bohdan" userId="48e65c9f34e137d0" providerId="LiveId" clId="{5A5031A7-9E80-C342-BA66-D38A4C11A9E3}" dt="2021-09-17T09:12:29.427" v="2032" actId="14100"/>
          <ac:cxnSpMkLst>
            <pc:docMk/>
            <pc:sldMk cId="1592751932" sldId="560"/>
            <ac:cxnSpMk id="135" creationId="{6CF3FFA9-B449-4396-A246-0B1F5BA9EB1D}"/>
          </ac:cxnSpMkLst>
        </pc:cxnChg>
        <pc:cxnChg chg="del mod">
          <ac:chgData name="Kulinich Bohdan" userId="48e65c9f34e137d0" providerId="LiveId" clId="{5A5031A7-9E80-C342-BA66-D38A4C11A9E3}" dt="2021-09-16T16:05:38.263" v="1473" actId="478"/>
          <ac:cxnSpMkLst>
            <pc:docMk/>
            <pc:sldMk cId="1592751932" sldId="560"/>
            <ac:cxnSpMk id="135" creationId="{8EB64A93-4B8D-9848-9EDC-05370F2583FA}"/>
          </ac:cxnSpMkLst>
        </pc:cxnChg>
        <pc:cxnChg chg="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36" creationId="{EB248B31-FD03-FD4D-A769-360D1973E09F}"/>
          </ac:cxnSpMkLst>
        </pc:cxnChg>
        <pc:cxnChg chg="del mod">
          <ac:chgData name="Kulinich Bohdan" userId="48e65c9f34e137d0" providerId="LiveId" clId="{5A5031A7-9E80-C342-BA66-D38A4C11A9E3}" dt="2021-09-16T16:05:53.479" v="1476" actId="478"/>
          <ac:cxnSpMkLst>
            <pc:docMk/>
            <pc:sldMk cId="1592751932" sldId="560"/>
            <ac:cxnSpMk id="137" creationId="{5E3109F3-804E-4644-905F-9D5F9257FCDF}"/>
          </ac:cxnSpMkLst>
        </pc:cxnChg>
        <pc:cxnChg chg="del mod">
          <ac:chgData name="Kulinich Bohdan" userId="48e65c9f34e137d0" providerId="LiveId" clId="{5A5031A7-9E80-C342-BA66-D38A4C11A9E3}" dt="2021-09-16T16:05:40.053" v="1474" actId="478"/>
          <ac:cxnSpMkLst>
            <pc:docMk/>
            <pc:sldMk cId="1592751932" sldId="560"/>
            <ac:cxnSpMk id="138" creationId="{81C3FC12-3F50-5C48-BBF0-44BC1CC56228}"/>
          </ac:cxnSpMkLst>
        </pc:cxnChg>
        <pc:cxnChg chg="del">
          <ac:chgData name="Kulinich Bohdan" userId="48e65c9f34e137d0" providerId="LiveId" clId="{5A5031A7-9E80-C342-BA66-D38A4C11A9E3}" dt="2021-09-16T16:00:21.358" v="1352" actId="478"/>
          <ac:cxnSpMkLst>
            <pc:docMk/>
            <pc:sldMk cId="1592751932" sldId="560"/>
            <ac:cxnSpMk id="139" creationId="{2F2D8F51-D9ED-884E-A362-D609739CF2DF}"/>
          </ac:cxnSpMkLst>
        </pc:cxnChg>
        <pc:cxnChg chg="del">
          <ac:chgData name="Kulinich Bohdan" userId="48e65c9f34e137d0" providerId="LiveId" clId="{5A5031A7-9E80-C342-BA66-D38A4C11A9E3}" dt="2021-09-16T16:00:16.244" v="1349" actId="478"/>
          <ac:cxnSpMkLst>
            <pc:docMk/>
            <pc:sldMk cId="1592751932" sldId="560"/>
            <ac:cxnSpMk id="140" creationId="{310E71BC-9C62-4A40-95F2-CD51E2ECCF67}"/>
          </ac:cxnSpMkLst>
        </pc:cxnChg>
        <pc:cxnChg chg="del">
          <ac:chgData name="Kulinich Bohdan" userId="48e65c9f34e137d0" providerId="LiveId" clId="{5A5031A7-9E80-C342-BA66-D38A4C11A9E3}" dt="2021-09-16T16:00:11.886" v="1347" actId="478"/>
          <ac:cxnSpMkLst>
            <pc:docMk/>
            <pc:sldMk cId="1592751932" sldId="560"/>
            <ac:cxnSpMk id="141" creationId="{4E3ABEA1-D758-A743-8AE1-7FB0AA0AA687}"/>
          </ac:cxnSpMkLst>
        </pc:cxnChg>
        <pc:cxnChg chg="del">
          <ac:chgData name="Kulinich Bohdan" userId="48e65c9f34e137d0" providerId="LiveId" clId="{5A5031A7-9E80-C342-BA66-D38A4C11A9E3}" dt="2021-09-16T16:00:13.383" v="1348" actId="478"/>
          <ac:cxnSpMkLst>
            <pc:docMk/>
            <pc:sldMk cId="1592751932" sldId="560"/>
            <ac:cxnSpMk id="142" creationId="{EAFE8B2C-FAFA-8E41-A1F5-47CCE303808F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4" creationId="{45A5D176-6D68-1844-907C-A34299D1BE03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5" creationId="{D997428B-3740-9548-A2B5-73FFFE8DF1F1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8" creationId="{79F39876-4836-F04C-8AAC-81EC9D4BD48A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49" creationId="{18310FB9-83C2-6C4D-B392-CAACEC1C6A58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0" creationId="{DCDFE000-C64F-B54A-8435-427D9AA3C9C2}"/>
          </ac:cxnSpMkLst>
        </pc:cxnChg>
        <pc:cxnChg chg="add mod">
          <ac:chgData name="Kulinich Bohdan" userId="48e65c9f34e137d0" providerId="LiveId" clId="{5A5031A7-9E80-C342-BA66-D38A4C11A9E3}" dt="2021-09-16T16:14:54.530" v="1604" actId="1037"/>
          <ac:cxnSpMkLst>
            <pc:docMk/>
            <pc:sldMk cId="1592751932" sldId="560"/>
            <ac:cxnSpMk id="151" creationId="{FA7FC8D1-D17F-CE47-9029-DAA79E6586E1}"/>
          </ac:cxnSpMkLst>
        </pc:cxnChg>
        <pc:cxnChg chg="del">
          <ac:chgData name="Kulinich Bohdan" userId="48e65c9f34e137d0" providerId="LiveId" clId="{5A5031A7-9E80-C342-BA66-D38A4C11A9E3}" dt="2021-09-16T16:00:23.282" v="1353" actId="478"/>
          <ac:cxnSpMkLst>
            <pc:docMk/>
            <pc:sldMk cId="1592751932" sldId="560"/>
            <ac:cxnSpMk id="156" creationId="{B654C734-9A86-6543-A585-6BF37053357E}"/>
          </ac:cxnSpMkLst>
        </pc:cxnChg>
        <pc:cxnChg chg="del">
          <ac:chgData name="Kulinich Bohdan" userId="48e65c9f34e137d0" providerId="LiveId" clId="{5A5031A7-9E80-C342-BA66-D38A4C11A9E3}" dt="2021-09-16T16:00:24.403" v="1354" actId="478"/>
          <ac:cxnSpMkLst>
            <pc:docMk/>
            <pc:sldMk cId="1592751932" sldId="560"/>
            <ac:cxnSpMk id="157" creationId="{8CEBF8CC-631C-0446-9A2E-4AB40199AEE8}"/>
          </ac:cxnSpMkLst>
        </pc:cxnChg>
        <pc:cxnChg chg="del">
          <ac:chgData name="Kulinich Bohdan" userId="48e65c9f34e137d0" providerId="LiveId" clId="{5A5031A7-9E80-C342-BA66-D38A4C11A9E3}" dt="2021-09-17T09:12:20.425" v="2030" actId="478"/>
          <ac:cxnSpMkLst>
            <pc:docMk/>
            <pc:sldMk cId="1592751932" sldId="560"/>
            <ac:cxnSpMk id="163" creationId="{2D8268B3-F8C8-4FDF-9EE5-A01B3E7A1918}"/>
          </ac:cxnSpMkLst>
        </pc:cxnChg>
        <pc:cxnChg chg="del">
          <ac:chgData name="Kulinich Bohdan" userId="48e65c9f34e137d0" providerId="LiveId" clId="{5A5031A7-9E80-C342-BA66-D38A4C11A9E3}" dt="2021-09-17T09:12:23.078" v="2031" actId="478"/>
          <ac:cxnSpMkLst>
            <pc:docMk/>
            <pc:sldMk cId="1592751932" sldId="560"/>
            <ac:cxnSpMk id="164" creationId="{266EA677-8C18-40FA-8F26-4BEC21E81548}"/>
          </ac:cxnSpMkLst>
        </pc:cxnChg>
      </pc:sldChg>
      <pc:sldChg chg="del ord">
        <pc:chgData name="Kulinich Bohdan" userId="48e65c9f34e137d0" providerId="LiveId" clId="{5A5031A7-9E80-C342-BA66-D38A4C11A9E3}" dt="2021-09-18T14:26:50.389" v="3977" actId="2696"/>
        <pc:sldMkLst>
          <pc:docMk/>
          <pc:sldMk cId="3589845810" sldId="561"/>
        </pc:sldMkLst>
      </pc:sldChg>
      <pc:sldChg chg="addSp delSp modSp add mod modTransition delAnim modAnim">
        <pc:chgData name="Kulinich Bohdan" userId="48e65c9f34e137d0" providerId="LiveId" clId="{5A5031A7-9E80-C342-BA66-D38A4C11A9E3}" dt="2021-09-18T09:03:09.495" v="3810" actId="478"/>
        <pc:sldMkLst>
          <pc:docMk/>
          <pc:sldMk cId="1362004546" sldId="562"/>
        </pc:sldMkLst>
        <pc:spChg chg="add mod">
          <ac:chgData name="Kulinich Bohdan" userId="48e65c9f34e137d0" providerId="LiveId" clId="{5A5031A7-9E80-C342-BA66-D38A4C11A9E3}" dt="2021-09-17T09:23:43.437" v="2056" actId="14100"/>
          <ac:spMkLst>
            <pc:docMk/>
            <pc:sldMk cId="1362004546" sldId="562"/>
            <ac:spMk id="107" creationId="{75E3A872-C992-DD4D-8981-B04CFB148325}"/>
          </ac:spMkLst>
        </pc:spChg>
        <pc:spChg chg="add mod">
          <ac:chgData name="Kulinich Bohdan" userId="48e65c9f34e137d0" providerId="LiveId" clId="{5A5031A7-9E80-C342-BA66-D38A4C11A9E3}" dt="2021-09-17T09:28:16.828" v="2076" actId="207"/>
          <ac:spMkLst>
            <pc:docMk/>
            <pc:sldMk cId="1362004546" sldId="562"/>
            <ac:spMk id="108" creationId="{E88E0140-FF9A-E34E-AA59-A4AD2473A99E}"/>
          </ac:spMkLst>
        </pc:spChg>
        <pc:spChg chg="add mod">
          <ac:chgData name="Kulinich Bohdan" userId="48e65c9f34e137d0" providerId="LiveId" clId="{5A5031A7-9E80-C342-BA66-D38A4C11A9E3}" dt="2021-09-17T09:27:53.920" v="2075" actId="20577"/>
          <ac:spMkLst>
            <pc:docMk/>
            <pc:sldMk cId="1362004546" sldId="562"/>
            <ac:spMk id="110" creationId="{FD820EF7-76BF-7E4B-91D9-302220751E3D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30" creationId="{72D165BF-89E9-444A-920B-14FDD6E08BFF}"/>
          </ac:spMkLst>
        </pc:spChg>
        <pc:spChg chg="del">
          <ac:chgData name="Kulinich Bohdan" userId="48e65c9f34e137d0" providerId="LiveId" clId="{5A5031A7-9E80-C342-BA66-D38A4C11A9E3}" dt="2021-09-18T09:03:09.495" v="3810" actId="478"/>
          <ac:spMkLst>
            <pc:docMk/>
            <pc:sldMk cId="1362004546" sldId="562"/>
            <ac:spMk id="143" creationId="{CB3DE548-7F08-D246-B855-924CC9384DAF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2" creationId="{6860AEB5-7946-BD4D-A2EE-808391B75518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53" creationId="{41F3C67B-730C-0243-97F7-7A465CA72256}"/>
          </ac:spMkLst>
        </pc:spChg>
        <pc:spChg chg="del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68" creationId="{8B7819FE-D19D-E44B-8F9F-68741BC680A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69" creationId="{A220943F-DEEC-FE4D-960F-5F6B06A48036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0" creationId="{02791F46-8EF4-3541-B2DA-AF49F3B9E4C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1" creationId="{564C3219-C093-3C46-9148-800628618235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2" creationId="{6568F920-AC34-D040-927F-166B27759EA2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3" creationId="{4C72108D-3905-1D46-B411-A51F09D88D3C}"/>
          </ac:spMkLst>
        </pc:spChg>
        <pc:spChg chg="del">
          <ac:chgData name="Kulinich Bohdan" userId="48e65c9f34e137d0" providerId="LiveId" clId="{5A5031A7-9E80-C342-BA66-D38A4C11A9E3}" dt="2021-09-17T09:22:39.161" v="2041" actId="478"/>
          <ac:spMkLst>
            <pc:docMk/>
            <pc:sldMk cId="1362004546" sldId="562"/>
            <ac:spMk id="174" creationId="{9C80B7D3-E611-4647-BCAB-BDDB4642693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5" creationId="{4EDA79DB-2C75-8B47-BE72-F38700E9FC7D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6" creationId="{FB19B7DE-92AC-8E4B-8B03-A6E352DD7118}"/>
          </ac:spMkLst>
        </pc:spChg>
        <pc:spChg chg="del mod">
          <ac:chgData name="Kulinich Bohdan" userId="48e65c9f34e137d0" providerId="LiveId" clId="{5A5031A7-9E80-C342-BA66-D38A4C11A9E3}" dt="2021-09-17T09:22:52.474" v="2044" actId="478"/>
          <ac:spMkLst>
            <pc:docMk/>
            <pc:sldMk cId="1362004546" sldId="562"/>
            <ac:spMk id="177" creationId="{E1132941-F47D-9741-89D8-724682C50213}"/>
          </ac:spMkLst>
        </pc:spChg>
        <pc:spChg chg="del mod">
          <ac:chgData name="Kulinich Bohdan" userId="48e65c9f34e137d0" providerId="LiveId" clId="{5A5031A7-9E80-C342-BA66-D38A4C11A9E3}" dt="2021-09-17T09:26:21.853" v="2071" actId="478"/>
          <ac:spMkLst>
            <pc:docMk/>
            <pc:sldMk cId="1362004546" sldId="562"/>
            <ac:spMk id="178" creationId="{6EB329C4-BE26-5D47-8D8C-1915802481DE}"/>
          </ac:spMkLst>
        </pc:spChg>
        <pc:picChg chg="del">
          <ac:chgData name="Kulinich Bohdan" userId="48e65c9f34e137d0" providerId="LiveId" clId="{5A5031A7-9E80-C342-BA66-D38A4C11A9E3}" dt="2021-09-17T09:22:41.756" v="2042" actId="478"/>
          <ac:picMkLst>
            <pc:docMk/>
            <pc:sldMk cId="1362004546" sldId="562"/>
            <ac:picMk id="25" creationId="{BF1560C6-E3E3-754B-8EB4-843EC88CB543}"/>
          </ac:picMkLst>
        </pc:picChg>
        <pc:picChg chg="add mod">
          <ac:chgData name="Kulinich Bohdan" userId="48e65c9f34e137d0" providerId="LiveId" clId="{5A5031A7-9E80-C342-BA66-D38A4C11A9E3}" dt="2021-09-17T09:24:27.192" v="2066" actId="14100"/>
          <ac:picMkLst>
            <pc:docMk/>
            <pc:sldMk cId="1362004546" sldId="562"/>
            <ac:picMk id="109" creationId="{FD560B98-21B2-9548-A53D-823F8BADFB6C}"/>
          </ac:picMkLst>
        </pc:picChg>
      </pc:sldChg>
      <pc:sldChg chg="addSp delSp modSp add del mod ord modAnim">
        <pc:chgData name="Kulinich Bohdan" userId="48e65c9f34e137d0" providerId="LiveId" clId="{5A5031A7-9E80-C342-BA66-D38A4C11A9E3}" dt="2021-09-18T14:26:50.389" v="3977" actId="2696"/>
        <pc:sldMkLst>
          <pc:docMk/>
          <pc:sldMk cId="2144495511" sldId="563"/>
        </pc:sldMkLst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2" creationId="{6C14503D-C402-454D-92F4-9694640911E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5" creationId="{6A83FEAF-68E7-484E-A556-BACCDD5FAA3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39" creationId="{A9DEDF69-7F70-7E4B-B1F6-3AE4F4D9665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0" creationId="{1134FB86-38C6-BE48-B757-3C03282F6311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41" creationId="{4DFECF71-D4FA-7944-8EEE-441B7F2ACF0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7" creationId="{BADCDCB6-7899-9E4D-B8B4-24217934273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8" creationId="{F7820D70-CF15-2E4F-B288-DF440FD7DC77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59" creationId="{AD341373-1985-6243-A4BC-2FF67BB0074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8" creationId="{C785A480-265E-7D4E-B9DB-25E2EC18F1A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99" creationId="{E6375418-2E39-5640-B632-AAE9AE042CD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0" creationId="{F928EEF1-398B-CE4C-8686-93007937A24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1" creationId="{4EA37656-EA2D-734A-B2E3-34EF6F1C81C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2" creationId="{7642395E-E702-EE4D-B1C2-86279DE9F1C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3" creationId="{261A3669-5CEF-1D42-A4EB-31D0DCA0DFD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4" creationId="{95845602-439E-1E4F-851B-2B760F63B1C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5" creationId="{D3F6CE25-4970-4246-8EA6-1D7F2EBE28B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6" creationId="{B108BF31-2D7D-F447-AC1C-CF601BC7B26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7" creationId="{215D70A6-3B2E-914A-A1D7-5EF495FB152E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8" creationId="{C963E93C-036C-BB45-92D3-A5AD4C1068A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09" creationId="{2BD829F6-4435-E847-BC6E-E86580797B15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0" creationId="{A05390DF-A965-AD46-B10D-372BDDCF913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1" creationId="{34005067-5F52-0C46-B9EC-006C803A62C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2" creationId="{0F60AD87-13AE-724D-943C-F0C4F19FB09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3" creationId="{BF4787DA-65DC-E549-80ED-E35488563CE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4" creationId="{AF54228F-D17A-0E4B-9573-6B585D6F99F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5" creationId="{B6CA977D-81B4-C243-B6ED-76528E21310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6" creationId="{80F6D651-6157-824C-80B6-99061E359A0B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7" creationId="{4002A45D-D659-4245-B1FC-C0379E140B2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8" creationId="{4D2BD554-E6A0-CF49-8C18-5198D5CF7F1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19" creationId="{F14AD49D-C971-9B4D-BFE6-7BC296AADBFC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0" creationId="{836F8AEF-5ED2-DF4A-97C2-067FF422E579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1" creationId="{CFEB9A53-0A1C-D445-8562-48C675F9DCFD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2" creationId="{9482E73B-7548-3140-9957-392787351EF3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3" creationId="{99DB64AE-FF9D-7144-A195-70CD8C875A9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4" creationId="{4C142630-9F7E-EA4E-BC54-A85614EBA52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5" creationId="{743907CC-9088-2045-8043-34E8C8D9A2E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6" creationId="{07042074-DBD3-AF42-A4A2-88AF1E43BB06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7" creationId="{D0764F42-5667-5248-B90E-235182D3D4B2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8" creationId="{85549C76-8176-2842-AE60-6AEC5BE64978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29" creationId="{7ECA35B6-6107-104B-9962-BE8C13225314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0" creationId="{349EA5D4-DC42-8245-877F-DED2608B48BA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1" creationId="{6B0440FC-C255-2443-988B-FCFF24D23100}"/>
          </ac:spMkLst>
        </pc:spChg>
        <pc:spChg chg="del">
          <ac:chgData name="Kulinich Bohdan" userId="48e65c9f34e137d0" providerId="LiveId" clId="{5A5031A7-9E80-C342-BA66-D38A4C11A9E3}" dt="2021-09-17T09:29:08.272" v="2078" actId="478"/>
          <ac:spMkLst>
            <pc:docMk/>
            <pc:sldMk cId="2144495511" sldId="563"/>
            <ac:spMk id="132" creationId="{90CED498-6491-114D-BE91-79DD1A7A151B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3" creationId="{1AA83C9B-E9FC-6546-AB37-699C04B799A4}"/>
          </ac:spMkLst>
        </pc:spChg>
        <pc:spChg chg="add mod">
          <ac:chgData name="Kulinich Bohdan" userId="48e65c9f34e137d0" providerId="LiveId" clId="{5A5031A7-9E80-C342-BA66-D38A4C11A9E3}" dt="2021-09-17T12:19:42.961" v="2589" actId="207"/>
          <ac:spMkLst>
            <pc:docMk/>
            <pc:sldMk cId="2144495511" sldId="563"/>
            <ac:spMk id="134" creationId="{822BCA6A-E746-D540-8473-6E21EA9520EE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5" creationId="{F479933F-E3A7-3C41-BB17-B33AABBDA4B2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6" creationId="{D48EECF6-C804-924C-B33F-CF49C8C30E8C}"/>
          </ac:spMkLst>
        </pc:spChg>
        <pc:spChg chg="add mod">
          <ac:chgData name="Kulinich Bohdan" userId="48e65c9f34e137d0" providerId="LiveId" clId="{5A5031A7-9E80-C342-BA66-D38A4C11A9E3}" dt="2021-09-17T12:27:28.648" v="2675" actId="1076"/>
          <ac:spMkLst>
            <pc:docMk/>
            <pc:sldMk cId="2144495511" sldId="563"/>
            <ac:spMk id="137" creationId="{85050E6F-8BC8-1B4F-AAF0-16D214A9F332}"/>
          </ac:spMkLst>
        </pc:spChg>
        <pc:spChg chg="add del mod">
          <ac:chgData name="Kulinich Bohdan" userId="48e65c9f34e137d0" providerId="LiveId" clId="{5A5031A7-9E80-C342-BA66-D38A4C11A9E3}" dt="2021-09-17T11:06:12.328" v="2375"/>
          <ac:spMkLst>
            <pc:docMk/>
            <pc:sldMk cId="2144495511" sldId="563"/>
            <ac:spMk id="138" creationId="{4C62061E-0556-6047-AD6F-600509EBBB1A}"/>
          </ac:spMkLst>
        </pc:spChg>
        <pc:spChg chg="add mod">
          <ac:chgData name="Kulinich Bohdan" userId="48e65c9f34e137d0" providerId="LiveId" clId="{5A5031A7-9E80-C342-BA66-D38A4C11A9E3}" dt="2021-09-17T12:26:38.095" v="2667" actId="14100"/>
          <ac:spMkLst>
            <pc:docMk/>
            <pc:sldMk cId="2144495511" sldId="563"/>
            <ac:spMk id="139" creationId="{8AE07010-55B0-074D-9039-EFDF30D5A28E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0" creationId="{2D530A5D-61C7-DC42-BC79-6B820DBBF03E}"/>
          </ac:spMkLst>
        </pc:spChg>
        <pc:spChg chg="add mod">
          <ac:chgData name="Kulinich Bohdan" userId="48e65c9f34e137d0" providerId="LiveId" clId="{5A5031A7-9E80-C342-BA66-D38A4C11A9E3}" dt="2021-09-17T12:26:46.001" v="2669" actId="14100"/>
          <ac:spMkLst>
            <pc:docMk/>
            <pc:sldMk cId="2144495511" sldId="563"/>
            <ac:spMk id="141" creationId="{404BD6C9-1565-BB44-AC63-81240355EFF5}"/>
          </ac:spMkLst>
        </pc:spChg>
        <pc:spChg chg="add mod">
          <ac:chgData name="Kulinich Bohdan" userId="48e65c9f34e137d0" providerId="LiveId" clId="{5A5031A7-9E80-C342-BA66-D38A4C11A9E3}" dt="2021-09-17T12:26:50.122" v="2670" actId="1076"/>
          <ac:spMkLst>
            <pc:docMk/>
            <pc:sldMk cId="2144495511" sldId="563"/>
            <ac:spMk id="142" creationId="{313651DE-41CD-1E45-BC1C-6656CA97314F}"/>
          </ac:spMkLst>
        </pc:spChg>
        <pc:spChg chg="add mod">
          <ac:chgData name="Kulinich Bohdan" userId="48e65c9f34e137d0" providerId="LiveId" clId="{5A5031A7-9E80-C342-BA66-D38A4C11A9E3}" dt="2021-09-17T12:27:02.187" v="2674" actId="1036"/>
          <ac:spMkLst>
            <pc:docMk/>
            <pc:sldMk cId="2144495511" sldId="563"/>
            <ac:spMk id="143" creationId="{2296039A-91A7-E742-B4FF-EFB2C9E90E5D}"/>
          </ac:spMkLst>
        </pc:spChg>
        <pc:picChg chg="add mod">
          <ac:chgData name="Kulinich Bohdan" userId="48e65c9f34e137d0" providerId="LiveId" clId="{5A5031A7-9E80-C342-BA66-D38A4C11A9E3}" dt="2021-09-17T12:27:28.648" v="2675" actId="1076"/>
          <ac:picMkLst>
            <pc:docMk/>
            <pc:sldMk cId="2144495511" sldId="563"/>
            <ac:picMk id="7" creationId="{BFDFAF36-BA00-E045-B552-D9E9A024341F}"/>
          </ac:picMkLst>
        </pc:picChg>
        <pc:picChg chg="del">
          <ac:chgData name="Kulinich Bohdan" userId="48e65c9f34e137d0" providerId="LiveId" clId="{5A5031A7-9E80-C342-BA66-D38A4C11A9E3}" dt="2021-09-17T09:29:10.996" v="2079" actId="478"/>
          <ac:picMkLst>
            <pc:docMk/>
            <pc:sldMk cId="2144495511" sldId="563"/>
            <ac:picMk id="42" creationId="{403886EC-16DD-BE4B-845B-9B8FD0340225}"/>
          </ac:picMkLst>
        </pc:pic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4" creationId="{0BC05BB8-2100-D848-8F1B-99FE44CC99B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7" creationId="{47C0A9FC-DB53-234B-A09F-B583045DA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38" creationId="{63018ECD-9BFC-F84E-BFEA-F22C81D72B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5" creationId="{2CCB7FD7-812B-F441-A85F-56060C508AC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56" creationId="{CFAEFDD5-A301-1C48-9B2E-65035F332FD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0" creationId="{C7CD3EB7-C3D9-2940-93C2-64429938649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1" creationId="{062079D4-64A9-BC49-B92C-1810B70112E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2" creationId="{FD5AA64F-0E17-AB40-9E93-D4B6C64D66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3" creationId="{B3F360A7-E8A3-0645-929B-D949D2ACBCA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4" creationId="{810B2D9A-058C-3B46-997B-4A72A11FF4F9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5" creationId="{23587A97-FF4A-8A46-ADD1-7EC090628F2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6" creationId="{04BB10F0-674B-1E4D-A0F6-F448FCA1A3F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7" creationId="{8541C063-592A-B045-9707-96DECDC971A3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8" creationId="{EACBB1B0-356B-F644-8D90-0A1B403AA42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69" creationId="{1097D98C-360A-1849-913B-D4CD9C1C5D5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0" creationId="{39674D6E-A4D8-EF4A-BC58-7E1E2E406A2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1" creationId="{519E318F-F060-CA48-A907-B36CFBC7FF4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2" creationId="{55BB51A7-021D-DB4E-8282-9A9A190A8CC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3" creationId="{861158B7-2713-3F41-9973-045D961E9FC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4" creationId="{4D68C79F-A050-BE40-ACE2-85494FECAD2B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5" creationId="{7FD12629-16CA-FB4C-8837-5766C76CA696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6" creationId="{690766FC-5EA0-6C41-B9FD-830D0685DEC8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7" creationId="{26852250-884B-1E4F-BF8B-253C7DA5ABF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8" creationId="{1E0520F8-D0EB-6842-9C5D-1AA39DAC80A1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79" creationId="{3427918E-1274-C847-B9D7-5CF6FBC25E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0" creationId="{892689BB-F77A-6044-A4B0-1660D2EE9E8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1" creationId="{0F33655F-B950-F540-83BE-C0558686864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2" creationId="{8E00798E-D64F-F44F-AC47-DCF4250FB84D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3" creationId="{80E3DDD4-280D-D946-94E3-34AE6A541BA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4" creationId="{A0BF7DF5-12DC-AB4A-A31F-C6B5E75BD16C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5" creationId="{13410105-EF4E-214F-A900-3A8F24B8F334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6" creationId="{D0E86FF1-491A-9C4E-830F-86B34EB7AD20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7" creationId="{544FDA66-501C-D347-9376-8CABF9968CC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8" creationId="{215B9FA8-76F1-3F4A-BEFB-B0CAA7E21205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89" creationId="{7AFC8405-3F4F-D44D-9080-9CEFA38B7F6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0" creationId="{01A058A6-A0D5-F148-B162-495C7D8A53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1" creationId="{0B106BEB-0C6E-1C46-8082-2BEFEE63CBD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2" creationId="{190778EC-A954-3F4B-9E16-2026588A655F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3" creationId="{F7F45423-2BA4-2C44-9FF4-30B8E0247907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4" creationId="{8241752C-F747-5546-A17A-3E9FD7852AF2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5" creationId="{D0421DAF-7EE1-3D47-8B29-589A27DE8E6E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6" creationId="{EEFCB9BF-FD12-4143-8319-1B39D2F62AAA}"/>
          </ac:cxnSpMkLst>
        </pc:cxnChg>
        <pc:cxnChg chg="del">
          <ac:chgData name="Kulinich Bohdan" userId="48e65c9f34e137d0" providerId="LiveId" clId="{5A5031A7-9E80-C342-BA66-D38A4C11A9E3}" dt="2021-09-17T09:29:08.272" v="2078" actId="478"/>
          <ac:cxnSpMkLst>
            <pc:docMk/>
            <pc:sldMk cId="2144495511" sldId="563"/>
            <ac:cxnSpMk id="97" creationId="{010B72F8-98EE-1A42-87D5-8A9F17BFA430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5:42.734" v="5252"/>
        <pc:sldMkLst>
          <pc:docMk/>
          <pc:sldMk cId="1090325300" sldId="564"/>
        </pc:sldMkLst>
        <pc:spChg chg="mod">
          <ac:chgData name="Kulinich Bohdan" userId="48e65c9f34e137d0" providerId="LiveId" clId="{5A5031A7-9E80-C342-BA66-D38A4C11A9E3}" dt="2021-09-17T12:25:24.884" v="2659" actId="20577"/>
          <ac:spMkLst>
            <pc:docMk/>
            <pc:sldMk cId="1090325300" sldId="564"/>
            <ac:spMk id="6" creationId="{C455324C-6A9E-440D-AAF7-47FB99AD2433}"/>
          </ac:spMkLst>
        </pc:spChg>
        <pc:spChg chg="add mod">
          <ac:chgData name="Kulinich Bohdan" userId="48e65c9f34e137d0" providerId="LiveId" clId="{5A5031A7-9E80-C342-BA66-D38A4C11A9E3}" dt="2021-09-17T15:58:26.730" v="3290" actId="1035"/>
          <ac:spMkLst>
            <pc:docMk/>
            <pc:sldMk cId="1090325300" sldId="564"/>
            <ac:spMk id="8" creationId="{786F0F12-8985-D64B-87B4-52997AC664A0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9" creationId="{644F5E3F-F19B-FE42-99D4-071E9C04809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10" creationId="{5DE371DC-D937-E649-A954-A6AD2E757A94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3" creationId="{6BF21DF8-8591-DC4D-BF9E-6EE1CDDE4ACE}"/>
          </ac:spMkLst>
        </pc:spChg>
        <pc:spChg chg="add del mod topLvl">
          <ac:chgData name="Kulinich Bohdan" userId="48e65c9f34e137d0" providerId="LiveId" clId="{5A5031A7-9E80-C342-BA66-D38A4C11A9E3}" dt="2021-09-17T20:05:20.629" v="3521" actId="478"/>
          <ac:spMkLst>
            <pc:docMk/>
            <pc:sldMk cId="1090325300" sldId="564"/>
            <ac:spMk id="14" creationId="{2712D2B6-101E-6149-8088-3CBAAAAAF5D1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1" creationId="{C92EC97F-7B03-6948-B32E-48F9581D4E57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2" creationId="{DCAC1431-7783-3744-9EDD-00705BA6FF14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3" creationId="{49973F22-FB0D-0041-BB7F-9433C9B1A1CC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5" creationId="{C06C0C0D-DF7E-9C40-99B0-F1BBFBEDF75B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28" creationId="{8ABE27B2-25EC-7341-85B3-DDE4728F7218}"/>
          </ac:spMkLst>
        </pc:spChg>
        <pc:spChg chg="add mod topLvl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29" creationId="{A64E35FD-44D7-FD4A-916A-D10A551E2B87}"/>
          </ac:spMkLst>
        </pc:spChg>
        <pc:spChg chg="add del mod">
          <ac:chgData name="Kulinich Bohdan" userId="48e65c9f34e137d0" providerId="LiveId" clId="{5A5031A7-9E80-C342-BA66-D38A4C11A9E3}" dt="2021-09-17T16:02:33.767" v="3385" actId="767"/>
          <ac:spMkLst>
            <pc:docMk/>
            <pc:sldMk cId="1090325300" sldId="564"/>
            <ac:spMk id="30" creationId="{52E5EB1F-1A60-EF45-84CA-45DF576BD10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2" creationId="{122CAC7F-F8F5-184E-B3B4-D8529DF39859}"/>
          </ac:spMkLst>
        </pc:spChg>
        <pc:spChg chg="add mod">
          <ac:chgData name="Kulinich Bohdan" userId="48e65c9f34e137d0" providerId="LiveId" clId="{5A5031A7-9E80-C342-BA66-D38A4C11A9E3}" dt="2021-09-17T20:25:57.092" v="3729" actId="164"/>
          <ac:spMkLst>
            <pc:docMk/>
            <pc:sldMk cId="1090325300" sldId="564"/>
            <ac:spMk id="34" creationId="{A9CD675C-15FB-7847-9537-A5D3F1BAEF7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4" creationId="{B6C46FB2-6E15-CF43-A83B-2EB1A002AB0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5" creationId="{3AA81A8B-580E-AE44-A610-39855E9A27ED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8" creationId="{4BF122C1-6FF6-A547-A04A-FB8729F60B5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39" creationId="{622F8734-0B30-B54B-AED7-90EAC123314F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1" creationId="{48820A1A-1F9A-3845-81DB-5C4FC809DA32}"/>
          </ac:spMkLst>
        </pc:spChg>
        <pc:spChg chg="add del mod">
          <ac:chgData name="Kulinich Bohdan" userId="48e65c9f34e137d0" providerId="LiveId" clId="{5A5031A7-9E80-C342-BA66-D38A4C11A9E3}" dt="2021-09-17T20:05:16.664" v="3518"/>
          <ac:spMkLst>
            <pc:docMk/>
            <pc:sldMk cId="1090325300" sldId="564"/>
            <ac:spMk id="42" creationId="{EAEFE231-0304-BC4C-B92E-97D73A8FCFCE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4" creationId="{7A046C95-065D-8944-98B8-046D6EFF5F6C}"/>
          </ac:spMkLst>
        </pc:spChg>
        <pc:spChg chg="mod">
          <ac:chgData name="Kulinich Bohdan" userId="48e65c9f34e137d0" providerId="LiveId" clId="{5A5031A7-9E80-C342-BA66-D38A4C11A9E3}" dt="2021-09-17T15:58:33.844" v="3310"/>
          <ac:spMkLst>
            <pc:docMk/>
            <pc:sldMk cId="1090325300" sldId="564"/>
            <ac:spMk id="45" creationId="{FD391BA4-E4FA-5B48-A43C-50239E93842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0" creationId="{0B46FFF9-0A04-ED44-A443-32DCCF900C71}"/>
          </ac:spMkLst>
        </pc:spChg>
        <pc:spChg chg="add mod">
          <ac:chgData name="Kulinich Bohdan" userId="48e65c9f34e137d0" providerId="LiveId" clId="{5A5031A7-9E80-C342-BA66-D38A4C11A9E3}" dt="2021-09-17T20:25:43.751" v="3728" actId="164"/>
          <ac:spMkLst>
            <pc:docMk/>
            <pc:sldMk cId="1090325300" sldId="564"/>
            <ac:spMk id="51" creationId="{9125EBBE-23A6-3447-9FEA-D52D6619ABE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7" creationId="{8AB784E6-A69A-5B4E-BEF1-7AF72EA2E8DC}"/>
          </ac:spMkLst>
        </pc:spChg>
        <pc:spChg chg="add mod">
          <ac:chgData name="Kulinich Bohdan" userId="48e65c9f34e137d0" providerId="LiveId" clId="{5A5031A7-9E80-C342-BA66-D38A4C11A9E3}" dt="2021-09-19T20:45:42.734" v="5252"/>
          <ac:spMkLst>
            <pc:docMk/>
            <pc:sldMk cId="1090325300" sldId="564"/>
            <ac:spMk id="58" creationId="{8C545FC9-612E-D941-B3E5-7C8B2018113B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59" creationId="{664C4D24-5BC4-7849-8AE2-B0B804FA1C2D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0" creationId="{4E773FBE-B1DD-4D47-8027-04101806E5BE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3" creationId="{13D9F009-6F34-8E4B-89E2-96FDA622BFDA}"/>
          </ac:spMkLst>
        </pc:spChg>
        <pc:spChg chg="add mod">
          <ac:chgData name="Kulinich Bohdan" userId="48e65c9f34e137d0" providerId="LiveId" clId="{5A5031A7-9E80-C342-BA66-D38A4C11A9E3}" dt="2021-09-17T20:26:09.582" v="3730" actId="164"/>
          <ac:spMkLst>
            <pc:docMk/>
            <pc:sldMk cId="1090325300" sldId="564"/>
            <ac:spMk id="64" creationId="{3DAA2B21-0CBF-BA47-A8A8-C91A862C6E8B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37" creationId="{85050E6F-8BC8-1B4F-AAF0-16D214A9F332}"/>
          </ac:spMkLst>
        </pc:spChg>
        <pc:spChg chg="del">
          <ac:chgData name="Kulinich Bohdan" userId="48e65c9f34e137d0" providerId="LiveId" clId="{5A5031A7-9E80-C342-BA66-D38A4C11A9E3}" dt="2021-09-17T12:25:18.703" v="2631" actId="478"/>
          <ac:spMkLst>
            <pc:docMk/>
            <pc:sldMk cId="1090325300" sldId="564"/>
            <ac:spMk id="139" creationId="{8AE07010-55B0-074D-9039-EFDF30D5A28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0" creationId="{2D530A5D-61C7-DC42-BC79-6B820DBBF03E}"/>
          </ac:spMkLst>
        </pc:spChg>
        <pc:spChg chg="del">
          <ac:chgData name="Kulinich Bohdan" userId="48e65c9f34e137d0" providerId="LiveId" clId="{5A5031A7-9E80-C342-BA66-D38A4C11A9E3}" dt="2021-09-17T12:25:17.299" v="2630" actId="478"/>
          <ac:spMkLst>
            <pc:docMk/>
            <pc:sldMk cId="1090325300" sldId="564"/>
            <ac:spMk id="141" creationId="{404BD6C9-1565-BB44-AC63-81240355EFF5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2" creationId="{313651DE-41CD-1E45-BC1C-6656CA97314F}"/>
          </ac:spMkLst>
        </pc:spChg>
        <pc:spChg chg="del">
          <ac:chgData name="Kulinich Bohdan" userId="48e65c9f34e137d0" providerId="LiveId" clId="{5A5031A7-9E80-C342-BA66-D38A4C11A9E3}" dt="2021-09-17T12:25:14.691" v="2629" actId="478"/>
          <ac:spMkLst>
            <pc:docMk/>
            <pc:sldMk cId="1090325300" sldId="564"/>
            <ac:spMk id="143" creationId="{2296039A-91A7-E742-B4FF-EFB2C9E90E5D}"/>
          </ac:spMkLst>
        </pc:spChg>
        <pc:grpChg chg="add mod">
          <ac:chgData name="Kulinich Bohdan" userId="48e65c9f34e137d0" providerId="LiveId" clId="{5A5031A7-9E80-C342-BA66-D38A4C11A9E3}" dt="2021-09-17T20:25:43.751" v="3728" actId="164"/>
          <ac:grpSpMkLst>
            <pc:docMk/>
            <pc:sldMk cId="1090325300" sldId="564"/>
            <ac:grpSpMk id="17" creationId="{F1B76BB2-029F-BD45-A1FE-EBD1D9D02DAF}"/>
          </ac:grpSpMkLst>
        </pc:grpChg>
        <pc:grpChg chg="add mod">
          <ac:chgData name="Kulinich Bohdan" userId="48e65c9f34e137d0" providerId="LiveId" clId="{5A5031A7-9E80-C342-BA66-D38A4C11A9E3}" dt="2021-09-17T20:27:19.004" v="3741" actId="1035"/>
          <ac:grpSpMkLst>
            <pc:docMk/>
            <pc:sldMk cId="1090325300" sldId="564"/>
            <ac:grpSpMk id="18" creationId="{174FAD22-E982-594F-AC22-05574A8F7738}"/>
          </ac:grpSpMkLst>
        </pc:grpChg>
        <pc:grpChg chg="add mod">
          <ac:chgData name="Kulinich Bohdan" userId="48e65c9f34e137d0" providerId="LiveId" clId="{5A5031A7-9E80-C342-BA66-D38A4C11A9E3}" dt="2021-09-17T20:27:15.651" v="3738" actId="1035"/>
          <ac:grpSpMkLst>
            <pc:docMk/>
            <pc:sldMk cId="1090325300" sldId="564"/>
            <ac:grpSpMk id="19" creationId="{FA67431F-D027-A149-B776-7E3B390B76E8}"/>
          </ac:grpSpMkLst>
        </pc:grpChg>
        <pc:grpChg chg="add del mod">
          <ac:chgData name="Kulinich Bohdan" userId="48e65c9f34e137d0" providerId="LiveId" clId="{5A5031A7-9E80-C342-BA66-D38A4C11A9E3}" dt="2021-09-17T16:00:22.175" v="3358" actId="165"/>
          <ac:grpSpMkLst>
            <pc:docMk/>
            <pc:sldMk cId="1090325300" sldId="564"/>
            <ac:grpSpMk id="28" creationId="{C647AC15-814E-5244-B662-BF0018BC8471}"/>
          </ac:grpSpMkLst>
        </pc:grpChg>
        <pc:grpChg chg="add del mod">
          <ac:chgData name="Kulinich Bohdan" userId="48e65c9f34e137d0" providerId="LiveId" clId="{5A5031A7-9E80-C342-BA66-D38A4C11A9E3}" dt="2021-09-17T15:59:02.771" v="3315" actId="478"/>
          <ac:grpSpMkLst>
            <pc:docMk/>
            <pc:sldMk cId="1090325300" sldId="564"/>
            <ac:grpSpMk id="32" creationId="{A4B0CF8D-06F8-8F42-A8CD-79E9C5EAFF98}"/>
          </ac:grpSpMkLst>
        </pc:grpChg>
        <pc:picChg chg="del">
          <ac:chgData name="Kulinich Bohdan" userId="48e65c9f34e137d0" providerId="LiveId" clId="{5A5031A7-9E80-C342-BA66-D38A4C11A9E3}" dt="2021-09-17T12:25:14.691" v="2629" actId="478"/>
          <ac:picMkLst>
            <pc:docMk/>
            <pc:sldMk cId="1090325300" sldId="564"/>
            <ac:picMk id="7" creationId="{BFDFAF36-BA00-E045-B552-D9E9A024341F}"/>
          </ac:picMkLst>
        </pc:pic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1" creationId="{99C51C72-743C-2E4B-9EF7-DBC0FCC78A72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12" creationId="{C6C5923A-F620-6141-B630-0DF47C77B500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0" creationId="{8DC5B1B6-D2EE-CF48-A82E-D491716D7B98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4" creationId="{2406C2C3-C8D4-7248-8B40-E220415F1D3E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6" creationId="{ABBB01D8-5447-DE49-954A-E950415DBD6B}"/>
          </ac:cxnSpMkLst>
        </pc:cxnChg>
        <pc:cxnChg chg="add del mod topLvl">
          <ac:chgData name="Kulinich Bohdan" userId="48e65c9f34e137d0" providerId="LiveId" clId="{5A5031A7-9E80-C342-BA66-D38A4C11A9E3}" dt="2021-09-17T20:05:20.629" v="3521" actId="478"/>
          <ac:cxnSpMkLst>
            <pc:docMk/>
            <pc:sldMk cId="1090325300" sldId="564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0" creationId="{277635A8-798B-5C42-B470-B6C7061281D1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1" creationId="{0B4E5556-2516-8642-96E8-72EC12B36DC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5" creationId="{76134CB6-9E40-1C46-89D3-009C63AA221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6" creationId="{AD44FF5E-7EBB-CE45-96FE-A6C880398290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6" creationId="{D8AA61F3-7363-8C4F-888A-C9DFF10B7927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7" creationId="{9918043A-A3A6-6A45-8A31-55B8F1CF2765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37" creationId="{CB3E5195-A645-2946-ACF8-8AFB9318705B}"/>
          </ac:cxnSpMkLst>
        </pc:cxnChg>
        <pc:cxnChg chg="add mod">
          <ac:chgData name="Kulinich Bohdan" userId="48e65c9f34e137d0" providerId="LiveId" clId="{5A5031A7-9E80-C342-BA66-D38A4C11A9E3}" dt="2021-09-17T20:25:57.092" v="3729" actId="164"/>
          <ac:cxnSpMkLst>
            <pc:docMk/>
            <pc:sldMk cId="1090325300" sldId="564"/>
            <ac:cxnSpMk id="38" creationId="{382EDB0E-118B-694B-853D-1C13B1CDBE33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39" creationId="{6AAAB4E0-CA6F-C949-9F9B-AE6C6B7514F2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0" creationId="{80C1795F-CC44-EB44-805B-AD0C27F695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0" creationId="{A4301A38-4309-CE48-818B-BF6CEE2B1FDD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1" creationId="{B32BA071-89B9-9C48-9D8A-3F91979E45DC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2" creationId="{BF90FC86-61FE-EA42-8045-46C55BF5F0A2}"/>
          </ac:cxnSpMkLst>
        </pc:cxnChg>
        <pc:cxnChg chg="mod">
          <ac:chgData name="Kulinich Bohdan" userId="48e65c9f34e137d0" providerId="LiveId" clId="{5A5031A7-9E80-C342-BA66-D38A4C11A9E3}" dt="2021-09-17T15:58:33.844" v="3310"/>
          <ac:cxnSpMkLst>
            <pc:docMk/>
            <pc:sldMk cId="1090325300" sldId="564"/>
            <ac:cxnSpMk id="43" creationId="{1843A99A-4CF4-7546-ACE5-17D4A60BB82E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3" creationId="{2980C10C-E634-6841-AD4F-E3AA9329CFEC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4" creationId="{D5B56B8E-3B4B-CA46-8565-B1D0756DB20F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5" creationId="{892630DB-89BC-0B4C-9EBD-090549D54D1A}"/>
          </ac:cxnSpMkLst>
        </pc:cxnChg>
        <pc:cxnChg chg="add del mod">
          <ac:chgData name="Kulinich Bohdan" userId="48e65c9f34e137d0" providerId="LiveId" clId="{5A5031A7-9E80-C342-BA66-D38A4C11A9E3}" dt="2021-09-17T20:05:16.664" v="3518"/>
          <ac:cxnSpMkLst>
            <pc:docMk/>
            <pc:sldMk cId="1090325300" sldId="564"/>
            <ac:cxnSpMk id="47" creationId="{433C87A2-88AA-1E47-94FF-62568D635CD5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8" creationId="{D85AB1B0-FC7B-5447-8B72-5B5764BD74FF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49" creationId="{DBF1AD29-7384-1148-8A5B-89B68DE21EA7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2" creationId="{60C1D442-74AE-4E4D-9B03-D063A2D2DD2C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3" creationId="{7138B6BD-A3F4-6E4F-ACA7-CB682CE81486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4" creationId="{591B4289-EAB9-EB4B-A13A-FFF54C79C03D}"/>
          </ac:cxnSpMkLst>
        </pc:cxnChg>
        <pc:cxnChg chg="add mod">
          <ac:chgData name="Kulinich Bohdan" userId="48e65c9f34e137d0" providerId="LiveId" clId="{5A5031A7-9E80-C342-BA66-D38A4C11A9E3}" dt="2021-09-17T20:25:43.751" v="3728" actId="164"/>
          <ac:cxnSpMkLst>
            <pc:docMk/>
            <pc:sldMk cId="1090325300" sldId="564"/>
            <ac:cxnSpMk id="55" creationId="{52599DDE-CE78-3A44-A831-9547B3398195}"/>
          </ac:cxnSpMkLst>
        </pc:cxnChg>
        <pc:cxnChg chg="add del mod">
          <ac:chgData name="Kulinich Bohdan" userId="48e65c9f34e137d0" providerId="LiveId" clId="{5A5031A7-9E80-C342-BA66-D38A4C11A9E3}" dt="2021-09-17T20:06:34.574" v="3583" actId="478"/>
          <ac:cxnSpMkLst>
            <pc:docMk/>
            <pc:sldMk cId="1090325300" sldId="564"/>
            <ac:cxnSpMk id="56" creationId="{95259148-A92E-4241-91E7-2696BBC77B75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1" creationId="{09E39E25-4F81-5949-BEAF-C70A077D952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2" creationId="{E4E5D338-3A0F-B74E-8377-85BA4DED2A66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5" creationId="{906B0DC7-9509-3B44-81ED-A4E427DB93AF}"/>
          </ac:cxnSpMkLst>
        </pc:cxnChg>
        <pc:cxnChg chg="add del mod">
          <ac:chgData name="Kulinich Bohdan" userId="48e65c9f34e137d0" providerId="LiveId" clId="{5A5031A7-9E80-C342-BA66-D38A4C11A9E3}" dt="2021-09-17T20:22:35.733" v="3713" actId="478"/>
          <ac:cxnSpMkLst>
            <pc:docMk/>
            <pc:sldMk cId="1090325300" sldId="564"/>
            <ac:cxnSpMk id="66" creationId="{2D0B6C9A-6B50-A147-B62B-8BA679900A8A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7" creationId="{57C91E4A-FC06-EE47-BA42-A3289176D86F}"/>
          </ac:cxnSpMkLst>
        </pc:cxnChg>
        <pc:cxnChg chg="add del mod">
          <ac:chgData name="Kulinich Bohdan" userId="48e65c9f34e137d0" providerId="LiveId" clId="{5A5031A7-9E80-C342-BA66-D38A4C11A9E3}" dt="2021-09-17T20:22:50.967" v="3718" actId="478"/>
          <ac:cxnSpMkLst>
            <pc:docMk/>
            <pc:sldMk cId="1090325300" sldId="564"/>
            <ac:cxnSpMk id="68" creationId="{2234E6CF-C81A-3149-B064-161C425EF647}"/>
          </ac:cxnSpMkLst>
        </pc:cxnChg>
        <pc:cxnChg chg="add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69" creationId="{32DECE04-7547-C748-A10E-6B1E84004689}"/>
          </ac:cxnSpMkLst>
        </pc:cxnChg>
        <pc:cxnChg chg="add del mod">
          <ac:chgData name="Kulinich Bohdan" userId="48e65c9f34e137d0" providerId="LiveId" clId="{5A5031A7-9E80-C342-BA66-D38A4C11A9E3}" dt="2021-09-17T20:26:09.582" v="3730" actId="164"/>
          <ac:cxnSpMkLst>
            <pc:docMk/>
            <pc:sldMk cId="1090325300" sldId="564"/>
            <ac:cxnSpMk id="70" creationId="{B7141F53-36CA-7C4C-A794-42D38CC58CBF}"/>
          </ac:cxnSpMkLst>
        </pc:cxnChg>
      </pc:sldChg>
      <pc:sldChg chg="addSp delSp modSp add mod delAnim modAnim">
        <pc:chgData name="Kulinich Bohdan" userId="48e65c9f34e137d0" providerId="LiveId" clId="{5A5031A7-9E80-C342-BA66-D38A4C11A9E3}" dt="2021-09-19T20:44:00.859" v="5248" actId="20577"/>
        <pc:sldMkLst>
          <pc:docMk/>
          <pc:sldMk cId="3451233715" sldId="565"/>
        </pc:sldMkLst>
        <pc:spChg chg="add del mod">
          <ac:chgData name="Kulinich Bohdan" userId="48e65c9f34e137d0" providerId="LiveId" clId="{5A5031A7-9E80-C342-BA66-D38A4C11A9E3}" dt="2021-09-17T14:23:30.446" v="2719" actId="478"/>
          <ac:spMkLst>
            <pc:docMk/>
            <pc:sldMk cId="3451233715" sldId="565"/>
            <ac:spMk id="19" creationId="{12BFA868-A3E2-2342-A822-6CF38BB01B22}"/>
          </ac:spMkLst>
        </pc:spChg>
        <pc:spChg chg="mod">
          <ac:chgData name="Kulinich Bohdan" userId="48e65c9f34e137d0" providerId="LiveId" clId="{5A5031A7-9E80-C342-BA66-D38A4C11A9E3}" dt="2021-09-18T09:04:06.984" v="3816" actId="20577"/>
          <ac:spMkLst>
            <pc:docMk/>
            <pc:sldMk cId="3451233715" sldId="565"/>
            <ac:spMk id="133" creationId="{1AA83C9B-E9FC-6546-AB37-699C04B799A4}"/>
          </ac:spMkLst>
        </pc:spChg>
        <pc:spChg chg="mod">
          <ac:chgData name="Kulinich Bohdan" userId="48e65c9f34e137d0" providerId="LiveId" clId="{5A5031A7-9E80-C342-BA66-D38A4C11A9E3}" dt="2021-09-17T15:07:03.059" v="2969" actId="20577"/>
          <ac:spMkLst>
            <pc:docMk/>
            <pc:sldMk cId="3451233715" sldId="565"/>
            <ac:spMk id="136" creationId="{D48EECF6-C804-924C-B33F-CF49C8C30E8C}"/>
          </ac:spMkLst>
        </pc:spChg>
        <pc:spChg chg="mod">
          <ac:chgData name="Kulinich Bohdan" userId="48e65c9f34e137d0" providerId="LiveId" clId="{5A5031A7-9E80-C342-BA66-D38A4C11A9E3}" dt="2021-09-19T20:44:00.859" v="5248" actId="20577"/>
          <ac:spMkLst>
            <pc:docMk/>
            <pc:sldMk cId="3451233715" sldId="565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8T10:55:25.304" v="3976" actId="20577"/>
          <ac:spMkLst>
            <pc:docMk/>
            <pc:sldMk cId="3451233715" sldId="565"/>
            <ac:spMk id="139" creationId="{8AE07010-55B0-074D-9039-EFDF30D5A28E}"/>
          </ac:spMkLst>
        </pc:spChg>
      </pc:sldChg>
      <pc:sldChg chg="addSp delSp modSp add mod modTransition delAnim modAnim">
        <pc:chgData name="Kulinich Bohdan" userId="48e65c9f34e137d0" providerId="LiveId" clId="{5A5031A7-9E80-C342-BA66-D38A4C11A9E3}" dt="2021-09-17T21:46:48.139" v="3767" actId="1076"/>
        <pc:sldMkLst>
          <pc:docMk/>
          <pc:sldMk cId="1740785507" sldId="566"/>
        </pc:sldMkLst>
        <pc:spChg chg="del">
          <ac:chgData name="Kulinich Bohdan" userId="48e65c9f34e137d0" providerId="LiveId" clId="{5A5031A7-9E80-C342-BA66-D38A4C11A9E3}" dt="2021-09-17T14:22:44.828" v="2710" actId="478"/>
          <ac:spMkLst>
            <pc:docMk/>
            <pc:sldMk cId="1740785507" sldId="566"/>
            <ac:spMk id="19" creationId="{12BFA868-A3E2-2342-A822-6CF38BB01B22}"/>
          </ac:spMkLst>
        </pc:spChg>
        <pc:spChg chg="add mod">
          <ac:chgData name="Kulinich Bohdan" userId="48e65c9f34e137d0" providerId="LiveId" clId="{5A5031A7-9E80-C342-BA66-D38A4C11A9E3}" dt="2021-09-17T14:34:20.913" v="2872" actId="553"/>
          <ac:spMkLst>
            <pc:docMk/>
            <pc:sldMk cId="1740785507" sldId="566"/>
            <ac:spMk id="22" creationId="{12FCE0C1-02A0-984E-BCAD-0B220B1AF7F4}"/>
          </ac:spMkLst>
        </pc:spChg>
        <pc:spChg chg="add mod">
          <ac:chgData name="Kulinich Bohdan" userId="48e65c9f34e137d0" providerId="LiveId" clId="{5A5031A7-9E80-C342-BA66-D38A4C11A9E3}" dt="2021-09-17T21:46:48.139" v="3767" actId="1076"/>
          <ac:spMkLst>
            <pc:docMk/>
            <pc:sldMk cId="1740785507" sldId="566"/>
            <ac:spMk id="23" creationId="{A184DCF9-61ED-9C41-A23F-66ED3531646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4" creationId="{4E39E24F-6602-384C-B91C-DA6D0DBD56D6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5" creationId="{DD933682-023D-3044-B940-61EF46AB18E2}"/>
          </ac:spMkLst>
        </pc:spChg>
        <pc:spChg chg="add mod">
          <ac:chgData name="Kulinich Bohdan" userId="48e65c9f34e137d0" providerId="LiveId" clId="{5A5031A7-9E80-C342-BA66-D38A4C11A9E3}" dt="2021-09-17T14:34:26.958" v="2874" actId="1076"/>
          <ac:spMkLst>
            <pc:docMk/>
            <pc:sldMk cId="1740785507" sldId="566"/>
            <ac:spMk id="26" creationId="{4649CA8A-8DE4-B941-995F-5DCEF1E13CB2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1" creationId="{178BA084-BBAC-1E42-B8D9-F263F762B76C}"/>
          </ac:spMkLst>
        </pc:spChg>
        <pc:spChg chg="add mod">
          <ac:chgData name="Kulinich Bohdan" userId="48e65c9f34e137d0" providerId="LiveId" clId="{5A5031A7-9E80-C342-BA66-D38A4C11A9E3}" dt="2021-09-17T14:37:05.064" v="2901" actId="1076"/>
          <ac:spMkLst>
            <pc:docMk/>
            <pc:sldMk cId="1740785507" sldId="566"/>
            <ac:spMk id="32" creationId="{FFC59AE7-0F93-194A-8B87-CF397DE1BC63}"/>
          </ac:spMkLst>
        </pc:spChg>
        <pc:spChg chg="add mod">
          <ac:chgData name="Kulinich Bohdan" userId="48e65c9f34e137d0" providerId="LiveId" clId="{5A5031A7-9E80-C342-BA66-D38A4C11A9E3}" dt="2021-09-17T14:38:49.451" v="2963" actId="207"/>
          <ac:spMkLst>
            <pc:docMk/>
            <pc:sldMk cId="1740785507" sldId="566"/>
            <ac:spMk id="35" creationId="{F9C61ED7-715A-3D4C-862E-6A2C05FB8231}"/>
          </ac:spMkLst>
        </pc:spChg>
        <pc:spChg chg="add mod">
          <ac:chgData name="Kulinich Bohdan" userId="48e65c9f34e137d0" providerId="LiveId" clId="{5A5031A7-9E80-C342-BA66-D38A4C11A9E3}" dt="2021-09-17T14:38:46.142" v="2962" actId="207"/>
          <ac:spMkLst>
            <pc:docMk/>
            <pc:sldMk cId="1740785507" sldId="566"/>
            <ac:spMk id="36" creationId="{D84B83CB-959C-2145-B24E-7DF87F4DF4E7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3" creationId="{1AA83C9B-E9FC-6546-AB37-699C04B799A4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4" creationId="{822BCA6A-E746-D540-8473-6E21EA9520EE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5" creationId="{F479933F-E3A7-3C41-BB17-B33AABBDA4B2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6" creationId="{D48EECF6-C804-924C-B33F-CF49C8C30E8C}"/>
          </ac:spMkLst>
        </pc:spChg>
        <pc:spChg chg="del">
          <ac:chgData name="Kulinich Bohdan" userId="48e65c9f34e137d0" providerId="LiveId" clId="{5A5031A7-9E80-C342-BA66-D38A4C11A9E3}" dt="2021-09-17T14:22:48.380" v="2711" actId="478"/>
          <ac:spMkLst>
            <pc:docMk/>
            <pc:sldMk cId="1740785507" sldId="566"/>
            <ac:spMk id="137" creationId="{85050E6F-8BC8-1B4F-AAF0-16D214A9F332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39" creationId="{8AE07010-55B0-074D-9039-EFDF30D5A28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0" creationId="{2D530A5D-61C7-DC42-BC79-6B820DBBF03E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1" creationId="{404BD6C9-1565-BB44-AC63-81240355EFF5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2" creationId="{313651DE-41CD-1E45-BC1C-6656CA97314F}"/>
          </ac:spMkLst>
        </pc:spChg>
        <pc:spChg chg="mod">
          <ac:chgData name="Kulinich Bohdan" userId="48e65c9f34e137d0" providerId="LiveId" clId="{5A5031A7-9E80-C342-BA66-D38A4C11A9E3}" dt="2021-09-17T14:23:00.118" v="2712" actId="1076"/>
          <ac:spMkLst>
            <pc:docMk/>
            <pc:sldMk cId="1740785507" sldId="566"/>
            <ac:spMk id="143" creationId="{2296039A-91A7-E742-B4FF-EFB2C9E90E5D}"/>
          </ac:spMkLst>
        </pc:spChg>
        <pc:picChg chg="del">
          <ac:chgData name="Kulinich Bohdan" userId="48e65c9f34e137d0" providerId="LiveId" clId="{5A5031A7-9E80-C342-BA66-D38A4C11A9E3}" dt="2021-09-17T14:22:48.380" v="2711" actId="478"/>
          <ac:picMkLst>
            <pc:docMk/>
            <pc:sldMk cId="1740785507" sldId="566"/>
            <ac:picMk id="7" creationId="{BFDFAF36-BA00-E045-B552-D9E9A024341F}"/>
          </ac:picMkLst>
        </pc:picChg>
        <pc:cxnChg chg="add mod">
          <ac:chgData name="Kulinich Bohdan" userId="48e65c9f34e137d0" providerId="LiveId" clId="{5A5031A7-9E80-C342-BA66-D38A4C11A9E3}" dt="2021-09-17T14:34:06.806" v="2870" actId="14100"/>
          <ac:cxnSpMkLst>
            <pc:docMk/>
            <pc:sldMk cId="1740785507" sldId="566"/>
            <ac:cxnSpMk id="20" creationId="{7CC0B5C8-08C5-2F4E-9690-56BA63BA9541}"/>
          </ac:cxnSpMkLst>
        </pc:cxnChg>
        <pc:cxnChg chg="add mod">
          <ac:chgData name="Kulinich Bohdan" userId="48e65c9f34e137d0" providerId="LiveId" clId="{5A5031A7-9E80-C342-BA66-D38A4C11A9E3}" dt="2021-09-17T14:34:39.228" v="2880" actId="1035"/>
          <ac:cxnSpMkLst>
            <pc:docMk/>
            <pc:sldMk cId="1740785507" sldId="566"/>
            <ac:cxnSpMk id="29" creationId="{AB8CA7F9-E73F-8B4D-92DD-E2E1FD07097E}"/>
          </ac:cxnSpMkLst>
        </pc:cxnChg>
        <pc:cxnChg chg="add mod">
          <ac:chgData name="Kulinich Bohdan" userId="48e65c9f34e137d0" providerId="LiveId" clId="{5A5031A7-9E80-C342-BA66-D38A4C11A9E3}" dt="2021-09-17T14:37:24.050" v="2904" actId="1076"/>
          <ac:cxnSpMkLst>
            <pc:docMk/>
            <pc:sldMk cId="1740785507" sldId="566"/>
            <ac:cxnSpMk id="34" creationId="{F9BC56C8-D14F-0542-9059-06F5AA6259D3}"/>
          </ac:cxnSpMkLst>
        </pc:cxnChg>
      </pc:sldChg>
      <pc:sldChg chg="addSp delSp modSp add del mod">
        <pc:chgData name="Kulinich Bohdan" userId="48e65c9f34e137d0" providerId="LiveId" clId="{5A5031A7-9E80-C342-BA66-D38A4C11A9E3}" dt="2021-09-18T14:26:50.389" v="3977" actId="2696"/>
        <pc:sldMkLst>
          <pc:docMk/>
          <pc:sldMk cId="1033763253" sldId="567"/>
        </pc:sldMkLst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3" creationId="{6BF21DF8-8591-DC4D-BF9E-6EE1CDDE4ACE}"/>
          </ac:spMkLst>
        </pc:spChg>
        <pc:spChg chg="mod">
          <ac:chgData name="Kulinich Bohdan" userId="48e65c9f34e137d0" providerId="LiveId" clId="{5A5031A7-9E80-C342-BA66-D38A4C11A9E3}" dt="2021-09-17T16:08:59.222" v="3457" actId="1035"/>
          <ac:spMkLst>
            <pc:docMk/>
            <pc:sldMk cId="1033763253" sldId="567"/>
            <ac:spMk id="14" creationId="{2712D2B6-101E-6149-8088-3CBAAAAAF5D1}"/>
          </ac:spMkLst>
        </pc:sp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1" creationId="{99C51C72-743C-2E4B-9EF7-DBC0FCC78A72}"/>
          </ac:cxnSpMkLst>
        </pc:cxnChg>
        <pc:cxnChg chg="mod">
          <ac:chgData name="Kulinich Bohdan" userId="48e65c9f34e137d0" providerId="LiveId" clId="{5A5031A7-9E80-C342-BA66-D38A4C11A9E3}" dt="2021-09-17T16:09:23.453" v="3459" actId="1582"/>
          <ac:cxnSpMkLst>
            <pc:docMk/>
            <pc:sldMk cId="1033763253" sldId="567"/>
            <ac:cxnSpMk id="12" creationId="{C6C5923A-F620-6141-B630-0DF47C77B500}"/>
          </ac:cxnSpMkLst>
        </pc:cxnChg>
        <pc:cxnChg chg="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0" creationId="{8DC5B1B6-D2EE-CF48-A82E-D491716D7B98}"/>
          </ac:cxnSpMkLst>
        </pc:cxnChg>
        <pc:cxnChg chg="del mod">
          <ac:chgData name="Kulinich Bohdan" userId="48e65c9f34e137d0" providerId="LiveId" clId="{5A5031A7-9E80-C342-BA66-D38A4C11A9E3}" dt="2021-09-17T16:07:25.469" v="3408" actId="478"/>
          <ac:cxnSpMkLst>
            <pc:docMk/>
            <pc:sldMk cId="1033763253" sldId="567"/>
            <ac:cxnSpMk id="24" creationId="{2406C2C3-C8D4-7248-8B40-E220415F1D3E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6" creationId="{ABBB01D8-5447-DE49-954A-E950415DBD6B}"/>
          </ac:cxnSpMkLst>
        </pc:cxnChg>
        <pc:cxnChg chg="del">
          <ac:chgData name="Kulinich Bohdan" userId="48e65c9f34e137d0" providerId="LiveId" clId="{5A5031A7-9E80-C342-BA66-D38A4C11A9E3}" dt="2021-09-17T16:08:29.880" v="3432" actId="478"/>
          <ac:cxnSpMkLst>
            <pc:docMk/>
            <pc:sldMk cId="1033763253" sldId="567"/>
            <ac:cxnSpMk id="27" creationId="{66FF1E27-8664-C047-994C-025DBA051D85}"/>
          </ac:cxnSpMkLst>
        </pc:cxnChg>
        <pc:cxnChg chg="add mod">
          <ac:chgData name="Kulinich Bohdan" userId="48e65c9f34e137d0" providerId="LiveId" clId="{5A5031A7-9E80-C342-BA66-D38A4C11A9E3}" dt="2021-09-17T16:08:59.222" v="3457" actId="1035"/>
          <ac:cxnSpMkLst>
            <pc:docMk/>
            <pc:sldMk cId="1033763253" sldId="567"/>
            <ac:cxnSpMk id="28" creationId="{16FE9AFB-5DEA-5543-8420-925825C5BD4E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0" creationId="{4572B839-90C7-6F47-A3EF-2F03B52A7D35}"/>
          </ac:cxnSpMkLst>
        </pc:cxnChg>
        <pc:cxnChg chg="add mod">
          <ac:chgData name="Kulinich Bohdan" userId="48e65c9f34e137d0" providerId="LiveId" clId="{5A5031A7-9E80-C342-BA66-D38A4C11A9E3}" dt="2021-09-17T16:09:36.879" v="3465" actId="1035"/>
          <ac:cxnSpMkLst>
            <pc:docMk/>
            <pc:sldMk cId="1033763253" sldId="567"/>
            <ac:cxnSpMk id="31" creationId="{631633BE-8971-FF47-A534-23F8DE9B7E57}"/>
          </ac:cxnSpMkLst>
        </pc:cxnChg>
      </pc:sldChg>
      <pc:sldChg chg="addSp modSp new del mod setBg modAnim">
        <pc:chgData name="Kulinich Bohdan" userId="48e65c9f34e137d0" providerId="LiveId" clId="{5A5031A7-9E80-C342-BA66-D38A4C11A9E3}" dt="2021-09-19T13:28:41.373" v="4881" actId="2696"/>
        <pc:sldMkLst>
          <pc:docMk/>
          <pc:sldMk cId="2551051874" sldId="567"/>
        </pc:sldMkLst>
        <pc:spChg chg="add mod">
          <ac:chgData name="Kulinich Bohdan" userId="48e65c9f34e137d0" providerId="LiveId" clId="{5A5031A7-9E80-C342-BA66-D38A4C11A9E3}" dt="2021-09-18T18:48:50.825" v="4345" actId="1038"/>
          <ac:spMkLst>
            <pc:docMk/>
            <pc:sldMk cId="2551051874" sldId="567"/>
            <ac:spMk id="6" creationId="{64F27266-B1F3-8645-B60B-E93CB250FDF7}"/>
          </ac:spMkLst>
        </pc:spChg>
        <pc:spChg chg="add">
          <ac:chgData name="Kulinich Bohdan" userId="48e65c9f34e137d0" providerId="LiveId" clId="{5A5031A7-9E80-C342-BA66-D38A4C11A9E3}" dt="2021-09-18T18:34:19.628" v="4184" actId="26606"/>
          <ac:spMkLst>
            <pc:docMk/>
            <pc:sldMk cId="2551051874" sldId="567"/>
            <ac:spMk id="7" creationId="{42A4FC2C-047E-45A5-965D-8E1E3BF09BC6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9" creationId="{39B54834-5580-3046-9121-7EB6F64A396E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2" creationId="{DE9CFBF3-0EAD-9649-A872-28CA3BBB0A03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4" creationId="{6360B5F0-5045-BB4C-92B8-4E85A4404D1A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6" creationId="{94D6A51C-082F-D14F-A753-DB6AAC3763AB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18" creationId="{DD43EA77-1F2C-7843-9947-2C5B1BE9CE9C}"/>
          </ac:spMkLst>
        </pc:spChg>
        <pc:spChg chg="add mod">
          <ac:chgData name="Kulinich Bohdan" userId="48e65c9f34e137d0" providerId="LiveId" clId="{5A5031A7-9E80-C342-BA66-D38A4C11A9E3}" dt="2021-09-18T18:48:39.788" v="4329" actId="1037"/>
          <ac:spMkLst>
            <pc:docMk/>
            <pc:sldMk cId="2551051874" sldId="567"/>
            <ac:spMk id="21" creationId="{F9FCEFCA-6C16-D340-9BA9-6C903629594B}"/>
          </ac:spMkLst>
        </pc:spChg>
        <pc:picChg chg="add mod">
          <ac:chgData name="Kulinich Bohdan" userId="48e65c9f34e137d0" providerId="LiveId" clId="{5A5031A7-9E80-C342-BA66-D38A4C11A9E3}" dt="2021-09-18T18:34:19.628" v="4184" actId="26606"/>
          <ac:picMkLst>
            <pc:docMk/>
            <pc:sldMk cId="2551051874" sldId="567"/>
            <ac:picMk id="2" creationId="{D4D3CC5D-5222-EF40-BC2E-C967D8DE8D38}"/>
          </ac:picMkLst>
        </pc:picChg>
        <pc:cxnChg chg="add mod">
          <ac:chgData name="Kulinich Bohdan" userId="48e65c9f34e137d0" providerId="LiveId" clId="{5A5031A7-9E80-C342-BA66-D38A4C11A9E3}" dt="2021-09-18T18:48:50.825" v="4345" actId="1038"/>
          <ac:cxnSpMkLst>
            <pc:docMk/>
            <pc:sldMk cId="2551051874" sldId="567"/>
            <ac:cxnSpMk id="4" creationId="{636D9199-FA3C-4D44-AED7-D6331845090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8" creationId="{05756EDB-CC5B-2042-89AD-2C57B51D70DC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0" creationId="{B14B4E10-4C17-E841-A200-14D1AE559E48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3" creationId="{806283A9-9349-7D46-B26C-DD9BB7E73F83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5" creationId="{B0F24EFB-1FFE-2A4F-B3A7-1DA09F204D86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17" creationId="{E1C3F763-3CBA-FB4E-9CC3-B7C699B83DE7}"/>
          </ac:cxnSpMkLst>
        </pc:cxnChg>
        <pc:cxnChg chg="add mod">
          <ac:chgData name="Kulinich Bohdan" userId="48e65c9f34e137d0" providerId="LiveId" clId="{5A5031A7-9E80-C342-BA66-D38A4C11A9E3}" dt="2021-09-18T18:48:39.788" v="4329" actId="1037"/>
          <ac:cxnSpMkLst>
            <pc:docMk/>
            <pc:sldMk cId="2551051874" sldId="567"/>
            <ac:cxnSpMk id="20" creationId="{C5D4D79B-AE0A-6141-BDFC-350947BD4FEB}"/>
          </ac:cxnSpMkLst>
        </pc:cxnChg>
      </pc:sldChg>
      <pc:sldChg chg="delSp modSp add mod delAnim">
        <pc:chgData name="Kulinich Bohdan" userId="48e65c9f34e137d0" providerId="LiveId" clId="{5A5031A7-9E80-C342-BA66-D38A4C11A9E3}" dt="2021-09-18T19:05:16.378" v="4413"/>
        <pc:sldMkLst>
          <pc:docMk/>
          <pc:sldMk cId="279696346" sldId="568"/>
        </pc:sldMkLst>
        <pc:spChg chg="mod">
          <ac:chgData name="Kulinich Bohdan" userId="48e65c9f34e137d0" providerId="LiveId" clId="{5A5031A7-9E80-C342-BA66-D38A4C11A9E3}" dt="2021-09-18T18:53:03.555" v="4348" actId="20577"/>
          <ac:spMkLst>
            <pc:docMk/>
            <pc:sldMk cId="279696346" sldId="568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04:02.633" v="4400" actId="14100"/>
          <ac:spMkLst>
            <pc:docMk/>
            <pc:sldMk cId="279696346" sldId="568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05:10.294" v="4412" actId="20577"/>
          <ac:spMkLst>
            <pc:docMk/>
            <pc:sldMk cId="279696346" sldId="568"/>
            <ac:spMk id="15" creationId="{CC407EF1-6392-5C4B-9B2A-38BBE0C777B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19" creationId="{45BB5460-2257-0D47-9161-237D85BCA257}"/>
          </ac:spMkLst>
        </pc:spChg>
        <pc:spChg chg="del">
          <ac:chgData name="Kulinich Bohdan" userId="48e65c9f34e137d0" providerId="LiveId" clId="{5A5031A7-9E80-C342-BA66-D38A4C11A9E3}" dt="2021-09-18T18:54:48.908" v="4372" actId="478"/>
          <ac:spMkLst>
            <pc:docMk/>
            <pc:sldMk cId="279696346" sldId="568"/>
            <ac:spMk id="20" creationId="{AC64724F-2902-464E-9EE3-17CAD919370E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1" creationId="{B1D8C3CE-3516-8D4A-9275-21D9A04D8538}"/>
          </ac:spMkLst>
        </pc:spChg>
        <pc:spChg chg="del">
          <ac:chgData name="Kulinich Bohdan" userId="48e65c9f34e137d0" providerId="LiveId" clId="{5A5031A7-9E80-C342-BA66-D38A4C11A9E3}" dt="2021-09-18T18:54:51.156" v="4373" actId="478"/>
          <ac:spMkLst>
            <pc:docMk/>
            <pc:sldMk cId="279696346" sldId="568"/>
            <ac:spMk id="22" creationId="{5F6BC992-4E01-6A42-A587-491AD64BA0E8}"/>
          </ac:spMkLst>
        </pc:spChg>
        <pc:spChg chg="mod">
          <ac:chgData name="Kulinich Bohdan" userId="48e65c9f34e137d0" providerId="LiveId" clId="{5A5031A7-9E80-C342-BA66-D38A4C11A9E3}" dt="2021-09-18T19:05:16.378" v="4413"/>
          <ac:spMkLst>
            <pc:docMk/>
            <pc:sldMk cId="279696346" sldId="568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5A5031A7-9E80-C342-BA66-D38A4C11A9E3}" dt="2021-09-18T19:15:14.599" v="4479" actId="14100"/>
        <pc:sldMkLst>
          <pc:docMk/>
          <pc:sldMk cId="1757191536" sldId="569"/>
        </pc:sldMkLst>
        <pc:spChg chg="mod">
          <ac:chgData name="Kulinich Bohdan" userId="48e65c9f34e137d0" providerId="LiveId" clId="{5A5031A7-9E80-C342-BA66-D38A4C11A9E3}" dt="2021-09-18T19:13:25.245" v="4415" actId="20577"/>
          <ac:spMkLst>
            <pc:docMk/>
            <pc:sldMk cId="1757191536" sldId="569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19:15:11.899" v="4478" actId="14100"/>
          <ac:spMkLst>
            <pc:docMk/>
            <pc:sldMk cId="1757191536" sldId="569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19:15:14.599" v="4479" actId="14100"/>
          <ac:spMkLst>
            <pc:docMk/>
            <pc:sldMk cId="1757191536" sldId="569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19:14:31.902" v="4468" actId="14100"/>
          <ac:spMkLst>
            <pc:docMk/>
            <pc:sldMk cId="1757191536" sldId="569"/>
            <ac:spMk id="111" creationId="{7DFAC910-99EA-4A53-93C3-DEE93FA3D901}"/>
          </ac:spMkLst>
        </pc:spChg>
      </pc:sldChg>
      <pc:sldChg chg="addSp delSp modSp add mod">
        <pc:chgData name="Kulinich Bohdan" userId="48e65c9f34e137d0" providerId="LiveId" clId="{5A5031A7-9E80-C342-BA66-D38A4C11A9E3}" dt="2021-09-19T10:21:33.901" v="4608"/>
        <pc:sldMkLst>
          <pc:docMk/>
          <pc:sldMk cId="3949950608" sldId="570"/>
        </pc:sldMkLst>
        <pc:spChg chg="add del">
          <ac:chgData name="Kulinich Bohdan" userId="48e65c9f34e137d0" providerId="LiveId" clId="{5A5031A7-9E80-C342-BA66-D38A4C11A9E3}" dt="2021-09-19T10:21:33.901" v="4608"/>
          <ac:spMkLst>
            <pc:docMk/>
            <pc:sldMk cId="3949950608" sldId="570"/>
            <ac:spMk id="2" creationId="{FD064D34-4D76-B34A-9F10-B9AA5FAC4DFB}"/>
          </ac:spMkLst>
        </pc:spChg>
        <pc:spChg chg="mod">
          <ac:chgData name="Kulinich Bohdan" userId="48e65c9f34e137d0" providerId="LiveId" clId="{5A5031A7-9E80-C342-BA66-D38A4C11A9E3}" dt="2021-09-18T20:49:52.650" v="4481" actId="20577"/>
          <ac:spMkLst>
            <pc:docMk/>
            <pc:sldMk cId="3949950608" sldId="570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8T20:55:27.887" v="4595" actId="14100"/>
          <ac:spMkLst>
            <pc:docMk/>
            <pc:sldMk cId="3949950608" sldId="570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8T20:55:47.467" v="4606" actId="20577"/>
          <ac:spMkLst>
            <pc:docMk/>
            <pc:sldMk cId="3949950608" sldId="570"/>
            <ac:spMk id="15" creationId="{CC407EF1-6392-5C4B-9B2A-38BBE0C777B7}"/>
          </ac:spMkLst>
        </pc:spChg>
        <pc:spChg chg="mod">
          <ac:chgData name="Kulinich Bohdan" userId="48e65c9f34e137d0" providerId="LiveId" clId="{5A5031A7-9E80-C342-BA66-D38A4C11A9E3}" dt="2021-09-18T20:54:52.317" v="4579" actId="14100"/>
          <ac:spMkLst>
            <pc:docMk/>
            <pc:sldMk cId="3949950608" sldId="570"/>
            <ac:spMk id="111" creationId="{7DFAC910-99EA-4A53-93C3-DEE93FA3D901}"/>
          </ac:spMkLst>
        </pc:spChg>
        <pc:picChg chg="add del">
          <ac:chgData name="Kulinich Bohdan" userId="48e65c9f34e137d0" providerId="LiveId" clId="{5A5031A7-9E80-C342-BA66-D38A4C11A9E3}" dt="2021-09-19T10:21:33.901" v="4608"/>
          <ac:picMkLst>
            <pc:docMk/>
            <pc:sldMk cId="3949950608" sldId="570"/>
            <ac:picMk id="1026" creationId="{0452D38C-8877-EE47-98A1-30E249F00738}"/>
          </ac:picMkLst>
        </pc:picChg>
      </pc:sldChg>
      <pc:sldChg chg="addSp modSp add mod modAnim">
        <pc:chgData name="Kulinich Bohdan" userId="48e65c9f34e137d0" providerId="LiveId" clId="{5A5031A7-9E80-C342-BA66-D38A4C11A9E3}" dt="2021-09-19T12:42:24.357" v="4786" actId="20577"/>
        <pc:sldMkLst>
          <pc:docMk/>
          <pc:sldMk cId="2042959759" sldId="571"/>
        </pc:sldMkLst>
        <pc:spChg chg="mod">
          <ac:chgData name="Kulinich Bohdan" userId="48e65c9f34e137d0" providerId="LiveId" clId="{5A5031A7-9E80-C342-BA66-D38A4C11A9E3}" dt="2021-09-19T10:21:39.711" v="4610" actId="20577"/>
          <ac:spMkLst>
            <pc:docMk/>
            <pc:sldMk cId="2042959759" sldId="571"/>
            <ac:spMk id="12" creationId="{97485A41-1798-4E95-BC09-FD81F2E9BF93}"/>
          </ac:spMkLst>
        </pc:spChg>
        <pc:spChg chg="mod">
          <ac:chgData name="Kulinich Bohdan" userId="48e65c9f34e137d0" providerId="LiveId" clId="{5A5031A7-9E80-C342-BA66-D38A4C11A9E3}" dt="2021-09-19T12:20:39.329" v="4708" actId="1076"/>
          <ac:spMkLst>
            <pc:docMk/>
            <pc:sldMk cId="2042959759" sldId="571"/>
            <ac:spMk id="14" creationId="{A3C234B6-238C-2C4C-807B-217E15095F77}"/>
          </ac:spMkLst>
        </pc:spChg>
        <pc:spChg chg="mod">
          <ac:chgData name="Kulinich Bohdan" userId="48e65c9f34e137d0" providerId="LiveId" clId="{5A5031A7-9E80-C342-BA66-D38A4C11A9E3}" dt="2021-09-19T12:42:24.357" v="4786" actId="20577"/>
          <ac:spMkLst>
            <pc:docMk/>
            <pc:sldMk cId="2042959759" sldId="571"/>
            <ac:spMk id="15" creationId="{CC407EF1-6392-5C4B-9B2A-38BBE0C777B7}"/>
          </ac:spMkLst>
        </pc:spChg>
        <pc:spChg chg="add mod">
          <ac:chgData name="Kulinich Bohdan" userId="48e65c9f34e137d0" providerId="LiveId" clId="{5A5031A7-9E80-C342-BA66-D38A4C11A9E3}" dt="2021-09-19T12:21:34.592" v="4785" actId="20577"/>
          <ac:spMkLst>
            <pc:docMk/>
            <pc:sldMk cId="2042959759" sldId="571"/>
            <ac:spMk id="19" creationId="{47E09236-855D-E143-885A-CE962C3302CD}"/>
          </ac:spMkLst>
        </pc:spChg>
        <pc:spChg chg="mod">
          <ac:chgData name="Kulinich Bohdan" userId="48e65c9f34e137d0" providerId="LiveId" clId="{5A5031A7-9E80-C342-BA66-D38A4C11A9E3}" dt="2021-09-19T12:20:34.771" v="4707" actId="14100"/>
          <ac:spMkLst>
            <pc:docMk/>
            <pc:sldMk cId="2042959759" sldId="571"/>
            <ac:spMk id="111" creationId="{7DFAC910-99EA-4A53-93C3-DEE93FA3D901}"/>
          </ac:spMkLst>
        </pc:spChg>
      </pc:sldChg>
      <pc:sldChg chg="modSp add mod modNotesTx">
        <pc:chgData name="Kulinich Bohdan" userId="48e65c9f34e137d0" providerId="LiveId" clId="{5A5031A7-9E80-C342-BA66-D38A4C11A9E3}" dt="2021-09-19T13:15:37.479" v="4880" actId="14100"/>
        <pc:sldMkLst>
          <pc:docMk/>
          <pc:sldMk cId="178136602" sldId="572"/>
        </pc:sldMkLst>
        <pc:spChg chg="mod">
          <ac:chgData name="Kulinich Bohdan" userId="48e65c9f34e137d0" providerId="LiveId" clId="{5A5031A7-9E80-C342-BA66-D38A4C11A9E3}" dt="2021-09-19T13:15:37.479" v="4880" actId="14100"/>
          <ac:spMkLst>
            <pc:docMk/>
            <pc:sldMk cId="178136602" sldId="572"/>
            <ac:spMk id="6" creationId="{4CD1B612-D16C-4F70-8335-78480BFE8EC8}"/>
          </ac:spMkLst>
        </pc:spChg>
        <pc:spChg chg="mod">
          <ac:chgData name="Kulinich Bohdan" userId="48e65c9f34e137d0" providerId="LiveId" clId="{5A5031A7-9E80-C342-BA66-D38A4C11A9E3}" dt="2021-09-19T13:12:54.691" v="4788" actId="20577"/>
          <ac:spMkLst>
            <pc:docMk/>
            <pc:sldMk cId="178136602" sldId="572"/>
            <ac:spMk id="12" creationId="{97485A41-1798-4E95-BC09-FD81F2E9BF93}"/>
          </ac:spMkLst>
        </pc:spChg>
      </pc:sldChg>
    </pc:docChg>
  </pc:docChgLst>
  <pc:docChgLst>
    <pc:chgData name="Kulinich Bohdan" userId="48e65c9f34e137d0" providerId="LiveId" clId="{052EC668-CBB8-4AAF-A7FA-A4137241A290}"/>
    <pc:docChg chg="undo custSel delSld modSld">
      <pc:chgData name="Kulinich Bohdan" userId="48e65c9f34e137d0" providerId="LiveId" clId="{052EC668-CBB8-4AAF-A7FA-A4137241A290}" dt="2021-12-08T07:54:51.228" v="215" actId="14429"/>
      <pc:docMkLst>
        <pc:docMk/>
      </pc:docMkLst>
      <pc:sldChg chg="addSp modSp mod modAnim">
        <pc:chgData name="Kulinich Bohdan" userId="48e65c9f34e137d0" providerId="LiveId" clId="{052EC668-CBB8-4AAF-A7FA-A4137241A290}" dt="2021-12-05T19:43:50.251" v="131" actId="1076"/>
        <pc:sldMkLst>
          <pc:docMk/>
          <pc:sldMk cId="639400046" sldId="602"/>
        </pc:sldMkLst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7" creationId="{98283204-D137-484A-86C7-06BC245F043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8" creationId="{8F3C529D-DE20-4BE3-A9DA-363257ED064D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9" creationId="{43F39FB3-9D60-42E5-9527-016B9958A72A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0" creationId="{E9EFCD84-45C0-4227-95F7-EDD8B24AFA80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1" creationId="{3AD061E7-FEAB-43E2-88A5-486BA88731FB}"/>
          </ac:spMkLst>
        </pc:spChg>
        <pc:spChg chg="mod">
          <ac:chgData name="Kulinich Bohdan" userId="48e65c9f34e137d0" providerId="LiveId" clId="{052EC668-CBB8-4AAF-A7FA-A4137241A290}" dt="2021-12-05T14:41:14.024" v="60"/>
          <ac:spMkLst>
            <pc:docMk/>
            <pc:sldMk cId="639400046" sldId="602"/>
            <ac:spMk id="12" creationId="{DDD32009-C807-41D0-AAC6-4DBF0C4A6AC4}"/>
          </ac:spMkLst>
        </pc:spChg>
        <pc:grpChg chg="add mod">
          <ac:chgData name="Kulinich Bohdan" userId="48e65c9f34e137d0" providerId="LiveId" clId="{052EC668-CBB8-4AAF-A7FA-A4137241A290}" dt="2021-12-05T19:43:50.251" v="131" actId="1076"/>
          <ac:grpSpMkLst>
            <pc:docMk/>
            <pc:sldMk cId="639400046" sldId="602"/>
            <ac:grpSpMk id="4" creationId="{E8D048DF-92EC-49E5-A475-D59228EFC2E2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5" creationId="{B3A0AC64-5243-4D24-AABD-F27751238406}"/>
          </ac:grpSpMkLst>
        </pc:grpChg>
        <pc:grpChg chg="mod">
          <ac:chgData name="Kulinich Bohdan" userId="48e65c9f34e137d0" providerId="LiveId" clId="{052EC668-CBB8-4AAF-A7FA-A4137241A290}" dt="2021-12-05T14:41:14.024" v="60"/>
          <ac:grpSpMkLst>
            <pc:docMk/>
            <pc:sldMk cId="639400046" sldId="602"/>
            <ac:grpSpMk id="6" creationId="{BF266213-8E50-420B-8DCB-4A85C143332D}"/>
          </ac:grpSpMkLst>
        </pc:grpChg>
      </pc:sldChg>
      <pc:sldChg chg="modSp mod modAnim">
        <pc:chgData name="Kulinich Bohdan" userId="48e65c9f34e137d0" providerId="LiveId" clId="{052EC668-CBB8-4AAF-A7FA-A4137241A290}" dt="2021-12-08T07:54:51.228" v="215" actId="14429"/>
        <pc:sldMkLst>
          <pc:docMk/>
          <pc:sldMk cId="688729927" sldId="603"/>
        </pc:sldMkLst>
        <pc:spChg chg="mod modVis">
          <ac:chgData name="Kulinich Bohdan" userId="48e65c9f34e137d0" providerId="LiveId" clId="{052EC668-CBB8-4AAF-A7FA-A4137241A290}" dt="2021-12-08T07:54:50.603" v="214" actId="14429"/>
          <ac:spMkLst>
            <pc:docMk/>
            <pc:sldMk cId="688729927" sldId="603"/>
            <ac:spMk id="18" creationId="{5A74E044-C3EC-634E-9746-CFA6F9005837}"/>
          </ac:spMkLst>
        </pc:spChg>
        <pc:spChg chg="mod modVis">
          <ac:chgData name="Kulinich Bohdan" userId="48e65c9f34e137d0" providerId="LiveId" clId="{052EC668-CBB8-4AAF-A7FA-A4137241A290}" dt="2021-12-08T07:54:51.228" v="215" actId="14429"/>
          <ac:spMkLst>
            <pc:docMk/>
            <pc:sldMk cId="688729927" sldId="603"/>
            <ac:spMk id="106" creationId="{8D9C3AB1-4903-5F43-9601-4270B0A79B08}"/>
          </ac:spMkLst>
        </pc:spChg>
        <pc:spChg chg="mod modVis">
          <ac:chgData name="Kulinich Bohdan" userId="48e65c9f34e137d0" providerId="LiveId" clId="{052EC668-CBB8-4AAF-A7FA-A4137241A290}" dt="2021-12-08T07:54:50.166" v="213" actId="14429"/>
          <ac:spMkLst>
            <pc:docMk/>
            <pc:sldMk cId="688729927" sldId="603"/>
            <ac:spMk id="111" creationId="{5CBD7F90-98E4-E542-A050-0B63341EF7E8}"/>
          </ac:spMkLst>
        </pc:spChg>
        <pc:spChg chg="mod">
          <ac:chgData name="Kulinich Bohdan" userId="48e65c9f34e137d0" providerId="LiveId" clId="{052EC668-CBB8-4AAF-A7FA-A4137241A290}" dt="2021-12-08T07:54:46.446" v="211" actId="20577"/>
          <ac:spMkLst>
            <pc:docMk/>
            <pc:sldMk cId="688729927" sldId="603"/>
            <ac:spMk id="119" creationId="{93F1DC09-03EB-C544-9AE8-C8B8440267C7}"/>
          </ac:spMkLst>
        </pc:spChg>
        <pc:picChg chg="mod modVis">
          <ac:chgData name="Kulinich Bohdan" userId="48e65c9f34e137d0" providerId="LiveId" clId="{052EC668-CBB8-4AAF-A7FA-A4137241A290}" dt="2021-12-08T07:54:49.704" v="212" actId="14429"/>
          <ac:picMkLst>
            <pc:docMk/>
            <pc:sldMk cId="688729927" sldId="603"/>
            <ac:picMk id="112" creationId="{4B1A8DED-177D-8B4B-9D97-58A4C8BD121C}"/>
          </ac:picMkLst>
        </pc:picChg>
      </pc:sldChg>
      <pc:sldChg chg="addSp delSp modSp del mod modAnim">
        <pc:chgData name="Kulinich Bohdan" userId="48e65c9f34e137d0" providerId="LiveId" clId="{052EC668-CBB8-4AAF-A7FA-A4137241A290}" dt="2021-12-05T14:39:59.417" v="59" actId="47"/>
        <pc:sldMkLst>
          <pc:docMk/>
          <pc:sldMk cId="2488548241" sldId="604"/>
        </pc:sldMkLst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7" creationId="{ADEA896B-35D0-4F3D-9ACF-7EA84EA93AB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8" creationId="{3582A1C3-4A21-4994-82CF-40C64A67A099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9" creationId="{BDB3F0E3-B4B9-454F-9008-020D166E4323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0" creationId="{C8631B5B-D3EA-4BD9-B276-663D17C219E6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1" creationId="{FF65B17C-9B34-4AB8-A969-31CFFB30934B}"/>
          </ac:spMkLst>
        </pc:spChg>
        <pc:spChg chg="mod">
          <ac:chgData name="Kulinich Bohdan" userId="48e65c9f34e137d0" providerId="LiveId" clId="{052EC668-CBB8-4AAF-A7FA-A4137241A290}" dt="2021-12-05T14:39:53.668" v="58" actId="207"/>
          <ac:spMkLst>
            <pc:docMk/>
            <pc:sldMk cId="2488548241" sldId="604"/>
            <ac:spMk id="12" creationId="{1A20A296-BD66-4D21-8A6B-8E5B13FC015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5" creationId="{1C340975-503B-424B-BA85-1444F88E941B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6" creationId="{34FBB821-67EF-4344-9384-E3D5BA5ADA32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7" creationId="{A9830A62-EC38-410F-AD6B-F7ECF4B6F47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8" creationId="{0E122ACA-CA85-4F80-9894-2842A232A0C3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19" creationId="{9A15F927-CDE3-43F4-88F9-A0E5238DC4F8}"/>
          </ac:spMkLst>
        </pc:spChg>
        <pc:spChg chg="mod">
          <ac:chgData name="Kulinich Bohdan" userId="48e65c9f34e137d0" providerId="LiveId" clId="{052EC668-CBB8-4AAF-A7FA-A4137241A290}" dt="2021-12-05T14:39:42.561" v="53" actId="165"/>
          <ac:spMkLst>
            <pc:docMk/>
            <pc:sldMk cId="2488548241" sldId="604"/>
            <ac:spMk id="20" creationId="{0AF9F7D7-479C-4ED6-B807-C388768B59CE}"/>
          </ac:spMkLst>
        </pc:spChg>
        <pc:grpChg chg="add del 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2" creationId="{06902525-75F3-4695-8652-885A345C30B1}"/>
          </ac:grpSpMkLst>
        </pc:grpChg>
        <pc:grpChg chg="mod topLvl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3" creationId="{61E5F754-C835-49A3-A5F0-FFBAEF4CE115}"/>
          </ac:grpSpMkLst>
        </pc:grpChg>
        <pc:grpChg chg="mod topLvl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4" creationId="{9995DE0B-EFA0-45D2-AFA5-01BC724BF653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5" creationId="{2FFA2D89-8BC4-44CF-876E-61EC7470F6CF}"/>
          </ac:grpSpMkLst>
        </pc:grpChg>
        <pc:grpChg chg="mod">
          <ac:chgData name="Kulinich Bohdan" userId="48e65c9f34e137d0" providerId="LiveId" clId="{052EC668-CBB8-4AAF-A7FA-A4137241A290}" dt="2021-12-05T14:39:53.668" v="58" actId="207"/>
          <ac:grpSpMkLst>
            <pc:docMk/>
            <pc:sldMk cId="2488548241" sldId="604"/>
            <ac:grpSpMk id="6" creationId="{1B16602E-9B4D-47DE-A535-FC23B62D265B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3" creationId="{68B9A5B7-95F4-45D6-A4BC-E20394AA7032}"/>
          </ac:grpSpMkLst>
        </pc:grpChg>
        <pc:grpChg chg="mod">
          <ac:chgData name="Kulinich Bohdan" userId="48e65c9f34e137d0" providerId="LiveId" clId="{052EC668-CBB8-4AAF-A7FA-A4137241A290}" dt="2021-12-05T14:39:42.561" v="53" actId="165"/>
          <ac:grpSpMkLst>
            <pc:docMk/>
            <pc:sldMk cId="2488548241" sldId="604"/>
            <ac:grpSpMk id="14" creationId="{B4577817-E89F-4944-A79F-D9064EF32EEA}"/>
          </ac:grpSpMkLst>
        </pc:grpChg>
      </pc:sldChg>
      <pc:sldChg chg="modSp mod modAnim">
        <pc:chgData name="Kulinich Bohdan" userId="48e65c9f34e137d0" providerId="LiveId" clId="{052EC668-CBB8-4AAF-A7FA-A4137241A290}" dt="2021-12-05T13:11:09.631" v="51"/>
        <pc:sldMkLst>
          <pc:docMk/>
          <pc:sldMk cId="2041340526" sldId="605"/>
        </pc:sldMkLst>
        <pc:spChg chg="mod modVis">
          <ac:chgData name="Kulinich Bohdan" userId="48e65c9f34e137d0" providerId="LiveId" clId="{052EC668-CBB8-4AAF-A7FA-A4137241A290}" dt="2021-12-05T13:10:59.032" v="49" actId="14429"/>
          <ac:spMkLst>
            <pc:docMk/>
            <pc:sldMk cId="2041340526" sldId="605"/>
            <ac:spMk id="40" creationId="{FD7603E4-6389-E541-9FD5-F4340582F657}"/>
          </ac:spMkLst>
        </pc:spChg>
      </pc:sldChg>
      <pc:sldChg chg="modSp mod modAnim">
        <pc:chgData name="Kulinich Bohdan" userId="48e65c9f34e137d0" providerId="LiveId" clId="{052EC668-CBB8-4AAF-A7FA-A4137241A290}" dt="2021-12-06T07:07:26.591" v="185"/>
        <pc:sldMkLst>
          <pc:docMk/>
          <pc:sldMk cId="217846417" sldId="609"/>
        </pc:sldMkLst>
        <pc:spChg chg="mod modVis">
          <ac:chgData name="Kulinich Bohdan" userId="48e65c9f34e137d0" providerId="LiveId" clId="{052EC668-CBB8-4AAF-A7FA-A4137241A290}" dt="2021-12-05T10:20:21.922" v="40" actId="14429"/>
          <ac:spMkLst>
            <pc:docMk/>
            <pc:sldMk cId="217846417" sldId="609"/>
            <ac:spMk id="11" creationId="{D5B197A4-7C3E-884C-A750-D6162E644D24}"/>
          </ac:spMkLst>
        </pc:spChg>
      </pc:sldChg>
      <pc:sldChg chg="addSp delSp modSp mod modAnim">
        <pc:chgData name="Kulinich Bohdan" userId="48e65c9f34e137d0" providerId="LiveId" clId="{052EC668-CBB8-4AAF-A7FA-A4137241A290}" dt="2021-12-06T09:55:07.805" v="191"/>
        <pc:sldMkLst>
          <pc:docMk/>
          <pc:sldMk cId="1356230293" sldId="614"/>
        </pc:sldMkLst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7" creationId="{462A6BB9-F5AA-434D-8DC4-E6373644D8FB}"/>
          </ac:spMkLst>
        </pc:spChg>
        <pc:spChg chg="mod topLvl">
          <ac:chgData name="Kulinich Bohdan" userId="48e65c9f34e137d0" providerId="LiveId" clId="{052EC668-CBB8-4AAF-A7FA-A4137241A290}" dt="2021-12-05T14:46:30.075" v="76" actId="164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2" creationId="{708E50CD-7FB2-0E45-BA48-05FD765F96E4}"/>
          </ac:spMkLst>
        </pc:spChg>
        <pc:spChg chg="mod">
          <ac:chgData name="Kulinich Bohdan" userId="48e65c9f34e137d0" providerId="LiveId" clId="{052EC668-CBB8-4AAF-A7FA-A4137241A290}" dt="2021-12-05T14:46:23.577" v="73" actId="165"/>
          <ac:spMkLst>
            <pc:docMk/>
            <pc:sldMk cId="1356230293" sldId="614"/>
            <ac:spMk id="64" creationId="{D6A7C9C5-9B24-514D-AA0C-730EED8F78DA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7" creationId="{67446431-3A70-544B-A1E5-177D506CA4AC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68" creationId="{8C1F9E95-3844-5C44-86E4-7D2CD4561E86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8" creationId="{8CEAE776-6376-44EC-BB08-FC4BC6A21A2B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79" creationId="{1ED645E4-A82E-4014-83F2-39E475CC485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1" creationId="{112A08D7-902C-994F-88CA-564A4A3A3088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82" creationId="{CEF29E31-0548-364D-862F-EB01CE0ECB8A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3" creationId="{61E534AC-F367-48AE-AC00-CE609AA8D7D5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4" creationId="{8459999A-82E0-48BE-B5EC-85E1120A8C4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5" creationId="{5BC6B844-9318-4BC9-B3AA-2504B8C47687}"/>
          </ac:spMkLst>
        </pc:spChg>
        <pc:spChg chg="mod">
          <ac:chgData name="Kulinich Bohdan" userId="48e65c9f34e137d0" providerId="LiveId" clId="{052EC668-CBB8-4AAF-A7FA-A4137241A290}" dt="2021-12-05T19:39:34.928" v="124"/>
          <ac:spMkLst>
            <pc:docMk/>
            <pc:sldMk cId="1356230293" sldId="614"/>
            <ac:spMk id="86" creationId="{08056A7B-19AA-4413-B302-720AC2E6CD0E}"/>
          </ac:spMkLst>
        </pc:spChg>
        <pc:spChg chg="mod">
          <ac:chgData name="Kulinich Bohdan" userId="48e65c9f34e137d0" providerId="LiveId" clId="{052EC668-CBB8-4AAF-A7FA-A4137241A290}" dt="2021-12-05T14:47:43.387" v="116" actId="1076"/>
          <ac:spMkLst>
            <pc:docMk/>
            <pc:sldMk cId="1356230293" sldId="614"/>
            <ac:spMk id="102" creationId="{5C5F76DD-F86C-CF41-BF92-6B0515BB8B06}"/>
          </ac:spMkLst>
        </pc:spChg>
        <pc:grpChg chg="add mod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22" creationId="{8770CD39-9B76-484E-A3F2-CAF884D0B3D4}"/>
          </ac:grpSpMkLst>
        </pc:grpChg>
        <pc:grpChg chg="add mod modVis">
          <ac:chgData name="Kulinich Bohdan" userId="48e65c9f34e137d0" providerId="LiveId" clId="{052EC668-CBB8-4AAF-A7FA-A4137241A290}" dt="2021-12-05T20:03:33.553" v="151" actId="14430"/>
          <ac:grpSpMkLst>
            <pc:docMk/>
            <pc:sldMk cId="1356230293" sldId="614"/>
            <ac:grpSpMk id="23" creationId="{E28AFA17-9081-4117-8DD3-6F848A079716}"/>
          </ac:grpSpMkLst>
        </pc:grpChg>
        <pc:grpChg chg="mod">
          <ac:chgData name="Kulinich Bohdan" userId="48e65c9f34e137d0" providerId="LiveId" clId="{052EC668-CBB8-4AAF-A7FA-A4137241A290}" dt="2021-12-05T19:39:56.610" v="126" actId="1076"/>
          <ac:grpSpMkLst>
            <pc:docMk/>
            <pc:sldMk cId="1356230293" sldId="614"/>
            <ac:grpSpMk id="45" creationId="{902F8540-A12D-3841-A007-A5160A721D60}"/>
          </ac:grpSpMkLst>
        </pc:grpChg>
        <pc:grpChg chg="add del mod ord">
          <ac:chgData name="Kulinich Bohdan" userId="48e65c9f34e137d0" providerId="LiveId" clId="{052EC668-CBB8-4AAF-A7FA-A4137241A290}" dt="2021-12-05T14:46:23.577" v="73" actId="165"/>
          <ac:grpSpMkLst>
            <pc:docMk/>
            <pc:sldMk cId="1356230293" sldId="614"/>
            <ac:grpSpMk id="53" creationId="{3F1A1714-C81A-7F41-99EB-5B8B91251FA9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5" creationId="{B0155752-DDE6-004C-80DB-A776D6D91382}"/>
          </ac:grpSpMkLst>
        </pc:grpChg>
        <pc:grpChg chg="mod topLvl">
          <ac:chgData name="Kulinich Bohdan" userId="48e65c9f34e137d0" providerId="LiveId" clId="{052EC668-CBB8-4AAF-A7FA-A4137241A290}" dt="2021-12-05T14:47:23.219" v="115" actId="164"/>
          <ac:grpSpMkLst>
            <pc:docMk/>
            <pc:sldMk cId="1356230293" sldId="614"/>
            <ac:grpSpMk id="56" creationId="{FFEF93AA-4558-1544-9623-24418DC25BA2}"/>
          </ac:grpSpMkLst>
        </pc:grpChg>
        <pc:grpChg chg="add mod">
          <ac:chgData name="Kulinich Bohdan" userId="48e65c9f34e137d0" providerId="LiveId" clId="{052EC668-CBB8-4AAF-A7FA-A4137241A290}" dt="2021-12-05T19:40:17.842" v="130" actId="688"/>
          <ac:grpSpMkLst>
            <pc:docMk/>
            <pc:sldMk cId="1356230293" sldId="614"/>
            <ac:grpSpMk id="63" creationId="{AE178881-E0CD-4582-B65C-EAE8591506F1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5" creationId="{900DFB4C-CB60-4743-9E38-A1784D2490BF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66" creationId="{1697D7A1-14AE-4A23-966D-0B345869B663}"/>
          </ac:grpSpMkLst>
        </pc:grpChg>
        <pc:grpChg chg="mod">
          <ac:chgData name="Kulinich Bohdan" userId="48e65c9f34e137d0" providerId="LiveId" clId="{052EC668-CBB8-4AAF-A7FA-A4137241A290}" dt="2021-12-05T14:47:43.387" v="116" actId="1076"/>
          <ac:grpSpMkLst>
            <pc:docMk/>
            <pc:sldMk cId="1356230293" sldId="614"/>
            <ac:grpSpMk id="69" creationId="{74A0C127-6944-BB43-9ECF-4997D67D47BD}"/>
          </ac:grpSpMkLst>
        </pc:grpChg>
        <pc:grpChg chg="mod">
          <ac:chgData name="Kulinich Bohdan" userId="48e65c9f34e137d0" providerId="LiveId" clId="{052EC668-CBB8-4AAF-A7FA-A4137241A290}" dt="2021-12-05T19:39:34.928" v="124"/>
          <ac:grpSpMkLst>
            <pc:docMk/>
            <pc:sldMk cId="1356230293" sldId="614"/>
            <ac:grpSpMk id="77" creationId="{EF5CF8C6-1470-4991-9025-A9BF62E11E17}"/>
          </ac:grpSpMkLst>
        </pc:grpChg>
        <pc:grpChg chg="mod modVis">
          <ac:chgData name="Kulinich Bohdan" userId="48e65c9f34e137d0" providerId="LiveId" clId="{052EC668-CBB8-4AAF-A7FA-A4137241A290}" dt="2021-12-05T20:03:22.793" v="150" actId="14430"/>
          <ac:grpSpMkLst>
            <pc:docMk/>
            <pc:sldMk cId="1356230293" sldId="614"/>
            <ac:grpSpMk id="111" creationId="{EA3CBA1B-D9F7-1447-881D-422912580BCC}"/>
          </ac:grpSpMkLst>
        </pc:grpChg>
        <pc:picChg chg="mod modVis">
          <ac:chgData name="Kulinich Bohdan" userId="48e65c9f34e137d0" providerId="LiveId" clId="{052EC668-CBB8-4AAF-A7FA-A4137241A290}" dt="2021-12-05T20:13:25.056" v="169" actId="14430"/>
          <ac:picMkLst>
            <pc:docMk/>
            <pc:sldMk cId="1356230293" sldId="614"/>
            <ac:picMk id="8" creationId="{5F8055C2-C7BD-D540-93E5-AE48E1A5F8DC}"/>
          </ac:picMkLst>
        </pc:pic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052EC668-CBB8-4AAF-A7FA-A4137241A290}" dt="2021-12-05T14:47:43.387" v="116" actId="1076"/>
          <ac:cxnSpMkLst>
            <pc:docMk/>
            <pc:sldMk cId="1356230293" sldId="614"/>
            <ac:cxnSpMk id="80" creationId="{C96C18CF-4D14-E24D-9280-844FBBAE406A}"/>
          </ac:cxnSpMkLst>
        </pc:cxnChg>
      </pc:sldChg>
    </pc:docChg>
  </pc:docChgLst>
  <pc:docChgLst>
    <pc:chgData name="Kulinich Bohdan" userId="48e65c9f34e137d0" providerId="LiveId" clId="{F3A4E97A-9EBA-4EE0-BD4E-BEA111FBD69E}"/>
    <pc:docChg chg="undo redo custSel addSld delSld modSld sldOrd">
      <pc:chgData name="Kulinich Bohdan" userId="48e65c9f34e137d0" providerId="LiveId" clId="{F3A4E97A-9EBA-4EE0-BD4E-BEA111FBD69E}" dt="2021-06-17T18:24:32.752" v="8661" actId="20577"/>
      <pc:docMkLst>
        <pc:docMk/>
      </pc:docMkLst>
      <pc:sldChg chg="addSp delSp modSp mod addAnim delAnim modAnim">
        <pc:chgData name="Kulinich Bohdan" userId="48e65c9f34e137d0" providerId="LiveId" clId="{F3A4E97A-9EBA-4EE0-BD4E-BEA111FBD69E}" dt="2021-05-31T15:07:47.875" v="7071"/>
        <pc:sldMkLst>
          <pc:docMk/>
          <pc:sldMk cId="1256064280" sldId="388"/>
        </pc:sldMkLst>
        <pc:spChg chg="add del mod">
          <ac:chgData name="Kulinich Bohdan" userId="48e65c9f34e137d0" providerId="LiveId" clId="{F3A4E97A-9EBA-4EE0-BD4E-BEA111FBD69E}" dt="2021-05-30T11:47:33.416" v="4483" actId="478"/>
          <ac:spMkLst>
            <pc:docMk/>
            <pc:sldMk cId="1256064280" sldId="388"/>
            <ac:spMk id="6" creationId="{4CD1B612-D16C-4F70-8335-78480BFE8EC8}"/>
          </ac:spMkLst>
        </pc:spChg>
        <pc:spChg chg="add mod modVis">
          <ac:chgData name="Kulinich Bohdan" userId="48e65c9f34e137d0" providerId="LiveId" clId="{F3A4E97A-9EBA-4EE0-BD4E-BEA111FBD69E}" dt="2021-05-31T14:51:33.232" v="6876" actId="14429"/>
          <ac:spMkLst>
            <pc:docMk/>
            <pc:sldMk cId="1256064280" sldId="388"/>
            <ac:spMk id="8" creationId="{127F9D6C-6C22-4AC8-9C28-0D6EFBB8318E}"/>
          </ac:spMkLst>
        </pc:spChg>
        <pc:spChg chg="add mod modVis">
          <ac:chgData name="Kulinich Bohdan" userId="48e65c9f34e137d0" providerId="LiveId" clId="{F3A4E97A-9EBA-4EE0-BD4E-BEA111FBD69E}" dt="2021-05-31T15:05:55.176" v="7066" actId="14429"/>
          <ac:spMkLst>
            <pc:docMk/>
            <pc:sldMk cId="1256064280" sldId="388"/>
            <ac:spMk id="13" creationId="{C277B61A-E15E-4362-BDCC-B94621361B46}"/>
          </ac:spMkLst>
        </pc:spChg>
        <pc:spChg chg="add mod">
          <ac:chgData name="Kulinich Bohdan" userId="48e65c9f34e137d0" providerId="LiveId" clId="{F3A4E97A-9EBA-4EE0-BD4E-BEA111FBD69E}" dt="2021-05-31T14:38:30.991" v="6763" actId="1076"/>
          <ac:spMkLst>
            <pc:docMk/>
            <pc:sldMk cId="1256064280" sldId="388"/>
            <ac:spMk id="15" creationId="{DA2B983A-097E-40FC-80D0-A9EF31E6F15E}"/>
          </ac:spMkLst>
        </pc:spChg>
        <pc:spChg chg="mod">
          <ac:chgData name="Kulinich Bohdan" userId="48e65c9f34e137d0" providerId="LiveId" clId="{F3A4E97A-9EBA-4EE0-BD4E-BEA111FBD69E}" dt="2021-05-30T11:47:36.422" v="4484" actId="1076"/>
          <ac:spMkLst>
            <pc:docMk/>
            <pc:sldMk cId="1256064280" sldId="388"/>
            <ac:spMk id="18" creationId="{1F4CE138-E046-48A1-82CF-915AED548F88}"/>
          </ac:spMkLst>
        </pc:spChg>
        <pc:spChg chg="add mod">
          <ac:chgData name="Kulinich Bohdan" userId="48e65c9f34e137d0" providerId="LiveId" clId="{F3A4E97A-9EBA-4EE0-BD4E-BEA111FBD69E}" dt="2021-05-31T14:42:09.854" v="6789" actId="20577"/>
          <ac:spMkLst>
            <pc:docMk/>
            <pc:sldMk cId="1256064280" sldId="388"/>
            <ac:spMk id="19" creationId="{54F4D3D5-7C46-4D4F-A9E1-CC7C2F10E612}"/>
          </ac:spMkLst>
        </pc:spChg>
        <pc:spChg chg="add mod">
          <ac:chgData name="Kulinich Bohdan" userId="48e65c9f34e137d0" providerId="LiveId" clId="{F3A4E97A-9EBA-4EE0-BD4E-BEA111FBD69E}" dt="2021-05-31T14:46:57.057" v="6839" actId="20577"/>
          <ac:spMkLst>
            <pc:docMk/>
            <pc:sldMk cId="1256064280" sldId="388"/>
            <ac:spMk id="20" creationId="{BBCBC5F4-6C4F-45EF-82EB-2B234EE27972}"/>
          </ac:spMkLst>
        </pc:spChg>
        <pc:spChg chg="add mod">
          <ac:chgData name="Kulinich Bohdan" userId="48e65c9f34e137d0" providerId="LiveId" clId="{F3A4E97A-9EBA-4EE0-BD4E-BEA111FBD69E}" dt="2021-05-31T14:56:56.046" v="6927" actId="14100"/>
          <ac:spMkLst>
            <pc:docMk/>
            <pc:sldMk cId="1256064280" sldId="388"/>
            <ac:spMk id="22" creationId="{5E1D516D-6E5F-41F4-8614-6EF6542C0966}"/>
          </ac:spMkLst>
        </pc:spChg>
        <pc:spChg chg="add mod">
          <ac:chgData name="Kulinich Bohdan" userId="48e65c9f34e137d0" providerId="LiveId" clId="{F3A4E97A-9EBA-4EE0-BD4E-BEA111FBD69E}" dt="2021-05-31T14:57:06.271" v="6935" actId="20577"/>
          <ac:spMkLst>
            <pc:docMk/>
            <pc:sldMk cId="1256064280" sldId="388"/>
            <ac:spMk id="24" creationId="{C99FDA28-A23D-4E48-9407-E9C3289D2FC0}"/>
          </ac:spMkLst>
        </pc:spChg>
        <pc:spChg chg="add mod">
          <ac:chgData name="Kulinich Bohdan" userId="48e65c9f34e137d0" providerId="LiveId" clId="{F3A4E97A-9EBA-4EE0-BD4E-BEA111FBD69E}" dt="2021-05-31T15:00:25.601" v="6967" actId="20577"/>
          <ac:spMkLst>
            <pc:docMk/>
            <pc:sldMk cId="1256064280" sldId="388"/>
            <ac:spMk id="26" creationId="{4BA52A53-50C0-4AAF-BDC1-6E54682B083F}"/>
          </ac:spMkLst>
        </pc:spChg>
        <pc:spChg chg="add mod">
          <ac:chgData name="Kulinich Bohdan" userId="48e65c9f34e137d0" providerId="LiveId" clId="{F3A4E97A-9EBA-4EE0-BD4E-BEA111FBD69E}" dt="2021-05-31T15:01:46.961" v="6978" actId="14100"/>
          <ac:spMkLst>
            <pc:docMk/>
            <pc:sldMk cId="1256064280" sldId="388"/>
            <ac:spMk id="27" creationId="{C37EA070-B1C4-462F-8042-DE91B2642C7F}"/>
          </ac:spMkLst>
        </pc:spChg>
        <pc:spChg chg="add mod">
          <ac:chgData name="Kulinich Bohdan" userId="48e65c9f34e137d0" providerId="LiveId" clId="{F3A4E97A-9EBA-4EE0-BD4E-BEA111FBD69E}" dt="2021-05-31T15:03:49.802" v="7034" actId="1076"/>
          <ac:spMkLst>
            <pc:docMk/>
            <pc:sldMk cId="1256064280" sldId="388"/>
            <ac:spMk id="30" creationId="{D0D2A5D8-16E5-4D1B-8593-4BBC3E509B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1" creationId="{8A609C14-B9CF-4677-A8E5-C3F38F7F5C78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2" creationId="{CD36E4C3-F306-405F-ACA9-D55E9C5438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3" creationId="{66811F99-DBD1-4117-AD56-7717357ABC3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4" creationId="{1A5D422B-D976-49B7-9564-1B1960C7716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6" creationId="{7CA113FC-F17C-497F-B0D1-6B6CBDF13A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7" creationId="{9285013E-7FFF-4299-9D39-1F4D305FDB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8" creationId="{B6E7F658-28A9-4830-ADF3-436F335589B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99" creationId="{9DFAD1E9-98D7-44D0-9AF8-FB8864ABB62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0" creationId="{B9520BE2-9FE6-468E-A2A5-BB116C1314E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1" creationId="{368D631B-DDB7-4360-81BB-7D2F2839F41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2" creationId="{D3E24B9D-9EAA-4CA8-B05F-A0815F153DE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3" creationId="{F7482BA1-A673-4C8C-82C2-E71A658BE13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4" creationId="{17DD0DA6-3FB1-43F6-A8FC-03F9754D9B3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5" creationId="{9D1B756D-0419-46B8-B989-7F58F2A3AAB1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6" creationId="{47509363-0C3E-44F9-8A14-24F5C916F23F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07" creationId="{5138059F-46F5-45EA-8500-6D01F0A621B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8" creationId="{72B4C1C2-BADA-4BD9-8E36-FA1583BF9CE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09" creationId="{AEB94A82-3817-4E75-8F87-AD7AF75FA203}"/>
          </ac:spMkLst>
        </pc:spChg>
        <pc:spChg chg="add mod">
          <ac:chgData name="Kulinich Bohdan" userId="48e65c9f34e137d0" providerId="LiveId" clId="{F3A4E97A-9EBA-4EE0-BD4E-BEA111FBD69E}" dt="2021-05-30T13:26:05.670" v="4558" actId="14100"/>
          <ac:spMkLst>
            <pc:docMk/>
            <pc:sldMk cId="1256064280" sldId="388"/>
            <ac:spMk id="111" creationId="{7DFAC910-99EA-4A53-93C3-DEE93FA3D901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2" creationId="{03FBA8CC-A7D1-4D4E-BE8E-224906A7BF4D}"/>
          </ac:spMkLst>
        </pc:spChg>
        <pc:spChg chg="add mod">
          <ac:chgData name="Kulinich Bohdan" userId="48e65c9f34e137d0" providerId="LiveId" clId="{F3A4E97A-9EBA-4EE0-BD4E-BEA111FBD69E}" dt="2021-05-30T14:00:13.853" v="4609" actId="1076"/>
          <ac:spMkLst>
            <pc:docMk/>
            <pc:sldMk cId="1256064280" sldId="388"/>
            <ac:spMk id="113" creationId="{D74A0AE4-A313-4114-B5AC-6A5F3AFC5F2B}"/>
          </ac:spMkLst>
        </pc:spChg>
        <pc:spChg chg="add mod">
          <ac:chgData name="Kulinich Bohdan" userId="48e65c9f34e137d0" providerId="LiveId" clId="{F3A4E97A-9EBA-4EE0-BD4E-BEA111FBD69E}" dt="2021-05-30T14:00:11.365" v="4608" actId="1076"/>
          <ac:spMkLst>
            <pc:docMk/>
            <pc:sldMk cId="1256064280" sldId="388"/>
            <ac:spMk id="114" creationId="{91485CB4-186C-44C5-9EFB-C33B0D46E146}"/>
          </ac:spMkLst>
        </pc:spChg>
        <pc:spChg chg="add mod ord">
          <ac:chgData name="Kulinich Bohdan" userId="48e65c9f34e137d0" providerId="LiveId" clId="{F3A4E97A-9EBA-4EE0-BD4E-BEA111FBD69E}" dt="2021-05-31T15:01:56.315" v="6981" actId="166"/>
          <ac:spMkLst>
            <pc:docMk/>
            <pc:sldMk cId="1256064280" sldId="388"/>
            <ac:spMk id="115" creationId="{B32351CE-E3DC-45D1-A773-3FA1535220D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16" creationId="{E344B87C-6786-43E5-91BB-E39F6839690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3" creationId="{3C78FC1F-2F76-4065-8887-3BBCDFBB774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4" creationId="{EE4F262D-D742-4531-BCCF-BC28604A27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5" creationId="{4C053DBD-76DD-47FF-933B-F0A11919E236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6" creationId="{B2C37F35-20A1-480A-9DA9-1C279ACEF5C9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7" creationId="{832B34F9-0C73-482C-9083-A716673937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8" creationId="{F04E6217-8C7F-4FEF-965C-54271B5AC64F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69" creationId="{E388069A-74D3-4F15-B916-72B008064F9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0" creationId="{5473C568-BA1E-4CE0-B0A7-FD3D8245D27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1" creationId="{B55905C4-6B49-4CA2-9D9D-F09DF0E443C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2" creationId="{4D88C99D-A046-4403-97F1-83538CB6EE57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3" creationId="{C2E26E9C-76EA-4C2A-A14E-944F2ED592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4" creationId="{B72DABFC-7955-4135-B781-317EEF9E5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5" creationId="{E869624D-B075-418D-B1E8-BCD909AC5314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6" creationId="{F4A35040-DE3D-4125-8C55-C683AD4B774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7" creationId="{9A317307-5CA9-4AA0-96E6-331F292ED5B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8" creationId="{8D1FDB32-1F54-4D3D-B18D-83283FC7A16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79" creationId="{E3A5DEFC-22DA-4CCB-9857-44403247E5C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0" creationId="{CDB5A87E-66A8-485A-A16A-D4BD8238B92C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2" creationId="{C3EE44FC-D84A-4D82-9E19-E45565C6761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3" creationId="{FE058DCD-F2E6-49D4-83EB-F3E7DA02A8EA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4" creationId="{377281C4-FD33-42E0-8AB8-9C690E38449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5" creationId="{2F31F087-F827-4560-88A0-799A5171419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6" creationId="{11931631-4C5A-46D2-94CD-7B830339094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7" creationId="{8625D0B1-D96E-4F17-A935-457B714E648B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8" creationId="{41EEE0B9-7B1E-4183-8DCB-7FD5E16AE400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89" creationId="{BB9F8CDE-0691-498B-866F-FD3600EAE65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1" creationId="{9DCBE2D8-2479-43CA-97F8-2CE9DE715A63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2" creationId="{38E9F98D-9982-4E93-A614-6A983D98E98E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3" creationId="{317E48DA-2D79-4225-A6F2-D0870DEA8CF1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4" creationId="{9ADFB19B-0CD6-4D95-96C6-0EA02B522352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5" creationId="{8BACF700-3A85-4467-B9A8-8871EB701455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6" creationId="{92116AA5-9DA6-4144-9A03-C2F5EF6468ED}"/>
          </ac:spMkLst>
        </pc:spChg>
        <pc:spChg chg="del">
          <ac:chgData name="Kulinich Bohdan" userId="48e65c9f34e137d0" providerId="LiveId" clId="{F3A4E97A-9EBA-4EE0-BD4E-BEA111FBD69E}" dt="2021-05-30T11:47:17.212" v="4477" actId="478"/>
          <ac:spMkLst>
            <pc:docMk/>
            <pc:sldMk cId="1256064280" sldId="388"/>
            <ac:spMk id="197" creationId="{A7C4D86D-A6E4-4E2D-BCDC-E18C8029E65B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8" creationId="{A72E2AC1-DC75-4B50-9A3C-A930D8E7BD40}"/>
          </ac:spMkLst>
        </pc:spChg>
        <pc:spChg chg="del">
          <ac:chgData name="Kulinich Bohdan" userId="48e65c9f34e137d0" providerId="LiveId" clId="{F3A4E97A-9EBA-4EE0-BD4E-BEA111FBD69E}" dt="2021-05-30T11:47:19.908" v="4479" actId="478"/>
          <ac:spMkLst>
            <pc:docMk/>
            <pc:sldMk cId="1256064280" sldId="388"/>
            <ac:spMk id="199" creationId="{DD5AE7CD-F3FE-4E45-8009-B6D64FE8901A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1" creationId="{DE9738BD-2A09-4BC4-814E-DA9650A76E7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2" creationId="{8ED65732-1D61-4786-A785-E41CC8081E80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3" creationId="{E11CE922-939A-41EE-8AE8-EB7F4E339D3F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4" creationId="{10DD71D9-854D-470A-B252-D1079C3135B3}"/>
          </ac:spMkLst>
        </pc:spChg>
        <pc:spChg chg="del">
          <ac:chgData name="Kulinich Bohdan" userId="48e65c9f34e137d0" providerId="LiveId" clId="{F3A4E97A-9EBA-4EE0-BD4E-BEA111FBD69E}" dt="2021-05-30T11:47:21.332" v="4480" actId="478"/>
          <ac:spMkLst>
            <pc:docMk/>
            <pc:sldMk cId="1256064280" sldId="388"/>
            <ac:spMk id="205" creationId="{79182758-C5B7-4256-9B3F-50B3730E3A29}"/>
          </ac:spMkLst>
        </pc:spChg>
        <pc:grpChg chg="ord">
          <ac:chgData name="Kulinich Bohdan" userId="48e65c9f34e137d0" providerId="LiveId" clId="{F3A4E97A-9EBA-4EE0-BD4E-BEA111FBD69E}" dt="2021-05-31T15:02:57.253" v="6992" actId="166"/>
          <ac:grpSpMkLst>
            <pc:docMk/>
            <pc:sldMk cId="1256064280" sldId="388"/>
            <ac:grpSpMk id="4" creationId="{F031B22B-F0AC-47B8-BCB2-56FABAE416CF}"/>
          </ac:grpSpMkLst>
        </pc:grpChg>
        <pc:picChg chg="add mod">
          <ac:chgData name="Kulinich Bohdan" userId="48e65c9f34e137d0" providerId="LiveId" clId="{F3A4E97A-9EBA-4EE0-BD4E-BEA111FBD69E}" dt="2021-05-31T14:33:48.969" v="6730" actId="1076"/>
          <ac:picMkLst>
            <pc:docMk/>
            <pc:sldMk cId="1256064280" sldId="388"/>
            <ac:picMk id="2" creationId="{8EF35950-234F-4244-AE3A-E4D78BB4F0BD}"/>
          </ac:picMkLst>
        </pc:picChg>
        <pc:picChg chg="add mod modVis">
          <ac:chgData name="Kulinich Bohdan" userId="48e65c9f34e137d0" providerId="LiveId" clId="{F3A4E97A-9EBA-4EE0-BD4E-BEA111FBD69E}" dt="2021-05-31T14:43:12.434" v="6801" actId="14429"/>
          <ac:picMkLst>
            <pc:docMk/>
            <pc:sldMk cId="1256064280" sldId="388"/>
            <ac:picMk id="6" creationId="{EF3EF5DE-2073-4792-AC7B-178CD9561417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7" creationId="{5611034B-E93F-4098-98C9-F32D174B82A3}"/>
          </ac:picMkLst>
        </pc:picChg>
        <pc:picChg chg="add mod">
          <ac:chgData name="Kulinich Bohdan" userId="48e65c9f34e137d0" providerId="LiveId" clId="{F3A4E97A-9EBA-4EE0-BD4E-BEA111FBD69E}" dt="2021-05-31T14:51:03.211" v="6862" actId="1076"/>
          <ac:picMkLst>
            <pc:docMk/>
            <pc:sldMk cId="1256064280" sldId="388"/>
            <ac:picMk id="9" creationId="{3782EBF1-A56D-4FCC-83D0-B344DD871B49}"/>
          </ac:picMkLst>
        </pc:picChg>
        <pc:picChg chg="add mod">
          <ac:chgData name="Kulinich Bohdan" userId="48e65c9f34e137d0" providerId="LiveId" clId="{F3A4E97A-9EBA-4EE0-BD4E-BEA111FBD69E}" dt="2021-05-31T14:57:49.619" v="6940" actId="1076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F3A4E97A-9EBA-4EE0-BD4E-BEA111FBD69E}" dt="2021-05-30T11:47:17.212" v="4477" actId="478"/>
          <ac:picMkLst>
            <pc:docMk/>
            <pc:sldMk cId="1256064280" sldId="388"/>
            <ac:picMk id="11" creationId="{B50F12AB-57A2-4627-B779-02F869C8E681}"/>
          </ac:picMkLst>
        </pc:picChg>
        <pc:picChg chg="add mod">
          <ac:chgData name="Kulinich Bohdan" userId="48e65c9f34e137d0" providerId="LiveId" clId="{F3A4E97A-9EBA-4EE0-BD4E-BEA111FBD69E}" dt="2021-05-31T15:02:43.490" v="6990" actId="1076"/>
          <ac:picMkLst>
            <pc:docMk/>
            <pc:sldMk cId="1256064280" sldId="388"/>
            <ac:picMk id="11" creationId="{FE1F12D5-E969-4B75-B6AD-54402C07DDE1}"/>
          </ac:picMkLst>
        </pc:picChg>
        <pc:picChg chg="add mod">
          <ac:chgData name="Kulinich Bohdan" userId="48e65c9f34e137d0" providerId="LiveId" clId="{F3A4E97A-9EBA-4EE0-BD4E-BEA111FBD69E}" dt="2021-05-31T15:03:20.758" v="6999"/>
          <ac:picMkLst>
            <pc:docMk/>
            <pc:sldMk cId="1256064280" sldId="388"/>
            <ac:picMk id="29" creationId="{F5D9E8E4-D7F8-4E13-9AA7-38F0B931B229}"/>
          </ac:picMkLst>
        </pc:picChg>
        <pc:picChg chg="del">
          <ac:chgData name="Kulinich Bohdan" userId="48e65c9f34e137d0" providerId="LiveId" clId="{F3A4E97A-9EBA-4EE0-BD4E-BEA111FBD69E}" dt="2021-05-30T11:47:18.060" v="4478" actId="478"/>
          <ac:picMkLst>
            <pc:docMk/>
            <pc:sldMk cId="1256064280" sldId="388"/>
            <ac:picMk id="132" creationId="{A1FAF1CD-B3D7-4898-A82D-F0E0B03C2164}"/>
          </ac:picMkLst>
        </pc:pic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7" creationId="{B2A955AE-E07D-47ED-A6DD-0964744E92D4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88" creationId="{5C4AF2D6-9AED-4A66-A77D-4F261748403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0" creationId="{4A49AEE9-7969-467B-BAF3-3294EADEB17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19" creationId="{A1D16D78-953B-4F1E-B046-2A98B786378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0" creationId="{B05F9471-2C37-41D4-89E5-4A1934F32F9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1" creationId="{7D9A836D-B359-491F-AE3F-B327AD1E35C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2" creationId="{EB3014CF-98E1-45ED-927F-0C19BA8D619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3" creationId="{291DFFAA-055C-45A4-97E0-ACEF0F8F621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4" creationId="{7D09140E-6753-4F02-8292-9FCC0ED2ADB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5" creationId="{8058D3AA-D47C-4D9E-8FD2-EB8413A1E3B5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6" creationId="{3DEC1542-C162-4575-A4D6-F3DCB1F9ADB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7" creationId="{890D7587-2F82-4112-B092-27F19335CA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28" creationId="{D8CFF1AC-F3E3-45AE-A86D-3880B86F4D5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6" creationId="{C4F9E274-B082-4F1E-8375-0498D9AA3DA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7" creationId="{118EF1FC-C105-48E2-9104-C72314C1A97F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8" creationId="{37605E89-EE06-4D85-A52D-65165DA10F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39" creationId="{B1739007-F169-41B8-88CD-BDD0A7E277E0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0" creationId="{C25B70CE-5EC1-4098-AEEA-C0D6534B3E3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1" creationId="{BEDC7191-CCA2-4223-AF03-E19322DA1834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2" creationId="{9BB0E34C-89BC-41DA-BD6D-E56FB5A81D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3" creationId="{C1192DD9-9395-471B-9AAC-8FD95A9B3DF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4" creationId="{35EA672D-BDB9-4445-9EDE-5E9E0C3F86A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5" creationId="{809B6849-53F4-4DF9-BA46-3BFFD9AB4FD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6" creationId="{689FE659-090A-4AE1-BC85-94A570AA9C5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7" creationId="{B374CD96-9387-48C6-8322-BFE1E0A76A9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8" creationId="{1AE2A6BE-AA74-4270-B318-28EF2C3DBCC9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49" creationId="{FBF92276-F726-4FCF-BFC4-7398B1A696B2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0" creationId="{4861AABC-C189-40C9-845D-6D9489D5545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1" creationId="{A89FC92E-0F5A-4A5F-A598-F4267F5F5F4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2" creationId="{C5C6D711-61FC-41B7-95CB-4FE454529B43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3" creationId="{AFCD7549-ED83-4695-8E2A-B29C51A803DA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4" creationId="{3F0DC1C9-87F8-4DE5-877B-9072906AAD47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5" creationId="{F9D6C231-D16A-4FC9-B5E5-AE7FFD273F51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6" creationId="{0B4E1B71-F04D-4C9A-85C2-E83582802F6E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7" creationId="{7237B1EA-2827-489C-B1E1-744B2975B16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8" creationId="{E39C2DE9-94D5-441A-824A-7A87EA8008BB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59" creationId="{A8B8E40B-EF3A-4AE8-913A-8BD75C6A6B6F}"/>
          </ac:cxnSpMkLst>
        </pc:cxnChg>
        <pc:cxnChg chg="del">
          <ac:chgData name="Kulinich Bohdan" userId="48e65c9f34e137d0" providerId="LiveId" clId="{F3A4E97A-9EBA-4EE0-BD4E-BEA111FBD69E}" dt="2021-05-30T11:47:19.908" v="4479" actId="478"/>
          <ac:cxnSpMkLst>
            <pc:docMk/>
            <pc:sldMk cId="1256064280" sldId="388"/>
            <ac:cxnSpMk id="160" creationId="{10471874-70B1-4C7E-959F-68A58CDC748C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1" creationId="{BD3F66A9-BDCA-4861-8534-1D40055CD628}"/>
          </ac:cxnSpMkLst>
        </pc:cxnChg>
        <pc:cxnChg chg="del">
          <ac:chgData name="Kulinich Bohdan" userId="48e65c9f34e137d0" providerId="LiveId" clId="{F3A4E97A-9EBA-4EE0-BD4E-BEA111FBD69E}" dt="2021-05-30T11:47:17.212" v="4477" actId="478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">
        <pc:chgData name="Kulinich Bohdan" userId="48e65c9f34e137d0" providerId="LiveId" clId="{F3A4E97A-9EBA-4EE0-BD4E-BEA111FBD69E}" dt="2021-06-01T10:59:36.490" v="8169" actId="20577"/>
        <pc:sldMkLst>
          <pc:docMk/>
          <pc:sldMk cId="2392856674" sldId="425"/>
        </pc:sldMkLst>
        <pc:spChg chg="mod">
          <ac:chgData name="Kulinich Bohdan" userId="48e65c9f34e137d0" providerId="LiveId" clId="{F3A4E97A-9EBA-4EE0-BD4E-BEA111FBD69E}" dt="2021-06-01T10:59:36.490" v="8169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F3A4E97A-9EBA-4EE0-BD4E-BEA111FBD69E}" dt="2021-06-17T18:24:32.752" v="8661" actId="20577"/>
        <pc:sldMkLst>
          <pc:docMk/>
          <pc:sldMk cId="2814267068" sldId="429"/>
        </pc:sldMkLst>
        <pc:spChg chg="mod">
          <ac:chgData name="Kulinich Bohdan" userId="48e65c9f34e137d0" providerId="LiveId" clId="{F3A4E97A-9EBA-4EE0-BD4E-BEA111FBD69E}" dt="2021-06-01T10:52:40.402" v="797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F3A4E97A-9EBA-4EE0-BD4E-BEA111FBD69E}" dt="2021-06-01T10:54:58.990" v="799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F3A4E97A-9EBA-4EE0-BD4E-BEA111FBD69E}" dt="2021-06-01T10:56:16.441" v="8056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F3A4E97A-9EBA-4EE0-BD4E-BEA111FBD69E}" dt="2021-06-07T04:48:40.694" v="8654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F3A4E97A-9EBA-4EE0-BD4E-BEA111FBD69E}" dt="2021-06-17T18:24:32.752" v="866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F3A4E97A-9EBA-4EE0-BD4E-BEA111FBD69E}" dt="2021-06-02T15:11:50.328" v="863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modTransition addAnim delAnim modAnim">
        <pc:chgData name="Kulinich Bohdan" userId="48e65c9f34e137d0" providerId="LiveId" clId="{F3A4E97A-9EBA-4EE0-BD4E-BEA111FBD69E}" dt="2021-06-02T14:38:14.462" v="8249" actId="14429"/>
        <pc:sldMkLst>
          <pc:docMk/>
          <pc:sldMk cId="3629939914" sldId="430"/>
        </pc:sldMkLst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2" creationId="{22F98754-9E94-43BF-A05E-73876E954544}"/>
          </ac:spMkLst>
        </pc:spChg>
        <pc:spChg chg="mod">
          <ac:chgData name="Kulinich Bohdan" userId="48e65c9f34e137d0" providerId="LiveId" clId="{F3A4E97A-9EBA-4EE0-BD4E-BEA111FBD69E}" dt="2021-05-24T07:35:26.496" v="692" actId="1076"/>
          <ac:spMkLst>
            <pc:docMk/>
            <pc:sldMk cId="3629939914" sldId="430"/>
            <ac:spMk id="6" creationId="{C455324C-6A9E-440D-AAF7-47FB99AD2433}"/>
          </ac:spMkLst>
        </pc:spChg>
        <pc:spChg chg="del mod">
          <ac:chgData name="Kulinich Bohdan" userId="48e65c9f34e137d0" providerId="LiveId" clId="{F3A4E97A-9EBA-4EE0-BD4E-BEA111FBD69E}" dt="2021-05-24T06:40:51.095" v="57" actId="478"/>
          <ac:spMkLst>
            <pc:docMk/>
            <pc:sldMk cId="3629939914" sldId="430"/>
            <ac:spMk id="7" creationId="{AC8222CA-8A26-4397-8FDC-DAC8FD64FDE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7" creationId="{6D063FC6-37B6-4D7B-8272-8CAE7B13F86F}"/>
          </ac:spMkLst>
        </pc:spChg>
        <pc:spChg chg="add mod or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23" creationId="{07591CD6-C7CA-493A-AB35-11E22A83352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24" creationId="{246C065B-E2FE-4D72-90E1-4C47DAE1E497}"/>
          </ac:spMkLst>
        </pc:spChg>
        <pc:spChg chg="add mod modVis">
          <ac:chgData name="Kulinich Bohdan" userId="48e65c9f34e137d0" providerId="LiveId" clId="{F3A4E97A-9EBA-4EE0-BD4E-BEA111FBD69E}" dt="2021-06-02T14:38:14.099" v="8248" actId="14429"/>
          <ac:spMkLst>
            <pc:docMk/>
            <pc:sldMk cId="3629939914" sldId="430"/>
            <ac:spMk id="26" creationId="{C74D5188-CF71-4B05-B9F8-4B1EC2BF647C}"/>
          </ac:spMkLst>
        </pc:spChg>
        <pc:spChg chg="add mod">
          <ac:chgData name="Kulinich Bohdan" userId="48e65c9f34e137d0" providerId="LiveId" clId="{F3A4E97A-9EBA-4EE0-BD4E-BEA111FBD69E}" dt="2021-06-02T14:33:38.190" v="8210" actId="14100"/>
          <ac:spMkLst>
            <pc:docMk/>
            <pc:sldMk cId="3629939914" sldId="430"/>
            <ac:spMk id="34" creationId="{499723B7-A7C8-48E5-A959-EEC0740CF02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35" creationId="{C8849CB2-BB7C-4A57-ABF3-F2F4058B776E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97" creationId="{46DD225D-FBA8-4970-A8EB-AC3D579D47D9}"/>
          </ac:spMkLst>
        </pc:spChg>
        <pc:spChg chg="add del mod">
          <ac:chgData name="Kulinich Bohdan" userId="48e65c9f34e137d0" providerId="LiveId" clId="{F3A4E97A-9EBA-4EE0-BD4E-BEA111FBD69E}" dt="2021-05-24T06:53:26.260" v="165" actId="14100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F3A4E97A-9EBA-4EE0-BD4E-BEA111FBD69E}" dt="2021-05-24T06:40:52.095" v="58" actId="478"/>
          <ac:spMkLst>
            <pc:docMk/>
            <pc:sldMk cId="3629939914" sldId="430"/>
            <ac:spMk id="101" creationId="{4C18628D-48C5-412C-B0A4-FEF9F11A38E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2" creationId="{1B2C4957-63A5-4F66-9F64-82DCD421D1B3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4" creationId="{72A95005-124B-4697-99EE-3A80201F3FA3}"/>
          </ac:spMkLst>
        </pc:spChg>
        <pc:spChg chg="del">
          <ac:chgData name="Kulinich Bohdan" userId="48e65c9f34e137d0" providerId="LiveId" clId="{F3A4E97A-9EBA-4EE0-BD4E-BEA111FBD69E}" dt="2021-05-24T06:40:54.251" v="60" actId="478"/>
          <ac:spMkLst>
            <pc:docMk/>
            <pc:sldMk cId="3629939914" sldId="430"/>
            <ac:spMk id="106" creationId="{500E084B-31E5-473B-831D-6E49E45EA238}"/>
          </ac:spMkLst>
        </pc:spChg>
        <pc:spChg chg="del">
          <ac:chgData name="Kulinich Bohdan" userId="48e65c9f34e137d0" providerId="LiveId" clId="{F3A4E97A-9EBA-4EE0-BD4E-BEA111FBD69E}" dt="2021-05-24T06:40:22.482" v="20" actId="478"/>
          <ac:spMkLst>
            <pc:docMk/>
            <pc:sldMk cId="3629939914" sldId="430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6:40:53.001" v="59" actId="478"/>
          <ac:spMkLst>
            <pc:docMk/>
            <pc:sldMk cId="3629939914" sldId="430"/>
            <ac:spMk id="109" creationId="{85D5C064-25C1-4E76-B458-20F7157C4162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2" creationId="{203AC1C3-8912-435F-A315-D12B4C116E06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3" creationId="{60EF297D-E8EA-4012-AA39-5DB2801D1D37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4" creationId="{3BE982C4-90F7-4340-8638-7B84F169AFBA}"/>
          </ac:spMkLst>
        </pc:spChg>
        <pc:spChg chg="add mod">
          <ac:chgData name="Kulinich Bohdan" userId="48e65c9f34e137d0" providerId="LiveId" clId="{F3A4E97A-9EBA-4EE0-BD4E-BEA111FBD69E}" dt="2021-05-24T07:21:24.271" v="668" actId="1076"/>
          <ac:spMkLst>
            <pc:docMk/>
            <pc:sldMk cId="3629939914" sldId="430"/>
            <ac:spMk id="115" creationId="{FF6B06FB-C011-4E88-8379-9A0C67657FE1}"/>
          </ac:spMkLst>
        </pc:spChg>
        <pc:spChg chg="add del mod">
          <ac:chgData name="Kulinich Bohdan" userId="48e65c9f34e137d0" providerId="LiveId" clId="{F3A4E97A-9EBA-4EE0-BD4E-BEA111FBD69E}" dt="2021-05-24T07:01:45.204" v="319" actId="478"/>
          <ac:spMkLst>
            <pc:docMk/>
            <pc:sldMk cId="3629939914" sldId="430"/>
            <ac:spMk id="116" creationId="{91BABFF8-0F60-4971-9F07-1650F3106423}"/>
          </ac:spMkLst>
        </pc:spChg>
        <pc:spChg chg="add del mod">
          <ac:chgData name="Kulinich Bohdan" userId="48e65c9f34e137d0" providerId="LiveId" clId="{F3A4E97A-9EBA-4EE0-BD4E-BEA111FBD69E}" dt="2021-05-24T07:01:44.687" v="318" actId="478"/>
          <ac:spMkLst>
            <pc:docMk/>
            <pc:sldMk cId="3629939914" sldId="430"/>
            <ac:spMk id="117" creationId="{984FD6D9-D19A-4859-B08D-D771A94A293D}"/>
          </ac:spMkLst>
        </pc:spChg>
        <pc:spChg chg="add del mod">
          <ac:chgData name="Kulinich Bohdan" userId="48e65c9f34e137d0" providerId="LiveId" clId="{F3A4E97A-9EBA-4EE0-BD4E-BEA111FBD69E}" dt="2021-05-24T07:01:44.140" v="317" actId="478"/>
          <ac:spMkLst>
            <pc:docMk/>
            <pc:sldMk cId="3629939914" sldId="430"/>
            <ac:spMk id="118" creationId="{C59A70E0-5C06-4EF3-9DAD-B9B6FAB84814}"/>
          </ac:spMkLst>
        </pc:spChg>
        <pc:spChg chg="add del mod">
          <ac:chgData name="Kulinich Bohdan" userId="48e65c9f34e137d0" providerId="LiveId" clId="{F3A4E97A-9EBA-4EE0-BD4E-BEA111FBD69E}" dt="2021-05-24T07:01:43.601" v="316" actId="478"/>
          <ac:spMkLst>
            <pc:docMk/>
            <pc:sldMk cId="3629939914" sldId="430"/>
            <ac:spMk id="119" creationId="{26F3DE92-DDE5-4941-AECC-D458EF960E4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0" creationId="{47BA2533-E66D-49A2-9AC8-D7105489E28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1" creationId="{35D0A5C1-E99E-47EE-B922-DCD694A53A6D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2" creationId="{7E0BB480-0DEB-4897-B21A-E81166290415}"/>
          </ac:spMkLst>
        </pc:spChg>
        <pc:spChg chg="add mod">
          <ac:chgData name="Kulinich Bohdan" userId="48e65c9f34e137d0" providerId="LiveId" clId="{F3A4E97A-9EBA-4EE0-BD4E-BEA111FBD69E}" dt="2021-06-02T14:36:09.554" v="8245" actId="1076"/>
          <ac:spMkLst>
            <pc:docMk/>
            <pc:sldMk cId="3629939914" sldId="430"/>
            <ac:spMk id="123" creationId="{7F7A0A43-F2CC-4A5B-B297-B773B7EB6B3B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4" creationId="{DF657E5E-401F-42F8-B53B-A9094B495595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5" creationId="{066FC705-FAD1-4B44-ABC2-E2BA36A15EDC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6" creationId="{2330E8FB-AD6A-4E54-9EE9-BEAB36AD175B}"/>
          </ac:spMkLst>
        </pc:spChg>
        <pc:spChg chg="add mod modVis">
          <ac:chgData name="Kulinich Bohdan" userId="48e65c9f34e137d0" providerId="LiveId" clId="{F3A4E97A-9EBA-4EE0-BD4E-BEA111FBD69E}" dt="2021-06-02T14:38:12.442" v="8246" actId="14429"/>
          <ac:spMkLst>
            <pc:docMk/>
            <pc:sldMk cId="3629939914" sldId="430"/>
            <ac:spMk id="127" creationId="{603BAA7E-6215-41FD-88C8-BC7D87F27CD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8" creationId="{DDF6CBAD-A71E-4421-90D2-3672251DBEC7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29" creationId="{3478129D-CB11-4844-B2AC-F45286F9BCF0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0" creationId="{A8A00696-8A99-4E9B-8066-9C40E312FE48}"/>
          </ac:spMkLst>
        </pc:spChg>
        <pc:spChg chg="add mod">
          <ac:chgData name="Kulinich Bohdan" userId="48e65c9f34e137d0" providerId="LiveId" clId="{F3A4E97A-9EBA-4EE0-BD4E-BEA111FBD69E}" dt="2021-06-02T14:34:06.556" v="8213" actId="1076"/>
          <ac:spMkLst>
            <pc:docMk/>
            <pc:sldMk cId="3629939914" sldId="430"/>
            <ac:spMk id="131" creationId="{F1A3D01A-1D4F-4520-962E-5B0EFF03C091}"/>
          </ac:spMkLst>
        </pc:spChg>
        <pc:spChg chg="add mod modVis">
          <ac:chgData name="Kulinich Bohdan" userId="48e65c9f34e137d0" providerId="LiveId" clId="{F3A4E97A-9EBA-4EE0-BD4E-BEA111FBD69E}" dt="2021-06-02T14:38:13.328" v="8247" actId="14429"/>
          <ac:spMkLst>
            <pc:docMk/>
            <pc:sldMk cId="3629939914" sldId="430"/>
            <ac:spMk id="132" creationId="{6C397C12-B9D8-4882-9E80-E868268D0A86}"/>
          </ac:spMkLst>
        </pc:spChg>
        <pc:graphicFrameChg chg="add mod ord modVis modGraphic">
          <ac:chgData name="Kulinich Bohdan" userId="48e65c9f34e137d0" providerId="LiveId" clId="{F3A4E97A-9EBA-4EE0-BD4E-BEA111FBD69E}" dt="2021-06-02T14:38:14.462" v="8249" actId="14429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1" creationId="{41B3B552-DF4D-4E79-B6EF-E8FB5F1E799C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3" creationId="{A75042BE-5106-4489-91ED-684AD7A32F6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25" creationId="{EE13D8F2-7D78-4D57-A345-ECBC9FB9B06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3" creationId="{135DEE39-EE80-4B31-868E-001345700FE9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5" creationId="{720C6118-7FCA-4DF4-A1BA-CE30923B9C75}"/>
          </ac:cxnSpMkLst>
        </pc:cxnChg>
        <pc:cxnChg chg="del">
          <ac:chgData name="Kulinich Bohdan" userId="48e65c9f34e137d0" providerId="LiveId" clId="{F3A4E97A-9EBA-4EE0-BD4E-BEA111FBD69E}" dt="2021-05-24T06:40:22.482" v="20" actId="478"/>
          <ac:cxnSpMkLst>
            <pc:docMk/>
            <pc:sldMk cId="3629939914" sldId="430"/>
            <ac:cxnSpMk id="108" creationId="{32F6BB9E-03A3-4D7A-8C35-6537058BE5F8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0" creationId="{CDD5BE85-0A32-4484-A80A-4826ADC2438E}"/>
          </ac:cxnSpMkLst>
        </pc:cxnChg>
        <pc:cxnChg chg="add mod">
          <ac:chgData name="Kulinich Bohdan" userId="48e65c9f34e137d0" providerId="LiveId" clId="{F3A4E97A-9EBA-4EE0-BD4E-BEA111FBD69E}" dt="2021-05-24T07:21:24.271" v="668" actId="1076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F3A4E97A-9EBA-4EE0-BD4E-BEA111FBD69E}" dt="2021-05-28T14:46:43.655" v="4461" actId="20577"/>
        <pc:sldMkLst>
          <pc:docMk/>
          <pc:sldMk cId="892962582" sldId="432"/>
        </pc:sldMkLst>
        <pc:spChg chg="mod">
          <ac:chgData name="Kulinich Bohdan" userId="48e65c9f34e137d0" providerId="LiveId" clId="{F3A4E97A-9EBA-4EE0-BD4E-BEA111FBD69E}" dt="2021-05-28T14:46:43.655" v="4461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F3A4E97A-9EBA-4EE0-BD4E-BEA111FBD69E}" dt="2021-05-24T06:36:31.342" v="1" actId="20577"/>
          <ac:spMkLst>
            <pc:docMk/>
            <pc:sldMk cId="892962582" sldId="432"/>
            <ac:spMk id="25" creationId="{DBBC2948-330B-4D3B-B82B-5B2CD2FFF44B}"/>
          </ac:spMkLst>
        </pc:spChg>
        <pc:grpChg chg="ord">
          <ac:chgData name="Kulinich Bohdan" userId="48e65c9f34e137d0" providerId="LiveId" clId="{F3A4E97A-9EBA-4EE0-BD4E-BEA111FBD69E}" dt="2021-05-24T06:36:27.281" v="0" actId="167"/>
          <ac:grpSpMkLst>
            <pc:docMk/>
            <pc:sldMk cId="892962582" sldId="432"/>
            <ac:grpSpMk id="8" creationId="{E79FC03C-6D73-403F-BCFF-57A07011564E}"/>
          </ac:grpSpMkLst>
        </pc:grpChg>
      </pc:sldChg>
      <pc:sldChg chg="addSp delSp modSp mod modTransition delAnim modAnim">
        <pc:chgData name="Kulinich Bohdan" userId="48e65c9f34e137d0" providerId="LiveId" clId="{F3A4E97A-9EBA-4EE0-BD4E-BEA111FBD69E}" dt="2021-05-28T06:39:41.966" v="4456" actId="207"/>
        <pc:sldMkLst>
          <pc:docMk/>
          <pc:sldMk cId="1244175367" sldId="434"/>
        </pc:sldMkLst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2" creationId="{22F98754-9E94-43BF-A05E-73876E954544}"/>
          </ac:spMkLst>
        </pc:spChg>
        <pc:spChg chg="add mod modVis">
          <ac:chgData name="Kulinich Bohdan" userId="48e65c9f34e137d0" providerId="LiveId" clId="{F3A4E97A-9EBA-4EE0-BD4E-BEA111FBD69E}" dt="2021-05-24T17:03:30.299" v="2864" actId="207"/>
          <ac:spMkLst>
            <pc:docMk/>
            <pc:sldMk cId="1244175367" sldId="434"/>
            <ac:spMk id="2" creationId="{BB38DFB4-422D-43E9-8A94-BDD0FCB0560A}"/>
          </ac:spMkLst>
        </pc:spChg>
        <pc:spChg chg="add mod topLvl">
          <ac:chgData name="Kulinich Bohdan" userId="48e65c9f34e137d0" providerId="LiveId" clId="{F3A4E97A-9EBA-4EE0-BD4E-BEA111FBD69E}" dt="2021-05-24T10:43:27.965" v="780" actId="1582"/>
          <ac:spMkLst>
            <pc:docMk/>
            <pc:sldMk cId="1244175367" sldId="43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" creationId="{0A7EB392-FBFC-4B2C-9C1B-DF3DCCCC2BD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6" creationId="{05A90C4E-AAC8-4295-93D9-F6A84EF5B55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7" creationId="{6D063FC6-37B6-4D7B-8272-8CAE7B13F8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4" creationId="{C3B9CD93-2118-41FD-8231-2B063726F71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35" creationId="{C8849CB2-BB7C-4A57-ABF3-F2F4058B776E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6" creationId="{75F3FF90-BB15-4972-B5E4-D8C5E05DDEE7}"/>
          </ac:spMkLst>
        </pc:spChg>
        <pc:spChg chg="add mod modVis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57" creationId="{A1C49CFD-69D6-4AAF-B018-ABFC11D26D41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69" creationId="{590E4AB2-4180-4019-A73F-06F14A5867C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0" creationId="{39B7917C-6EB9-4613-930C-884C51BCA92D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1" creationId="{2C857083-26D7-47EC-9376-1B437B7A772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2" creationId="{969BD1B8-14A6-4302-B56C-2556C006011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3" creationId="{9FF797DB-E75F-4C38-AFB6-3CB209440C6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4" creationId="{8BCA612F-EB61-4E23-9B3F-FF100C76C26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5" creationId="{F44E7CF8-4AAB-40A7-AAA5-B909F55698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6" creationId="{9E703CC4-D56F-4558-8766-32CD7525154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7" creationId="{7CC184B9-D329-4624-83CD-8E03F37CC8C5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8" creationId="{1980F9D0-BECC-463A-8568-90C46841FEC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79" creationId="{FEABC2FF-356E-40F3-8477-BF90C3CB25F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0" creationId="{1DF88D8C-015A-4460-B61E-47AD88FA608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1" creationId="{D910A092-3901-4433-88AF-BCA451F3333B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2" creationId="{28AEF5C9-0015-402F-8236-4C1EC5F5C3C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3" creationId="{766C9E8D-D71E-4098-804C-21902A85ECD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4" creationId="{1CACB907-3436-4DF9-90BE-00FD8F510204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5" creationId="{30C36B9A-AF63-4E05-A064-96D423C52D56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6" creationId="{BFE9FFA6-2B27-467E-8592-DBEC0330B4C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7" creationId="{11DF9EC5-D6DC-41C5-939B-1C42A7E30747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8" creationId="{5CA7D605-0B9D-4687-8D4B-1510B750F57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89" creationId="{898AA331-F21D-4CAA-AC90-5DCF939DF13A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0" creationId="{9F7A316D-2136-4ED7-A2F1-CD0FD0F87E2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1" creationId="{04A61210-B49C-4CD6-ABA0-B6EF2F892DB2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2" creationId="{1BAF1EC8-E68E-4483-ACBE-C5F22EE9363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3" creationId="{1FE1DD13-C14C-47E5-BE34-117F4D37F088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4" creationId="{8C53C183-4CE2-487C-AFC4-85D4049B2180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5" creationId="{6E8966F8-F4E8-49EB-BF43-BAABB378ABA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6" creationId="{9C4BFBE9-1E86-4AFF-894B-A2DB9F3EAE6F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7" creationId="{46DD225D-FBA8-4970-A8EB-AC3D579D47D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98" creationId="{B00E383B-D4E0-4547-80BB-D6B7B0B0EF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07:24:25.676" v="681" actId="478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F3A4E97A-9EBA-4EE0-BD4E-BEA111FBD69E}" dt="2021-05-24T07:24:26.662" v="682" actId="478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F3A4E97A-9EBA-4EE0-BD4E-BEA111FBD69E}" dt="2021-05-24T07:35:12.811" v="691" actId="1076"/>
          <ac:spMkLst>
            <pc:docMk/>
            <pc:sldMk cId="1244175367" sldId="434"/>
            <ac:spMk id="115" creationId="{BC128850-F13D-472C-990C-442E17398254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6" creationId="{CF58113C-C3FD-4DD1-8A0B-C4D8B337D34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7" creationId="{5873C609-B2A6-4E61-9E8C-28F8575ECA9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8" creationId="{A0E9772F-C316-44D9-B4C6-FA2E4B5CED1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19" creationId="{510335F7-092A-4C40-AA2C-39D5E997FBF8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0" creationId="{A191BD06-C604-4F05-8BCA-6BA640163AA5}"/>
          </ac:spMkLst>
        </pc:spChg>
        <pc:spChg chg="add del mod">
          <ac:chgData name="Kulinich Bohdan" userId="48e65c9f34e137d0" providerId="LiveId" clId="{F3A4E97A-9EBA-4EE0-BD4E-BEA111FBD69E}" dt="2021-05-24T08:02:17.902" v="741" actId="478"/>
          <ac:spMkLst>
            <pc:docMk/>
            <pc:sldMk cId="1244175367" sldId="434"/>
            <ac:spMk id="121" creationId="{1CDBE697-5F5B-42B3-AE60-37E6FCEE776F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2" creationId="{CACF6288-5E36-42C4-920C-DE1DE82250D1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3" creationId="{1CB28067-33D9-4C01-A6E6-511AE7DA2433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4" creationId="{965BC6CF-F0A9-4001-AAA5-5BCF20C29FE9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5" creationId="{C5022AEF-11E0-4418-A362-FF6B6D803C65}"/>
          </ac:spMkLst>
        </pc:spChg>
        <pc:spChg chg="add mod">
          <ac:chgData name="Kulinich Bohdan" userId="48e65c9f34e137d0" providerId="LiveId" clId="{F3A4E97A-9EBA-4EE0-BD4E-BEA111FBD69E}" dt="2021-05-24T11:24:45.996" v="870" actId="1076"/>
          <ac:spMkLst>
            <pc:docMk/>
            <pc:sldMk cId="1244175367" sldId="434"/>
            <ac:spMk id="126" creationId="{1ADD515A-6181-46E0-A112-3141D49F062A}"/>
          </ac:spMkLst>
        </pc:spChg>
        <pc:spChg chg="add mod modVis">
          <ac:chgData name="Kulinich Bohdan" userId="48e65c9f34e137d0" providerId="LiveId" clId="{F3A4E97A-9EBA-4EE0-BD4E-BEA111FBD69E}" dt="2021-05-24T11:27:55.981" v="912" actId="14100"/>
          <ac:spMkLst>
            <pc:docMk/>
            <pc:sldMk cId="1244175367" sldId="434"/>
            <ac:spMk id="127" creationId="{CC0A47FC-E709-4D80-B431-944E2B693EEF}"/>
          </ac:spMkLst>
        </pc:spChg>
        <pc:spChg chg="add mod modVis">
          <ac:chgData name="Kulinich Bohdan" userId="48e65c9f34e137d0" providerId="LiveId" clId="{F3A4E97A-9EBA-4EE0-BD4E-BEA111FBD69E}" dt="2021-05-24T11:25:21.533" v="884" actId="14429"/>
          <ac:spMkLst>
            <pc:docMk/>
            <pc:sldMk cId="1244175367" sldId="434"/>
            <ac:spMk id="128" creationId="{3DD7668F-D231-4864-A2BC-14EC26263AA1}"/>
          </ac:spMkLst>
        </pc:spChg>
        <pc:spChg chg="add mod ord">
          <ac:chgData name="Kulinich Bohdan" userId="48e65c9f34e137d0" providerId="LiveId" clId="{F3A4E97A-9EBA-4EE0-BD4E-BEA111FBD69E}" dt="2021-05-24T11:29:08.605" v="916" actId="1076"/>
          <ac:spMkLst>
            <pc:docMk/>
            <pc:sldMk cId="1244175367" sldId="434"/>
            <ac:spMk id="129" creationId="{CC4130E3-7E74-4105-82D5-7891AAB23A24}"/>
          </ac:spMkLst>
        </pc:spChg>
        <pc:spChg chg="add mod modVis">
          <ac:chgData name="Kulinich Bohdan" userId="48e65c9f34e137d0" providerId="LiveId" clId="{F3A4E97A-9EBA-4EE0-BD4E-BEA111FBD69E}" dt="2021-05-24T11:35:07.874" v="953" actId="14100"/>
          <ac:spMkLst>
            <pc:docMk/>
            <pc:sldMk cId="1244175367" sldId="434"/>
            <ac:spMk id="131" creationId="{3CED22AA-0D39-4A8D-A07D-B6CC65D5B58B}"/>
          </ac:spMkLst>
        </pc:spChg>
        <pc:spChg chg="add mod ord modVis">
          <ac:chgData name="Kulinich Bohdan" userId="48e65c9f34e137d0" providerId="LiveId" clId="{F3A4E97A-9EBA-4EE0-BD4E-BEA111FBD69E}" dt="2021-05-24T11:25:23.610" v="886" actId="14429"/>
          <ac:spMkLst>
            <pc:docMk/>
            <pc:sldMk cId="1244175367" sldId="434"/>
            <ac:spMk id="132" creationId="{733326DF-B5F5-4EF2-B3DC-F58E34F1ACF4}"/>
          </ac:spMkLst>
        </pc:spChg>
        <pc:spChg chg="add mod modVis">
          <ac:chgData name="Kulinich Bohdan" userId="48e65c9f34e137d0" providerId="LiveId" clId="{F3A4E97A-9EBA-4EE0-BD4E-BEA111FBD69E}" dt="2021-05-24T11:25:20.017" v="882" actId="14429"/>
          <ac:spMkLst>
            <pc:docMk/>
            <pc:sldMk cId="1244175367" sldId="434"/>
            <ac:spMk id="133" creationId="{6EB0B742-EF7B-41EA-9A89-13A95211529A}"/>
          </ac:spMkLst>
        </pc:spChg>
        <pc:spChg chg="add mod">
          <ac:chgData name="Kulinich Bohdan" userId="48e65c9f34e137d0" providerId="LiveId" clId="{F3A4E97A-9EBA-4EE0-BD4E-BEA111FBD69E}" dt="2021-05-24T11:27:47.842" v="906" actId="1076"/>
          <ac:spMkLst>
            <pc:docMk/>
            <pc:sldMk cId="1244175367" sldId="434"/>
            <ac:spMk id="134" creationId="{57C3A9AB-16BF-46B5-8B6C-CB43A25E74A0}"/>
          </ac:spMkLst>
        </pc:spChg>
        <pc:spChg chg="add del mod">
          <ac:chgData name="Kulinich Bohdan" userId="48e65c9f34e137d0" providerId="LiveId" clId="{F3A4E97A-9EBA-4EE0-BD4E-BEA111FBD69E}" dt="2021-05-24T11:29:57.531" v="924" actId="478"/>
          <ac:spMkLst>
            <pc:docMk/>
            <pc:sldMk cId="1244175367" sldId="434"/>
            <ac:spMk id="135" creationId="{20D49BF4-618B-48E6-A09F-CEA44C956582}"/>
          </ac:spMkLst>
        </pc:spChg>
        <pc:spChg chg="add del mod">
          <ac:chgData name="Kulinich Bohdan" userId="48e65c9f34e137d0" providerId="LiveId" clId="{F3A4E97A-9EBA-4EE0-BD4E-BEA111FBD69E}" dt="2021-05-24T11:37:18.859" v="966" actId="478"/>
          <ac:spMkLst>
            <pc:docMk/>
            <pc:sldMk cId="1244175367" sldId="434"/>
            <ac:spMk id="136" creationId="{342A4F9B-751A-4536-980E-73B3D92A422D}"/>
          </ac:spMkLst>
        </pc:spChg>
        <pc:spChg chg="add mod">
          <ac:chgData name="Kulinich Bohdan" userId="48e65c9f34e137d0" providerId="LiveId" clId="{F3A4E97A-9EBA-4EE0-BD4E-BEA111FBD69E}" dt="2021-05-24T11:31:48.458" v="941" actId="1076"/>
          <ac:spMkLst>
            <pc:docMk/>
            <pc:sldMk cId="1244175367" sldId="434"/>
            <ac:spMk id="137" creationId="{4D07C840-48E0-4A5D-85F8-9D0740742AC7}"/>
          </ac:spMkLst>
        </pc:spChg>
        <pc:spChg chg="add mod">
          <ac:chgData name="Kulinich Bohdan" userId="48e65c9f34e137d0" providerId="LiveId" clId="{F3A4E97A-9EBA-4EE0-BD4E-BEA111FBD69E}" dt="2021-05-24T11:31:59.002" v="945" actId="1076"/>
          <ac:spMkLst>
            <pc:docMk/>
            <pc:sldMk cId="1244175367" sldId="434"/>
            <ac:spMk id="138" creationId="{38DA1C33-ED73-4571-8E2B-3448A1A8E8A3}"/>
          </ac:spMkLst>
        </pc:spChg>
        <pc:spChg chg="add mod">
          <ac:chgData name="Kulinich Bohdan" userId="48e65c9f34e137d0" providerId="LiveId" clId="{F3A4E97A-9EBA-4EE0-BD4E-BEA111FBD69E}" dt="2021-05-24T11:34:25.524" v="947" actId="1076"/>
          <ac:spMkLst>
            <pc:docMk/>
            <pc:sldMk cId="1244175367" sldId="434"/>
            <ac:spMk id="139" creationId="{8C83C756-31BA-4A70-8AEF-377F28A852A6}"/>
          </ac:spMkLst>
        </pc:spChg>
        <pc:spChg chg="add mod">
          <ac:chgData name="Kulinich Bohdan" userId="48e65c9f34e137d0" providerId="LiveId" clId="{F3A4E97A-9EBA-4EE0-BD4E-BEA111FBD69E}" dt="2021-05-24T11:34:30.836" v="949" actId="1076"/>
          <ac:spMkLst>
            <pc:docMk/>
            <pc:sldMk cId="1244175367" sldId="434"/>
            <ac:spMk id="140" creationId="{988FDE81-15C4-4723-8EBE-B313564E6833}"/>
          </ac:spMkLst>
        </pc:spChg>
        <pc:spChg chg="add mod">
          <ac:chgData name="Kulinich Bohdan" userId="48e65c9f34e137d0" providerId="LiveId" clId="{F3A4E97A-9EBA-4EE0-BD4E-BEA111FBD69E}" dt="2021-05-24T11:35:34.727" v="957" actId="1076"/>
          <ac:spMkLst>
            <pc:docMk/>
            <pc:sldMk cId="1244175367" sldId="434"/>
            <ac:spMk id="141" creationId="{81AF3C29-51BC-45FF-AE35-7FD659DC31C9}"/>
          </ac:spMkLst>
        </pc:spChg>
        <pc:spChg chg="add mod">
          <ac:chgData name="Kulinich Bohdan" userId="48e65c9f34e137d0" providerId="LiveId" clId="{F3A4E97A-9EBA-4EE0-BD4E-BEA111FBD69E}" dt="2021-05-26T08:52:40.582" v="2875" actId="20577"/>
          <ac:spMkLst>
            <pc:docMk/>
            <pc:sldMk cId="1244175367" sldId="434"/>
            <ac:spMk id="143" creationId="{F6563701-23A9-403C-A0EE-64A1A1ED3B2D}"/>
          </ac:spMkLst>
        </pc:spChg>
        <pc:spChg chg="add mod modVis">
          <ac:chgData name="Kulinich Bohdan" userId="48e65c9f34e137d0" providerId="LiveId" clId="{F3A4E97A-9EBA-4EE0-BD4E-BEA111FBD69E}" dt="2021-05-26T08:52:42.488" v="2876" actId="14429"/>
          <ac:spMkLst>
            <pc:docMk/>
            <pc:sldMk cId="1244175367" sldId="434"/>
            <ac:spMk id="146" creationId="{169D053D-B1E9-4C02-B77B-C20E7E7631A4}"/>
          </ac:spMkLst>
        </pc:spChg>
        <pc:spChg chg="add del mod">
          <ac:chgData name="Kulinich Bohdan" userId="48e65c9f34e137d0" providerId="LiveId" clId="{F3A4E97A-9EBA-4EE0-BD4E-BEA111FBD69E}" dt="2021-05-24T11:52:39.908" v="1128" actId="478"/>
          <ac:spMkLst>
            <pc:docMk/>
            <pc:sldMk cId="1244175367" sldId="434"/>
            <ac:spMk id="147" creationId="{088AD4A4-D284-4EB8-A616-6A7AE987279E}"/>
          </ac:spMkLst>
        </pc:spChg>
        <pc:spChg chg="add mod modVis">
          <ac:chgData name="Kulinich Bohdan" userId="48e65c9f34e137d0" providerId="LiveId" clId="{F3A4E97A-9EBA-4EE0-BD4E-BEA111FBD69E}" dt="2021-05-26T08:52:42.941" v="2877" actId="14429"/>
          <ac:spMkLst>
            <pc:docMk/>
            <pc:sldMk cId="1244175367" sldId="434"/>
            <ac:spMk id="148" creationId="{29B106DE-7DD2-43AD-892F-AB8FE97CE48C}"/>
          </ac:spMkLst>
        </pc:spChg>
        <pc:spChg chg="add mod modVis">
          <ac:chgData name="Kulinich Bohdan" userId="48e65c9f34e137d0" providerId="LiveId" clId="{F3A4E97A-9EBA-4EE0-BD4E-BEA111FBD69E}" dt="2021-05-26T08:52:43.347" v="2878" actId="14429"/>
          <ac:spMkLst>
            <pc:docMk/>
            <pc:sldMk cId="1244175367" sldId="434"/>
            <ac:spMk id="149" creationId="{4089184B-7FDD-4248-89D1-9CFE3EC1BE7D}"/>
          </ac:spMkLst>
        </pc:spChg>
        <pc:spChg chg="add mod modVis">
          <ac:chgData name="Kulinich Bohdan" userId="48e65c9f34e137d0" providerId="LiveId" clId="{F3A4E97A-9EBA-4EE0-BD4E-BEA111FBD69E}" dt="2021-05-26T08:52:43.815" v="2879" actId="14429"/>
          <ac:spMkLst>
            <pc:docMk/>
            <pc:sldMk cId="1244175367" sldId="434"/>
            <ac:spMk id="150" creationId="{34A739C4-8856-486C-889B-BDA81D031031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1" creationId="{9E2D654D-35DB-4869-83D0-E6A60D8701C9}"/>
          </ac:spMkLst>
        </pc:spChg>
        <pc:spChg chg="add del mod">
          <ac:chgData name="Kulinich Bohdan" userId="48e65c9f34e137d0" providerId="LiveId" clId="{F3A4E97A-9EBA-4EE0-BD4E-BEA111FBD69E}" dt="2021-05-24T12:01:51.812" v="1334" actId="478"/>
          <ac:spMkLst>
            <pc:docMk/>
            <pc:sldMk cId="1244175367" sldId="434"/>
            <ac:spMk id="152" creationId="{005FE4A2-AFFC-4A30-AC5A-3E12DFA14F77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3" creationId="{7B87F855-E539-4EB4-8A83-D71E11DF63E9}"/>
          </ac:spMkLst>
        </pc:spChg>
        <pc:spChg chg="add mod">
          <ac:chgData name="Kulinich Bohdan" userId="48e65c9f34e137d0" providerId="LiveId" clId="{F3A4E97A-9EBA-4EE0-BD4E-BEA111FBD69E}" dt="2021-05-24T12:12:06.714" v="1499" actId="207"/>
          <ac:spMkLst>
            <pc:docMk/>
            <pc:sldMk cId="1244175367" sldId="434"/>
            <ac:spMk id="154" creationId="{726A89CD-4874-4AE4-A0CD-432E485ABEA3}"/>
          </ac:spMkLst>
        </pc:spChg>
        <pc:spChg chg="add mod">
          <ac:chgData name="Kulinich Bohdan" userId="48e65c9f34e137d0" providerId="LiveId" clId="{F3A4E97A-9EBA-4EE0-BD4E-BEA111FBD69E}" dt="2021-05-24T16:53:29.342" v="2829" actId="1076"/>
          <ac:spMkLst>
            <pc:docMk/>
            <pc:sldMk cId="1244175367" sldId="434"/>
            <ac:spMk id="156" creationId="{A4F3187F-523E-40D7-BA35-FB967DA23B12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7" creationId="{7C0F2B9D-5B30-49D1-B4C5-0E98C07D96AF}"/>
          </ac:spMkLst>
        </pc:spChg>
        <pc:spChg chg="add mod">
          <ac:chgData name="Kulinich Bohdan" userId="48e65c9f34e137d0" providerId="LiveId" clId="{F3A4E97A-9EBA-4EE0-BD4E-BEA111FBD69E}" dt="2021-05-26T09:07:43.534" v="3135" actId="207"/>
          <ac:spMkLst>
            <pc:docMk/>
            <pc:sldMk cId="1244175367" sldId="434"/>
            <ac:spMk id="158" creationId="{819E08A8-9E19-4B6D-BA99-92C983B2B7CF}"/>
          </ac:spMkLst>
        </pc:spChg>
        <pc:spChg chg="add mod modVis">
          <ac:chgData name="Kulinich Bohdan" userId="48e65c9f34e137d0" providerId="LiveId" clId="{F3A4E97A-9EBA-4EE0-BD4E-BEA111FBD69E}" dt="2021-05-24T17:03:21.364" v="2861" actId="1076"/>
          <ac:spMkLst>
            <pc:docMk/>
            <pc:sldMk cId="1244175367" sldId="434"/>
            <ac:spMk id="159" creationId="{B083B929-F431-4795-B768-184BE6B7236E}"/>
          </ac:spMkLst>
        </pc:spChg>
        <pc:spChg chg="add mod">
          <ac:chgData name="Kulinich Bohdan" userId="48e65c9f34e137d0" providerId="LiveId" clId="{F3A4E97A-9EBA-4EE0-BD4E-BEA111FBD69E}" dt="2021-05-28T06:39:41.966" v="4456" actId="207"/>
          <ac:spMkLst>
            <pc:docMk/>
            <pc:sldMk cId="1244175367" sldId="434"/>
            <ac:spMk id="160" creationId="{C5C1ACF1-AF07-463A-931D-52CBEFD0A704}"/>
          </ac:spMkLst>
        </pc:spChg>
        <pc:spChg chg="add mod modVis">
          <ac:chgData name="Kulinich Bohdan" userId="48e65c9f34e137d0" providerId="LiveId" clId="{F3A4E97A-9EBA-4EE0-BD4E-BEA111FBD69E}" dt="2021-05-26T08:52:44.581" v="2880" actId="14429"/>
          <ac:spMkLst>
            <pc:docMk/>
            <pc:sldMk cId="1244175367" sldId="434"/>
            <ac:spMk id="161" creationId="{0BC9A51E-C49A-4727-88B4-518169A2792A}"/>
          </ac:spMkLst>
        </pc:spChg>
        <pc:grpChg chg="add del mod">
          <ac:chgData name="Kulinich Bohdan" userId="48e65c9f34e137d0" providerId="LiveId" clId="{F3A4E97A-9EBA-4EE0-BD4E-BEA111FBD69E}" dt="2021-05-24T07:53:43.083" v="717" actId="165"/>
          <ac:grpSpMkLst>
            <pc:docMk/>
            <pc:sldMk cId="1244175367" sldId="434"/>
            <ac:grpSpMk id="8" creationId="{A0C97CE9-BE1C-4A30-87F6-87FDD0236D28}"/>
          </ac:grpSpMkLst>
        </pc:grpChg>
        <pc:grpChg chg="add mod ord">
          <ac:chgData name="Kulinich Bohdan" userId="48e65c9f34e137d0" providerId="LiveId" clId="{F3A4E97A-9EBA-4EE0-BD4E-BEA111FBD69E}" dt="2021-05-24T11:40:57.760" v="1042" actId="1076"/>
          <ac:grpSpMkLst>
            <pc:docMk/>
            <pc:sldMk cId="1244175367" sldId="434"/>
            <ac:grpSpMk id="33" creationId="{93D6FFB2-371C-4C20-8DE5-CC119D870B29}"/>
          </ac:grpSpMkLst>
        </pc:grpChg>
        <pc:picChg chg="add mod">
          <ac:chgData name="Kulinich Bohdan" userId="48e65c9f34e137d0" providerId="LiveId" clId="{F3A4E97A-9EBA-4EE0-BD4E-BEA111FBD69E}" dt="2021-05-24T17:03:21.364" v="2861" actId="1076"/>
          <ac:picMkLst>
            <pc:docMk/>
            <pc:sldMk cId="1244175367" sldId="434"/>
            <ac:picMk id="58" creationId="{86E86625-738C-4116-8D22-1A577804178B}"/>
          </ac:picMkLst>
        </pc:picChg>
        <pc:picChg chg="del">
          <ac:chgData name="Kulinich Bohdan" userId="48e65c9f34e137d0" providerId="LiveId" clId="{F3A4E97A-9EBA-4EE0-BD4E-BEA111FBD69E}" dt="2021-05-24T07:24:26.662" v="682" actId="478"/>
          <ac:picMkLst>
            <pc:docMk/>
            <pc:sldMk cId="1244175367" sldId="434"/>
            <ac:picMk id="111" creationId="{112A435D-011C-4799-9BF3-D643B7AA2436}"/>
          </ac:picMkLst>
        </pc:picChg>
        <pc:picChg chg="add mod">
          <ac:chgData name="Kulinich Bohdan" userId="48e65c9f34e137d0" providerId="LiveId" clId="{F3A4E97A-9EBA-4EE0-BD4E-BEA111FBD69E}" dt="2021-05-24T11:37:49.383" v="967"/>
          <ac:picMkLst>
            <pc:docMk/>
            <pc:sldMk cId="1244175367" sldId="434"/>
            <ac:picMk id="142" creationId="{DE454229-FE6A-45F4-9757-D37EAEF5142E}"/>
          </ac:picMkLst>
        </pc:picChg>
        <pc:cxnChg chg="del mod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" creationId="{27379DB4-9DE1-4710-A253-1DA3A675F42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" creationId="{41B3B552-DF4D-4E79-B6EF-E8FB5F1E799C}"/>
          </ac:cxnSpMkLst>
        </pc:cxnChg>
        <pc:cxnChg chg="add mod ord modVis">
          <ac:chgData name="Kulinich Bohdan" userId="48e65c9f34e137d0" providerId="LiveId" clId="{F3A4E97A-9EBA-4EE0-BD4E-BEA111FBD69E}" dt="2021-05-24T11:30:42.801" v="926" actId="208"/>
          <ac:cxnSpMkLst>
            <pc:docMk/>
            <pc:sldMk cId="1244175367" sldId="43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4" creationId="{951DDB0B-9C1F-4931-99A6-DE82A833D10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5" creationId="{CCA4DDCD-16F7-46B9-B5DD-C92AC03DDC4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25" creationId="{EE13D8F2-7D78-4D57-A345-ECBC9FB9B06D}"/>
          </ac:cxnSpMkLst>
        </pc:cxnChg>
        <pc:cxnChg chg="add mod ord">
          <ac:chgData name="Kulinich Bohdan" userId="48e65c9f34e137d0" providerId="LiveId" clId="{F3A4E97A-9EBA-4EE0-BD4E-BEA111FBD69E}" dt="2021-05-24T11:31:24.807" v="935" actId="167"/>
          <ac:cxnSpMkLst>
            <pc:docMk/>
            <pc:sldMk cId="1244175367" sldId="434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2:12:17.852" v="1501" actId="208"/>
          <ac:cxnSpMkLst>
            <pc:docMk/>
            <pc:sldMk cId="1244175367" sldId="434"/>
            <ac:cxnSpMk id="37" creationId="{AE3BD13A-A124-4EFA-A566-1F83D94AB4C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8" creationId="{B47DB55A-2A7F-4E03-A878-224B9A56F5F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39" creationId="{E71DCBF8-BCB4-4C25-8171-078DA6DB405E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0" creationId="{515F7441-E66A-4DDA-BC99-7AC5E074C65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1" creationId="{0690DAE7-A321-4792-9AEF-FFBB7748AF7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2" creationId="{5CED06C2-D31B-4DB1-B0F4-6F8598E58A5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3" creationId="{2AEFB7A9-8211-4684-A9DF-F3F8306DEBB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4" creationId="{5CF1BC32-0659-4F26-926B-7D073BDC3165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5" creationId="{7C78829B-5A6E-4EF2-988C-B9AA9BC145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7" creationId="{93932AA4-A5D6-4B55-B505-0E04E3C73254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8" creationId="{FAE0E62C-CD8E-459D-9CC3-498D2796C992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49" creationId="{24306769-B1FD-435B-B76A-C9A54D5BA31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0" creationId="{907D3AAC-1B6A-4A54-B0E6-FFCA905B634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1" creationId="{BD1B9317-DCA2-4DFB-94B4-8B0D81142ED9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2" creationId="{2151FC0C-1547-4DD5-A3AE-2F0D86A715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3" creationId="{E307E881-4803-4D00-8ACB-083B80677E9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4" creationId="{F3B384B5-4CDA-433C-A0B5-6B0BD1C3728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5" creationId="{48C04D17-B82E-47D8-A536-59B3FA1C0A5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6" creationId="{D684C3C7-110F-4949-9D40-AE7246580B4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7" creationId="{9E486826-89D5-4C90-A40E-B890EB6323F3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8" creationId="{581FF9E0-B724-4562-8CCE-F46DC0C8439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59" creationId="{6AB7ED65-A16F-4EB7-9576-F6112CE7087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0" creationId="{A08B4D31-A544-4F67-8A67-8ADB3F5E280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1" creationId="{0E8726CC-C877-461C-AE8B-765C5EEF2F7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2" creationId="{E1C513C4-81D4-4201-AC3A-79508F6D324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3" creationId="{C2AF1807-2E16-43FA-8146-7D4F97D9503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4" creationId="{AD8537F1-75B3-4AD6-B11F-2128F8E4B2FA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5" creationId="{C125B4AB-032A-4D13-8725-78F5DF987610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6" creationId="{56994068-9A95-4445-A8EE-3357369156F7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7" creationId="{7032BA8E-A5AD-4F7C-A2D8-F6A4EC4CBDDD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68" creationId="{82D6057A-30E6-4041-83F8-BC123FBCC05C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99" creationId="{F1D9EBB9-C261-4C94-8055-9E0A7F10AE0B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0" creationId="{2EF96A02-6212-41F9-B696-AB3EE24B964F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1" creationId="{6B7FF046-B52F-46A4-9C3F-CEF3FE8B57B3}"/>
          </ac:cxnSpMkLst>
        </pc:cxnChg>
        <pc:cxnChg chg="add mod topLvl">
          <ac:chgData name="Kulinich Bohdan" userId="48e65c9f34e137d0" providerId="LiveId" clId="{F3A4E97A-9EBA-4EE0-BD4E-BEA111FBD69E}" dt="2021-05-24T11:24:45.996" v="870" actId="1076"/>
          <ac:cxnSpMkLst>
            <pc:docMk/>
            <pc:sldMk cId="1244175367" sldId="434"/>
            <ac:cxnSpMk id="102" creationId="{9A2F1AC8-334A-4200-BFEA-C7E039466B44}"/>
          </ac:cxnSpMkLst>
        </pc:cxnChg>
        <pc:cxnChg chg="add mod topLvl">
          <ac:chgData name="Kulinich Bohdan" userId="48e65c9f34e137d0" providerId="LiveId" clId="{F3A4E97A-9EBA-4EE0-BD4E-BEA111FBD69E}" dt="2021-05-24T11:40:25.018" v="1028" actId="208"/>
          <ac:cxnSpMkLst>
            <pc:docMk/>
            <pc:sldMk cId="1244175367" sldId="434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08" creationId="{32F6BB9E-03A3-4D7A-8C35-6537058BE5F8}"/>
          </ac:cxnSpMkLst>
        </pc:cxnChg>
        <pc:cxnChg chg="del">
          <ac:chgData name="Kulinich Bohdan" userId="48e65c9f34e137d0" providerId="LiveId" clId="{F3A4E97A-9EBA-4EE0-BD4E-BEA111FBD69E}" dt="2021-05-24T07:24:25.676" v="681" actId="478"/>
          <ac:cxnSpMkLst>
            <pc:docMk/>
            <pc:sldMk cId="1244175367" sldId="434"/>
            <ac:cxnSpMk id="110" creationId="{43CAABD5-4172-4423-A88D-A118992317D0}"/>
          </ac:cxnSpMkLst>
        </pc:cxnChg>
        <pc:cxnChg chg="add mod ord">
          <ac:chgData name="Kulinich Bohdan" userId="48e65c9f34e137d0" providerId="LiveId" clId="{F3A4E97A-9EBA-4EE0-BD4E-BEA111FBD69E}" dt="2021-05-24T11:29:27.303" v="921" actId="167"/>
          <ac:cxnSpMkLst>
            <pc:docMk/>
            <pc:sldMk cId="1244175367" sldId="434"/>
            <ac:cxnSpMk id="130" creationId="{A136D5E9-A7E6-4A17-9062-4212306F97D2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4" creationId="{0583E4D0-83DD-460A-88C1-568836BAAC5E}"/>
          </ac:cxnSpMkLst>
        </pc:cxnChg>
        <pc:cxnChg chg="add mod">
          <ac:chgData name="Kulinich Bohdan" userId="48e65c9f34e137d0" providerId="LiveId" clId="{F3A4E97A-9EBA-4EE0-BD4E-BEA111FBD69E}" dt="2021-05-24T11:40:44.748" v="1037" actId="164"/>
          <ac:cxnSpMkLst>
            <pc:docMk/>
            <pc:sldMk cId="1244175367" sldId="434"/>
            <ac:cxnSpMk id="145" creationId="{2F98B67D-2F93-4889-BC48-394766DF8A84}"/>
          </ac:cxnSpMkLst>
        </pc:cxn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414175772" sldId="435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19400224" sldId="436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3206690351" sldId="437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451623191" sldId="446"/>
        </pc:sldMkLst>
      </pc:sldChg>
      <pc:sldChg chg="modSp del mod">
        <pc:chgData name="Kulinich Bohdan" userId="48e65c9f34e137d0" providerId="LiveId" clId="{F3A4E97A-9EBA-4EE0-BD4E-BEA111FBD69E}" dt="2021-05-28T14:51:03.635" v="4472" actId="47"/>
        <pc:sldMkLst>
          <pc:docMk/>
          <pc:sldMk cId="2065468482" sldId="447"/>
        </pc:sldMkLst>
        <pc:spChg chg="mod">
          <ac:chgData name="Kulinich Bohdan" userId="48e65c9f34e137d0" providerId="LiveId" clId="{F3A4E97A-9EBA-4EE0-BD4E-BEA111FBD69E}" dt="2021-05-24T07:00:29.786" v="294" actId="207"/>
          <ac:spMkLst>
            <pc:docMk/>
            <pc:sldMk cId="2065468482" sldId="447"/>
            <ac:spMk id="128" creationId="{6B90A901-FBD9-403E-A66C-98112C8E13F9}"/>
          </ac:spMkLst>
        </pc:spChg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174479750" sldId="449"/>
        </pc:sldMkLst>
      </pc:sldChg>
      <pc:sldChg chg="del">
        <pc:chgData name="Kulinich Bohdan" userId="48e65c9f34e137d0" providerId="LiveId" clId="{F3A4E97A-9EBA-4EE0-BD4E-BEA111FBD69E}" dt="2021-05-28T14:51:03.635" v="4472" actId="47"/>
        <pc:sldMkLst>
          <pc:docMk/>
          <pc:sldMk cId="2309329643" sldId="451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259107861" sldId="454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1728230" sldId="45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458921673" sldId="458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3730119961" sldId="459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2344589223" sldId="460"/>
        </pc:sldMkLst>
      </pc:sldChg>
      <pc:sldChg chg="addSp delSp modSp add mod addAnim delAnim modAnim">
        <pc:chgData name="Kulinich Bohdan" userId="48e65c9f34e137d0" providerId="LiveId" clId="{F3A4E97A-9EBA-4EE0-BD4E-BEA111FBD69E}" dt="2021-05-28T07:56:56.829" v="4460"/>
        <pc:sldMkLst>
          <pc:docMk/>
          <pc:sldMk cId="2164322421" sldId="461"/>
        </pc:sldMkLst>
        <pc:spChg chg="mod">
          <ac:chgData name="Kulinich Bohdan" userId="48e65c9f34e137d0" providerId="LiveId" clId="{F3A4E97A-9EBA-4EE0-BD4E-BEA111FBD69E}" dt="2021-05-24T13:32:31.337" v="1829" actId="14100"/>
          <ac:spMkLst>
            <pc:docMk/>
            <pc:sldMk cId="2164322421" sldId="461"/>
            <ac:spMk id="5" creationId="{250BFFDA-3C1B-4721-B180-B62A458BFE31}"/>
          </ac:spMkLst>
        </pc:spChg>
        <pc:spChg chg="add mod">
          <ac:chgData name="Kulinich Bohdan" userId="48e65c9f34e137d0" providerId="LiveId" clId="{F3A4E97A-9EBA-4EE0-BD4E-BEA111FBD69E}" dt="2021-05-24T14:36:18.616" v="2288" actId="1076"/>
          <ac:spMkLst>
            <pc:docMk/>
            <pc:sldMk cId="2164322421" sldId="461"/>
            <ac:spMk id="40" creationId="{AA306B23-5664-4BBB-BABA-1556531F075C}"/>
          </ac:spMkLst>
        </pc:spChg>
        <pc:spChg chg="add mod">
          <ac:chgData name="Kulinich Bohdan" userId="48e65c9f34e137d0" providerId="LiveId" clId="{F3A4E97A-9EBA-4EE0-BD4E-BEA111FBD69E}" dt="2021-05-24T14:36:44.563" v="2298" actId="1076"/>
          <ac:spMkLst>
            <pc:docMk/>
            <pc:sldMk cId="2164322421" sldId="461"/>
            <ac:spMk id="41" creationId="{570D9A8A-0E20-41F1-AE68-1665F8513018}"/>
          </ac:spMkLst>
        </pc:spChg>
        <pc:spChg chg="add mod">
          <ac:chgData name="Kulinich Bohdan" userId="48e65c9f34e137d0" providerId="LiveId" clId="{F3A4E97A-9EBA-4EE0-BD4E-BEA111FBD69E}" dt="2021-05-24T14:37:15.695" v="2309" actId="1076"/>
          <ac:spMkLst>
            <pc:docMk/>
            <pc:sldMk cId="2164322421" sldId="461"/>
            <ac:spMk id="42" creationId="{3E077F9E-623D-4106-A40E-F394A911BE02}"/>
          </ac:spMkLst>
        </pc:spChg>
        <pc:spChg chg="add mod">
          <ac:chgData name="Kulinich Bohdan" userId="48e65c9f34e137d0" providerId="LiveId" clId="{F3A4E97A-9EBA-4EE0-BD4E-BEA111FBD69E}" dt="2021-05-24T14:38:10.526" v="2317" actId="1076"/>
          <ac:spMkLst>
            <pc:docMk/>
            <pc:sldMk cId="2164322421" sldId="461"/>
            <ac:spMk id="44" creationId="{488B0D5D-ADF0-48F9-A97C-0C6D3A8A77C1}"/>
          </ac:spMkLst>
        </pc:spChg>
        <pc:spChg chg="add mod">
          <ac:chgData name="Kulinich Bohdan" userId="48e65c9f34e137d0" providerId="LiveId" clId="{F3A4E97A-9EBA-4EE0-BD4E-BEA111FBD69E}" dt="2021-05-24T13:39:20.450" v="1985" actId="1038"/>
          <ac:spMkLst>
            <pc:docMk/>
            <pc:sldMk cId="2164322421" sldId="461"/>
            <ac:spMk id="45" creationId="{A88B3962-CFA8-4A7A-A9CC-A93549120452}"/>
          </ac:spMkLst>
        </pc:spChg>
        <pc:spChg chg="add mod">
          <ac:chgData name="Kulinich Bohdan" userId="48e65c9f34e137d0" providerId="LiveId" clId="{F3A4E97A-9EBA-4EE0-BD4E-BEA111FBD69E}" dt="2021-05-24T13:34:39.219" v="1870" actId="14100"/>
          <ac:spMkLst>
            <pc:docMk/>
            <pc:sldMk cId="2164322421" sldId="461"/>
            <ac:spMk id="46" creationId="{772260D5-20B0-432B-BF34-E4F673412D69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7" creationId="{1CE2280F-7B95-480B-ABC1-C4BDD6403866}"/>
          </ac:spMkLst>
        </pc:spChg>
        <pc:spChg chg="add mod">
          <ac:chgData name="Kulinich Bohdan" userId="48e65c9f34e137d0" providerId="LiveId" clId="{F3A4E97A-9EBA-4EE0-BD4E-BEA111FBD69E}" dt="2021-05-24T14:38:35.457" v="2326" actId="1076"/>
          <ac:spMkLst>
            <pc:docMk/>
            <pc:sldMk cId="2164322421" sldId="461"/>
            <ac:spMk id="47" creationId="{34CBF735-8918-4E1E-97DB-B9DBBF09B07F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8" creationId="{1078B5E0-26EF-480B-9022-A09AA8B29A3E}"/>
          </ac:spMkLst>
        </pc:spChg>
        <pc:spChg chg="add mod">
          <ac:chgData name="Kulinich Bohdan" userId="48e65c9f34e137d0" providerId="LiveId" clId="{F3A4E97A-9EBA-4EE0-BD4E-BEA111FBD69E}" dt="2021-05-24T14:39:02.357" v="2336" actId="1076"/>
          <ac:spMkLst>
            <pc:docMk/>
            <pc:sldMk cId="2164322421" sldId="461"/>
            <ac:spMk id="48" creationId="{3C4370D1-6A58-47F1-92C7-4DF50150BF46}"/>
          </ac:spMkLst>
        </pc:spChg>
        <pc:spChg chg="add mod">
          <ac:chgData name="Kulinich Bohdan" userId="48e65c9f34e137d0" providerId="LiveId" clId="{F3A4E97A-9EBA-4EE0-BD4E-BEA111FBD69E}" dt="2021-05-24T14:39:32.741" v="2343" actId="1076"/>
          <ac:spMkLst>
            <pc:docMk/>
            <pc:sldMk cId="2164322421" sldId="461"/>
            <ac:spMk id="49" creationId="{3A51DB7B-01F9-4456-A64F-557CC65C0D58}"/>
          </ac:spMkLst>
        </pc:spChg>
        <pc:spChg chg="add del mod">
          <ac:chgData name="Kulinich Bohdan" userId="48e65c9f34e137d0" providerId="LiveId" clId="{F3A4E97A-9EBA-4EE0-BD4E-BEA111FBD69E}" dt="2021-05-24T13:34:58.231" v="1872"/>
          <ac:spMkLst>
            <pc:docMk/>
            <pc:sldMk cId="2164322421" sldId="461"/>
            <ac:spMk id="49" creationId="{62EB1942-CBD2-47C1-9F33-5FCEEFC48785}"/>
          </ac:spMkLst>
        </pc:spChg>
        <pc:spChg chg="add mod ord">
          <ac:chgData name="Kulinich Bohdan" userId="48e65c9f34e137d0" providerId="LiveId" clId="{F3A4E97A-9EBA-4EE0-BD4E-BEA111FBD69E}" dt="2021-05-24T13:35:20.788" v="1876" actId="167"/>
          <ac:spMkLst>
            <pc:docMk/>
            <pc:sldMk cId="2164322421" sldId="461"/>
            <ac:spMk id="50" creationId="{C8E8B6AA-0E26-4A37-A1D5-0A383115E3F7}"/>
          </ac:spMkLst>
        </pc:spChg>
        <pc:spChg chg="add mod">
          <ac:chgData name="Kulinich Bohdan" userId="48e65c9f34e137d0" providerId="LiveId" clId="{F3A4E97A-9EBA-4EE0-BD4E-BEA111FBD69E}" dt="2021-05-24T13:35:33.207" v="1878" actId="1076"/>
          <ac:spMkLst>
            <pc:docMk/>
            <pc:sldMk cId="2164322421" sldId="461"/>
            <ac:spMk id="51" creationId="{BAABB718-0BEF-47CA-BA96-648A4BE02F08}"/>
          </ac:spMkLst>
        </pc:spChg>
        <pc:spChg chg="add mod">
          <ac:chgData name="Kulinich Bohdan" userId="48e65c9f34e137d0" providerId="LiveId" clId="{F3A4E97A-9EBA-4EE0-BD4E-BEA111FBD69E}" dt="2021-05-24T13:39:09.031" v="1962" actId="1038"/>
          <ac:spMkLst>
            <pc:docMk/>
            <pc:sldMk cId="2164322421" sldId="461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4T14:39:56.220" v="2352" actId="1076"/>
          <ac:spMkLst>
            <pc:docMk/>
            <pc:sldMk cId="2164322421" sldId="461"/>
            <ac:spMk id="53" creationId="{5B978073-DB82-47CD-B0BA-8DA59608096C}"/>
          </ac:spMkLst>
        </pc:spChg>
        <pc:spChg chg="add mod modVis">
          <ac:chgData name="Kulinich Bohdan" userId="48e65c9f34e137d0" providerId="LiveId" clId="{F3A4E97A-9EBA-4EE0-BD4E-BEA111FBD69E}" dt="2021-05-24T14:35:18.170" v="2278" actId="14429"/>
          <ac:spMkLst>
            <pc:docMk/>
            <pc:sldMk cId="2164322421" sldId="461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4T14:26:02.275" v="2207" actId="1076"/>
          <ac:spMkLst>
            <pc:docMk/>
            <pc:sldMk cId="2164322421" sldId="461"/>
            <ac:spMk id="55" creationId="{1F753210-588C-4D67-978A-224C78E60336}"/>
          </ac:spMkLst>
        </pc:spChg>
        <pc:spChg chg="add mod">
          <ac:chgData name="Kulinich Bohdan" userId="48e65c9f34e137d0" providerId="LiveId" clId="{F3A4E97A-9EBA-4EE0-BD4E-BEA111FBD69E}" dt="2021-05-24T14:29:27.211" v="2216" actId="1037"/>
          <ac:spMkLst>
            <pc:docMk/>
            <pc:sldMk cId="2164322421" sldId="461"/>
            <ac:spMk id="56" creationId="{2E08BE67-CA56-4DBB-B2D3-EB4E9D2C7CDA}"/>
          </ac:spMkLst>
        </pc:spChg>
        <pc:spChg chg="add mod">
          <ac:chgData name="Kulinich Bohdan" userId="48e65c9f34e137d0" providerId="LiveId" clId="{F3A4E97A-9EBA-4EE0-BD4E-BEA111FBD69E}" dt="2021-05-24T14:29:59.297" v="2219" actId="1076"/>
          <ac:spMkLst>
            <pc:docMk/>
            <pc:sldMk cId="2164322421" sldId="461"/>
            <ac:spMk id="57" creationId="{CCEEADB6-307F-4AB8-8C3B-9686FDEFE1FE}"/>
          </ac:spMkLst>
        </pc:spChg>
        <pc:spChg chg="add mod">
          <ac:chgData name="Kulinich Bohdan" userId="48e65c9f34e137d0" providerId="LiveId" clId="{F3A4E97A-9EBA-4EE0-BD4E-BEA111FBD69E}" dt="2021-05-24T14:30:41.084" v="2222" actId="1076"/>
          <ac:spMkLst>
            <pc:docMk/>
            <pc:sldMk cId="2164322421" sldId="461"/>
            <ac:spMk id="58" creationId="{671EDDEC-8251-46C5-90EC-E899EB0D1A2F}"/>
          </ac:spMkLst>
        </pc:spChg>
        <pc:spChg chg="add mod">
          <ac:chgData name="Kulinich Bohdan" userId="48e65c9f34e137d0" providerId="LiveId" clId="{F3A4E97A-9EBA-4EE0-BD4E-BEA111FBD69E}" dt="2021-05-24T14:31:22.059" v="2225" actId="1076"/>
          <ac:spMkLst>
            <pc:docMk/>
            <pc:sldMk cId="2164322421" sldId="461"/>
            <ac:spMk id="59" creationId="{4E81E3B7-6886-4360-A961-8067491C4173}"/>
          </ac:spMkLst>
        </pc:spChg>
        <pc:spChg chg="add mod">
          <ac:chgData name="Kulinich Bohdan" userId="48e65c9f34e137d0" providerId="LiveId" clId="{F3A4E97A-9EBA-4EE0-BD4E-BEA111FBD69E}" dt="2021-05-24T14:31:46.381" v="2230" actId="1076"/>
          <ac:spMkLst>
            <pc:docMk/>
            <pc:sldMk cId="2164322421" sldId="461"/>
            <ac:spMk id="60" creationId="{36852CDD-CB1C-4866-A4D0-FFB1FDC69670}"/>
          </ac:spMkLst>
        </pc:spChg>
        <pc:spChg chg="add mod">
          <ac:chgData name="Kulinich Bohdan" userId="48e65c9f34e137d0" providerId="LiveId" clId="{F3A4E97A-9EBA-4EE0-BD4E-BEA111FBD69E}" dt="2021-05-24T14:32:01.003" v="2232" actId="1076"/>
          <ac:spMkLst>
            <pc:docMk/>
            <pc:sldMk cId="2164322421" sldId="461"/>
            <ac:spMk id="61" creationId="{22E232D8-F478-43C9-9D38-94AD6CCEEE42}"/>
          </ac:spMkLst>
        </pc:spChg>
        <pc:spChg chg="add mod">
          <ac:chgData name="Kulinich Bohdan" userId="48e65c9f34e137d0" providerId="LiveId" clId="{F3A4E97A-9EBA-4EE0-BD4E-BEA111FBD69E}" dt="2021-05-24T14:32:55.974" v="2263" actId="20577"/>
          <ac:spMkLst>
            <pc:docMk/>
            <pc:sldMk cId="2164322421" sldId="461"/>
            <ac:spMk id="62" creationId="{F8970864-F847-4C29-87BF-B28B25E87C0E}"/>
          </ac:spMkLst>
        </pc:spChg>
        <pc:spChg chg="add mod">
          <ac:chgData name="Kulinich Bohdan" userId="48e65c9f34e137d0" providerId="LiveId" clId="{F3A4E97A-9EBA-4EE0-BD4E-BEA111FBD69E}" dt="2021-05-24T14:33:14.158" v="2266" actId="1076"/>
          <ac:spMkLst>
            <pc:docMk/>
            <pc:sldMk cId="2164322421" sldId="461"/>
            <ac:spMk id="63" creationId="{A0A8D59D-54B3-4473-AB93-0E77714263C0}"/>
          </ac:spMkLst>
        </pc:spChg>
        <pc:spChg chg="add mod">
          <ac:chgData name="Kulinich Bohdan" userId="48e65c9f34e137d0" providerId="LiveId" clId="{F3A4E97A-9EBA-4EE0-BD4E-BEA111FBD69E}" dt="2021-05-24T15:02:26.226" v="2452" actId="1076"/>
          <ac:spMkLst>
            <pc:docMk/>
            <pc:sldMk cId="2164322421" sldId="461"/>
            <ac:spMk id="64" creationId="{751485ED-EEE0-479E-B49E-057515670B81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5" creationId="{38B84DE1-E42D-40CB-9216-1A2A4C05E0CF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6" creationId="{F5924028-5405-4B90-AC5F-272F4846A1AD}"/>
          </ac:spMkLst>
        </pc:spChg>
        <pc:spChg chg="add mod ord">
          <ac:chgData name="Kulinich Bohdan" userId="48e65c9f34e137d0" providerId="LiveId" clId="{F3A4E97A-9EBA-4EE0-BD4E-BEA111FBD69E}" dt="2021-05-24T15:10:44.450" v="2550" actId="1076"/>
          <ac:spMkLst>
            <pc:docMk/>
            <pc:sldMk cId="2164322421" sldId="461"/>
            <ac:spMk id="68" creationId="{7E713DC5-43CD-4FBA-A280-91EDD997CE06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69" creationId="{B933FB1F-B8D8-4AF6-8D01-3A5915632911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0" creationId="{88D5E012-3CA1-46FA-9BEB-6D3771CC9E05}"/>
          </ac:spMkLst>
        </pc:spChg>
        <pc:spChg chg="add mod ord">
          <ac:chgData name="Kulinich Bohdan" userId="48e65c9f34e137d0" providerId="LiveId" clId="{F3A4E97A-9EBA-4EE0-BD4E-BEA111FBD69E}" dt="2021-05-28T06:39:47.012" v="4457" actId="207"/>
          <ac:spMkLst>
            <pc:docMk/>
            <pc:sldMk cId="2164322421" sldId="461"/>
            <ac:spMk id="71" creationId="{0B826839-F246-4246-A205-4F94AEE1183C}"/>
          </ac:spMkLst>
        </pc:spChg>
        <pc:spChg chg="add mod">
          <ac:chgData name="Kulinich Bohdan" userId="48e65c9f34e137d0" providerId="LiveId" clId="{F3A4E97A-9EBA-4EE0-BD4E-BEA111FBD69E}" dt="2021-05-24T15:10:31.172" v="2547" actId="14100"/>
          <ac:spMkLst>
            <pc:docMk/>
            <pc:sldMk cId="2164322421" sldId="461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3" creationId="{474A107A-63B9-4ED2-AFDD-BD0A0F6BC54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4" creationId="{11576E52-02F0-4C7C-ADEE-66F268B25693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5" creationId="{BDE556E7-0C19-454A-ACF8-4DA795D25EB9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6" creationId="{A54AA983-4FCF-4D25-9F66-53A68ADE7562}"/>
          </ac:spMkLst>
        </pc:spChg>
        <pc:spChg chg="add mod">
          <ac:chgData name="Kulinich Bohdan" userId="48e65c9f34e137d0" providerId="LiveId" clId="{F3A4E97A-9EBA-4EE0-BD4E-BEA111FBD69E}" dt="2021-05-28T07:56:00.174" v="4458"/>
          <ac:spMkLst>
            <pc:docMk/>
            <pc:sldMk cId="2164322421" sldId="461"/>
            <ac:spMk id="77" creationId="{FDFD833E-2D8C-4B7D-ADDF-0123A45D0698}"/>
          </ac:spMkLst>
        </pc:spChg>
        <pc:spChg chg="add mod">
          <ac:chgData name="Kulinich Bohdan" userId="48e65c9f34e137d0" providerId="LiveId" clId="{F3A4E97A-9EBA-4EE0-BD4E-BEA111FBD69E}" dt="2021-05-28T07:56:06.303" v="4459" actId="1076"/>
          <ac:spMkLst>
            <pc:docMk/>
            <pc:sldMk cId="2164322421" sldId="461"/>
            <ac:spMk id="78" creationId="{7920D499-7847-4367-86CE-26C96F81147A}"/>
          </ac:spMkLst>
        </pc:spChg>
        <pc:spChg chg="del">
          <ac:chgData name="Kulinich Bohdan" userId="48e65c9f34e137d0" providerId="LiveId" clId="{F3A4E97A-9EBA-4EE0-BD4E-BEA111FBD69E}" dt="2021-05-24T13:31:59.641" v="1823" actId="478"/>
          <ac:spMkLst>
            <pc:docMk/>
            <pc:sldMk cId="2164322421" sldId="461"/>
            <ac:spMk id="104" creationId="{BC6C9DEC-6623-4146-8363-3732A85A2C19}"/>
          </ac:spMkLst>
        </pc:spChg>
        <pc:spChg chg="del">
          <ac:chgData name="Kulinich Bohdan" userId="48e65c9f34e137d0" providerId="LiveId" clId="{F3A4E97A-9EBA-4EE0-BD4E-BEA111FBD69E}" dt="2021-05-24T13:32:17.621" v="1826" actId="478"/>
          <ac:spMkLst>
            <pc:docMk/>
            <pc:sldMk cId="2164322421" sldId="461"/>
            <ac:spMk id="116" creationId="{CF58113C-C3FD-4DD1-8A0B-C4D8B337D341}"/>
          </ac:spMkLst>
        </pc:spChg>
        <pc:spChg chg="del">
          <ac:chgData name="Kulinich Bohdan" userId="48e65c9f34e137d0" providerId="LiveId" clId="{F3A4E97A-9EBA-4EE0-BD4E-BEA111FBD69E}" dt="2021-05-24T13:32:26.994" v="1828" actId="478"/>
          <ac:spMkLst>
            <pc:docMk/>
            <pc:sldMk cId="2164322421" sldId="461"/>
            <ac:spMk id="117" creationId="{5873C609-B2A6-4E61-9E8C-28F8575ECA93}"/>
          </ac:spMkLst>
        </pc:spChg>
        <pc:spChg chg="mod">
          <ac:chgData name="Kulinich Bohdan" userId="48e65c9f34e137d0" providerId="LiveId" clId="{F3A4E97A-9EBA-4EE0-BD4E-BEA111FBD69E}" dt="2021-05-24T13:39:01.845" v="1943" actId="1037"/>
          <ac:spMkLst>
            <pc:docMk/>
            <pc:sldMk cId="2164322421" sldId="461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4T13:32:12.029" v="1825" actId="478"/>
          <ac:spMkLst>
            <pc:docMk/>
            <pc:sldMk cId="2164322421" sldId="461"/>
            <ac:spMk id="124" creationId="{965BC6CF-F0A9-4001-AAA5-5BCF20C29FE9}"/>
          </ac:spMkLst>
        </pc:spChg>
        <pc:spChg chg="del">
          <ac:chgData name="Kulinich Bohdan" userId="48e65c9f34e137d0" providerId="LiveId" clId="{F3A4E97A-9EBA-4EE0-BD4E-BEA111FBD69E}" dt="2021-05-24T13:32:32.664" v="1830" actId="478"/>
          <ac:spMkLst>
            <pc:docMk/>
            <pc:sldMk cId="2164322421" sldId="461"/>
            <ac:spMk id="125" creationId="{C5022AEF-11E0-4418-A362-FF6B6D803C65}"/>
          </ac:spMkLst>
        </pc:spChg>
        <pc:spChg chg="mod">
          <ac:chgData name="Kulinich Bohdan" userId="48e65c9f34e137d0" providerId="LiveId" clId="{F3A4E97A-9EBA-4EE0-BD4E-BEA111FBD69E}" dt="2021-05-24T13:32:41.975" v="1837" actId="1037"/>
          <ac:spMkLst>
            <pc:docMk/>
            <pc:sldMk cId="2164322421" sldId="461"/>
            <ac:spMk id="126" creationId="{1ADD515A-6181-46E0-A112-3141D49F062A}"/>
          </ac:spMkLst>
        </pc:spChg>
        <pc:spChg chg="mod">
          <ac:chgData name="Kulinich Bohdan" userId="48e65c9f34e137d0" providerId="LiveId" clId="{F3A4E97A-9EBA-4EE0-BD4E-BEA111FBD69E}" dt="2021-05-24T13:31:42.333" v="1821" actId="1076"/>
          <ac:spMkLst>
            <pc:docMk/>
            <pc:sldMk cId="2164322421" sldId="461"/>
            <ac:spMk id="127" creationId="{CC0A47FC-E709-4D80-B431-944E2B693EEF}"/>
          </ac:spMkLst>
        </pc:spChg>
        <pc:spChg chg="mod ord">
          <ac:chgData name="Kulinich Bohdan" userId="48e65c9f34e137d0" providerId="LiveId" clId="{F3A4E97A-9EBA-4EE0-BD4E-BEA111FBD69E}" dt="2021-05-24T13:31:08.075" v="1817" actId="166"/>
          <ac:spMkLst>
            <pc:docMk/>
            <pc:sldMk cId="2164322421" sldId="461"/>
            <ac:spMk id="128" creationId="{3DD7668F-D231-4864-A2BC-14EC26263AA1}"/>
          </ac:spMkLst>
        </pc:spChg>
        <pc:spChg chg="del">
          <ac:chgData name="Kulinich Bohdan" userId="48e65c9f34e137d0" providerId="LiveId" clId="{F3A4E97A-9EBA-4EE0-BD4E-BEA111FBD69E}" dt="2021-05-24T13:28:08.273" v="1778" actId="478"/>
          <ac:spMkLst>
            <pc:docMk/>
            <pc:sldMk cId="2164322421" sldId="461"/>
            <ac:spMk id="129" creationId="{CC4130E3-7E74-4105-82D5-7891AAB23A24}"/>
          </ac:spMkLst>
        </pc:spChg>
        <pc:spChg chg="del">
          <ac:chgData name="Kulinich Bohdan" userId="48e65c9f34e137d0" providerId="LiveId" clId="{F3A4E97A-9EBA-4EE0-BD4E-BEA111FBD69E}" dt="2021-05-24T13:28:49.029" v="1790" actId="478"/>
          <ac:spMkLst>
            <pc:docMk/>
            <pc:sldMk cId="2164322421" sldId="461"/>
            <ac:spMk id="131" creationId="{3CED22AA-0D39-4A8D-A07D-B6CC65D5B58B}"/>
          </ac:spMkLst>
        </pc:spChg>
        <pc:spChg chg="del">
          <ac:chgData name="Kulinich Bohdan" userId="48e65c9f34e137d0" providerId="LiveId" clId="{F3A4E97A-9EBA-4EE0-BD4E-BEA111FBD69E}" dt="2021-05-24T13:28:44.952" v="1788" actId="478"/>
          <ac:spMkLst>
            <pc:docMk/>
            <pc:sldMk cId="2164322421" sldId="461"/>
            <ac:spMk id="132" creationId="{733326DF-B5F5-4EF2-B3DC-F58E34F1ACF4}"/>
          </ac:spMkLst>
        </pc:spChg>
        <pc:spChg chg="del mod">
          <ac:chgData name="Kulinich Bohdan" userId="48e65c9f34e137d0" providerId="LiveId" clId="{F3A4E97A-9EBA-4EE0-BD4E-BEA111FBD69E}" dt="2021-05-24T13:28:42.828" v="1787" actId="478"/>
          <ac:spMkLst>
            <pc:docMk/>
            <pc:sldMk cId="2164322421" sldId="461"/>
            <ac:spMk id="133" creationId="{6EB0B742-EF7B-41EA-9A89-13A95211529A}"/>
          </ac:spMkLst>
        </pc:spChg>
        <pc:spChg chg="del">
          <ac:chgData name="Kulinich Bohdan" userId="48e65c9f34e137d0" providerId="LiveId" clId="{F3A4E97A-9EBA-4EE0-BD4E-BEA111FBD69E}" dt="2021-05-24T13:28:52.982" v="1791" actId="478"/>
          <ac:spMkLst>
            <pc:docMk/>
            <pc:sldMk cId="2164322421" sldId="461"/>
            <ac:spMk id="134" creationId="{57C3A9AB-16BF-46B5-8B6C-CB43A25E74A0}"/>
          </ac:spMkLst>
        </pc:spChg>
        <pc:spChg chg="del">
          <ac:chgData name="Kulinich Bohdan" userId="48e65c9f34e137d0" providerId="LiveId" clId="{F3A4E97A-9EBA-4EE0-BD4E-BEA111FBD69E}" dt="2021-05-24T13:28:59.980" v="1794" actId="478"/>
          <ac:spMkLst>
            <pc:docMk/>
            <pc:sldMk cId="2164322421" sldId="461"/>
            <ac:spMk id="137" creationId="{4D07C840-48E0-4A5D-85F8-9D0740742AC7}"/>
          </ac:spMkLst>
        </pc:spChg>
        <pc:spChg chg="del">
          <ac:chgData name="Kulinich Bohdan" userId="48e65c9f34e137d0" providerId="LiveId" clId="{F3A4E97A-9EBA-4EE0-BD4E-BEA111FBD69E}" dt="2021-05-24T13:28:57.684" v="1793" actId="478"/>
          <ac:spMkLst>
            <pc:docMk/>
            <pc:sldMk cId="2164322421" sldId="461"/>
            <ac:spMk id="138" creationId="{38DA1C33-ED73-4571-8E2B-3448A1A8E8A3}"/>
          </ac:spMkLst>
        </pc:spChg>
        <pc:spChg chg="del">
          <ac:chgData name="Kulinich Bohdan" userId="48e65c9f34e137d0" providerId="LiveId" clId="{F3A4E97A-9EBA-4EE0-BD4E-BEA111FBD69E}" dt="2021-05-24T13:28:47.155" v="1789" actId="478"/>
          <ac:spMkLst>
            <pc:docMk/>
            <pc:sldMk cId="2164322421" sldId="461"/>
            <ac:spMk id="139" creationId="{8C83C756-31BA-4A70-8AEF-377F28A852A6}"/>
          </ac:spMkLst>
        </pc:spChg>
        <pc:spChg chg="del">
          <ac:chgData name="Kulinich Bohdan" userId="48e65c9f34e137d0" providerId="LiveId" clId="{F3A4E97A-9EBA-4EE0-BD4E-BEA111FBD69E}" dt="2021-05-24T13:28:55.575" v="1792" actId="478"/>
          <ac:spMkLst>
            <pc:docMk/>
            <pc:sldMk cId="2164322421" sldId="461"/>
            <ac:spMk id="140" creationId="{988FDE81-15C4-4723-8EBE-B313564E6833}"/>
          </ac:spMkLst>
        </pc:spChg>
        <pc:spChg chg="del mod">
          <ac:chgData name="Kulinich Bohdan" userId="48e65c9f34e137d0" providerId="LiveId" clId="{F3A4E97A-9EBA-4EE0-BD4E-BEA111FBD69E}" dt="2021-05-24T13:28:37.517" v="1784" actId="478"/>
          <ac:spMkLst>
            <pc:docMk/>
            <pc:sldMk cId="2164322421" sldId="461"/>
            <ac:spMk id="141" creationId="{81AF3C29-51BC-45FF-AE35-7FD659DC31C9}"/>
          </ac:spMkLst>
        </pc:spChg>
        <pc:spChg chg="add del mod ord">
          <ac:chgData name="Kulinich Bohdan" userId="48e65c9f34e137d0" providerId="LiveId" clId="{F3A4E97A-9EBA-4EE0-BD4E-BEA111FBD69E}" dt="2021-05-24T14:41:27.761" v="2365" actId="14100"/>
          <ac:spMkLst>
            <pc:docMk/>
            <pc:sldMk cId="2164322421" sldId="461"/>
            <ac:spMk id="143" creationId="{F6563701-23A9-403C-A0EE-64A1A1ED3B2D}"/>
          </ac:spMkLst>
        </pc:spChg>
        <pc:grpChg chg="del">
          <ac:chgData name="Kulinich Bohdan" userId="48e65c9f34e137d0" providerId="LiveId" clId="{F3A4E97A-9EBA-4EE0-BD4E-BEA111FBD69E}" dt="2021-05-24T13:28:59.980" v="1794" actId="478"/>
          <ac:grpSpMkLst>
            <pc:docMk/>
            <pc:sldMk cId="2164322421" sldId="461"/>
            <ac:grpSpMk id="33" creationId="{93D6FFB2-371C-4C20-8DE5-CC119D870B29}"/>
          </ac:grpSpMkLst>
        </pc:grpChg>
        <pc:graphicFrameChg chg="add mod modGraphic">
          <ac:chgData name="Kulinich Bohdan" userId="48e65c9f34e137d0" providerId="LiveId" clId="{F3A4E97A-9EBA-4EE0-BD4E-BEA111FBD69E}" dt="2021-05-24T14:13:40.209" v="2142" actId="207"/>
          <ac:graphicFrameMkLst>
            <pc:docMk/>
            <pc:sldMk cId="2164322421" sldId="461"/>
            <ac:graphicFrameMk id="4" creationId="{C8374525-B690-4430-9D0C-8EDF5AB9CE23}"/>
          </ac:graphicFrameMkLst>
        </pc:graphicFrameChg>
        <pc:cxnChg chg="mod ord">
          <ac:chgData name="Kulinich Bohdan" userId="48e65c9f34e137d0" providerId="LiveId" clId="{F3A4E97A-9EBA-4EE0-BD4E-BEA111FBD69E}" dt="2021-05-24T13:30:27.381" v="1803" actId="167"/>
          <ac:cxnSpMkLst>
            <pc:docMk/>
            <pc:sldMk cId="2164322421" sldId="461"/>
            <ac:cxnSpMk id="13" creationId="{3551EDBB-7A62-4AE5-A5F0-BDD9F86049E1}"/>
          </ac:cxnSpMkLst>
        </pc:cxnChg>
        <pc:cxnChg chg="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29" creationId="{312E15D3-6CC9-4D50-8241-99CE34B2AE43}"/>
          </ac:cxnSpMkLst>
        </pc:cxnChg>
        <pc:cxnChg chg="add mod">
          <ac:chgData name="Kulinich Bohdan" userId="48e65c9f34e137d0" providerId="LiveId" clId="{F3A4E97A-9EBA-4EE0-BD4E-BEA111FBD69E}" dt="2021-05-24T13:31:14.261" v="1818" actId="693"/>
          <ac:cxnSpMkLst>
            <pc:docMk/>
            <pc:sldMk cId="2164322421" sldId="461"/>
            <ac:cxnSpMk id="43" creationId="{70CDA6EE-1523-4E3E-9980-3CB3B6FE8837}"/>
          </ac:cxnSpMkLst>
        </pc:cxnChg>
        <pc:cxnChg chg="add mod ord">
          <ac:chgData name="Kulinich Bohdan" userId="48e65c9f34e137d0" providerId="LiveId" clId="{F3A4E97A-9EBA-4EE0-BD4E-BEA111FBD69E}" dt="2021-05-24T15:10:44.450" v="2550" actId="1076"/>
          <ac:cxnSpMkLst>
            <pc:docMk/>
            <pc:sldMk cId="2164322421" sldId="461"/>
            <ac:cxnSpMk id="67" creationId="{DF0D672A-0FB2-4330-9898-D870061DF327}"/>
          </ac:cxnSpMkLst>
        </pc:cxnChg>
        <pc:cxnChg chg="mod ord">
          <ac:chgData name="Kulinich Bohdan" userId="48e65c9f34e137d0" providerId="LiveId" clId="{F3A4E97A-9EBA-4EE0-BD4E-BEA111FBD69E}" dt="2021-05-24T13:35:25.240" v="1877" actId="167"/>
          <ac:cxnSpMkLst>
            <pc:docMk/>
            <pc:sldMk cId="2164322421" sldId="461"/>
            <ac:cxnSpMk id="103" creationId="{3B9B447E-3D02-4A07-96BD-EA352D8D76E6}"/>
          </ac:cxnSpMkLst>
        </pc:cxnChg>
        <pc:cxnChg chg="del">
          <ac:chgData name="Kulinich Bohdan" userId="48e65c9f34e137d0" providerId="LiveId" clId="{F3A4E97A-9EBA-4EE0-BD4E-BEA111FBD69E}" dt="2021-05-24T13:28:09.304" v="1779" actId="478"/>
          <ac:cxnSpMkLst>
            <pc:docMk/>
            <pc:sldMk cId="2164322421" sldId="461"/>
            <ac:cxnSpMk id="130" creationId="{A136D5E9-A7E6-4A17-9062-4212306F97D2}"/>
          </ac:cxnSpMkLst>
        </pc:cxnChg>
      </pc:sldChg>
      <pc:sldChg chg="addSp modSp new del modAnim">
        <pc:chgData name="Kulinich Bohdan" userId="48e65c9f34e137d0" providerId="LiveId" clId="{F3A4E97A-9EBA-4EE0-BD4E-BEA111FBD69E}" dt="2021-05-28T14:51:03.635" v="4472" actId="47"/>
        <pc:sldMkLst>
          <pc:docMk/>
          <pc:sldMk cId="988856347" sldId="462"/>
        </pc:sldMkLst>
        <pc:spChg chg="add mod">
          <ac:chgData name="Kulinich Bohdan" userId="48e65c9f34e137d0" providerId="LiveId" clId="{F3A4E97A-9EBA-4EE0-BD4E-BEA111FBD69E}" dt="2021-05-24T14:20:54.345" v="2162"/>
          <ac:spMkLst>
            <pc:docMk/>
            <pc:sldMk cId="988856347" sldId="462"/>
            <ac:spMk id="3" creationId="{D10DD4C4-3323-4EB6-8F9B-14C1B6C637F9}"/>
          </ac:spMkLst>
        </pc:spChg>
        <pc:picChg chg="add mod">
          <ac:chgData name="Kulinich Bohdan" userId="48e65c9f34e137d0" providerId="LiveId" clId="{F3A4E97A-9EBA-4EE0-BD4E-BEA111FBD69E}" dt="2021-05-24T14:20:54.345" v="2162"/>
          <ac:picMkLst>
            <pc:docMk/>
            <pc:sldMk cId="988856347" sldId="462"/>
            <ac:picMk id="2" creationId="{723F95E2-8439-4206-A0C3-23873861A42C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5-28T14:48:56.280" v="4471" actId="2711"/>
        <pc:sldMkLst>
          <pc:docMk/>
          <pc:sldMk cId="264045696" sldId="463"/>
        </pc:sldMkLst>
        <pc:spChg chg="add mod">
          <ac:chgData name="Kulinich Bohdan" userId="48e65c9f34e137d0" providerId="LiveId" clId="{F3A4E97A-9EBA-4EE0-BD4E-BEA111FBD69E}" dt="2021-05-26T09:08:57.461" v="3141" actId="207"/>
          <ac:spMkLst>
            <pc:docMk/>
            <pc:sldMk cId="264045696" sldId="463"/>
            <ac:spMk id="2" creationId="{614430D1-A8FB-4317-9554-A390212DE5B2}"/>
          </ac:spMkLst>
        </pc:spChg>
        <pc:spChg chg="add mod">
          <ac:chgData name="Kulinich Bohdan" userId="48e65c9f34e137d0" providerId="LiveId" clId="{F3A4E97A-9EBA-4EE0-BD4E-BEA111FBD69E}" dt="2021-05-26T09:03:33.577" v="3062" actId="14100"/>
          <ac:spMkLst>
            <pc:docMk/>
            <pc:sldMk cId="264045696" sldId="463"/>
            <ac:spMk id="33" creationId="{68142DE1-F349-4EB8-B6CC-A4ECBDE62D58}"/>
          </ac:spMkLst>
        </pc:spChg>
        <pc:spChg chg="add mod">
          <ac:chgData name="Kulinich Bohdan" userId="48e65c9f34e137d0" providerId="LiveId" clId="{F3A4E97A-9EBA-4EE0-BD4E-BEA111FBD69E}" dt="2021-05-28T14:47:58.368" v="4466" actId="2711"/>
          <ac:spMkLst>
            <pc:docMk/>
            <pc:sldMk cId="264045696" sldId="463"/>
            <ac:spMk id="34" creationId="{D14873AD-B61C-4914-8C40-E06A13622053}"/>
          </ac:spMkLst>
        </pc:spChg>
        <pc:spChg chg="add mod">
          <ac:chgData name="Kulinich Bohdan" userId="48e65c9f34e137d0" providerId="LiveId" clId="{F3A4E97A-9EBA-4EE0-BD4E-BEA111FBD69E}" dt="2021-05-26T09:05:13.466" v="3109" actId="1076"/>
          <ac:spMkLst>
            <pc:docMk/>
            <pc:sldMk cId="264045696" sldId="463"/>
            <ac:spMk id="35" creationId="{06BB44C6-D1DE-488B-A7B4-2291FD841C39}"/>
          </ac:spMkLst>
        </pc:spChg>
        <pc:spChg chg="add mod ord">
          <ac:chgData name="Kulinich Bohdan" userId="48e65c9f34e137d0" providerId="LiveId" clId="{F3A4E97A-9EBA-4EE0-BD4E-BEA111FBD69E}" dt="2021-05-28T14:48:56.280" v="4471" actId="2711"/>
          <ac:spMkLst>
            <pc:docMk/>
            <pc:sldMk cId="264045696" sldId="463"/>
            <ac:spMk id="36" creationId="{E6BE8A60-1644-45B2-8991-D12A0A685618}"/>
          </ac:spMkLst>
        </pc:spChg>
        <pc:spChg chg="del">
          <ac:chgData name="Kulinich Bohdan" userId="48e65c9f34e137d0" providerId="LiveId" clId="{F3A4E97A-9EBA-4EE0-BD4E-BEA111FBD69E}" dt="2021-05-24T15:15:33.708" v="2571" actId="478"/>
          <ac:spMkLst>
            <pc:docMk/>
            <pc:sldMk cId="264045696" sldId="463"/>
            <ac:spMk id="40" creationId="{AA306B23-5664-4BBB-BABA-1556531F075C}"/>
          </ac:spMkLst>
        </pc:spChg>
        <pc:spChg chg="del">
          <ac:chgData name="Kulinich Bohdan" userId="48e65c9f34e137d0" providerId="LiveId" clId="{F3A4E97A-9EBA-4EE0-BD4E-BEA111FBD69E}" dt="2021-05-24T15:15:30.834" v="2567" actId="478"/>
          <ac:spMkLst>
            <pc:docMk/>
            <pc:sldMk cId="264045696" sldId="463"/>
            <ac:spMk id="41" creationId="{570D9A8A-0E20-41F1-AE68-1665F8513018}"/>
          </ac:spMkLst>
        </pc:spChg>
        <pc:spChg chg="del">
          <ac:chgData name="Kulinich Bohdan" userId="48e65c9f34e137d0" providerId="LiveId" clId="{F3A4E97A-9EBA-4EE0-BD4E-BEA111FBD69E}" dt="2021-05-24T15:15:30.131" v="2566" actId="478"/>
          <ac:spMkLst>
            <pc:docMk/>
            <pc:sldMk cId="264045696" sldId="463"/>
            <ac:spMk id="42" creationId="{3E077F9E-623D-4106-A40E-F394A911BE02}"/>
          </ac:spMkLst>
        </pc:spChg>
        <pc:spChg chg="del">
          <ac:chgData name="Kulinich Bohdan" userId="48e65c9f34e137d0" providerId="LiveId" clId="{F3A4E97A-9EBA-4EE0-BD4E-BEA111FBD69E}" dt="2021-05-24T15:15:29.365" v="2565" actId="478"/>
          <ac:spMkLst>
            <pc:docMk/>
            <pc:sldMk cId="264045696" sldId="463"/>
            <ac:spMk id="44" creationId="{488B0D5D-ADF0-48F9-A97C-0C6D3A8A77C1}"/>
          </ac:spMkLst>
        </pc:spChg>
        <pc:spChg chg="del">
          <ac:chgData name="Kulinich Bohdan" userId="48e65c9f34e137d0" providerId="LiveId" clId="{F3A4E97A-9EBA-4EE0-BD4E-BEA111FBD69E}" dt="2021-05-24T15:15:32.974" v="2570" actId="478"/>
          <ac:spMkLst>
            <pc:docMk/>
            <pc:sldMk cId="264045696" sldId="463"/>
            <ac:spMk id="47" creationId="{34CBF735-8918-4E1E-97DB-B9DBBF09B07F}"/>
          </ac:spMkLst>
        </pc:spChg>
        <pc:spChg chg="del">
          <ac:chgData name="Kulinich Bohdan" userId="48e65c9f34e137d0" providerId="LiveId" clId="{F3A4E97A-9EBA-4EE0-BD4E-BEA111FBD69E}" dt="2021-05-24T15:15:28.553" v="2564" actId="478"/>
          <ac:spMkLst>
            <pc:docMk/>
            <pc:sldMk cId="264045696" sldId="463"/>
            <ac:spMk id="48" creationId="{3C4370D1-6A58-47F1-92C7-4DF50150BF46}"/>
          </ac:spMkLst>
        </pc:spChg>
        <pc:spChg chg="del">
          <ac:chgData name="Kulinich Bohdan" userId="48e65c9f34e137d0" providerId="LiveId" clId="{F3A4E97A-9EBA-4EE0-BD4E-BEA111FBD69E}" dt="2021-05-24T15:15:32.286" v="2569" actId="478"/>
          <ac:spMkLst>
            <pc:docMk/>
            <pc:sldMk cId="264045696" sldId="463"/>
            <ac:spMk id="49" creationId="{3A51DB7B-01F9-4456-A64F-557CC65C0D58}"/>
          </ac:spMkLst>
        </pc:spChg>
        <pc:spChg chg="del">
          <ac:chgData name="Kulinich Bohdan" userId="48e65c9f34e137d0" providerId="LiveId" clId="{F3A4E97A-9EBA-4EE0-BD4E-BEA111FBD69E}" dt="2021-05-24T15:15:31.568" v="2568" actId="478"/>
          <ac:spMkLst>
            <pc:docMk/>
            <pc:sldMk cId="264045696" sldId="463"/>
            <ac:spMk id="53" creationId="{5B978073-DB82-47CD-B0BA-8DA59608096C}"/>
          </ac:spMkLst>
        </pc:spChg>
        <pc:spChg chg="add del mod">
          <ac:chgData name="Kulinich Bohdan" userId="48e65c9f34e137d0" providerId="LiveId" clId="{F3A4E97A-9EBA-4EE0-BD4E-BEA111FBD69E}" dt="2021-05-24T15:26:29.437" v="2685" actId="1076"/>
          <ac:spMkLst>
            <pc:docMk/>
            <pc:sldMk cId="264045696" sldId="463"/>
            <ac:spMk id="54" creationId="{1601C57A-7160-4E0D-B22F-50802F756725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5" creationId="{1F753210-588C-4D67-978A-224C78E60336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6" creationId="{2E08BE67-CA56-4DBB-B2D3-EB4E9D2C7CDA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7" creationId="{CCEEADB6-307F-4AB8-8C3B-9686FDEFE1F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8" creationId="{671EDDEC-8251-46C5-90EC-E899EB0D1A2F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59" creationId="{4E81E3B7-6886-4360-A961-8067491C4173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0" creationId="{36852CDD-CB1C-4866-A4D0-FFB1FDC69670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1" creationId="{22E232D8-F478-43C9-9D38-94AD6CCEEE42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2" creationId="{F8970864-F847-4C29-87BF-B28B25E87C0E}"/>
          </ac:spMkLst>
        </pc:spChg>
        <pc:spChg chg="del">
          <ac:chgData name="Kulinich Bohdan" userId="48e65c9f34e137d0" providerId="LiveId" clId="{F3A4E97A-9EBA-4EE0-BD4E-BEA111FBD69E}" dt="2021-05-24T15:14:16.367" v="2560" actId="478"/>
          <ac:spMkLst>
            <pc:docMk/>
            <pc:sldMk cId="264045696" sldId="463"/>
            <ac:spMk id="63" creationId="{A0A8D59D-54B3-4473-AB93-0E77714263C0}"/>
          </ac:spMkLst>
        </pc:spChg>
        <pc:spChg chg="del">
          <ac:chgData name="Kulinich Bohdan" userId="48e65c9f34e137d0" providerId="LiveId" clId="{F3A4E97A-9EBA-4EE0-BD4E-BEA111FBD69E}" dt="2021-05-24T15:15:26.803" v="2562" actId="478"/>
          <ac:spMkLst>
            <pc:docMk/>
            <pc:sldMk cId="264045696" sldId="463"/>
            <ac:spMk id="64" creationId="{751485ED-EEE0-479E-B49E-057515670B8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5" creationId="{38B84DE1-E42D-40CB-9216-1A2A4C05E0CF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6" creationId="{F5924028-5405-4B90-AC5F-272F4846A1AD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8" creationId="{7E713DC5-43CD-4FBA-A280-91EDD997CE06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69" creationId="{B933FB1F-B8D8-4AF6-8D01-3A5915632911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0" creationId="{88D5E012-3CA1-46FA-9BEB-6D3771CC9E05}"/>
          </ac:spMkLst>
        </pc:spChg>
        <pc:spChg chg="del">
          <ac:chgData name="Kulinich Bohdan" userId="48e65c9f34e137d0" providerId="LiveId" clId="{F3A4E97A-9EBA-4EE0-BD4E-BEA111FBD69E}" dt="2021-05-24T15:14:14.211" v="2559" actId="478"/>
          <ac:spMkLst>
            <pc:docMk/>
            <pc:sldMk cId="264045696" sldId="463"/>
            <ac:spMk id="71" creationId="{0B826839-F246-4246-A205-4F94AEE1183C}"/>
          </ac:spMkLst>
        </pc:spChg>
        <pc:spChg chg="del">
          <ac:chgData name="Kulinich Bohdan" userId="48e65c9f34e137d0" providerId="LiveId" clId="{F3A4E97A-9EBA-4EE0-BD4E-BEA111FBD69E}" dt="2021-05-24T15:15:24.866" v="2561" actId="478"/>
          <ac:spMkLst>
            <pc:docMk/>
            <pc:sldMk cId="264045696" sldId="463"/>
            <ac:spMk id="72" creationId="{9C2A24C7-6067-4000-A1B3-A4C52782A7E5}"/>
          </ac:spMkLst>
        </pc:spChg>
        <pc:spChg chg="add mod">
          <ac:chgData name="Kulinich Bohdan" userId="48e65c9f34e137d0" providerId="LiveId" clId="{F3A4E97A-9EBA-4EE0-BD4E-BEA111FBD69E}" dt="2021-05-24T15:28:11.194" v="2718" actId="207"/>
          <ac:spMkLst>
            <pc:docMk/>
            <pc:sldMk cId="264045696" sldId="463"/>
            <ac:spMk id="73" creationId="{DE19E507-AB9D-46D0-BA01-C2156C8476DC}"/>
          </ac:spMkLst>
        </pc:spChg>
        <pc:spChg chg="add mod">
          <ac:chgData name="Kulinich Bohdan" userId="48e65c9f34e137d0" providerId="LiveId" clId="{F3A4E97A-9EBA-4EE0-BD4E-BEA111FBD69E}" dt="2021-05-26T09:02:24.061" v="3027" actId="14100"/>
          <ac:spMkLst>
            <pc:docMk/>
            <pc:sldMk cId="264045696" sldId="463"/>
            <ac:spMk id="74" creationId="{166268FD-30D3-4DFF-A602-933C1719669E}"/>
          </ac:spMkLst>
        </pc:spChg>
        <pc:spChg chg="add mod">
          <ac:chgData name="Kulinich Bohdan" userId="48e65c9f34e137d0" providerId="LiveId" clId="{F3A4E97A-9EBA-4EE0-BD4E-BEA111FBD69E}" dt="2021-05-24T15:31:03.013" v="2787" actId="1076"/>
          <ac:spMkLst>
            <pc:docMk/>
            <pc:sldMk cId="264045696" sldId="463"/>
            <ac:spMk id="75" creationId="{8CFB98F4-60D1-4051-BA1F-20C247B725BC}"/>
          </ac:spMkLst>
        </pc:spChg>
        <pc:spChg chg="add mod">
          <ac:chgData name="Kulinich Bohdan" userId="48e65c9f34e137d0" providerId="LiveId" clId="{F3A4E97A-9EBA-4EE0-BD4E-BEA111FBD69E}" dt="2021-05-26T09:02:27.669" v="3029" actId="1035"/>
          <ac:spMkLst>
            <pc:docMk/>
            <pc:sldMk cId="264045696" sldId="463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4T15:15:27.631" v="2563" actId="478"/>
          <ac:spMkLst>
            <pc:docMk/>
            <pc:sldMk cId="264045696" sldId="463"/>
            <ac:spMk id="143" creationId="{F6563701-23A9-403C-A0EE-64A1A1ED3B2D}"/>
          </ac:spMkLst>
        </pc:spChg>
        <pc:graphicFrameChg chg="del">
          <ac:chgData name="Kulinich Bohdan" userId="48e65c9f34e137d0" providerId="LiveId" clId="{F3A4E97A-9EBA-4EE0-BD4E-BEA111FBD69E}" dt="2021-05-24T15:14:16.367" v="2560" actId="478"/>
          <ac:graphicFrameMkLst>
            <pc:docMk/>
            <pc:sldMk cId="264045696" sldId="463"/>
            <ac:graphicFrameMk id="4" creationId="{C8374525-B690-4430-9D0C-8EDF5AB9CE23}"/>
          </ac:graphicFrameMkLst>
        </pc:graphicFrameChg>
        <pc:cxnChg chg="del">
          <ac:chgData name="Kulinich Bohdan" userId="48e65c9f34e137d0" providerId="LiveId" clId="{F3A4E97A-9EBA-4EE0-BD4E-BEA111FBD69E}" dt="2021-05-24T15:14:14.211" v="2559" actId="478"/>
          <ac:cxnSpMkLst>
            <pc:docMk/>
            <pc:sldMk cId="264045696" sldId="463"/>
            <ac:cxnSpMk id="67" creationId="{DF0D672A-0FB2-4330-9898-D870061DF327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5-28T06:07:00.817" v="4388" actId="14429"/>
        <pc:sldMkLst>
          <pc:docMk/>
          <pc:sldMk cId="2211420228" sldId="464"/>
        </pc:sldMkLst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2" creationId="{614430D1-A8FB-4317-9554-A390212DE5B2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3" creationId="{08B63E9B-DB38-43AE-A389-595D6CF7333B}"/>
          </ac:spMkLst>
        </pc:spChg>
        <pc:spChg chg="add mod modVis">
          <ac:chgData name="Kulinich Bohdan" userId="48e65c9f34e137d0" providerId="LiveId" clId="{F3A4E97A-9EBA-4EE0-BD4E-BEA111FBD69E}" dt="2021-05-28T06:07:00.817" v="4388" actId="14429"/>
          <ac:spMkLst>
            <pc:docMk/>
            <pc:sldMk cId="2211420228" sldId="464"/>
            <ac:spMk id="4" creationId="{B18E6535-AAAD-4AD2-AE38-2DCB03F9498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" creationId="{250BFFDA-3C1B-4721-B180-B62A458BFE3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3" creationId="{68142DE1-F349-4EB8-B6CC-A4ECBDE62D58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4" creationId="{D14873AD-B61C-4914-8C40-E06A13622053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35" creationId="{06BB44C6-D1DE-488B-A7B4-2291FD841C39}"/>
          </ac:spMkLst>
        </pc:spChg>
        <pc:spChg chg="del">
          <ac:chgData name="Kulinich Bohdan" userId="48e65c9f34e137d0" providerId="LiveId" clId="{F3A4E97A-9EBA-4EE0-BD4E-BEA111FBD69E}" dt="2021-05-26T09:30:56.241" v="3151" actId="478"/>
          <ac:spMkLst>
            <pc:docMk/>
            <pc:sldMk cId="2211420228" sldId="464"/>
            <ac:spMk id="36" creationId="{E6BE8A60-1644-45B2-8991-D12A0A68561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8" creationId="{21593A8C-2E51-417A-9236-486C636CE49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39" creationId="{192ECA9C-B3BA-4E5A-8ED7-01EB4FCA6717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4" creationId="{C550A924-A1A5-45F6-8628-CB0698BB71D0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5" creationId="{A88B3962-CFA8-4A7A-A9CC-A93549120452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46" creationId="{772260D5-20B0-432B-BF34-E4F673412D69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49" creationId="{B7F2B13A-1CA2-4ADA-AF54-82D4A68D71A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0" creationId="{C8E8B6AA-0E26-4A37-A1D5-0A383115E3F7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1" creationId="{BAABB718-0BEF-47CA-BA96-648A4BE02F08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52" creationId="{0BCC661F-13CE-4BE2-9135-F54324924F5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3" creationId="{646E059E-8023-45DF-B5D0-66968A56B641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54" creationId="{1601C57A-7160-4E0D-B22F-50802F756725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6T09:36:57.177" v="3234" actId="1076"/>
          <ac:spMkLst>
            <pc:docMk/>
            <pc:sldMk cId="2211420228" sldId="464"/>
            <ac:spMk id="56" creationId="{E1514599-461C-4B74-9427-689A8D164A79}"/>
          </ac:spMkLst>
        </pc:spChg>
        <pc:spChg chg="add mod">
          <ac:chgData name="Kulinich Bohdan" userId="48e65c9f34e137d0" providerId="LiveId" clId="{F3A4E97A-9EBA-4EE0-BD4E-BEA111FBD69E}" dt="2021-05-26T09:37:12.877" v="3237" actId="1076"/>
          <ac:spMkLst>
            <pc:docMk/>
            <pc:sldMk cId="2211420228" sldId="464"/>
            <ac:spMk id="57" creationId="{18D7E006-B59E-4BDF-BC38-1340F8C3D4AF}"/>
          </ac:spMkLst>
        </pc:spChg>
        <pc:spChg chg="add mod">
          <ac:chgData name="Kulinich Bohdan" userId="48e65c9f34e137d0" providerId="LiveId" clId="{F3A4E97A-9EBA-4EE0-BD4E-BEA111FBD69E}" dt="2021-05-26T09:37:15.283" v="3238" actId="1076"/>
          <ac:spMkLst>
            <pc:docMk/>
            <pc:sldMk cId="2211420228" sldId="464"/>
            <ac:spMk id="58" creationId="{419C643D-856B-4D6A-9C3A-E7F08A3820F5}"/>
          </ac:spMkLst>
        </pc:spChg>
        <pc:spChg chg="add mod">
          <ac:chgData name="Kulinich Bohdan" userId="48e65c9f34e137d0" providerId="LiveId" clId="{F3A4E97A-9EBA-4EE0-BD4E-BEA111FBD69E}" dt="2021-05-26T09:38:40.700" v="3326" actId="14100"/>
          <ac:spMkLst>
            <pc:docMk/>
            <pc:sldMk cId="2211420228" sldId="464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5-26T09:43:37.225" v="3392" actId="20577"/>
          <ac:spMkLst>
            <pc:docMk/>
            <pc:sldMk cId="2211420228" sldId="464"/>
            <ac:spMk id="61" creationId="{1F1ECA25-B828-4EBE-8D81-14EB446FEE80}"/>
          </ac:spMkLst>
        </pc:spChg>
        <pc:spChg chg="add mod">
          <ac:chgData name="Kulinich Bohdan" userId="48e65c9f34e137d0" providerId="LiveId" clId="{F3A4E97A-9EBA-4EE0-BD4E-BEA111FBD69E}" dt="2021-05-26T09:43:44.379" v="3396" actId="20577"/>
          <ac:spMkLst>
            <pc:docMk/>
            <pc:sldMk cId="2211420228" sldId="464"/>
            <ac:spMk id="62" creationId="{E630CBEC-E54C-42E1-B5BD-5D05756B9B05}"/>
          </ac:spMkLst>
        </pc:spChg>
        <pc:spChg chg="add mod ord">
          <ac:chgData name="Kulinich Bohdan" userId="48e65c9f34e137d0" providerId="LiveId" clId="{F3A4E97A-9EBA-4EE0-BD4E-BEA111FBD69E}" dt="2021-05-26T09:42:31.037" v="3385" actId="207"/>
          <ac:spMkLst>
            <pc:docMk/>
            <pc:sldMk cId="2211420228" sldId="464"/>
            <ac:spMk id="63" creationId="{DF545B57-F4C4-4E23-AA15-B04492D12C5A}"/>
          </ac:spMkLst>
        </pc:spChg>
        <pc:spChg chg="add mod">
          <ac:chgData name="Kulinich Bohdan" userId="48e65c9f34e137d0" providerId="LiveId" clId="{F3A4E97A-9EBA-4EE0-BD4E-BEA111FBD69E}" dt="2021-05-26T09:50:10.347" v="3479" actId="20577"/>
          <ac:spMkLst>
            <pc:docMk/>
            <pc:sldMk cId="2211420228" sldId="464"/>
            <ac:spMk id="64" creationId="{2E3789AD-C565-4543-A996-DBEB0AB7AF4A}"/>
          </ac:spMkLst>
        </pc:spChg>
        <pc:spChg chg="add mod">
          <ac:chgData name="Kulinich Bohdan" userId="48e65c9f34e137d0" providerId="LiveId" clId="{F3A4E97A-9EBA-4EE0-BD4E-BEA111FBD69E}" dt="2021-05-26T09:44:06.343" v="3404" actId="20577"/>
          <ac:spMkLst>
            <pc:docMk/>
            <pc:sldMk cId="2211420228" sldId="464"/>
            <ac:spMk id="65" creationId="{57B8F681-2EDD-4570-88F9-8E88C882AF9F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6" creationId="{FAC05BF1-0D11-4ACD-BCD5-B2F29A826B16}"/>
          </ac:spMkLst>
        </pc:spChg>
        <pc:spChg chg="add mod ord">
          <ac:chgData name="Kulinich Bohdan" userId="48e65c9f34e137d0" providerId="LiveId" clId="{F3A4E97A-9EBA-4EE0-BD4E-BEA111FBD69E}" dt="2021-05-26T09:44:47.271" v="3422" actId="170"/>
          <ac:spMkLst>
            <pc:docMk/>
            <pc:sldMk cId="2211420228" sldId="464"/>
            <ac:spMk id="67" creationId="{9CD857D5-6A56-4F0E-9812-73CFF6276C9F}"/>
          </ac:spMkLst>
        </pc:spChg>
        <pc:spChg chg="add mod">
          <ac:chgData name="Kulinich Bohdan" userId="48e65c9f34e137d0" providerId="LiveId" clId="{F3A4E97A-9EBA-4EE0-BD4E-BEA111FBD69E}" dt="2021-05-26T09:47:32.680" v="3456" actId="20577"/>
          <ac:spMkLst>
            <pc:docMk/>
            <pc:sldMk cId="2211420228" sldId="464"/>
            <ac:spMk id="68" creationId="{5FDBFFFD-31C8-4798-BB36-7B1CF5CEB701}"/>
          </ac:spMkLst>
        </pc:spChg>
        <pc:spChg chg="add mod">
          <ac:chgData name="Kulinich Bohdan" userId="48e65c9f34e137d0" providerId="LiveId" clId="{F3A4E97A-9EBA-4EE0-BD4E-BEA111FBD69E}" dt="2021-05-26T09:47:40.412" v="3459" actId="20577"/>
          <ac:spMkLst>
            <pc:docMk/>
            <pc:sldMk cId="2211420228" sldId="464"/>
            <ac:spMk id="69" creationId="{66F81499-1AF6-4406-A704-19E158733735}"/>
          </ac:spMkLst>
        </pc:spChg>
        <pc:spChg chg="add mod">
          <ac:chgData name="Kulinich Bohdan" userId="48e65c9f34e137d0" providerId="LiveId" clId="{F3A4E97A-9EBA-4EE0-BD4E-BEA111FBD69E}" dt="2021-05-26T09:50:19.033" v="3485" actId="114"/>
          <ac:spMkLst>
            <pc:docMk/>
            <pc:sldMk cId="2211420228" sldId="464"/>
            <ac:spMk id="70" creationId="{BDEB28AD-96A9-415E-8C86-84219F3F8B4D}"/>
          </ac:spMkLst>
        </pc:spChg>
        <pc:spChg chg="add mod">
          <ac:chgData name="Kulinich Bohdan" userId="48e65c9f34e137d0" providerId="LiveId" clId="{F3A4E97A-9EBA-4EE0-BD4E-BEA111FBD69E}" dt="2021-05-26T09:51:10.599" v="3493" actId="20577"/>
          <ac:spMkLst>
            <pc:docMk/>
            <pc:sldMk cId="2211420228" sldId="464"/>
            <ac:spMk id="71" creationId="{98C580D9-A52B-44CF-8E0D-0CFE21078913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3" creationId="{DE19E507-AB9D-46D0-BA01-C2156C8476DC}"/>
          </ac:spMkLst>
        </pc:spChg>
        <pc:spChg chg="del">
          <ac:chgData name="Kulinich Bohdan" userId="48e65c9f34e137d0" providerId="LiveId" clId="{F3A4E97A-9EBA-4EE0-BD4E-BEA111FBD69E}" dt="2021-05-26T09:30:58.276" v="3152" actId="478"/>
          <ac:spMkLst>
            <pc:docMk/>
            <pc:sldMk cId="2211420228" sldId="464"/>
            <ac:spMk id="74" creationId="{166268FD-30D3-4DFF-A602-933C1719669E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5" creationId="{8CFB98F4-60D1-4051-BA1F-20C247B725BC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76" creationId="{DAE11A29-4138-414D-83E9-A154E093A0E6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18" creationId="{A0E9772F-C316-44D9-B4C6-FA2E4B5CED19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19" creationId="{510335F7-092A-4C40-AA2C-39D5E997FBF8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0" creationId="{A191BD06-C604-4F05-8BCA-6BA640163AA5}"/>
          </ac:spMkLst>
        </pc:spChg>
        <pc:spChg chg="del">
          <ac:chgData name="Kulinich Bohdan" userId="48e65c9f34e137d0" providerId="LiveId" clId="{F3A4E97A-9EBA-4EE0-BD4E-BEA111FBD69E}" dt="2021-05-26T09:30:52.024" v="3150" actId="478"/>
          <ac:spMkLst>
            <pc:docMk/>
            <pc:sldMk cId="2211420228" sldId="464"/>
            <ac:spMk id="122" creationId="{CACF6288-5E36-42C4-920C-DE1DE82250D1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3" creationId="{1CB28067-33D9-4C01-A6E6-511AE7DA2433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6" creationId="{1ADD515A-6181-46E0-A112-3141D49F062A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7" creationId="{CC0A47FC-E709-4D80-B431-944E2B693EEF}"/>
          </ac:spMkLst>
        </pc:spChg>
        <pc:spChg chg="del">
          <ac:chgData name="Kulinich Bohdan" userId="48e65c9f34e137d0" providerId="LiveId" clId="{F3A4E97A-9EBA-4EE0-BD4E-BEA111FBD69E}" dt="2021-05-26T09:31:00.228" v="3153" actId="478"/>
          <ac:spMkLst>
            <pc:docMk/>
            <pc:sldMk cId="2211420228" sldId="464"/>
            <ac:spMk id="128" creationId="{3DD7668F-D231-4864-A2BC-14EC26263AA1}"/>
          </ac:spMkLst>
        </pc:spChg>
        <pc:graphicFrameChg chg="add mod">
          <ac:chgData name="Kulinich Bohdan" userId="48e65c9f34e137d0" providerId="LiveId" clId="{F3A4E97A-9EBA-4EE0-BD4E-BEA111FBD69E}" dt="2021-05-26T09:36:57.177" v="3234" actId="1076"/>
          <ac:graphicFrameMkLst>
            <pc:docMk/>
            <pc:sldMk cId="2211420228" sldId="464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09:37:42.870" v="3239"/>
          <ac:picMkLst>
            <pc:docMk/>
            <pc:sldMk cId="2211420228" sldId="464"/>
            <ac:picMk id="59" creationId="{E87ACBE8-0B4A-4005-B1A3-CFD578B8A9C2}"/>
          </ac:picMkLst>
        </pc:picChg>
        <pc:picChg chg="del">
          <ac:chgData name="Kulinich Bohdan" userId="48e65c9f34e137d0" providerId="LiveId" clId="{F3A4E97A-9EBA-4EE0-BD4E-BEA111FBD69E}" dt="2021-05-26T09:30:52.024" v="3150" actId="478"/>
          <ac:picMkLst>
            <pc:docMk/>
            <pc:sldMk cId="2211420228" sldId="464"/>
            <ac:picMk id="142" creationId="{DE454229-FE6A-45F4-9757-D37EAEF5142E}"/>
          </ac:picMkLst>
        </pc:pic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3" creationId="{3551EDBB-7A62-4AE5-A5F0-BDD9F86049E1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29" creationId="{312E15D3-6CC9-4D50-8241-99CE34B2AE43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43" creationId="{70CDA6EE-1523-4E3E-9980-3CB3B6FE8837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2" creationId="{9A2F1AC8-334A-4200-BFEA-C7E039466B44}"/>
          </ac:cxnSpMkLst>
        </pc:cxnChg>
        <pc:cxnChg chg="del">
          <ac:chgData name="Kulinich Bohdan" userId="48e65c9f34e137d0" providerId="LiveId" clId="{F3A4E97A-9EBA-4EE0-BD4E-BEA111FBD69E}" dt="2021-05-26T09:31:00.228" v="3153" actId="478"/>
          <ac:cxnSpMkLst>
            <pc:docMk/>
            <pc:sldMk cId="2211420228" sldId="464"/>
            <ac:cxnSpMk id="103" creationId="{3B9B447E-3D02-4A07-96BD-EA352D8D76E6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10:56:38.690" v="8057" actId="207"/>
        <pc:sldMkLst>
          <pc:docMk/>
          <pc:sldMk cId="799469282" sldId="465"/>
        </pc:sldMkLst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" creationId="{08B63E9B-DB38-43AE-A389-595D6CF7333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" creationId="{B18E6535-AAAD-4AD2-AE38-2DCB03F94988}"/>
          </ac:spMkLst>
        </pc:spChg>
        <pc:spChg chg="add mod">
          <ac:chgData name="Kulinich Bohdan" userId="48e65c9f34e137d0" providerId="LiveId" clId="{F3A4E97A-9EBA-4EE0-BD4E-BEA111FBD69E}" dt="2021-05-28T05:57:51.445" v="4241" actId="207"/>
          <ac:spMkLst>
            <pc:docMk/>
            <pc:sldMk cId="799469282" sldId="465"/>
            <ac:spMk id="6" creationId="{5A838EDC-4372-413F-8BC9-14E2B5BA9D2E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10" creationId="{FA1A656E-33C3-4A76-A43B-2093DBECF2B5}"/>
          </ac:spMkLst>
        </pc:spChg>
        <pc:spChg chg="add mod ord">
          <ac:chgData name="Kulinich Bohdan" userId="48e65c9f34e137d0" providerId="LiveId" clId="{F3A4E97A-9EBA-4EE0-BD4E-BEA111FBD69E}" dt="2021-05-26T15:15:53.088" v="3771" actId="1036"/>
          <ac:spMkLst>
            <pc:docMk/>
            <pc:sldMk cId="799469282" sldId="465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8" creationId="{21593A8C-2E51-417A-9236-486C636CE498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39" creationId="{192ECA9C-B3BA-4E5A-8ED7-01EB4FCA6717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39" creationId="{68818854-F82F-400B-A086-4DA5AEBF9A4C}"/>
          </ac:spMkLst>
        </pc:spChg>
        <pc:spChg chg="del mod topLvl">
          <ac:chgData name="Kulinich Bohdan" userId="48e65c9f34e137d0" providerId="LiveId" clId="{F3A4E97A-9EBA-4EE0-BD4E-BEA111FBD69E}" dt="2021-05-26T15:16:12.459" v="3772" actId="478"/>
          <ac:spMkLst>
            <pc:docMk/>
            <pc:sldMk cId="799469282" sldId="465"/>
            <ac:spMk id="40" creationId="{347D00FA-F212-4835-B762-9C76FCA1A13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1" creationId="{9469ABB5-71A2-4318-9999-43A12BB6F20E}"/>
          </ac:spMkLst>
        </pc:spChg>
        <pc:spChg chg="add mod">
          <ac:chgData name="Kulinich Bohdan" userId="48e65c9f34e137d0" providerId="LiveId" clId="{F3A4E97A-9EBA-4EE0-BD4E-BEA111FBD69E}" dt="2021-05-26T15:16:38.984" v="3784" actId="1076"/>
          <ac:spMkLst>
            <pc:docMk/>
            <pc:sldMk cId="799469282" sldId="465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2" creationId="{5B0302AC-21CD-4513-AC11-90F77E1D1ECD}"/>
          </ac:spMkLst>
        </pc:spChg>
        <pc:spChg chg="add mod">
          <ac:chgData name="Kulinich Bohdan" userId="48e65c9f34e137d0" providerId="LiveId" clId="{F3A4E97A-9EBA-4EE0-BD4E-BEA111FBD69E}" dt="2021-05-26T15:18:50.500" v="3787" actId="1076"/>
          <ac:spMkLst>
            <pc:docMk/>
            <pc:sldMk cId="799469282" sldId="465"/>
            <ac:spMk id="42" creationId="{E2A4DA44-0D0A-4909-A28D-B9252AA03E56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3" creationId="{A98B39D7-6514-44A8-8A5B-2DC13D1E91BA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3" creationId="{EC88A686-70EE-4EDF-8F87-3CADEE9F4939}"/>
          </ac:spMkLst>
        </pc:spChg>
        <pc:spChg chg="add mod">
          <ac:chgData name="Kulinich Bohdan" userId="48e65c9f34e137d0" providerId="LiveId" clId="{F3A4E97A-9EBA-4EE0-BD4E-BEA111FBD69E}" dt="2021-05-26T15:30:42.028" v="3960" actId="14100"/>
          <ac:spMkLst>
            <pc:docMk/>
            <pc:sldMk cId="799469282" sldId="465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4" creationId="{C550A924-A1A5-45F6-8628-CB0698BB71D0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5" creationId="{0FE0E6FE-8C75-49A1-A844-AC0B5A1CDF7D}"/>
          </ac:spMkLst>
        </pc:spChg>
        <pc:spChg chg="add mod">
          <ac:chgData name="Kulinich Bohdan" userId="48e65c9f34e137d0" providerId="LiveId" clId="{F3A4E97A-9EBA-4EE0-BD4E-BEA111FBD69E}" dt="2021-05-26T16:22:34.242" v="4008" actId="1035"/>
          <ac:spMkLst>
            <pc:docMk/>
            <pc:sldMk cId="799469282" sldId="465"/>
            <ac:spMk id="45" creationId="{D5ACE2A7-836F-4D22-89B4-FF4F6196E126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46" creationId="{5B6865FA-F4DB-4787-8703-886C0A2B89DB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7" creationId="{81BC6D7D-8F03-43A7-95C6-9C2E1DB181D3}"/>
          </ac:spMkLst>
        </pc:spChg>
        <pc:spChg chg="add mod">
          <ac:chgData name="Kulinich Bohdan" userId="48e65c9f34e137d0" providerId="LiveId" clId="{F3A4E97A-9EBA-4EE0-BD4E-BEA111FBD69E}" dt="2021-05-26T17:05:33.534" v="4051" actId="14100"/>
          <ac:spMkLst>
            <pc:docMk/>
            <pc:sldMk cId="799469282" sldId="465"/>
            <ac:spMk id="47" creationId="{AAB5AD24-A9D3-42C8-9080-0BE1998A8CD4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8" creationId="{D01387EA-5D2F-433B-A974-A6C994AF8E7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49" creationId="{B7F2B13A-1CA2-4ADA-AF54-82D4A68D71AE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0" creationId="{C0C26723-8BD3-4781-AE38-18CB26B36C7B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0" creationId="{CC751A33-F222-41CF-AEF2-AC12D4A95A65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1" creationId="{0B903987-2369-4D1E-8768-8A2D461452D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1" creationId="{481C0611-5768-4651-8B5A-CADC02BC8F44}"/>
          </ac:spMkLst>
        </pc:spChg>
        <pc:spChg chg="add del mod">
          <ac:chgData name="Kulinich Bohdan" userId="48e65c9f34e137d0" providerId="LiveId" clId="{F3A4E97A-9EBA-4EE0-BD4E-BEA111FBD69E}" dt="2021-05-28T05:51:10.523" v="4133"/>
          <ac:spMkLst>
            <pc:docMk/>
            <pc:sldMk cId="799469282" sldId="465"/>
            <ac:spMk id="52" creationId="{264CB6EC-0EB1-4AA6-AF1D-F6E8B2A56BE7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2" creationId="{9BA8203F-470C-4AA2-9324-1F2AFE87BD63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3" creationId="{646E059E-8023-45DF-B5D0-66968A56B641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4" creationId="{4745E4C6-9287-49BB-B48F-D6DEC79B7B91}"/>
          </ac:spMkLst>
        </pc:spChg>
        <pc:spChg chg="add del mod">
          <ac:chgData name="Kulinich Bohdan" userId="48e65c9f34e137d0" providerId="LiveId" clId="{F3A4E97A-9EBA-4EE0-BD4E-BEA111FBD69E}" dt="2021-05-26T09:54:52.531" v="3502"/>
          <ac:spMkLst>
            <pc:docMk/>
            <pc:sldMk cId="799469282" sldId="465"/>
            <ac:spMk id="54" creationId="{D847E6B5-2AD0-4DF9-8854-1115D8163146}"/>
          </ac:spMkLst>
        </pc:spChg>
        <pc:spChg chg="add mod">
          <ac:chgData name="Kulinich Bohdan" userId="48e65c9f34e137d0" providerId="LiveId" clId="{F3A4E97A-9EBA-4EE0-BD4E-BEA111FBD69E}" dt="2021-05-28T06:02:51.015" v="4265" actId="1035"/>
          <ac:spMkLst>
            <pc:docMk/>
            <pc:sldMk cId="799469282" sldId="465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5" creationId="{9DD974C6-27B3-404D-AAA7-274A869E6B48}"/>
          </ac:spMkLst>
        </pc:spChg>
        <pc:spChg chg="add mod">
          <ac:chgData name="Kulinich Bohdan" userId="48e65c9f34e137d0" providerId="LiveId" clId="{F3A4E97A-9EBA-4EE0-BD4E-BEA111FBD69E}" dt="2021-05-28T05:54:41.099" v="4201" actId="1076"/>
          <ac:spMkLst>
            <pc:docMk/>
            <pc:sldMk cId="799469282" sldId="465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56" creationId="{E1514599-461C-4B74-9427-689A8D164A79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7" creationId="{18D7E006-B59E-4BDF-BC38-1340F8C3D4AF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6T09:54:29.849" v="3500" actId="478"/>
          <ac:spMkLst>
            <pc:docMk/>
            <pc:sldMk cId="799469282" sldId="465"/>
            <ac:spMk id="58" creationId="{419C643D-856B-4D6A-9C3A-E7F08A3820F5}"/>
          </ac:spMkLst>
        </pc:spChg>
        <pc:spChg chg="add mod or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0" creationId="{54B31D72-4F47-48CE-B70F-2C0F926A064A}"/>
          </ac:spMkLst>
        </pc:spChg>
        <pc:spChg chg="add mod">
          <ac:chgData name="Kulinich Bohdan" userId="48e65c9f34e137d0" providerId="LiveId" clId="{F3A4E97A-9EBA-4EE0-BD4E-BEA111FBD69E}" dt="2021-06-01T10:56:38.690" v="8057" actId="207"/>
          <ac:spMkLst>
            <pc:docMk/>
            <pc:sldMk cId="799469282" sldId="465"/>
            <ac:spMk id="60" creationId="{FB554065-71AE-4786-935E-0C4553113F87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1" creationId="{1F1ECA25-B828-4EBE-8D81-14EB446FEE80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2" creationId="{E630CBEC-E54C-42E1-B5BD-5D05756B9B0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3" creationId="{DF545B57-F4C4-4E23-AA15-B04492D12C5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4" creationId="{2E3789AD-C565-4543-A996-DBEB0AB7AF4A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5" creationId="{57B8F681-2EDD-4570-88F9-8E88C882AF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6" creationId="{FAC05BF1-0D11-4ACD-BCD5-B2F29A826B16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7" creationId="{9CD857D5-6A56-4F0E-9812-73CFF6276C9F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8" creationId="{5FDBFFFD-31C8-4798-BB36-7B1CF5CEB701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69" creationId="{66F81499-1AF6-4406-A704-19E158733735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0" creationId="{BDEB28AD-96A9-415E-8C86-84219F3F8B4D}"/>
          </ac:spMkLst>
        </pc:spChg>
        <pc:spChg chg="del">
          <ac:chgData name="Kulinich Bohdan" userId="48e65c9f34e137d0" providerId="LiveId" clId="{F3A4E97A-9EBA-4EE0-BD4E-BEA111FBD69E}" dt="2021-05-26T09:54:27.849" v="3499" actId="478"/>
          <ac:spMkLst>
            <pc:docMk/>
            <pc:sldMk cId="799469282" sldId="465"/>
            <ac:spMk id="71" creationId="{98C580D9-A52B-44CF-8E0D-0CFE21078913}"/>
          </ac:spMkLst>
        </pc:spChg>
        <pc:spChg chg="add mod ord">
          <ac:chgData name="Kulinich Bohdan" userId="48e65c9f34e137d0" providerId="LiveId" clId="{F3A4E97A-9EBA-4EE0-BD4E-BEA111FBD69E}" dt="2021-05-26T10:03:06.259" v="3610" actId="166"/>
          <ac:spMkLst>
            <pc:docMk/>
            <pc:sldMk cId="799469282" sldId="465"/>
            <ac:spMk id="74" creationId="{EE13BE00-B342-4A05-B5BC-9BD7C7DE4F5D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5" creationId="{866F2966-C252-4411-B34D-2C3297F2C600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6" creationId="{A22EA43D-3D0D-4809-AFE2-61DAF9843CA6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7" creationId="{66FE3212-2307-4E5D-9F45-12BB73659D57}"/>
          </ac:spMkLst>
        </pc:spChg>
        <pc:spChg chg="add mod">
          <ac:chgData name="Kulinich Bohdan" userId="48e65c9f34e137d0" providerId="LiveId" clId="{F3A4E97A-9EBA-4EE0-BD4E-BEA111FBD69E}" dt="2021-05-26T09:55:06.231" v="3503"/>
          <ac:spMkLst>
            <pc:docMk/>
            <pc:sldMk cId="799469282" sldId="465"/>
            <ac:spMk id="78" creationId="{AE0BC952-8B6C-41F3-866D-A5ED29C85089}"/>
          </ac:spMkLst>
        </pc:spChg>
        <pc:spChg chg="add mod">
          <ac:chgData name="Kulinich Bohdan" userId="48e65c9f34e137d0" providerId="LiveId" clId="{F3A4E97A-9EBA-4EE0-BD4E-BEA111FBD69E}" dt="2021-05-26T09:55:13.323" v="3504"/>
          <ac:spMkLst>
            <pc:docMk/>
            <pc:sldMk cId="799469282" sldId="465"/>
            <ac:spMk id="79" creationId="{89E65627-DB7F-4291-B191-D6396E7F4CFE}"/>
          </ac:spMkLst>
        </pc:spChg>
        <pc:spChg chg="add mod">
          <ac:chgData name="Kulinich Bohdan" userId="48e65c9f34e137d0" providerId="LiveId" clId="{F3A4E97A-9EBA-4EE0-BD4E-BEA111FBD69E}" dt="2021-05-26T15:24:49.759" v="3900" actId="207"/>
          <ac:spMkLst>
            <pc:docMk/>
            <pc:sldMk cId="799469282" sldId="465"/>
            <ac:spMk id="88" creationId="{C94F92FF-A78A-4A12-AB9E-0369CE628D44}"/>
          </ac:spMkLst>
        </pc:spChg>
        <pc:spChg chg="add mod">
          <ac:chgData name="Kulinich Bohdan" userId="48e65c9f34e137d0" providerId="LiveId" clId="{F3A4E97A-9EBA-4EE0-BD4E-BEA111FBD69E}" dt="2021-05-26T15:24:54.805" v="3901" actId="207"/>
          <ac:spMkLst>
            <pc:docMk/>
            <pc:sldMk cId="799469282" sldId="465"/>
            <ac:spMk id="89" creationId="{75E22F41-A005-4B88-9D44-EAD761FEC384}"/>
          </ac:spMkLst>
        </pc:spChg>
        <pc:spChg chg="add mod">
          <ac:chgData name="Kulinich Bohdan" userId="48e65c9f34e137d0" providerId="LiveId" clId="{F3A4E97A-9EBA-4EE0-BD4E-BEA111FBD69E}" dt="2021-05-26T15:22:51.100" v="3838" actId="20577"/>
          <ac:spMkLst>
            <pc:docMk/>
            <pc:sldMk cId="799469282" sldId="465"/>
            <ac:spMk id="90" creationId="{E4E17DE2-BEEF-4942-AB1E-FCAFC25B16D3}"/>
          </ac:spMkLst>
        </pc:spChg>
        <pc:spChg chg="add mod">
          <ac:chgData name="Kulinich Bohdan" userId="48e65c9f34e137d0" providerId="LiveId" clId="{F3A4E97A-9EBA-4EE0-BD4E-BEA111FBD69E}" dt="2021-05-26T15:25:04.459" v="3902" actId="207"/>
          <ac:spMkLst>
            <pc:docMk/>
            <pc:sldMk cId="799469282" sldId="465"/>
            <ac:spMk id="91" creationId="{AA2FD0D1-CF37-42B5-A14C-F109391973BC}"/>
          </ac:spMkLst>
        </pc:spChg>
        <pc:spChg chg="add mod">
          <ac:chgData name="Kulinich Bohdan" userId="48e65c9f34e137d0" providerId="LiveId" clId="{F3A4E97A-9EBA-4EE0-BD4E-BEA111FBD69E}" dt="2021-05-26T15:24:31.514" v="3899" actId="14100"/>
          <ac:spMkLst>
            <pc:docMk/>
            <pc:sldMk cId="799469282" sldId="465"/>
            <ac:spMk id="92" creationId="{86F484C1-CC45-47A3-A629-DE18E4E477B7}"/>
          </ac:spMkLst>
        </pc:spChg>
        <pc:spChg chg="add mod">
          <ac:chgData name="Kulinich Bohdan" userId="48e65c9f34e137d0" providerId="LiveId" clId="{F3A4E97A-9EBA-4EE0-BD4E-BEA111FBD69E}" dt="2021-05-26T15:23:18.062" v="3841" actId="20577"/>
          <ac:spMkLst>
            <pc:docMk/>
            <pc:sldMk cId="799469282" sldId="465"/>
            <ac:spMk id="93" creationId="{35D8D71D-D2F8-49E8-B7CA-D7CBE6E789E9}"/>
          </ac:spMkLst>
        </pc:spChg>
        <pc:spChg chg="add mod ord">
          <ac:chgData name="Kulinich Bohdan" userId="48e65c9f34e137d0" providerId="LiveId" clId="{F3A4E97A-9EBA-4EE0-BD4E-BEA111FBD69E}" dt="2021-05-26T10:04:16.258" v="3630" actId="167"/>
          <ac:spMkLst>
            <pc:docMk/>
            <pc:sldMk cId="799469282" sldId="465"/>
            <ac:spMk id="94" creationId="{F58F0167-4C32-4FF1-AD32-925C2B4D5290}"/>
          </ac:spMkLst>
        </pc:spChg>
        <pc:spChg chg="add mod ord">
          <ac:chgData name="Kulinich Bohdan" userId="48e65c9f34e137d0" providerId="LiveId" clId="{F3A4E97A-9EBA-4EE0-BD4E-BEA111FBD69E}" dt="2021-05-26T10:07:49.958" v="3688" actId="14100"/>
          <ac:spMkLst>
            <pc:docMk/>
            <pc:sldMk cId="799469282" sldId="465"/>
            <ac:spMk id="95" creationId="{A8B3438A-A058-48B0-8A72-8B08CDF2816D}"/>
          </ac:spMkLst>
        </pc:spChg>
        <pc:spChg chg="add mod ord">
          <ac:chgData name="Kulinich Bohdan" userId="48e65c9f34e137d0" providerId="LiveId" clId="{F3A4E97A-9EBA-4EE0-BD4E-BEA111FBD69E}" dt="2021-05-26T10:07:54.660" v="3690" actId="14100"/>
          <ac:spMkLst>
            <pc:docMk/>
            <pc:sldMk cId="799469282" sldId="465"/>
            <ac:spMk id="96" creationId="{408AB7AE-1CA7-40E4-BBE3-FD42FAC87E5E}"/>
          </ac:spMkLst>
        </pc:s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9" creationId="{12D4CF76-4A8D-4582-8D18-C85BCE1B2845}"/>
          </ac:grpSpMkLst>
        </pc:grpChg>
        <pc:grpChg chg="add mod">
          <ac:chgData name="Kulinich Bohdan" userId="48e65c9f34e137d0" providerId="LiveId" clId="{F3A4E97A-9EBA-4EE0-BD4E-BEA111FBD69E}" dt="2021-05-26T10:07:44.490" v="3686" actId="1076"/>
          <ac:grpSpMkLst>
            <pc:docMk/>
            <pc:sldMk cId="799469282" sldId="465"/>
            <ac:grpSpMk id="11" creationId="{441BB220-9A2B-482F-BCC1-34DF28DD41C8}"/>
          </ac:grpSpMkLst>
        </pc:grpChg>
        <pc:grpChg chg="add del mod">
          <ac:chgData name="Kulinich Bohdan" userId="48e65c9f34e137d0" providerId="LiveId" clId="{F3A4E97A-9EBA-4EE0-BD4E-BEA111FBD69E}" dt="2021-05-26T15:14:38.606" v="3716" actId="165"/>
          <ac:grpSpMkLst>
            <pc:docMk/>
            <pc:sldMk cId="799469282" sldId="465"/>
            <ac:grpSpMk id="38" creationId="{F3E8FF66-EA5D-47A7-8A33-2D356BD904DC}"/>
          </ac:grpSpMkLst>
        </pc:grpChg>
        <pc:grpChg chg="add mod ord">
          <ac:chgData name="Kulinich Bohdan" userId="48e65c9f34e137d0" providerId="LiveId" clId="{F3A4E97A-9EBA-4EE0-BD4E-BEA111FBD69E}" dt="2021-05-26T10:03:16.975" v="3612" actId="167"/>
          <ac:grpSpMkLst>
            <pc:docMk/>
            <pc:sldMk cId="799469282" sldId="465"/>
            <ac:grpSpMk id="85" creationId="{8B37164C-13EB-4783-AD33-C377F1DBA026}"/>
          </ac:grpSpMkLst>
        </pc:grpChg>
        <pc:graphicFrameChg chg="del">
          <ac:chgData name="Kulinich Bohdan" userId="48e65c9f34e137d0" providerId="LiveId" clId="{F3A4E97A-9EBA-4EE0-BD4E-BEA111FBD69E}" dt="2021-05-26T09:54:27.849" v="3499" actId="478"/>
          <ac:graphicFrameMkLst>
            <pc:docMk/>
            <pc:sldMk cId="799469282" sldId="465"/>
            <ac:graphicFrameMk id="40" creationId="{2D3F943D-430D-45A8-9FD2-A1F3A5C4038E}"/>
          </ac:graphicFrameMkLst>
        </pc:graphicFrameChg>
        <pc:picChg chg="add mod">
          <ac:chgData name="Kulinich Bohdan" userId="48e65c9f34e137d0" providerId="LiveId" clId="{F3A4E97A-9EBA-4EE0-BD4E-BEA111FBD69E}" dt="2021-05-26T17:04:43.364" v="4010"/>
          <ac:picMkLst>
            <pc:docMk/>
            <pc:sldMk cId="799469282" sldId="465"/>
            <ac:picMk id="46" creationId="{39D96885-9891-41FF-A7C8-61834D35B6BE}"/>
          </ac:picMkLst>
        </pc:picChg>
        <pc:picChg chg="del">
          <ac:chgData name="Kulinich Bohdan" userId="48e65c9f34e137d0" providerId="LiveId" clId="{F3A4E97A-9EBA-4EE0-BD4E-BEA111FBD69E}" dt="2021-05-26T09:54:27.849" v="3499" actId="478"/>
          <ac:picMkLst>
            <pc:docMk/>
            <pc:sldMk cId="799469282" sldId="465"/>
            <ac:picMk id="59" creationId="{E87ACBE8-0B4A-4005-B1A3-CFD578B8A9C2}"/>
          </ac:picMkLst>
        </pc:picChg>
        <pc:cxnChg chg="add mod">
          <ac:chgData name="Kulinich Bohdan" userId="48e65c9f34e137d0" providerId="LiveId" clId="{F3A4E97A-9EBA-4EE0-BD4E-BEA111FBD69E}" dt="2021-05-28T06:02:51.015" v="4265" actId="1035"/>
          <ac:cxnSpMkLst>
            <pc:docMk/>
            <pc:sldMk cId="799469282" sldId="465"/>
            <ac:cxnSpMk id="3" creationId="{394245DE-09F0-447C-9AF1-B45E065593BD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5" creationId="{910EC07A-86D0-467F-96F6-EFF92EC2A4BE}"/>
          </ac:cxnSpMkLst>
        </pc:cxnChg>
        <pc:cxnChg chg="add del mod">
          <ac:chgData name="Kulinich Bohdan" userId="48e65c9f34e137d0" providerId="LiveId" clId="{F3A4E97A-9EBA-4EE0-BD4E-BEA111FBD69E}" dt="2021-05-26T09:54:52.531" v="3502"/>
          <ac:cxnSpMkLst>
            <pc:docMk/>
            <pc:sldMk cId="799469282" sldId="465"/>
            <ac:cxnSpMk id="37" creationId="{85C0DA5C-AA2D-4895-A61A-A00A32518DC2}"/>
          </ac:cxnSpMkLst>
        </pc:cxnChg>
        <pc:cxnChg chg="add mod ord">
          <ac:chgData name="Kulinich Bohdan" userId="48e65c9f34e137d0" providerId="LiveId" clId="{F3A4E97A-9EBA-4EE0-BD4E-BEA111FBD69E}" dt="2021-05-26T15:15:43.825" v="3727" actId="167"/>
          <ac:cxnSpMkLst>
            <pc:docMk/>
            <pc:sldMk cId="799469282" sldId="465"/>
            <ac:cxnSpMk id="72" creationId="{97F1BD41-117B-4983-B09D-E59006C6DA99}"/>
          </ac:cxnSpMkLst>
        </pc:cxnChg>
        <pc:cxnChg chg="add mod ord">
          <ac:chgData name="Kulinich Bohdan" userId="48e65c9f34e137d0" providerId="LiveId" clId="{F3A4E97A-9EBA-4EE0-BD4E-BEA111FBD69E}" dt="2021-05-26T10:05:14.807" v="3648" actId="166"/>
          <ac:cxnSpMkLst>
            <pc:docMk/>
            <pc:sldMk cId="799469282" sldId="465"/>
            <ac:cxnSpMk id="73" creationId="{7756EBCF-4AD6-486B-935F-A4752815DCBC}"/>
          </ac:cxnSpMkLst>
        </pc:cxnChg>
        <pc:cxnChg chg="add mod">
          <ac:chgData name="Kulinich Bohdan" userId="48e65c9f34e137d0" providerId="LiveId" clId="{F3A4E97A-9EBA-4EE0-BD4E-BEA111FBD69E}" dt="2021-05-26T10:02:46.685" v="3608" actId="208"/>
          <ac:cxnSpMkLst>
            <pc:docMk/>
            <pc:sldMk cId="799469282" sldId="465"/>
            <ac:cxnSpMk id="80" creationId="{0ED0E261-3BFD-4863-B27B-49CEF6CFBEEC}"/>
          </ac:cxnSpMkLst>
        </pc:cxnChg>
        <pc:cxnChg chg="add mod ord">
          <ac:chgData name="Kulinich Bohdan" userId="48e65c9f34e137d0" providerId="LiveId" clId="{F3A4E97A-9EBA-4EE0-BD4E-BEA111FBD69E}" dt="2021-05-26T10:05:09.433" v="3647" actId="167"/>
          <ac:cxnSpMkLst>
            <pc:docMk/>
            <pc:sldMk cId="799469282" sldId="465"/>
            <ac:cxnSpMk id="81" creationId="{6BE5A915-0591-4F90-AE60-5456A203B173}"/>
          </ac:cxnSpMkLst>
        </pc:cxnChg>
        <pc:cxnChg chg="add mod ord">
          <ac:chgData name="Kulinich Bohdan" userId="48e65c9f34e137d0" providerId="LiveId" clId="{F3A4E97A-9EBA-4EE0-BD4E-BEA111FBD69E}" dt="2021-05-26T10:03:13.116" v="3611" actId="167"/>
          <ac:cxnSpMkLst>
            <pc:docMk/>
            <pc:sldMk cId="799469282" sldId="465"/>
            <ac:cxnSpMk id="82" creationId="{013ED8C0-1FA1-4682-9B60-E0CF1506DDF0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3" creationId="{3C30C13E-B2A0-4396-819B-05B5B1974163}"/>
          </ac:cxnSpMkLst>
        </pc:cxnChg>
        <pc:cxnChg chg="add mod">
          <ac:chgData name="Kulinich Bohdan" userId="48e65c9f34e137d0" providerId="LiveId" clId="{F3A4E97A-9EBA-4EE0-BD4E-BEA111FBD69E}" dt="2021-05-26T09:58:41.930" v="3541" actId="164"/>
          <ac:cxnSpMkLst>
            <pc:docMk/>
            <pc:sldMk cId="799469282" sldId="465"/>
            <ac:cxnSpMk id="84" creationId="{04032843-1321-45B2-9EC2-25A4345F7535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6" creationId="{EC8DAAAF-E12B-4DD5-BC36-9F7F167D8098}"/>
          </ac:cxnSpMkLst>
        </pc:cxnChg>
        <pc:cxnChg chg="mod">
          <ac:chgData name="Kulinich Bohdan" userId="48e65c9f34e137d0" providerId="LiveId" clId="{F3A4E97A-9EBA-4EE0-BD4E-BEA111FBD69E}" dt="2021-05-26T09:58:48.975" v="3544"/>
          <ac:cxnSpMkLst>
            <pc:docMk/>
            <pc:sldMk cId="799469282" sldId="465"/>
            <ac:cxnSpMk id="87" creationId="{0FD822C2-55B6-4737-96F4-A20972763395}"/>
          </ac:cxnSpMkLst>
        </pc:cxnChg>
      </pc:sldChg>
      <pc:sldChg chg="addSp delSp modSp add mod addAnim delAnim modAnim">
        <pc:chgData name="Kulinich Bohdan" userId="48e65c9f34e137d0" providerId="LiveId" clId="{F3A4E97A-9EBA-4EE0-BD4E-BEA111FBD69E}" dt="2021-06-02T14:51:29.700" v="8401" actId="166"/>
        <pc:sldMkLst>
          <pc:docMk/>
          <pc:sldMk cId="748380270" sldId="466"/>
        </pc:sldMkLst>
        <pc:spChg chg="add mod ord modVis">
          <ac:chgData name="Kulinich Bohdan" userId="48e65c9f34e137d0" providerId="LiveId" clId="{F3A4E97A-9EBA-4EE0-BD4E-BEA111FBD69E}" dt="2021-06-02T14:51:29.700" v="8401" actId="166"/>
          <ac:spMkLst>
            <pc:docMk/>
            <pc:sldMk cId="748380270" sldId="466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" creationId="{5A838EDC-4372-413F-8BC9-14E2B5BA9D2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10" creationId="{FA1A656E-33C3-4A76-A43B-2093DBECF2B5}"/>
          </ac:spMkLst>
        </pc:spChg>
        <pc:spChg chg="add mod">
          <ac:chgData name="Kulinich Bohdan" userId="48e65c9f34e137d0" providerId="LiveId" clId="{F3A4E97A-9EBA-4EE0-BD4E-BEA111FBD69E}" dt="2021-06-02T14:40:44.198" v="8336" actId="1076"/>
          <ac:spMkLst>
            <pc:docMk/>
            <pc:sldMk cId="748380270" sldId="466"/>
            <ac:spMk id="31" creationId="{8E0C1107-4A25-49D7-B70A-4031DF4F34DC}"/>
          </ac:spMkLst>
        </pc:spChg>
        <pc:spChg chg="add mod">
          <ac:chgData name="Kulinich Bohdan" userId="48e65c9f34e137d0" providerId="LiveId" clId="{F3A4E97A-9EBA-4EE0-BD4E-BEA111FBD69E}" dt="2021-06-02T14:44:50.983" v="8349" actId="14100"/>
          <ac:spMkLst>
            <pc:docMk/>
            <pc:sldMk cId="748380270" sldId="466"/>
            <ac:spMk id="32" creationId="{ABBA6809-EA38-4244-A67F-E261CE02A07F}"/>
          </ac:spMkLst>
        </pc:spChg>
        <pc:spChg chg="add mod">
          <ac:chgData name="Kulinich Bohdan" userId="48e65c9f34e137d0" providerId="LiveId" clId="{F3A4E97A-9EBA-4EE0-BD4E-BEA111FBD69E}" dt="2021-06-02T14:44:48.778" v="8348" actId="14100"/>
          <ac:spMkLst>
            <pc:docMk/>
            <pc:sldMk cId="748380270" sldId="466"/>
            <ac:spMk id="33" creationId="{CCC7A863-E763-4AEF-BBF8-5C2252B16B60}"/>
          </ac:spMkLst>
        </pc:spChg>
        <pc:spChg chg="add mod">
          <ac:chgData name="Kulinich Bohdan" userId="48e65c9f34e137d0" providerId="LiveId" clId="{F3A4E97A-9EBA-4EE0-BD4E-BEA111FBD69E}" dt="2021-06-02T14:50:20.774" v="8386" actId="1076"/>
          <ac:spMkLst>
            <pc:docMk/>
            <pc:sldMk cId="748380270" sldId="466"/>
            <ac:spMk id="34" creationId="{70C81957-B307-4D3F-B739-3077614BF3A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37" creationId="{6662C3A0-29F3-4971-BEF5-A97ED7D19B0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1" creationId="{E97FC720-1EC9-4955-BCA5-708EBAE292C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2" creationId="{E2A4DA44-0D0A-4909-A28D-B9252AA03E5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3" creationId="{A98B39D7-6514-44A8-8A5B-2DC13D1E91B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4" creationId="{6B2B7CDA-6611-442B-B5FF-718A81B54CF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5" creationId="{D5ACE2A7-836F-4D22-89B4-FF4F6196E12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7" creationId="{AAB5AD24-A9D3-42C8-9080-0BE1998A8CD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8" creationId="{3F8B717D-D733-4A51-945E-C470768EEA3A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49" creationId="{43CC3EFE-8AAA-4FEC-A271-1C08EA7323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0" creationId="{CC751A33-F222-41CF-AEF2-AC12D4A95A65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1" creationId="{0B903987-2369-4D1E-8768-8A2D461452D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3" creationId="{24732D24-22BB-465E-8CD3-56947CF6236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4" creationId="{4745E4C6-9287-49BB-B48F-D6DEC79B7B91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5" creationId="{103EF304-B8A7-4B2A-A82F-5F34955224E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6" creationId="{30CCAD56-506A-4E02-988D-D2619E391D7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7" creationId="{806137FF-63FE-4B49-835D-1692915919EF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58" creationId="{50E40BE8-8B01-423D-BE35-3C357905955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60" creationId="{FB554065-71AE-4786-935E-0C4553113F87}"/>
          </ac:spMkLst>
        </pc:spChg>
        <pc:spChg chg="add mod">
          <ac:chgData name="Kulinich Bohdan" userId="48e65c9f34e137d0" providerId="LiveId" clId="{F3A4E97A-9EBA-4EE0-BD4E-BEA111FBD69E}" dt="2021-05-28T06:04:58.907" v="4371" actId="14100"/>
          <ac:spMkLst>
            <pc:docMk/>
            <pc:sldMk cId="748380270" sldId="466"/>
            <ac:spMk id="61" creationId="{14988188-710D-47C8-83AF-5625EA803CC0}"/>
          </ac:spMkLst>
        </pc:spChg>
        <pc:spChg chg="add mod">
          <ac:chgData name="Kulinich Bohdan" userId="48e65c9f34e137d0" providerId="LiveId" clId="{F3A4E97A-9EBA-4EE0-BD4E-BEA111FBD69E}" dt="2021-06-02T14:44:52.771" v="8350" actId="14100"/>
          <ac:spMkLst>
            <pc:docMk/>
            <pc:sldMk cId="748380270" sldId="466"/>
            <ac:spMk id="62" creationId="{FB0521E9-63A9-4CB1-964B-246916859637}"/>
          </ac:spMkLst>
        </pc:spChg>
        <pc:spChg chg="add mod">
          <ac:chgData name="Kulinich Bohdan" userId="48e65c9f34e137d0" providerId="LiveId" clId="{F3A4E97A-9EBA-4EE0-BD4E-BEA111FBD69E}" dt="2021-05-28T06:08:54.072" v="4400" actId="1076"/>
          <ac:spMkLst>
            <pc:docMk/>
            <pc:sldMk cId="748380270" sldId="466"/>
            <ac:spMk id="64" creationId="{DDD3ED40-E0CA-4BD7-8186-2681CFC99372}"/>
          </ac:spMkLst>
        </pc:spChg>
        <pc:spChg chg="add del mod">
          <ac:chgData name="Kulinich Bohdan" userId="48e65c9f34e137d0" providerId="LiveId" clId="{F3A4E97A-9EBA-4EE0-BD4E-BEA111FBD69E}" dt="2021-05-28T06:08:54.634" v="4401" actId="478"/>
          <ac:spMkLst>
            <pc:docMk/>
            <pc:sldMk cId="748380270" sldId="466"/>
            <ac:spMk id="65" creationId="{92481F38-CE17-49A0-AF52-8B70D08A7E2A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6" creationId="{88C8EA22-F801-4657-B8FE-807BBFCE472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7" creationId="{746752EC-58D7-49DC-81F9-E1665B59946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8" creationId="{683FF708-853F-4CCB-AEBB-4A2DF379C5B8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69" creationId="{DAF1BCA5-4E7C-4369-AC9F-08593D4209B6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0" creationId="{849CB258-C102-409E-9178-5A12FE3E79A5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4" creationId="{EE13BE00-B342-4A05-B5BC-9BD7C7DE4F5D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5" creationId="{866F2966-C252-4411-B34D-2C3297F2C600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6" creationId="{A22EA43D-3D0D-4809-AFE2-61DAF9843CA6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7" creationId="{66FE3212-2307-4E5D-9F45-12BB73659D5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8" creationId="{AE0BC952-8B6C-41F3-866D-A5ED29C8508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79" creationId="{89E65627-DB7F-4291-B191-D6396E7F4CFE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8" creationId="{C94F92FF-A78A-4A12-AB9E-0369CE628D4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89" creationId="{75E22F41-A005-4B88-9D44-EAD761FEC384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0" creationId="{E4E17DE2-BEEF-4942-AB1E-FCAFC25B16D3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1" creationId="{AA2FD0D1-CF37-42B5-A14C-F109391973BC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2" creationId="{86F484C1-CC45-47A3-A629-DE18E4E477B7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3" creationId="{35D8D71D-D2F8-49E8-B7CA-D7CBE6E789E9}"/>
          </ac:spMkLst>
        </pc:spChg>
        <pc:spChg chg="del">
          <ac:chgData name="Kulinich Bohdan" userId="48e65c9f34e137d0" providerId="LiveId" clId="{F3A4E97A-9EBA-4EE0-BD4E-BEA111FBD69E}" dt="2021-05-28T06:04:16.073" v="4267" actId="478"/>
          <ac:spMkLst>
            <pc:docMk/>
            <pc:sldMk cId="748380270" sldId="466"/>
            <ac:spMk id="94" creationId="{F58F0167-4C32-4FF1-AD32-925C2B4D5290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7" creationId="{1994B886-D3ED-4E1D-9508-D03BBC80FA52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8" creationId="{AD3BCC36-7A2D-40F8-B2DF-CF161522869F}"/>
          </ac:spMkLst>
        </pc:spChg>
        <pc:spChg chg="add del mod">
          <ac:chgData name="Kulinich Bohdan" userId="48e65c9f34e137d0" providerId="LiveId" clId="{F3A4E97A-9EBA-4EE0-BD4E-BEA111FBD69E}" dt="2021-06-02T14:39:16.704" v="8252" actId="1076"/>
          <ac:spMkLst>
            <pc:docMk/>
            <pc:sldMk cId="748380270" sldId="466"/>
            <ac:spMk id="99" creationId="{7DE1F9D8-667F-45ED-ABAB-CF49B6438B60}"/>
          </ac:spMkLst>
        </pc:spChg>
        <pc:spChg chg="add mod">
          <ac:chgData name="Kulinich Bohdan" userId="48e65c9f34e137d0" providerId="LiveId" clId="{F3A4E97A-9EBA-4EE0-BD4E-BEA111FBD69E}" dt="2021-05-31T18:52:52" v="7080" actId="20577"/>
          <ac:spMkLst>
            <pc:docMk/>
            <pc:sldMk cId="748380270" sldId="466"/>
            <ac:spMk id="100" creationId="{6E062224-423B-4B66-87A8-E4B5EAEDBDD9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1" creationId="{1936DD78-7BD8-4CD6-92D7-E22351BE17DC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2" creationId="{BF82E74C-4286-44E8-BD2F-54C8496C8D8A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3" creationId="{8C7A075D-F715-498F-98AE-644E9CD8A740}"/>
          </ac:spMkLst>
        </pc:spChg>
        <pc:spChg chg="add mod">
          <ac:chgData name="Kulinich Bohdan" userId="48e65c9f34e137d0" providerId="LiveId" clId="{F3A4E97A-9EBA-4EE0-BD4E-BEA111FBD69E}" dt="2021-05-28T06:11:14.101" v="4435" actId="1036"/>
          <ac:spMkLst>
            <pc:docMk/>
            <pc:sldMk cId="748380270" sldId="466"/>
            <ac:spMk id="104" creationId="{1EFF5D25-741E-4CF9-9986-7E282674E279}"/>
          </ac:spMkLst>
        </pc:spChg>
        <pc:spChg chg="add mod">
          <ac:chgData name="Kulinich Bohdan" userId="48e65c9f34e137d0" providerId="LiveId" clId="{F3A4E97A-9EBA-4EE0-BD4E-BEA111FBD69E}" dt="2021-05-28T06:11:25.161" v="4444" actId="14100"/>
          <ac:spMkLst>
            <pc:docMk/>
            <pc:sldMk cId="748380270" sldId="466"/>
            <ac:spMk id="107" creationId="{A5E41711-CA50-4296-9D39-1CDA831922AD}"/>
          </ac:spMkLst>
        </pc:spChg>
        <pc:spChg chg="add mod">
          <ac:chgData name="Kulinich Bohdan" userId="48e65c9f34e137d0" providerId="LiveId" clId="{F3A4E97A-9EBA-4EE0-BD4E-BEA111FBD69E}" dt="2021-05-28T06:11:33.753" v="4447" actId="20577"/>
          <ac:spMkLst>
            <pc:docMk/>
            <pc:sldMk cId="748380270" sldId="466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5-28T06:04:25.321" v="4302" actId="20577"/>
          <ac:spMkLst>
            <pc:docMk/>
            <pc:sldMk cId="748380270" sldId="466"/>
            <ac:spMk id="115" creationId="{BC128850-F13D-472C-990C-442E17398254}"/>
          </ac:spMkLst>
        </pc:s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9" creationId="{12D4CF76-4A8D-4582-8D18-C85BCE1B2845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11" creationId="{441BB220-9A2B-482F-BCC1-34DF28DD41C8}"/>
          </ac:grpSpMkLst>
        </pc:grpChg>
        <pc:grpChg chg="del">
          <ac:chgData name="Kulinich Bohdan" userId="48e65c9f34e137d0" providerId="LiveId" clId="{F3A4E97A-9EBA-4EE0-BD4E-BEA111FBD69E}" dt="2021-05-28T06:04:16.073" v="4267" actId="478"/>
          <ac:grpSpMkLst>
            <pc:docMk/>
            <pc:sldMk cId="748380270" sldId="466"/>
            <ac:grpSpMk id="85" creationId="{8B37164C-13EB-4783-AD33-C377F1DBA026}"/>
          </ac:grpSpMkLst>
        </pc:grpChg>
        <pc:graphicFrameChg chg="add del mod">
          <ac:chgData name="Kulinich Bohdan" userId="48e65c9f34e137d0" providerId="LiveId" clId="{F3A4E97A-9EBA-4EE0-BD4E-BEA111FBD69E}" dt="2021-06-02T14:39:16.704" v="8252" actId="1076"/>
          <ac:graphicFrameMkLst>
            <pc:docMk/>
            <pc:sldMk cId="748380270" sldId="466"/>
            <ac:graphicFrameMk id="63" creationId="{725C9787-91AA-47AA-8CED-A6BD10A2F6DF}"/>
          </ac:graphicFrameMkLst>
        </pc:graphicFrameChg>
        <pc:picChg chg="del">
          <ac:chgData name="Kulinich Bohdan" userId="48e65c9f34e137d0" providerId="LiveId" clId="{F3A4E97A-9EBA-4EE0-BD4E-BEA111FBD69E}" dt="2021-05-28T06:04:16.073" v="4267" actId="478"/>
          <ac:picMkLst>
            <pc:docMk/>
            <pc:sldMk cId="748380270" sldId="466"/>
            <ac:picMk id="46" creationId="{39D96885-9891-41FF-A7C8-61834D35B6BE}"/>
          </ac:picMkLst>
        </pc:picChg>
        <pc:picChg chg="add mod">
          <ac:chgData name="Kulinich Bohdan" userId="48e65c9f34e137d0" providerId="LiveId" clId="{F3A4E97A-9EBA-4EE0-BD4E-BEA111FBD69E}" dt="2021-05-28T06:04:32.694" v="4303"/>
          <ac:picMkLst>
            <pc:docMk/>
            <pc:sldMk cId="748380270" sldId="466"/>
            <ac:picMk id="59" creationId="{8C81B316-9D5F-4DE1-90DA-8475D4539938}"/>
          </ac:picMkLst>
        </pc:pic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3" creationId="{394245DE-09F0-447C-9AF1-B45E065593BD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5" creationId="{910EC07A-86D0-467F-96F6-EFF92EC2A4BE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2" creationId="{97F1BD41-117B-4983-B09D-E59006C6DA99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73" creationId="{7756EBCF-4AD6-486B-935F-A4752815DCB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0" creationId="{0ED0E261-3BFD-4863-B27B-49CEF6CFBEEC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1" creationId="{6BE5A915-0591-4F90-AE60-5456A203B173}"/>
          </ac:cxnSpMkLst>
        </pc:cxnChg>
        <pc:cxnChg chg="del">
          <ac:chgData name="Kulinich Bohdan" userId="48e65c9f34e137d0" providerId="LiveId" clId="{F3A4E97A-9EBA-4EE0-BD4E-BEA111FBD69E}" dt="2021-05-28T06:04:16.073" v="4267" actId="478"/>
          <ac:cxnSpMkLst>
            <pc:docMk/>
            <pc:sldMk cId="748380270" sldId="466"/>
            <ac:cxnSpMk id="82" creationId="{013ED8C0-1FA1-4682-9B60-E0CF1506DDF0}"/>
          </ac:cxnSpMkLst>
        </pc:cxnChg>
      </pc:sldChg>
      <pc:sldChg chg="add del">
        <pc:chgData name="Kulinich Bohdan" userId="48e65c9f34e137d0" providerId="LiveId" clId="{F3A4E97A-9EBA-4EE0-BD4E-BEA111FBD69E}" dt="2021-05-26T17:04:36.818" v="4009" actId="47"/>
        <pc:sldMkLst>
          <pc:docMk/>
          <pc:sldMk cId="1498677132" sldId="466"/>
        </pc:sldMkLst>
      </pc:sldChg>
      <pc:sldChg chg="addSp delSp modSp new del mod">
        <pc:chgData name="Kulinich Bohdan" userId="48e65c9f34e137d0" providerId="LiveId" clId="{F3A4E97A-9EBA-4EE0-BD4E-BEA111FBD69E}" dt="2021-06-01T10:51:29.773" v="7934" actId="47"/>
        <pc:sldMkLst>
          <pc:docMk/>
          <pc:sldMk cId="2981945835" sldId="467"/>
        </pc:sldMkLst>
        <pc:graphicFrameChg chg="add del mod modGraphic">
          <ac:chgData name="Kulinich Bohdan" userId="48e65c9f34e137d0" providerId="LiveId" clId="{F3A4E97A-9EBA-4EE0-BD4E-BEA111FBD69E}" dt="2021-05-31T10:35:19.178" v="5421" actId="478"/>
          <ac:graphicFrameMkLst>
            <pc:docMk/>
            <pc:sldMk cId="2981945835" sldId="467"/>
            <ac:graphicFrameMk id="2" creationId="{51785532-A7D3-4CA7-8A8B-B3921944F935}"/>
          </ac:graphicFrameMkLst>
        </pc:graphicFrameChg>
      </pc:sldChg>
      <pc:sldChg chg="modSp add del mod ord">
        <pc:chgData name="Kulinich Bohdan" userId="48e65c9f34e137d0" providerId="LiveId" clId="{F3A4E97A-9EBA-4EE0-BD4E-BEA111FBD69E}" dt="2021-06-01T10:51:29.773" v="7934" actId="47"/>
        <pc:sldMkLst>
          <pc:docMk/>
          <pc:sldMk cId="1078547708" sldId="468"/>
        </pc:sldMkLst>
        <pc:spChg chg="mod">
          <ac:chgData name="Kulinich Bohdan" userId="48e65c9f34e137d0" providerId="LiveId" clId="{F3A4E97A-9EBA-4EE0-BD4E-BEA111FBD69E}" dt="2021-05-31T12:34:48.594" v="5642" actId="207"/>
          <ac:spMkLst>
            <pc:docMk/>
            <pc:sldMk cId="1078547708" sldId="468"/>
            <ac:spMk id="6" creationId="{4CD1B612-D16C-4F70-8335-78480BFE8EC8}"/>
          </ac:spMkLst>
        </pc:spChg>
      </pc:sldChg>
      <pc:sldChg chg="add del">
        <pc:chgData name="Kulinich Bohdan" userId="48e65c9f34e137d0" providerId="LiveId" clId="{F3A4E97A-9EBA-4EE0-BD4E-BEA111FBD69E}" dt="2021-05-31T07:02:09.991" v="4638"/>
        <pc:sldMkLst>
          <pc:docMk/>
          <pc:sldMk cId="1967961371" sldId="469"/>
        </pc:sldMkLst>
      </pc:sldChg>
      <pc:sldChg chg="addSp delSp modSp add mod delAnim modAnim">
        <pc:chgData name="Kulinich Bohdan" userId="48e65c9f34e137d0" providerId="LiveId" clId="{F3A4E97A-9EBA-4EE0-BD4E-BEA111FBD69E}" dt="2021-06-04T10:36:26.810" v="8636" actId="20577"/>
        <pc:sldMkLst>
          <pc:docMk/>
          <pc:sldMk cId="3424100771" sldId="469"/>
        </pc:sldMkLst>
        <pc:spChg chg="del">
          <ac:chgData name="Kulinich Bohdan" userId="48e65c9f34e137d0" providerId="LiveId" clId="{F3A4E97A-9EBA-4EE0-BD4E-BEA111FBD69E}" dt="2021-05-31T07:13:19.675" v="4705" actId="478"/>
          <ac:spMkLst>
            <pc:docMk/>
            <pc:sldMk cId="3424100771" sldId="469"/>
            <ac:spMk id="2" creationId="{D5C42426-6BBC-4506-8C81-D9CF93EB80C1}"/>
          </ac:spMkLst>
        </pc:spChg>
        <pc:spChg chg="add del">
          <ac:chgData name="Kulinich Bohdan" userId="48e65c9f34e137d0" providerId="LiveId" clId="{F3A4E97A-9EBA-4EE0-BD4E-BEA111FBD69E}" dt="2021-05-31T07:11:07.799" v="4687" actId="22"/>
          <ac:spMkLst>
            <pc:docMk/>
            <pc:sldMk cId="3424100771" sldId="469"/>
            <ac:spMk id="34" creationId="{5D65D3B8-BF66-4F4E-823E-7CB1CF1585F7}"/>
          </ac:spMkLst>
        </pc:spChg>
        <pc:spChg chg="add mod">
          <ac:chgData name="Kulinich Bohdan" userId="48e65c9f34e137d0" providerId="LiveId" clId="{F3A4E97A-9EBA-4EE0-BD4E-BEA111FBD69E}" dt="2021-06-02T15:09:10.428" v="8629" actId="20577"/>
          <ac:spMkLst>
            <pc:docMk/>
            <pc:sldMk cId="3424100771" sldId="469"/>
            <ac:spMk id="37" creationId="{896AF038-E35A-4DD0-A715-AF5D312A789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2" creationId="{FB0521E9-63A9-4CB1-964B-246916859637}"/>
          </ac:spMkLst>
        </pc:spChg>
        <pc:spChg chg="del">
          <ac:chgData name="Kulinich Bohdan" userId="48e65c9f34e137d0" providerId="LiveId" clId="{F3A4E97A-9EBA-4EE0-BD4E-BEA111FBD69E}" dt="2021-05-31T07:02:17.732" v="4642" actId="478"/>
          <ac:spMkLst>
            <pc:docMk/>
            <pc:sldMk cId="3424100771" sldId="469"/>
            <ac:spMk id="64" creationId="{DDD3ED40-E0CA-4BD7-8186-2681CFC99372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5" creationId="{92481F38-CE17-49A0-AF52-8B70D08A7E2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6" creationId="{88C8EA22-F801-4657-B8FE-807BBFCE472F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7" creationId="{746752EC-58D7-49DC-81F9-E1665B59946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68" creationId="{683FF708-853F-4CCB-AEBB-4A2DF379C5B8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69" creationId="{DAF1BCA5-4E7C-4369-AC9F-08593D4209B6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70" creationId="{849CB258-C102-409E-9178-5A12FE3E79A5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71" creationId="{0EB40ABB-8C76-416A-B574-D72E29371247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7" creationId="{1994B886-D3ED-4E1D-9508-D03BBC80FA52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98" creationId="{AD3BCC36-7A2D-40F8-B2DF-CF161522869F}"/>
          </ac:spMkLst>
        </pc:spChg>
        <pc:spChg chg="del">
          <ac:chgData name="Kulinich Bohdan" userId="48e65c9f34e137d0" providerId="LiveId" clId="{F3A4E97A-9EBA-4EE0-BD4E-BEA111FBD69E}" dt="2021-05-31T07:02:16.290" v="4641" actId="478"/>
          <ac:spMkLst>
            <pc:docMk/>
            <pc:sldMk cId="3424100771" sldId="469"/>
            <ac:spMk id="99" creationId="{7DE1F9D8-667F-45ED-ABAB-CF49B6438B6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0" creationId="{6E062224-423B-4B66-87A8-E4B5EAEDBDD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1" creationId="{1936DD78-7BD8-4CD6-92D7-E22351BE17DC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2" creationId="{BF82E74C-4286-44E8-BD2F-54C8496C8D8A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3" creationId="{8C7A075D-F715-498F-98AE-644E9CD8A740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4" creationId="{1EFF5D25-741E-4CF9-9986-7E282674E279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7" creationId="{A5E41711-CA50-4296-9D39-1CDA831922AD}"/>
          </ac:spMkLst>
        </pc:spChg>
        <pc:spChg chg="del">
          <ac:chgData name="Kulinich Bohdan" userId="48e65c9f34e137d0" providerId="LiveId" clId="{F3A4E97A-9EBA-4EE0-BD4E-BEA111FBD69E}" dt="2021-05-31T07:02:14.588" v="4640" actId="478"/>
          <ac:spMkLst>
            <pc:docMk/>
            <pc:sldMk cId="3424100771" sldId="469"/>
            <ac:spMk id="108" creationId="{2123CE82-93DC-4478-8A86-BA60450F8BD0}"/>
          </ac:spMkLst>
        </pc:spChg>
        <pc:spChg chg="mod">
          <ac:chgData name="Kulinich Bohdan" userId="48e65c9f34e137d0" providerId="LiveId" clId="{F3A4E97A-9EBA-4EE0-BD4E-BEA111FBD69E}" dt="2021-06-04T10:36:26.810" v="8636" actId="20577"/>
          <ac:spMkLst>
            <pc:docMk/>
            <pc:sldMk cId="3424100771" sldId="469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07:02:16.290" v="4641" actId="478"/>
          <ac:graphicFrameMkLst>
            <pc:docMk/>
            <pc:sldMk cId="3424100771" sldId="469"/>
            <ac:graphicFrameMk id="63" creationId="{725C9787-91AA-47AA-8CED-A6BD10A2F6DF}"/>
          </ac:graphicFrameMkLst>
        </pc:graphicFrameChg>
        <pc:picChg chg="add mod">
          <ac:chgData name="Kulinich Bohdan" userId="48e65c9f34e137d0" providerId="LiveId" clId="{F3A4E97A-9EBA-4EE0-BD4E-BEA111FBD69E}" dt="2021-06-02T15:08:15.440" v="8605" actId="1076"/>
          <ac:picMkLst>
            <pc:docMk/>
            <pc:sldMk cId="3424100771" sldId="469"/>
            <ac:picMk id="3" creationId="{9D79BB6D-7E8A-4B38-A28D-BF52868EC8FC}"/>
          </ac:picMkLst>
        </pc:picChg>
        <pc:picChg chg="add del mod modCrop">
          <ac:chgData name="Kulinich Bohdan" userId="48e65c9f34e137d0" providerId="LiveId" clId="{F3A4E97A-9EBA-4EE0-BD4E-BEA111FBD69E}" dt="2021-05-31T07:11:04.499" v="4685" actId="478"/>
          <ac:picMkLst>
            <pc:docMk/>
            <pc:sldMk cId="3424100771" sldId="469"/>
            <ac:picMk id="4" creationId="{CF76E91A-FA38-44B2-A03B-D5CAE06A2EA6}"/>
          </ac:picMkLst>
        </pc:picChg>
        <pc:picChg chg="add del mod">
          <ac:chgData name="Kulinich Bohdan" userId="48e65c9f34e137d0" providerId="LiveId" clId="{F3A4E97A-9EBA-4EE0-BD4E-BEA111FBD69E}" dt="2021-06-02T15:08:08" v="8600" actId="478"/>
          <ac:picMkLst>
            <pc:docMk/>
            <pc:sldMk cId="3424100771" sldId="469"/>
            <ac:picMk id="7" creationId="{3A498584-8B75-469E-BF94-62627F61487B}"/>
          </ac:picMkLst>
        </pc:picChg>
        <pc:picChg chg="del">
          <ac:chgData name="Kulinich Bohdan" userId="48e65c9f34e137d0" providerId="LiveId" clId="{F3A4E97A-9EBA-4EE0-BD4E-BEA111FBD69E}" dt="2021-05-31T07:13:21.208" v="4706" actId="478"/>
          <ac:picMkLst>
            <pc:docMk/>
            <pc:sldMk cId="3424100771" sldId="469"/>
            <ac:picMk id="59" creationId="{8C81B316-9D5F-4DE1-90DA-8475D4539938}"/>
          </ac:picMkLst>
        </pc:picChg>
      </pc:sldChg>
      <pc:sldChg chg="addSp delSp modSp add mod addAnim delAnim modAnim">
        <pc:chgData name="Kulinich Bohdan" userId="48e65c9f34e137d0" providerId="LiveId" clId="{F3A4E97A-9EBA-4EE0-BD4E-BEA111FBD69E}" dt="2021-06-04T10:37:57.370" v="8641" actId="20577"/>
        <pc:sldMkLst>
          <pc:docMk/>
          <pc:sldMk cId="1438985366" sldId="470"/>
        </pc:sldMkLst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3" creationId="{96B79EDA-0A34-4024-A7D1-B101DEC5C08A}"/>
          </ac:spMkLst>
        </pc:spChg>
        <pc:spChg chg="add mod">
          <ac:chgData name="Kulinich Bohdan" userId="48e65c9f34e137d0" providerId="LiveId" clId="{F3A4E97A-9EBA-4EE0-BD4E-BEA111FBD69E}" dt="2021-05-31T08:10:08.709" v="5389" actId="207"/>
          <ac:spMkLst>
            <pc:docMk/>
            <pc:sldMk cId="1438985366" sldId="470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5" creationId="{B3B1F0A1-B1FA-46B5-BFDC-9FDA102C33B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16" creationId="{6FC086B9-EF6B-45B2-865D-3AB085A51F14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7" creationId="{E901E25A-C45B-4D4E-ADAF-58F7AA13804E}"/>
          </ac:spMkLst>
        </pc:spChg>
        <pc:spChg chg="add mod">
          <ac:chgData name="Kulinich Bohdan" userId="48e65c9f34e137d0" providerId="LiveId" clId="{F3A4E97A-9EBA-4EE0-BD4E-BEA111FBD69E}" dt="2021-05-31T08:11:15.474" v="5403" actId="1037"/>
          <ac:spMkLst>
            <pc:docMk/>
            <pc:sldMk cId="1438985366" sldId="470"/>
            <ac:spMk id="18" creationId="{B6E8D641-2286-4098-BEF8-6CE8BB5C8EE2}"/>
          </ac:spMkLst>
        </pc:spChg>
        <pc:spChg chg="add mod">
          <ac:chgData name="Kulinich Bohdan" userId="48e65c9f34e137d0" providerId="LiveId" clId="{F3A4E97A-9EBA-4EE0-BD4E-BEA111FBD69E}" dt="2021-05-31T07:46:51.959" v="5069" actId="207"/>
          <ac:spMkLst>
            <pc:docMk/>
            <pc:sldMk cId="1438985366" sldId="470"/>
            <ac:spMk id="19" creationId="{BD9CD656-B878-4D40-8401-1178D4CAEC61}"/>
          </ac:spMkLst>
        </pc:spChg>
        <pc:spChg chg="add mod">
          <ac:chgData name="Kulinich Bohdan" userId="48e65c9f34e137d0" providerId="LiveId" clId="{F3A4E97A-9EBA-4EE0-BD4E-BEA111FBD69E}" dt="2021-05-31T07:44:40.676" v="5056" actId="1076"/>
          <ac:spMkLst>
            <pc:docMk/>
            <pc:sldMk cId="1438985366" sldId="470"/>
            <ac:spMk id="20" creationId="{702A21A6-C1B6-4D55-864C-35916C228E8F}"/>
          </ac:spMkLst>
        </pc:spChg>
        <pc:spChg chg="add del mod">
          <ac:chgData name="Kulinich Bohdan" userId="48e65c9f34e137d0" providerId="LiveId" clId="{F3A4E97A-9EBA-4EE0-BD4E-BEA111FBD69E}" dt="2021-05-31T07:46:51.558" v="5068"/>
          <ac:spMkLst>
            <pc:docMk/>
            <pc:sldMk cId="1438985366" sldId="470"/>
            <ac:spMk id="21" creationId="{1B992F1E-53AD-436D-B0F6-CBAFB61FB961}"/>
          </ac:spMkLst>
        </pc:spChg>
        <pc:spChg chg="add mod">
          <ac:chgData name="Kulinich Bohdan" userId="48e65c9f34e137d0" providerId="LiveId" clId="{F3A4E97A-9EBA-4EE0-BD4E-BEA111FBD69E}" dt="2021-05-31T07:48:06.080" v="5092" actId="20577"/>
          <ac:spMkLst>
            <pc:docMk/>
            <pc:sldMk cId="1438985366" sldId="470"/>
            <ac:spMk id="22" creationId="{D5757550-D0DB-4502-831A-8A8F20E64A2B}"/>
          </ac:spMkLst>
        </pc:spChg>
        <pc:spChg chg="add mod">
          <ac:chgData name="Kulinich Bohdan" userId="48e65c9f34e137d0" providerId="LiveId" clId="{F3A4E97A-9EBA-4EE0-BD4E-BEA111FBD69E}" dt="2021-05-31T07:47:58.931" v="5086" actId="1076"/>
          <ac:spMkLst>
            <pc:docMk/>
            <pc:sldMk cId="1438985366" sldId="470"/>
            <ac:spMk id="23" creationId="{4852B88F-29EF-4D23-8792-292645D91E1F}"/>
          </ac:spMkLst>
        </pc:spChg>
        <pc:spChg chg="add mod">
          <ac:chgData name="Kulinich Bohdan" userId="48e65c9f34e137d0" providerId="LiveId" clId="{F3A4E97A-9EBA-4EE0-BD4E-BEA111FBD69E}" dt="2021-05-31T07:52:16.192" v="5127" actId="20577"/>
          <ac:spMkLst>
            <pc:docMk/>
            <pc:sldMk cId="1438985366" sldId="470"/>
            <ac:spMk id="24" creationId="{20CF8290-5D3F-4713-B5C5-7F5D1DB6B0AF}"/>
          </ac:spMkLst>
        </pc:spChg>
        <pc:spChg chg="add mod">
          <ac:chgData name="Kulinich Bohdan" userId="48e65c9f34e137d0" providerId="LiveId" clId="{F3A4E97A-9EBA-4EE0-BD4E-BEA111FBD69E}" dt="2021-05-31T07:56:09.993" v="5214" actId="1076"/>
          <ac:spMkLst>
            <pc:docMk/>
            <pc:sldMk cId="1438985366" sldId="470"/>
            <ac:spMk id="25" creationId="{E3D087C4-8A24-4032-B6B2-18D5AC7BBECD}"/>
          </ac:spMkLst>
        </pc:spChg>
        <pc:spChg chg="add del mod modVis">
          <ac:chgData name="Kulinich Bohdan" userId="48e65c9f34e137d0" providerId="LiveId" clId="{F3A4E97A-9EBA-4EE0-BD4E-BEA111FBD69E}" dt="2021-05-31T08:06:42.556" v="5373" actId="14429"/>
          <ac:spMkLst>
            <pc:docMk/>
            <pc:sldMk cId="1438985366" sldId="470"/>
            <ac:spMk id="27" creationId="{443EA31E-02BC-4DDC-9E4C-E454EAF4B171}"/>
          </ac:spMkLst>
        </pc:spChg>
        <pc:spChg chg="add del mod">
          <ac:chgData name="Kulinich Bohdan" userId="48e65c9f34e137d0" providerId="LiveId" clId="{F3A4E97A-9EBA-4EE0-BD4E-BEA111FBD69E}" dt="2021-05-31T07:53:49.436" v="5130" actId="478"/>
          <ac:spMkLst>
            <pc:docMk/>
            <pc:sldMk cId="1438985366" sldId="470"/>
            <ac:spMk id="28" creationId="{C7ECD7DE-0AF7-4401-AF9E-FBB414A505FA}"/>
          </ac:spMkLst>
        </pc:spChg>
        <pc:spChg chg="add del mod">
          <ac:chgData name="Kulinich Bohdan" userId="48e65c9f34e137d0" providerId="LiveId" clId="{F3A4E97A-9EBA-4EE0-BD4E-BEA111FBD69E}" dt="2021-05-31T07:53:48.164" v="5129" actId="478"/>
          <ac:spMkLst>
            <pc:docMk/>
            <pc:sldMk cId="1438985366" sldId="470"/>
            <ac:spMk id="29" creationId="{784F65BD-5D64-4772-B80F-48BDED0577A9}"/>
          </ac:spMkLst>
        </pc:spChg>
        <pc:spChg chg="add mod">
          <ac:chgData name="Kulinich Bohdan" userId="48e65c9f34e137d0" providerId="LiveId" clId="{F3A4E97A-9EBA-4EE0-BD4E-BEA111FBD69E}" dt="2021-05-31T07:59:22.218" v="5242" actId="20577"/>
          <ac:spMkLst>
            <pc:docMk/>
            <pc:sldMk cId="1438985366" sldId="470"/>
            <ac:spMk id="30" creationId="{A725C228-10EF-4ACF-97F9-C050F1A7A0DA}"/>
          </ac:spMkLst>
        </pc:spChg>
        <pc:spChg chg="add mod">
          <ac:chgData name="Kulinich Bohdan" userId="48e65c9f34e137d0" providerId="LiveId" clId="{F3A4E97A-9EBA-4EE0-BD4E-BEA111FBD69E}" dt="2021-05-31T07:59:56.108" v="5250" actId="1076"/>
          <ac:spMkLst>
            <pc:docMk/>
            <pc:sldMk cId="1438985366" sldId="470"/>
            <ac:spMk id="31" creationId="{58969353-79F7-4BA7-BCE3-FB1E66D995F3}"/>
          </ac:spMkLst>
        </pc:spChg>
        <pc:spChg chg="add mod">
          <ac:chgData name="Kulinich Bohdan" userId="48e65c9f34e137d0" providerId="LiveId" clId="{F3A4E97A-9EBA-4EE0-BD4E-BEA111FBD69E}" dt="2021-05-31T08:00:25.630" v="5256" actId="14100"/>
          <ac:spMkLst>
            <pc:docMk/>
            <pc:sldMk cId="1438985366" sldId="470"/>
            <ac:spMk id="32" creationId="{A7CB1D05-8FCF-46E1-B42E-ECFEF8A418F4}"/>
          </ac:spMkLst>
        </pc:spChg>
        <pc:spChg chg="add mod modVis">
          <ac:chgData name="Kulinich Bohdan" userId="48e65c9f34e137d0" providerId="LiveId" clId="{F3A4E97A-9EBA-4EE0-BD4E-BEA111FBD69E}" dt="2021-05-31T08:06:41.886" v="5372" actId="14429"/>
          <ac:spMkLst>
            <pc:docMk/>
            <pc:sldMk cId="1438985366" sldId="470"/>
            <ac:spMk id="33" creationId="{826590BA-E9B8-4FEA-91C9-052E688BFAB0}"/>
          </ac:spMkLst>
        </pc:spChg>
        <pc:spChg chg="add mod ord">
          <ac:chgData name="Kulinich Bohdan" userId="48e65c9f34e137d0" providerId="LiveId" clId="{F3A4E97A-9EBA-4EE0-BD4E-BEA111FBD69E}" dt="2021-05-31T08:09:44.755" v="5385" actId="166"/>
          <ac:spMkLst>
            <pc:docMk/>
            <pc:sldMk cId="1438985366" sldId="470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08:07:53.525" v="5375" actId="478"/>
          <ac:spMkLst>
            <pc:docMk/>
            <pc:sldMk cId="1438985366" sldId="470"/>
            <ac:spMk id="36" creationId="{3C866331-0B76-435E-8AA5-16598D0CBE0C}"/>
          </ac:spMkLst>
        </pc:spChg>
        <pc:spChg chg="del">
          <ac:chgData name="Kulinich Bohdan" userId="48e65c9f34e137d0" providerId="LiveId" clId="{F3A4E97A-9EBA-4EE0-BD4E-BEA111FBD69E}" dt="2021-05-31T07:14:52.532" v="4718" actId="478"/>
          <ac:spMkLst>
            <pc:docMk/>
            <pc:sldMk cId="1438985366" sldId="470"/>
            <ac:spMk id="37" creationId="{896AF038-E35A-4DD0-A715-AF5D312A7896}"/>
          </ac:spMkLst>
        </pc:spChg>
        <pc:spChg chg="mod">
          <ac:chgData name="Kulinich Bohdan" userId="48e65c9f34e137d0" providerId="LiveId" clId="{F3A4E97A-9EBA-4EE0-BD4E-BEA111FBD69E}" dt="2021-06-04T10:37:57.370" v="8641" actId="20577"/>
          <ac:spMkLst>
            <pc:docMk/>
            <pc:sldMk cId="1438985366" sldId="470"/>
            <ac:spMk id="115" creationId="{BC128850-F13D-472C-990C-442E17398254}"/>
          </ac:spMkLst>
        </pc:spChg>
        <pc:graphicFrameChg chg="add del mod modGraphic">
          <ac:chgData name="Kulinich Bohdan" userId="48e65c9f34e137d0" providerId="LiveId" clId="{F3A4E97A-9EBA-4EE0-BD4E-BEA111FBD69E}" dt="2021-05-31T07:23:11.843" v="4863" actId="478"/>
          <ac:graphicFrameMkLst>
            <pc:docMk/>
            <pc:sldMk cId="1438985366" sldId="470"/>
            <ac:graphicFrameMk id="2" creationId="{06288478-B02E-4DFC-A48C-C8A0E49DD337}"/>
          </ac:graphicFrameMkLst>
        </pc:graphicFrameChg>
        <pc:graphicFrameChg chg="add del mod modGraphic">
          <ac:chgData name="Kulinich Bohdan" userId="48e65c9f34e137d0" providerId="LiveId" clId="{F3A4E97A-9EBA-4EE0-BD4E-BEA111FBD69E}" dt="2021-05-31T07:23:54.961" v="4889"/>
          <ac:graphicFrameMkLst>
            <pc:docMk/>
            <pc:sldMk cId="1438985366" sldId="470"/>
            <ac:graphicFrameMk id="11" creationId="{B6C25E06-A783-484B-83B6-3DCBD4DB8D62}"/>
          </ac:graphicFrameMkLst>
        </pc:graphicFrameChg>
        <pc:graphicFrameChg chg="add mod modGraphic">
          <ac:chgData name="Kulinich Bohdan" userId="48e65c9f34e137d0" providerId="LiveId" clId="{F3A4E97A-9EBA-4EE0-BD4E-BEA111FBD69E}" dt="2021-05-31T20:12:36.535" v="7088" actId="20577"/>
          <ac:graphicFrameMkLst>
            <pc:docMk/>
            <pc:sldMk cId="1438985366" sldId="470"/>
            <ac:graphicFrameMk id="12" creationId="{333A6F02-2235-4AC7-BE45-68D3A12811A2}"/>
          </ac:graphicFrameMkLst>
        </pc:graphicFrameChg>
        <pc:graphicFrameChg chg="add mod modVis modGraphic">
          <ac:chgData name="Kulinich Bohdan" userId="48e65c9f34e137d0" providerId="LiveId" clId="{F3A4E97A-9EBA-4EE0-BD4E-BEA111FBD69E}" dt="2021-05-31T20:12:37.754" v="7089" actId="14429"/>
          <ac:graphicFrameMkLst>
            <pc:docMk/>
            <pc:sldMk cId="1438985366" sldId="470"/>
            <ac:graphicFrameMk id="38" creationId="{D281DB78-7E82-4CF7-9D80-C0B6BF4D655D}"/>
          </ac:graphicFrameMkLst>
        </pc:graphicFrameChg>
        <pc:picChg chg="del">
          <ac:chgData name="Kulinich Bohdan" userId="48e65c9f34e137d0" providerId="LiveId" clId="{F3A4E97A-9EBA-4EE0-BD4E-BEA111FBD69E}" dt="2021-05-31T07:14:51.291" v="4717" actId="478"/>
          <ac:picMkLst>
            <pc:docMk/>
            <pc:sldMk cId="1438985366" sldId="470"/>
            <ac:picMk id="7" creationId="{3A498584-8B75-469E-BF94-62627F61487B}"/>
          </ac:picMkLst>
        </pc:picChg>
        <pc:picChg chg="add mod modVis">
          <ac:chgData name="Kulinich Bohdan" userId="48e65c9f34e137d0" providerId="LiveId" clId="{F3A4E97A-9EBA-4EE0-BD4E-BEA111FBD69E}" dt="2021-05-31T08:06:42.941" v="5374" actId="14429"/>
          <ac:picMkLst>
            <pc:docMk/>
            <pc:sldMk cId="1438985366" sldId="470"/>
            <ac:picMk id="26" creationId="{FC9303E3-F55E-4668-B9C6-EC52358B8507}"/>
          </ac:picMkLst>
        </pc:picChg>
        <pc:picChg chg="add mod modVis">
          <ac:chgData name="Kulinich Bohdan" userId="48e65c9f34e137d0" providerId="LiveId" clId="{F3A4E97A-9EBA-4EE0-BD4E-BEA111FBD69E}" dt="2021-05-31T08:06:41.485" v="5371" actId="14429"/>
          <ac:picMkLst>
            <pc:docMk/>
            <pc:sldMk cId="1438985366" sldId="470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3:36:39.771" v="6345"/>
        <pc:sldMkLst>
          <pc:docMk/>
          <pc:sldMk cId="4259920647" sldId="471"/>
        </pc:sldMkLst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" creationId="{96B79EDA-0A34-4024-A7D1-B101DEC5C08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4" creationId="{2EEE1BA1-6199-4250-AC1C-0CB6937855CB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6" creationId="{C413405E-5EAF-42D6-831D-E8FCE211905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3" creationId="{38D20FB6-14A8-468C-9DD3-65DF7E5AA861}"/>
          </ac:spMkLst>
        </pc:spChg>
        <pc:spChg chg="add mod">
          <ac:chgData name="Kulinich Bohdan" userId="48e65c9f34e137d0" providerId="LiveId" clId="{F3A4E97A-9EBA-4EE0-BD4E-BEA111FBD69E}" dt="2021-05-31T13:09:30.323" v="5883" actId="1076"/>
          <ac:spMkLst>
            <pc:docMk/>
            <pc:sldMk cId="4259920647" sldId="471"/>
            <ac:spMk id="14" creationId="{ACF38F0E-E1B2-41A0-A087-0617F3F5415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5" creationId="{B3B1F0A1-B1FA-46B5-BFDC-9FDA102C33B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6" creationId="{6FC086B9-EF6B-45B2-865D-3AB085A51F1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7" creationId="{E901E25A-C45B-4D4E-ADAF-58F7AA13804E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8" creationId="{B6E8D641-2286-4098-BEF8-6CE8BB5C8EE2}"/>
          </ac:spMkLst>
        </pc:spChg>
        <pc:spChg chg="add del mod">
          <ac:chgData name="Kulinich Bohdan" userId="48e65c9f34e137d0" providerId="LiveId" clId="{F3A4E97A-9EBA-4EE0-BD4E-BEA111FBD69E}" dt="2021-05-31T13:05:55.177" v="5770" actId="478"/>
          <ac:spMkLst>
            <pc:docMk/>
            <pc:sldMk cId="4259920647" sldId="471"/>
            <ac:spMk id="19" creationId="{706E648F-CE51-4F24-8E41-85FABEAE556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19" creationId="{BD9CD656-B878-4D40-8401-1178D4CAEC6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0" creationId="{702A21A6-C1B6-4D55-864C-35916C228E8F}"/>
          </ac:spMkLst>
        </pc:spChg>
        <pc:spChg chg="add mod">
          <ac:chgData name="Kulinich Bohdan" userId="48e65c9f34e137d0" providerId="LiveId" clId="{F3A4E97A-9EBA-4EE0-BD4E-BEA111FBD69E}" dt="2021-05-31T13:09:05.403" v="5877" actId="1076"/>
          <ac:spMkLst>
            <pc:docMk/>
            <pc:sldMk cId="4259920647" sldId="471"/>
            <ac:spMk id="20" creationId="{C44983F7-0EC5-47ED-BBF7-0488124B8F68}"/>
          </ac:spMkLst>
        </pc:spChg>
        <pc:spChg chg="add mod">
          <ac:chgData name="Kulinich Bohdan" userId="48e65c9f34e137d0" providerId="LiveId" clId="{F3A4E97A-9EBA-4EE0-BD4E-BEA111FBD69E}" dt="2021-05-31T13:09:17.249" v="5880" actId="790"/>
          <ac:spMkLst>
            <pc:docMk/>
            <pc:sldMk cId="4259920647" sldId="471"/>
            <ac:spMk id="21" creationId="{76AD2E0D-F77C-47CD-8ADF-31B005160DB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2" creationId="{D5757550-D0DB-4502-831A-8A8F20E64A2B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3" creationId="{4852B88F-29EF-4D23-8792-292645D91E1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4" creationId="{20CF8290-5D3F-4713-B5C5-7F5D1DB6B0AF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5" creationId="{E3D087C4-8A24-4032-B6B2-18D5AC7BBECD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27" creationId="{443EA31E-02BC-4DDC-9E4C-E454EAF4B171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0" creationId="{A725C228-10EF-4ACF-97F9-C050F1A7A0DA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1" creationId="{58969353-79F7-4BA7-BCE3-FB1E66D995F3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2" creationId="{A7CB1D05-8FCF-46E1-B42E-ECFEF8A418F4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3" creationId="{826590BA-E9B8-4FEA-91C9-052E688BFAB0}"/>
          </ac:spMkLst>
        </pc:spChg>
        <pc:spChg chg="del">
          <ac:chgData name="Kulinich Bohdan" userId="48e65c9f34e137d0" providerId="LiveId" clId="{F3A4E97A-9EBA-4EE0-BD4E-BEA111FBD69E}" dt="2021-05-31T11:11:27.185" v="5432" actId="478"/>
          <ac:spMkLst>
            <pc:docMk/>
            <pc:sldMk cId="4259920647" sldId="471"/>
            <ac:spMk id="35" creationId="{9C591D4E-E6C6-41F9-AE2C-F297CD4A5ACE}"/>
          </ac:spMkLst>
        </pc:spChg>
        <pc:spChg chg="add del mod">
          <ac:chgData name="Kulinich Bohdan" userId="48e65c9f34e137d0" providerId="LiveId" clId="{F3A4E97A-9EBA-4EE0-BD4E-BEA111FBD69E}" dt="2021-05-31T12:34:58.131" v="5644" actId="478"/>
          <ac:spMkLst>
            <pc:docMk/>
            <pc:sldMk cId="4259920647" sldId="471"/>
            <ac:spMk id="36" creationId="{828206FD-1DB0-49F9-9A72-048DFBAFF955}"/>
          </ac:spMkLst>
        </pc:spChg>
        <pc:spChg chg="mod">
          <ac:chgData name="Kulinich Bohdan" userId="48e65c9f34e137d0" providerId="LiveId" clId="{F3A4E97A-9EBA-4EE0-BD4E-BEA111FBD69E}" dt="2021-05-31T11:12:14.200" v="5572" actId="20577"/>
          <ac:spMkLst>
            <pc:docMk/>
            <pc:sldMk cId="4259920647" sldId="471"/>
            <ac:spMk id="115" creationId="{BC128850-F13D-472C-990C-442E17398254}"/>
          </ac:spMkLst>
        </pc:sp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12" creationId="{333A6F02-2235-4AC7-BE45-68D3A12811A2}"/>
          </ac:graphicFrameMkLst>
        </pc:graphicFrameChg>
        <pc:graphicFrameChg chg="del">
          <ac:chgData name="Kulinich Bohdan" userId="48e65c9f34e137d0" providerId="LiveId" clId="{F3A4E97A-9EBA-4EE0-BD4E-BEA111FBD69E}" dt="2021-05-31T11:11:27.185" v="5432" actId="478"/>
          <ac:graphicFrameMkLst>
            <pc:docMk/>
            <pc:sldMk cId="4259920647" sldId="471"/>
            <ac:graphicFrameMk id="38" creationId="{D281DB78-7E82-4CF7-9D80-C0B6BF4D655D}"/>
          </ac:graphicFrameMkLst>
        </pc:graphicFrame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09:30.323" v="5883" actId="1076"/>
          <ac:picMkLst>
            <pc:docMk/>
            <pc:sldMk cId="4259920647" sldId="471"/>
            <ac:picMk id="5" creationId="{F2AF6C05-C823-466E-9C3C-67336D923235}"/>
          </ac:picMkLst>
        </pc:picChg>
        <pc:picChg chg="add mod modCrop">
          <ac:chgData name="Kulinich Bohdan" userId="48e65c9f34e137d0" providerId="LiveId" clId="{F3A4E97A-9EBA-4EE0-BD4E-BEA111FBD69E}" dt="2021-05-31T13:13:09.185" v="5897" actId="1076"/>
          <ac:picMkLst>
            <pc:docMk/>
            <pc:sldMk cId="4259920647" sldId="471"/>
            <ac:picMk id="8" creationId="{80604E43-58B3-4F6C-9E2E-934A082BF397}"/>
          </ac:picMkLst>
        </pc:picChg>
        <pc:picChg chg="add del mod modCrop">
          <ac:chgData name="Kulinich Bohdan" userId="48e65c9f34e137d0" providerId="LiveId" clId="{F3A4E97A-9EBA-4EE0-BD4E-BEA111FBD69E}" dt="2021-05-31T13:12:26.077" v="5890" actId="478"/>
          <ac:picMkLst>
            <pc:docMk/>
            <pc:sldMk cId="4259920647" sldId="471"/>
            <ac:picMk id="10" creationId="{37B9D392-EED7-4567-B269-F78E38FE35B5}"/>
          </ac:picMkLst>
        </pc:picChg>
        <pc:picChg chg="add mod">
          <ac:chgData name="Kulinich Bohdan" userId="48e65c9f34e137d0" providerId="LiveId" clId="{F3A4E97A-9EBA-4EE0-BD4E-BEA111FBD69E}" dt="2021-05-31T13:13:17.098" v="5903" actId="1038"/>
          <ac:picMkLst>
            <pc:docMk/>
            <pc:sldMk cId="4259920647" sldId="471"/>
            <ac:picMk id="12" creationId="{35D013D4-0A28-45AD-9498-931B72FAFF5A}"/>
          </ac:picMkLst>
        </pc:picChg>
        <pc:picChg chg="del">
          <ac:chgData name="Kulinich Bohdan" userId="48e65c9f34e137d0" providerId="LiveId" clId="{F3A4E97A-9EBA-4EE0-BD4E-BEA111FBD69E}" dt="2021-05-31T11:11:29.061" v="5434" actId="478"/>
          <ac:picMkLst>
            <pc:docMk/>
            <pc:sldMk cId="4259920647" sldId="471"/>
            <ac:picMk id="26" creationId="{FC9303E3-F55E-4668-B9C6-EC52358B8507}"/>
          </ac:picMkLst>
        </pc:picChg>
        <pc:picChg chg="del">
          <ac:chgData name="Kulinich Bohdan" userId="48e65c9f34e137d0" providerId="LiveId" clId="{F3A4E97A-9EBA-4EE0-BD4E-BEA111FBD69E}" dt="2021-05-31T11:11:28.212" v="5433" actId="478"/>
          <ac:picMkLst>
            <pc:docMk/>
            <pc:sldMk cId="4259920647" sldId="471"/>
            <ac:picMk id="34" creationId="{1CD39F01-4491-4BF6-B157-8903B889B8D1}"/>
          </ac:picMkLst>
        </pc:picChg>
      </pc:sldChg>
      <pc:sldChg chg="addSp delSp modSp add mod modTransition delAnim modAnim">
        <pc:chgData name="Kulinich Bohdan" userId="48e65c9f34e137d0" providerId="LiveId" clId="{F3A4E97A-9EBA-4EE0-BD4E-BEA111FBD69E}" dt="2021-05-31T14:37:59.114" v="6749" actId="207"/>
        <pc:sldMkLst>
          <pc:docMk/>
          <pc:sldMk cId="927588772" sldId="472"/>
        </pc:sldMkLst>
        <pc:spChg chg="mod">
          <ac:chgData name="Kulinich Bohdan" userId="48e65c9f34e137d0" providerId="LiveId" clId="{F3A4E97A-9EBA-4EE0-BD4E-BEA111FBD69E}" dt="2021-05-31T13:29:15.550" v="6242" actId="1076"/>
          <ac:spMkLst>
            <pc:docMk/>
            <pc:sldMk cId="927588772" sldId="472"/>
            <ac:spMk id="6" creationId="{C413405E-5EAF-42D6-831D-E8FCE211905F}"/>
          </ac:spMkLst>
        </pc:spChg>
        <pc:spChg chg="add del">
          <ac:chgData name="Kulinich Bohdan" userId="48e65c9f34e137d0" providerId="LiveId" clId="{F3A4E97A-9EBA-4EE0-BD4E-BEA111FBD69E}" dt="2021-05-31T13:20:59.833" v="5937"/>
          <ac:spMkLst>
            <pc:docMk/>
            <pc:sldMk cId="927588772" sldId="472"/>
            <ac:spMk id="7" creationId="{666B3EAA-65D9-4EA1-923E-F151697D69CA}"/>
          </ac:spMkLst>
        </pc:spChg>
        <pc:spChg chg="add del">
          <ac:chgData name="Kulinich Bohdan" userId="48e65c9f34e137d0" providerId="LiveId" clId="{F3A4E97A-9EBA-4EE0-BD4E-BEA111FBD69E}" dt="2021-05-31T13:21:05.209" v="5940"/>
          <ac:spMkLst>
            <pc:docMk/>
            <pc:sldMk cId="927588772" sldId="472"/>
            <ac:spMk id="9" creationId="{9AE11C43-539F-43E2-BBC5-05DD297408E0}"/>
          </ac:spMkLst>
        </pc:spChg>
        <pc:spChg chg="add del">
          <ac:chgData name="Kulinich Bohdan" userId="48e65c9f34e137d0" providerId="LiveId" clId="{F3A4E97A-9EBA-4EE0-BD4E-BEA111FBD69E}" dt="2021-05-31T13:21:14.012" v="5947"/>
          <ac:spMkLst>
            <pc:docMk/>
            <pc:sldMk cId="927588772" sldId="472"/>
            <ac:spMk id="10" creationId="{14108894-1B92-4668-B9D1-14F69F040E25}"/>
          </ac:spMkLst>
        </pc:spChg>
        <pc:spChg chg="add mod">
          <ac:chgData name="Kulinich Bohdan" userId="48e65c9f34e137d0" providerId="LiveId" clId="{F3A4E97A-9EBA-4EE0-BD4E-BEA111FBD69E}" dt="2021-05-31T13:26:28.887" v="6165" actId="14100"/>
          <ac:spMkLst>
            <pc:docMk/>
            <pc:sldMk cId="927588772" sldId="472"/>
            <ac:spMk id="11" creationId="{F7E3DC2B-B149-4DA8-A7A9-2694688D64C6}"/>
          </ac:spMkLst>
        </pc:spChg>
        <pc:spChg chg="del">
          <ac:chgData name="Kulinich Bohdan" userId="48e65c9f34e137d0" providerId="LiveId" clId="{F3A4E97A-9EBA-4EE0-BD4E-BEA111FBD69E}" dt="2021-05-31T13:17:47.803" v="5911" actId="478"/>
          <ac:spMkLst>
            <pc:docMk/>
            <pc:sldMk cId="927588772" sldId="472"/>
            <ac:spMk id="14" creationId="{ACF38F0E-E1B2-41A0-A087-0617F3F54151}"/>
          </ac:spMkLst>
        </pc:spChg>
        <pc:spChg chg="add del">
          <ac:chgData name="Kulinich Bohdan" userId="48e65c9f34e137d0" providerId="LiveId" clId="{F3A4E97A-9EBA-4EE0-BD4E-BEA111FBD69E}" dt="2021-05-31T13:28:18.791" v="6174" actId="478"/>
          <ac:spMkLst>
            <pc:docMk/>
            <pc:sldMk cId="927588772" sldId="472"/>
            <ac:spMk id="16" creationId="{9D78C8C1-17B5-4FC5-857F-049140C6DFC6}"/>
          </ac:spMkLst>
        </pc:spChg>
        <pc:spChg chg="add mod">
          <ac:chgData name="Kulinich Bohdan" userId="48e65c9f34e137d0" providerId="LiveId" clId="{F3A4E97A-9EBA-4EE0-BD4E-BEA111FBD69E}" dt="2021-05-31T13:30:02.466" v="6250" actId="14100"/>
          <ac:spMkLst>
            <pc:docMk/>
            <pc:sldMk cId="927588772" sldId="472"/>
            <ac:spMk id="17" creationId="{23968AD8-9576-4D0E-A569-0C3F395B9A67}"/>
          </ac:spMkLst>
        </pc:spChg>
        <pc:spChg chg="add mod">
          <ac:chgData name="Kulinich Bohdan" userId="48e65c9f34e137d0" providerId="LiveId" clId="{F3A4E97A-9EBA-4EE0-BD4E-BEA111FBD69E}" dt="2021-05-31T13:33:27.193" v="6251" actId="1076"/>
          <ac:spMkLst>
            <pc:docMk/>
            <pc:sldMk cId="927588772" sldId="472"/>
            <ac:spMk id="18" creationId="{D6079B3C-E150-45A1-B6F3-F3BF2E314DF5}"/>
          </ac:spMkLst>
        </pc:spChg>
        <pc:spChg chg="del">
          <ac:chgData name="Kulinich Bohdan" userId="48e65c9f34e137d0" providerId="LiveId" clId="{F3A4E97A-9EBA-4EE0-BD4E-BEA111FBD69E}" dt="2021-05-31T13:18:16.808" v="5925" actId="478"/>
          <ac:spMkLst>
            <pc:docMk/>
            <pc:sldMk cId="927588772" sldId="472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17:49.207" v="5913" actId="478"/>
          <ac:spMkLst>
            <pc:docMk/>
            <pc:sldMk cId="927588772" sldId="472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4:37:59.114" v="6749" actId="207"/>
          <ac:spMkLst>
            <pc:docMk/>
            <pc:sldMk cId="927588772" sldId="472"/>
            <ac:spMk id="22" creationId="{1F889827-B317-4A27-9306-9A31534B11B3}"/>
          </ac:spMkLst>
        </pc:spChg>
        <pc:spChg chg="add mod">
          <ac:chgData name="Kulinich Bohdan" userId="48e65c9f34e137d0" providerId="LiveId" clId="{F3A4E97A-9EBA-4EE0-BD4E-BEA111FBD69E}" dt="2021-05-31T13:28:32.959" v="6182" actId="1036"/>
          <ac:spMkLst>
            <pc:docMk/>
            <pc:sldMk cId="927588772" sldId="472"/>
            <ac:spMk id="27" creationId="{9AF2CD3E-EEFA-48D5-B78F-51D74A48E140}"/>
          </ac:spMkLst>
        </pc:spChg>
        <pc:spChg chg="add mod">
          <ac:chgData name="Kulinich Bohdan" userId="48e65c9f34e137d0" providerId="LiveId" clId="{F3A4E97A-9EBA-4EE0-BD4E-BEA111FBD69E}" dt="2021-05-31T13:35:09.497" v="6338" actId="207"/>
          <ac:spMkLst>
            <pc:docMk/>
            <pc:sldMk cId="927588772" sldId="472"/>
            <ac:spMk id="29" creationId="{7C86EE75-944C-4472-AEE2-957F06E4EBAC}"/>
          </ac:spMkLst>
        </pc:spChg>
        <pc:spChg chg="add mod">
          <ac:chgData name="Kulinich Bohdan" userId="48e65c9f34e137d0" providerId="LiveId" clId="{F3A4E97A-9EBA-4EE0-BD4E-BEA111FBD69E}" dt="2021-05-31T13:35:36.269" v="6342" actId="1035"/>
          <ac:spMkLst>
            <pc:docMk/>
            <pc:sldMk cId="927588772" sldId="472"/>
            <ac:spMk id="30" creationId="{42670DF6-7EBE-4B30-BDCD-E2B00FD881EE}"/>
          </ac:spMkLst>
        </pc:spChg>
        <pc:spChg chg="add del mod">
          <ac:chgData name="Kulinich Bohdan" userId="48e65c9f34e137d0" providerId="LiveId" clId="{F3A4E97A-9EBA-4EE0-BD4E-BEA111FBD69E}" dt="2021-05-31T13:45:42.848" v="6427" actId="21"/>
          <ac:spMkLst>
            <pc:docMk/>
            <pc:sldMk cId="927588772" sldId="472"/>
            <ac:spMk id="34" creationId="{9DF76E36-A379-4502-9823-A32C4F265A44}"/>
          </ac:spMkLst>
        </pc:sp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19:55.282" v="5933" actId="1076"/>
          <ac:picMkLst>
            <pc:docMk/>
            <pc:sldMk cId="927588772" sldId="472"/>
            <ac:picMk id="4" creationId="{00A61C04-FCEF-4D20-B686-EBCD79815703}"/>
          </ac:picMkLst>
        </pc:picChg>
        <pc:picChg chg="del">
          <ac:chgData name="Kulinich Bohdan" userId="48e65c9f34e137d0" providerId="LiveId" clId="{F3A4E97A-9EBA-4EE0-BD4E-BEA111FBD69E}" dt="2021-05-31T13:17:47.217" v="5910" actId="478"/>
          <ac:picMkLst>
            <pc:docMk/>
            <pc:sldMk cId="927588772" sldId="472"/>
            <ac:picMk id="5" creationId="{F2AF6C05-C823-466E-9C3C-67336D923235}"/>
          </ac:picMkLst>
        </pc:picChg>
        <pc:picChg chg="mod">
          <ac:chgData name="Kulinich Bohdan" userId="48e65c9f34e137d0" providerId="LiveId" clId="{F3A4E97A-9EBA-4EE0-BD4E-BEA111FBD69E}" dt="2021-05-31T13:29:15.550" v="6242" actId="1076"/>
          <ac:picMkLst>
            <pc:docMk/>
            <pc:sldMk cId="927588772" sldId="472"/>
            <ac:picMk id="8" creationId="{80604E43-58B3-4F6C-9E2E-934A082BF397}"/>
          </ac:picMkLst>
        </pc:picChg>
        <pc:picChg chg="del">
          <ac:chgData name="Kulinich Bohdan" userId="48e65c9f34e137d0" providerId="LiveId" clId="{F3A4E97A-9EBA-4EE0-BD4E-BEA111FBD69E}" dt="2021-05-31T13:17:48.305" v="5912" actId="478"/>
          <ac:picMkLst>
            <pc:docMk/>
            <pc:sldMk cId="927588772" sldId="472"/>
            <ac:picMk id="12" creationId="{35D013D4-0A28-45AD-9498-931B72FAFF5A}"/>
          </ac:picMkLst>
        </pc:picChg>
        <pc:picChg chg="add mod ord">
          <ac:chgData name="Kulinich Bohdan" userId="48e65c9f34e137d0" providerId="LiveId" clId="{F3A4E97A-9EBA-4EE0-BD4E-BEA111FBD69E}" dt="2021-05-31T13:44:13.387" v="6413" actId="171"/>
          <ac:picMkLst>
            <pc:docMk/>
            <pc:sldMk cId="927588772" sldId="472"/>
            <ac:picMk id="23" creationId="{FDA5B453-4F16-4F0F-A7DF-0B860F090F87}"/>
          </ac:picMkLst>
        </pc:picChg>
        <pc:picChg chg="add del mod">
          <ac:chgData name="Kulinich Bohdan" userId="48e65c9f34e137d0" providerId="LiveId" clId="{F3A4E97A-9EBA-4EE0-BD4E-BEA111FBD69E}" dt="2021-05-31T13:45:57.797" v="6435" actId="21"/>
          <ac:picMkLst>
            <pc:docMk/>
            <pc:sldMk cId="927588772" sldId="472"/>
            <ac:picMk id="35" creationId="{91EB3E36-A9E9-4F12-8353-8F6FCD24DE11}"/>
          </ac:picMkLst>
        </pc:picChg>
        <pc:cxnChg chg="add mod">
          <ac:chgData name="Kulinich Bohdan" userId="48e65c9f34e137d0" providerId="LiveId" clId="{F3A4E97A-9EBA-4EE0-BD4E-BEA111FBD69E}" dt="2021-05-31T13:27:01.252" v="6171" actId="692"/>
          <ac:cxnSpMkLst>
            <pc:docMk/>
            <pc:sldMk cId="927588772" sldId="472"/>
            <ac:cxnSpMk id="15" creationId="{CF9E8FE4-5683-4BA0-ABC3-E1B2EEC86C67}"/>
          </ac:cxnSpMkLst>
        </pc:cxnChg>
        <pc:cxnChg chg="add mod">
          <ac:chgData name="Kulinich Bohdan" userId="48e65c9f34e137d0" providerId="LiveId" clId="{F3A4E97A-9EBA-4EE0-BD4E-BEA111FBD69E}" dt="2021-05-31T13:35:36.269" v="6342" actId="1035"/>
          <ac:cxnSpMkLst>
            <pc:docMk/>
            <pc:sldMk cId="927588772" sldId="472"/>
            <ac:cxnSpMk id="31" creationId="{6DABF809-1C9E-4E50-A48F-442A88B331C5}"/>
          </ac:cxnSpMkLst>
        </pc:cxnChg>
      </pc:sldChg>
      <pc:sldChg chg="add del">
        <pc:chgData name="Kulinich Bohdan" userId="48e65c9f34e137d0" providerId="LiveId" clId="{F3A4E97A-9EBA-4EE0-BD4E-BEA111FBD69E}" dt="2021-05-31T13:13:35.028" v="5904" actId="47"/>
        <pc:sldMkLst>
          <pc:docMk/>
          <pc:sldMk cId="3634129123" sldId="472"/>
        </pc:sldMkLst>
      </pc:sldChg>
      <pc:sldChg chg="addSp delSp modSp add mod delAnim modAnim">
        <pc:chgData name="Kulinich Bohdan" userId="48e65c9f34e137d0" providerId="LiveId" clId="{F3A4E97A-9EBA-4EE0-BD4E-BEA111FBD69E}" dt="2021-05-31T14:02:06.589" v="6618"/>
        <pc:sldMkLst>
          <pc:docMk/>
          <pc:sldMk cId="4108502782" sldId="473"/>
        </pc:sldMkLst>
        <pc:spChg chg="del">
          <ac:chgData name="Kulinich Bohdan" userId="48e65c9f34e137d0" providerId="LiveId" clId="{F3A4E97A-9EBA-4EE0-BD4E-BEA111FBD69E}" dt="2021-05-31T13:45:13.496" v="6417" actId="478"/>
          <ac:spMkLst>
            <pc:docMk/>
            <pc:sldMk cId="4108502782" sldId="473"/>
            <ac:spMk id="6" creationId="{C413405E-5EAF-42D6-831D-E8FCE211905F}"/>
          </ac:spMkLst>
        </pc:spChg>
        <pc:spChg chg="del mod">
          <ac:chgData name="Kulinich Bohdan" userId="48e65c9f34e137d0" providerId="LiveId" clId="{F3A4E97A-9EBA-4EE0-BD4E-BEA111FBD69E}" dt="2021-05-31T13:45:46.273" v="6429" actId="478"/>
          <ac:spMkLst>
            <pc:docMk/>
            <pc:sldMk cId="4108502782" sldId="473"/>
            <ac:spMk id="14" creationId="{ACF38F0E-E1B2-41A0-A087-0617F3F54151}"/>
          </ac:spMkLst>
        </pc:spChg>
        <pc:spChg chg="add mod">
          <ac:chgData name="Kulinich Bohdan" userId="48e65c9f34e137d0" providerId="LiveId" clId="{F3A4E97A-9EBA-4EE0-BD4E-BEA111FBD69E}" dt="2021-05-31T13:46:15.878" v="6443" actId="1036"/>
          <ac:spMkLst>
            <pc:docMk/>
            <pc:sldMk cId="4108502782" sldId="473"/>
            <ac:spMk id="16" creationId="{E6769E8F-9CBC-4C86-B3D4-062CB9CC206C}"/>
          </ac:spMkLst>
        </pc:spChg>
        <pc:spChg chg="del">
          <ac:chgData name="Kulinich Bohdan" userId="48e65c9f34e137d0" providerId="LiveId" clId="{F3A4E97A-9EBA-4EE0-BD4E-BEA111FBD69E}" dt="2021-05-31T13:45:12.294" v="6416" actId="478"/>
          <ac:spMkLst>
            <pc:docMk/>
            <pc:sldMk cId="4108502782" sldId="473"/>
            <ac:spMk id="20" creationId="{C44983F7-0EC5-47ED-BBF7-0488124B8F68}"/>
          </ac:spMkLst>
        </pc:spChg>
        <pc:spChg chg="del">
          <ac:chgData name="Kulinich Bohdan" userId="48e65c9f34e137d0" providerId="LiveId" clId="{F3A4E97A-9EBA-4EE0-BD4E-BEA111FBD69E}" dt="2021-05-31T13:45:15.487" v="6419" actId="478"/>
          <ac:spMkLst>
            <pc:docMk/>
            <pc:sldMk cId="4108502782" sldId="473"/>
            <ac:spMk id="21" creationId="{76AD2E0D-F77C-47CD-8ADF-31B005160DBF}"/>
          </ac:spMkLst>
        </pc:spChg>
        <pc:spChg chg="add mod">
          <ac:chgData name="Kulinich Bohdan" userId="48e65c9f34e137d0" providerId="LiveId" clId="{F3A4E97A-9EBA-4EE0-BD4E-BEA111FBD69E}" dt="2021-05-31T13:55:56.706" v="6550" actId="1076"/>
          <ac:spMkLst>
            <pc:docMk/>
            <pc:sldMk cId="4108502782" sldId="473"/>
            <ac:spMk id="22" creationId="{BAEB1D1D-6DDA-4A50-9850-5F41D7A5767D}"/>
          </ac:spMkLst>
        </pc:spChg>
        <pc:spChg chg="add mod">
          <ac:chgData name="Kulinich Bohdan" userId="48e65c9f34e137d0" providerId="LiveId" clId="{F3A4E97A-9EBA-4EE0-BD4E-BEA111FBD69E}" dt="2021-05-31T13:57:05.574" v="6565" actId="14100"/>
          <ac:spMkLst>
            <pc:docMk/>
            <pc:sldMk cId="4108502782" sldId="473"/>
            <ac:spMk id="23" creationId="{3B45CDCC-E563-437C-BC2C-20AE65782DD4}"/>
          </ac:spMkLst>
        </pc:spChg>
        <pc:spChg chg="add mod">
          <ac:chgData name="Kulinich Bohdan" userId="48e65c9f34e137d0" providerId="LiveId" clId="{F3A4E97A-9EBA-4EE0-BD4E-BEA111FBD69E}" dt="2021-05-31T13:57:00.277" v="6564" actId="14100"/>
          <ac:spMkLst>
            <pc:docMk/>
            <pc:sldMk cId="4108502782" sldId="473"/>
            <ac:spMk id="27" creationId="{F3F9DF4B-A039-4733-BE8E-7B91F0B45A97}"/>
          </ac:spMkLst>
        </pc:spChg>
        <pc:spChg chg="add mod">
          <ac:chgData name="Kulinich Bohdan" userId="48e65c9f34e137d0" providerId="LiveId" clId="{F3A4E97A-9EBA-4EE0-BD4E-BEA111FBD69E}" dt="2021-05-31T13:59:09.680" v="6603" actId="1076"/>
          <ac:spMkLst>
            <pc:docMk/>
            <pc:sldMk cId="4108502782" sldId="473"/>
            <ac:spMk id="29" creationId="{89679F81-E157-4D7D-95AA-401B050C9298}"/>
          </ac:spMkLst>
        </pc:spChg>
        <pc:spChg chg="add mod">
          <ac:chgData name="Kulinich Bohdan" userId="48e65c9f34e137d0" providerId="LiveId" clId="{F3A4E97A-9EBA-4EE0-BD4E-BEA111FBD69E}" dt="2021-05-31T13:59:17.344" v="6605" actId="207"/>
          <ac:spMkLst>
            <pc:docMk/>
            <pc:sldMk cId="4108502782" sldId="473"/>
            <ac:spMk id="30" creationId="{4DE85F7E-7F03-48C1-9950-8EFDAB892337}"/>
          </ac:spMkLst>
        </pc:spChg>
        <pc:spChg chg="add mod">
          <ac:chgData name="Kulinich Bohdan" userId="48e65c9f34e137d0" providerId="LiveId" clId="{F3A4E97A-9EBA-4EE0-BD4E-BEA111FBD69E}" dt="2021-05-31T14:00:13.158" v="6613" actId="14100"/>
          <ac:spMkLst>
            <pc:docMk/>
            <pc:sldMk cId="4108502782" sldId="473"/>
            <ac:spMk id="31" creationId="{913D1E22-4F5D-4B98-8739-AEF5E9C4EF6B}"/>
          </ac:spMkLst>
        </pc:spChg>
        <pc:picChg chg="del">
          <ac:chgData name="Kulinich Bohdan" userId="48e65c9f34e137d0" providerId="LiveId" clId="{F3A4E97A-9EBA-4EE0-BD4E-BEA111FBD69E}" dt="2021-05-31T13:45:14.029" v="6418" actId="478"/>
          <ac:picMkLst>
            <pc:docMk/>
            <pc:sldMk cId="4108502782" sldId="473"/>
            <ac:picMk id="3" creationId="{2B1FAF39-22C3-4D2D-B950-FA29F4116BAC}"/>
          </ac:picMkLst>
        </pc:picChg>
        <pc:picChg chg="add mod">
          <ac:chgData name="Kulinich Bohdan" userId="48e65c9f34e137d0" providerId="LiveId" clId="{F3A4E97A-9EBA-4EE0-BD4E-BEA111FBD69E}" dt="2021-05-31T13:48:09.080" v="6448" actId="1076"/>
          <ac:picMkLst>
            <pc:docMk/>
            <pc:sldMk cId="4108502782" sldId="473"/>
            <ac:picMk id="4" creationId="{3CE52F4F-1FD1-41F7-9F79-46E8A32531B0}"/>
          </ac:picMkLst>
        </pc:picChg>
        <pc:picChg chg="del mod">
          <ac:chgData name="Kulinich Bohdan" userId="48e65c9f34e137d0" providerId="LiveId" clId="{F3A4E97A-9EBA-4EE0-BD4E-BEA111FBD69E}" dt="2021-05-31T13:45:48.363" v="6430" actId="21"/>
          <ac:picMkLst>
            <pc:docMk/>
            <pc:sldMk cId="4108502782" sldId="473"/>
            <ac:picMk id="5" creationId="{F2AF6C05-C823-466E-9C3C-67336D923235}"/>
          </ac:picMkLst>
        </pc:picChg>
        <pc:picChg chg="del">
          <ac:chgData name="Kulinich Bohdan" userId="48e65c9f34e137d0" providerId="LiveId" clId="{F3A4E97A-9EBA-4EE0-BD4E-BEA111FBD69E}" dt="2021-05-31T13:45:11.091" v="6415" actId="478"/>
          <ac:picMkLst>
            <pc:docMk/>
            <pc:sldMk cId="4108502782" sldId="473"/>
            <ac:picMk id="8" creationId="{80604E43-58B3-4F6C-9E2E-934A082BF397}"/>
          </ac:picMkLst>
        </pc:picChg>
        <pc:picChg chg="add mod">
          <ac:chgData name="Kulinich Bohdan" userId="48e65c9f34e137d0" providerId="LiveId" clId="{F3A4E97A-9EBA-4EE0-BD4E-BEA111FBD69E}" dt="2021-05-31T13:55:04.662" v="6513" actId="1076"/>
          <ac:picMkLst>
            <pc:docMk/>
            <pc:sldMk cId="4108502782" sldId="473"/>
            <ac:picMk id="9" creationId="{B81A9798-3010-4594-BDA1-9E03BCE8FC29}"/>
          </ac:picMkLst>
        </pc:picChg>
        <pc:picChg chg="mod">
          <ac:chgData name="Kulinich Bohdan" userId="48e65c9f34e137d0" providerId="LiveId" clId="{F3A4E97A-9EBA-4EE0-BD4E-BEA111FBD69E}" dt="2021-05-31T13:46:12.703" v="6439" actId="1076"/>
          <ac:picMkLst>
            <pc:docMk/>
            <pc:sldMk cId="4108502782" sldId="473"/>
            <ac:picMk id="12" creationId="{35D013D4-0A28-45AD-9498-931B72FAFF5A}"/>
          </ac:picMkLst>
        </pc:picChg>
        <pc:picChg chg="add mod">
          <ac:chgData name="Kulinich Bohdan" userId="48e65c9f34e137d0" providerId="LiveId" clId="{F3A4E97A-9EBA-4EE0-BD4E-BEA111FBD69E}" dt="2021-05-31T13:46:15.878" v="6443" actId="1036"/>
          <ac:picMkLst>
            <pc:docMk/>
            <pc:sldMk cId="4108502782" sldId="473"/>
            <ac:picMk id="17" creationId="{A39FE494-119A-4513-87FC-8DBEAC2EBCE3}"/>
          </ac:picMkLst>
        </pc:picChg>
        <pc:cxnChg chg="add mod">
          <ac:chgData name="Kulinich Bohdan" userId="48e65c9f34e137d0" providerId="LiveId" clId="{F3A4E97A-9EBA-4EE0-BD4E-BEA111FBD69E}" dt="2021-05-31T13:56:48.755" v="6560" actId="1076"/>
          <ac:cxnSpMkLst>
            <pc:docMk/>
            <pc:sldMk cId="4108502782" sldId="473"/>
            <ac:cxnSpMk id="24" creationId="{AB15BBB5-66BA-4B7D-8388-43BCAF68EE46}"/>
          </ac:cxnSpMkLst>
        </pc:cxnChg>
        <pc:cxnChg chg="add mod">
          <ac:chgData name="Kulinich Bohdan" userId="48e65c9f34e137d0" providerId="LiveId" clId="{F3A4E97A-9EBA-4EE0-BD4E-BEA111FBD69E}" dt="2021-05-31T13:56:56.714" v="6563" actId="1076"/>
          <ac:cxnSpMkLst>
            <pc:docMk/>
            <pc:sldMk cId="4108502782" sldId="473"/>
            <ac:cxnSpMk id="28" creationId="{6271254D-49C8-4360-BA9C-A182244DFFC7}"/>
          </ac:cxnSpMkLst>
        </pc:cxnChg>
      </pc:sldChg>
      <pc:sldChg chg="addSp delSp modSp add mod modTransition modAnim">
        <pc:chgData name="Kulinich Bohdan" userId="48e65c9f34e137d0" providerId="LiveId" clId="{F3A4E97A-9EBA-4EE0-BD4E-BEA111FBD69E}" dt="2021-05-31T20:57:53.014" v="7123" actId="167"/>
        <pc:sldMkLst>
          <pc:docMk/>
          <pc:sldMk cId="2097854328" sldId="474"/>
        </pc:sldMkLst>
        <pc:spChg chg="add mod ord">
          <ac:chgData name="Kulinich Bohdan" userId="48e65c9f34e137d0" providerId="LiveId" clId="{F3A4E97A-9EBA-4EE0-BD4E-BEA111FBD69E}" dt="2021-05-31T20:57:38.413" v="7122" actId="171"/>
          <ac:spMkLst>
            <pc:docMk/>
            <pc:sldMk cId="2097854328" sldId="474"/>
            <ac:spMk id="2" creationId="{7B2CA051-02EE-4AC4-93E5-5B69746ED772}"/>
          </ac:spMkLst>
        </pc:spChg>
        <pc:spChg chg="del">
          <ac:chgData name="Kulinich Bohdan" userId="48e65c9f34e137d0" providerId="LiveId" clId="{F3A4E97A-9EBA-4EE0-BD4E-BEA111FBD69E}" dt="2021-05-31T14:03:31.511" v="6633" actId="478"/>
          <ac:spMkLst>
            <pc:docMk/>
            <pc:sldMk cId="2097854328" sldId="474"/>
            <ac:spMk id="22" creationId="{BAEB1D1D-6DDA-4A50-9850-5F41D7A5767D}"/>
          </ac:spMkLst>
        </pc:spChg>
        <pc:spChg chg="del">
          <ac:chgData name="Kulinich Bohdan" userId="48e65c9f34e137d0" providerId="LiveId" clId="{F3A4E97A-9EBA-4EE0-BD4E-BEA111FBD69E}" dt="2021-05-31T14:02:15.323" v="6621" actId="478"/>
          <ac:spMkLst>
            <pc:docMk/>
            <pc:sldMk cId="2097854328" sldId="474"/>
            <ac:spMk id="23" creationId="{3B45CDCC-E563-437C-BC2C-20AE65782DD4}"/>
          </ac:spMkLst>
        </pc:spChg>
        <pc:spChg chg="add mod ord">
          <ac:chgData name="Kulinich Bohdan" userId="48e65c9f34e137d0" providerId="LiveId" clId="{F3A4E97A-9EBA-4EE0-BD4E-BEA111FBD69E}" dt="2021-05-31T20:56:55.753" v="7094" actId="166"/>
          <ac:spMkLst>
            <pc:docMk/>
            <pc:sldMk cId="2097854328" sldId="474"/>
            <ac:spMk id="25" creationId="{EBDEB788-75C7-42FB-B2B0-57CAE5B8B5D6}"/>
          </ac:spMkLst>
        </pc:spChg>
        <pc:spChg chg="add mod">
          <ac:chgData name="Kulinich Bohdan" userId="48e65c9f34e137d0" providerId="LiveId" clId="{F3A4E97A-9EBA-4EE0-BD4E-BEA111FBD69E}" dt="2021-05-31T14:13:58.017" v="6694" actId="14100"/>
          <ac:spMkLst>
            <pc:docMk/>
            <pc:sldMk cId="2097854328" sldId="474"/>
            <ac:spMk id="26" creationId="{58218F2F-5C98-4072-919E-783FD5E944FB}"/>
          </ac:spMkLst>
        </pc:spChg>
        <pc:spChg chg="del">
          <ac:chgData name="Kulinich Bohdan" userId="48e65c9f34e137d0" providerId="LiveId" clId="{F3A4E97A-9EBA-4EE0-BD4E-BEA111FBD69E}" dt="2021-05-31T14:02:17.049" v="6623" actId="478"/>
          <ac:spMkLst>
            <pc:docMk/>
            <pc:sldMk cId="2097854328" sldId="474"/>
            <ac:spMk id="27" creationId="{F3F9DF4B-A039-4733-BE8E-7B91F0B45A97}"/>
          </ac:spMkLst>
        </pc:spChg>
        <pc:spChg chg="del">
          <ac:chgData name="Kulinich Bohdan" userId="48e65c9f34e137d0" providerId="LiveId" clId="{F3A4E97A-9EBA-4EE0-BD4E-BEA111FBD69E}" dt="2021-05-31T14:02:13.959" v="6620" actId="478"/>
          <ac:spMkLst>
            <pc:docMk/>
            <pc:sldMk cId="2097854328" sldId="474"/>
            <ac:spMk id="29" creationId="{89679F81-E157-4D7D-95AA-401B050C9298}"/>
          </ac:spMkLst>
        </pc:spChg>
        <pc:spChg chg="del">
          <ac:chgData name="Kulinich Bohdan" userId="48e65c9f34e137d0" providerId="LiveId" clId="{F3A4E97A-9EBA-4EE0-BD4E-BEA111FBD69E}" dt="2021-05-31T14:02:12.757" v="6619" actId="478"/>
          <ac:spMkLst>
            <pc:docMk/>
            <pc:sldMk cId="2097854328" sldId="474"/>
            <ac:spMk id="30" creationId="{4DE85F7E-7F03-48C1-9950-8EFDAB892337}"/>
          </ac:spMkLst>
        </pc:spChg>
        <pc:spChg chg="del">
          <ac:chgData name="Kulinich Bohdan" userId="48e65c9f34e137d0" providerId="LiveId" clId="{F3A4E97A-9EBA-4EE0-BD4E-BEA111FBD69E}" dt="2021-05-31T14:02:24.708" v="6625" actId="478"/>
          <ac:spMkLst>
            <pc:docMk/>
            <pc:sldMk cId="2097854328" sldId="474"/>
            <ac:spMk id="31" creationId="{913D1E22-4F5D-4B98-8739-AEF5E9C4EF6B}"/>
          </ac:spMkLst>
        </pc:spChg>
        <pc:spChg chg="add mod ord modVis">
          <ac:chgData name="Kulinich Bohdan" userId="48e65c9f34e137d0" providerId="LiveId" clId="{F3A4E97A-9EBA-4EE0-BD4E-BEA111FBD69E}" dt="2021-05-31T20:57:53.014" v="7123" actId="167"/>
          <ac:spMkLst>
            <pc:docMk/>
            <pc:sldMk cId="2097854328" sldId="474"/>
            <ac:spMk id="33" creationId="{E7E49C95-8A67-4DA1-AA96-7E58D4968D19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5" creationId="{7EA9BC66-D081-491A-9C29-EA3B8E1BEA1E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37" creationId="{6B07C5F5-3BF8-4104-99BB-C2D8BE2B3A49}"/>
          </ac:spMkLst>
        </pc:spChg>
        <pc:spChg chg="add mod ord">
          <ac:chgData name="Kulinich Bohdan" userId="48e65c9f34e137d0" providerId="LiveId" clId="{F3A4E97A-9EBA-4EE0-BD4E-BEA111FBD69E}" dt="2021-05-31T14:14:41.934" v="6719" actId="171"/>
          <ac:spMkLst>
            <pc:docMk/>
            <pc:sldMk cId="2097854328" sldId="474"/>
            <ac:spMk id="39" creationId="{7E534E57-4D7F-44F7-A1CA-5F4281E9F810}"/>
          </ac:spMkLst>
        </pc:spChg>
        <pc:spChg chg="add mod">
          <ac:chgData name="Kulinich Bohdan" userId="48e65c9f34e137d0" providerId="LiveId" clId="{F3A4E97A-9EBA-4EE0-BD4E-BEA111FBD69E}" dt="2021-05-31T14:13:05.948" v="6668"/>
          <ac:spMkLst>
            <pc:docMk/>
            <pc:sldMk cId="2097854328" sldId="474"/>
            <ac:spMk id="40" creationId="{D9065875-9A77-4AF1-96A0-38F8645DAD86}"/>
          </ac:spMkLst>
        </pc:spChg>
        <pc:spChg chg="add mod ord">
          <ac:chgData name="Kulinich Bohdan" userId="48e65c9f34e137d0" providerId="LiveId" clId="{F3A4E97A-9EBA-4EE0-BD4E-BEA111FBD69E}" dt="2021-05-31T14:13:40.221" v="6691" actId="171"/>
          <ac:spMkLst>
            <pc:docMk/>
            <pc:sldMk cId="2097854328" sldId="474"/>
            <ac:spMk id="41" creationId="{618F103B-EF13-4525-9CD3-C842E202D2F0}"/>
          </ac:spMkLst>
        </pc:spChg>
        <pc:picChg chg="add mod">
          <ac:chgData name="Kulinich Bohdan" userId="48e65c9f34e137d0" providerId="LiveId" clId="{F3A4E97A-9EBA-4EE0-BD4E-BEA111FBD69E}" dt="2021-05-31T14:13:52.157" v="6692" actId="14100"/>
          <ac:picMkLst>
            <pc:docMk/>
            <pc:sldMk cId="2097854328" sldId="474"/>
            <ac:picMk id="3" creationId="{15071822-72D7-477C-B966-F45D00587B55}"/>
          </ac:picMkLst>
        </pc:picChg>
        <pc:picChg chg="mod">
          <ac:chgData name="Kulinich Bohdan" userId="48e65c9f34e137d0" providerId="LiveId" clId="{F3A4E97A-9EBA-4EE0-BD4E-BEA111FBD69E}" dt="2021-05-31T14:14:09.173" v="6697" actId="1076"/>
          <ac:picMkLst>
            <pc:docMk/>
            <pc:sldMk cId="2097854328" sldId="474"/>
            <ac:picMk id="4" creationId="{3CE52F4F-1FD1-41F7-9F79-46E8A32531B0}"/>
          </ac:picMkLst>
        </pc:picChg>
        <pc:picChg chg="del">
          <ac:chgData name="Kulinich Bohdan" userId="48e65c9f34e137d0" providerId="LiveId" clId="{F3A4E97A-9EBA-4EE0-BD4E-BEA111FBD69E}" dt="2021-05-31T14:02:25.642" v="6626" actId="478"/>
          <ac:picMkLst>
            <pc:docMk/>
            <pc:sldMk cId="2097854328" sldId="474"/>
            <ac:picMk id="9" creationId="{B81A9798-3010-4594-BDA1-9E03BCE8FC29}"/>
          </ac:picMkLst>
        </pc:picChg>
        <pc:picChg chg="add mod ord">
          <ac:chgData name="Kulinich Bohdan" userId="48e65c9f34e137d0" providerId="LiveId" clId="{F3A4E97A-9EBA-4EE0-BD4E-BEA111FBD69E}" dt="2021-05-31T14:13:24.904" v="6676" actId="167"/>
          <ac:picMkLst>
            <pc:docMk/>
            <pc:sldMk cId="2097854328" sldId="474"/>
            <ac:picMk id="34" creationId="{C2305F1A-D0A5-4771-BF51-C7DDE57AEF40}"/>
          </ac:picMkLst>
        </pc:picChg>
        <pc:picChg chg="add mod">
          <ac:chgData name="Kulinich Bohdan" userId="48e65c9f34e137d0" providerId="LiveId" clId="{F3A4E97A-9EBA-4EE0-BD4E-BEA111FBD69E}" dt="2021-05-31T14:14:20.754" v="6700" actId="1076"/>
          <ac:picMkLst>
            <pc:docMk/>
            <pc:sldMk cId="2097854328" sldId="474"/>
            <ac:picMk id="42" creationId="{4C63F080-E373-44EA-A08C-164763A88FA0}"/>
          </ac:picMkLst>
        </pc:picChg>
        <pc:cxnChg chg="del">
          <ac:chgData name="Kulinich Bohdan" userId="48e65c9f34e137d0" providerId="LiveId" clId="{F3A4E97A-9EBA-4EE0-BD4E-BEA111FBD69E}" dt="2021-05-31T14:02:16.178" v="6622" actId="478"/>
          <ac:cxnSpMkLst>
            <pc:docMk/>
            <pc:sldMk cId="2097854328" sldId="474"/>
            <ac:cxnSpMk id="24" creationId="{AB15BBB5-66BA-4B7D-8388-43BCAF68EE46}"/>
          </ac:cxnSpMkLst>
        </pc:cxnChg>
        <pc:cxnChg chg="del">
          <ac:chgData name="Kulinich Bohdan" userId="48e65c9f34e137d0" providerId="LiveId" clId="{F3A4E97A-9EBA-4EE0-BD4E-BEA111FBD69E}" dt="2021-05-31T14:02:17.952" v="6624" actId="478"/>
          <ac:cxnSpMkLst>
            <pc:docMk/>
            <pc:sldMk cId="2097854328" sldId="474"/>
            <ac:cxnSpMk id="28" creationId="{6271254D-49C8-4360-BA9C-A182244DFFC7}"/>
          </ac:cxnSpMkLst>
        </pc:cxnChg>
        <pc:cxnChg chg="add mod">
          <ac:chgData name="Kulinich Bohdan" userId="48e65c9f34e137d0" providerId="LiveId" clId="{F3A4E97A-9EBA-4EE0-BD4E-BEA111FBD69E}" dt="2021-05-31T14:14:00.809" v="6695" actId="1076"/>
          <ac:cxnSpMkLst>
            <pc:docMk/>
            <pc:sldMk cId="2097854328" sldId="474"/>
            <ac:cxnSpMk id="32" creationId="{BBCF4094-0F02-4244-90EF-7BE5C545432D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6" creationId="{92B1F330-EE0F-40DE-923C-A1D3792A5E5B}"/>
          </ac:cxnSpMkLst>
        </pc:cxnChg>
        <pc:cxnChg chg="add mod">
          <ac:chgData name="Kulinich Bohdan" userId="48e65c9f34e137d0" providerId="LiveId" clId="{F3A4E97A-9EBA-4EE0-BD4E-BEA111FBD69E}" dt="2021-05-31T14:13:05.948" v="6668"/>
          <ac:cxnSpMkLst>
            <pc:docMk/>
            <pc:sldMk cId="2097854328" sldId="474"/>
            <ac:cxnSpMk id="38" creationId="{10300718-5A90-425E-9C82-438DA5C9EE1B}"/>
          </ac:cxnSpMkLst>
        </pc:cxnChg>
      </pc:sldChg>
      <pc:sldChg chg="delSp add del mod">
        <pc:chgData name="Kulinich Bohdan" userId="48e65c9f34e137d0" providerId="LiveId" clId="{F3A4E97A-9EBA-4EE0-BD4E-BEA111FBD69E}" dt="2021-06-01T11:08:59.643" v="8170" actId="47"/>
        <pc:sldMkLst>
          <pc:docMk/>
          <pc:sldMk cId="2807306998" sldId="475"/>
        </pc:sldMkLst>
        <pc:grpChg chg="del">
          <ac:chgData name="Kulinich Bohdan" userId="48e65c9f34e137d0" providerId="LiveId" clId="{F3A4E97A-9EBA-4EE0-BD4E-BEA111FBD69E}" dt="2021-05-31T20:44:10.705" v="7091" actId="478"/>
          <ac:grpSpMkLst>
            <pc:docMk/>
            <pc:sldMk cId="2807306998" sldId="475"/>
            <ac:grpSpMk id="113" creationId="{B74D889E-9527-4879-AE20-136893185771}"/>
          </ac:grpSpMkLst>
        </pc:grpChg>
      </pc:sldChg>
      <pc:sldChg chg="add del">
        <pc:chgData name="Kulinich Bohdan" userId="48e65c9f34e137d0" providerId="LiveId" clId="{F3A4E97A-9EBA-4EE0-BD4E-BEA111FBD69E}" dt="2021-05-31T17:24:11.333" v="7072" actId="47"/>
        <pc:sldMkLst>
          <pc:docMk/>
          <pc:sldMk cId="3594753780" sldId="475"/>
        </pc:sldMkLst>
      </pc:sldChg>
      <pc:sldChg chg="del">
        <pc:chgData name="Kulinich Bohdan" userId="48e65c9f34e137d0" providerId="LiveId" clId="{F3A4E97A-9EBA-4EE0-BD4E-BEA111FBD69E}" dt="2021-06-01T10:51:29.773" v="7934" actId="47"/>
        <pc:sldMkLst>
          <pc:docMk/>
          <pc:sldMk cId="1253052106" sldId="476"/>
        </pc:sldMkLst>
      </pc:sldChg>
      <pc:sldChg chg="addSp modSp mod modAnim">
        <pc:chgData name="Kulinich Bohdan" userId="48e65c9f34e137d0" providerId="LiveId" clId="{F3A4E97A-9EBA-4EE0-BD4E-BEA111FBD69E}" dt="2021-06-01T08:00:17.535" v="7370"/>
        <pc:sldMkLst>
          <pc:docMk/>
          <pc:sldMk cId="1050904340" sldId="477"/>
        </pc:sldMkLst>
        <pc:spChg chg="add mod modVis">
          <ac:chgData name="Kulinich Bohdan" userId="48e65c9f34e137d0" providerId="LiveId" clId="{F3A4E97A-9EBA-4EE0-BD4E-BEA111FBD69E}" dt="2021-06-01T07:58:45.350" v="7347" actId="14429"/>
          <ac:spMkLst>
            <pc:docMk/>
            <pc:sldMk cId="1050904340" sldId="477"/>
            <ac:spMk id="14" creationId="{B0720146-8C7F-48FD-A108-168AA3192D67}"/>
          </ac:spMkLst>
        </pc:spChg>
        <pc:spChg chg="add mod ord">
          <ac:chgData name="Kulinich Bohdan" userId="48e65c9f34e137d0" providerId="LiveId" clId="{F3A4E97A-9EBA-4EE0-BD4E-BEA111FBD69E}" dt="2021-06-01T07:59:27.707" v="7362" actId="171"/>
          <ac:spMkLst>
            <pc:docMk/>
            <pc:sldMk cId="1050904340" sldId="477"/>
            <ac:spMk id="15" creationId="{45D7FB5C-6EA1-4574-B63B-62A34F257B41}"/>
          </ac:spMkLst>
        </pc:spChg>
        <pc:spChg chg="add mod">
          <ac:chgData name="Kulinich Bohdan" userId="48e65c9f34e137d0" providerId="LiveId" clId="{F3A4E97A-9EBA-4EE0-BD4E-BEA111FBD69E}" dt="2021-06-01T07:54:44.094" v="7301" actId="207"/>
          <ac:spMkLst>
            <pc:docMk/>
            <pc:sldMk cId="1050904340" sldId="477"/>
            <ac:spMk id="19" creationId="{63D85CE6-A42E-46B7-9973-B8DACBABAE0B}"/>
          </ac:spMkLst>
        </pc:spChg>
        <pc:spChg chg="add mod">
          <ac:chgData name="Kulinich Bohdan" userId="48e65c9f34e137d0" providerId="LiveId" clId="{F3A4E97A-9EBA-4EE0-BD4E-BEA111FBD69E}" dt="2021-06-01T07:55:24.026" v="7308" actId="14100"/>
          <ac:spMkLst>
            <pc:docMk/>
            <pc:sldMk cId="1050904340" sldId="477"/>
            <ac:spMk id="20" creationId="{898DA879-2DFE-4464-BBF1-D96A57B728A5}"/>
          </ac:spMkLst>
        </pc:spChg>
        <pc:spChg chg="add mod">
          <ac:chgData name="Kulinich Bohdan" userId="48e65c9f34e137d0" providerId="LiveId" clId="{F3A4E97A-9EBA-4EE0-BD4E-BEA111FBD69E}" dt="2021-06-01T07:56:04.974" v="7320" actId="14100"/>
          <ac:spMkLst>
            <pc:docMk/>
            <pc:sldMk cId="1050904340" sldId="477"/>
            <ac:spMk id="24" creationId="{02CF6EA6-86D8-41C2-BFDE-6D52B5849E2A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31" creationId="{78E076EF-CB8C-4577-B94B-4B6A7FFA727B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1" creationId="{7DFAC910-99EA-4A53-93C3-DEE93FA3D901}"/>
          </ac:spMkLst>
        </pc:spChg>
        <pc:spChg chg="mod ord">
          <ac:chgData name="Kulinich Bohdan" userId="48e65c9f34e137d0" providerId="LiveId" clId="{F3A4E97A-9EBA-4EE0-BD4E-BEA111FBD69E}" dt="2021-06-01T07:59:34.271" v="7363" actId="166"/>
          <ac:spMkLst>
            <pc:docMk/>
            <pc:sldMk cId="1050904340" sldId="477"/>
            <ac:spMk id="112" creationId="{03FBA8CC-A7D1-4D4E-BE8E-224906A7BF4D}"/>
          </ac:spMkLst>
        </pc:spChg>
        <pc:picChg chg="add mod">
          <ac:chgData name="Kulinich Bohdan" userId="48e65c9f34e137d0" providerId="LiveId" clId="{F3A4E97A-9EBA-4EE0-BD4E-BEA111FBD69E}" dt="2021-06-01T07:52:42.170" v="7203" actId="14100"/>
          <ac:picMkLst>
            <pc:docMk/>
            <pc:sldMk cId="1050904340" sldId="477"/>
            <ac:picMk id="6" creationId="{235D08AD-3A9F-4541-827D-4F3D6A9CD82C}"/>
          </ac:picMkLst>
        </pc:picChg>
        <pc:picChg chg="add mod">
          <ac:chgData name="Kulinich Bohdan" userId="48e65c9f34e137d0" providerId="LiveId" clId="{F3A4E97A-9EBA-4EE0-BD4E-BEA111FBD69E}" dt="2021-06-01T07:53:02.671" v="7207" actId="1076"/>
          <ac:picMkLst>
            <pc:docMk/>
            <pc:sldMk cId="1050904340" sldId="477"/>
            <ac:picMk id="8" creationId="{F2FCD7FC-D0F7-4951-B757-D110B1FE79E0}"/>
          </ac:picMkLst>
        </pc:picChg>
        <pc:picChg chg="add mod modVis">
          <ac:chgData name="Kulinich Bohdan" userId="48e65c9f34e137d0" providerId="LiveId" clId="{F3A4E97A-9EBA-4EE0-BD4E-BEA111FBD69E}" dt="2021-06-01T07:58:45.767" v="7348" actId="14429"/>
          <ac:picMkLst>
            <pc:docMk/>
            <pc:sldMk cId="1050904340" sldId="477"/>
            <ac:picMk id="13" creationId="{8739BE25-B2CF-4138-A742-2A0A4350297A}"/>
          </ac:picMkLst>
        </pc:picChg>
        <pc:cxnChg chg="add mod">
          <ac:chgData name="Kulinich Bohdan" userId="48e65c9f34e137d0" providerId="LiveId" clId="{F3A4E97A-9EBA-4EE0-BD4E-BEA111FBD69E}" dt="2021-06-01T07:55:56.173" v="7316" actId="14100"/>
          <ac:cxnSpMkLst>
            <pc:docMk/>
            <pc:sldMk cId="1050904340" sldId="477"/>
            <ac:cxnSpMk id="21" creationId="{0E15CA4C-D587-45DB-B0F0-F74E48B09231}"/>
          </ac:cxnSpMkLst>
        </pc:cxnChg>
      </pc:sldChg>
      <pc:sldChg chg="addSp delSp modSp add mod delAnim modAnim">
        <pc:chgData name="Kulinich Bohdan" userId="48e65c9f34e137d0" providerId="LiveId" clId="{F3A4E97A-9EBA-4EE0-BD4E-BEA111FBD69E}" dt="2021-06-01T09:38:15.961" v="7769" actId="20577"/>
        <pc:sldMkLst>
          <pc:docMk/>
          <pc:sldMk cId="3962254714" sldId="478"/>
        </pc:sldMkLst>
        <pc:spChg chg="mod ord">
          <ac:chgData name="Kulinich Bohdan" userId="48e65c9f34e137d0" providerId="LiveId" clId="{F3A4E97A-9EBA-4EE0-BD4E-BEA111FBD69E}" dt="2021-06-01T09:11:54.757" v="7582" actId="166"/>
          <ac:spMkLst>
            <pc:docMk/>
            <pc:sldMk cId="3962254714" sldId="478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08:55:41.006" v="7372" actId="20577"/>
          <ac:spMkLst>
            <pc:docMk/>
            <pc:sldMk cId="3962254714" sldId="478"/>
            <ac:spMk id="12" creationId="{97485A41-1798-4E95-BC09-FD81F2E9BF93}"/>
          </ac:spMkLst>
        </pc:spChg>
        <pc:spChg chg="add mod ord">
          <ac:chgData name="Kulinich Bohdan" userId="48e65c9f34e137d0" providerId="LiveId" clId="{F3A4E97A-9EBA-4EE0-BD4E-BEA111FBD69E}" dt="2021-06-01T09:18:38.031" v="7709" actId="16959"/>
          <ac:spMkLst>
            <pc:docMk/>
            <pc:sldMk cId="3962254714" sldId="478"/>
            <ac:spMk id="13" creationId="{DA2F7A66-9725-44BC-884A-B1D26829AB4C}"/>
          </ac:spMkLst>
        </pc:spChg>
        <pc:spChg chg="del">
          <ac:chgData name="Kulinich Bohdan" userId="48e65c9f34e137d0" providerId="LiveId" clId="{F3A4E97A-9EBA-4EE0-BD4E-BEA111FBD69E}" dt="2021-06-01T08:55:44.862" v="7373" actId="478"/>
          <ac:spMkLst>
            <pc:docMk/>
            <pc:sldMk cId="3962254714" sldId="478"/>
            <ac:spMk id="14" creationId="{96E857C5-1DC1-4274-8F79-5ED24785D890}"/>
          </ac:spMkLst>
        </pc:spChg>
        <pc:spChg chg="add mod ord">
          <ac:chgData name="Kulinich Bohdan" userId="48e65c9f34e137d0" providerId="LiveId" clId="{F3A4E97A-9EBA-4EE0-BD4E-BEA111FBD69E}" dt="2021-06-01T09:38:15.961" v="7769" actId="20577"/>
          <ac:spMkLst>
            <pc:docMk/>
            <pc:sldMk cId="3962254714" sldId="478"/>
            <ac:spMk id="15" creationId="{26309D97-5F53-4E73-BF68-E9D143795515}"/>
          </ac:spMkLst>
        </pc:spChg>
        <pc:spChg chg="add mod">
          <ac:chgData name="Kulinich Bohdan" userId="48e65c9f34e137d0" providerId="LiveId" clId="{F3A4E97A-9EBA-4EE0-BD4E-BEA111FBD69E}" dt="2021-06-01T08:59:28.648" v="7448" actId="14100"/>
          <ac:spMkLst>
            <pc:docMk/>
            <pc:sldMk cId="3962254714" sldId="478"/>
            <ac:spMk id="20" creationId="{76B5760D-8905-4CAB-83C6-EE1B55770D55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1" creationId="{FB5B3871-5165-4BEE-B15C-247E8168C0C2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2" creationId="{F42DFDE0-9F60-4B75-BAD2-E293B84CD27D}"/>
          </ac:spMkLst>
        </pc:spChg>
        <pc:spChg chg="add mod">
          <ac:chgData name="Kulinich Bohdan" userId="48e65c9f34e137d0" providerId="LiveId" clId="{F3A4E97A-9EBA-4EE0-BD4E-BEA111FBD69E}" dt="2021-06-01T08:58:54.767" v="7444"/>
          <ac:spMkLst>
            <pc:docMk/>
            <pc:sldMk cId="3962254714" sldId="478"/>
            <ac:spMk id="23" creationId="{9F110583-705D-4350-9578-ABAC5D70DF4F}"/>
          </ac:spMkLst>
        </pc:spChg>
        <pc:spChg chg="add mod">
          <ac:chgData name="Kulinich Bohdan" userId="48e65c9f34e137d0" providerId="LiveId" clId="{F3A4E97A-9EBA-4EE0-BD4E-BEA111FBD69E}" dt="2021-06-01T08:59:09.016" v="7445"/>
          <ac:spMkLst>
            <pc:docMk/>
            <pc:sldMk cId="3962254714" sldId="478"/>
            <ac:spMk id="24" creationId="{65413E14-255D-44BC-BA96-6971C9435320}"/>
          </ac:spMkLst>
        </pc:spChg>
        <pc:spChg chg="del mod modVis">
          <ac:chgData name="Kulinich Bohdan" userId="48e65c9f34e137d0" providerId="LiveId" clId="{F3A4E97A-9EBA-4EE0-BD4E-BEA111FBD69E}" dt="2021-06-01T09:12:11.821" v="7584" actId="478"/>
          <ac:spMkLst>
            <pc:docMk/>
            <pc:sldMk cId="3962254714" sldId="478"/>
            <ac:spMk id="26" creationId="{6F3AD570-BF4D-409E-97F1-ED18E41B8991}"/>
          </ac:spMkLst>
        </pc:spChg>
        <pc:spChg chg="add mod">
          <ac:chgData name="Kulinich Bohdan" userId="48e65c9f34e137d0" providerId="LiveId" clId="{F3A4E97A-9EBA-4EE0-BD4E-BEA111FBD69E}" dt="2021-06-01T08:59:15.345" v="7447" actId="1076"/>
          <ac:spMkLst>
            <pc:docMk/>
            <pc:sldMk cId="3962254714" sldId="478"/>
            <ac:spMk id="27" creationId="{5AA929A9-FB42-4F22-8CB4-650E38B4AF26}"/>
          </ac:spMkLst>
        </pc:spChg>
        <pc:spChg chg="add mod">
          <ac:chgData name="Kulinich Bohdan" userId="48e65c9f34e137d0" providerId="LiveId" clId="{F3A4E97A-9EBA-4EE0-BD4E-BEA111FBD69E}" dt="2021-06-01T08:59:36.995" v="7451" actId="1076"/>
          <ac:spMkLst>
            <pc:docMk/>
            <pc:sldMk cId="3962254714" sldId="478"/>
            <ac:spMk id="28" creationId="{1E1E16A9-7CF4-4B05-A613-5369D1952AD1}"/>
          </ac:spMkLst>
        </pc:spChg>
        <pc:spChg chg="add mod ord">
          <ac:chgData name="Kulinich Bohdan" userId="48e65c9f34e137d0" providerId="LiveId" clId="{F3A4E97A-9EBA-4EE0-BD4E-BEA111FBD69E}" dt="2021-06-01T09:05:35.188" v="7487" actId="207"/>
          <ac:spMkLst>
            <pc:docMk/>
            <pc:sldMk cId="3962254714" sldId="478"/>
            <ac:spMk id="30" creationId="{8750CAD0-A3FC-4B23-A336-CDFCE75B689C}"/>
          </ac:spMkLst>
        </pc:spChg>
        <pc:spChg chg="add mod ord">
          <ac:chgData name="Kulinich Bohdan" userId="48e65c9f34e137d0" providerId="LiveId" clId="{F3A4E97A-9EBA-4EE0-BD4E-BEA111FBD69E}" dt="2021-06-01T09:06:26.236" v="7503" actId="207"/>
          <ac:spMkLst>
            <pc:docMk/>
            <pc:sldMk cId="3962254714" sldId="478"/>
            <ac:spMk id="32" creationId="{97878886-428E-4F64-9FFD-383D044A06DD}"/>
          </ac:spMkLst>
        </pc:spChg>
        <pc:spChg chg="add mod">
          <ac:chgData name="Kulinich Bohdan" userId="48e65c9f34e137d0" providerId="LiveId" clId="{F3A4E97A-9EBA-4EE0-BD4E-BEA111FBD69E}" dt="2021-06-01T09:08:19.167" v="7522" actId="208"/>
          <ac:spMkLst>
            <pc:docMk/>
            <pc:sldMk cId="3962254714" sldId="478"/>
            <ac:spMk id="40" creationId="{ADA96C4A-1945-46DC-960D-03082A48E601}"/>
          </ac:spMkLst>
        </pc:spChg>
        <pc:spChg chg="add mod">
          <ac:chgData name="Kulinich Bohdan" userId="48e65c9f34e137d0" providerId="LiveId" clId="{F3A4E97A-9EBA-4EE0-BD4E-BEA111FBD69E}" dt="2021-06-01T09:08:37.870" v="7530" actId="1036"/>
          <ac:spMkLst>
            <pc:docMk/>
            <pc:sldMk cId="3962254714" sldId="478"/>
            <ac:spMk id="41" creationId="{EB9026CA-C4B1-4D3E-968E-783623FBBBA3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3" creationId="{2AE30319-0314-4E88-BFE5-337B0B327E3F}"/>
          </ac:spMkLst>
        </pc:spChg>
        <pc:spChg chg="mod">
          <ac:chgData name="Kulinich Bohdan" userId="48e65c9f34e137d0" providerId="LiveId" clId="{F3A4E97A-9EBA-4EE0-BD4E-BEA111FBD69E}" dt="2021-06-01T09:08:15.357" v="7521" actId="208"/>
          <ac:spMkLst>
            <pc:docMk/>
            <pc:sldMk cId="3962254714" sldId="478"/>
            <ac:spMk id="44" creationId="{5B9099A1-9770-4C71-AC48-435879E3DF3E}"/>
          </ac:spMkLst>
        </pc:spChg>
        <pc:spChg chg="add mod">
          <ac:chgData name="Kulinich Bohdan" userId="48e65c9f34e137d0" providerId="LiveId" clId="{F3A4E97A-9EBA-4EE0-BD4E-BEA111FBD69E}" dt="2021-06-01T09:08:50.995" v="7535" actId="207"/>
          <ac:spMkLst>
            <pc:docMk/>
            <pc:sldMk cId="3962254714" sldId="478"/>
            <ac:spMk id="45" creationId="{ACF1FE71-FA59-4C28-B4AA-668B1B1C5890}"/>
          </ac:spMkLst>
        </pc:spChg>
        <pc:spChg chg="add mod">
          <ac:chgData name="Kulinich Bohdan" userId="48e65c9f34e137d0" providerId="LiveId" clId="{F3A4E97A-9EBA-4EE0-BD4E-BEA111FBD69E}" dt="2021-06-01T09:09:40.306" v="7544" actId="1076"/>
          <ac:spMkLst>
            <pc:docMk/>
            <pc:sldMk cId="3962254714" sldId="478"/>
            <ac:spMk id="46" creationId="{65B67CF4-A204-4CFB-8778-DF4622406A55}"/>
          </ac:spMkLst>
        </pc:spChg>
        <pc:spChg chg="add mod">
          <ac:chgData name="Kulinich Bohdan" userId="48e65c9f34e137d0" providerId="LiveId" clId="{F3A4E97A-9EBA-4EE0-BD4E-BEA111FBD69E}" dt="2021-06-01T09:09:56.977" v="7550" actId="1076"/>
          <ac:spMkLst>
            <pc:docMk/>
            <pc:sldMk cId="3962254714" sldId="478"/>
            <ac:spMk id="47" creationId="{F749C927-4945-4337-9682-59F6F24EFBB4}"/>
          </ac:spMkLst>
        </pc:spChg>
        <pc:spChg chg="add mod">
          <ac:chgData name="Kulinich Bohdan" userId="48e65c9f34e137d0" providerId="LiveId" clId="{F3A4E97A-9EBA-4EE0-BD4E-BEA111FBD69E}" dt="2021-06-01T09:10:21.464" v="7556" actId="20577"/>
          <ac:spMkLst>
            <pc:docMk/>
            <pc:sldMk cId="3962254714" sldId="478"/>
            <ac:spMk id="48" creationId="{1E957CC9-C7B0-4E4A-BF21-2EACA4CB09C5}"/>
          </ac:spMkLst>
        </pc:spChg>
        <pc:spChg chg="add mod">
          <ac:chgData name="Kulinich Bohdan" userId="48e65c9f34e137d0" providerId="LiveId" clId="{F3A4E97A-9EBA-4EE0-BD4E-BEA111FBD69E}" dt="2021-06-01T09:10:41.516" v="7561" actId="1076"/>
          <ac:spMkLst>
            <pc:docMk/>
            <pc:sldMk cId="3962254714" sldId="478"/>
            <ac:spMk id="49" creationId="{F21B8C5E-9E95-4D6B-BCAD-E898EA53A2ED}"/>
          </ac:spMkLst>
        </pc:spChg>
        <pc:spChg chg="add mod ord modVis">
          <ac:chgData name="Kulinich Bohdan" userId="48e65c9f34e137d0" providerId="LiveId" clId="{F3A4E97A-9EBA-4EE0-BD4E-BEA111FBD69E}" dt="2021-06-01T09:13:03.405" v="7594" actId="14429"/>
          <ac:spMkLst>
            <pc:docMk/>
            <pc:sldMk cId="3962254714" sldId="478"/>
            <ac:spMk id="50" creationId="{2568E0C2-E126-436F-BC06-E092991C65B8}"/>
          </ac:spMkLst>
        </pc:spChg>
        <pc:spChg chg="add del">
          <ac:chgData name="Kulinich Bohdan" userId="48e65c9f34e137d0" providerId="LiveId" clId="{F3A4E97A-9EBA-4EE0-BD4E-BEA111FBD69E}" dt="2021-06-01T09:12:13.864" v="7586" actId="22"/>
          <ac:spMkLst>
            <pc:docMk/>
            <pc:sldMk cId="3962254714" sldId="478"/>
            <ac:spMk id="52" creationId="{30F1D8E1-BF6F-4CC7-AFF9-FA7643E6144A}"/>
          </ac:spMkLst>
        </pc:spChg>
        <pc:spChg chg="add mod ord">
          <ac:chgData name="Kulinich Bohdan" userId="48e65c9f34e137d0" providerId="LiveId" clId="{F3A4E97A-9EBA-4EE0-BD4E-BEA111FBD69E}" dt="2021-06-01T09:12:56.923" v="7592" actId="167"/>
          <ac:spMkLst>
            <pc:docMk/>
            <pc:sldMk cId="3962254714" sldId="478"/>
            <ac:spMk id="53" creationId="{9FBD647A-2064-40EC-B212-57E9AC2FD33A}"/>
          </ac:spMkLst>
        </pc:spChg>
        <pc:spChg chg="add mod">
          <ac:chgData name="Kulinich Bohdan" userId="48e65c9f34e137d0" providerId="LiveId" clId="{F3A4E97A-9EBA-4EE0-BD4E-BEA111FBD69E}" dt="2021-06-01T09:15:32.067" v="7675" actId="1076"/>
          <ac:spMkLst>
            <pc:docMk/>
            <pc:sldMk cId="3962254714" sldId="478"/>
            <ac:spMk id="54" creationId="{F2D21E9A-0EDA-4C8B-8813-918B40677935}"/>
          </ac:spMkLst>
        </pc:spChg>
        <pc:grpChg chg="add mod">
          <ac:chgData name="Kulinich Bohdan" userId="48e65c9f34e137d0" providerId="LiveId" clId="{F3A4E97A-9EBA-4EE0-BD4E-BEA111FBD69E}" dt="2021-06-01T09:08:03.986" v="7516" actId="1076"/>
          <ac:grpSpMkLst>
            <pc:docMk/>
            <pc:sldMk cId="3962254714" sldId="478"/>
            <ac:grpSpMk id="42" creationId="{8B71D419-AF3A-477C-B454-B2B5986D1E81}"/>
          </ac:grpSpMkLst>
        </pc:grpChg>
        <pc:picChg chg="mod modVis">
          <ac:chgData name="Kulinich Bohdan" userId="48e65c9f34e137d0" providerId="LiveId" clId="{F3A4E97A-9EBA-4EE0-BD4E-BEA111FBD69E}" dt="2021-06-01T09:11:14.946" v="7565" actId="14429"/>
          <ac:picMkLst>
            <pc:docMk/>
            <pc:sldMk cId="3962254714" sldId="478"/>
            <ac:picMk id="25" creationId="{B98F87C3-AD90-49D8-91BA-DDDBD4307465}"/>
          </ac:picMkLst>
        </pc:picChg>
        <pc:cxnChg chg="add mod">
          <ac:chgData name="Kulinich Bohdan" userId="48e65c9f34e137d0" providerId="LiveId" clId="{F3A4E97A-9EBA-4EE0-BD4E-BEA111FBD69E}" dt="2021-06-01T09:06:53.156" v="7507" actId="693"/>
          <ac:cxnSpMkLst>
            <pc:docMk/>
            <pc:sldMk cId="3962254714" sldId="478"/>
            <ac:cxnSpMk id="11" creationId="{DF3F3213-A4BF-4005-B41B-053771E074F9}"/>
          </ac:cxnSpMkLst>
        </pc:cxnChg>
        <pc:cxnChg chg="add mod ord">
          <ac:chgData name="Kulinich Bohdan" userId="48e65c9f34e137d0" providerId="LiveId" clId="{F3A4E97A-9EBA-4EE0-BD4E-BEA111FBD69E}" dt="2021-06-01T09:08:23.338" v="7523" actId="166"/>
          <ac:cxnSpMkLst>
            <pc:docMk/>
            <pc:sldMk cId="3962254714" sldId="478"/>
            <ac:cxnSpMk id="14" creationId="{972D2371-867D-4F1D-A4C3-668B1EDDEA5B}"/>
          </ac:cxnSpMkLst>
        </pc:cxnChg>
        <pc:cxnChg chg="add mod">
          <ac:chgData name="Kulinich Bohdan" userId="48e65c9f34e137d0" providerId="LiveId" clId="{F3A4E97A-9EBA-4EE0-BD4E-BEA111FBD69E}" dt="2021-06-01T08:58:54.767" v="7444"/>
          <ac:cxnSpMkLst>
            <pc:docMk/>
            <pc:sldMk cId="3962254714" sldId="478"/>
            <ac:cxnSpMk id="19" creationId="{1E35CCFC-40B7-49D6-8B3E-813C454D021E}"/>
          </ac:cxnSpMkLst>
        </pc:cxnChg>
        <pc:cxnChg chg="add mod">
          <ac:chgData name="Kulinich Bohdan" userId="48e65c9f34e137d0" providerId="LiveId" clId="{F3A4E97A-9EBA-4EE0-BD4E-BEA111FBD69E}" dt="2021-06-01T09:00:23.246" v="7458" actId="14100"/>
          <ac:cxnSpMkLst>
            <pc:docMk/>
            <pc:sldMk cId="3962254714" sldId="478"/>
            <ac:cxnSpMk id="29" creationId="{122C0000-D3E3-4700-8AF9-CF9A529AF0F0}"/>
          </ac:cxnSpMkLst>
        </pc:cxnChg>
        <pc:cxnChg chg="add mod">
          <ac:chgData name="Kulinich Bohdan" userId="48e65c9f34e137d0" providerId="LiveId" clId="{F3A4E97A-9EBA-4EE0-BD4E-BEA111FBD69E}" dt="2021-06-01T09:04:13.219" v="7466" actId="208"/>
          <ac:cxnSpMkLst>
            <pc:docMk/>
            <pc:sldMk cId="3962254714" sldId="478"/>
            <ac:cxnSpMk id="31" creationId="{BE04FD53-3EC2-49DD-B9B7-69D2F12C5B75}"/>
          </ac:cxnSpMkLst>
        </pc:cxnChg>
        <pc:cxnChg chg="add mod">
          <ac:chgData name="Kulinich Bohdan" userId="48e65c9f34e137d0" providerId="LiveId" clId="{F3A4E97A-9EBA-4EE0-BD4E-BEA111FBD69E}" dt="2021-06-01T09:06:45.398" v="7506" actId="693"/>
          <ac:cxnSpMkLst>
            <pc:docMk/>
            <pc:sldMk cId="3962254714" sldId="478"/>
            <ac:cxnSpMk id="34" creationId="{B6B3773C-E48C-421A-B857-2EE41D821EB9}"/>
          </ac:cxnSpMkLst>
        </pc:cxnChg>
        <pc:cxnChg chg="add mod">
          <ac:chgData name="Kulinich Bohdan" userId="48e65c9f34e137d0" providerId="LiveId" clId="{F3A4E97A-9EBA-4EE0-BD4E-BEA111FBD69E}" dt="2021-06-01T09:06:57.689" v="7508" actId="693"/>
          <ac:cxnSpMkLst>
            <pc:docMk/>
            <pc:sldMk cId="3962254714" sldId="478"/>
            <ac:cxnSpMk id="36" creationId="{41E72692-5C95-47F7-9CC3-E26113079BF2}"/>
          </ac:cxnSpMkLst>
        </pc:cxnChg>
        <pc:cxnChg chg="add mod">
          <ac:chgData name="Kulinich Bohdan" userId="48e65c9f34e137d0" providerId="LiveId" clId="{F3A4E97A-9EBA-4EE0-BD4E-BEA111FBD69E}" dt="2021-06-01T09:07:01.743" v="7509" actId="693"/>
          <ac:cxnSpMkLst>
            <pc:docMk/>
            <pc:sldMk cId="3962254714" sldId="478"/>
            <ac:cxnSpMk id="38" creationId="{EBD5EFAB-AD2C-476C-8C73-24072FE2BB19}"/>
          </ac:cxnSpMkLst>
        </pc:cxnChg>
      </pc:sldChg>
      <pc:sldChg chg="addSp modSp add mod modAnim">
        <pc:chgData name="Kulinich Bohdan" userId="48e65c9f34e137d0" providerId="LiveId" clId="{F3A4E97A-9EBA-4EE0-BD4E-BEA111FBD69E}" dt="2021-06-01T10:36:17.986" v="7933"/>
        <pc:sldMkLst>
          <pc:docMk/>
          <pc:sldMk cId="3797124631" sldId="479"/>
        </pc:sldMkLst>
        <pc:spChg chg="mod">
          <ac:chgData name="Kulinich Bohdan" userId="48e65c9f34e137d0" providerId="LiveId" clId="{F3A4E97A-9EBA-4EE0-BD4E-BEA111FBD69E}" dt="2021-06-01T10:32:48.285" v="7809" actId="14100"/>
          <ac:spMkLst>
            <pc:docMk/>
            <pc:sldMk cId="3797124631" sldId="479"/>
            <ac:spMk id="6" creationId="{4CD1B612-D16C-4F70-8335-78480BFE8EC8}"/>
          </ac:spMkLst>
        </pc:spChg>
        <pc:spChg chg="mod">
          <ac:chgData name="Kulinich Bohdan" userId="48e65c9f34e137d0" providerId="LiveId" clId="{F3A4E97A-9EBA-4EE0-BD4E-BEA111FBD69E}" dt="2021-06-01T10:32:16.688" v="7771" actId="20577"/>
          <ac:spMkLst>
            <pc:docMk/>
            <pc:sldMk cId="3797124631" sldId="479"/>
            <ac:spMk id="12" creationId="{97485A41-1798-4E95-BC09-FD81F2E9BF93}"/>
          </ac:spMkLst>
        </pc:spChg>
        <pc:spChg chg="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5" creationId="{64D36BF6-DBBA-4302-87B1-3E0CEFB8C0D5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19" creationId="{2430C8F3-C802-48DE-9498-1B47665BFAC2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0" creationId="{E2E2EF61-FE13-4B56-B316-5C333D52BDAC}"/>
          </ac:spMkLst>
        </pc:spChg>
        <pc:spChg chg="add mod">
          <ac:chgData name="Kulinich Bohdan" userId="48e65c9f34e137d0" providerId="LiveId" clId="{F3A4E97A-9EBA-4EE0-BD4E-BEA111FBD69E}" dt="2021-06-01T10:36:03.338" v="7927" actId="1076"/>
          <ac:spMkLst>
            <pc:docMk/>
            <pc:sldMk cId="3797124631" sldId="479"/>
            <ac:spMk id="21" creationId="{61A6A61D-3E37-47A9-A9E3-6BED45FD0A90}"/>
          </ac:spMkLst>
        </pc:spChg>
      </pc:sldChg>
      <pc:sldChg chg="addSp delSp modSp add mod modTransition delAnim modAnim">
        <pc:chgData name="Kulinich Bohdan" userId="48e65c9f34e137d0" providerId="LiveId" clId="{F3A4E97A-9EBA-4EE0-BD4E-BEA111FBD69E}" dt="2021-06-02T15:02:11.056" v="8599" actId="1076"/>
        <pc:sldMkLst>
          <pc:docMk/>
          <pc:sldMk cId="4129579345" sldId="480"/>
        </pc:sldMkLst>
        <pc:spChg chg="del">
          <ac:chgData name="Kulinich Bohdan" userId="48e65c9f34e137d0" providerId="LiveId" clId="{F3A4E97A-9EBA-4EE0-BD4E-BEA111FBD69E}" dt="2021-06-02T14:51:11.390" v="8397" actId="478"/>
          <ac:spMkLst>
            <pc:docMk/>
            <pc:sldMk cId="4129579345" sldId="480"/>
            <ac:spMk id="2" creationId="{D5C42426-6BBC-4506-8C81-D9CF93EB80C1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31" creationId="{8E0C1107-4A25-49D7-B70A-4031DF4F34DC}"/>
          </ac:spMkLst>
        </pc:spChg>
        <pc:spChg chg="del">
          <ac:chgData name="Kulinich Bohdan" userId="48e65c9f34e137d0" providerId="LiveId" clId="{F3A4E97A-9EBA-4EE0-BD4E-BEA111FBD69E}" dt="2021-06-02T14:51:10.257" v="8396" actId="478"/>
          <ac:spMkLst>
            <pc:docMk/>
            <pc:sldMk cId="4129579345" sldId="480"/>
            <ac:spMk id="34" creationId="{70C81957-B307-4D3F-B739-3077614BF3A3}"/>
          </ac:spMkLst>
        </pc:spChg>
        <pc:spChg chg="add mod">
          <ac:chgData name="Kulinich Bohdan" userId="48e65c9f34e137d0" providerId="LiveId" clId="{F3A4E97A-9EBA-4EE0-BD4E-BEA111FBD69E}" dt="2021-06-02T15:02:11.056" v="8599" actId="1076"/>
          <ac:spMkLst>
            <pc:docMk/>
            <pc:sldMk cId="4129579345" sldId="480"/>
            <ac:spMk id="49" creationId="{4560B105-82FA-4923-9B74-991304E02F85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61" creationId="{14988188-710D-47C8-83AF-5625EA803CC0}"/>
          </ac:spMkLst>
        </pc:spChg>
        <pc:spChg chg="del">
          <ac:chgData name="Kulinich Bohdan" userId="48e65c9f34e137d0" providerId="LiveId" clId="{F3A4E97A-9EBA-4EE0-BD4E-BEA111FBD69E}" dt="2021-06-02T14:51:14.729" v="8398" actId="478"/>
          <ac:spMkLst>
            <pc:docMk/>
            <pc:sldMk cId="4129579345" sldId="480"/>
            <ac:spMk id="100" creationId="{6E062224-423B-4B66-87A8-E4B5EAEDBDD9}"/>
          </ac:spMkLst>
        </pc:spChg>
        <pc:grpChg chg="add del mod or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3" creationId="{ED5B3B94-9859-4A6E-961E-80CA5238D5AE}"/>
          </ac:grpSpMkLst>
        </pc:grpChg>
        <pc:grpChg chg="add mod">
          <ac:chgData name="Kulinich Bohdan" userId="48e65c9f34e137d0" providerId="LiveId" clId="{F3A4E97A-9EBA-4EE0-BD4E-BEA111FBD69E}" dt="2021-06-02T14:59:12.475" v="8464" actId="164"/>
          <ac:grpSpMkLst>
            <pc:docMk/>
            <pc:sldMk cId="4129579345" sldId="480"/>
            <ac:grpSpMk id="16" creationId="{35C7F38B-DE6A-45A5-BDA9-F651992A4C7F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05" creationId="{FB7D8F44-F74F-480C-BC36-86E41977CE32}"/>
          </ac:grpSpMkLst>
        </pc:grpChg>
        <pc:grpChg chg="ord">
          <ac:chgData name="Kulinich Bohdan" userId="48e65c9f34e137d0" providerId="LiveId" clId="{F3A4E97A-9EBA-4EE0-BD4E-BEA111FBD69E}" dt="2021-06-02T14:57:38.542" v="8445" actId="166"/>
          <ac:grpSpMkLst>
            <pc:docMk/>
            <pc:sldMk cId="4129579345" sldId="480"/>
            <ac:grpSpMk id="113" creationId="{B74D889E-9527-4879-AE20-136893185771}"/>
          </ac:grpSpMkLst>
        </pc:grpChg>
        <pc:picChg chg="add del mod modCrop">
          <ac:chgData name="Kulinich Bohdan" userId="48e65c9f34e137d0" providerId="LiveId" clId="{F3A4E97A-9EBA-4EE0-BD4E-BEA111FBD69E}" dt="2021-06-02T14:56:51.087" v="8433" actId="478"/>
          <ac:picMkLst>
            <pc:docMk/>
            <pc:sldMk cId="4129579345" sldId="480"/>
            <ac:picMk id="4" creationId="{C8BD2260-20B5-452B-8E0E-27B41D5F9AAF}"/>
          </ac:picMkLst>
        </pc:picChg>
        <pc:picChg chg="add del mod">
          <ac:chgData name="Kulinich Bohdan" userId="48e65c9f34e137d0" providerId="LiveId" clId="{F3A4E97A-9EBA-4EE0-BD4E-BEA111FBD69E}" dt="2021-06-02T14:53:53.998" v="8409" actId="931"/>
          <ac:picMkLst>
            <pc:docMk/>
            <pc:sldMk cId="4129579345" sldId="480"/>
            <ac:picMk id="6" creationId="{CCE13F2F-6894-4A8F-BBC4-5EDD0E71AF94}"/>
          </ac:picMkLst>
        </pc:picChg>
        <pc:picChg chg="add mod modCrop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8" creationId="{8532FF21-C99B-4C81-9452-002E1C82DECD}"/>
          </ac:picMkLst>
        </pc:picChg>
        <pc:picChg chg="add mod ord">
          <ac:chgData name="Kulinich Bohdan" userId="48e65c9f34e137d0" providerId="LiveId" clId="{F3A4E97A-9EBA-4EE0-BD4E-BEA111FBD69E}" dt="2021-06-02T14:57:19.732" v="8439" actId="164"/>
          <ac:picMkLst>
            <pc:docMk/>
            <pc:sldMk cId="4129579345" sldId="480"/>
            <ac:picMk id="10" creationId="{788D4495-F490-4562-AC4D-F2D281C0CE60}"/>
          </ac:picMkLst>
        </pc:picChg>
        <pc:picChg chg="add mod ord modCrop">
          <ac:chgData name="Kulinich Bohdan" userId="48e65c9f34e137d0" providerId="LiveId" clId="{F3A4E97A-9EBA-4EE0-BD4E-BEA111FBD69E}" dt="2021-06-02T14:57:29.533" v="8444" actId="732"/>
          <ac:picMkLst>
            <pc:docMk/>
            <pc:sldMk cId="4129579345" sldId="480"/>
            <ac:picMk id="12" creationId="{8326EC47-EB1C-4C4A-8D63-B284FFD833D2}"/>
          </ac:picMkLst>
        </pc:picChg>
        <pc:picChg chg="add mod modCrop">
          <ac:chgData name="Kulinich Bohdan" userId="48e65c9f34e137d0" providerId="LiveId" clId="{F3A4E97A-9EBA-4EE0-BD4E-BEA111FBD69E}" dt="2021-06-02T14:59:12.475" v="8464" actId="164"/>
          <ac:picMkLst>
            <pc:docMk/>
            <pc:sldMk cId="4129579345" sldId="480"/>
            <ac:picMk id="15" creationId="{FF36354E-E7FF-43AB-90AA-67A1DD22C74F}"/>
          </ac:picMkLst>
        </pc:picChg>
        <pc:picChg chg="del">
          <ac:chgData name="Kulinich Bohdan" userId="48e65c9f34e137d0" providerId="LiveId" clId="{F3A4E97A-9EBA-4EE0-BD4E-BEA111FBD69E}" dt="2021-06-02T14:51:14.729" v="8398" actId="478"/>
          <ac:picMkLst>
            <pc:docMk/>
            <pc:sldMk cId="4129579345" sldId="480"/>
            <ac:picMk id="59" creationId="{8C81B316-9D5F-4DE1-90DA-8475D4539938}"/>
          </ac:picMkLst>
        </pc:picChg>
      </pc:sldChg>
    </pc:docChg>
  </pc:docChgLst>
  <pc:docChgLst>
    <pc:chgData name="Kulinich Bohdan" userId="48e65c9f34e137d0" providerId="LiveId" clId="{9D1FB125-A826-5542-BB98-894D9C531A05}"/>
    <pc:docChg chg="undo custSel addSld delSld modSld sldOrd">
      <pc:chgData name="Kulinich Bohdan" userId="48e65c9f34e137d0" providerId="LiveId" clId="{9D1FB125-A826-5542-BB98-894D9C531A05}" dt="2021-12-27T10:01:44.908" v="3395" actId="20577"/>
      <pc:docMkLst>
        <pc:docMk/>
      </pc:docMkLst>
      <pc:sldChg chg="modSp mod">
        <pc:chgData name="Kulinich Bohdan" userId="48e65c9f34e137d0" providerId="LiveId" clId="{9D1FB125-A826-5542-BB98-894D9C531A05}" dt="2021-12-23T21:03:38.084" v="3377" actId="20577"/>
        <pc:sldMkLst>
          <pc:docMk/>
          <pc:sldMk cId="2392856674" sldId="425"/>
        </pc:sldMkLst>
        <pc:spChg chg="mod">
          <ac:chgData name="Kulinich Bohdan" userId="48e65c9f34e137d0" providerId="LiveId" clId="{9D1FB125-A826-5542-BB98-894D9C531A05}" dt="2021-12-23T21:03:38.084" v="3377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9D1FB125-A826-5542-BB98-894D9C531A05}" dt="2021-12-23T21:02:03.410" v="3351" actId="20577"/>
        <pc:sldMkLst>
          <pc:docMk/>
          <pc:sldMk cId="2814267068" sldId="429"/>
        </pc:sldMkLst>
        <pc:spChg chg="mod">
          <ac:chgData name="Kulinich Bohdan" userId="48e65c9f34e137d0" providerId="LiveId" clId="{9D1FB125-A826-5542-BB98-894D9C531A05}" dt="2021-12-23T21:01:13.836" v="321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D1FB125-A826-5542-BB98-894D9C531A05}" dt="2021-12-23T21:01:34.576" v="3247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D1FB125-A826-5542-BB98-894D9C531A05}" dt="2021-12-23T21:01:43.430" v="327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9D1FB125-A826-5542-BB98-894D9C531A05}" dt="2021-12-23T21:01:50.767" v="3298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9D1FB125-A826-5542-BB98-894D9C531A05}" dt="2021-12-23T21:01:57.491" v="332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9D1FB125-A826-5542-BB98-894D9C531A05}" dt="2021-12-23T21:02:03.410" v="3351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9D1FB125-A826-5542-BB98-894D9C531A05}" dt="2021-12-20T18:45:48.735" v="36" actId="20577"/>
        <pc:sldMkLst>
          <pc:docMk/>
          <pc:sldMk cId="892962582" sldId="432"/>
        </pc:sldMkLst>
        <pc:spChg chg="mod">
          <ac:chgData name="Kulinich Bohdan" userId="48e65c9f34e137d0" providerId="LiveId" clId="{9D1FB125-A826-5542-BB98-894D9C531A05}" dt="2021-12-20T18:45:48.735" v="3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D1FB125-A826-5542-BB98-894D9C531A05}" dt="2021-12-20T18:45:37.989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delAnim modAnim">
        <pc:chgData name="Kulinich Bohdan" userId="48e65c9f34e137d0" providerId="LiveId" clId="{9D1FB125-A826-5542-BB98-894D9C531A05}" dt="2021-12-27T09:50:50.553" v="3383" actId="14100"/>
        <pc:sldMkLst>
          <pc:docMk/>
          <pc:sldMk cId="2931491721" sldId="646"/>
        </pc:sldMkLst>
        <pc:spChg chg="mod">
          <ac:chgData name="Kulinich Bohdan" userId="48e65c9f34e137d0" providerId="LiveId" clId="{9D1FB125-A826-5542-BB98-894D9C531A05}" dt="2021-12-20T22:16:05.200" v="523" actId="20577"/>
          <ac:spMkLst>
            <pc:docMk/>
            <pc:sldMk cId="2931491721" sldId="646"/>
            <ac:spMk id="6" creationId="{C455324C-6A9E-440D-AAF7-47FB99AD2433}"/>
          </ac:spMkLst>
        </pc:spChg>
        <pc:spChg chg="add mod modVis">
          <ac:chgData name="Kulinich Bohdan" userId="48e65c9f34e137d0" providerId="LiveId" clId="{9D1FB125-A826-5542-BB98-894D9C531A05}" dt="2021-12-21T17:10:15.522" v="986" actId="14429"/>
          <ac:spMkLst>
            <pc:docMk/>
            <pc:sldMk cId="2931491721" sldId="646"/>
            <ac:spMk id="7" creationId="{61BCDD7F-709D-7F41-9D4C-438021193243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8" creationId="{62C96156-6BDA-D740-A58A-7B15B744E051}"/>
          </ac:spMkLst>
        </pc:spChg>
        <pc:spChg chg="add mod modVis">
          <ac:chgData name="Kulinich Bohdan" userId="48e65c9f34e137d0" providerId="LiveId" clId="{9D1FB125-A826-5542-BB98-894D9C531A05}" dt="2021-12-21T17:10:18.219" v="989" actId="14429"/>
          <ac:spMkLst>
            <pc:docMk/>
            <pc:sldMk cId="2931491721" sldId="646"/>
            <ac:spMk id="13" creationId="{592F7D8B-1C9E-4649-94E0-060E571CDCEF}"/>
          </ac:spMkLst>
        </pc:spChg>
        <pc:spChg chg="mod topLvl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15" creationId="{E1571A80-4892-B445-AF2C-CE21FF8D4DA5}"/>
          </ac:spMkLst>
        </pc:spChg>
        <pc:spChg chg="del mod topLvl">
          <ac:chgData name="Kulinich Bohdan" userId="48e65c9f34e137d0" providerId="LiveId" clId="{9D1FB125-A826-5542-BB98-894D9C531A05}" dt="2021-12-20T21:48:34.738" v="156" actId="478"/>
          <ac:spMkLst>
            <pc:docMk/>
            <pc:sldMk cId="2931491721" sldId="646"/>
            <ac:spMk id="16" creationId="{9E12D870-EF0A-BC41-A41B-03AC0A1A2A17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17" creationId="{F2B2AEAF-5446-1C46-A224-EFB225B02D1C}"/>
          </ac:spMkLst>
        </pc:spChg>
        <pc:spChg chg="add mod">
          <ac:chgData name="Kulinich Bohdan" userId="48e65c9f34e137d0" providerId="LiveId" clId="{9D1FB125-A826-5542-BB98-894D9C531A05}" dt="2021-12-21T17:04:16.095" v="874" actId="166"/>
          <ac:spMkLst>
            <pc:docMk/>
            <pc:sldMk cId="2931491721" sldId="646"/>
            <ac:spMk id="18" creationId="{5D33E529-EED2-EF4C-94F2-403837DFC140}"/>
          </ac:spMkLst>
        </pc:spChg>
        <pc:spChg chg="add mod">
          <ac:chgData name="Kulinich Bohdan" userId="48e65c9f34e137d0" providerId="LiveId" clId="{9D1FB125-A826-5542-BB98-894D9C531A05}" dt="2021-12-21T17:05:16.897" v="884" actId="166"/>
          <ac:spMkLst>
            <pc:docMk/>
            <pc:sldMk cId="2931491721" sldId="646"/>
            <ac:spMk id="19" creationId="{3E78C185-2D1E-0241-B594-5B213F7EADAC}"/>
          </ac:spMkLst>
        </pc:spChg>
        <pc:spChg chg="add mod">
          <ac:chgData name="Kulinich Bohdan" userId="48e65c9f34e137d0" providerId="LiveId" clId="{9D1FB125-A826-5542-BB98-894D9C531A05}" dt="2021-12-20T22:20:34.125" v="541" actId="165"/>
          <ac:spMkLst>
            <pc:docMk/>
            <pc:sldMk cId="2931491721" sldId="646"/>
            <ac:spMk id="22" creationId="{CB451A73-293D-044C-81EB-E8D832113902}"/>
          </ac:spMkLst>
        </pc:spChg>
        <pc:spChg chg="add mod topLvl modVis">
          <ac:chgData name="Kulinich Bohdan" userId="48e65c9f34e137d0" providerId="LiveId" clId="{9D1FB125-A826-5542-BB98-894D9C531A05}" dt="2021-12-21T17:09:10.519" v="964" actId="14429"/>
          <ac:spMkLst>
            <pc:docMk/>
            <pc:sldMk cId="2931491721" sldId="646"/>
            <ac:spMk id="23" creationId="{BF5B0C14-BF55-D547-9294-AA957FEE3838}"/>
          </ac:spMkLst>
        </pc:spChg>
        <pc:spChg chg="add del mod">
          <ac:chgData name="Kulinich Bohdan" userId="48e65c9f34e137d0" providerId="LiveId" clId="{9D1FB125-A826-5542-BB98-894D9C531A05}" dt="2021-12-20T22:08:16.701" v="440" actId="478"/>
          <ac:spMkLst>
            <pc:docMk/>
            <pc:sldMk cId="2931491721" sldId="646"/>
            <ac:spMk id="24" creationId="{B4BDF062-D40C-1349-AA43-3C0EDDA041EB}"/>
          </ac:spMkLst>
        </pc:spChg>
        <pc:spChg chg="add mod topLvl modVis">
          <ac:chgData name="Kulinich Bohdan" userId="48e65c9f34e137d0" providerId="LiveId" clId="{9D1FB125-A826-5542-BB98-894D9C531A05}" dt="2021-12-27T09:50:50.553" v="3383" actId="14100"/>
          <ac:spMkLst>
            <pc:docMk/>
            <pc:sldMk cId="2931491721" sldId="646"/>
            <ac:spMk id="25" creationId="{0D2DDBC6-6F64-DB46-B279-7D21E0AD6D06}"/>
          </ac:spMkLst>
        </pc:spChg>
        <pc:spChg chg="del">
          <ac:chgData name="Kulinich Bohdan" userId="48e65c9f34e137d0" providerId="LiveId" clId="{9D1FB125-A826-5542-BB98-894D9C531A05}" dt="2021-12-20T20:29:17.378" v="42" actId="478"/>
          <ac:spMkLst>
            <pc:docMk/>
            <pc:sldMk cId="2931491721" sldId="646"/>
            <ac:spMk id="27" creationId="{900896AD-4795-BA4A-8108-17EE913F20AB}"/>
          </ac:spMkLst>
        </pc:spChg>
        <pc:spChg chg="add mod modVis">
          <ac:chgData name="Kulinich Bohdan" userId="48e65c9f34e137d0" providerId="LiveId" clId="{9D1FB125-A826-5542-BB98-894D9C531A05}" dt="2021-12-21T17:10:16.185" v="987" actId="14429"/>
          <ac:spMkLst>
            <pc:docMk/>
            <pc:sldMk cId="2931491721" sldId="646"/>
            <ac:spMk id="32" creationId="{964FAEC2-F3D1-744F-9F1C-D393D26075F5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4" creationId="{6B44FC4C-4B03-F94B-A321-89189864DDDB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5" creationId="{140EE0AA-5A61-264A-93D6-A42CF1AACAF8}"/>
          </ac:spMkLst>
        </pc:spChg>
        <pc:spChg chg="add mod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6" creationId="{8ED403D1-2E60-7A4D-8B1A-7FD21FA9CE93}"/>
          </ac:spMkLst>
        </pc:spChg>
        <pc:spChg chg="add mod modVis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7" creationId="{C95ED884-3480-FC4A-A195-8A67C01688F6}"/>
          </ac:spMkLst>
        </pc:spChg>
        <pc:spChg chg="add mod modVis">
          <ac:chgData name="Kulinich Bohdan" userId="48e65c9f34e137d0" providerId="LiveId" clId="{9D1FB125-A826-5542-BB98-894D9C531A05}" dt="2021-12-21T17:10:09.901" v="984" actId="167"/>
          <ac:spMkLst>
            <pc:docMk/>
            <pc:sldMk cId="2931491721" sldId="646"/>
            <ac:spMk id="38" creationId="{58232BDA-70F6-2C47-9EDF-A975E43ACBA7}"/>
          </ac:spMkLst>
        </pc:spChg>
        <pc:spChg chg="add del mod">
          <ac:chgData name="Kulinich Bohdan" userId="48e65c9f34e137d0" providerId="LiveId" clId="{9D1FB125-A826-5542-BB98-894D9C531A05}" dt="2021-12-20T22:52:58.293" v="768" actId="478"/>
          <ac:spMkLst>
            <pc:docMk/>
            <pc:sldMk cId="2931491721" sldId="646"/>
            <ac:spMk id="39" creationId="{31AE0505-B269-3148-8EFD-3C9B4576E555}"/>
          </ac:spMkLst>
        </pc:spChg>
        <pc:spChg chg="add mod modVis">
          <ac:chgData name="Kulinich Bohdan" userId="48e65c9f34e137d0" providerId="LiveId" clId="{9D1FB125-A826-5542-BB98-894D9C531A05}" dt="2021-12-21T17:06:13.204" v="916" actId="14429"/>
          <ac:spMkLst>
            <pc:docMk/>
            <pc:sldMk cId="2931491721" sldId="646"/>
            <ac:spMk id="40" creationId="{CE39F8F1-E347-6C47-A8BC-76E7B95F4777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0" creationId="{E568B37D-7157-EE4F-8B70-AEE58751C5EA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3" creationId="{08F66357-EB83-3A4A-9F39-AC2DE10DC829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4" creationId="{3FA93501-DD86-F443-933D-80228B5BF1B7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5" creationId="{8FF577FA-F9E8-C34C-B3C4-A80F9802D916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6" creationId="{FDC751E4-3070-E744-88CE-67039A46A270}"/>
          </ac:spMkLst>
        </pc:spChg>
        <pc:spChg chg="add mod">
          <ac:chgData name="Kulinich Bohdan" userId="48e65c9f34e137d0" providerId="LiveId" clId="{9D1FB125-A826-5542-BB98-894D9C531A05}" dt="2021-12-21T17:07:51.699" v="950" actId="164"/>
          <ac:spMkLst>
            <pc:docMk/>
            <pc:sldMk cId="2931491721" sldId="646"/>
            <ac:spMk id="57" creationId="{EB47B5C5-A162-114D-876C-9A25F37737EF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59" creationId="{DD185A29-2523-DF43-9F90-2426391A5B8E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0" creationId="{397CB552-26EC-C048-A64D-8361D720E560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1" creationId="{C0945DB0-2EB5-1449-9B0D-D757EC778A5A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2" creationId="{1A9CF963-1F8D-7443-864F-A98994D5E17E}"/>
          </ac:spMkLst>
        </pc:spChg>
        <pc:spChg chg="add mod">
          <ac:chgData name="Kulinich Bohdan" userId="48e65c9f34e137d0" providerId="LiveId" clId="{9D1FB125-A826-5542-BB98-894D9C531A05}" dt="2021-12-21T17:09:46.883" v="980" actId="164"/>
          <ac:spMkLst>
            <pc:docMk/>
            <pc:sldMk cId="2931491721" sldId="646"/>
            <ac:spMk id="63" creationId="{5C5F4E7C-DE7F-8541-AFFB-CB08B70D4443}"/>
          </ac:spMkLst>
        </pc:spChg>
        <pc:spChg chg="add mod">
          <ac:chgData name="Kulinich Bohdan" userId="48e65c9f34e137d0" providerId="LiveId" clId="{9D1FB125-A826-5542-BB98-894D9C531A05}" dt="2021-12-21T17:11:08.181" v="1024" actId="207"/>
          <ac:spMkLst>
            <pc:docMk/>
            <pc:sldMk cId="2931491721" sldId="646"/>
            <ac:spMk id="65" creationId="{26E4321F-749C-014A-850E-3E8F038D05AD}"/>
          </ac:spMkLst>
        </pc:spChg>
        <pc:grpChg chg="add mod topLvl modVis">
          <ac:chgData name="Kulinich Bohdan" userId="48e65c9f34e137d0" providerId="LiveId" clId="{9D1FB125-A826-5542-BB98-894D9C531A05}" dt="2021-12-21T17:10:17.372" v="988" actId="14429"/>
          <ac:grpSpMkLst>
            <pc:docMk/>
            <pc:sldMk cId="2931491721" sldId="646"/>
            <ac:grpSpMk id="9" creationId="{E42F8DE6-E4F1-FB49-9E25-90C20642B610}"/>
          </ac:grpSpMkLst>
        </pc:grpChg>
        <pc:grpChg chg="add mod topLvl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10" creationId="{18E0795B-2141-E041-9BAE-A4E086EF009E}"/>
          </ac:grpSpMkLst>
        </pc:grpChg>
        <pc:grpChg chg="add mod">
          <ac:chgData name="Kulinich Bohdan" userId="48e65c9f34e137d0" providerId="LiveId" clId="{9D1FB125-A826-5542-BB98-894D9C531A05}" dt="2021-12-20T22:17:02.552" v="527" actId="164"/>
          <ac:grpSpMkLst>
            <pc:docMk/>
            <pc:sldMk cId="2931491721" sldId="646"/>
            <ac:grpSpMk id="11" creationId="{CCB77B6E-2180-2545-9EB7-5841C3259567}"/>
          </ac:grpSpMkLst>
        </pc:grpChg>
        <pc:grpChg chg="add del mod">
          <ac:chgData name="Kulinich Bohdan" userId="48e65c9f34e137d0" providerId="LiveId" clId="{9D1FB125-A826-5542-BB98-894D9C531A05}" dt="2021-12-20T21:48:34.738" v="156" actId="478"/>
          <ac:grpSpMkLst>
            <pc:docMk/>
            <pc:sldMk cId="2931491721" sldId="646"/>
            <ac:grpSpMk id="14" creationId="{61DD792D-16D9-E548-902F-BEA7A8A9EA94}"/>
          </ac:grpSpMkLst>
        </pc:grpChg>
        <pc:grpChg chg="add del mod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20" creationId="{05AD81C7-EB64-8E4F-9691-A61A7478003F}"/>
          </ac:grpSpMkLst>
        </pc:grpChg>
        <pc:grpChg chg="add del mod">
          <ac:chgData name="Kulinich Bohdan" userId="48e65c9f34e137d0" providerId="LiveId" clId="{9D1FB125-A826-5542-BB98-894D9C531A05}" dt="2021-12-20T22:20:34.125" v="541" actId="165"/>
          <ac:grpSpMkLst>
            <pc:docMk/>
            <pc:sldMk cId="2931491721" sldId="646"/>
            <ac:grpSpMk id="21" creationId="{9696BDDA-264B-404B-B0C2-B3BCC8D1B0F2}"/>
          </ac:grpSpMkLst>
        </pc:grpChg>
        <pc:grpChg chg="add mod">
          <ac:chgData name="Kulinich Bohdan" userId="48e65c9f34e137d0" providerId="LiveId" clId="{9D1FB125-A826-5542-BB98-894D9C531A05}" dt="2021-12-21T17:09:46.883" v="980" actId="164"/>
          <ac:grpSpMkLst>
            <pc:docMk/>
            <pc:sldMk cId="2931491721" sldId="646"/>
            <ac:grpSpMk id="58" creationId="{6DB00FB3-3478-A94F-B4B4-C47BCB40F917}"/>
          </ac:grpSpMkLst>
        </pc:grpChg>
        <pc:grpChg chg="add mod">
          <ac:chgData name="Kulinich Bohdan" userId="48e65c9f34e137d0" providerId="LiveId" clId="{9D1FB125-A826-5542-BB98-894D9C531A05}" dt="2021-12-21T17:09:46.883" v="980" actId="164"/>
          <ac:grpSpMkLst>
            <pc:docMk/>
            <pc:sldMk cId="2931491721" sldId="646"/>
            <ac:grpSpMk id="64" creationId="{7410CA09-26F2-DE44-AE9E-1A3E2A8B45AD}"/>
          </ac:grpSpMkLst>
        </pc:grpChg>
        <pc:picChg chg="add mod modVis">
          <ac:chgData name="Kulinich Bohdan" userId="48e65c9f34e137d0" providerId="LiveId" clId="{9D1FB125-A826-5542-BB98-894D9C531A05}" dt="2021-12-21T17:10:18.936" v="990" actId="14429"/>
          <ac:picMkLst>
            <pc:docMk/>
            <pc:sldMk cId="2931491721" sldId="646"/>
            <ac:picMk id="12" creationId="{DBA536CA-B308-894A-9590-E5F96EBB49A0}"/>
          </ac:picMkLst>
        </pc:picChg>
        <pc:picChg chg="del">
          <ac:chgData name="Kulinich Bohdan" userId="48e65c9f34e137d0" providerId="LiveId" clId="{9D1FB125-A826-5542-BB98-894D9C531A05}" dt="2021-12-20T20:29:17.378" v="42" actId="478"/>
          <ac:picMkLst>
            <pc:docMk/>
            <pc:sldMk cId="2931491721" sldId="646"/>
            <ac:picMk id="28" creationId="{2CCB066E-0091-634D-AFE9-B88F8531A809}"/>
          </ac:picMkLst>
        </pc:picChg>
        <pc:picChg chg="del">
          <ac:chgData name="Kulinich Bohdan" userId="48e65c9f34e137d0" providerId="LiveId" clId="{9D1FB125-A826-5542-BB98-894D9C531A05}" dt="2021-12-20T20:29:19.481" v="43" actId="478"/>
          <ac:picMkLst>
            <pc:docMk/>
            <pc:sldMk cId="2931491721" sldId="646"/>
            <ac:picMk id="31" creationId="{34BD71E4-9888-0A44-9708-D74FA9E0E0EA}"/>
          </ac:picMkLst>
        </pc:pic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1" creationId="{A2F4D2C4-7A5E-CF47-877B-7EDF881FC208}"/>
          </ac:cxnSpMkLst>
        </pc:cxn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3" creationId="{17B8B484-62D4-134A-BCE4-A05113D8BCB4}"/>
          </ac:cxnSpMkLst>
        </pc:cxnChg>
        <pc:cxnChg chg="add mod modVis">
          <ac:chgData name="Kulinich Bohdan" userId="48e65c9f34e137d0" providerId="LiveId" clId="{9D1FB125-A826-5542-BB98-894D9C531A05}" dt="2021-12-21T17:07:51.699" v="950" actId="164"/>
          <ac:cxnSpMkLst>
            <pc:docMk/>
            <pc:sldMk cId="2931491721" sldId="646"/>
            <ac:cxnSpMk id="47" creationId="{2EEA569F-7162-4741-A23F-7C9D93865BEA}"/>
          </ac:cxnSpMkLst>
        </pc:cxnChg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2998427980" sldId="648"/>
        </pc:sldMkLst>
      </pc:sldChg>
      <pc:sldChg chg="modSp del mod">
        <pc:chgData name="Kulinich Bohdan" userId="48e65c9f34e137d0" providerId="LiveId" clId="{9D1FB125-A826-5542-BB98-894D9C531A05}" dt="2021-12-22T09:06:20.034" v="3012" actId="2696"/>
        <pc:sldMkLst>
          <pc:docMk/>
          <pc:sldMk cId="2684675845" sldId="650"/>
        </pc:sldMkLst>
        <pc:spChg chg="mod">
          <ac:chgData name="Kulinich Bohdan" userId="48e65c9f34e137d0" providerId="LiveId" clId="{9D1FB125-A826-5542-BB98-894D9C531A05}" dt="2021-12-21T17:02:43.377" v="856" actId="208"/>
          <ac:spMkLst>
            <pc:docMk/>
            <pc:sldMk cId="2684675845" sldId="650"/>
            <ac:spMk id="22" creationId="{A2C1373B-C81B-7540-A851-ACE0E4509B92}"/>
          </ac:spMkLst>
        </pc:spChg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1721980159" sldId="651"/>
        </pc:sldMkLst>
      </pc:sldChg>
      <pc:sldChg chg="del">
        <pc:chgData name="Kulinich Bohdan" userId="48e65c9f34e137d0" providerId="LiveId" clId="{9D1FB125-A826-5542-BB98-894D9C531A05}" dt="2021-12-22T09:06:20.034" v="3012" actId="2696"/>
        <pc:sldMkLst>
          <pc:docMk/>
          <pc:sldMk cId="132091090" sldId="652"/>
        </pc:sldMkLst>
      </pc:sldChg>
      <pc:sldChg chg="modSp mod">
        <pc:chgData name="Kulinich Bohdan" userId="48e65c9f34e137d0" providerId="LiveId" clId="{9D1FB125-A826-5542-BB98-894D9C531A05}" dt="2021-12-20T22:53:19.730" v="770" actId="207"/>
        <pc:sldMkLst>
          <pc:docMk/>
          <pc:sldMk cId="3607878169" sldId="656"/>
        </pc:sldMkLst>
        <pc:spChg chg="mod">
          <ac:chgData name="Kulinich Bohdan" userId="48e65c9f34e137d0" providerId="LiveId" clId="{9D1FB125-A826-5542-BB98-894D9C531A05}" dt="2021-12-20T22:53:19.730" v="770" actId="207"/>
          <ac:spMkLst>
            <pc:docMk/>
            <pc:sldMk cId="3607878169" sldId="656"/>
            <ac:spMk id="6" creationId="{4CD1B612-D16C-4F70-8335-78480BFE8EC8}"/>
          </ac:spMkLst>
        </pc:spChg>
      </pc:sldChg>
      <pc:sldChg chg="addSp delSp modSp new del mod addAnim delAnim modAnim">
        <pc:chgData name="Kulinich Bohdan" userId="48e65c9f34e137d0" providerId="LiveId" clId="{9D1FB125-A826-5542-BB98-894D9C531A05}" dt="2021-12-22T09:06:20.034" v="3012" actId="2696"/>
        <pc:sldMkLst>
          <pc:docMk/>
          <pc:sldMk cId="4290843142" sldId="659"/>
        </pc:sldMkLst>
        <pc:spChg chg="add del mod">
          <ac:chgData name="Kulinich Bohdan" userId="48e65c9f34e137d0" providerId="LiveId" clId="{9D1FB125-A826-5542-BB98-894D9C531A05}" dt="2021-12-20T20:30:08.232" v="49" actId="478"/>
          <ac:spMkLst>
            <pc:docMk/>
            <pc:sldMk cId="4290843142" sldId="659"/>
            <ac:spMk id="3" creationId="{64301965-348C-8E43-B51B-DB17EA399206}"/>
          </ac:spMkLst>
        </pc:spChg>
        <pc:spChg chg="add del mod">
          <ac:chgData name="Kulinich Bohdan" userId="48e65c9f34e137d0" providerId="LiveId" clId="{9D1FB125-A826-5542-BB98-894D9C531A05}" dt="2021-12-20T20:30:05.363" v="47" actId="478"/>
          <ac:spMkLst>
            <pc:docMk/>
            <pc:sldMk cId="4290843142" sldId="659"/>
            <ac:spMk id="4" creationId="{D55F0215-712F-0C41-BD9A-BC8EC754DD45}"/>
          </ac:spMkLst>
        </pc:spChg>
        <pc:spChg chg="add del mod">
          <ac:chgData name="Kulinich Bohdan" userId="48e65c9f34e137d0" providerId="LiveId" clId="{9D1FB125-A826-5542-BB98-894D9C531A05}" dt="2021-12-20T20:30:04.131" v="46" actId="478"/>
          <ac:spMkLst>
            <pc:docMk/>
            <pc:sldMk cId="4290843142" sldId="659"/>
            <ac:spMk id="5" creationId="{9C4F502E-A34C-6C42-B88B-091F079B5E80}"/>
          </ac:spMkLst>
        </pc:spChg>
        <pc:spChg chg="add del mod">
          <ac:chgData name="Kulinich Bohdan" userId="48e65c9f34e137d0" providerId="LiveId" clId="{9D1FB125-A826-5542-BB98-894D9C531A05}" dt="2021-12-21T17:31:11.745" v="1247" actId="21"/>
          <ac:spMkLst>
            <pc:docMk/>
            <pc:sldMk cId="4290843142" sldId="659"/>
            <ac:spMk id="13" creationId="{E1825166-9FA0-B444-B0D3-9D12C3FD4040}"/>
          </ac:spMkLst>
        </pc:spChg>
        <pc:spChg chg="add del mod">
          <ac:chgData name="Kulinich Bohdan" userId="48e65c9f34e137d0" providerId="LiveId" clId="{9D1FB125-A826-5542-BB98-894D9C531A05}" dt="2021-12-21T17:31:11.745" v="1247" actId="21"/>
          <ac:spMkLst>
            <pc:docMk/>
            <pc:sldMk cId="4290843142" sldId="659"/>
            <ac:spMk id="14" creationId="{339AE10C-7CFA-2044-867D-7A2C4BDA2029}"/>
          </ac:spMkLst>
        </pc:spChg>
        <pc:grpChg chg="add del mod modVis">
          <ac:chgData name="Kulinich Bohdan" userId="48e65c9f34e137d0" providerId="LiveId" clId="{9D1FB125-A826-5542-BB98-894D9C531A05}" dt="2021-12-21T17:31:11.745" v="1247" actId="21"/>
          <ac:grpSpMkLst>
            <pc:docMk/>
            <pc:sldMk cId="4290843142" sldId="659"/>
            <ac:grpSpMk id="6" creationId="{78E6A53F-523B-1540-AFC6-7DBD604569B6}"/>
          </ac:grpSpMkLst>
        </pc:grpChg>
        <pc:picChg chg="add mod">
          <ac:chgData name="Kulinich Bohdan" userId="48e65c9f34e137d0" providerId="LiveId" clId="{9D1FB125-A826-5542-BB98-894D9C531A05}" dt="2021-12-20T20:30:01.690" v="45"/>
          <ac:picMkLst>
            <pc:docMk/>
            <pc:sldMk cId="4290843142" sldId="659"/>
            <ac:picMk id="2" creationId="{EAE9B463-B1ED-5443-8FDE-7CA18C4DC424}"/>
          </ac:picMkLst>
        </pc:pic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7" creationId="{B4BC08E1-9439-CF43-B3D4-D6F43CA88E94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8" creationId="{5033E6F0-E142-6E47-B0E9-C08E0CF583C1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9" creationId="{C80FA6E4-1328-3D40-9A4C-F8668F5CF7D2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0" creationId="{972D0E8F-328A-0742-BA9C-EB32B8E456D6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1" creationId="{578FB134-92AD-3F46-A390-70250ACD3725}"/>
          </ac:cxnSpMkLst>
        </pc:cxnChg>
        <pc:cxnChg chg="mod">
          <ac:chgData name="Kulinich Bohdan" userId="48e65c9f34e137d0" providerId="LiveId" clId="{9D1FB125-A826-5542-BB98-894D9C531A05}" dt="2021-12-21T17:30:49.946" v="1243"/>
          <ac:cxnSpMkLst>
            <pc:docMk/>
            <pc:sldMk cId="4290843142" sldId="659"/>
            <ac:cxnSpMk id="12" creationId="{0DFBCE9A-2D04-F648-A244-8AF08D3D7DCB}"/>
          </ac:cxnSpMkLst>
        </pc:cxnChg>
      </pc:sldChg>
      <pc:sldChg chg="addSp delSp modSp add mod delAnim modAnim">
        <pc:chgData name="Kulinich Bohdan" userId="48e65c9f34e137d0" providerId="LiveId" clId="{9D1FB125-A826-5542-BB98-894D9C531A05}" dt="2021-12-22T08:20:34.884" v="2469" actId="1036"/>
        <pc:sldMkLst>
          <pc:docMk/>
          <pc:sldMk cId="3756501705" sldId="660"/>
        </pc:sldMkLst>
        <pc:spChg chg="mod">
          <ac:chgData name="Kulinich Bohdan" userId="48e65c9f34e137d0" providerId="LiveId" clId="{9D1FB125-A826-5542-BB98-894D9C531A05}" dt="2021-12-21T17:19:59.518" v="1049" actId="20577"/>
          <ac:spMkLst>
            <pc:docMk/>
            <pc:sldMk cId="3756501705" sldId="660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7" creationId="{61BCDD7F-709D-7F41-9D4C-43802119324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13" creationId="{592F7D8B-1C9E-4649-94E0-060E571CDCEF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23" creationId="{BF5B0C14-BF55-D547-9294-AA957FEE3838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25" creationId="{0D2DDBC6-6F64-DB46-B279-7D21E0AD6D06}"/>
          </ac:spMkLst>
        </pc:spChg>
        <pc:spChg chg="add del mod">
          <ac:chgData name="Kulinich Bohdan" userId="48e65c9f34e137d0" providerId="LiveId" clId="{9D1FB125-A826-5542-BB98-894D9C531A05}" dt="2021-12-21T20:20:44.045" v="1461" actId="478"/>
          <ac:spMkLst>
            <pc:docMk/>
            <pc:sldMk cId="3756501705" sldId="660"/>
            <ac:spMk id="27" creationId="{B6F5921D-344C-F24E-8F13-1C09D12FE8E7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28" creationId="{E6071727-4264-5640-9C36-3FFE171900EF}"/>
          </ac:spMkLst>
        </pc:spChg>
        <pc:spChg chg="add mod">
          <ac:chgData name="Kulinich Bohdan" userId="48e65c9f34e137d0" providerId="LiveId" clId="{9D1FB125-A826-5542-BB98-894D9C531A05}" dt="2021-12-21T20:40:35.945" v="1755" actId="207"/>
          <ac:spMkLst>
            <pc:docMk/>
            <pc:sldMk cId="3756501705" sldId="660"/>
            <ac:spMk id="29" creationId="{19BBB768-7065-6B4A-A5C1-84226C992702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2" creationId="{964FAEC2-F3D1-744F-9F1C-D393D26075F5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4" creationId="{6B44FC4C-4B03-F94B-A321-89189864DDDB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5" creationId="{140EE0AA-5A61-264A-93D6-A42CF1AACAF8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6" creationId="{8ED403D1-2E60-7A4D-8B1A-7FD21FA9CE93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7" creationId="{C95ED884-3480-FC4A-A195-8A67C01688F6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38" creationId="{58232BDA-70F6-2C47-9EDF-A975E43ACBA7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40" creationId="{CE39F8F1-E347-6C47-A8BC-76E7B95F4777}"/>
          </ac:spMkLst>
        </pc:spChg>
        <pc:spChg chg="add mod modVis">
          <ac:chgData name="Kulinich Bohdan" userId="48e65c9f34e137d0" providerId="LiveId" clId="{9D1FB125-A826-5542-BB98-894D9C531A05}" dt="2021-12-21T19:11:32.111" v="1441" actId="14429"/>
          <ac:spMkLst>
            <pc:docMk/>
            <pc:sldMk cId="3756501705" sldId="660"/>
            <ac:spMk id="48" creationId="{3B32634C-FE72-B344-91EA-EC22F2B2416E}"/>
          </ac:spMkLst>
        </pc:spChg>
        <pc:spChg chg="add mod modVis">
          <ac:chgData name="Kulinich Bohdan" userId="48e65c9f34e137d0" providerId="LiveId" clId="{9D1FB125-A826-5542-BB98-894D9C531A05}" dt="2021-12-21T19:11:31.379" v="1440" actId="14429"/>
          <ac:spMkLst>
            <pc:docMk/>
            <pc:sldMk cId="3756501705" sldId="660"/>
            <ac:spMk id="49" creationId="{D1D3B4A3-5332-9046-AA63-CB16375EFC6E}"/>
          </ac:spMkLst>
        </pc:spChg>
        <pc:spChg chg="add mod modVis">
          <ac:chgData name="Kulinich Bohdan" userId="48e65c9f34e137d0" providerId="LiveId" clId="{9D1FB125-A826-5542-BB98-894D9C531A05}" dt="2021-12-21T19:11:30.812" v="1439" actId="14429"/>
          <ac:spMkLst>
            <pc:docMk/>
            <pc:sldMk cId="3756501705" sldId="660"/>
            <ac:spMk id="51" creationId="{FEADF3B9-3D8F-834B-85FD-56DCFA8A1121}"/>
          </ac:spMkLst>
        </pc:spChg>
        <pc:spChg chg="del">
          <ac:chgData name="Kulinich Bohdan" userId="48e65c9f34e137d0" providerId="LiveId" clId="{9D1FB125-A826-5542-BB98-894D9C531A05}" dt="2021-12-21T17:19:51.842" v="1030" actId="478"/>
          <ac:spMkLst>
            <pc:docMk/>
            <pc:sldMk cId="3756501705" sldId="660"/>
            <ac:spMk id="65" creationId="{26E4321F-749C-014A-850E-3E8F038D05AD}"/>
          </ac:spMkLst>
        </pc:spChg>
        <pc:spChg chg="del mod topLvl">
          <ac:chgData name="Kulinich Bohdan" userId="48e65c9f34e137d0" providerId="LiveId" clId="{9D1FB125-A826-5542-BB98-894D9C531A05}" dt="2021-12-21T17:30:46.029" v="1242" actId="21"/>
          <ac:spMkLst>
            <pc:docMk/>
            <pc:sldMk cId="3756501705" sldId="660"/>
            <ac:spMk id="66" creationId="{6169F69C-202F-2C47-85D4-D7D43FA8A8D9}"/>
          </ac:spMkLst>
        </pc:spChg>
        <pc:spChg chg="add del mod">
          <ac:chgData name="Kulinich Bohdan" userId="48e65c9f34e137d0" providerId="LiveId" clId="{9D1FB125-A826-5542-BB98-894D9C531A05}" dt="2021-12-21T17:30:46.029" v="1242" actId="21"/>
          <ac:spMkLst>
            <pc:docMk/>
            <pc:sldMk cId="3756501705" sldId="660"/>
            <ac:spMk id="74" creationId="{74B13121-5FAD-F545-B557-A77804AE0A3D}"/>
          </ac:spMkLst>
        </pc:spChg>
        <pc:spChg chg="add mod modVis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4" creationId="{48CCA1CF-FA5F-6642-81F0-4B1A086590B1}"/>
          </ac:spMkLst>
        </pc:spChg>
        <pc:spChg chg="add mod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5" creationId="{94955087-2D83-6641-BD7C-7616B9E48C07}"/>
          </ac:spMkLst>
        </pc:spChg>
        <pc:spChg chg="add mod modVis">
          <ac:chgData name="Kulinich Bohdan" userId="48e65c9f34e137d0" providerId="LiveId" clId="{9D1FB125-A826-5542-BB98-894D9C531A05}" dt="2021-12-21T20:40:08.346" v="1740" actId="1036"/>
          <ac:spMkLst>
            <pc:docMk/>
            <pc:sldMk cId="3756501705" sldId="660"/>
            <ac:spMk id="87" creationId="{E050D026-895E-4049-966D-1349414B6862}"/>
          </ac:spMkLst>
        </pc:spChg>
        <pc:spChg chg="add mod">
          <ac:chgData name="Kulinich Bohdan" userId="48e65c9f34e137d0" providerId="LiveId" clId="{9D1FB125-A826-5542-BB98-894D9C531A05}" dt="2021-12-21T20:32:07.964" v="1606" actId="14100"/>
          <ac:spMkLst>
            <pc:docMk/>
            <pc:sldMk cId="3756501705" sldId="660"/>
            <ac:spMk id="89" creationId="{7074E169-B96E-6247-AA3E-9C677E40FEF8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0" creationId="{12CAFE41-B7C8-4542-A35F-F75E53F96EE2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1" creationId="{2526F535-1FFC-CB4C-8514-EED345D05C59}"/>
          </ac:spMkLst>
        </pc:spChg>
        <pc:spChg chg="add mod">
          <ac:chgData name="Kulinich Bohdan" userId="48e65c9f34e137d0" providerId="LiveId" clId="{9D1FB125-A826-5542-BB98-894D9C531A05}" dt="2021-12-21T20:40:12.731" v="1747" actId="1036"/>
          <ac:spMkLst>
            <pc:docMk/>
            <pc:sldMk cId="3756501705" sldId="660"/>
            <ac:spMk id="92" creationId="{B32A5CEF-996F-5449-8D33-DF8F16C1DE52}"/>
          </ac:spMkLst>
        </pc:spChg>
        <pc:spChg chg="add mod">
          <ac:chgData name="Kulinich Bohdan" userId="48e65c9f34e137d0" providerId="LiveId" clId="{9D1FB125-A826-5542-BB98-894D9C531A05}" dt="2021-12-21T20:41:02.252" v="1760" actId="166"/>
          <ac:spMkLst>
            <pc:docMk/>
            <pc:sldMk cId="3756501705" sldId="660"/>
            <ac:spMk id="93" creationId="{9FB9F84A-7F63-A943-8096-E68F189BF678}"/>
          </ac:spMkLst>
        </pc:spChg>
        <pc:spChg chg="add mod">
          <ac:chgData name="Kulinich Bohdan" userId="48e65c9f34e137d0" providerId="LiveId" clId="{9D1FB125-A826-5542-BB98-894D9C531A05}" dt="2021-12-22T08:20:29.577" v="2467" actId="1036"/>
          <ac:spMkLst>
            <pc:docMk/>
            <pc:sldMk cId="3756501705" sldId="660"/>
            <ac:spMk id="94" creationId="{EDE032B3-B336-A542-82FF-051D91DC5BDA}"/>
          </ac:spMkLst>
        </pc:spChg>
        <pc:spChg chg="add mod">
          <ac:chgData name="Kulinich Bohdan" userId="48e65c9f34e137d0" providerId="LiveId" clId="{9D1FB125-A826-5542-BB98-894D9C531A05}" dt="2021-12-22T08:20:34.884" v="2469" actId="1036"/>
          <ac:spMkLst>
            <pc:docMk/>
            <pc:sldMk cId="3756501705" sldId="660"/>
            <ac:spMk id="95" creationId="{FF73C486-93E6-3F43-9BEE-ACE40E10DE2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6" creationId="{AE694684-7575-AD48-BFC0-0E6205B0F3D0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7" creationId="{FF0CDCC4-A3F2-954E-AF71-31C01BDE0A2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8" creationId="{DAD8C380-9EB2-A348-B128-BCC586B02CE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99" creationId="{FE0C32C3-49F5-A84B-868E-94DE837EC410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0" creationId="{1E2F3EB9-2C8F-4F4D-85FC-CFFA2F441396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1" creationId="{4CEC9DF5-EBAD-3E4B-9955-118C42125A45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2" creationId="{948AD789-B04E-CA40-BD18-D91E54ED20ED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4" creationId="{9AADB7CE-D15B-F64D-A8ED-7ED989F02A6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105" creationId="{CAC0AEA0-9852-E44B-AE6E-589392D45A49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107" creationId="{3CB11A32-25AD-3B42-99B4-BFCE439F798B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295" creationId="{CFFE42E3-4AB2-E345-BAC7-1A6DA581F1E1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296" creationId="{C1345B1A-C260-0645-9783-EE139DF66074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2" creationId="{2C367F24-8929-8F4D-A555-A56EE871EAB2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3" creationId="{FB8463AD-2A31-0845-B5F1-5BD67F59B68A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6" creationId="{07DFEB4F-CA27-9B4C-9D3B-770167B91A1A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87" creationId="{9EEED03A-6A4A-DE43-8970-C5A683810D2C}"/>
          </ac:spMkLst>
        </pc:spChg>
        <pc:spChg chg="mod">
          <ac:chgData name="Kulinich Bohdan" userId="48e65c9f34e137d0" providerId="LiveId" clId="{9D1FB125-A826-5542-BB98-894D9C531A05}" dt="2021-12-21T21:13:01.255" v="1814"/>
          <ac:spMkLst>
            <pc:docMk/>
            <pc:sldMk cId="3756501705" sldId="660"/>
            <ac:spMk id="490" creationId="{DFC7A917-5EEE-A04E-9FAB-8F6AD07412AA}"/>
          </ac:spMkLst>
        </pc:spChg>
        <pc:spChg chg="add del mod">
          <ac:chgData name="Kulinich Bohdan" userId="48e65c9f34e137d0" providerId="LiveId" clId="{9D1FB125-A826-5542-BB98-894D9C531A05}" dt="2021-12-21T21:13:03.239" v="1815"/>
          <ac:spMkLst>
            <pc:docMk/>
            <pc:sldMk cId="3756501705" sldId="660"/>
            <ac:spMk id="491" creationId="{98510BC5-6579-BF4D-8565-4D8740583A3B}"/>
          </ac:spMkLst>
        </pc:s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9" creationId="{E42F8DE6-E4F1-FB49-9E25-90C20642B610}"/>
          </ac:grpSpMkLst>
        </pc:gr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10" creationId="{18E0795B-2141-E041-9BAE-A4E086EF009E}"/>
          </ac:grpSpMkLst>
        </pc:grpChg>
        <pc:grpChg chg="add del mod">
          <ac:chgData name="Kulinich Bohdan" userId="48e65c9f34e137d0" providerId="LiveId" clId="{9D1FB125-A826-5542-BB98-894D9C531A05}" dt="2021-12-21T17:25:32.673" v="1177" actId="165"/>
          <ac:grpSpMkLst>
            <pc:docMk/>
            <pc:sldMk cId="3756501705" sldId="660"/>
            <ac:grpSpMk id="52" creationId="{4E2359DE-C7CC-BA45-9CF5-9BD9BBEF5390}"/>
          </ac:grpSpMkLst>
        </pc:grpChg>
        <pc:grpChg chg="del">
          <ac:chgData name="Kulinich Bohdan" userId="48e65c9f34e137d0" providerId="LiveId" clId="{9D1FB125-A826-5542-BB98-894D9C531A05}" dt="2021-12-21T17:19:51.842" v="1030" actId="478"/>
          <ac:grpSpMkLst>
            <pc:docMk/>
            <pc:sldMk cId="3756501705" sldId="660"/>
            <ac:grpSpMk id="64" creationId="{7410CA09-26F2-DE44-AE9E-1A3E2A8B45AD}"/>
          </ac:grpSpMkLst>
        </pc:grpChg>
        <pc:grpChg chg="del mod topLvl">
          <ac:chgData name="Kulinich Bohdan" userId="48e65c9f34e137d0" providerId="LiveId" clId="{9D1FB125-A826-5542-BB98-894D9C531A05}" dt="2021-12-21T17:30:46.029" v="1242" actId="21"/>
          <ac:grpSpMkLst>
            <pc:docMk/>
            <pc:sldMk cId="3756501705" sldId="660"/>
            <ac:grpSpMk id="67" creationId="{C29B0FA3-37C8-A046-96F0-4F0727775273}"/>
          </ac:grpSpMkLst>
        </pc:grpChg>
        <pc:grpChg chg="add mod">
          <ac:chgData name="Kulinich Bohdan" userId="48e65c9f34e137d0" providerId="LiveId" clId="{9D1FB125-A826-5542-BB98-894D9C531A05}" dt="2021-12-21T20:40:08.346" v="1740" actId="1036"/>
          <ac:grpSpMkLst>
            <pc:docMk/>
            <pc:sldMk cId="3756501705" sldId="660"/>
            <ac:grpSpMk id="77" creationId="{803D629B-6CB4-BD46-9BA1-7AC154F56B93}"/>
          </ac:grpSpMkLst>
        </pc:grpChg>
        <pc:grpChg chg="add del mod">
          <ac:chgData name="Kulinich Bohdan" userId="48e65c9f34e137d0" providerId="LiveId" clId="{9D1FB125-A826-5542-BB98-894D9C531A05}" dt="2021-12-21T21:13:03.239" v="1815"/>
          <ac:grpSpMkLst>
            <pc:docMk/>
            <pc:sldMk cId="3756501705" sldId="660"/>
            <ac:grpSpMk id="106" creationId="{6FCAF9D6-66A4-1241-BC95-3584123FF34D}"/>
          </ac:grpSpMkLst>
        </pc:grpChg>
        <pc:grpChg chg="add del mod">
          <ac:chgData name="Kulinich Bohdan" userId="48e65c9f34e137d0" providerId="LiveId" clId="{9D1FB125-A826-5542-BB98-894D9C531A05}" dt="2021-12-21T21:13:03.239" v="1815"/>
          <ac:grpSpMkLst>
            <pc:docMk/>
            <pc:sldMk cId="3756501705" sldId="660"/>
            <ac:grpSpMk id="484" creationId="{18B7E5E6-EACD-9840-B9BA-2D799FD24810}"/>
          </ac:grpSpMkLst>
        </pc:grpChg>
        <pc:grpChg chg="mod">
          <ac:chgData name="Kulinich Bohdan" userId="48e65c9f34e137d0" providerId="LiveId" clId="{9D1FB125-A826-5542-BB98-894D9C531A05}" dt="2021-12-21T21:13:01.255" v="1814"/>
          <ac:grpSpMkLst>
            <pc:docMk/>
            <pc:sldMk cId="3756501705" sldId="660"/>
            <ac:grpSpMk id="485" creationId="{781796F8-BFEB-D047-AED9-3F4BC0E320FB}"/>
          </ac:grpSpMkLst>
        </pc:grpChg>
        <pc:picChg chg="del">
          <ac:chgData name="Kulinich Bohdan" userId="48e65c9f34e137d0" providerId="LiveId" clId="{9D1FB125-A826-5542-BB98-894D9C531A05}" dt="2021-12-21T17:19:51.842" v="1030" actId="478"/>
          <ac:picMkLst>
            <pc:docMk/>
            <pc:sldMk cId="3756501705" sldId="660"/>
            <ac:picMk id="12" creationId="{DBA536CA-B308-894A-9590-E5F96EBB49A0}"/>
          </ac:picMkLst>
        </pc:picChg>
        <pc:picChg chg="add mod modVis">
          <ac:chgData name="Kulinich Bohdan" userId="48e65c9f34e137d0" providerId="LiveId" clId="{9D1FB125-A826-5542-BB98-894D9C531A05}" dt="2021-12-21T19:11:30.245" v="1438" actId="14429"/>
          <ac:picMkLst>
            <pc:docMk/>
            <pc:sldMk cId="3756501705" sldId="660"/>
            <ac:picMk id="14" creationId="{388AFAE0-69EF-784A-A439-B128B348121F}"/>
          </ac:picMkLst>
        </pc:picChg>
        <pc:picChg chg="add mod">
          <ac:chgData name="Kulinich Bohdan" userId="48e65c9f34e137d0" providerId="LiveId" clId="{9D1FB125-A826-5542-BB98-894D9C531A05}" dt="2021-12-21T20:31:07.838" v="1517"/>
          <ac:picMkLst>
            <pc:docMk/>
            <pc:sldMk cId="3756501705" sldId="660"/>
            <ac:picMk id="88" creationId="{272EE5CE-1BEF-2D47-87A4-0A6372C8494C}"/>
          </ac:picMkLst>
        </pc:picChg>
        <pc:picChg chg="add del mod">
          <ac:chgData name="Kulinich Bohdan" userId="48e65c9f34e137d0" providerId="LiveId" clId="{9D1FB125-A826-5542-BB98-894D9C531A05}" dt="2021-12-21T21:13:03.239" v="1815"/>
          <ac:picMkLst>
            <pc:docMk/>
            <pc:sldMk cId="3756501705" sldId="660"/>
            <ac:picMk id="103" creationId="{9B2FAD9E-D6A9-734E-BEC9-9ABFA7435956}"/>
          </ac:picMkLst>
        </pc:picChg>
        <pc:cxnChg chg="mod">
          <ac:chgData name="Kulinich Bohdan" userId="48e65c9f34e137d0" providerId="LiveId" clId="{9D1FB125-A826-5542-BB98-894D9C531A05}" dt="2021-12-21T17:19:51.842" v="1030" actId="478"/>
          <ac:cxnSpMkLst>
            <pc:docMk/>
            <pc:sldMk cId="3756501705" sldId="660"/>
            <ac:cxnSpMk id="41" creationId="{A2F4D2C4-7A5E-CF47-877B-7EDF881FC208}"/>
          </ac:cxnSpMkLst>
        </pc:cxnChg>
        <pc:cxnChg chg="mod">
          <ac:chgData name="Kulinich Bohdan" userId="48e65c9f34e137d0" providerId="LiveId" clId="{9D1FB125-A826-5542-BB98-894D9C531A05}" dt="2021-12-21T17:19:51.842" v="1030" actId="478"/>
          <ac:cxnSpMkLst>
            <pc:docMk/>
            <pc:sldMk cId="3756501705" sldId="660"/>
            <ac:cxnSpMk id="43" creationId="{17B8B484-62D4-134A-BCE4-A05113D8BCB4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68" creationId="{EF3860AA-0F36-3F40-B496-414814572F85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69" creationId="{A117A1B4-4C6A-AF47-A339-447FC8E48034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0" creationId="{218F0497-04E0-5E46-B789-2E19720D703F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1" creationId="{937FB968-A3B7-A145-B275-087A9729A2AC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2" creationId="{80B1B69A-5582-0B4E-8B6B-8F778CEBEA5C}"/>
          </ac:cxnSpMkLst>
        </pc:cxnChg>
        <pc:cxnChg chg="mod">
          <ac:chgData name="Kulinich Bohdan" userId="48e65c9f34e137d0" providerId="LiveId" clId="{9D1FB125-A826-5542-BB98-894D9C531A05}" dt="2021-12-21T17:25:32.673" v="1177" actId="165"/>
          <ac:cxnSpMkLst>
            <pc:docMk/>
            <pc:sldMk cId="3756501705" sldId="660"/>
            <ac:cxnSpMk id="73" creationId="{A0E11D74-CB5D-5A47-B7DB-E1C4FF44976A}"/>
          </ac:cxnSpMkLst>
        </pc:cxnChg>
        <pc:cxnChg chg="add del mod">
          <ac:chgData name="Kulinich Bohdan" userId="48e65c9f34e137d0" providerId="LiveId" clId="{9D1FB125-A826-5542-BB98-894D9C531A05}" dt="2021-12-21T17:28:01.153" v="1231" actId="478"/>
          <ac:cxnSpMkLst>
            <pc:docMk/>
            <pc:sldMk cId="3756501705" sldId="660"/>
            <ac:cxnSpMk id="75" creationId="{73095FDF-B2F5-AC48-9608-8727E6C27C16}"/>
          </ac:cxnSpMkLst>
        </pc:cxnChg>
        <pc:cxnChg chg="add del mod">
          <ac:chgData name="Kulinich Bohdan" userId="48e65c9f34e137d0" providerId="LiveId" clId="{9D1FB125-A826-5542-BB98-894D9C531A05}" dt="2021-12-21T17:30:39.639" v="1241" actId="478"/>
          <ac:cxnSpMkLst>
            <pc:docMk/>
            <pc:sldMk cId="3756501705" sldId="660"/>
            <ac:cxnSpMk id="76" creationId="{7F917CF6-5380-684C-BBB3-BB03ADE86400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78" creationId="{8322CDA4-B6E8-884C-912C-B2C25D69CEB9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79" creationId="{1CF4C7D0-0A1A-894E-9187-F5E1EBA7C98F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0" creationId="{73FB6A91-7C07-5E4C-BCE4-75B5FC841414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1" creationId="{59C320B0-27EC-814E-B90A-525F848A4512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2" creationId="{40B9FAC8-9C62-8D45-BE40-B7AABE338B17}"/>
          </ac:cxnSpMkLst>
        </pc:cxnChg>
        <pc:cxnChg chg="mod">
          <ac:chgData name="Kulinich Bohdan" userId="48e65c9f34e137d0" providerId="LiveId" clId="{9D1FB125-A826-5542-BB98-894D9C531A05}" dt="2021-12-21T17:31:12.984" v="1248"/>
          <ac:cxnSpMkLst>
            <pc:docMk/>
            <pc:sldMk cId="3756501705" sldId="660"/>
            <ac:cxnSpMk id="83" creationId="{1DDCC78B-AAF0-174B-93BC-D0A5E96161E7}"/>
          </ac:cxnSpMkLst>
        </pc:cxnChg>
        <pc:cxnChg chg="add mod modVis">
          <ac:chgData name="Kulinich Bohdan" userId="48e65c9f34e137d0" providerId="LiveId" clId="{9D1FB125-A826-5542-BB98-894D9C531A05}" dt="2021-12-21T20:40:08.346" v="1740" actId="1036"/>
          <ac:cxnSpMkLst>
            <pc:docMk/>
            <pc:sldMk cId="3756501705" sldId="660"/>
            <ac:cxnSpMk id="86" creationId="{1D458ABD-5931-0B47-AF51-B45AB7616A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08" creationId="{7DE44C3B-4E69-8548-B8D6-9E4C2072CD8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09" creationId="{173286EC-4442-6440-A90A-0DC0917872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0" creationId="{20C25E15-CA22-6B44-BB62-CAC61090677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1" creationId="{58C3E55C-E62C-BC43-84BE-6A447F08AE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2" creationId="{BC4574B2-E581-874E-B2EF-403613B588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3" creationId="{AB13AE46-4F6F-364F-AF08-E57A2E5AAC0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4" creationId="{F26E93BF-18C6-8F41-A949-4C7A17A3C9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5" creationId="{782ABC42-552C-6A4D-842C-32D3F2CD6BD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6" creationId="{4E63B1F5-A3E8-A545-805A-8D9EEBA274D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7" creationId="{D8A736E5-E252-F041-B51E-C768400DDB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8" creationId="{B594E00E-63AE-B24F-B458-99E8F5D3389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19" creationId="{7523FCD9-D9F8-A14D-BFFA-6B04BD4B32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0" creationId="{AF50C96B-948F-5940-A959-CF1917F15F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1" creationId="{043FCEE3-4400-3D4B-BA4A-C9F0AC020B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2" creationId="{7276DD2D-5703-A94B-AC3D-FB11052590C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3" creationId="{9E222CA7-52EF-CA42-BCED-8FAE9451A94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4" creationId="{61B3DE16-4BA3-1D47-96AC-92C1CF38D4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5" creationId="{AD0A0FC3-52AF-C543-8BB9-46448747094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6" creationId="{4BCA0816-3EF6-8749-BEE1-476AF58D79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7" creationId="{22CE86C2-3B2B-BF49-8689-D45465B940F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8" creationId="{A1A36FCF-E884-FB40-B670-8B9EF6C5EA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29" creationId="{3E10EEF0-96C5-9844-A6D6-D4C62C45D79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0" creationId="{AFD93EC1-4132-A048-A6F1-EE0F4785041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1" creationId="{09C73974-63A4-FF45-B2B5-740CD590FF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2" creationId="{61B7A88E-225B-5845-A95D-E90D07305D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3" creationId="{A4A1C9BE-1EC4-9D4F-8AD6-4AF24724A5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4" creationId="{8A63CD1A-2C4F-244D-966F-3F91846CDB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5" creationId="{F6FF81C5-4D8E-994F-ABA3-5BA0F9DE5D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6" creationId="{32D605B2-A564-FB4E-86E8-EE1337A9FF6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7" creationId="{97C98D19-C0DD-0C40-89B4-7AFC97E93B5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8" creationId="{B365CD95-B959-FE47-BD3C-B0CAA5D7494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39" creationId="{837E2515-6682-EE4F-9D34-5787A2D9EC9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0" creationId="{1906E37D-EBC5-BE4D-B7A9-706610C1DFC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1" creationId="{795C7DB5-DCEA-9E46-B7B7-B0563CE970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2" creationId="{B5F2B2A6-20C3-D849-BA2C-F68F5B52EA1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3" creationId="{7C3CB27C-5EA8-8345-ADD7-A005050F79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4" creationId="{D7A4D569-4B85-F144-9B5C-AAC5C3F6517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5" creationId="{192E0672-4518-6742-A5C6-CE4EC47E9F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6" creationId="{C72C9BAC-1285-2E4D-83CB-5243FD9A27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7" creationId="{E27DF136-EF10-A841-8A25-E01AF584D17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8" creationId="{15856DEC-5438-1B48-AD7D-8BA8CEF08DF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49" creationId="{29959E0D-C629-FB40-901E-79F6CB816B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0" creationId="{5EBD4DB5-EB4B-E44D-A1C1-C25CEA66E11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1" creationId="{30EF3108-CD0A-B54F-8D83-2513F0AD88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2" creationId="{63F1F406-30D4-134A-A135-DCB04CF9D3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3" creationId="{227663FC-841A-6E42-952F-4174CBF5802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4" creationId="{434A329E-1769-C949-951D-E20867D7EE6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5" creationId="{F5977554-C991-124F-A93E-1A51DE45B8E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6" creationId="{DC46FB99-1265-7E40-B4A5-E55EC4C5E23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7" creationId="{6EC8BA18-42D6-F846-982D-8B421D5AF25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8" creationId="{22235BC3-A195-394E-BF67-1E9A0CDF29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59" creationId="{719F7BC9-6C66-BF49-823D-E25C1D34180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0" creationId="{9CCF9478-740D-6046-9A4A-9A28BB6EB73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1" creationId="{E25C5C30-B8A9-8745-9F80-62229F099F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2" creationId="{2BCBAC05-127C-AD47-9A88-34D611FF85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3" creationId="{A3EF4F5B-894D-8C4F-8E70-BD99484CA98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4" creationId="{66F7EDFB-8246-904F-BA83-60F3DC8324A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5" creationId="{F90BD4A8-0BA3-E84B-A325-DC5464A2FE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6" creationId="{47422AD5-3F8F-BD41-BF67-C940BB40BFB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7" creationId="{606E48D8-BEC0-164B-AA09-6B8F6B7955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8" creationId="{2199A17F-0C68-4B41-96BE-23D44D4BC78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69" creationId="{3D37B293-201F-1048-B79E-E557229BFEA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0" creationId="{7849CD4B-BF68-2148-BD3F-F4D00020FBC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1" creationId="{56609EB7-19D5-CE49-A5C0-CA0D2B15D4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2" creationId="{D4011EE0-95EF-FE42-B9F0-213CAC6081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3" creationId="{CE0B5E31-3764-F84B-B84C-60145A925EB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4" creationId="{4D1E12FF-2E10-4846-9A69-9B5EFE1CC9E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5" creationId="{620A57CA-7F02-B14D-8345-CF75802A45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6" creationId="{8BDC93F4-4E20-3B4D-BC5A-F3CB81D281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7" creationId="{C2ABBE76-4A8D-4C41-8261-D360B706032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8" creationId="{3B67545E-48C3-8B45-AC86-CA2FB452F1D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79" creationId="{4620B9D2-D07E-3D44-B8AF-2E1F7D8AC05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0" creationId="{292A2D5B-8B4E-FF4F-B618-8BB0E5DA539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1" creationId="{341100C1-592F-0C45-B412-901B09AE902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2" creationId="{7B51A65F-88E0-B94F-8698-BABC5864E60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3" creationId="{63217935-84D6-9643-9CF5-B6A8B76959A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4" creationId="{4997B0FF-BE2A-4946-9873-02AAE514D3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5" creationId="{63095366-9771-6C43-A026-7C71DC7B664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6" creationId="{986E5C25-2C4C-7047-B5DB-78742D6D656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7" creationId="{D89C9E33-86D3-E447-B690-32C83293FF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8" creationId="{4CF60DB6-99CE-F145-9BDF-006EE757B6B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89" creationId="{54AAEAFE-B8C1-424E-860F-AB906CBBB42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0" creationId="{91F0058E-4C30-2F44-BBF2-64A55DF486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1" creationId="{C848A16C-AF5F-5947-8802-BC2F76E2DC3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2" creationId="{771AEF52-BEF5-9B4C-9169-277D4750CB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3" creationId="{A59900F3-02E8-B64B-9B4B-6A3F9224A34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4" creationId="{399DF327-13E8-A945-91B7-2CDD4B96BA4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5" creationId="{2B8A4E2D-CCA3-814B-83AC-65FBD12D19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6" creationId="{B91F9020-82C2-CC41-B6EA-CB623D46B7F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7" creationId="{0EA0C822-AA93-154E-91A0-3ED0D169D90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8" creationId="{2AF371EA-97E1-FA44-8C12-2DFA449667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199" creationId="{F4F942EC-7A36-A345-8DB2-9734D195C1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0" creationId="{0D370FE1-8D19-A84D-9C8F-05B9B5CDC90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1" creationId="{36D2BC3A-A171-E344-AF6A-10B44E6029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2" creationId="{6BEAB0C7-D589-2045-807E-12E6251981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3" creationId="{B2BCD43C-AAC5-2445-8466-48A128ED690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4" creationId="{01EFD079-149B-D74B-BACD-973D171D1E7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5" creationId="{1E602348-58ED-434D-8124-C445D4D9593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6" creationId="{2B24FACA-371B-3745-9C6B-8EDB91DB747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7" creationId="{A0938B62-FDC3-E14E-8348-CCE2A8354D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8" creationId="{C8F10DEB-E54C-1640-BB8C-3745461ED1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09" creationId="{7F25A8A5-5733-3741-856A-05D2C278DE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0" creationId="{79E76A4B-8B01-0C43-A7D7-C10687648C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1" creationId="{63147345-8666-FB4C-AE8A-533E8EE36D2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2" creationId="{E605F3ED-EED3-394E-BD80-B1BEFBB9FE9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3" creationId="{54AD7366-3BFB-F64C-8363-94656566018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4" creationId="{7070F88F-D8FB-DF48-9700-1D58D61F496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5" creationId="{7DCA5B98-39E9-554E-B2E9-18B084AA900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6" creationId="{DDB8A112-1A5D-3945-ADA3-20A6F156C48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7" creationId="{09FEBD7D-3790-0A41-BEC2-B830D82E26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8" creationId="{CA2C508A-36AC-1649-9C88-F08430DCA83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19" creationId="{665FECDB-7A21-8D4F-AEB3-A455DC4294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0" creationId="{0BD94562-5C51-2B49-ABE9-DD8D8759BB2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1" creationId="{CA5A724A-8B69-9B43-859D-8AF36EEC49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2" creationId="{8B6ECD46-A337-B84E-84BF-1385067261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3" creationId="{D3937F2E-BDB0-144C-9AD2-857847A095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4" creationId="{1889E72E-B96B-374B-98CC-6568E8F2B79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5" creationId="{2702DE20-03DC-474E-9E24-157B79D584C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6" creationId="{AAC1514C-A4A7-354F-B049-3745A7D6F56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7" creationId="{7083426D-7A0F-9C4F-BDFA-096A10DD41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8" creationId="{FF04312E-72BA-9344-A0AB-E3DC7644F1E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29" creationId="{1C5C5783-FDF9-BC4B-A1A7-D31164BD72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0" creationId="{10477019-C022-C645-A7A5-25F97D47D3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1" creationId="{07FDCA1C-C503-B043-B262-1363276CF3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2" creationId="{C3E5A996-DCFF-934D-B8C5-72BEB7E40F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3" creationId="{10DB74E1-2715-C248-AC5B-13AFDDEF41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4" creationId="{4F99D5A9-EB7F-3C40-BD83-7EE35E5140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5" creationId="{783E5A7E-2423-9944-A263-4FAE0CFB463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6" creationId="{39DBB3D8-C464-214B-B800-E3A5B9DA65D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7" creationId="{B7725B49-0EC3-6748-BAAC-39950FE654C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8" creationId="{443ED452-0594-D443-B903-C0BA14E421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39" creationId="{2DC57777-647D-254E-8319-3282CC4E14E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0" creationId="{1F9DB905-E6AC-C14A-A024-90E276C2B3D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1" creationId="{2037DAE8-2FD9-8848-AC2E-A9A6B30DFC2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2" creationId="{0318DE3A-89CE-F44B-ADF7-691A091814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3" creationId="{3DD37940-C58B-564F-936C-60C5287ADCD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4" creationId="{F2F74BD6-80DE-2047-8082-E9DC6403D4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5" creationId="{B96E6E34-A453-3949-A1B5-5BACDC2B50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6" creationId="{0C10CFA9-71AB-354E-B3FD-7731594086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7" creationId="{3BCFB044-A92D-A041-B038-B453C5ADEDC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8" creationId="{7C42EF85-8ABC-5049-B54E-E61090CDA9D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49" creationId="{A1ED4B31-4549-0046-9C0F-7C86CA51E14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0" creationId="{20040C9B-6ECB-E54F-A5DA-A29DA0A2EBD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1" creationId="{A5468BDA-B4F8-C343-9AA0-98570B243AF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2" creationId="{A5A9EFB3-B63B-364B-AD34-F2002EE25B5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3" creationId="{5C7D3F0C-41D6-9E4B-869D-385DFD153AC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4" creationId="{B583E71C-9A94-0146-AE78-1969F41F61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5" creationId="{243F065C-7610-564E-96DE-247F2868F9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6" creationId="{7C60B709-D02C-C948-B8E4-6CA77D4E02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7" creationId="{71D21C58-7E6E-3742-B2E4-15F75DB41AA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8" creationId="{01588392-B00F-EE49-B6E7-550E7DA9F7F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59" creationId="{5F4913A7-3842-D84B-8D72-A98F69A8486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0" creationId="{2F8EB59A-037F-5B4E-A4A6-8E0ACDC868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1" creationId="{BBC0A7B0-5B7B-3E4E-AF2D-3525935F048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2" creationId="{45CADE1A-2527-5D49-BE58-E5614B0BF4B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3" creationId="{74CD5F00-1D07-854F-B2CF-86CF5A552A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4" creationId="{E2DBD609-B240-0648-9E15-6E54DCB7B0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5" creationId="{19872FCB-7A53-D44E-8578-A8544C06AB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6" creationId="{531F92B0-4FA5-4F42-8906-2A3FDC593E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7" creationId="{0EC5F26E-B8B4-C741-A4F0-99AB69A83B2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8" creationId="{D108BCFB-DEFB-E24F-9531-4D6C09A0A08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69" creationId="{21113D20-0EE9-E244-BBA5-7C922349927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0" creationId="{3ADB543B-F4C3-CD4A-BABF-331499D1396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1" creationId="{1C278002-56D6-3940-9F80-3AAE9B76D9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2" creationId="{547CB8D5-FC92-D44B-96EA-8C5E2C9F365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3" creationId="{2761089D-19F6-774C-8BA5-F24A78F8D4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4" creationId="{B1FB5559-8278-AF48-B10C-F8F62A6947B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5" creationId="{18DBF388-C064-1349-848A-36D282F686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6" creationId="{D95F4D2D-1B44-B54F-81D5-2026C343255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7" creationId="{BC0DCFBA-7F77-0146-A6F7-24E3A8BBAA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8" creationId="{01AAE88E-96B3-4647-B4AF-28A85D4754F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79" creationId="{32B0050C-2AF6-B642-9CE1-C254C5F3874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0" creationId="{E34DC2D7-66EB-4240-BBFA-31FD7EDD47C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1" creationId="{FBF52C3C-B147-5046-A5EF-9373B22D431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2" creationId="{022E4A50-E534-B244-A018-CE97779FAF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3" creationId="{6B644B2B-BF10-024D-A029-7A2A0B4B8EF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4" creationId="{C1DC6D61-82B2-C142-A926-AB162DD71D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5" creationId="{85AAE99A-AA33-5848-A771-30616360EA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6" creationId="{CBEFFB4E-6084-CE47-BC15-E9173AFAF0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7" creationId="{E9702E78-BF2A-CC41-84D9-7D76F644ABF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8" creationId="{A522D412-E28F-564D-996F-1936DF0BAC6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89" creationId="{856E553D-13DE-A74E-B6F6-4255F5B0AC9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0" creationId="{6213B75E-BCB7-134D-B370-1D3F8E5E76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1" creationId="{368A8571-61B4-BC43-8D2F-31237955437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2" creationId="{21607BF3-F95A-B646-A59A-59EAF8A7DE7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3" creationId="{56346905-B586-B74A-8F02-8EBA8702DC9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4" creationId="{436A7802-13C4-A84A-926A-33BE4CE5A9A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7" creationId="{E2E6B72E-8E18-AC4B-BF3A-68A641CE982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8" creationId="{8B19B85E-FFD2-6A4E-9D98-C11E70D1169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299" creationId="{737F1EAA-DFAE-4842-86A5-E6E3DAC8E3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0" creationId="{03F05FE5-1D90-0049-9141-3CE6ED3471B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1" creationId="{DA46BC3D-DF18-A948-BF8C-443A5960CFF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2" creationId="{397E6B76-5BE6-ED43-B72C-733AC060DF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3" creationId="{7E0A7613-06A0-FE42-8806-C99CA5620DC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4" creationId="{2DA2DA73-6B6D-1045-BC7F-3FF01B413EB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5" creationId="{90AF3D01-BB0E-8C43-BCCF-97F62B268D1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6" creationId="{32756093-0924-F346-8161-33097336355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7" creationId="{6DBE96DC-05D7-0740-B975-F0AF64DDC5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8" creationId="{856CE2C6-21A5-DE45-807D-CAF94817F08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09" creationId="{FCB36782-81FE-9548-8575-9BC95E804DA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0" creationId="{CBED5EEB-CB5A-9D4E-80B3-4DF10E2E9C5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1" creationId="{6591101A-108D-8348-98B3-1301DB9ABF4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2" creationId="{618A9306-6A7E-E644-8CBD-C3B299A1F8D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3" creationId="{668B5429-FE30-544E-B33C-C5FC9F0935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4" creationId="{892D5A24-C9C5-B148-9F77-CC2B1B308F6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5" creationId="{AD24BEC8-E095-974E-B0F5-91E986E1BB1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6" creationId="{A974D2BE-A0B7-FA4D-B0E6-75B99E53E13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7" creationId="{FED15F2D-A1D3-C74B-B028-2F6DCB1C36A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8" creationId="{F94AC78B-72FA-3844-B716-89FB2E33B28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19" creationId="{479E32D8-AAB5-8441-9280-6E3EB67A0D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0" creationId="{E2980713-C48E-4B47-9950-02E7A633AA3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1" creationId="{3340A33D-90D4-5144-8DD2-8D86B4F2E9C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2" creationId="{C3906DDF-B58A-D441-A57F-02B83DCDEF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3" creationId="{45167D9C-BD89-0041-B8B0-0B342C5AE19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4" creationId="{CBB99FAC-82EC-DE4A-B7B8-E4755DF58B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5" creationId="{254F2625-26FA-A94A-BE83-BA8551CF0E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6" creationId="{499D9564-DFEF-6141-B83E-9A6D9AC4C5A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7" creationId="{CF117F4A-3CDA-B143-8A8A-343C3E52FB8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8" creationId="{8B3D4CAB-CA21-CB4F-ADE4-4B8ACC8713F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29" creationId="{8F10CE3E-7997-4544-A772-0E9F78DCE6B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0" creationId="{6378CB37-9345-C64F-AFCC-29921A1226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1" creationId="{7D3B925D-3837-544C-928B-D8BB15D04E1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2" creationId="{5780BC17-ECE2-BF44-BA52-AAA2AB8526E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3" creationId="{04C9047C-400C-F44C-8825-56E5251B77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4" creationId="{3EA50E2F-BF8C-0546-AE96-7F36E770C2E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5" creationId="{57A83B65-4A89-F542-A8AD-62BA5EFFF99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6" creationId="{91B83E77-1385-AD41-AAF7-358CFFE3131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7" creationId="{C44320F5-359F-DC41-BE29-834DB639CC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8" creationId="{9C5C2103-E180-7744-A56A-2EA65ABF7DF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39" creationId="{5ECDB3BF-5587-F04A-9A91-CC7773CAFC2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0" creationId="{19654EAA-80E4-8140-AB76-AAC21AAF5CA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1" creationId="{2F49D0BF-D3DA-584D-A45D-28AEB3299A1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2" creationId="{BC2BAB80-5168-694C-A663-5181C645CA0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3" creationId="{A1BA71F3-6CCF-9F4C-ADEF-26C697C5C3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4" creationId="{08A1F189-8DDD-A146-9B7A-63BA81CBFE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5" creationId="{8601BB96-2E35-514C-A167-B2EC058A0E3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6" creationId="{EEB3F761-52EC-A449-A984-1A811EA711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7" creationId="{7BBF11B6-FEC4-314B-8082-A28EC11DE63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8" creationId="{518FD69A-C1DF-D04D-B263-E4BCB7B348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49" creationId="{BA208352-5B39-6A43-B4B0-95CA5FF40B2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0" creationId="{3CDFA8EB-0459-284A-9E53-7D10969312D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1" creationId="{A053141C-097B-0F4B-9C70-6B071215BE8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2" creationId="{8C9C1512-1F20-2147-B21F-7AEF7610BBB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3" creationId="{A0947DF0-C628-DF48-A069-8BD551BD683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4" creationId="{29B04BA0-58EA-F94F-A449-3C970AB069E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5" creationId="{9B9EFC97-E39C-2142-851F-E6B391DEF5E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6" creationId="{13316CEE-AA37-9242-97BB-BA892C4BA9E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7" creationId="{364E809B-0119-134B-8957-7E88C85BD1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8" creationId="{90152825-D785-2641-9841-7553C91AF4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59" creationId="{CF5F45E7-775C-4C45-ADF4-BD3AD8493DD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0" creationId="{3BE6D672-2F46-A94C-ACB3-7CF18E93C6F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1" creationId="{7C83B9B4-56D4-CE4A-9B98-56A53E0BE2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2" creationId="{2337BB35-4C3F-BA41-BFBC-94FF7564DA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3" creationId="{9A435782-476C-7A49-B9F3-19A9B4D117B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4" creationId="{407CF2D5-E1C4-2742-86EF-4A09FC61C7A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5" creationId="{1570C1F1-BFB1-CC4C-A52E-92CC3EB931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6" creationId="{71F46A5C-05A2-BF49-81B7-2747C785982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7" creationId="{8320FFDB-ECFA-BB47-BDA9-66FC02913F6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8" creationId="{EC93BC6F-062D-BC4E-BADA-F17E7CE8EF8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69" creationId="{C0D065C5-E8F3-E744-A39E-23E0590EEC2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0" creationId="{304BAB2B-7C8A-404C-AB8C-15E0C340F91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1" creationId="{53E7BE64-D796-D34C-B0C0-4197E7977BD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2" creationId="{EC0422D4-7EA8-EE48-AE8F-0A487CDE9C0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3" creationId="{62244E47-A86F-A04A-AABE-45E8FD8258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4" creationId="{980AC4E8-0D9C-F742-8068-D7FB150CB4A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5" creationId="{351AB1EE-0056-C042-8287-3F0D7193163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6" creationId="{8F789937-A914-B446-837A-443AF0FE38C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7" creationId="{88AB54DC-F28A-004B-ABCA-C733D5CE1ED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8" creationId="{6BCE6612-0943-1D47-B9C4-6F30F06C12F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79" creationId="{399A894E-CBC0-C140-AD97-2A6B4D3ACE5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0" creationId="{EA722FD5-5CAE-4148-A4E2-411F4BE57C2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1" creationId="{6FC89C92-F8E3-9644-828E-B5A983B271C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2" creationId="{D7700011-19DC-B642-95CF-4D0484A49B4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3" creationId="{7ACD48D3-F90C-7F44-8A31-82F9B1C0CE4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4" creationId="{B1A31436-6DFA-7544-BE9F-AB6175A0716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5" creationId="{1ABEDEED-0906-234B-977A-831316B7757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6" creationId="{0A1D496E-ADF6-4C40-A39A-ABCDD49D531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7" creationId="{86DE2625-D30C-E54A-9198-6262C6F2CD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8" creationId="{21984EFF-4EA1-8543-BF3B-B5E005A5B87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89" creationId="{8BE55F5B-1497-634A-97B1-236BF07FC01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0" creationId="{BD747968-703A-3A46-9D72-B8D0AAD9E44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1" creationId="{518F9670-A7CE-E34C-BF2B-21D4488291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2" creationId="{796781E3-6FE6-BF40-86B8-DFCDB7DEF41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3" creationId="{9C1B4D46-A197-BD4C-8180-2ABD62F0F84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4" creationId="{57D9B587-628F-3E4F-8EB7-880DEB6BB11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5" creationId="{8D6AE49C-29C9-3749-A8B9-A67F8EFDF8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6" creationId="{66AD4A6C-1631-0E4B-8B7A-99C31F5160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7" creationId="{3BA67030-543E-A04F-B92E-8AFD72969D6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8" creationId="{7DB97B5D-2DD0-9F4C-99C9-ECB0A5DB55D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399" creationId="{EF70F6AA-C675-5E47-BD60-215E5ACB84A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0" creationId="{3313E2C6-8171-0641-BBF1-B3770E6A36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1" creationId="{681F12E1-6851-1F4A-9713-E4B8849D67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2" creationId="{925F6447-77F9-D046-829D-3B420FF91D8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3" creationId="{34E0F9BD-5AA0-0C48-94B3-80324DA6DE2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4" creationId="{1D6A830C-3AAB-3C49-AD89-29DE6FFF90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5" creationId="{F8589F0C-62AB-EA4A-BEF6-88BA3AACD7F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6" creationId="{BBAF5297-BB41-FB4B-959C-3C4A2F4DEC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7" creationId="{C282FD5C-E659-644E-B06C-D12D483C42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8" creationId="{1AD0CE0F-0623-484F-AAC4-8879606E733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09" creationId="{7FE83CDE-ED4F-F240-9DF2-DA8E7608181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0" creationId="{FFFFAE9B-8E38-3E43-92FC-D2A2A106975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1" creationId="{DA423B8A-4584-0841-B305-C0932D4D6C8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2" creationId="{6A87798B-A2B8-364F-991A-1EC1E4A6B4B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3" creationId="{7D964F71-5B52-9B45-A3E2-8897FE93C79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4" creationId="{5B5DC148-AA22-FB46-9CEE-A6C7A5EC89E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5" creationId="{6B2DD4A6-6356-B148-B5E1-274B2453AEC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6" creationId="{2EC3AFDD-6512-B744-A58B-A7585837F1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7" creationId="{53FA82E1-048C-4F44-99E9-5FDAB95DD5A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8" creationId="{0EFD6D51-F80B-744E-BBE9-BCED820DB5B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19" creationId="{B97C444A-CF62-4A4A-8525-9C4B967005B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0" creationId="{3D69BCBA-4964-7241-ABAA-25AACBCF98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1" creationId="{F442D1F7-1EF9-094A-A8A6-AD18861AA05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2" creationId="{FA4CF6CF-C544-1246-B371-F3E6791B620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3" creationId="{A984B82D-3BA3-0947-82D5-D92373D34E4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4" creationId="{D2269DE4-ECB4-D846-B4AD-243362B7688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5" creationId="{2B6F0292-1421-0E46-8731-16B1B490D47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6" creationId="{FD0922C5-813F-6B44-9445-31CB328E1F5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7" creationId="{EF09780D-2485-2B4A-8017-3E682CFFAF2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8" creationId="{3AE605F8-78A1-244E-9130-09009FE0CE4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29" creationId="{511DC461-57BC-FC4C-A68B-D3A956729F1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0" creationId="{2C8B201F-E3FE-5B4B-8EB6-B8931683ACD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1" creationId="{0B72A605-A321-654C-8EEA-65F869D5E97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2" creationId="{CE810C0A-0904-C640-ADD8-6EE9B246577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3" creationId="{0350BF4B-EBE0-584B-8E6A-6EECDBA6FAC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4" creationId="{D6F4D137-8AA5-D746-B221-7FB5FA4284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5" creationId="{E51332CF-E4CB-5646-ADDB-5D4CF2525AE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6" creationId="{BBA0BA52-5BC9-9C40-AD80-03C23AF62C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7" creationId="{7F22E329-16B2-6343-93DE-A158F926C3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8" creationId="{D9DC405D-8605-804F-B0A3-23B8323DC6AB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39" creationId="{4C905577-4E90-974E-9479-6BA6C14B8D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0" creationId="{F32CC099-F25A-BE48-9FB5-7D1B5344607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1" creationId="{6A498B07-BD5B-3741-961D-EBB128A353B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2" creationId="{ADAAF5D0-D8B4-7749-A4DE-FDBAB8DE2D7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3" creationId="{F371854D-7E70-924A-9880-7B85CA65966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4" creationId="{D762B7D1-1334-2349-ABC6-B044C244D04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5" creationId="{AE8610CC-8D11-7242-BA76-0561C05614A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6" creationId="{6CB4DBE5-DF6F-C44B-BFBE-053C1C645CC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7" creationId="{6D52AAD4-A6D4-AD46-A226-CAF6AA642EA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8" creationId="{E2C6E83E-4047-6941-85D6-EB27D33D58F4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49" creationId="{0A2AB772-2963-6D49-B0D3-554A8A6149B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0" creationId="{5E4C3FD9-0D68-064C-BF0E-89CC5F337A8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1" creationId="{CA8EA859-4CED-3642-B701-AA23AEF58430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2" creationId="{CFD6FF54-023F-4547-A5D5-191414DAAEB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3" creationId="{B1C29FB2-EBFE-564F-8A95-5F21044B0F4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4" creationId="{BE0C4039-4DD1-6947-9021-B4C5A67870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5" creationId="{3014D2D5-E2CB-764C-9D54-5B2C92FD1B0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6" creationId="{7549DA92-A7D2-F749-B2CB-49C8E59FE72E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7" creationId="{DD68F398-E745-8F4A-A23A-568AEE7724D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8" creationId="{002FBD9E-D20A-B645-AF12-035B231FAB6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59" creationId="{2D6689D9-1F0C-B04C-A9FC-8D24505CFE5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0" creationId="{71255987-D31A-D44F-ADE0-3B530259474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1" creationId="{AB5259B7-E174-374F-8CD3-DEEE63FD7EA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2" creationId="{23D06D98-347D-384A-9028-72522A65595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3" creationId="{AF7938AB-56B7-2047-87AB-34FF35C460D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4" creationId="{5BCAFAAD-6B82-5B45-904C-94F377F649E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5" creationId="{9997C605-DECE-3843-BA56-238DF161339A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6" creationId="{75BBF059-0D2C-9C45-A290-7F1FBAD8D19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7" creationId="{ED85244E-0140-1E44-9B85-7CDDB38EE06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8" creationId="{B77F45DA-1FDF-7D4B-AA8F-E2328FF67FB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69" creationId="{99CB318A-2880-F241-A1AB-9C3FA8C65A6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0" creationId="{2BA91419-13E4-8E40-A46B-AC1DCE689E6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1" creationId="{CBAE8BED-6623-E640-B8E4-F10805F198A1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2" creationId="{9AD263E8-54AB-0A4B-BBA4-E9DD24024038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3" creationId="{C03E6246-7F87-4B40-8D9D-BB73A541174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4" creationId="{26025EAF-EAC5-D342-87AA-52B4122D5017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5" creationId="{DC741E14-ED24-654D-831A-C150AE2BF07C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6" creationId="{A92DCB27-4D58-7F4E-AE3E-CE0DD469C363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7" creationId="{9A9F57C0-A4E1-E941-A633-F8068C6EA256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8" creationId="{0CD5E09F-3994-6A4F-BD3A-9FE470143A5F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79" creationId="{88D47969-3519-D942-A3EA-C01446350139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0" creationId="{80ECDD61-FC32-5F42-A2A1-E30F34E8F442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1" creationId="{14E8D129-02B1-C441-AADC-A575821091F5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8" creationId="{31FBBD4E-A3F8-4E4A-98F1-5C9D309CCD4D}"/>
          </ac:cxnSpMkLst>
        </pc:cxnChg>
        <pc:cxnChg chg="mod">
          <ac:chgData name="Kulinich Bohdan" userId="48e65c9f34e137d0" providerId="LiveId" clId="{9D1FB125-A826-5542-BB98-894D9C531A05}" dt="2021-12-21T21:13:01.255" v="1814"/>
          <ac:cxnSpMkLst>
            <pc:docMk/>
            <pc:sldMk cId="3756501705" sldId="660"/>
            <ac:cxnSpMk id="489" creationId="{D9279499-18FD-C048-929E-868D9E20FB46}"/>
          </ac:cxnSpMkLst>
        </pc:cxnChg>
      </pc:sldChg>
      <pc:sldChg chg="addSp delSp modSp add mod modAnim">
        <pc:chgData name="Kulinich Bohdan" userId="48e65c9f34e137d0" providerId="LiveId" clId="{9D1FB125-A826-5542-BB98-894D9C531A05}" dt="2021-12-21T20:18:25.684" v="1459" actId="20577"/>
        <pc:sldMkLst>
          <pc:docMk/>
          <pc:sldMk cId="2592193195" sldId="661"/>
        </pc:sldMkLst>
        <pc:spChg chg="mod">
          <ac:chgData name="Kulinich Bohdan" userId="48e65c9f34e137d0" providerId="LiveId" clId="{9D1FB125-A826-5542-BB98-894D9C531A05}" dt="2021-12-21T19:03:46.201" v="1342" actId="20577"/>
          <ac:spMkLst>
            <pc:docMk/>
            <pc:sldMk cId="2592193195" sldId="661"/>
            <ac:spMk id="6" creationId="{C455324C-6A9E-440D-AAF7-47FB99AD2433}"/>
          </ac:spMkLst>
        </pc:spChg>
        <pc:spChg chg="mod modVis">
          <ac:chgData name="Kulinich Bohdan" userId="48e65c9f34e137d0" providerId="LiveId" clId="{9D1FB125-A826-5542-BB98-894D9C531A05}" dt="2021-12-21T19:06:44.529" v="1393" actId="14429"/>
          <ac:spMkLst>
            <pc:docMk/>
            <pc:sldMk cId="2592193195" sldId="661"/>
            <ac:spMk id="14" creationId="{3009FD41-27CC-E743-86B0-58D9B6A71218}"/>
          </ac:spMkLst>
        </pc:spChg>
        <pc:spChg chg="mod topLvl">
          <ac:chgData name="Kulinich Bohdan" userId="48e65c9f34e137d0" providerId="LiveId" clId="{9D1FB125-A826-5542-BB98-894D9C531A05}" dt="2021-12-21T20:17:43.749" v="1451" actId="207"/>
          <ac:spMkLst>
            <pc:docMk/>
            <pc:sldMk cId="2592193195" sldId="661"/>
            <ac:spMk id="20" creationId="{2E662397-4FDF-3C47-8E8A-8E8F845337D8}"/>
          </ac:spMkLst>
        </pc:spChg>
        <pc:spChg chg="mod topLvl">
          <ac:chgData name="Kulinich Bohdan" userId="48e65c9f34e137d0" providerId="LiveId" clId="{9D1FB125-A826-5542-BB98-894D9C531A05}" dt="2021-12-21T19:07:04.576" v="1397" actId="164"/>
          <ac:spMkLst>
            <pc:docMk/>
            <pc:sldMk cId="2592193195" sldId="661"/>
            <ac:spMk id="21" creationId="{B6BBA213-7BA8-9C45-9422-C4B6EDEC8327}"/>
          </ac:spMkLst>
        </pc:spChg>
        <pc:spChg chg="mod topLvl">
          <ac:chgData name="Kulinich Bohdan" userId="48e65c9f34e137d0" providerId="LiveId" clId="{9D1FB125-A826-5542-BB98-894D9C531A05}" dt="2021-12-21T20:17:55.881" v="1454" actId="207"/>
          <ac:spMkLst>
            <pc:docMk/>
            <pc:sldMk cId="2592193195" sldId="661"/>
            <ac:spMk id="22" creationId="{A2C1373B-C81B-7540-A851-ACE0E4509B92}"/>
          </ac:spMkLst>
        </pc:spChg>
        <pc:spChg chg="mod topLvl">
          <ac:chgData name="Kulinich Bohdan" userId="48e65c9f34e137d0" providerId="LiveId" clId="{9D1FB125-A826-5542-BB98-894D9C531A05}" dt="2021-12-21T20:18:06.838" v="1457" actId="207"/>
          <ac:spMkLst>
            <pc:docMk/>
            <pc:sldMk cId="2592193195" sldId="661"/>
            <ac:spMk id="30" creationId="{079A197A-CBC2-874C-BF6F-D51200A56C83}"/>
          </ac:spMkLst>
        </pc:spChg>
        <pc:spChg chg="mod">
          <ac:chgData name="Kulinich Bohdan" userId="48e65c9f34e137d0" providerId="LiveId" clId="{9D1FB125-A826-5542-BB98-894D9C531A05}" dt="2021-12-21T19:06:43.082" v="1392" actId="14100"/>
          <ac:spMkLst>
            <pc:docMk/>
            <pc:sldMk cId="2592193195" sldId="661"/>
            <ac:spMk id="42" creationId="{6F412CE5-BAFC-884A-AD4F-D73301766441}"/>
          </ac:spMkLst>
        </pc:spChg>
        <pc:spChg chg="mod modVis">
          <ac:chgData name="Kulinich Bohdan" userId="48e65c9f34e137d0" providerId="LiveId" clId="{9D1FB125-A826-5542-BB98-894D9C531A05}" dt="2021-12-21T20:18:25.684" v="1459" actId="20577"/>
          <ac:spMkLst>
            <pc:docMk/>
            <pc:sldMk cId="2592193195" sldId="661"/>
            <ac:spMk id="43" creationId="{9282790A-CC2D-6F42-80B9-8F53F636844F}"/>
          </ac:spMkLst>
        </pc:spChg>
        <pc:grpChg chg="del">
          <ac:chgData name="Kulinich Bohdan" userId="48e65c9f34e137d0" providerId="LiveId" clId="{9D1FB125-A826-5542-BB98-894D9C531A05}" dt="2021-12-21T19:03:59.579" v="1343" actId="165"/>
          <ac:grpSpMkLst>
            <pc:docMk/>
            <pc:sldMk cId="2592193195" sldId="661"/>
            <ac:grpSpMk id="2" creationId="{D14D998A-A9BA-6041-A2D1-0942A2722801}"/>
          </ac:grpSpMkLst>
        </pc:grpChg>
        <pc:grpChg chg="del">
          <ac:chgData name="Kulinich Bohdan" userId="48e65c9f34e137d0" providerId="LiveId" clId="{9D1FB125-A826-5542-BB98-894D9C531A05}" dt="2021-12-21T19:04:10.592" v="1346" actId="165"/>
          <ac:grpSpMkLst>
            <pc:docMk/>
            <pc:sldMk cId="2592193195" sldId="661"/>
            <ac:grpSpMk id="7" creationId="{215AE638-ACBD-FF42-916A-0A160B08E5D9}"/>
          </ac:grpSpMkLst>
        </pc:grpChg>
        <pc:grpChg chg="add mod">
          <ac:chgData name="Kulinich Bohdan" userId="48e65c9f34e137d0" providerId="LiveId" clId="{9D1FB125-A826-5542-BB98-894D9C531A05}" dt="2021-12-21T19:07:04.576" v="1397" actId="164"/>
          <ac:grpSpMkLst>
            <pc:docMk/>
            <pc:sldMk cId="2592193195" sldId="661"/>
            <ac:grpSpMk id="8" creationId="{EF39BE28-A23B-5341-B5C0-8EF321B39829}"/>
          </ac:grpSpMkLst>
        </pc:grpChg>
        <pc:grpChg chg="add mod">
          <ac:chgData name="Kulinich Bohdan" userId="48e65c9f34e137d0" providerId="LiveId" clId="{9D1FB125-A826-5542-BB98-894D9C531A05}" dt="2021-12-21T19:07:09.210" v="1398" actId="164"/>
          <ac:grpSpMkLst>
            <pc:docMk/>
            <pc:sldMk cId="2592193195" sldId="661"/>
            <ac:grpSpMk id="9" creationId="{AB829FF9-BDF7-1048-A327-A94C1C6EEB89}"/>
          </ac:grpSpMkLst>
        </pc:grpChg>
        <pc:grpChg chg="add mod">
          <ac:chgData name="Kulinich Bohdan" userId="48e65c9f34e137d0" providerId="LiveId" clId="{9D1FB125-A826-5542-BB98-894D9C531A05}" dt="2021-12-21T19:07:12.905" v="1399" actId="164"/>
          <ac:grpSpMkLst>
            <pc:docMk/>
            <pc:sldMk cId="2592193195" sldId="661"/>
            <ac:grpSpMk id="10" creationId="{DDFD2468-DED4-6745-8B83-B8F8BE71B24A}"/>
          </ac:grpSpMkLst>
        </pc:grpChg>
        <pc:grpChg chg="del">
          <ac:chgData name="Kulinich Bohdan" userId="48e65c9f34e137d0" providerId="LiveId" clId="{9D1FB125-A826-5542-BB98-894D9C531A05}" dt="2021-12-21T19:04:45.427" v="1357" actId="165"/>
          <ac:grpSpMkLst>
            <pc:docMk/>
            <pc:sldMk cId="2592193195" sldId="661"/>
            <ac:grpSpMk id="12" creationId="{AEE34166-61A9-0B44-981A-F247BD87B110}"/>
          </ac:grpSpMkLst>
        </pc:grpChg>
        <pc:grpChg chg="mod topLvl">
          <ac:chgData name="Kulinich Bohdan" userId="48e65c9f34e137d0" providerId="LiveId" clId="{9D1FB125-A826-5542-BB98-894D9C531A05}" dt="2021-12-21T19:07:09.210" v="1398" actId="164"/>
          <ac:grpSpMkLst>
            <pc:docMk/>
            <pc:sldMk cId="2592193195" sldId="661"/>
            <ac:grpSpMk id="23" creationId="{E61948CD-000A-C941-8D6A-DE4E91E6B6AC}"/>
          </ac:grpSpMkLst>
        </pc:grpChg>
        <pc:grpChg chg="mod topLvl">
          <ac:chgData name="Kulinich Bohdan" userId="48e65c9f34e137d0" providerId="LiveId" clId="{9D1FB125-A826-5542-BB98-894D9C531A05}" dt="2021-12-21T19:07:12.905" v="1399" actId="164"/>
          <ac:grpSpMkLst>
            <pc:docMk/>
            <pc:sldMk cId="2592193195" sldId="661"/>
            <ac:grpSpMk id="31" creationId="{FDA39530-75B8-8140-A28C-55CE7C926E72}"/>
          </ac:grpSpMkLst>
        </pc:grp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4" creationId="{64B7A682-E6DD-3244-BB2E-4FA14EF34E67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5" creationId="{34656723-5F75-4740-B128-818FABDD4E74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6" creationId="{F05C74C9-BB8B-F046-9180-102883A4A45B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7" creationId="{147D25B8-CF35-D341-B3E9-E73224438B5D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8" creationId="{3873F035-0C55-1F4D-B945-FBF6E80BCDC6}"/>
          </ac:cxnSpMkLst>
        </pc:cxnChg>
        <pc:cxnChg chg="mod">
          <ac:chgData name="Kulinich Bohdan" userId="48e65c9f34e137d0" providerId="LiveId" clId="{9D1FB125-A826-5542-BB98-894D9C531A05}" dt="2021-12-21T19:04:10.592" v="1346" actId="165"/>
          <ac:cxnSpMkLst>
            <pc:docMk/>
            <pc:sldMk cId="2592193195" sldId="661"/>
            <ac:cxnSpMk id="29" creationId="{77748EB3-0062-624F-A9C2-CA2CFFC569B0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2" creationId="{2CA277D2-F204-7845-8F31-983D48545A4E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4" creationId="{73831DAF-DA32-B34E-9BDC-B043835D122D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5" creationId="{06065AA6-075B-A74E-BC02-E8FD464D81AE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6" creationId="{E3BE5CD2-BAA2-0741-926D-C8864983C5AC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7" creationId="{330CB667-AFD3-ED42-BC4E-9A688B44B220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8" creationId="{A2B2628B-871D-D643-8FC4-6FF32BB7F7F9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39" creationId="{50ABC472-F6C9-1A4A-A7DB-3B3C23D3F58B}"/>
          </ac:cxnSpMkLst>
        </pc:cxnChg>
        <pc:cxnChg chg="mod">
          <ac:chgData name="Kulinich Bohdan" userId="48e65c9f34e137d0" providerId="LiveId" clId="{9D1FB125-A826-5542-BB98-894D9C531A05}" dt="2021-12-21T19:04:45.427" v="1357" actId="165"/>
          <ac:cxnSpMkLst>
            <pc:docMk/>
            <pc:sldMk cId="2592193195" sldId="661"/>
            <ac:cxnSpMk id="40" creationId="{AEBADE0C-6617-E842-93E3-5BDFE28A812C}"/>
          </ac:cxnSpMkLst>
        </pc:cxnChg>
      </pc:sldChg>
      <pc:sldChg chg="delSp add del mod delAnim">
        <pc:chgData name="Kulinich Bohdan" userId="48e65c9f34e137d0" providerId="LiveId" clId="{9D1FB125-A826-5542-BB98-894D9C531A05}" dt="2021-12-22T09:06:20.034" v="3012" actId="2696"/>
        <pc:sldMkLst>
          <pc:docMk/>
          <pc:sldMk cId="1649924367" sldId="662"/>
        </pc:sldMkLst>
        <pc:spChg chg="del">
          <ac:chgData name="Kulinich Bohdan" userId="48e65c9f34e137d0" providerId="LiveId" clId="{9D1FB125-A826-5542-BB98-894D9C531A05}" dt="2021-12-21T20:36:49.337" v="1651" actId="478"/>
          <ac:spMkLst>
            <pc:docMk/>
            <pc:sldMk cId="1649924367" sldId="662"/>
            <ac:spMk id="2" creationId="{8DD645CD-7AE6-304B-B550-06072968D0A1}"/>
          </ac:spMkLst>
        </pc:spChg>
        <pc:spChg chg="del">
          <ac:chgData name="Kulinich Bohdan" userId="48e65c9f34e137d0" providerId="LiveId" clId="{9D1FB125-A826-5542-BB98-894D9C531A05}" dt="2021-12-21T20:36:48.232" v="1650" actId="478"/>
          <ac:spMkLst>
            <pc:docMk/>
            <pc:sldMk cId="1649924367" sldId="662"/>
            <ac:spMk id="87" creationId="{8C4DFA81-6A0D-1D43-910C-05CF0E726766}"/>
          </ac:spMkLst>
        </pc:spChg>
        <pc:spChg chg="del">
          <ac:chgData name="Kulinich Bohdan" userId="48e65c9f34e137d0" providerId="LiveId" clId="{9D1FB125-A826-5542-BB98-894D9C531A05}" dt="2021-12-21T20:36:45.094" v="1647" actId="478"/>
          <ac:spMkLst>
            <pc:docMk/>
            <pc:sldMk cId="1649924367" sldId="662"/>
            <ac:spMk id="88" creationId="{8E892E0F-C418-DA48-A806-CC6855C2DE3D}"/>
          </ac:spMkLst>
        </pc:spChg>
        <pc:spChg chg="del">
          <ac:chgData name="Kulinich Bohdan" userId="48e65c9f34e137d0" providerId="LiveId" clId="{9D1FB125-A826-5542-BB98-894D9C531A05}" dt="2021-12-21T20:36:47.456" v="1649" actId="478"/>
          <ac:spMkLst>
            <pc:docMk/>
            <pc:sldMk cId="1649924367" sldId="662"/>
            <ac:spMk id="89" creationId="{847CE831-5856-964F-BAAB-2E4903F20184}"/>
          </ac:spMkLst>
        </pc:spChg>
        <pc:spChg chg="del">
          <ac:chgData name="Kulinich Bohdan" userId="48e65c9f34e137d0" providerId="LiveId" clId="{9D1FB125-A826-5542-BB98-894D9C531A05}" dt="2021-12-21T20:36:46.366" v="1648" actId="478"/>
          <ac:spMkLst>
            <pc:docMk/>
            <pc:sldMk cId="1649924367" sldId="662"/>
            <ac:spMk id="90" creationId="{DEF6AF34-382F-8E4E-92EF-8BAF241B3A74}"/>
          </ac:spMkLst>
        </pc:spChg>
        <pc:spChg chg="del">
          <ac:chgData name="Kulinich Bohdan" userId="48e65c9f34e137d0" providerId="LiveId" clId="{9D1FB125-A826-5542-BB98-894D9C531A05}" dt="2021-12-21T20:36:50.656" v="1652" actId="478"/>
          <ac:spMkLst>
            <pc:docMk/>
            <pc:sldMk cId="1649924367" sldId="662"/>
            <ac:spMk id="91" creationId="{A87BC3A0-1FAC-9F41-A7C0-D2279F6079DA}"/>
          </ac:spMkLst>
        </pc:spChg>
      </pc:sldChg>
      <pc:sldChg chg="addSp delSp modSp add del mod delAnim modAnim">
        <pc:chgData name="Kulinich Bohdan" userId="48e65c9f34e137d0" providerId="LiveId" clId="{9D1FB125-A826-5542-BB98-894D9C531A05}" dt="2021-12-22T09:06:20.034" v="3012" actId="2696"/>
        <pc:sldMkLst>
          <pc:docMk/>
          <pc:sldMk cId="4012425143" sldId="663"/>
        </pc:sldMkLst>
        <pc:spChg chg="mod">
          <ac:chgData name="Kulinich Bohdan" userId="48e65c9f34e137d0" providerId="LiveId" clId="{9D1FB125-A826-5542-BB98-894D9C531A05}" dt="2021-12-21T20:54:35.475" v="1773" actId="20577"/>
          <ac:spMkLst>
            <pc:docMk/>
            <pc:sldMk cId="4012425143" sldId="663"/>
            <ac:spMk id="6" creationId="{C455324C-6A9E-440D-AAF7-47FB99AD2433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7" creationId="{48AA693F-3C18-8F45-ABB5-3A46BDA8E120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28" creationId="{E6071727-4264-5640-9C36-3FFE171900EF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29" creationId="{19BBB768-7065-6B4A-A5C1-84226C992702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1" creationId="{F40DE04E-398F-1842-8E2E-425E6CAFA502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2" creationId="{D26E07EA-ABC4-C347-AFF6-8CE9FF096A54}"/>
          </ac:spMkLst>
        </pc:spChg>
        <pc:spChg chg="add del mod">
          <ac:chgData name="Kulinich Bohdan" userId="48e65c9f34e137d0" providerId="LiveId" clId="{9D1FB125-A826-5542-BB98-894D9C531A05}" dt="2021-12-21T21:12:39.046" v="1810" actId="478"/>
          <ac:spMkLst>
            <pc:docMk/>
            <pc:sldMk cId="4012425143" sldId="663"/>
            <ac:spMk id="44" creationId="{F34371F3-99A8-FA40-B069-19E704EC82A1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47" creationId="{84E710A3-9882-1E4C-94F4-78EAA225E65E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48" creationId="{3B32634C-FE72-B344-91EA-EC22F2B2416E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49" creationId="{D1D3B4A3-5332-9046-AA63-CB16375EFC6E}"/>
          </ac:spMkLst>
        </pc:spChg>
        <pc:spChg chg="add del mod">
          <ac:chgData name="Kulinich Bohdan" userId="48e65c9f34e137d0" providerId="LiveId" clId="{9D1FB125-A826-5542-BB98-894D9C531A05}" dt="2021-12-21T21:12:49.378" v="1813" actId="478"/>
          <ac:spMkLst>
            <pc:docMk/>
            <pc:sldMk cId="4012425143" sldId="663"/>
            <ac:spMk id="50" creationId="{BAE6244F-35FB-9B46-A848-92FCABD75575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51" creationId="{FEADF3B9-3D8F-834B-85FD-56DCFA8A1121}"/>
          </ac:spMkLst>
        </pc:spChg>
        <pc:spChg chg="add mod">
          <ac:chgData name="Kulinich Bohdan" userId="48e65c9f34e137d0" providerId="LiveId" clId="{9D1FB125-A826-5542-BB98-894D9C531A05}" dt="2021-12-21T21:13:51.378" v="1850" actId="20577"/>
          <ac:spMkLst>
            <pc:docMk/>
            <pc:sldMk cId="4012425143" sldId="663"/>
            <ac:spMk id="52" creationId="{7096327A-1604-CE4A-9288-18E3185EF4D3}"/>
          </ac:spMkLst>
        </pc:spChg>
        <pc:spChg chg="add mod">
          <ac:chgData name="Kulinich Bohdan" userId="48e65c9f34e137d0" providerId="LiveId" clId="{9D1FB125-A826-5542-BB98-894D9C531A05}" dt="2021-12-21T21:14:19.724" v="1864" actId="20577"/>
          <ac:spMkLst>
            <pc:docMk/>
            <pc:sldMk cId="4012425143" sldId="663"/>
            <ac:spMk id="53" creationId="{5F67B53F-E688-C548-BA6B-54DF4296EFAA}"/>
          </ac:spMkLst>
        </pc:spChg>
        <pc:spChg chg="add mod">
          <ac:chgData name="Kulinich Bohdan" userId="48e65c9f34e137d0" providerId="LiveId" clId="{9D1FB125-A826-5542-BB98-894D9C531A05}" dt="2021-12-21T21:13:59.032" v="1855" actId="20577"/>
          <ac:spMkLst>
            <pc:docMk/>
            <pc:sldMk cId="4012425143" sldId="663"/>
            <ac:spMk id="54" creationId="{926132E7-546D-AC4F-A672-F825DA082B35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55" creationId="{B6A5E3FA-AC79-F441-9168-E5A3DA3CB393}"/>
          </ac:spMkLst>
        </pc:spChg>
        <pc:spChg chg="add mod">
          <ac:chgData name="Kulinich Bohdan" userId="48e65c9f34e137d0" providerId="LiveId" clId="{9D1FB125-A826-5542-BB98-894D9C531A05}" dt="2021-12-21T21:15:29.110" v="1880" actId="207"/>
          <ac:spMkLst>
            <pc:docMk/>
            <pc:sldMk cId="4012425143" sldId="663"/>
            <ac:spMk id="56" creationId="{9147C98D-C811-5E4C-A698-EBC947CBF0F5}"/>
          </ac:spMkLst>
        </pc:spChg>
        <pc:spChg chg="add mod">
          <ac:chgData name="Kulinich Bohdan" userId="48e65c9f34e137d0" providerId="LiveId" clId="{9D1FB125-A826-5542-BB98-894D9C531A05}" dt="2021-12-21T21:16:02.215" v="1884" actId="20577"/>
          <ac:spMkLst>
            <pc:docMk/>
            <pc:sldMk cId="4012425143" sldId="663"/>
            <ac:spMk id="57" creationId="{979C1AAA-2FFA-2949-857B-0F4662A686B5}"/>
          </ac:spMkLst>
        </pc:spChg>
        <pc:spChg chg="add mod">
          <ac:chgData name="Kulinich Bohdan" userId="48e65c9f34e137d0" providerId="LiveId" clId="{9D1FB125-A826-5542-BB98-894D9C531A05}" dt="2021-12-21T21:16:14.227" v="1907" actId="20577"/>
          <ac:spMkLst>
            <pc:docMk/>
            <pc:sldMk cId="4012425143" sldId="663"/>
            <ac:spMk id="58" creationId="{BEBB5873-99C6-434A-B0AB-50391306AFD6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0" creationId="{9143FAA8-3007-574B-B35D-CFC80D8C7579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1" creationId="{7C469CAE-D210-484C-A16D-7F783DD62F0C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63" creationId="{0F3BD00D-A402-4D49-A956-74804217071A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4" creationId="{48CCA1CF-FA5F-6642-81F0-4B1A086590B1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5" creationId="{94955087-2D83-6641-BD7C-7616B9E48C07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7" creationId="{E050D026-895E-4049-966D-1349414B686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89" creationId="{7074E169-B96E-6247-AA3E-9C677E40FEF8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0" creationId="{12CAFE41-B7C8-4542-A35F-F75E53F96EE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1" creationId="{2526F535-1FFC-CB4C-8514-EED345D05C59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2" creationId="{B32A5CEF-996F-5449-8D33-DF8F16C1DE52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3" creationId="{9FB9F84A-7F63-A943-8096-E68F189BF678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4" creationId="{EDE032B3-B336-A542-82FF-051D91DC5BDA}"/>
          </ac:spMkLst>
        </pc:spChg>
        <pc:spChg chg="del">
          <ac:chgData name="Kulinich Bohdan" userId="48e65c9f34e137d0" providerId="LiveId" clId="{9D1FB125-A826-5542-BB98-894D9C531A05}" dt="2021-12-21T20:54:31.352" v="1766" actId="478"/>
          <ac:spMkLst>
            <pc:docMk/>
            <pc:sldMk cId="4012425143" sldId="663"/>
            <ac:spMk id="95" creationId="{FF73C486-93E6-3F43-9BEE-ACE40E10DE2D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270" creationId="{A1B2A173-3E8A-EB49-8550-971826FD0A2E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271" creationId="{415340DF-D4B5-DF4F-AE99-827367779A16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57" creationId="{75F2216E-4BC5-B64D-B9C4-EE78ACC63F8C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58" creationId="{BF0F7024-935E-9041-8385-E44E79C561EE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1" creationId="{DB650F2F-115A-7743-B77E-742D76C6DE95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2" creationId="{57149537-74E0-E74B-8FB1-0D6065200772}"/>
          </ac:spMkLst>
        </pc:spChg>
        <pc:spChg chg="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5" creationId="{EEC2E9E8-1C96-2040-91B1-27CDCF25793E}"/>
          </ac:spMkLst>
        </pc:spChg>
        <pc:spChg chg="add mod">
          <ac:chgData name="Kulinich Bohdan" userId="48e65c9f34e137d0" providerId="LiveId" clId="{9D1FB125-A826-5542-BB98-894D9C531A05}" dt="2021-12-21T21:13:04.822" v="1816"/>
          <ac:spMkLst>
            <pc:docMk/>
            <pc:sldMk cId="4012425143" sldId="663"/>
            <ac:spMk id="466" creationId="{14996943-4584-264B-9927-DB785EF35AC8}"/>
          </ac:spMkLst>
        </pc:spChg>
        <pc:spChg chg="add mod">
          <ac:chgData name="Kulinich Bohdan" userId="48e65c9f34e137d0" providerId="LiveId" clId="{9D1FB125-A826-5542-BB98-894D9C531A05}" dt="2021-12-21T21:15:26.801" v="1879" actId="207"/>
          <ac:spMkLst>
            <pc:docMk/>
            <pc:sldMk cId="4012425143" sldId="663"/>
            <ac:spMk id="467" creationId="{CD09F896-E4BF-754E-A7A0-DD68211DA0E5}"/>
          </ac:spMkLst>
        </pc:spChg>
        <pc:grpChg chg="add del mod">
          <ac:chgData name="Kulinich Bohdan" userId="48e65c9f34e137d0" providerId="LiveId" clId="{9D1FB125-A826-5542-BB98-894D9C531A05}" dt="2021-12-21T21:08:40.702" v="1775" actId="478"/>
          <ac:grpSpMkLst>
            <pc:docMk/>
            <pc:sldMk cId="4012425143" sldId="663"/>
            <ac:grpSpMk id="34" creationId="{B4B4E73C-94AD-1C4C-A8C0-E9DA35BBDDDD}"/>
          </ac:grpSpMkLst>
        </pc:grpChg>
        <pc:grpChg chg="add 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62" creationId="{D3B9AFD8-5DD5-C744-8651-452CE7627037}"/>
          </ac:grpSpMkLst>
        </pc:grpChg>
        <pc:grpChg chg="del">
          <ac:chgData name="Kulinich Bohdan" userId="48e65c9f34e137d0" providerId="LiveId" clId="{9D1FB125-A826-5542-BB98-894D9C531A05}" dt="2021-12-21T20:54:31.352" v="1766" actId="478"/>
          <ac:grpSpMkLst>
            <pc:docMk/>
            <pc:sldMk cId="4012425143" sldId="663"/>
            <ac:grpSpMk id="77" creationId="{803D629B-6CB4-BD46-9BA1-7AC154F56B93}"/>
          </ac:grpSpMkLst>
        </pc:grpChg>
        <pc:grpChg chg="add 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459" creationId="{8EF6DC94-5583-0B44-8151-589B6E977C5A}"/>
          </ac:grpSpMkLst>
        </pc:grpChg>
        <pc:grpChg chg="mod">
          <ac:chgData name="Kulinich Bohdan" userId="48e65c9f34e137d0" providerId="LiveId" clId="{9D1FB125-A826-5542-BB98-894D9C531A05}" dt="2021-12-21T21:13:04.822" v="1816"/>
          <ac:grpSpMkLst>
            <pc:docMk/>
            <pc:sldMk cId="4012425143" sldId="663"/>
            <ac:grpSpMk id="460" creationId="{FE3C1374-F675-494C-A1C0-4E83294FE1B0}"/>
          </ac:grpSpMkLst>
        </pc:grpChg>
        <pc:picChg chg="del">
          <ac:chgData name="Kulinich Bohdan" userId="48e65c9f34e137d0" providerId="LiveId" clId="{9D1FB125-A826-5542-BB98-894D9C531A05}" dt="2021-12-21T20:54:31.352" v="1766" actId="478"/>
          <ac:picMkLst>
            <pc:docMk/>
            <pc:sldMk cId="4012425143" sldId="663"/>
            <ac:picMk id="14" creationId="{388AFAE0-69EF-784A-A439-B128B348121F}"/>
          </ac:picMkLst>
        </pc:picChg>
        <pc:picChg chg="add mod">
          <ac:chgData name="Kulinich Bohdan" userId="48e65c9f34e137d0" providerId="LiveId" clId="{9D1FB125-A826-5542-BB98-894D9C531A05}" dt="2021-12-21T21:13:04.822" v="1816"/>
          <ac:picMkLst>
            <pc:docMk/>
            <pc:sldMk cId="4012425143" sldId="663"/>
            <ac:picMk id="59" creationId="{86BC956A-0C6C-DA4C-A427-450A381B8F62}"/>
          </ac:picMkLst>
        </pc:picChg>
        <pc:picChg chg="del">
          <ac:chgData name="Kulinich Bohdan" userId="48e65c9f34e137d0" providerId="LiveId" clId="{9D1FB125-A826-5542-BB98-894D9C531A05}" dt="2021-12-21T20:54:31.352" v="1766" actId="478"/>
          <ac:picMkLst>
            <pc:docMk/>
            <pc:sldMk cId="4012425143" sldId="663"/>
            <ac:picMk id="88" creationId="{272EE5CE-1BEF-2D47-87A4-0A6372C8494C}"/>
          </ac:picMkLst>
        </pc:pic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5" creationId="{FBACE28C-0886-6246-AE2B-C194FC5B07D3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6" creationId="{3D75C3F8-0F43-B241-ADBD-60B1F6CB1AC6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7" creationId="{816AC599-9A32-7A45-BFBC-D20D5E5A4A70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8" creationId="{9FCBB30D-6789-DC42-9D7A-E31989D72AC9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39" creationId="{0753558F-2E66-BF40-AD8F-B671C06FB55B}"/>
          </ac:cxnSpMkLst>
        </pc:cxnChg>
        <pc:cxnChg chg="mod">
          <ac:chgData name="Kulinich Bohdan" userId="48e65c9f34e137d0" providerId="LiveId" clId="{9D1FB125-A826-5542-BB98-894D9C531A05}" dt="2021-12-21T21:08:37.675" v="1774"/>
          <ac:cxnSpMkLst>
            <pc:docMk/>
            <pc:sldMk cId="4012425143" sldId="663"/>
            <ac:cxnSpMk id="40" creationId="{ACCB41FA-8631-BF48-9673-FBE5D1B5FD64}"/>
          </ac:cxnSpMkLst>
        </pc:cxnChg>
        <pc:cxnChg chg="add del mod">
          <ac:chgData name="Kulinich Bohdan" userId="48e65c9f34e137d0" providerId="LiveId" clId="{9D1FB125-A826-5542-BB98-894D9C531A05}" dt="2021-12-21T21:12:39.046" v="1810" actId="478"/>
          <ac:cxnSpMkLst>
            <pc:docMk/>
            <pc:sldMk cId="4012425143" sldId="663"/>
            <ac:cxnSpMk id="43" creationId="{F35360D7-71ED-274D-8C75-8D114E061F5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4" creationId="{B3FE82A1-2CF3-B343-95B5-E8089700F35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5" creationId="{9E9A924F-6797-FB41-BE11-169F6E0CD8D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6" creationId="{5E15DB48-1C3C-F846-AE99-A0142B68697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7" creationId="{DCB1B8D2-3FBB-D047-8DDF-E490D274F0F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8" creationId="{5927B6FD-5D9E-F441-800D-BFE2AFE7A06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69" creationId="{E23DB905-D634-C14D-8E0E-92898A76A5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0" creationId="{E95FA7A7-995C-D44D-9B04-D1E3BB982AE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1" creationId="{A3F5CA59-E2A8-BB4F-85AA-0D93A585D4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2" creationId="{5889F39E-8C6B-9046-8814-A6975A2D164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3" creationId="{C3FD219F-9A37-224C-A167-E8DCFA4E958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4" creationId="{A15B8A4D-E178-7A49-8D5A-D46737E730A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5" creationId="{90645DF9-95F8-174F-99C5-371E61F38EA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76" creationId="{8DC1E4F5-A88D-CD4A-B339-2ED7C550FA84}"/>
          </ac:cxnSpMkLst>
        </pc:cxnChg>
        <pc:cxnChg chg="del">
          <ac:chgData name="Kulinich Bohdan" userId="48e65c9f34e137d0" providerId="LiveId" clId="{9D1FB125-A826-5542-BB98-894D9C531A05}" dt="2021-12-21T20:54:31.352" v="1766" actId="478"/>
          <ac:cxnSpMkLst>
            <pc:docMk/>
            <pc:sldMk cId="4012425143" sldId="663"/>
            <ac:cxnSpMk id="86" creationId="{1D458ABD-5931-0B47-AF51-B45AB7616A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6" creationId="{F8BEC1AA-07B4-DD43-BFD5-C8993FA2DFE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7" creationId="{03B64F6D-38AF-1244-A5A4-6655D6DB59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8" creationId="{CFB59693-A987-B848-8E5B-2D9EC737EE8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99" creationId="{9D69F133-C1E8-D946-8E1D-CD7B3DB402F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0" creationId="{D7927DA2-729E-7941-97DC-9E46C7E1E9C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1" creationId="{9E34C458-EBEB-5745-B5EC-2602E738C97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2" creationId="{5C782C84-A26F-6C48-8A3B-67E839D7B37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3" creationId="{D54EABBD-8F91-D748-BD14-76ECC2058D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4" creationId="{0DD7ADEB-5247-3E49-B1E8-F97E63A03A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5" creationId="{D5F19860-54D5-0A4B-B9D0-9C6343D3A6A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6" creationId="{80DBEBF3-A60F-714A-BE7F-BD4F63FEEA2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7" creationId="{2689A2F5-913E-C246-BA2F-F82D474A18C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8" creationId="{357B7D9C-9681-644A-8162-A02E6AFC6DC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09" creationId="{1C524622-90B0-EC4B-A100-F0FA953333E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0" creationId="{244BBC52-C6C0-C942-BC9E-E8843891CE6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1" creationId="{D8B1718B-ED53-5146-A2CE-39E0762A26A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2" creationId="{1DEDDEB1-AA0C-4C4F-B878-938EA8994F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3" creationId="{17525784-58B4-C54C-933C-AB8D5F86FB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4" creationId="{CCDE6C5A-0914-594F-8EFD-1A6C6EBCD1C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5" creationId="{96CB6CD7-ECB2-0E49-83A5-81B2461E4B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6" creationId="{3390D852-E9CB-BA46-BFDD-154061AF50B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7" creationId="{3ED16808-A93C-954B-B493-842D159C07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8" creationId="{7713B996-F2DF-4F40-892B-3C429D545A6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19" creationId="{346C9EF0-4C74-E541-8BCF-4D4791BB663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0" creationId="{A2B503EE-FC73-1E47-ACF8-E61BF7E12A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1" creationId="{650D5143-0C2D-0A4C-AFF9-24E3926A3B0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2" creationId="{485454AD-0B56-3845-9EBF-9992476CBD6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3" creationId="{20E2200E-8FFF-034F-8DDB-998922BB460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4" creationId="{E377B362-EC7D-DD46-A616-42D0A72DE1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5" creationId="{83291791-6543-FB48-B026-A3ED77D3806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6" creationId="{E7414DC6-3E0F-4246-B3C8-AA6A52BD801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7" creationId="{2025FA08-30E5-E443-8D26-F94ACCB039E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8" creationId="{18646242-4202-284D-98C6-0ECD029DB4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29" creationId="{EC052AF2-47D2-A64B-93F4-E74A65DDBB1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0" creationId="{228B4A58-B7BF-CC40-8C9F-ED098F0094A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1" creationId="{486612F2-9CB7-A841-BA64-41B399800B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2" creationId="{FD9ECC01-38D3-D64F-B6DE-DC4195C4D10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3" creationId="{C9B6207B-2BF7-024F-808C-AF536905DFB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4" creationId="{1407CFA9-4459-0242-956C-D2493915131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5" creationId="{10590569-9C17-5D46-A2F8-2AC522FBFF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6" creationId="{288B1A88-487A-1E44-AD8F-E2F825DE78E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7" creationId="{529CCB08-DA0D-7A4D-B0ED-B2325D6E46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8" creationId="{97DD7F98-6769-4842-8B20-8C6AFB9D7D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39" creationId="{A3CACC01-2C41-F941-A8C8-3A97890E929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0" creationId="{55132D88-DBB9-DC4D-AC6F-673D5FAF263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1" creationId="{B190AC55-F8BD-0541-B933-60B326E069D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2" creationId="{12CCACDB-2FB5-2748-B62D-78B91B16A6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3" creationId="{93A8B7CB-88AD-A446-9726-98404DF4B15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4" creationId="{5C075047-6E6D-5040-B4D3-A9A3C463E4A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5" creationId="{8BE44E16-A406-3E4A-AA40-06CF2FD2C27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6" creationId="{4588F4BC-F721-8040-BC4B-AE34CFCD241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7" creationId="{DE8E048D-C0B7-0242-B727-2B55611E2E3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8" creationId="{A9AEAB80-C8F5-2244-B2FA-FB1974E105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49" creationId="{DD3DB45F-7F5E-2644-B423-6C7706F226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0" creationId="{DCF10197-FC20-9E47-9566-317EA87905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1" creationId="{D5B124CE-068B-3547-B69A-0BA89F31B1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2" creationId="{209E015E-113A-824B-B591-FE9BA97114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3" creationId="{238F930B-C3C2-014A-BDD6-2E52706ED4E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4" creationId="{AAC740B3-DB84-1246-88E7-A9B21C2EC8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5" creationId="{B4658054-4E5F-A14A-A794-E15F099A0A1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6" creationId="{C6ADB598-50E1-974F-B1FB-38FE7B23E30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7" creationId="{8FACCCC9-6105-4841-817C-B73EB4A277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8" creationId="{88B84BC8-6029-6842-A5CE-097B70F0B81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59" creationId="{E05E6D17-345F-C747-9553-B61493E63F5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0" creationId="{FE71C0F4-7DB0-BD4F-A86D-FA992C5423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1" creationId="{70774EA4-0194-A241-9C3B-EBBD6B0844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2" creationId="{9863255C-1919-FE47-85A2-CAB51AC8D5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3" creationId="{006ABF7D-535B-024F-9247-4E9D64265EC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4" creationId="{7578A19A-624B-8247-B1B4-669262C4C10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5" creationId="{F8707D86-EFFF-8F48-85BB-042C96F358D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6" creationId="{613220A1-2660-FA4F-B731-BEB90C7689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7" creationId="{D4E53EDF-4685-E646-B5CF-8C752D8494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8" creationId="{A1C527D8-5645-714F-9DEC-77BDA642EC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69" creationId="{F6BAC830-F827-0448-BF4F-CE481B97BF7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0" creationId="{C93EE0C8-41C1-2246-A285-EF9AC3AB21E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1" creationId="{8E7B7459-969E-3C4E-BC59-29C37766FCB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2" creationId="{D3EA1B6C-E680-7A45-B804-D62923226B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3" creationId="{9E620237-7B03-2349-83A6-BEC25F06A80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4" creationId="{FB6EDE84-7AEF-DB4A-B731-90CE68D421C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5" creationId="{0FEFD422-2999-F544-8A6C-1FFCE5F74E9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6" creationId="{713061E5-FFFD-BD48-864A-3AFF7C2D11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7" creationId="{4167400E-38F4-3B4A-92E3-9D927A044E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8" creationId="{DB90C6BE-8A3B-B048-975D-2F2FF8C4AB7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79" creationId="{5A48FDC8-4AC7-D44B-B0A9-61A4E506932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0" creationId="{0EACFFD2-5D92-7749-9A92-DD859D5FD0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1" creationId="{7D21F390-19EC-5746-B5CF-6386882392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2" creationId="{9C1B81C2-1623-DD4D-9E97-75AE09C168A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3" creationId="{8AFCF292-F8C5-0E4B-BA6A-D8BD5124EEF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4" creationId="{9EA89D5C-3D1E-8647-8F1D-D097F5BD4C0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5" creationId="{5F0F3D08-AEA2-AD49-8B74-438927EC318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6" creationId="{84540A7C-1272-1541-A9D7-81AB8627B6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7" creationId="{336F766C-1050-D146-9D46-ECD79389F9F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8" creationId="{914F9AB5-31ED-D042-8EF6-0DCCC9BBDF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89" creationId="{18E95557-62B4-B54F-9FC3-C22C4472F68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0" creationId="{6E83098C-F495-F342-9680-8BC4D16604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1" creationId="{4BB616DC-2BFB-F441-B16D-65FE6F5E706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2" creationId="{F3E872B4-67FA-B44A-819F-CCF3B599722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3" creationId="{C6020FAF-FCF4-7B4A-ACC8-6C60C43937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4" creationId="{1CBC0018-47F4-B14D-AACD-E62FCC3062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5" creationId="{0585410B-C3C6-4B43-9EA2-6019F9B882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6" creationId="{ED75C0E6-B224-4C47-A59D-F3EA187226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7" creationId="{BE385B28-CBB8-A341-B0AB-5AD84212678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8" creationId="{40B76DD9-DCEE-2842-B9E7-CCFD8E32CC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199" creationId="{8A48E8FB-2A73-BC49-80D5-F04B35AD1F9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0" creationId="{A425C282-1D6A-5C45-B9C2-228F1EB9B3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1" creationId="{2646258D-D45B-D24A-912C-B7F0BC39FF2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2" creationId="{842493B7-9C52-5248-86D0-324F6205D78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3" creationId="{4882BD7B-13F2-E24F-8A8D-FAC0069281D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4" creationId="{65F21A25-4270-9642-9340-445253E5DD3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5" creationId="{15E87542-E999-AD4A-95B1-54062218665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6" creationId="{E082C83E-216C-594E-8EB6-AD42F51F5CF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7" creationId="{8E00B425-E1BF-B54C-BA3E-97AD3731F20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8" creationId="{2D5D8513-5429-F041-971F-92E6DCE2797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09" creationId="{49CDC3AE-6304-7742-B949-5DFED86E4B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0" creationId="{AB4CE349-8B2B-F141-861D-997E702ACC6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1" creationId="{BEAB7BD5-5D89-E442-B2DA-EC8C159E866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2" creationId="{969C6FF6-6A46-104A-BF38-58E42784C8A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3" creationId="{C6F6ABB6-77D6-3643-9B0F-BBBE6228513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4" creationId="{A9756C39-2352-C044-BEC2-A8C2324760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5" creationId="{CDC0B236-EEF1-9043-85BC-C1014204F86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6" creationId="{4592F075-B6F6-C040-959D-447E77B446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7" creationId="{E2CDE1C6-A208-E64A-BECA-14F914A50F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8" creationId="{67EFF481-8CFD-3B42-B3AB-641BE7EF49E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19" creationId="{A3E7D8F8-0CAE-934E-9D62-0C3B35E9D82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0" creationId="{0CB7CB15-FA1C-0B48-946D-518B92BBF84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1" creationId="{EE0059D2-FFB0-9546-A5E3-525A5595FDC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2" creationId="{C1D428B4-AC2F-E34C-9F00-B29283D338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3" creationId="{37F62181-AEDF-6446-94EC-942B23178D8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4" creationId="{FB1F2064-4BFF-2E4F-B427-7037E405B9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5" creationId="{BB5061F8-4BD3-F142-94A6-9B26D5DE9E8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6" creationId="{7276323D-E416-794D-BE46-14613FF4DF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7" creationId="{23DC09CA-7628-5C47-B03B-CEA701F8AC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8" creationId="{38C5E24B-800B-E945-8925-0EF2543CEBE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29" creationId="{EC4C237F-D63D-484A-AB9C-1A8A14F005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0" creationId="{6E422850-2C2F-B84A-88F0-AED5D8D7DD1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1" creationId="{CD773B69-FDFA-D047-A6DB-1BCB0D0E848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2" creationId="{63AFE6D7-F099-DF45-9F41-D9F944CA7C3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3" creationId="{B197B826-135C-214D-BD1D-A89CEC8EA7A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4" creationId="{66A69325-569B-C94B-BE8B-A95A963A44F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5" creationId="{E418527B-1D0A-2248-ADA0-3708368EB9C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6" creationId="{9385279A-FC35-064E-9117-8F9587FA498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7" creationId="{43C4CFD3-7FE8-8E4E-A257-0CB5A34937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8" creationId="{6CA940AD-061D-CF4D-9C64-D5722DF7904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39" creationId="{C1FE7FE5-2EC3-0D41-8BBF-A89370B8C30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0" creationId="{D20102BB-A7DC-7B4A-B873-EAACF65D5B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1" creationId="{3E10DEE1-3A0A-5840-A978-C632470A32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2" creationId="{1E3142F2-D73E-B54A-B0DF-9CFA398E92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3" creationId="{8294C872-998D-9745-BB12-2A10FCD1DC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4" creationId="{CFAC34A1-832B-5043-B5CA-60AA67CA10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5" creationId="{7A1EFB5A-287F-2045-A9FE-E900E03C392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6" creationId="{14A16F85-C555-0946-8963-CD6B79FB168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7" creationId="{1135866B-F1A3-9E46-83D7-910473BA65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8" creationId="{ACA83691-E4F5-724C-9D27-67DE8E077F4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49" creationId="{97341F19-4219-D54F-85C7-61B40C02723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0" creationId="{677301B8-31F0-DB45-9E5E-69413F3847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1" creationId="{01339720-41A0-7E4D-A04B-76A182F285D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2" creationId="{1DA41756-15D7-4D41-9FB2-28C2EE0B559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3" creationId="{F85CE189-9CAA-234A-90FF-3F708755B6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4" creationId="{55BE5DF0-6B51-FA46-BF03-F98FE35340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5" creationId="{5DD81E05-CB99-0F47-B292-E0A595082C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6" creationId="{3E43FFD4-2F3E-3141-9FF9-1927D6BF51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7" creationId="{872AF355-939B-9742-B54B-AADE7F1CA19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8" creationId="{AEC30C4A-CE57-224B-9883-6A304C65774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59" creationId="{6BD1EDD8-2790-8940-BA97-E52A0B451A1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0" creationId="{9FCC427F-CBC5-1442-AA29-C53A1CEA7D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1" creationId="{54C7AF85-FB98-AE4E-81B3-2D428351262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2" creationId="{80CCBA45-2A51-ED43-A1AE-7305F5B99EE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3" creationId="{3E1E9748-D13B-8040-BD71-814BCBFF2AB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4" creationId="{DAAA456C-F78A-D345-8E53-E05BE449D7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5" creationId="{A63F4410-B522-AC4E-BBAC-4A71819821F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6" creationId="{155F4951-22A0-C54D-95B5-4798E164B3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7" creationId="{C4888D28-1415-6346-BF13-D63191D7F44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8" creationId="{17995EB0-3475-8146-881E-D194441281C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69" creationId="{F815D692-B3F4-4D4E-8571-998A59A0D40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2" creationId="{621BB957-7DE4-2D46-8F56-E04A217BBE5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3" creationId="{E2646B8F-9C95-304F-BB63-744B63FF26A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4" creationId="{0222EDAF-D277-0040-A588-AD6FF5D662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5" creationId="{633B3282-4636-3940-8EB8-F1B19E09E59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6" creationId="{D05D33B7-47C7-5D4A-92F9-FF978AA7527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7" creationId="{82742967-D85E-8346-A171-9B5E9A02674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8" creationId="{1915284E-7B30-F44E-8CA6-C1BE75A081A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79" creationId="{ABF51438-7EDB-6244-B329-5071E06FB0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0" creationId="{28E1369F-0F55-814E-9F13-D409F9EFFB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1" creationId="{CA67F624-BB33-3246-9BB6-9B6D58A5053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2" creationId="{DFA3BA52-F3A1-6C4B-B733-15FAF811AA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3" creationId="{622D1EF0-00F4-6D43-A507-36F8CE738F7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4" creationId="{641D47E8-634B-B744-A37B-083F6CE1D08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5" creationId="{775691F6-470C-6040-8D58-5E4C14FF3F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6" creationId="{F35033C4-D76D-EE48-9A2C-FAE276F0C02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7" creationId="{595B7279-0BDD-3047-B93D-33755076A9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8" creationId="{6646C237-31D5-0D43-83E6-DB996A611EE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89" creationId="{1F93CC10-6D2A-0240-B816-947DF62224C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0" creationId="{FD11E3E4-2F6A-4648-99CC-1960AEDDD3F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1" creationId="{D9707F15-48E7-6143-B113-5CDE4D319BC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2" creationId="{09C000B7-65F2-0F4C-9603-47EA04905FF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3" creationId="{FF4C8F1E-2BA7-0F4C-9401-0A47136E432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4" creationId="{450148CF-A264-9046-9D4A-E99A50227FE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5" creationId="{DD7E8FBD-8AA3-274A-9983-5A248F6E372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6" creationId="{DF7CE2EC-82AC-B647-AF8C-FB2B5EDBAB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7" creationId="{9F49C4A2-4765-F546-AC99-4F6312813C3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8" creationId="{6F5FCED8-C297-2A47-913C-1BC42BF4E4D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299" creationId="{ED41A0FA-1CD6-D548-9551-296AEF14FA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0" creationId="{C241200A-A4F6-F841-AC68-346945CFED5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1" creationId="{03BF38BA-4B52-C44F-AD86-21B6280F13C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2" creationId="{705467DD-8526-5145-A974-C94EB3D122D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3" creationId="{9A3A0EF0-4E35-AF4A-8A19-40C98841DC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4" creationId="{18D259AC-BD01-7145-8820-6E287F7356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5" creationId="{ED760697-1CF0-EA47-9835-D95BFFEE94D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6" creationId="{25778E27-BFA6-E942-921A-4AE9A0BD565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7" creationId="{37E5034C-AA0A-D049-83B0-CEA53532CD9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8" creationId="{2A879167-516F-A041-86CC-63185CC69C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09" creationId="{104ED569-7B24-9145-B957-E73C010697B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0" creationId="{C44731D8-B629-2A42-B121-FAA9507B67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1" creationId="{EEF4D9A2-4D38-6D43-B133-37E17DFF487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2" creationId="{969126CE-B791-9640-8618-2C477415044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3" creationId="{943C66B5-75B2-1641-9BED-29782BB7892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4" creationId="{DAF60548-FA50-4B4D-A214-C74F0D5BB7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5" creationId="{748D0D47-7C2A-1D47-978B-3AFBA13317D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6" creationId="{D84E3EC1-CC56-BA4A-8652-09A2E16F7C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7" creationId="{4BD0800B-5F23-9D41-91F5-829B34D2A70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8" creationId="{8F4D0406-DF2D-2648-854A-7A64F63FAD9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19" creationId="{1798C721-E462-DF41-B3A5-7D2F46A11E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0" creationId="{6EE2B6FF-38C9-C548-9EB5-1854A239330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1" creationId="{72BFA3D3-1C9E-AE48-ABD5-4C4052A3ED7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2" creationId="{D10A0B1B-784C-3249-A14D-604894BDBE6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3" creationId="{9C933062-FF93-E442-BDDC-1C8FC1D3E5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4" creationId="{FB83B997-B5E2-CE43-9C88-49F3DEA9426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5" creationId="{BB3D3324-ED9F-F34E-B45A-DB4BADCDB9F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6" creationId="{83F95388-3870-5A4B-A303-4E1C2E08125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7" creationId="{003CD435-9F2B-2542-9CE4-B51783B5CC4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8" creationId="{32861B82-EE95-804A-AC94-0CD6231F108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29" creationId="{C28756C9-E375-814B-B420-1FA538D391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0" creationId="{BB5EC226-C117-B648-9392-170A7B7A29C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1" creationId="{A17FAF22-3807-DD4F-A847-25B5368A706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2" creationId="{0910A390-41FB-2348-95EA-F10F61E28D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3" creationId="{20E429E8-54C0-6C41-8B7D-05C51AADC8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4" creationId="{4BEE6200-C2C8-A745-8AAA-9E09E11A3E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5" creationId="{BFD3D513-1EE8-964C-B91D-21B0F5DE7F8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6" creationId="{219FB40A-E299-BB44-8A94-13F1932D96A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7" creationId="{89C66A3D-63FA-1D4C-965B-15FE0F06218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8" creationId="{B6913420-95B9-DC40-B940-C5605271A2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39" creationId="{890C0954-B2DA-E141-AA08-CA2C528ABA4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0" creationId="{9E6C6CA0-ED4E-D547-B582-FC398B9350B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1" creationId="{B8BC36F7-2769-AA4C-9DDA-5C18C93CD1A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2" creationId="{2FA4B048-AF6C-6149-95B5-39368B1BF68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3" creationId="{58464F3C-87CC-A745-8BE5-A6DC350149E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4" creationId="{402E2A0F-892F-5246-B3D3-BC9ACC5742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5" creationId="{F23FEC59-90F5-4240-9546-771789FEBC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6" creationId="{1E476642-D3E9-9741-860F-084FC6DDC8C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7" creationId="{015FCE9A-4854-954C-8EA0-B5093222B35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8" creationId="{D6D83610-E469-894B-8B02-5CB78AE9DEA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49" creationId="{AC90D520-F257-AB40-9877-FD118E6C2A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0" creationId="{5D714DC7-2489-4F44-8F9D-8EB62180570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1" creationId="{413EE799-6EDC-F84F-9E16-338E4B6DBB3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2" creationId="{690CDCB8-9DCE-7C4D-BD9F-34D83918EF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3" creationId="{E08565AC-964B-6C4E-85F3-27B4CA61F03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4" creationId="{F388D1A1-3925-B340-AFA7-42585D4B0EE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5" creationId="{050FFCB1-C794-0945-A744-F34235EC77F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6" creationId="{5BC8436A-AEA8-1B4B-A5CF-1C85E0C424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7" creationId="{217AF575-59DE-9C47-99B5-E4559FFFC95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8" creationId="{504AEFA8-142B-4241-B666-152BB5C9AB8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59" creationId="{C9E68B19-7D02-F14E-8307-3AF0EA92C69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0" creationId="{1A745006-C33D-A841-9365-AE780CEF4A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1" creationId="{C31DE4B6-C0EC-9843-92E7-AA5351B9598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2" creationId="{5B23044D-96F9-524E-8DC0-3CCE03ED1C2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3" creationId="{88BD96B3-EA8B-F547-BCA1-EC3259B3061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4" creationId="{4F262E99-BF0B-2B42-80C7-F32D95338DF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5" creationId="{257C4E0A-FD75-7B4D-BDDE-7FD13E0445F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6" creationId="{5CBD0727-C4E7-AA4F-B191-053FCCDFE14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7" creationId="{4E1AB9AD-9F18-A24A-9A8C-C7857811D8C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8" creationId="{0915A0A8-A0E5-AB46-AD7B-716AE4AB131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69" creationId="{37776E74-E91F-5A4B-87D6-8220D63EC04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0" creationId="{0095721D-7568-FE46-865E-68948CD3C10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1" creationId="{8C53BBDB-3B44-6248-AB6C-1E24E3DD9A0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2" creationId="{FD1AD280-E554-6349-9148-748D5CE74DA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3" creationId="{81D635CC-9392-7544-9B46-5B31CC02AAA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4" creationId="{F85F0BB7-3A91-9645-85DD-82E58990FB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5" creationId="{50105B5A-B8AD-E547-899A-DA2822D8620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6" creationId="{61DF4D44-55AD-1E4D-9ECC-91145952E0A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7" creationId="{B0260B66-03EE-C04D-BE78-46B3F85E517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8" creationId="{A66F8FE2-6CAE-2D42-BDEB-5D494F54E2A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79" creationId="{6C0E5BF8-4FBA-0449-AA23-AC043695FC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0" creationId="{5718D933-7B86-C545-B4EB-7CFEDF6C6E5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1" creationId="{240EEB83-D2A9-A846-9490-553C427992D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2" creationId="{9B0F3B2F-A3C8-0A4E-9A81-46B835C177D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3" creationId="{40EAFC5A-58AA-9749-BD7C-FA8D9651DAC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4" creationId="{80B2D0AD-1B3E-164C-B063-F9905BDB69C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5" creationId="{E203098E-DA12-7C42-8C63-DC4D8927A4E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6" creationId="{3B85A1DB-8938-3F48-A57E-D6F61FB0A4B3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7" creationId="{AAC9EEE7-7901-1147-AAB2-62EBEA6FDC2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8" creationId="{0A661719-A7F7-AE40-AA93-EE5EE654201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89" creationId="{2D37FECD-F8B4-8644-A28A-BC7C7E748BF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0" creationId="{CAAD40C4-356E-1A4D-ABC5-01C6E339067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1" creationId="{112E780A-BEDE-7945-BA0C-13361350DE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2" creationId="{267BF56E-B15D-9D47-AE91-35BF4DA3469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3" creationId="{E57543FF-8897-E84D-9DF3-9947EEEB494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4" creationId="{73FE917F-C7A0-5149-A28A-21321DBD49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5" creationId="{7723EA22-C759-0F47-B7BA-5528548674B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6" creationId="{297018ED-0641-A94D-A024-CDE5A0DB889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7" creationId="{C0BB33A8-2AD9-294B-9A74-A5668DC1CAF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8" creationId="{DE196AD7-E53C-5F4F-9D9B-08715841CE1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399" creationId="{8FF80E6D-6265-8342-8DB7-B6DA9D8AB4D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0" creationId="{90B1234D-5BC6-3943-9DF7-374C0B9661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1" creationId="{88AF915B-79C0-454C-885B-3B9714687BB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2" creationId="{0ECB43AF-AAAC-DC49-BF51-6F053744A23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3" creationId="{28316B9D-FC8A-C541-A257-43659C95036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4" creationId="{62852979-18B7-5C46-9A4D-536D4B6B84A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5" creationId="{BF06967F-AEED-2743-AA4D-5DF123A1812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6" creationId="{D7571D10-4828-1042-805C-81C01F68AA2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7" creationId="{5DB2DBD4-BB55-604D-9C46-2CE99AF0331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8" creationId="{27A674B1-4F17-6B41-A69E-CA3611BEDE3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09" creationId="{74E440E5-4D82-114A-A1B6-CB7525C51ED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0" creationId="{0AE20398-7574-734C-9E8C-F6BD48FF463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1" creationId="{E14B236A-DD7D-2B4D-9A11-2933A9849E6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2" creationId="{41794638-0B46-2E45-8C71-7885BA04741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3" creationId="{07A9083D-AC9F-224F-BF54-2D99A6EA395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4" creationId="{3E6E9EEE-6181-164B-BB5D-C502CEB7622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5" creationId="{FF3850DA-E38B-594B-A494-0D7539F1B8B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6" creationId="{FCD8AAF1-DE24-EF49-AE6C-4FE27CD2EB3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7" creationId="{E83AB0A5-31B8-5548-AC46-67CF61D49F4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8" creationId="{F51DDFC7-D455-9545-86F9-A017DB9DB3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19" creationId="{48839BC3-17DF-AF4B-B67B-586567A579D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0" creationId="{A3B615BB-ADEA-1843-BADF-218F3B50D4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1" creationId="{A17CF56E-A316-DF48-85E0-99B8B1B33B1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2" creationId="{26C535DC-93B6-F14F-93EC-48412091E71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3" creationId="{BC42EA86-D8C0-0946-BB70-3309686759A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4" creationId="{4BDBAC45-E052-544F-8D9D-5BF7FDFBD73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5" creationId="{97C643B6-55BD-7C4E-AD2F-62C38C57499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6" creationId="{03201F39-AEB5-9A47-B26C-75B10A8711F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7" creationId="{4C317FAD-3F0B-CB41-A90D-851D5FB86D7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8" creationId="{E02E2CD8-8B96-6F40-9035-53781EF8670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29" creationId="{4BA0B35D-AE69-2643-A110-F8925B9075B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0" creationId="{519B0379-91A8-8E47-86B7-B975BA063077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1" creationId="{813B93AB-A5A4-AB4E-8540-DA60D70461E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2" creationId="{D998777D-3A63-9C4D-A8FA-42A79209ED6C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3" creationId="{AA7299AE-049E-9546-83CC-E2D1486D7FE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4" creationId="{9F638751-431C-CA48-B990-3AB265895D9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5" creationId="{4CB29A19-C90D-FC40-B5DB-666966B57F61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6" creationId="{45D2D292-B628-B04D-9435-327371D54A8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7" creationId="{9093C59A-E254-2944-AC10-008CC26A8BA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8" creationId="{39C6EB02-48EF-1F46-B35B-C503E892B580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39" creationId="{FE2125EB-B953-B047-9AE5-FFE2CB120D75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0" creationId="{234BC5EE-B28E-9E46-9EE1-41AF80738B7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1" creationId="{F181D6E2-97D1-F140-998C-8FEBA3E423DB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2" creationId="{D2DF2AC9-00DF-CB45-B670-0D6C8FED5D3D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3" creationId="{4DAC263D-41CD-834C-A173-8108312CE47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4" creationId="{A2B47C0C-EA00-0D48-8ED3-33B1754986B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5" creationId="{217E842E-3CC1-064E-8306-C9974BC22CB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6" creationId="{997A14F5-F305-014F-A1C5-98A7C952A5E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7" creationId="{949EC9C7-D0AB-2445-8F3E-C53BAA8BEC6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8" creationId="{7CC1ADCA-022F-9046-AEE8-35AC464919A2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49" creationId="{D3FEE64D-90F7-A641-87FC-46E7C323E72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0" creationId="{F615B9F5-1C7F-584C-86FC-B6E84868CB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1" creationId="{2880C373-4A3C-214F-A7EE-102572A72888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2" creationId="{0393B88E-18CA-B840-B3A3-B8494B3D74C4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3" creationId="{C963B014-474B-6041-B7D1-E6703F701ECA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4" creationId="{6B6CADE7-F115-B249-B798-54B71D9C1239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5" creationId="{26269B50-88FF-4040-A885-37002B63CD2F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56" creationId="{EC180BCC-B3D2-FF47-ACAE-81FF43F18C26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63" creationId="{BD7A632F-9FB9-AD43-B98C-319F16F62D5E}"/>
          </ac:cxnSpMkLst>
        </pc:cxnChg>
        <pc:cxnChg chg="mod">
          <ac:chgData name="Kulinich Bohdan" userId="48e65c9f34e137d0" providerId="LiveId" clId="{9D1FB125-A826-5542-BB98-894D9C531A05}" dt="2021-12-21T21:13:04.822" v="1816"/>
          <ac:cxnSpMkLst>
            <pc:docMk/>
            <pc:sldMk cId="4012425143" sldId="663"/>
            <ac:cxnSpMk id="464" creationId="{BF6DA089-9D28-EF4A-AB0E-25DA41FBCCC9}"/>
          </ac:cxnSpMkLst>
        </pc:cxnChg>
      </pc:sldChg>
      <pc:sldChg chg="addSp delSp modSp add mod ord delAnim modAnim">
        <pc:chgData name="Kulinich Bohdan" userId="48e65c9f34e137d0" providerId="LiveId" clId="{9D1FB125-A826-5542-BB98-894D9C531A05}" dt="2021-12-22T07:37:59.128" v="2407" actId="1038"/>
        <pc:sldMkLst>
          <pc:docMk/>
          <pc:sldMk cId="2373608675" sldId="664"/>
        </pc:sldMkLst>
        <pc:spChg chg="del">
          <ac:chgData name="Kulinich Bohdan" userId="48e65c9f34e137d0" providerId="LiveId" clId="{9D1FB125-A826-5542-BB98-894D9C531A05}" dt="2021-12-22T07:34:42.084" v="2372" actId="478"/>
          <ac:spMkLst>
            <pc:docMk/>
            <pc:sldMk cId="2373608675" sldId="664"/>
            <ac:spMk id="2" creationId="{5B06751F-B60A-AB4E-B47B-2BC618F7619C}"/>
          </ac:spMkLst>
        </pc:spChg>
        <pc:spChg chg="mod">
          <ac:chgData name="Kulinich Bohdan" userId="48e65c9f34e137d0" providerId="LiveId" clId="{9D1FB125-A826-5542-BB98-894D9C531A05}" dt="2021-12-21T21:13:32.157" v="1838" actId="20577"/>
          <ac:spMkLst>
            <pc:docMk/>
            <pc:sldMk cId="2373608675" sldId="664"/>
            <ac:spMk id="6" creationId="{C455324C-6A9E-440D-AAF7-47FB99AD2433}"/>
          </ac:spMkLst>
        </pc:spChg>
        <pc:spChg chg="mod topLvl modVis">
          <ac:chgData name="Kulinich Bohdan" userId="48e65c9f34e137d0" providerId="LiveId" clId="{9D1FB125-A826-5542-BB98-894D9C531A05}" dt="2021-12-22T07:32:22.894" v="2336" actId="1037"/>
          <ac:spMkLst>
            <pc:docMk/>
            <pc:sldMk cId="2373608675" sldId="664"/>
            <ac:spMk id="7" creationId="{48AA693F-3C18-8F45-ABB5-3A46BDA8E120}"/>
          </ac:spMkLst>
        </pc:spChg>
        <pc:spChg chg="add mod topLvl">
          <ac:chgData name="Kulinich Bohdan" userId="48e65c9f34e137d0" providerId="LiveId" clId="{9D1FB125-A826-5542-BB98-894D9C531A05}" dt="2021-12-22T07:36:31.072" v="2386" actId="14100"/>
          <ac:spMkLst>
            <pc:docMk/>
            <pc:sldMk cId="2373608675" sldId="664"/>
            <ac:spMk id="8" creationId="{B234AF8F-C17E-4944-AAB9-40D5A2C78275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12" creationId="{8BB76EA4-B03D-FE40-9CB2-2E9A5D3817C6}"/>
          </ac:spMkLst>
        </pc:spChg>
        <pc:spChg chg="add del mod">
          <ac:chgData name="Kulinich Bohdan" userId="48e65c9f34e137d0" providerId="LiveId" clId="{9D1FB125-A826-5542-BB98-894D9C531A05}" dt="2021-12-21T21:20:22.963" v="1961" actId="478"/>
          <ac:spMkLst>
            <pc:docMk/>
            <pc:sldMk cId="2373608675" sldId="664"/>
            <ac:spMk id="14" creationId="{6C5894A3-37EE-5F4E-808B-A47BCF9DE9E9}"/>
          </ac:spMkLst>
        </pc:spChg>
        <pc:spChg chg="add mod topLvl modVis">
          <ac:chgData name="Kulinich Bohdan" userId="48e65c9f34e137d0" providerId="LiveId" clId="{9D1FB125-A826-5542-BB98-894D9C531A05}" dt="2021-12-22T07:36:36.933" v="2387" actId="14100"/>
          <ac:spMkLst>
            <pc:docMk/>
            <pc:sldMk cId="2373608675" sldId="664"/>
            <ac:spMk id="15" creationId="{396C0635-B656-714F-B6BE-C54848AC9C6D}"/>
          </ac:spMkLst>
        </pc:spChg>
        <pc:spChg chg="add del mod">
          <ac:chgData name="Kulinich Bohdan" userId="48e65c9f34e137d0" providerId="LiveId" clId="{9D1FB125-A826-5542-BB98-894D9C531A05}" dt="2021-12-21T21:22:25.914" v="2040" actId="478"/>
          <ac:spMkLst>
            <pc:docMk/>
            <pc:sldMk cId="2373608675" sldId="664"/>
            <ac:spMk id="16" creationId="{40782538-977A-7F4B-8F8B-3FAD57216CD2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17" creationId="{9220F832-1C64-F143-857B-B7BF92C62B95}"/>
          </ac:spMkLst>
        </pc:spChg>
        <pc:spChg chg="add mod topLvl">
          <ac:chgData name="Kulinich Bohdan" userId="48e65c9f34e137d0" providerId="LiveId" clId="{9D1FB125-A826-5542-BB98-894D9C531A05}" dt="2021-12-22T07:35:35.199" v="2382" actId="166"/>
          <ac:spMkLst>
            <pc:docMk/>
            <pc:sldMk cId="2373608675" sldId="664"/>
            <ac:spMk id="18" creationId="{49765190-10B9-0E4D-BD25-2DB598D014D1}"/>
          </ac:spMkLst>
        </pc:spChg>
        <pc:spChg chg="add mod topLvl">
          <ac:chgData name="Kulinich Bohdan" userId="48e65c9f34e137d0" providerId="LiveId" clId="{9D1FB125-A826-5542-BB98-894D9C531A05}" dt="2021-12-22T07:37:51.966" v="2399" actId="1037"/>
          <ac:spMkLst>
            <pc:docMk/>
            <pc:sldMk cId="2373608675" sldId="664"/>
            <ac:spMk id="19" creationId="{A6F3095A-4C10-AF44-BCE1-D46C4051A1F1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0" creationId="{8A32DCC8-D14E-EA4A-AB57-24D4C60E2818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1" creationId="{F00E5337-BAA9-FD4B-AFD6-8DFCC07C61A9}"/>
          </ac:spMkLst>
        </pc:spChg>
        <pc:spChg chg="add mod topLvl">
          <ac:chgData name="Kulinich Bohdan" userId="48e65c9f34e137d0" providerId="LiveId" clId="{9D1FB125-A826-5542-BB98-894D9C531A05}" dt="2021-12-21T21:28:18.942" v="2218" actId="165"/>
          <ac:spMkLst>
            <pc:docMk/>
            <pc:sldMk cId="2373608675" sldId="664"/>
            <ac:spMk id="22" creationId="{B0253B91-90FA-FA4A-A26D-5EEDF576EC39}"/>
          </ac:spMkLst>
        </pc:spChg>
        <pc:spChg chg="mod topLvl">
          <ac:chgData name="Kulinich Bohdan" userId="48e65c9f34e137d0" providerId="LiveId" clId="{9D1FB125-A826-5542-BB98-894D9C531A05}" dt="2021-12-22T07:32:22.894" v="2336" actId="1037"/>
          <ac:spMkLst>
            <pc:docMk/>
            <pc:sldMk cId="2373608675" sldId="664"/>
            <ac:spMk id="47" creationId="{84E710A3-9882-1E4C-94F4-78EAA225E65E}"/>
          </ac:spMkLst>
        </pc:spChg>
        <pc:spChg chg="del mod">
          <ac:chgData name="Kulinich Bohdan" userId="48e65c9f34e137d0" providerId="LiveId" clId="{9D1FB125-A826-5542-BB98-894D9C531A05}" dt="2021-12-21T21:20:32.101" v="1965" actId="478"/>
          <ac:spMkLst>
            <pc:docMk/>
            <pc:sldMk cId="2373608675" sldId="664"/>
            <ac:spMk id="50" creationId="{BAE6244F-35FB-9B46-A848-92FCABD75575}"/>
          </ac:spMkLst>
        </pc:s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9" creationId="{5551B273-FE51-F440-A111-CD6B7B842CC7}"/>
          </ac:grpSpMkLst>
        </pc:gr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10" creationId="{11BF1F34-5DCA-C84B-A144-5051F1C14D67}"/>
          </ac:grpSpMkLst>
        </pc:grpChg>
        <pc:grpChg chg="add del mod">
          <ac:chgData name="Kulinich Bohdan" userId="48e65c9f34e137d0" providerId="LiveId" clId="{9D1FB125-A826-5542-BB98-894D9C531A05}" dt="2021-12-21T21:28:18.942" v="2218" actId="165"/>
          <ac:grpSpMkLst>
            <pc:docMk/>
            <pc:sldMk cId="2373608675" sldId="664"/>
            <ac:grpSpMk id="11" creationId="{F79B7ED9-9DB4-C247-9BFF-DEE5167EB736}"/>
          </ac:grpSpMkLst>
        </pc:grpChg>
        <pc:cxnChg chg="add mod">
          <ac:chgData name="Kulinich Bohdan" userId="48e65c9f34e137d0" providerId="LiveId" clId="{9D1FB125-A826-5542-BB98-894D9C531A05}" dt="2021-12-22T07:34:18.164" v="2370" actId="1038"/>
          <ac:cxnSpMkLst>
            <pc:docMk/>
            <pc:sldMk cId="2373608675" sldId="664"/>
            <ac:cxnSpMk id="23" creationId="{691D68F8-CD3E-E849-884F-9D48575116B3}"/>
          </ac:cxnSpMkLst>
        </pc:cxnChg>
        <pc:cxnChg chg="add del mod">
          <ac:chgData name="Kulinich Bohdan" userId="48e65c9f34e137d0" providerId="LiveId" clId="{9D1FB125-A826-5542-BB98-894D9C531A05}" dt="2021-12-22T07:33:57.792" v="2362" actId="478"/>
          <ac:cxnSpMkLst>
            <pc:docMk/>
            <pc:sldMk cId="2373608675" sldId="664"/>
            <ac:cxnSpMk id="30" creationId="{7F3A588C-8AB3-B14A-AFE9-81070D022C6D}"/>
          </ac:cxnSpMkLst>
        </pc:cxnChg>
        <pc:cxnChg chg="add mod">
          <ac:chgData name="Kulinich Bohdan" userId="48e65c9f34e137d0" providerId="LiveId" clId="{9D1FB125-A826-5542-BB98-894D9C531A05}" dt="2021-12-22T07:34:32.167" v="2371" actId="14100"/>
          <ac:cxnSpMkLst>
            <pc:docMk/>
            <pc:sldMk cId="2373608675" sldId="664"/>
            <ac:cxnSpMk id="34" creationId="{95F73A5A-3838-5046-A860-3304ADC01446}"/>
          </ac:cxnSpMkLst>
        </pc:cxnChg>
        <pc:cxnChg chg="add mod">
          <ac:chgData name="Kulinich Bohdan" userId="48e65c9f34e137d0" providerId="LiveId" clId="{9D1FB125-A826-5542-BB98-894D9C531A05}" dt="2021-12-22T07:37:59.128" v="2407" actId="1038"/>
          <ac:cxnSpMkLst>
            <pc:docMk/>
            <pc:sldMk cId="2373608675" sldId="664"/>
            <ac:cxnSpMk id="39" creationId="{F0E267C1-5067-7443-8206-3A059E45CE02}"/>
          </ac:cxnSpMkLst>
        </pc:cxnChg>
        <pc:cxnChg chg="add mod">
          <ac:chgData name="Kulinich Bohdan" userId="48e65c9f34e137d0" providerId="LiveId" clId="{9D1FB125-A826-5542-BB98-894D9C531A05}" dt="2021-12-22T07:37:59.128" v="2407" actId="1038"/>
          <ac:cxnSpMkLst>
            <pc:docMk/>
            <pc:sldMk cId="2373608675" sldId="664"/>
            <ac:cxnSpMk id="40" creationId="{52551D18-5BD6-194C-834D-FDB15148B349}"/>
          </ac:cxnSpMkLst>
        </pc:cxnChg>
      </pc:sldChg>
      <pc:sldChg chg="add del">
        <pc:chgData name="Kulinich Bohdan" userId="48e65c9f34e137d0" providerId="LiveId" clId="{9D1FB125-A826-5542-BB98-894D9C531A05}" dt="2021-12-22T09:06:20.034" v="3012" actId="2696"/>
        <pc:sldMkLst>
          <pc:docMk/>
          <pc:sldMk cId="1039057590" sldId="665"/>
        </pc:sldMkLst>
      </pc:sldChg>
      <pc:sldChg chg="add del">
        <pc:chgData name="Kulinich Bohdan" userId="48e65c9f34e137d0" providerId="LiveId" clId="{9D1FB125-A826-5542-BB98-894D9C531A05}" dt="2021-12-22T09:06:20.034" v="3012" actId="2696"/>
        <pc:sldMkLst>
          <pc:docMk/>
          <pc:sldMk cId="3675899257" sldId="666"/>
        </pc:sldMkLst>
      </pc:sldChg>
      <pc:sldChg chg="new del">
        <pc:chgData name="Kulinich Bohdan" userId="48e65c9f34e137d0" providerId="LiveId" clId="{9D1FB125-A826-5542-BB98-894D9C531A05}" dt="2021-12-22T09:06:20.034" v="3012" actId="2696"/>
        <pc:sldMkLst>
          <pc:docMk/>
          <pc:sldMk cId="1301899952" sldId="667"/>
        </pc:sldMkLst>
      </pc:sldChg>
      <pc:sldChg chg="delSp modSp add del mod delAnim">
        <pc:chgData name="Kulinich Bohdan" userId="48e65c9f34e137d0" providerId="LiveId" clId="{9D1FB125-A826-5542-BB98-894D9C531A05}" dt="2021-12-22T08:18:20.087" v="2424" actId="2696"/>
        <pc:sldMkLst>
          <pc:docMk/>
          <pc:sldMk cId="2600910211" sldId="668"/>
        </pc:sldMkLst>
        <pc:spChg chg="mod">
          <ac:chgData name="Kulinich Bohdan" userId="48e65c9f34e137d0" providerId="LiveId" clId="{9D1FB125-A826-5542-BB98-894D9C531A05}" dt="2021-12-22T08:18:07.683" v="2422" actId="20577"/>
          <ac:spMkLst>
            <pc:docMk/>
            <pc:sldMk cId="2600910211" sldId="668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7" creationId="{48AA693F-3C18-8F45-ABB5-3A46BDA8E120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8" creationId="{B234AF8F-C17E-4944-AAB9-40D5A2C78275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2" creationId="{8BB76EA4-B03D-FE40-9CB2-2E9A5D3817C6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5" creationId="{396C0635-B656-714F-B6BE-C54848AC9C6D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7" creationId="{9220F832-1C64-F143-857B-B7BF92C62B95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8" creationId="{49765190-10B9-0E4D-BD25-2DB598D014D1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19" creationId="{A6F3095A-4C10-AF44-BCE1-D46C4051A1F1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0" creationId="{8A32DCC8-D14E-EA4A-AB57-24D4C60E2818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1" creationId="{F00E5337-BAA9-FD4B-AFD6-8DFCC07C61A9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22" creationId="{B0253B91-90FA-FA4A-A26D-5EEDF576EC39}"/>
          </ac:spMkLst>
        </pc:spChg>
        <pc:spChg chg="del">
          <ac:chgData name="Kulinich Bohdan" userId="48e65c9f34e137d0" providerId="LiveId" clId="{9D1FB125-A826-5542-BB98-894D9C531A05}" dt="2021-12-22T08:18:03.281" v="2409" actId="478"/>
          <ac:spMkLst>
            <pc:docMk/>
            <pc:sldMk cId="2600910211" sldId="668"/>
            <ac:spMk id="47" creationId="{84E710A3-9882-1E4C-94F4-78EAA225E65E}"/>
          </ac:spMkLst>
        </pc:sp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23" creationId="{691D68F8-CD3E-E849-884F-9D48575116B3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34" creationId="{95F73A5A-3838-5046-A860-3304ADC01446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39" creationId="{F0E267C1-5067-7443-8206-3A059E45CE02}"/>
          </ac:cxnSpMkLst>
        </pc:cxnChg>
        <pc:cxnChg chg="del">
          <ac:chgData name="Kulinich Bohdan" userId="48e65c9f34e137d0" providerId="LiveId" clId="{9D1FB125-A826-5542-BB98-894D9C531A05}" dt="2021-12-22T08:18:03.281" v="2409" actId="478"/>
          <ac:cxnSpMkLst>
            <pc:docMk/>
            <pc:sldMk cId="2600910211" sldId="668"/>
            <ac:cxnSpMk id="40" creationId="{52551D18-5BD6-194C-834D-FDB15148B349}"/>
          </ac:cxnSpMkLst>
        </pc:cxnChg>
      </pc:sldChg>
      <pc:sldChg chg="addSp delSp modSp add mod modAnim">
        <pc:chgData name="Kulinich Bohdan" userId="48e65c9f34e137d0" providerId="LiveId" clId="{9D1FB125-A826-5542-BB98-894D9C531A05}" dt="2021-12-22T08:27:51.646" v="2494" actId="478"/>
        <pc:sldMkLst>
          <pc:docMk/>
          <pc:sldMk cId="1978068231" sldId="669"/>
        </pc:sldMkLst>
        <pc:spChg chg="del">
          <ac:chgData name="Kulinich Bohdan" userId="48e65c9f34e137d0" providerId="LiveId" clId="{9D1FB125-A826-5542-BB98-894D9C531A05}" dt="2021-12-22T08:27:51.646" v="2494" actId="478"/>
          <ac:spMkLst>
            <pc:docMk/>
            <pc:sldMk cId="1978068231" sldId="669"/>
            <ac:spMk id="2" creationId="{5B06751F-B60A-AB4E-B47B-2BC618F7619C}"/>
          </ac:spMkLst>
        </pc:spChg>
        <pc:spChg chg="add del mod">
          <ac:chgData name="Kulinich Bohdan" userId="48e65c9f34e137d0" providerId="LiveId" clId="{9D1FB125-A826-5542-BB98-894D9C531A05}" dt="2021-12-22T08:27:50.647" v="2493"/>
          <ac:spMkLst>
            <pc:docMk/>
            <pc:sldMk cId="1978068231" sldId="669"/>
            <ac:spMk id="9" creationId="{5AE15D0C-9737-6240-9B85-5BA68375456F}"/>
          </ac:spMkLst>
        </pc:spChg>
        <pc:spChg chg="mod">
          <ac:chgData name="Kulinich Bohdan" userId="48e65c9f34e137d0" providerId="LiveId" clId="{9D1FB125-A826-5542-BB98-894D9C531A05}" dt="2021-12-22T08:22:10.748" v="2478" actId="14100"/>
          <ac:spMkLst>
            <pc:docMk/>
            <pc:sldMk cId="1978068231" sldId="669"/>
            <ac:spMk id="57" creationId="{979C1AAA-2FFA-2949-857B-0F4662A686B5}"/>
          </ac:spMkLst>
        </pc:spChg>
        <pc:spChg chg="mod">
          <ac:chgData name="Kulinich Bohdan" userId="48e65c9f34e137d0" providerId="LiveId" clId="{9D1FB125-A826-5542-BB98-894D9C531A05}" dt="2021-12-22T08:22:14.025" v="2479" actId="1076"/>
          <ac:spMkLst>
            <pc:docMk/>
            <pc:sldMk cId="1978068231" sldId="669"/>
            <ac:spMk id="58" creationId="{BEBB5873-99C6-434A-B0AB-50391306AFD6}"/>
          </ac:spMkLst>
        </pc:spChg>
        <pc:spChg chg="mod">
          <ac:chgData name="Kulinich Bohdan" userId="48e65c9f34e137d0" providerId="LiveId" clId="{9D1FB125-A826-5542-BB98-894D9C531A05}" dt="2021-12-22T08:19:46.186" v="2462" actId="20577"/>
          <ac:spMkLst>
            <pc:docMk/>
            <pc:sldMk cId="1978068231" sldId="669"/>
            <ac:spMk id="60" creationId="{9143FAA8-3007-574B-B35D-CFC80D8C7579}"/>
          </ac:spMkLst>
        </pc:spChg>
        <pc:spChg chg="mod modVis">
          <ac:chgData name="Kulinich Bohdan" userId="48e65c9f34e137d0" providerId="LiveId" clId="{9D1FB125-A826-5542-BB98-894D9C531A05}" dt="2021-12-22T08:20:10.985" v="2465" actId="1035"/>
          <ac:spMkLst>
            <pc:docMk/>
            <pc:sldMk cId="1978068231" sldId="669"/>
            <ac:spMk id="61" creationId="{7C469CAE-D210-484C-A16D-7F783DD62F0C}"/>
          </ac:spMkLst>
        </pc:spChg>
        <pc:spChg chg="mod modVis">
          <ac:chgData name="Kulinich Bohdan" userId="48e65c9f34e137d0" providerId="LiveId" clId="{9D1FB125-A826-5542-BB98-894D9C531A05}" dt="2021-12-22T08:27:30.827" v="2490" actId="14429"/>
          <ac:spMkLst>
            <pc:docMk/>
            <pc:sldMk cId="1978068231" sldId="669"/>
            <ac:spMk id="466" creationId="{14996943-4584-264B-9927-DB785EF35AC8}"/>
          </ac:spMkLst>
        </pc:spChg>
        <pc:picChg chg="add mod">
          <ac:chgData name="Kulinich Bohdan" userId="48e65c9f34e137d0" providerId="LiveId" clId="{9D1FB125-A826-5542-BB98-894D9C531A05}" dt="2021-12-22T08:22:37.492" v="2486" actId="1076"/>
          <ac:picMkLst>
            <pc:docMk/>
            <pc:sldMk cId="1978068231" sldId="669"/>
            <ac:picMk id="8" creationId="{75088AFE-B86D-8D47-B286-F66A9B2365D0}"/>
          </ac:picMkLst>
        </pc:picChg>
      </pc:sldChg>
      <pc:sldChg chg="addSp delSp modSp add mod delAnim modAnim">
        <pc:chgData name="Kulinich Bohdan" userId="48e65c9f34e137d0" providerId="LiveId" clId="{9D1FB125-A826-5542-BB98-894D9C531A05}" dt="2021-12-22T09:05:18.371" v="3011"/>
        <pc:sldMkLst>
          <pc:docMk/>
          <pc:sldMk cId="2417311337" sldId="670"/>
        </pc:sldMkLst>
        <pc:spChg chg="mod">
          <ac:chgData name="Kulinich Bohdan" userId="48e65c9f34e137d0" providerId="LiveId" clId="{9D1FB125-A826-5542-BB98-894D9C531A05}" dt="2021-12-22T08:30:41.188" v="2535" actId="20577"/>
          <ac:spMkLst>
            <pc:docMk/>
            <pc:sldMk cId="2417311337" sldId="670"/>
            <ac:spMk id="6" creationId="{C455324C-6A9E-440D-AAF7-47FB99AD243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2" creationId="{7096327A-1604-CE4A-9288-18E3185EF4D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3" creationId="{5F67B53F-E688-C548-BA6B-54DF4296EFAA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4" creationId="{926132E7-546D-AC4F-A672-F825DA082B3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5" creationId="{B6A5E3FA-AC79-F441-9168-E5A3DA3CB393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6" creationId="{9147C98D-C811-5E4C-A698-EBC947CBF0F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7" creationId="{979C1AAA-2FFA-2949-857B-0F4662A686B5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58" creationId="{BEBB5873-99C6-434A-B0AB-50391306AFD6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60" creationId="{9143FAA8-3007-574B-B35D-CFC80D8C7579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61" creationId="{7C469CAE-D210-484C-A16D-7F783DD62F0C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466" creationId="{14996943-4584-264B-9927-DB785EF35AC8}"/>
          </ac:spMkLst>
        </pc:spChg>
        <pc:spChg chg="del">
          <ac:chgData name="Kulinich Bohdan" userId="48e65c9f34e137d0" providerId="LiveId" clId="{9D1FB125-A826-5542-BB98-894D9C531A05}" dt="2021-12-22T08:29:29.116" v="2496" actId="478"/>
          <ac:spMkLst>
            <pc:docMk/>
            <pc:sldMk cId="2417311337" sldId="670"/>
            <ac:spMk id="467" creationId="{CD09F896-E4BF-754E-A7A0-DD68211DA0E5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68" creationId="{9056499E-ED9E-244A-9AE8-E1E45487019B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69" creationId="{82C8A087-1A64-4B41-A299-49D38ED6064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0" creationId="{6224A14F-4EF5-C640-910F-3CF153B759BE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3" creationId="{D940A5AF-E075-674F-9F58-8096854EA4B5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4" creationId="{7CA62C36-EA6C-2340-8D64-9F77D07F5F7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5" creationId="{121A184C-71B4-DB42-9F12-8A2D4A87494D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6" creationId="{23C2E6CC-4D29-E540-9BC2-B1B36A89460A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7" creationId="{AAF16A06-331E-924B-9512-3C62234DB58C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8" creationId="{FC52ADE5-C86C-7D48-9B82-7ABF30CF7412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479" creationId="{7D559803-2B5E-EE45-8EF5-EF021328CB17}"/>
          </ac:spMkLst>
        </pc:spChg>
        <pc:spChg chg="add del mod">
          <ac:chgData name="Kulinich Bohdan" userId="48e65c9f34e137d0" providerId="LiveId" clId="{9D1FB125-A826-5542-BB98-894D9C531A05}" dt="2021-12-22T08:47:34.410" v="2678" actId="478"/>
          <ac:spMkLst>
            <pc:docMk/>
            <pc:sldMk cId="2417311337" sldId="670"/>
            <ac:spMk id="480" creationId="{80B83A87-A805-954D-9CA4-FE3755AC0A53}"/>
          </ac:spMkLst>
        </pc:spChg>
        <pc:spChg chg="add del mod">
          <ac:chgData name="Kulinich Bohdan" userId="48e65c9f34e137d0" providerId="LiveId" clId="{9D1FB125-A826-5542-BB98-894D9C531A05}" dt="2021-12-22T08:47:34.410" v="2678" actId="478"/>
          <ac:spMkLst>
            <pc:docMk/>
            <pc:sldMk cId="2417311337" sldId="670"/>
            <ac:spMk id="481" creationId="{D2A0214E-BC66-884D-9F8E-E1985D647F63}"/>
          </ac:spMkLst>
        </pc:spChg>
        <pc:spChg chg="add del mod">
          <ac:chgData name="Kulinich Bohdan" userId="48e65c9f34e137d0" providerId="LiveId" clId="{9D1FB125-A826-5542-BB98-894D9C531A05}" dt="2021-12-22T08:58:48.965" v="2867" actId="478"/>
          <ac:spMkLst>
            <pc:docMk/>
            <pc:sldMk cId="2417311337" sldId="670"/>
            <ac:spMk id="482" creationId="{51EFD8F9-D302-A641-8F5A-5B477E3B283B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3" creationId="{D40C9F6C-A5B8-6C4D-8CBD-19481F703A96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4" creationId="{7CFBCBF6-886A-2D49-A04C-695454FAA38F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5" creationId="{A13E65F2-221A-A548-A409-56CED702521A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8" creationId="{30EB38E8-112E-4C42-B6C7-28C351CC34FA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89" creationId="{0BDADD68-F641-C341-8964-6C693AE0FC61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0" creationId="{50E52490-8CF1-484E-9849-5E9DD1D50F1B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1" creationId="{4E7922FF-FB70-EE4A-9FDF-C5866ABB8488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2" creationId="{BED6462F-0E74-D945-AD25-FA61EC813673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3" creationId="{691F7145-A959-CF40-8ADF-1CED0458A0D4}"/>
          </ac:spMkLst>
        </pc:spChg>
        <pc:spChg chg="add del mod">
          <ac:chgData name="Kulinich Bohdan" userId="48e65c9f34e137d0" providerId="LiveId" clId="{9D1FB125-A826-5542-BB98-894D9C531A05}" dt="2021-12-22T08:48:59.342" v="2705" actId="478"/>
          <ac:spMkLst>
            <pc:docMk/>
            <pc:sldMk cId="2417311337" sldId="670"/>
            <ac:spMk id="494" creationId="{F3BCFE27-1E5C-5F40-91AF-32B3C6F5B4AE}"/>
          </ac:spMkLst>
        </pc:spChg>
        <pc:spChg chg="add del mod">
          <ac:chgData name="Kulinich Bohdan" userId="48e65c9f34e137d0" providerId="LiveId" clId="{9D1FB125-A826-5542-BB98-894D9C531A05}" dt="2021-12-22T08:50:04.878" v="2727" actId="478"/>
          <ac:spMkLst>
            <pc:docMk/>
            <pc:sldMk cId="2417311337" sldId="670"/>
            <ac:spMk id="495" creationId="{150F5428-0100-AD4A-B765-6A3DED7C1ACF}"/>
          </ac:spMkLst>
        </pc:spChg>
        <pc:spChg chg="add del mod">
          <ac:chgData name="Kulinich Bohdan" userId="48e65c9f34e137d0" providerId="LiveId" clId="{9D1FB125-A826-5542-BB98-894D9C531A05}" dt="2021-12-22T08:50:04.878" v="2727" actId="478"/>
          <ac:spMkLst>
            <pc:docMk/>
            <pc:sldMk cId="2417311337" sldId="670"/>
            <ac:spMk id="496" creationId="{882F8282-EFE3-664D-95AD-9AD6809B6D05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497" creationId="{6710092B-04F8-044C-88B7-9D162FAE582A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498" creationId="{A47F95D1-BA94-7B4A-9709-2DA5C617A53C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1" creationId="{4DBA78E6-862E-A645-9B7B-C6FEF424D58B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2" creationId="{55A7DD28-3554-D24E-B597-3787889E833D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3" creationId="{856C8242-BEB7-CA44-8ED3-2A02E74F8099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4" creationId="{C1FEE873-DB54-B14C-B621-173722353E98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5" creationId="{878631BE-3AB8-2546-A7C4-51A2B7ED5E51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6" creationId="{4ADC331A-E2A6-014C-BB31-D05ED0C1AB3C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7" creationId="{08035883-F156-0349-8461-FE333BE82F26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08" creationId="{2E034DBA-A120-BD4E-B57B-5AE380C546CB}"/>
          </ac:spMkLst>
        </pc:spChg>
        <pc:spChg chg="add mod">
          <ac:chgData name="Kulinich Bohdan" userId="48e65c9f34e137d0" providerId="LiveId" clId="{9D1FB125-A826-5542-BB98-894D9C531A05}" dt="2021-12-22T08:57:16.746" v="2857" actId="14100"/>
          <ac:spMkLst>
            <pc:docMk/>
            <pc:sldMk cId="2417311337" sldId="670"/>
            <ac:spMk id="509" creationId="{423ECB32-B796-C941-B7E6-17BC92DFF46B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510" creationId="{98A88B93-A549-F54A-9832-D529E4FD0970}"/>
          </ac:spMkLst>
        </pc:spChg>
        <pc:spChg chg="add mod">
          <ac:chgData name="Kulinich Bohdan" userId="48e65c9f34e137d0" providerId="LiveId" clId="{9D1FB125-A826-5542-BB98-894D9C531A05}" dt="2021-12-22T09:04:32.809" v="3001" actId="164"/>
          <ac:spMkLst>
            <pc:docMk/>
            <pc:sldMk cId="2417311337" sldId="670"/>
            <ac:spMk id="511" creationId="{B2A019D9-B1BF-5740-8344-EA4EA061DCE2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12" creationId="{4AE4E2DB-B256-E84A-92AC-261383264D74}"/>
          </ac:spMkLst>
        </pc:spChg>
        <pc:spChg chg="add mod">
          <ac:chgData name="Kulinich Bohdan" userId="48e65c9f34e137d0" providerId="LiveId" clId="{9D1FB125-A826-5542-BB98-894D9C531A05}" dt="2021-12-22T09:04:38.042" v="3002" actId="164"/>
          <ac:spMkLst>
            <pc:docMk/>
            <pc:sldMk cId="2417311337" sldId="670"/>
            <ac:spMk id="513" creationId="{8EF99904-D5D8-924C-BFA4-EEDD2124BA47}"/>
          </ac:spMkLst>
        </pc:spChg>
        <pc:grpChg chg="add mod">
          <ac:chgData name="Kulinich Bohdan" userId="48e65c9f34e137d0" providerId="LiveId" clId="{9D1FB125-A826-5542-BB98-894D9C531A05}" dt="2021-12-22T09:04:32.809" v="3001" actId="164"/>
          <ac:grpSpMkLst>
            <pc:docMk/>
            <pc:sldMk cId="2417311337" sldId="670"/>
            <ac:grpSpMk id="23" creationId="{B0D581DA-7772-804B-9994-CEC092DDF464}"/>
          </ac:grpSpMkLst>
        </pc:grpChg>
        <pc:grpChg chg="add mod">
          <ac:chgData name="Kulinich Bohdan" userId="48e65c9f34e137d0" providerId="LiveId" clId="{9D1FB125-A826-5542-BB98-894D9C531A05}" dt="2021-12-22T09:04:38.042" v="3002" actId="164"/>
          <ac:grpSpMkLst>
            <pc:docMk/>
            <pc:sldMk cId="2417311337" sldId="670"/>
            <ac:grpSpMk id="24" creationId="{4009CD4E-1CC7-CB48-B4F4-A9C34A948BBC}"/>
          </ac:grpSpMkLst>
        </pc:grpChg>
        <pc:grpChg chg="del">
          <ac:chgData name="Kulinich Bohdan" userId="48e65c9f34e137d0" providerId="LiveId" clId="{9D1FB125-A826-5542-BB98-894D9C531A05}" dt="2021-12-22T08:29:29.116" v="2496" actId="478"/>
          <ac:grpSpMkLst>
            <pc:docMk/>
            <pc:sldMk cId="2417311337" sldId="670"/>
            <ac:grpSpMk id="62" creationId="{D3B9AFD8-5DD5-C744-8651-452CE7627037}"/>
          </ac:grpSpMkLst>
        </pc:grpChg>
        <pc:grpChg chg="del">
          <ac:chgData name="Kulinich Bohdan" userId="48e65c9f34e137d0" providerId="LiveId" clId="{9D1FB125-A826-5542-BB98-894D9C531A05}" dt="2021-12-22T08:29:29.116" v="2496" actId="478"/>
          <ac:grpSpMkLst>
            <pc:docMk/>
            <pc:sldMk cId="2417311337" sldId="670"/>
            <ac:grpSpMk id="459" creationId="{8EF6DC94-5583-0B44-8151-589B6E977C5A}"/>
          </ac:grpSpMkLst>
        </pc:grpChg>
        <pc:picChg chg="del">
          <ac:chgData name="Kulinich Bohdan" userId="48e65c9f34e137d0" providerId="LiveId" clId="{9D1FB125-A826-5542-BB98-894D9C531A05}" dt="2021-12-22T08:29:29.116" v="2496" actId="478"/>
          <ac:picMkLst>
            <pc:docMk/>
            <pc:sldMk cId="2417311337" sldId="670"/>
            <ac:picMk id="8" creationId="{75088AFE-B86D-8D47-B286-F66A9B2365D0}"/>
          </ac:picMkLst>
        </pc:picChg>
        <pc:picChg chg="add mod">
          <ac:chgData name="Kulinich Bohdan" userId="48e65c9f34e137d0" providerId="LiveId" clId="{9D1FB125-A826-5542-BB98-894D9C531A05}" dt="2021-12-22T08:57:44.757" v="2866" actId="1076"/>
          <ac:picMkLst>
            <pc:docMk/>
            <pc:sldMk cId="2417311337" sldId="670"/>
            <ac:picMk id="22" creationId="{082BAEFD-5506-074F-913F-DBB665DCA9DA}"/>
          </ac:picMkLst>
        </pc:picChg>
        <pc:picChg chg="del">
          <ac:chgData name="Kulinich Bohdan" userId="48e65c9f34e137d0" providerId="LiveId" clId="{9D1FB125-A826-5542-BB98-894D9C531A05}" dt="2021-12-22T08:29:29.116" v="2496" actId="478"/>
          <ac:picMkLst>
            <pc:docMk/>
            <pc:sldMk cId="2417311337" sldId="670"/>
            <ac:picMk id="59" creationId="{86BC956A-0C6C-DA4C-A427-450A381B8F62}"/>
          </ac:picMkLst>
        </pc:picChg>
        <pc:cxnChg chg="add mod">
          <ac:chgData name="Kulinich Bohdan" userId="48e65c9f34e137d0" providerId="LiveId" clId="{9D1FB125-A826-5542-BB98-894D9C531A05}" dt="2021-12-22T09:04:32.809" v="3001" actId="164"/>
          <ac:cxnSpMkLst>
            <pc:docMk/>
            <pc:sldMk cId="2417311337" sldId="670"/>
            <ac:cxnSpMk id="471" creationId="{0A7F39FE-ED8B-B942-AA85-56D1152177CC}"/>
          </ac:cxnSpMkLst>
        </pc:cxnChg>
        <pc:cxnChg chg="add mod">
          <ac:chgData name="Kulinich Bohdan" userId="48e65c9f34e137d0" providerId="LiveId" clId="{9D1FB125-A826-5542-BB98-894D9C531A05}" dt="2021-12-22T09:04:32.809" v="3001" actId="164"/>
          <ac:cxnSpMkLst>
            <pc:docMk/>
            <pc:sldMk cId="2417311337" sldId="670"/>
            <ac:cxnSpMk id="472" creationId="{9692CF1A-910D-484C-941F-DD4BF5D17D7F}"/>
          </ac:cxnSpMkLst>
        </pc:cxnChg>
        <pc:cxnChg chg="add del mod">
          <ac:chgData name="Kulinich Bohdan" userId="48e65c9f34e137d0" providerId="LiveId" clId="{9D1FB125-A826-5542-BB98-894D9C531A05}" dt="2021-12-22T08:48:59.342" v="2705" actId="478"/>
          <ac:cxnSpMkLst>
            <pc:docMk/>
            <pc:sldMk cId="2417311337" sldId="670"/>
            <ac:cxnSpMk id="486" creationId="{59798C65-260A-7D4A-A737-55C2B90C27DE}"/>
          </ac:cxnSpMkLst>
        </pc:cxnChg>
        <pc:cxnChg chg="add del mod">
          <ac:chgData name="Kulinich Bohdan" userId="48e65c9f34e137d0" providerId="LiveId" clId="{9D1FB125-A826-5542-BB98-894D9C531A05}" dt="2021-12-22T08:48:59.342" v="2705" actId="478"/>
          <ac:cxnSpMkLst>
            <pc:docMk/>
            <pc:sldMk cId="2417311337" sldId="670"/>
            <ac:cxnSpMk id="487" creationId="{E9044C56-66D9-F04E-831A-9CF56876EA9B}"/>
          </ac:cxnSpMkLst>
        </pc:cxnChg>
        <pc:cxnChg chg="add mod">
          <ac:chgData name="Kulinich Bohdan" userId="48e65c9f34e137d0" providerId="LiveId" clId="{9D1FB125-A826-5542-BB98-894D9C531A05}" dt="2021-12-22T09:04:38.042" v="3002" actId="164"/>
          <ac:cxnSpMkLst>
            <pc:docMk/>
            <pc:sldMk cId="2417311337" sldId="670"/>
            <ac:cxnSpMk id="499" creationId="{B4A17447-1B8D-B744-82AC-0E7DDDE40422}"/>
          </ac:cxnSpMkLst>
        </pc:cxnChg>
        <pc:cxnChg chg="add mod">
          <ac:chgData name="Kulinich Bohdan" userId="48e65c9f34e137d0" providerId="LiveId" clId="{9D1FB125-A826-5542-BB98-894D9C531A05}" dt="2021-12-22T09:04:38.042" v="3002" actId="164"/>
          <ac:cxnSpMkLst>
            <pc:docMk/>
            <pc:sldMk cId="2417311337" sldId="670"/>
            <ac:cxnSpMk id="500" creationId="{7B431E8F-C8A5-694D-B62F-A956F082C6A8}"/>
          </ac:cxnSpMkLst>
        </pc:cxnChg>
      </pc:sldChg>
      <pc:sldChg chg="new">
        <pc:chgData name="Kulinich Bohdan" userId="48e65c9f34e137d0" providerId="LiveId" clId="{9D1FB125-A826-5542-BB98-894D9C531A05}" dt="2021-12-22T09:06:25.812" v="3013" actId="680"/>
        <pc:sldMkLst>
          <pc:docMk/>
          <pc:sldMk cId="2587789307" sldId="671"/>
        </pc:sldMkLst>
      </pc:sldChg>
      <pc:sldChg chg="modSp add">
        <pc:chgData name="Kulinich Bohdan" userId="48e65c9f34e137d0" providerId="LiveId" clId="{9D1FB125-A826-5542-BB98-894D9C531A05}" dt="2021-12-22T10:30:42.100" v="3016" actId="20577"/>
        <pc:sldMkLst>
          <pc:docMk/>
          <pc:sldMk cId="1627031333" sldId="672"/>
        </pc:sldMkLst>
        <pc:spChg chg="mod">
          <ac:chgData name="Kulinich Bohdan" userId="48e65c9f34e137d0" providerId="LiveId" clId="{9D1FB125-A826-5542-BB98-894D9C531A05}" dt="2021-12-22T10:30:42.100" v="3016" actId="20577"/>
          <ac:spMkLst>
            <pc:docMk/>
            <pc:sldMk cId="1627031333" sldId="672"/>
            <ac:spMk id="6" creationId="{4CD1B612-D16C-4F70-8335-78480BFE8EC8}"/>
          </ac:spMkLst>
        </pc:spChg>
        <pc:spChg chg="mod">
          <ac:chgData name="Kulinich Bohdan" userId="48e65c9f34e137d0" providerId="LiveId" clId="{9D1FB125-A826-5542-BB98-894D9C531A05}" dt="2021-12-22T10:30:39.902" v="3015" actId="20577"/>
          <ac:spMkLst>
            <pc:docMk/>
            <pc:sldMk cId="1627031333" sldId="672"/>
            <ac:spMk id="12" creationId="{97485A41-1798-4E95-BC09-FD81F2E9BF93}"/>
          </ac:spMkLst>
        </pc:spChg>
      </pc:sldChg>
      <pc:sldChg chg="addSp delSp modSp add mod delAnim">
        <pc:chgData name="Kulinich Bohdan" userId="48e65c9f34e137d0" providerId="LiveId" clId="{9D1FB125-A826-5542-BB98-894D9C531A05}" dt="2021-12-22T12:32:00.907" v="3184" actId="20577"/>
        <pc:sldMkLst>
          <pc:docMk/>
          <pc:sldMk cId="1814452196" sldId="673"/>
        </pc:sldMkLst>
        <pc:spChg chg="del mod">
          <ac:chgData name="Kulinich Bohdan" userId="48e65c9f34e137d0" providerId="LiveId" clId="{9D1FB125-A826-5542-BB98-894D9C531A05}" dt="2021-12-22T12:22:30.910" v="3068" actId="478"/>
          <ac:spMkLst>
            <pc:docMk/>
            <pc:sldMk cId="1814452196" sldId="673"/>
            <ac:spMk id="6" creationId="{4CD1B612-D16C-4F70-8335-78480BFE8EC8}"/>
          </ac:spMkLst>
        </pc:spChg>
        <pc:spChg chg="del">
          <ac:chgData name="Kulinich Bohdan" userId="48e65c9f34e137d0" providerId="LiveId" clId="{9D1FB125-A826-5542-BB98-894D9C531A05}" dt="2021-12-22T10:30:52.084" v="3018" actId="478"/>
          <ac:spMkLst>
            <pc:docMk/>
            <pc:sldMk cId="1814452196" sldId="673"/>
            <ac:spMk id="14" creationId="{77A5BBD8-5574-4F08-AF1D-324733C7635A}"/>
          </ac:spMkLst>
        </pc:spChg>
        <pc:spChg chg="add mod">
          <ac:chgData name="Kulinich Bohdan" userId="48e65c9f34e137d0" providerId="LiveId" clId="{9D1FB125-A826-5542-BB98-894D9C531A05}" dt="2021-12-22T12:32:00.907" v="3184" actId="20577"/>
          <ac:spMkLst>
            <pc:docMk/>
            <pc:sldMk cId="1814452196" sldId="673"/>
            <ac:spMk id="36" creationId="{8590DF16-EB57-FD45-8AA4-98B7B9FFA1D1}"/>
          </ac:spMkLst>
        </pc:spChg>
        <pc:picChg chg="add del mod">
          <ac:chgData name="Kulinich Bohdan" userId="48e65c9f34e137d0" providerId="LiveId" clId="{9D1FB125-A826-5542-BB98-894D9C531A05}" dt="2021-12-22T10:32:06.380" v="3030" actId="478"/>
          <ac:picMkLst>
            <pc:docMk/>
            <pc:sldMk cId="1814452196" sldId="673"/>
            <ac:picMk id="7" creationId="{3CC51413-6B0F-6B4F-B184-71F1E65F8A35}"/>
          </ac:picMkLst>
        </pc:picChg>
        <pc:picChg chg="add del mod">
          <ac:chgData name="Kulinich Bohdan" userId="48e65c9f34e137d0" providerId="LiveId" clId="{9D1FB125-A826-5542-BB98-894D9C531A05}" dt="2021-12-22T10:32:05.170" v="3029" actId="478"/>
          <ac:picMkLst>
            <pc:docMk/>
            <pc:sldMk cId="1814452196" sldId="673"/>
            <ac:picMk id="9" creationId="{B24651FC-2FF2-7641-A8B6-39C51F429CBB}"/>
          </ac:picMkLst>
        </pc:picChg>
        <pc:picChg chg="add del mod">
          <ac:chgData name="Kulinich Bohdan" userId="48e65c9f34e137d0" providerId="LiveId" clId="{9D1FB125-A826-5542-BB98-894D9C531A05}" dt="2021-12-22T10:32:03.852" v="3028" actId="478"/>
          <ac:picMkLst>
            <pc:docMk/>
            <pc:sldMk cId="1814452196" sldId="673"/>
            <ac:picMk id="11" creationId="{0A440F8D-718A-634B-AB5D-AEA5DDC40495}"/>
          </ac:picMkLst>
        </pc:picChg>
        <pc:picChg chg="del">
          <ac:chgData name="Kulinich Bohdan" userId="48e65c9f34e137d0" providerId="LiveId" clId="{9D1FB125-A826-5542-BB98-894D9C531A05}" dt="2021-12-22T10:30:52.084" v="3018" actId="478"/>
          <ac:picMkLst>
            <pc:docMk/>
            <pc:sldMk cId="1814452196" sldId="673"/>
            <ac:picMk id="13" creationId="{9BBF827E-5082-4894-858E-CC1F17B8CC0E}"/>
          </ac:picMkLst>
        </pc:picChg>
        <pc:picChg chg="add del mod">
          <ac:chgData name="Kulinich Bohdan" userId="48e65c9f34e137d0" providerId="LiveId" clId="{9D1FB125-A826-5542-BB98-894D9C531A05}" dt="2021-12-22T10:32:02.224" v="3027" actId="478"/>
          <ac:picMkLst>
            <pc:docMk/>
            <pc:sldMk cId="1814452196" sldId="673"/>
            <ac:picMk id="19" creationId="{BCCA49E7-B7B5-0D47-B29D-655AFAED6909}"/>
          </ac:picMkLst>
        </pc:picChg>
        <pc:picChg chg="add del mod">
          <ac:chgData name="Kulinich Bohdan" userId="48e65c9f34e137d0" providerId="LiveId" clId="{9D1FB125-A826-5542-BB98-894D9C531A05}" dt="2021-12-22T10:32:01.333" v="3026" actId="478"/>
          <ac:picMkLst>
            <pc:docMk/>
            <pc:sldMk cId="1814452196" sldId="673"/>
            <ac:picMk id="21" creationId="{E60552E4-D909-7241-9E0D-BEF046E94248}"/>
          </ac:picMkLst>
        </pc:picChg>
        <pc:picChg chg="add del mod">
          <ac:chgData name="Kulinich Bohdan" userId="48e65c9f34e137d0" providerId="LiveId" clId="{9D1FB125-A826-5542-BB98-894D9C531A05}" dt="2021-12-22T10:32:00.460" v="3025" actId="478"/>
          <ac:picMkLst>
            <pc:docMk/>
            <pc:sldMk cId="1814452196" sldId="673"/>
            <ac:picMk id="23" creationId="{3D94B9BD-3541-D248-BD78-1D427E7CB6E3}"/>
          </ac:picMkLst>
        </pc:picChg>
        <pc:picChg chg="add del mod">
          <ac:chgData name="Kulinich Bohdan" userId="48e65c9f34e137d0" providerId="LiveId" clId="{9D1FB125-A826-5542-BB98-894D9C531A05}" dt="2021-12-22T10:45:54.820" v="3032" actId="478"/>
          <ac:picMkLst>
            <pc:docMk/>
            <pc:sldMk cId="1814452196" sldId="673"/>
            <ac:picMk id="25" creationId="{E7C2DF97-0DCB-C148-86E3-E398AE6C3AA8}"/>
          </ac:picMkLst>
        </pc:picChg>
        <pc:picChg chg="add del mod">
          <ac:chgData name="Kulinich Bohdan" userId="48e65c9f34e137d0" providerId="LiveId" clId="{9D1FB125-A826-5542-BB98-894D9C531A05}" dt="2021-12-22T12:17:50.695" v="3037" actId="931"/>
          <ac:picMkLst>
            <pc:docMk/>
            <pc:sldMk cId="1814452196" sldId="673"/>
            <ac:picMk id="27" creationId="{8E90D31E-DD0D-4641-A94B-3B8015B75A78}"/>
          </ac:picMkLst>
        </pc:picChg>
        <pc:picChg chg="add del mod">
          <ac:chgData name="Kulinich Bohdan" userId="48e65c9f34e137d0" providerId="LiveId" clId="{9D1FB125-A826-5542-BB98-894D9C531A05}" dt="2021-12-22T12:18:15.102" v="3042" actId="931"/>
          <ac:picMkLst>
            <pc:docMk/>
            <pc:sldMk cId="1814452196" sldId="673"/>
            <ac:picMk id="29" creationId="{8D7B6547-D01B-F742-B79F-08F39263BD02}"/>
          </ac:picMkLst>
        </pc:picChg>
        <pc:picChg chg="add del mod">
          <ac:chgData name="Kulinich Bohdan" userId="48e65c9f34e137d0" providerId="LiveId" clId="{9D1FB125-A826-5542-BB98-894D9C531A05}" dt="2021-12-22T12:21:04.020" v="3054" actId="478"/>
          <ac:picMkLst>
            <pc:docMk/>
            <pc:sldMk cId="1814452196" sldId="673"/>
            <ac:picMk id="31" creationId="{CAA4890A-A934-464F-A1DC-3C17380D1597}"/>
          </ac:picMkLst>
        </pc:picChg>
        <pc:picChg chg="add del mod">
          <ac:chgData name="Kulinich Bohdan" userId="48e65c9f34e137d0" providerId="LiveId" clId="{9D1FB125-A826-5542-BB98-894D9C531A05}" dt="2021-12-22T12:18:55.547" v="3050" actId="931"/>
          <ac:picMkLst>
            <pc:docMk/>
            <pc:sldMk cId="1814452196" sldId="673"/>
            <ac:picMk id="33" creationId="{4E6AC179-0A85-8647-B41E-5F774F0F3966}"/>
          </ac:picMkLst>
        </pc:picChg>
        <pc:picChg chg="add mod modCrop">
          <ac:chgData name="Kulinich Bohdan" userId="48e65c9f34e137d0" providerId="LiveId" clId="{9D1FB125-A826-5542-BB98-894D9C531A05}" dt="2021-12-22T12:22:07.718" v="3063" actId="732"/>
          <ac:picMkLst>
            <pc:docMk/>
            <pc:sldMk cId="1814452196" sldId="673"/>
            <ac:picMk id="35" creationId="{A0B91683-1E26-3D41-897D-85A73DA1EC54}"/>
          </ac:picMkLst>
        </pc:picChg>
      </pc:sldChg>
      <pc:sldChg chg="addSp delSp modSp add del mod">
        <pc:chgData name="Kulinich Bohdan" userId="48e65c9f34e137d0" providerId="LiveId" clId="{9D1FB125-A826-5542-BB98-894D9C531A05}" dt="2021-12-22T12:28:59.619" v="3086" actId="2696"/>
        <pc:sldMkLst>
          <pc:docMk/>
          <pc:sldMk cId="3676588921" sldId="674"/>
        </pc:sldMkLst>
        <pc:spChg chg="add mod">
          <ac:chgData name="Kulinich Bohdan" userId="48e65c9f34e137d0" providerId="LiveId" clId="{9D1FB125-A826-5542-BB98-894D9C531A05}" dt="2021-12-22T12:28:50.447" v="3085"/>
          <ac:spMkLst>
            <pc:docMk/>
            <pc:sldMk cId="3676588921" sldId="674"/>
            <ac:spMk id="13" creationId="{5C18196C-D860-5046-AAC6-4F01675D9FF9}"/>
          </ac:spMkLst>
        </pc:spChg>
        <pc:picChg chg="add mod">
          <ac:chgData name="Kulinich Bohdan" userId="48e65c9f34e137d0" providerId="LiveId" clId="{9D1FB125-A826-5542-BB98-894D9C531A05}" dt="2021-12-22T12:22:58.446" v="3074" actId="167"/>
          <ac:picMkLst>
            <pc:docMk/>
            <pc:sldMk cId="3676588921" sldId="674"/>
            <ac:picMk id="6" creationId="{7AC30C80-D3DE-9A47-BF7C-0BD1EDC9BF1D}"/>
          </ac:picMkLst>
        </pc:picChg>
        <pc:picChg chg="del">
          <ac:chgData name="Kulinich Bohdan" userId="48e65c9f34e137d0" providerId="LiveId" clId="{9D1FB125-A826-5542-BB98-894D9C531A05}" dt="2021-12-22T12:22:39.968" v="3070" actId="478"/>
          <ac:picMkLst>
            <pc:docMk/>
            <pc:sldMk cId="3676588921" sldId="674"/>
            <ac:picMk id="35" creationId="{A0B91683-1E26-3D41-897D-85A73DA1EC54}"/>
          </ac:picMkLst>
        </pc:picChg>
      </pc:sldChg>
      <pc:sldChg chg="modSp">
        <pc:chgData name="Kulinich Bohdan" userId="48e65c9f34e137d0" providerId="LiveId" clId="{9D1FB125-A826-5542-BB98-894D9C531A05}" dt="2021-12-27T10:01:44.908" v="3395" actId="20577"/>
        <pc:sldMkLst>
          <pc:docMk/>
          <pc:sldMk cId="3078063094" sldId="678"/>
        </pc:sldMkLst>
        <pc:spChg chg="mod">
          <ac:chgData name="Kulinich Bohdan" userId="48e65c9f34e137d0" providerId="LiveId" clId="{9D1FB125-A826-5542-BB98-894D9C531A05}" dt="2021-12-27T10:01:44.908" v="3395" actId="20577"/>
          <ac:spMkLst>
            <pc:docMk/>
            <pc:sldMk cId="3078063094" sldId="678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187C8E49-1C75-AD46-B5A1-6A253EF979E2}"/>
    <pc:docChg chg="undo redo custSel addSld delSld modSld sldOrd modShowInfo">
      <pc:chgData name="Kulinich Bohdan" userId="48e65c9f34e137d0" providerId="LiveId" clId="{187C8E49-1C75-AD46-B5A1-6A253EF979E2}" dt="2021-08-21T11:39:32.632" v="7395"/>
      <pc:docMkLst>
        <pc:docMk/>
      </pc:docMkLst>
      <pc:sldChg chg="addSp delSp modSp mod delAnim modAnim">
        <pc:chgData name="Kulinich Bohdan" userId="48e65c9f34e137d0" providerId="LiveId" clId="{187C8E49-1C75-AD46-B5A1-6A253EF979E2}" dt="2021-08-20T16:05:14.329" v="6280" actId="20577"/>
        <pc:sldMkLst>
          <pc:docMk/>
          <pc:sldMk cId="1256064280" sldId="388"/>
        </pc:sldMkLst>
        <pc:spChg chg="add mod">
          <ac:chgData name="Kulinich Bohdan" userId="48e65c9f34e137d0" providerId="LiveId" clId="{187C8E49-1C75-AD46-B5A1-6A253EF979E2}" dt="2021-08-20T15:25:52.006" v="6278" actId="14100"/>
          <ac:spMkLst>
            <pc:docMk/>
            <pc:sldMk cId="1256064280" sldId="388"/>
            <ac:spMk id="32" creationId="{BFC9869D-1FA7-AE41-B8BB-5C8F324CEFD1}"/>
          </ac:spMkLst>
        </pc:spChg>
        <pc:spChg chg="add mod">
          <ac:chgData name="Kulinich Bohdan" userId="48e65c9f34e137d0" providerId="LiveId" clId="{187C8E49-1C75-AD46-B5A1-6A253EF979E2}" dt="2021-08-20T15:21:01.788" v="6247"/>
          <ac:spMkLst>
            <pc:docMk/>
            <pc:sldMk cId="1256064280" sldId="388"/>
            <ac:spMk id="35" creationId="{3789E972-68E5-DD49-849E-EE2D6E3A4E11}"/>
          </ac:spMkLst>
        </pc:spChg>
        <pc:spChg chg="add mod">
          <ac:chgData name="Kulinich Bohdan" userId="48e65c9f34e137d0" providerId="LiveId" clId="{187C8E49-1C75-AD46-B5A1-6A253EF979E2}" dt="2021-08-20T16:05:14.329" v="6280" actId="20577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187C8E49-1C75-AD46-B5A1-6A253EF979E2}" dt="2021-08-20T15:20:33.061" v="6238" actId="1076"/>
          <ac:spMkLst>
            <pc:docMk/>
            <pc:sldMk cId="1256064280" sldId="388"/>
            <ac:spMk id="111" creationId="{7DFAC910-99EA-4A53-93C3-DEE93FA3D901}"/>
          </ac:spMkLst>
        </pc:s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5" creationId="{EED3E135-3196-4490-87EC-C80CA5D67AB4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6" creationId="{977EFAC0-C337-4424-B09C-F9FA8C1066A5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7" creationId="{B87ACA74-BF14-4C1D-BFD1-E05B81A95610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8" creationId="{A74DBCA5-58FF-4032-BEA0-F41F97367D58}"/>
          </ac:grpSpMkLst>
        </pc:grpChg>
        <pc:grpChg chg="del">
          <ac:chgData name="Kulinich Bohdan" userId="48e65c9f34e137d0" providerId="LiveId" clId="{187C8E49-1C75-AD46-B5A1-6A253EF979E2}" dt="2021-08-20T15:20:50.670" v="6246" actId="478"/>
          <ac:grpSpMkLst>
            <pc:docMk/>
            <pc:sldMk cId="1256064280" sldId="388"/>
            <ac:grpSpMk id="49" creationId="{8A7C7B14-87D8-40E5-89B4-4704F2BFDD8C}"/>
          </ac:grpSpMkLst>
        </pc:grpChg>
        <pc:picChg chg="add mod">
          <ac:chgData name="Kulinich Bohdan" userId="48e65c9f34e137d0" providerId="LiveId" clId="{187C8E49-1C75-AD46-B5A1-6A253EF979E2}" dt="2021-08-20T15:21:01.788" v="6247"/>
          <ac:picMkLst>
            <pc:docMk/>
            <pc:sldMk cId="1256064280" sldId="388"/>
            <ac:picMk id="34" creationId="{483E5D9E-35F6-E144-AC98-4AAEBD0758D7}"/>
          </ac:picMkLst>
        </pc:picChg>
      </pc:sldChg>
      <pc:sldChg chg="modSp mod">
        <pc:chgData name="Kulinich Bohdan" userId="48e65c9f34e137d0" providerId="LiveId" clId="{187C8E49-1C75-AD46-B5A1-6A253EF979E2}" dt="2021-08-20T21:10:50.705" v="7266" actId="20577"/>
        <pc:sldMkLst>
          <pc:docMk/>
          <pc:sldMk cId="2392856674" sldId="425"/>
        </pc:sldMkLst>
        <pc:spChg chg="mod">
          <ac:chgData name="Kulinich Bohdan" userId="48e65c9f34e137d0" providerId="LiveId" clId="{187C8E49-1C75-AD46-B5A1-6A253EF979E2}" dt="2021-08-20T21:10:50.705" v="726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87C8E49-1C75-AD46-B5A1-6A253EF979E2}" dt="2021-08-20T21:08:18.328" v="7205" actId="20577"/>
        <pc:sldMkLst>
          <pc:docMk/>
          <pc:sldMk cId="2814267068" sldId="429"/>
        </pc:sldMkLst>
        <pc:spChg chg="mod">
          <ac:chgData name="Kulinich Bohdan" userId="48e65c9f34e137d0" providerId="LiveId" clId="{187C8E49-1C75-AD46-B5A1-6A253EF979E2}" dt="2021-08-20T20:58:12.895" v="688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0T21:04:47.513" v="69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0T21:05:35.115" v="70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0T21:06:12.914" v="707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0T21:07:34.962" v="7131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0T21:08:18.328" v="720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187C8E49-1C75-AD46-B5A1-6A253EF979E2}" dt="2021-08-17T15:50:06.650" v="3061" actId="14429"/>
        <pc:sldMkLst>
          <pc:docMk/>
          <pc:sldMk cId="3629939914" sldId="430"/>
        </pc:sldMkLst>
        <pc:spChg chg="add mod modVis">
          <ac:chgData name="Kulinich Bohdan" userId="48e65c9f34e137d0" providerId="LiveId" clId="{187C8E49-1C75-AD46-B5A1-6A253EF979E2}" dt="2021-08-17T15:50:06.650" v="3061" actId="14429"/>
          <ac:spMkLst>
            <pc:docMk/>
            <pc:sldMk cId="3629939914" sldId="430"/>
            <ac:spMk id="2" creationId="{EA41419B-596C-3E4B-B909-D096BBEB7A25}"/>
          </ac:spMkLst>
        </pc:spChg>
        <pc:spChg chg="add mod">
          <ac:chgData name="Kulinich Bohdan" userId="48e65c9f34e137d0" providerId="LiveId" clId="{187C8E49-1C75-AD46-B5A1-6A253EF979E2}" dt="2021-08-15T06:18:52.934" v="143" actId="767"/>
          <ac:spMkLst>
            <pc:docMk/>
            <pc:sldMk cId="3629939914" sldId="430"/>
            <ac:spMk id="7" creationId="{CF298D3E-07D6-8843-8BD6-E3BE98D17194}"/>
          </ac:spMkLst>
        </pc:spChg>
        <pc:spChg chg="mod">
          <ac:chgData name="Kulinich Bohdan" userId="48e65c9f34e137d0" providerId="LiveId" clId="{187C8E49-1C75-AD46-B5A1-6A253EF979E2}" dt="2021-08-17T15:49:57.394" v="3059"/>
          <ac:spMkLst>
            <pc:docMk/>
            <pc:sldMk cId="3629939914" sldId="430"/>
            <ac:spMk id="78" creationId="{561B0FA1-9388-4FFA-8AB8-6EF42B4D0A76}"/>
          </ac:spMkLst>
        </pc:spChg>
        <pc:spChg chg="mod modVis">
          <ac:chgData name="Kulinich Bohdan" userId="48e65c9f34e137d0" providerId="LiveId" clId="{187C8E49-1C75-AD46-B5A1-6A253EF979E2}" dt="2021-08-17T15:50:04.782" v="3060" actId="14429"/>
          <ac:spMkLst>
            <pc:docMk/>
            <pc:sldMk cId="3629939914" sldId="430"/>
            <ac:spMk id="81" creationId="{681E87E6-FBB3-4262-9B23-820C8703AE7E}"/>
          </ac:spMkLst>
        </pc:spChg>
        <pc:spChg chg="add mod">
          <ac:chgData name="Kulinich Bohdan" userId="48e65c9f34e137d0" providerId="LiveId" clId="{187C8E49-1C75-AD46-B5A1-6A253EF979E2}" dt="2021-08-15T09:21:40.619" v="414" actId="207"/>
          <ac:spMkLst>
            <pc:docMk/>
            <pc:sldMk cId="3629939914" sldId="430"/>
            <ac:spMk id="82" creationId="{09272629-CB31-184B-BA91-E63194A2C76F}"/>
          </ac:spMkLst>
        </pc:spChg>
        <pc:spChg chg="add del mod">
          <ac:chgData name="Kulinich Bohdan" userId="48e65c9f34e137d0" providerId="LiveId" clId="{187C8E49-1C75-AD46-B5A1-6A253EF979E2}" dt="2021-08-15T06:38:40.026" v="167" actId="478"/>
          <ac:spMkLst>
            <pc:docMk/>
            <pc:sldMk cId="3629939914" sldId="430"/>
            <ac:spMk id="107" creationId="{E2AB3758-6582-7340-8FF3-D4F11D11455E}"/>
          </ac:spMkLst>
        </pc:spChg>
        <pc:picChg chg="mod">
          <ac:chgData name="Kulinich Bohdan" userId="48e65c9f34e137d0" providerId="LiveId" clId="{187C8E49-1C75-AD46-B5A1-6A253EF979E2}" dt="2021-08-15T06:17:41.545" v="140" actId="167"/>
          <ac:picMkLst>
            <pc:docMk/>
            <pc:sldMk cId="3629939914" sldId="430"/>
            <ac:picMk id="77" creationId="{019DE8B5-C264-4FBF-A98F-90700A28CD45}"/>
          </ac:picMkLst>
        </pc:picChg>
        <pc:picChg chg="mod modVis">
          <ac:chgData name="Kulinich Bohdan" userId="48e65c9f34e137d0" providerId="LiveId" clId="{187C8E49-1C75-AD46-B5A1-6A253EF979E2}" dt="2021-08-15T06:17:44.936" v="141" actId="14429"/>
          <ac:picMkLst>
            <pc:docMk/>
            <pc:sldMk cId="3629939914" sldId="430"/>
            <ac:picMk id="80" creationId="{75B231AB-8FB8-4E97-ABCD-4A867FB9DFC3}"/>
          </ac:picMkLst>
        </pc:picChg>
      </pc:sldChg>
      <pc:sldChg chg="addSp delSp modSp">
        <pc:chgData name="Kulinich Bohdan" userId="48e65c9f34e137d0" providerId="LiveId" clId="{187C8E49-1C75-AD46-B5A1-6A253EF979E2}" dt="2021-08-21T11:29:03.159" v="7268"/>
        <pc:sldMkLst>
          <pc:docMk/>
          <pc:sldMk cId="892962582" sldId="432"/>
        </pc:sldMkLst>
        <pc:spChg chg="add del mod">
          <ac:chgData name="Kulinich Bohdan" userId="48e65c9f34e137d0" providerId="LiveId" clId="{187C8E49-1C75-AD46-B5A1-6A253EF979E2}" dt="2021-08-21T11:29:03.159" v="7268"/>
          <ac:spMkLst>
            <pc:docMk/>
            <pc:sldMk cId="892962582" sldId="432"/>
            <ac:spMk id="2" creationId="{43DC5CD0-603A-AE4B-9D7A-956B8111E152}"/>
          </ac:spMkLst>
        </pc:spChg>
      </pc:sldChg>
      <pc:sldChg chg="modSp del mod">
        <pc:chgData name="Kulinich Bohdan" userId="48e65c9f34e137d0" providerId="LiveId" clId="{187C8E49-1C75-AD46-B5A1-6A253EF979E2}" dt="2021-08-20T15:09:46.895" v="6191" actId="2696"/>
        <pc:sldMkLst>
          <pc:docMk/>
          <pc:sldMk cId="1191588501" sldId="481"/>
        </pc:sldMkLst>
        <pc:spChg chg="mod">
          <ac:chgData name="Kulinich Bohdan" userId="48e65c9f34e137d0" providerId="LiveId" clId="{187C8E49-1C75-AD46-B5A1-6A253EF979E2}" dt="2021-08-15T06:32:48.688" v="160" actId="207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187C8E49-1C75-AD46-B5A1-6A253EF979E2}" dt="2021-08-15T06:33:17.121" v="16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157873974" sldId="482"/>
        </pc:sldMkLst>
      </pc:sldChg>
      <pc:sldChg chg="addSp delSp del mod addAnim delAnim">
        <pc:chgData name="Kulinich Bohdan" userId="48e65c9f34e137d0" providerId="LiveId" clId="{187C8E49-1C75-AD46-B5A1-6A253EF979E2}" dt="2021-08-20T15:09:46.895" v="6191" actId="2696"/>
        <pc:sldMkLst>
          <pc:docMk/>
          <pc:sldMk cId="3525877891" sldId="484"/>
        </pc:sldMkLst>
        <pc:picChg chg="add del">
          <ac:chgData name="Kulinich Bohdan" userId="48e65c9f34e137d0" providerId="LiveId" clId="{187C8E49-1C75-AD46-B5A1-6A253EF979E2}" dt="2021-08-17T11:04:11.130" v="2762" actId="478"/>
          <ac:picMkLst>
            <pc:docMk/>
            <pc:sldMk cId="3525877891" sldId="484"/>
            <ac:picMk id="24" creationId="{49E20694-9F1A-4E8B-BDDF-7C479C459A26}"/>
          </ac:picMkLst>
        </pc:picChg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051779283" sldId="485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4220071009" sldId="486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34516379" sldId="488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1626498256" sldId="489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863339516" sldId="490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881284135" sldId="491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2959255107" sldId="492"/>
        </pc:sldMkLst>
      </pc:sldChg>
      <pc:sldChg chg="addSp modSp mod modAnim">
        <pc:chgData name="Kulinich Bohdan" userId="48e65c9f34e137d0" providerId="LiveId" clId="{187C8E49-1C75-AD46-B5A1-6A253EF979E2}" dt="2021-08-20T16:16:21.840" v="6370" actId="20577"/>
        <pc:sldMkLst>
          <pc:docMk/>
          <pc:sldMk cId="3502258473" sldId="493"/>
        </pc:sldMkLst>
        <pc:spChg chg="mod">
          <ac:chgData name="Kulinich Bohdan" userId="48e65c9f34e137d0" providerId="LiveId" clId="{187C8E49-1C75-AD46-B5A1-6A253EF979E2}" dt="2021-08-20T16:08:45.437" v="6306" actId="14100"/>
          <ac:spMkLst>
            <pc:docMk/>
            <pc:sldMk cId="3502258473" sldId="493"/>
            <ac:spMk id="6" creationId="{4CD1B612-D16C-4F70-8335-78480BFE8EC8}"/>
          </ac:spMkLst>
        </pc:spChg>
        <pc:spChg chg="add mod">
          <ac:chgData name="Kulinich Bohdan" userId="48e65c9f34e137d0" providerId="LiveId" clId="{187C8E49-1C75-AD46-B5A1-6A253EF979E2}" dt="2021-08-20T16:16:21.840" v="6370" actId="20577"/>
          <ac:spMkLst>
            <pc:docMk/>
            <pc:sldMk cId="3502258473" sldId="493"/>
            <ac:spMk id="15" creationId="{6B16D6DA-5B86-2E43-9D41-BA9AA05D8D23}"/>
          </ac:spMkLst>
        </pc:spChg>
        <pc:spChg chg="add mod">
          <ac:chgData name="Kulinich Bohdan" userId="48e65c9f34e137d0" providerId="LiveId" clId="{187C8E49-1C75-AD46-B5A1-6A253EF979E2}" dt="2021-08-20T16:16:16.437" v="6369" actId="14100"/>
          <ac:spMkLst>
            <pc:docMk/>
            <pc:sldMk cId="3502258473" sldId="493"/>
            <ac:spMk id="19" creationId="{8E9A0ED8-DBF7-1B40-9865-C95D2BFCD11D}"/>
          </ac:spMkLst>
        </pc:spChg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994892768" sldId="495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514075150" sldId="497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3108990895" sldId="499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451944005" sldId="500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1797178513" sldId="502"/>
        </pc:sldMkLst>
      </pc:sldChg>
      <pc:sldChg chg="del">
        <pc:chgData name="Kulinich Bohdan" userId="48e65c9f34e137d0" providerId="LiveId" clId="{187C8E49-1C75-AD46-B5A1-6A253EF979E2}" dt="2021-08-20T20:00:21.601" v="6725" actId="2696"/>
        <pc:sldMkLst>
          <pc:docMk/>
          <pc:sldMk cId="2434044190" sldId="503"/>
        </pc:sldMkLst>
      </pc:sldChg>
      <pc:sldChg chg="del">
        <pc:chgData name="Kulinich Bohdan" userId="48e65c9f34e137d0" providerId="LiveId" clId="{187C8E49-1C75-AD46-B5A1-6A253EF979E2}" dt="2021-08-20T21:08:26.514" v="7206" actId="2696"/>
        <pc:sldMkLst>
          <pc:docMk/>
          <pc:sldMk cId="4239706528" sldId="504"/>
        </pc:sldMkLst>
      </pc:sldChg>
      <pc:sldChg chg="del">
        <pc:chgData name="Kulinich Bohdan" userId="48e65c9f34e137d0" providerId="LiveId" clId="{187C8E49-1C75-AD46-B5A1-6A253EF979E2}" dt="2021-08-20T15:09:46.895" v="6191" actId="2696"/>
        <pc:sldMkLst>
          <pc:docMk/>
          <pc:sldMk cId="3536277102" sldId="505"/>
        </pc:sldMkLst>
      </pc:sldChg>
      <pc:sldChg chg="addSp delSp modSp mod modShow">
        <pc:chgData name="Kulinich Bohdan" userId="48e65c9f34e137d0" providerId="LiveId" clId="{187C8E49-1C75-AD46-B5A1-6A253EF979E2}" dt="2021-08-19T17:45:50.952" v="5661" actId="478"/>
        <pc:sldMkLst>
          <pc:docMk/>
          <pc:sldMk cId="3130521574" sldId="506"/>
        </pc:sldMkLst>
        <pc:spChg chg="add del mod">
          <ac:chgData name="Kulinich Bohdan" userId="48e65c9f34e137d0" providerId="LiveId" clId="{187C8E49-1C75-AD46-B5A1-6A253EF979E2}" dt="2021-08-17T15:32:12.766" v="3045" actId="478"/>
          <ac:spMkLst>
            <pc:docMk/>
            <pc:sldMk cId="3130521574" sldId="506"/>
            <ac:spMk id="2" creationId="{D58AAE2B-D037-5C4B-824A-14FF61F75AC0}"/>
          </ac:spMkLst>
        </pc:spChg>
        <pc:spChg chg="add del mod">
          <ac:chgData name="Kulinich Bohdan" userId="48e65c9f34e137d0" providerId="LiveId" clId="{187C8E49-1C75-AD46-B5A1-6A253EF979E2}" dt="2021-08-19T17:45:50.952" v="5661" actId="478"/>
          <ac:spMkLst>
            <pc:docMk/>
            <pc:sldMk cId="3130521574" sldId="506"/>
            <ac:spMk id="69" creationId="{2F018DF5-B4F3-2B4D-8C1D-0BE22624E739}"/>
          </ac:spMkLst>
        </pc:spChg>
        <pc:spChg chg="mod">
          <ac:chgData name="Kulinich Bohdan" userId="48e65c9f34e137d0" providerId="LiveId" clId="{187C8E49-1C75-AD46-B5A1-6A253EF979E2}" dt="2021-08-17T15:33:52.471" v="3049" actId="255"/>
          <ac:spMkLst>
            <pc:docMk/>
            <pc:sldMk cId="3130521574" sldId="506"/>
            <ac:spMk id="107" creationId="{426894CD-ACC9-4B05-8938-7DA85E84FAF0}"/>
          </ac:spMkLst>
        </pc:spChg>
      </pc:sldChg>
      <pc:sldChg chg="addSp delSp modSp add mod modTransition modAnim">
        <pc:chgData name="Kulinich Bohdan" userId="48e65c9f34e137d0" providerId="LiveId" clId="{187C8E49-1C75-AD46-B5A1-6A253EF979E2}" dt="2021-08-20T07:51:50.563" v="5669"/>
        <pc:sldMkLst>
          <pc:docMk/>
          <pc:sldMk cId="387512784" sldId="507"/>
        </pc:sldMkLst>
        <pc:spChg chg="del">
          <ac:chgData name="Kulinich Bohdan" userId="48e65c9f34e137d0" providerId="LiveId" clId="{187C8E49-1C75-AD46-B5A1-6A253EF979E2}" dt="2021-08-15T09:19:39.849" v="408" actId="478"/>
          <ac:spMkLst>
            <pc:docMk/>
            <pc:sldMk cId="387512784" sldId="507"/>
            <ac:spMk id="2" creationId="{EA41419B-596C-3E4B-B909-D096BBEB7A25}"/>
          </ac:spMkLst>
        </pc:spChg>
        <pc:spChg chg="del">
          <ac:chgData name="Kulinich Bohdan" userId="48e65c9f34e137d0" providerId="LiveId" clId="{187C8E49-1C75-AD46-B5A1-6A253EF979E2}" dt="2021-08-15T06:42:12.837" v="172" actId="478"/>
          <ac:spMkLst>
            <pc:docMk/>
            <pc:sldMk cId="387512784" sldId="507"/>
            <ac:spMk id="7" creationId="{CF298D3E-07D6-8843-8BD6-E3BE98D17194}"/>
          </ac:spMkLst>
        </pc:spChg>
        <pc:spChg chg="add del mod">
          <ac:chgData name="Kulinich Bohdan" userId="48e65c9f34e137d0" providerId="LiveId" clId="{187C8E49-1C75-AD46-B5A1-6A253EF979E2}" dt="2021-08-15T06:42:08.504" v="171" actId="767"/>
          <ac:spMkLst>
            <pc:docMk/>
            <pc:sldMk cId="387512784" sldId="507"/>
            <ac:spMk id="8" creationId="{9EBE2A38-0BAB-C544-8438-ABA124683CE2}"/>
          </ac:spMkLst>
        </pc:spChg>
        <pc:spChg chg="del">
          <ac:chgData name="Kulinich Bohdan" userId="48e65c9f34e137d0" providerId="LiveId" clId="{187C8E49-1C75-AD46-B5A1-6A253EF979E2}" dt="2021-08-15T08:55:43.200" v="329" actId="478"/>
          <ac:spMkLst>
            <pc:docMk/>
            <pc:sldMk cId="387512784" sldId="507"/>
            <ac:spMk id="13" creationId="{4D04B7CD-D850-45E4-94B7-C2B9B73DC0B4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23" creationId="{85B52247-689B-4295-B3AE-A91569A75F20}"/>
          </ac:spMkLst>
        </pc:spChg>
        <pc:spChg chg="del">
          <ac:chgData name="Kulinich Bohdan" userId="48e65c9f34e137d0" providerId="LiveId" clId="{187C8E49-1C75-AD46-B5A1-6A253EF979E2}" dt="2021-08-15T09:19:41.469" v="409" actId="478"/>
          <ac:spMkLst>
            <pc:docMk/>
            <pc:sldMk cId="387512784" sldId="507"/>
            <ac:spMk id="78" creationId="{561B0FA1-9388-4FFA-8AB8-6EF42B4D0A76}"/>
          </ac:spMkLst>
        </pc:spChg>
        <pc:spChg chg="del">
          <ac:chgData name="Kulinich Bohdan" userId="48e65c9f34e137d0" providerId="LiveId" clId="{187C8E49-1C75-AD46-B5A1-6A253EF979E2}" dt="2021-08-15T08:57:17.630" v="349" actId="478"/>
          <ac:spMkLst>
            <pc:docMk/>
            <pc:sldMk cId="387512784" sldId="507"/>
            <ac:spMk id="79" creationId="{51793B85-22A3-4C55-8653-3ABDBCCA24F8}"/>
          </ac:spMkLst>
        </pc:spChg>
        <pc:spChg chg="del">
          <ac:chgData name="Kulinich Bohdan" userId="48e65c9f34e137d0" providerId="LiveId" clId="{187C8E49-1C75-AD46-B5A1-6A253EF979E2}" dt="2021-08-15T09:20:05.278" v="412" actId="478"/>
          <ac:spMkLst>
            <pc:docMk/>
            <pc:sldMk cId="387512784" sldId="507"/>
            <ac:spMk id="81" creationId="{681E87E6-FBB3-4262-9B23-820C8703AE7E}"/>
          </ac:spMkLst>
        </pc:spChg>
        <pc:spChg chg="del">
          <ac:chgData name="Kulinich Bohdan" userId="48e65c9f34e137d0" providerId="LiveId" clId="{187C8E49-1C75-AD46-B5A1-6A253EF979E2}" dt="2021-08-15T06:46:51.937" v="310" actId="478"/>
          <ac:spMkLst>
            <pc:docMk/>
            <pc:sldMk cId="387512784" sldId="507"/>
            <ac:spMk id="82" creationId="{09272629-CB31-184B-BA91-E63194A2C76F}"/>
          </ac:spMkLst>
        </pc:spChg>
        <pc:spChg chg="add del">
          <ac:chgData name="Kulinich Bohdan" userId="48e65c9f34e137d0" providerId="LiveId" clId="{187C8E49-1C75-AD46-B5A1-6A253EF979E2}" dt="2021-08-15T08:55:36.995" v="328" actId="478"/>
          <ac:spMkLst>
            <pc:docMk/>
            <pc:sldMk cId="387512784" sldId="507"/>
            <ac:spMk id="98" creationId="{5EEFCA4F-9EC3-46ED-84C0-D96F80C0532A}"/>
          </ac:spMkLst>
        </pc:spChg>
        <pc:spChg chg="mod">
          <ac:chgData name="Kulinich Bohdan" userId="48e65c9f34e137d0" providerId="LiveId" clId="{187C8E49-1C75-AD46-B5A1-6A253EF979E2}" dt="2021-08-15T08:56:10.447" v="342" actId="1076"/>
          <ac:spMkLst>
            <pc:docMk/>
            <pc:sldMk cId="387512784" sldId="507"/>
            <ac:spMk id="106" creationId="{A996B32E-2AF7-4C22-893B-34549F3EC587}"/>
          </ac:spMkLst>
        </pc:spChg>
        <pc:spChg chg="add mod">
          <ac:chgData name="Kulinich Bohdan" userId="48e65c9f34e137d0" providerId="LiveId" clId="{187C8E49-1C75-AD46-B5A1-6A253EF979E2}" dt="2021-08-20T07:51:50.563" v="5669"/>
          <ac:spMkLst>
            <pc:docMk/>
            <pc:sldMk cId="387512784" sldId="507"/>
            <ac:spMk id="107" creationId="{EE3700FE-7904-CA40-9B2A-D62CEA677C48}"/>
          </ac:spMkLst>
        </pc:spChg>
        <pc:spChg chg="del">
          <ac:chgData name="Kulinich Bohdan" userId="48e65c9f34e137d0" providerId="LiveId" clId="{187C8E49-1C75-AD46-B5A1-6A253EF979E2}" dt="2021-08-15T08:55:45.981" v="330" actId="478"/>
          <ac:spMkLst>
            <pc:docMk/>
            <pc:sldMk cId="387512784" sldId="507"/>
            <ac:spMk id="112" creationId="{2139A779-58B5-4991-AB0B-DA5FD315731E}"/>
          </ac:spMkLst>
        </pc:spChg>
        <pc:spChg chg="del">
          <ac:chgData name="Kulinich Bohdan" userId="48e65c9f34e137d0" providerId="LiveId" clId="{187C8E49-1C75-AD46-B5A1-6A253EF979E2}" dt="2021-08-15T08:55:55.732" v="334" actId="478"/>
          <ac:spMkLst>
            <pc:docMk/>
            <pc:sldMk cId="387512784" sldId="507"/>
            <ac:spMk id="117" creationId="{A0AF230F-555B-4613-8358-CE6DCDFA1C9A}"/>
          </ac:spMkLst>
        </pc:spChg>
        <pc:spChg chg="del">
          <ac:chgData name="Kulinich Bohdan" userId="48e65c9f34e137d0" providerId="LiveId" clId="{187C8E49-1C75-AD46-B5A1-6A253EF979E2}" dt="2021-08-15T08:55:57.256" v="335" actId="478"/>
          <ac:spMkLst>
            <pc:docMk/>
            <pc:sldMk cId="387512784" sldId="507"/>
            <ac:spMk id="118" creationId="{409368B4-7468-4C2B-9E95-630E3ED3BB2B}"/>
          </ac:spMkLst>
        </pc:spChg>
        <pc:spChg chg="del">
          <ac:chgData name="Kulinich Bohdan" userId="48e65c9f34e137d0" providerId="LiveId" clId="{187C8E49-1C75-AD46-B5A1-6A253EF979E2}" dt="2021-08-15T08:55:49.503" v="332" actId="478"/>
          <ac:spMkLst>
            <pc:docMk/>
            <pc:sldMk cId="387512784" sldId="507"/>
            <ac:spMk id="120" creationId="{61981A35-B861-4CC7-90CC-B2767DF9CC3C}"/>
          </ac:spMkLst>
        </pc:spChg>
        <pc:spChg chg="del">
          <ac:chgData name="Kulinich Bohdan" userId="48e65c9f34e137d0" providerId="LiveId" clId="{187C8E49-1C75-AD46-B5A1-6A253EF979E2}" dt="2021-08-15T08:55:47.575" v="331" actId="478"/>
          <ac:spMkLst>
            <pc:docMk/>
            <pc:sldMk cId="387512784" sldId="507"/>
            <ac:spMk id="121" creationId="{9EAA537C-5E7A-4956-B9A5-FFB02DC9CBD2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2" creationId="{E150AF31-2F14-4968-A628-A61C8E65B3E8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3" creationId="{C930354A-26AD-449C-ABD3-0840FA475006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4" creationId="{67CF43B3-29FA-4C4D-BA32-8DE20179E3C0}"/>
          </ac:spMkLst>
        </pc:spChg>
        <pc:spChg chg="add mod">
          <ac:chgData name="Kulinich Bohdan" userId="48e65c9f34e137d0" providerId="LiveId" clId="{187C8E49-1C75-AD46-B5A1-6A253EF979E2}" dt="2021-08-15T20:56:49.371" v="1328"/>
          <ac:spMkLst>
            <pc:docMk/>
            <pc:sldMk cId="387512784" sldId="507"/>
            <ac:spMk id="125" creationId="{03E0A421-F072-5949-B106-2233A5B987A7}"/>
          </ac:spMkLst>
        </pc:spChg>
        <pc:spChg chg="del">
          <ac:chgData name="Kulinich Bohdan" userId="48e65c9f34e137d0" providerId="LiveId" clId="{187C8E49-1C75-AD46-B5A1-6A253EF979E2}" dt="2021-08-15T06:42:19.195" v="173" actId="478"/>
          <ac:spMkLst>
            <pc:docMk/>
            <pc:sldMk cId="387512784" sldId="507"/>
            <ac:spMk id="126" creationId="{B0E79D86-4D41-4EC0-9260-DF1781784CC7}"/>
          </ac:spMkLst>
        </pc:spChg>
        <pc:spChg chg="del">
          <ac:chgData name="Kulinich Bohdan" userId="48e65c9f34e137d0" providerId="LiveId" clId="{187C8E49-1C75-AD46-B5A1-6A253EF979E2}" dt="2021-08-15T08:57:13.565" v="347" actId="478"/>
          <ac:spMkLst>
            <pc:docMk/>
            <pc:sldMk cId="387512784" sldId="507"/>
            <ac:spMk id="127" creationId="{A0E6ABC0-1DF7-4474-A49A-A544AFE10382}"/>
          </ac:spMkLst>
        </pc:spChg>
        <pc:spChg chg="del">
          <ac:chgData name="Kulinich Bohdan" userId="48e65c9f34e137d0" providerId="LiveId" clId="{187C8E49-1C75-AD46-B5A1-6A253EF979E2}" dt="2021-08-15T08:57:15.410" v="348" actId="478"/>
          <ac:spMkLst>
            <pc:docMk/>
            <pc:sldMk cId="387512784" sldId="507"/>
            <ac:spMk id="128" creationId="{CAF3B8E6-E17B-4F3F-9E52-8B4B15FC545D}"/>
          </ac:spMkLst>
        </pc:spChg>
        <pc:spChg chg="add mod">
          <ac:chgData name="Kulinich Bohdan" userId="48e65c9f34e137d0" providerId="LiveId" clId="{187C8E49-1C75-AD46-B5A1-6A253EF979E2}" dt="2021-08-15T09:10:46.563" v="390" actId="1037"/>
          <ac:spMkLst>
            <pc:docMk/>
            <pc:sldMk cId="387512784" sldId="507"/>
            <ac:spMk id="129" creationId="{99150D26-2B14-2A42-BE2A-0C606B1A9241}"/>
          </ac:spMkLst>
        </pc:spChg>
        <pc:spChg chg="add mod">
          <ac:chgData name="Kulinich Bohdan" userId="48e65c9f34e137d0" providerId="LiveId" clId="{187C8E49-1C75-AD46-B5A1-6A253EF979E2}" dt="2021-08-15T08:56:25.650" v="346" actId="20577"/>
          <ac:spMkLst>
            <pc:docMk/>
            <pc:sldMk cId="387512784" sldId="507"/>
            <ac:spMk id="131" creationId="{237929EC-893E-C34E-8E36-28CDAD306D3D}"/>
          </ac:spMkLst>
        </pc:spChg>
        <pc:picChg chg="del">
          <ac:chgData name="Kulinich Bohdan" userId="48e65c9f34e137d0" providerId="LiveId" clId="{187C8E49-1C75-AD46-B5A1-6A253EF979E2}" dt="2021-08-15T09:19:43.408" v="410" actId="478"/>
          <ac:picMkLst>
            <pc:docMk/>
            <pc:sldMk cId="387512784" sldId="507"/>
            <ac:picMk id="77" creationId="{019DE8B5-C264-4FBF-A98F-90700A28CD45}"/>
          </ac:picMkLst>
        </pc:picChg>
        <pc:picChg chg="del">
          <ac:chgData name="Kulinich Bohdan" userId="48e65c9f34e137d0" providerId="LiveId" clId="{187C8E49-1C75-AD46-B5A1-6A253EF979E2}" dt="2021-08-15T09:20:03.941" v="411" actId="478"/>
          <ac:picMkLst>
            <pc:docMk/>
            <pc:sldMk cId="387512784" sldId="507"/>
            <ac:picMk id="80" creationId="{75B231AB-8FB8-4E97-ABCD-4A867FB9DFC3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19" creationId="{0CE3799E-6006-4243-B56D-847FBF6E420E}"/>
          </ac:picMkLst>
        </pc:picChg>
        <pc:picChg chg="add mod">
          <ac:chgData name="Kulinich Bohdan" userId="48e65c9f34e137d0" providerId="LiveId" clId="{187C8E49-1C75-AD46-B5A1-6A253EF979E2}" dt="2021-08-15T08:51:14.929" v="312" actId="1076"/>
          <ac:picMkLst>
            <pc:docMk/>
            <pc:sldMk cId="387512784" sldId="507"/>
            <ac:picMk id="130" creationId="{DD736C88-3F5D-C34B-9C4D-A64A54038375}"/>
          </ac:picMkLst>
        </pc:picChg>
        <pc:cxnChg chg="del">
          <ac:chgData name="Kulinich Bohdan" userId="48e65c9f34e137d0" providerId="LiveId" clId="{187C8E49-1C75-AD46-B5A1-6A253EF979E2}" dt="2021-08-15T08:56:05.533" v="341" actId="478"/>
          <ac:cxnSpMkLst>
            <pc:docMk/>
            <pc:sldMk cId="387512784" sldId="507"/>
            <ac:cxnSpMk id="109" creationId="{EB0D9717-8054-43C0-804F-9F99FA0C5ED5}"/>
          </ac:cxnSpMkLst>
        </pc:cxnChg>
        <pc:cxnChg chg="del">
          <ac:chgData name="Kulinich Bohdan" userId="48e65c9f34e137d0" providerId="LiveId" clId="{187C8E49-1C75-AD46-B5A1-6A253EF979E2}" dt="2021-08-15T08:55:53.017" v="333" actId="478"/>
          <ac:cxnSpMkLst>
            <pc:docMk/>
            <pc:sldMk cId="387512784" sldId="507"/>
            <ac:cxnSpMk id="110" creationId="{C723953A-1642-43EE-AA58-A7C64680478B}"/>
          </ac:cxnSpMkLst>
        </pc:cxnChg>
        <pc:cxnChg chg="del">
          <ac:chgData name="Kulinich Bohdan" userId="48e65c9f34e137d0" providerId="LiveId" clId="{187C8E49-1C75-AD46-B5A1-6A253EF979E2}" dt="2021-08-15T08:56:02.917" v="339" actId="478"/>
          <ac:cxnSpMkLst>
            <pc:docMk/>
            <pc:sldMk cId="387512784" sldId="507"/>
            <ac:cxnSpMk id="111" creationId="{E49F885A-1D54-46AE-B604-AA1B0F650E33}"/>
          </ac:cxnSpMkLst>
        </pc:cxnChg>
        <pc:cxnChg chg="del">
          <ac:chgData name="Kulinich Bohdan" userId="48e65c9f34e137d0" providerId="LiveId" clId="{187C8E49-1C75-AD46-B5A1-6A253EF979E2}" dt="2021-08-15T08:56:00.139" v="337" actId="478"/>
          <ac:cxnSpMkLst>
            <pc:docMk/>
            <pc:sldMk cId="387512784" sldId="507"/>
            <ac:cxnSpMk id="113" creationId="{CBE6F281-9F5E-4918-96BA-D8E068066B54}"/>
          </ac:cxnSpMkLst>
        </pc:cxnChg>
        <pc:cxnChg chg="del">
          <ac:chgData name="Kulinich Bohdan" userId="48e65c9f34e137d0" providerId="LiveId" clId="{187C8E49-1C75-AD46-B5A1-6A253EF979E2}" dt="2021-08-15T08:55:58.820" v="336" actId="478"/>
          <ac:cxnSpMkLst>
            <pc:docMk/>
            <pc:sldMk cId="387512784" sldId="507"/>
            <ac:cxnSpMk id="114" creationId="{D87973ED-5AB1-4196-ACDD-9E4F5033515A}"/>
          </ac:cxnSpMkLst>
        </pc:cxnChg>
        <pc:cxnChg chg="del">
          <ac:chgData name="Kulinich Bohdan" userId="48e65c9f34e137d0" providerId="LiveId" clId="{187C8E49-1C75-AD46-B5A1-6A253EF979E2}" dt="2021-08-15T08:56:04.178" v="340" actId="478"/>
          <ac:cxnSpMkLst>
            <pc:docMk/>
            <pc:sldMk cId="387512784" sldId="507"/>
            <ac:cxnSpMk id="115" creationId="{4605C877-A2D3-4A54-9AEF-E77534CFAB90}"/>
          </ac:cxnSpMkLst>
        </pc:cxnChg>
        <pc:cxnChg chg="del">
          <ac:chgData name="Kulinich Bohdan" userId="48e65c9f34e137d0" providerId="LiveId" clId="{187C8E49-1C75-AD46-B5A1-6A253EF979E2}" dt="2021-08-15T08:56:01.543" v="338" actId="478"/>
          <ac:cxnSpMkLst>
            <pc:docMk/>
            <pc:sldMk cId="387512784" sldId="507"/>
            <ac:cxnSpMk id="116" creationId="{EEBE5B86-1703-4781-86F6-55CC14C5FFEE}"/>
          </ac:cxnSpMkLst>
        </pc:cxnChg>
      </pc:sldChg>
      <pc:sldChg chg="add del">
        <pc:chgData name="Kulinich Bohdan" userId="48e65c9f34e137d0" providerId="LiveId" clId="{187C8E49-1C75-AD46-B5A1-6A253EF979E2}" dt="2021-08-20T15:09:46.895" v="6191" actId="2696"/>
        <pc:sldMkLst>
          <pc:docMk/>
          <pc:sldMk cId="2363248723" sldId="508"/>
        </pc:sldMkLst>
      </pc:sldChg>
      <pc:sldChg chg="new del">
        <pc:chgData name="Kulinich Bohdan" userId="48e65c9f34e137d0" providerId="LiveId" clId="{187C8E49-1C75-AD46-B5A1-6A253EF979E2}" dt="2021-08-20T15:09:46.895" v="6191" actId="2696"/>
        <pc:sldMkLst>
          <pc:docMk/>
          <pc:sldMk cId="3778693146" sldId="509"/>
        </pc:sldMkLst>
      </pc:sldChg>
      <pc:sldChg chg="addSp delSp modSp add del mod ord delAnim modAnim">
        <pc:chgData name="Kulinich Bohdan" userId="48e65c9f34e137d0" providerId="LiveId" clId="{187C8E49-1C75-AD46-B5A1-6A253EF979E2}" dt="2021-08-20T15:09:46.895" v="6191" actId="2696"/>
        <pc:sldMkLst>
          <pc:docMk/>
          <pc:sldMk cId="4067023949" sldId="510"/>
        </pc:sldMkLst>
        <pc:spChg chg="add mod">
          <ac:chgData name="Kulinich Bohdan" userId="48e65c9f34e137d0" providerId="LiveId" clId="{187C8E49-1C75-AD46-B5A1-6A253EF979E2}" dt="2021-08-15T09:32:02.510" v="560" actId="20577"/>
          <ac:spMkLst>
            <pc:docMk/>
            <pc:sldMk cId="4067023949" sldId="510"/>
            <ac:spMk id="38" creationId="{634E6034-1C77-7942-955F-898B553E5363}"/>
          </ac:spMkLst>
        </pc:spChg>
        <pc:spChg chg="add mod">
          <ac:chgData name="Kulinich Bohdan" userId="48e65c9f34e137d0" providerId="LiveId" clId="{187C8E49-1C75-AD46-B5A1-6A253EF979E2}" dt="2021-08-15T09:31:54.295" v="559" actId="20577"/>
          <ac:spMkLst>
            <pc:docMk/>
            <pc:sldMk cId="4067023949" sldId="510"/>
            <ac:spMk id="39" creationId="{28E5D06F-4806-C04A-BE84-BFA8380EB5F9}"/>
          </ac:spMkLst>
        </pc:spChg>
        <pc:spChg chg="add mod">
          <ac:chgData name="Kulinich Bohdan" userId="48e65c9f34e137d0" providerId="LiveId" clId="{187C8E49-1C75-AD46-B5A1-6A253EF979E2}" dt="2021-08-15T10:51:14.103" v="610" actId="1076"/>
          <ac:spMkLst>
            <pc:docMk/>
            <pc:sldMk cId="4067023949" sldId="510"/>
            <ac:spMk id="47" creationId="{627B5361-B0C2-284B-A892-331334DE119D}"/>
          </ac:spMkLst>
        </pc:spChg>
        <pc:spChg chg="add mod">
          <ac:chgData name="Kulinich Bohdan" userId="48e65c9f34e137d0" providerId="LiveId" clId="{187C8E49-1C75-AD46-B5A1-6A253EF979E2}" dt="2021-08-15T10:53:18.543" v="653" actId="14100"/>
          <ac:spMkLst>
            <pc:docMk/>
            <pc:sldMk cId="4067023949" sldId="510"/>
            <ac:spMk id="48" creationId="{64E56A03-B91C-CD4C-BEF2-C5DB8B156B40}"/>
          </ac:spMkLst>
        </pc:spChg>
        <pc:spChg chg="add mod">
          <ac:chgData name="Kulinich Bohdan" userId="48e65c9f34e137d0" providerId="LiveId" clId="{187C8E49-1C75-AD46-B5A1-6A253EF979E2}" dt="2021-08-15T10:53:05.900" v="651" actId="14100"/>
          <ac:spMkLst>
            <pc:docMk/>
            <pc:sldMk cId="4067023949" sldId="510"/>
            <ac:spMk id="49" creationId="{4622AF73-00E7-0242-A6AB-2336CDFE5A41}"/>
          </ac:spMkLst>
        </pc:spChg>
        <pc:spChg chg="add mod">
          <ac:chgData name="Kulinich Bohdan" userId="48e65c9f34e137d0" providerId="LiveId" clId="{187C8E49-1C75-AD46-B5A1-6A253EF979E2}" dt="2021-08-15T10:54:10.178" v="676" actId="207"/>
          <ac:spMkLst>
            <pc:docMk/>
            <pc:sldMk cId="4067023949" sldId="510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14:21:56.557" v="953" actId="207"/>
          <ac:spMkLst>
            <pc:docMk/>
            <pc:sldMk cId="4067023949" sldId="510"/>
            <ac:spMk id="51" creationId="{F878AF59-1A24-0D45-B07D-01BB93C29DCA}"/>
          </ac:spMkLst>
        </pc:spChg>
        <pc:spChg chg="add mod">
          <ac:chgData name="Kulinich Bohdan" userId="48e65c9f34e137d0" providerId="LiveId" clId="{187C8E49-1C75-AD46-B5A1-6A253EF979E2}" dt="2021-08-15T10:55:32.902" v="699" actId="20577"/>
          <ac:spMkLst>
            <pc:docMk/>
            <pc:sldMk cId="4067023949" sldId="510"/>
            <ac:spMk id="52" creationId="{6CB1A31A-A4D7-E94A-96D8-6DE058A6C3B4}"/>
          </ac:spMkLst>
        </pc:spChg>
        <pc:spChg chg="add mod">
          <ac:chgData name="Kulinich Bohdan" userId="48e65c9f34e137d0" providerId="LiveId" clId="{187C8E49-1C75-AD46-B5A1-6A253EF979E2}" dt="2021-08-15T10:56:01.737" v="704" actId="20577"/>
          <ac:spMkLst>
            <pc:docMk/>
            <pc:sldMk cId="4067023949" sldId="510"/>
            <ac:spMk id="53" creationId="{E332E8CC-0044-C441-B951-52DD3C0FEECE}"/>
          </ac:spMkLst>
        </pc:spChg>
        <pc:spChg chg="add mod">
          <ac:chgData name="Kulinich Bohdan" userId="48e65c9f34e137d0" providerId="LiveId" clId="{187C8E49-1C75-AD46-B5A1-6A253EF979E2}" dt="2021-08-15T10:54:49.748" v="690" actId="1036"/>
          <ac:spMkLst>
            <pc:docMk/>
            <pc:sldMk cId="4067023949" sldId="510"/>
            <ac:spMk id="54" creationId="{9486A890-866C-B449-B1BE-D083C46937FE}"/>
          </ac:spMkLst>
        </pc:spChg>
        <pc:spChg chg="mod">
          <ac:chgData name="Kulinich Bohdan" userId="48e65c9f34e137d0" providerId="LiveId" clId="{187C8E49-1C75-AD46-B5A1-6A253EF979E2}" dt="2021-08-15T09:27:17.926" v="530" actId="14100"/>
          <ac:spMkLst>
            <pc:docMk/>
            <pc:sldMk cId="4067023949" sldId="510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09:26:07.488" v="509" actId="478"/>
          <ac:spMkLst>
            <pc:docMk/>
            <pc:sldMk cId="4067023949" sldId="510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09:32:19.465" v="561" actId="478"/>
          <ac:grpSpMkLst>
            <pc:docMk/>
            <pc:sldMk cId="4067023949" sldId="510"/>
            <ac:grpSpMk id="27" creationId="{09935937-82D3-49AC-8FF7-F67B26330DC4}"/>
          </ac:grpSpMkLst>
        </pc:grpChg>
        <pc:picChg chg="add del mod">
          <ac:chgData name="Kulinich Bohdan" userId="48e65c9f34e137d0" providerId="LiveId" clId="{187C8E49-1C75-AD46-B5A1-6A253EF979E2}" dt="2021-08-15T09:33:40.728" v="563" actId="478"/>
          <ac:picMkLst>
            <pc:docMk/>
            <pc:sldMk cId="4067023949" sldId="510"/>
            <ac:picMk id="7" creationId="{2CC1ACEE-EA0D-4340-9CA6-461F46742B58}"/>
          </ac:picMkLst>
        </pc:picChg>
        <pc:picChg chg="add del mod">
          <ac:chgData name="Kulinich Bohdan" userId="48e65c9f34e137d0" providerId="LiveId" clId="{187C8E49-1C75-AD46-B5A1-6A253EF979E2}" dt="2021-08-15T09:34:44.722" v="570" actId="478"/>
          <ac:picMkLst>
            <pc:docMk/>
            <pc:sldMk cId="4067023949" sldId="510"/>
            <ac:picMk id="9" creationId="{7D06B2FB-C362-3A43-BB29-D05F40F74285}"/>
          </ac:picMkLst>
        </pc:picChg>
        <pc:picChg chg="add del mod">
          <ac:chgData name="Kulinich Bohdan" userId="48e65c9f34e137d0" providerId="LiveId" clId="{187C8E49-1C75-AD46-B5A1-6A253EF979E2}" dt="2021-08-15T09:34:30.440" v="569" actId="478"/>
          <ac:picMkLst>
            <pc:docMk/>
            <pc:sldMk cId="4067023949" sldId="510"/>
            <ac:picMk id="12" creationId="{5D5FCA4C-3E9B-5B4F-A4F8-846B618B1E5E}"/>
          </ac:picMkLst>
        </pc:picChg>
        <pc:picChg chg="del">
          <ac:chgData name="Kulinich Bohdan" userId="48e65c9f34e137d0" providerId="LiveId" clId="{187C8E49-1C75-AD46-B5A1-6A253EF979E2}" dt="2021-08-15T09:32:19.465" v="561" actId="478"/>
          <ac:picMkLst>
            <pc:docMk/>
            <pc:sldMk cId="4067023949" sldId="510"/>
            <ac:picMk id="35" creationId="{1752ED24-207E-43D3-A25B-AEEB6B163FD7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5T14:19:23.847" v="942"/>
        <pc:sldMkLst>
          <pc:docMk/>
          <pc:sldMk cId="2962703777" sldId="511"/>
        </pc:sldMkLst>
        <pc:spChg chg="add del mod">
          <ac:chgData name="Kulinich Bohdan" userId="48e65c9f34e137d0" providerId="LiveId" clId="{187C8E49-1C75-AD46-B5A1-6A253EF979E2}" dt="2021-08-15T13:51:30.089" v="752" actId="478"/>
          <ac:spMkLst>
            <pc:docMk/>
            <pc:sldMk cId="2962703777" sldId="511"/>
            <ac:spMk id="22" creationId="{42104191-CB2C-1D40-9A1D-BB8B3AD5715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6" creationId="{B47F82F5-547E-E442-ADAA-30D42E5F8E43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27" creationId="{8790A015-4192-C047-9278-E1A544BB9195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8" creationId="{34F1B96C-77D8-A34D-920E-C1588A26422C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29" creationId="{43238FFA-29E0-CC48-82F2-8F3A084D272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0" creationId="{5DB1689E-D22C-E54B-AA83-5DB858E8C3B4}"/>
          </ac:spMkLst>
        </pc:spChg>
        <pc:spChg chg="add del mod">
          <ac:chgData name="Kulinich Bohdan" userId="48e65c9f34e137d0" providerId="LiveId" clId="{187C8E49-1C75-AD46-B5A1-6A253EF979E2}" dt="2021-08-15T13:52:01.412" v="759" actId="478"/>
          <ac:spMkLst>
            <pc:docMk/>
            <pc:sldMk cId="2962703777" sldId="511"/>
            <ac:spMk id="31" creationId="{925EE584-EF68-244B-9408-AFBA17048677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2" creationId="{1C59EED9-30BE-C74D-A3D6-24FF7644EEAE}"/>
          </ac:spMkLst>
        </pc:spChg>
        <pc:spChg chg="add mod modVis">
          <ac:chgData name="Kulinich Bohdan" userId="48e65c9f34e137d0" providerId="LiveId" clId="{187C8E49-1C75-AD46-B5A1-6A253EF979E2}" dt="2021-08-15T14:14:51.633" v="888" actId="164"/>
          <ac:spMkLst>
            <pc:docMk/>
            <pc:sldMk cId="2962703777" sldId="511"/>
            <ac:spMk id="34" creationId="{2A027175-8618-A240-A4E3-F1925F7821EE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5" creationId="{F6CB8E0B-071C-2F44-810E-98CC78BF4847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6" creationId="{B0E0C28C-8A8F-9C47-A1C4-CC888C1B9FC2}"/>
          </ac:spMkLst>
        </pc:spChg>
        <pc:spChg chg="add del mod">
          <ac:chgData name="Kulinich Bohdan" userId="48e65c9f34e137d0" providerId="LiveId" clId="{187C8E49-1C75-AD46-B5A1-6A253EF979E2}" dt="2021-08-15T13:57:32.111" v="829" actId="478"/>
          <ac:spMkLst>
            <pc:docMk/>
            <pc:sldMk cId="2962703777" sldId="511"/>
            <ac:spMk id="37" creationId="{6EF2037A-E947-2E4C-B056-BA7137819FEE}"/>
          </ac:spMkLst>
        </pc:spChg>
        <pc:spChg chg="del">
          <ac:chgData name="Kulinich Bohdan" userId="48e65c9f34e137d0" providerId="LiveId" clId="{187C8E49-1C75-AD46-B5A1-6A253EF979E2}" dt="2021-08-15T13:39:35.286" v="708" actId="478"/>
          <ac:spMkLst>
            <pc:docMk/>
            <pc:sldMk cId="2962703777" sldId="511"/>
            <ac:spMk id="38" creationId="{634E6034-1C77-7942-955F-898B553E5363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39" creationId="{28E5D06F-4806-C04A-BE84-BFA8380EB5F9}"/>
          </ac:spMkLst>
        </pc:spChg>
        <pc:spChg chg="add del mod">
          <ac:chgData name="Kulinich Bohdan" userId="48e65c9f34e137d0" providerId="LiveId" clId="{187C8E49-1C75-AD46-B5A1-6A253EF979E2}" dt="2021-08-15T13:51:55.761" v="756" actId="478"/>
          <ac:spMkLst>
            <pc:docMk/>
            <pc:sldMk cId="2962703777" sldId="511"/>
            <ac:spMk id="40" creationId="{75A3A4AE-FBB0-8F40-845D-CE370175FBE0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1" creationId="{001BBF32-BAE9-4A4C-A30F-B9ABDF076BDC}"/>
          </ac:spMkLst>
        </pc:spChg>
        <pc:spChg chg="add mod modVis">
          <ac:chgData name="Kulinich Bohdan" userId="48e65c9f34e137d0" providerId="LiveId" clId="{187C8E49-1C75-AD46-B5A1-6A253EF979E2}" dt="2021-08-15T14:08:16.467" v="860" actId="164"/>
          <ac:spMkLst>
            <pc:docMk/>
            <pc:sldMk cId="2962703777" sldId="511"/>
            <ac:spMk id="42" creationId="{4FA65EA8-34B0-5B4A-9467-13095983B8A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3" creationId="{72D35336-C2BA-EA4E-90BC-D0668F512CE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44" creationId="{CAFE7254-DA5F-B74B-B910-D8ABCE2C736C}"/>
          </ac:spMkLst>
        </pc:spChg>
        <pc:spChg chg="del">
          <ac:chgData name="Kulinich Bohdan" userId="48e65c9f34e137d0" providerId="LiveId" clId="{187C8E49-1C75-AD46-B5A1-6A253EF979E2}" dt="2021-08-15T13:40:00.186" v="736" actId="478"/>
          <ac:spMkLst>
            <pc:docMk/>
            <pc:sldMk cId="2962703777" sldId="511"/>
            <ac:spMk id="47" creationId="{627B5361-B0C2-284B-A892-331334DE119D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8" creationId="{64E56A03-B91C-CD4C-BEF2-C5DB8B156B40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49" creationId="{4622AF73-00E7-0242-A6AB-2336CDFE5A41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50" creationId="{6282BA99-E65C-6C48-A25B-AE8A627EED8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1" creationId="{F878AF59-1A24-0D45-B07D-01BB93C29DCA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2" creationId="{6CB1A31A-A4D7-E94A-96D8-6DE058A6C3B4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3" creationId="{E332E8CC-0044-C441-B951-52DD3C0FEECE}"/>
          </ac:spMkLst>
        </pc:spChg>
        <pc:spChg chg="del">
          <ac:chgData name="Kulinich Bohdan" userId="48e65c9f34e137d0" providerId="LiveId" clId="{187C8E49-1C75-AD46-B5A1-6A253EF979E2}" dt="2021-08-15T13:38:15.679" v="706" actId="478"/>
          <ac:spMkLst>
            <pc:docMk/>
            <pc:sldMk cId="2962703777" sldId="511"/>
            <ac:spMk id="54" creationId="{9486A890-866C-B449-B1BE-D083C46937FE}"/>
          </ac:spMkLst>
        </pc:spChg>
        <pc:spChg chg="add del mod">
          <ac:chgData name="Kulinich Bohdan" userId="48e65c9f34e137d0" providerId="LiveId" clId="{187C8E49-1C75-AD46-B5A1-6A253EF979E2}" dt="2021-08-15T13:51:58.965" v="758" actId="478"/>
          <ac:spMkLst>
            <pc:docMk/>
            <pc:sldMk cId="2962703777" sldId="511"/>
            <ac:spMk id="73" creationId="{60AC5877-277C-D84D-B9AF-2A59065879DB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3" creationId="{5495F5E4-4256-F847-AC9F-129CA97777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4" creationId="{8C3F05DC-0916-0140-9E56-DF91CCF7C96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5" creationId="{907A3201-D719-7B48-8D4A-5E41917E1A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6" creationId="{9D0C260F-5741-5B4A-9644-C50F1DF5131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7" creationId="{ACED6DB7-3DA6-9247-8A74-509CE0FF9FC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8" creationId="{C09D8FAF-F0BE-AF42-A839-A02081FCD0DE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99" creationId="{A65CBCC4-A450-EE48-A4CF-5AFE95CFF79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0" creationId="{EEF7575E-190B-7E40-9BEB-C6466405B62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1" creationId="{FC771BA1-D132-5A4E-B21D-614E34B46447}"/>
          </ac:spMkLst>
        </pc:spChg>
        <pc:spChg chg="add del mod">
          <ac:chgData name="Kulinich Bohdan" userId="48e65c9f34e137d0" providerId="LiveId" clId="{187C8E49-1C75-AD46-B5A1-6A253EF979E2}" dt="2021-08-15T13:51:57.292" v="757" actId="478"/>
          <ac:spMkLst>
            <pc:docMk/>
            <pc:sldMk cId="2962703777" sldId="511"/>
            <ac:spMk id="102" creationId="{C39E9065-1722-4044-BE8A-31E761B8332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3" creationId="{A0207358-FECD-5048-B8A6-2504EA1D5AB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4" creationId="{9B34D417-8700-A24E-B68B-F8FD33899B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5" creationId="{59139BA4-20A5-5E45-850B-1C8B8CBD640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6" creationId="{601F4B95-EC3D-4E4F-8A74-B6010F51203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7" creationId="{5E6120B0-9EA8-DE44-B84F-D383A94DB52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8" creationId="{F7BE9B91-7AE0-9D4B-9A6C-9A84E6D46B33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09" creationId="{254AF2DE-FAE2-2748-BD9C-65D0D7CC165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0" creationId="{A38E0F46-33E7-2040-9C5B-EBE0ADFA5330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1" creationId="{FD80831D-08BD-6D44-B8A8-3A377AC17C1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2" creationId="{A3F9CEF4-4BE1-524E-9123-7EA1169DE43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3" creationId="{E5FC44F8-177C-994B-846D-71ECC17A7EB8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4" creationId="{3B85BA46-5D0C-3940-8B9E-75E04950240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5" creationId="{1C2E7819-C372-4943-B99C-521CAC46BF5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6" creationId="{137948C7-0C84-5B40-8CA6-CBAFB1DC127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7" creationId="{362761CC-653A-764E-B3C2-E759C5090A55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8" creationId="{B961A501-11C7-C544-97BA-2367A8920C9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19" creationId="{9217B5CE-42BD-D847-BEE2-51B4664282FF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0" creationId="{4D70D020-86CA-7C40-B871-61AA42E501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1" creationId="{8910E5F4-EA38-9745-950F-1A5945B160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2" creationId="{21895B3F-8CDB-794E-950B-035C7D037442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3" creationId="{9A726C64-8826-DB41-A12A-3F69F243D5A6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4" creationId="{C6E9D838-138B-FE43-B117-790BC26727AC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5" creationId="{068C50BE-7A4E-A446-8732-5C4C75EFBAD9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6" creationId="{F7198B6E-C50B-224A-973A-57A1FC300A2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7" creationId="{637F8C72-E51C-4E47-8D4F-F3A5604C85AA}"/>
          </ac:spMkLst>
        </pc:spChg>
        <pc:spChg chg="add mod modVis">
          <ac:chgData name="Kulinich Bohdan" userId="48e65c9f34e137d0" providerId="LiveId" clId="{187C8E49-1C75-AD46-B5A1-6A253EF979E2}" dt="2021-08-15T14:06:25.080" v="855" actId="164"/>
          <ac:spMkLst>
            <pc:docMk/>
            <pc:sldMk cId="2962703777" sldId="511"/>
            <ac:spMk id="128" creationId="{3BE4DAE0-76A9-B247-97B8-EA2D83ED9E97}"/>
          </ac:spMkLst>
        </pc:spChg>
        <pc:spChg chg="mod modVis">
          <ac:chgData name="Kulinich Bohdan" userId="48e65c9f34e137d0" providerId="LiveId" clId="{187C8E49-1C75-AD46-B5A1-6A253EF979E2}" dt="2021-08-15T14:05:38.406" v="846" actId="33935"/>
          <ac:spMkLst>
            <pc:docMk/>
            <pc:sldMk cId="2962703777" sldId="511"/>
            <ac:spMk id="151" creationId="{C02D3A99-047C-4F28-8311-0FDF1906EEE5}"/>
          </ac:spMkLst>
        </pc:s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3" creationId="{2362ED50-D4BE-4BF7-8662-407766BC7BE2}"/>
          </ac:grpSpMkLst>
        </pc:grpChg>
        <pc:grpChg chg="mod modVis">
          <ac:chgData name="Kulinich Bohdan" userId="48e65c9f34e137d0" providerId="LiveId" clId="{187C8E49-1C75-AD46-B5A1-6A253EF979E2}" dt="2021-08-15T14:05:38.406" v="846" actId="33935"/>
          <ac:grpSpMkLst>
            <pc:docMk/>
            <pc:sldMk cId="2962703777" sldId="511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1" creationId="{ADDDE57E-F7F7-FE46-ACDB-48BC63FE93FE}"/>
          </ac:grpSpMkLst>
        </pc:grpChg>
        <pc:grpChg chg="add mod">
          <ac:chgData name="Kulinich Bohdan" userId="48e65c9f34e137d0" providerId="LiveId" clId="{187C8E49-1C75-AD46-B5A1-6A253EF979E2}" dt="2021-08-15T14:08:16.467" v="860" actId="164"/>
          <ac:grpSpMkLst>
            <pc:docMk/>
            <pc:sldMk cId="2962703777" sldId="511"/>
            <ac:grpSpMk id="12" creationId="{6F08C16E-DD26-C442-9FCA-431826B012DB}"/>
          </ac:grpSpMkLst>
        </pc:grpChg>
        <pc:grpChg chg="add mod">
          <ac:chgData name="Kulinich Bohdan" userId="48e65c9f34e137d0" providerId="LiveId" clId="{187C8E49-1C75-AD46-B5A1-6A253EF979E2}" dt="2021-08-15T14:14:55.477" v="890" actId="1076"/>
          <ac:grpSpMkLst>
            <pc:docMk/>
            <pc:sldMk cId="2962703777" sldId="511"/>
            <ac:grpSpMk id="13" creationId="{2E73C505-5C13-864F-AF9B-C95C15F94EDE}"/>
          </ac:grpSpMkLst>
        </pc:grpChg>
        <pc:picChg chg="add del mod modCrop">
          <ac:chgData name="Kulinich Bohdan" userId="48e65c9f34e137d0" providerId="LiveId" clId="{187C8E49-1C75-AD46-B5A1-6A253EF979E2}" dt="2021-08-15T13:44:23.559" v="743" actId="478"/>
          <ac:picMkLst>
            <pc:docMk/>
            <pc:sldMk cId="2962703777" sldId="511"/>
            <ac:picMk id="2" creationId="{47BDF7F0-6B05-F043-B64A-C42916CBB66B}"/>
          </ac:picMkLst>
        </pc:picChg>
        <pc:picChg chg="add del mod">
          <ac:chgData name="Kulinich Bohdan" userId="48e65c9f34e137d0" providerId="LiveId" clId="{187C8E49-1C75-AD46-B5A1-6A253EF979E2}" dt="2021-08-15T13:46:18.740" v="749" actId="478"/>
          <ac:picMkLst>
            <pc:docMk/>
            <pc:sldMk cId="2962703777" sldId="511"/>
            <ac:picMk id="7" creationId="{BBDF5A39-6F1E-A24F-9F30-F8FB756F600C}"/>
          </ac:picMkLst>
        </pc:picChg>
        <pc:picChg chg="add del mod">
          <ac:chgData name="Kulinich Bohdan" userId="48e65c9f34e137d0" providerId="LiveId" clId="{187C8E49-1C75-AD46-B5A1-6A253EF979E2}" dt="2021-08-15T13:51:32.211" v="753" actId="478"/>
          <ac:picMkLst>
            <pc:docMk/>
            <pc:sldMk cId="2962703777" sldId="511"/>
            <ac:picMk id="21" creationId="{B914736E-D330-684A-80ED-3066871DF98E}"/>
          </ac:picMkLst>
        </pc:picChg>
        <pc:picChg chg="add mod modVis">
          <ac:chgData name="Kulinich Bohdan" userId="48e65c9f34e137d0" providerId="LiveId" clId="{187C8E49-1C75-AD46-B5A1-6A253EF979E2}" dt="2021-08-15T14:08:28.224" v="862" actId="1076"/>
          <ac:picMkLst>
            <pc:docMk/>
            <pc:sldMk cId="2962703777" sldId="511"/>
            <ac:picMk id="23" creationId="{83A84640-1BC0-EC4B-B5B5-93F0A8533BA3}"/>
          </ac:picMkLst>
        </pc:pic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4" creationId="{2950C2F9-554D-B644-9B32-26B0BEC2D0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25" creationId="{179CA6FF-1EA0-7A47-97BB-1DDC6879D29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45" creationId="{29E9A23F-B17E-3C45-82E0-6A238DA5A4D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5" creationId="{3AD2F5A0-E619-5148-8EFF-70C8D381988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6" creationId="{5833F938-0049-C746-A5F8-FB1694C4B94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7" creationId="{D0CAA34A-36F0-A84C-B821-E0F51B368C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8" creationId="{EDDC09D1-D00F-F847-B813-21399A36F75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59" creationId="{44F599C0-B766-184C-A06A-E48525E556A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0" creationId="{881EF64E-D6EA-2E4A-B948-C1B90DC1A85A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1" creationId="{EFE9D795-2EE0-024D-A850-2F99AF5D122C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2" creationId="{9AE9A308-4F31-8B49-8858-2D16C12E1D0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3" creationId="{157BED02-1219-2F48-918B-32C2A6EF065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4" creationId="{3BEE3769-69F3-EB48-84BF-04D3C962972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5" creationId="{769FF4DE-448E-2946-A97D-7C8B7C68B550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6" creationId="{0EFCA4EA-A789-AB44-93BC-E79C58E3E604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7" creationId="{A9456511-0A1D-6E4C-8ED8-22143AA588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8" creationId="{5F5E432F-BD22-A346-AFCB-40FBF8DDCD0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69" creationId="{AFAA0DF0-84ED-6A44-9AD1-804DD06ACDF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0" creationId="{F578E71A-366D-4042-9C4E-ECA83AD1B2E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1" creationId="{EA5266EE-73E9-3B49-8A3D-C5E4F0435E2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2" creationId="{F144D2BA-44CB-D442-92E5-07540C149C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4" creationId="{27D1761D-B3C6-E84D-8398-41855E9D0C7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5" creationId="{2AF070BA-1EFE-3841-9464-7C3BDF3E81A1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6" creationId="{73874279-0E6B-3B48-96F1-309AC366241B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7" creationId="{2D0A036A-472C-F047-B0C8-B573D990598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8" creationId="{FC84E581-C722-2E43-98C1-B85B462C7FB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79" creationId="{2E565D4A-FB19-C54C-84E0-A253D4681736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0" creationId="{6F327A50-3204-3C4B-AD71-F6C51BBB074F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1" creationId="{4A8FB885-29F8-2345-8114-8F66CF7BE02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2" creationId="{4F96F443-ADAB-164C-AF53-59125D9094D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3" creationId="{524E86E2-90F7-A44B-82A5-1601C1B95F8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4" creationId="{676E2035-F0A5-0144-B812-BC42E8996F2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5" creationId="{95DA15E4-05C2-7E40-A96C-9F396E3A56E9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6" creationId="{1663A1D7-B6D7-FE4B-815C-097B0A867D5D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7" creationId="{648BA18F-F4EF-F04F-BAA8-4DDB22088583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8" creationId="{696C3A99-A6F2-3849-B4A1-DEF7A02B8E55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89" creationId="{BEE40BA8-6D7A-8D4F-8D26-EDED0F683932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0" creationId="{853ADCF7-E946-6E44-8DC4-BCA9CDCAFA18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1" creationId="{576A50C6-1A91-F04C-9521-98610F199BBE}"/>
          </ac:cxnSpMkLst>
        </pc:cxnChg>
        <pc:cxnChg chg="add mod modVis">
          <ac:chgData name="Kulinich Bohdan" userId="48e65c9f34e137d0" providerId="LiveId" clId="{187C8E49-1C75-AD46-B5A1-6A253EF979E2}" dt="2021-08-15T14:06:25.080" v="855" actId="164"/>
          <ac:cxnSpMkLst>
            <pc:docMk/>
            <pc:sldMk cId="2962703777" sldId="511"/>
            <ac:cxnSpMk id="92" creationId="{B9C7D386-32E2-194D-936C-ACDCD7CB069B}"/>
          </ac:cxnSpMkLst>
        </pc:cxnChg>
        <pc:cxnChg chg="add mod modVis">
          <ac:chgData name="Kulinich Bohdan" userId="48e65c9f34e137d0" providerId="LiveId" clId="{187C8E49-1C75-AD46-B5A1-6A253EF979E2}" dt="2021-08-15T14:14:51.633" v="888" actId="164"/>
          <ac:cxnSpMkLst>
            <pc:docMk/>
            <pc:sldMk cId="2962703777" sldId="511"/>
            <ac:cxnSpMk id="129" creationId="{788E54FF-C46B-3048-A93D-87C2941F9F5F}"/>
          </ac:cxnSpMkLst>
        </pc:cxnChg>
        <pc:cxnChg chg="add mod modVis">
          <ac:chgData name="Kulinich Bohdan" userId="48e65c9f34e137d0" providerId="LiveId" clId="{187C8E49-1C75-AD46-B5A1-6A253EF979E2}" dt="2021-08-15T14:10:59.542" v="885" actId="14429"/>
          <ac:cxnSpMkLst>
            <pc:docMk/>
            <pc:sldMk cId="2962703777" sldId="511"/>
            <ac:cxnSpMk id="130" creationId="{BB931B3D-F1C3-2B43-ADF3-8CF0901B1811}"/>
          </ac:cxnSpMkLst>
        </pc:cxnChg>
      </pc:sldChg>
      <pc:sldChg chg="addSp delSp modSp add mod modTransition modAnim">
        <pc:chgData name="Kulinich Bohdan" userId="48e65c9f34e137d0" providerId="LiveId" clId="{187C8E49-1C75-AD46-B5A1-6A253EF979E2}" dt="2021-08-15T20:59:01.927" v="1336" actId="14429"/>
        <pc:sldMkLst>
          <pc:docMk/>
          <pc:sldMk cId="1965087791" sldId="512"/>
        </pc:sldMkLst>
        <pc:spChg chg="add mod modVis">
          <ac:chgData name="Kulinich Bohdan" userId="48e65c9f34e137d0" providerId="LiveId" clId="{187C8E49-1C75-AD46-B5A1-6A253EF979E2}" dt="2021-08-15T20:59:01.063" v="1335" actId="14429"/>
          <ac:spMkLst>
            <pc:docMk/>
            <pc:sldMk cId="1965087791" sldId="512"/>
            <ac:spMk id="15" creationId="{28CF8927-2CCB-A447-BF9F-3113D4E9F9BF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6" creationId="{B47F82F5-547E-E442-ADAA-30D42E5F8E43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27" creationId="{8790A015-4192-C047-9278-E1A544BB9195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2" creationId="{1C59EED9-30BE-C74D-A3D6-24FF7644EEAE}"/>
          </ac:spMkLst>
        </pc:spChg>
        <pc:spChg chg="mod topLvl">
          <ac:chgData name="Kulinich Bohdan" userId="48e65c9f34e137d0" providerId="LiveId" clId="{187C8E49-1C75-AD46-B5A1-6A253EF979E2}" dt="2021-08-15T15:04:23.095" v="1023" actId="164"/>
          <ac:spMkLst>
            <pc:docMk/>
            <pc:sldMk cId="1965087791" sldId="512"/>
            <ac:spMk id="34" creationId="{2A027175-8618-A240-A4E3-F1925F7821EE}"/>
          </ac:spMkLst>
        </pc:spChg>
        <pc:spChg chg="mod">
          <ac:chgData name="Kulinich Bohdan" userId="48e65c9f34e137d0" providerId="LiveId" clId="{187C8E49-1C75-AD46-B5A1-6A253EF979E2}" dt="2021-08-15T14:21:10.082" v="948" actId="20577"/>
          <ac:spMkLst>
            <pc:docMk/>
            <pc:sldMk cId="1965087791" sldId="512"/>
            <ac:spMk id="39" creationId="{28E5D06F-4806-C04A-BE84-BFA8380EB5F9}"/>
          </ac:spMkLst>
        </pc:spChg>
        <pc:spChg chg="mod">
          <ac:chgData name="Kulinich Bohdan" userId="48e65c9f34e137d0" providerId="LiveId" clId="{187C8E49-1C75-AD46-B5A1-6A253EF979E2}" dt="2021-08-15T14:20:51.759" v="946"/>
          <ac:spMkLst>
            <pc:docMk/>
            <pc:sldMk cId="1965087791" sldId="512"/>
            <ac:spMk id="48" creationId="{64E56A03-B91C-CD4C-BEF2-C5DB8B156B40}"/>
          </ac:spMkLst>
        </pc:spChg>
        <pc:spChg chg="mod">
          <ac:chgData name="Kulinich Bohdan" userId="48e65c9f34e137d0" providerId="LiveId" clId="{187C8E49-1C75-AD46-B5A1-6A253EF979E2}" dt="2021-08-15T14:21:04.842" v="947"/>
          <ac:spMkLst>
            <pc:docMk/>
            <pc:sldMk cId="1965087791" sldId="512"/>
            <ac:spMk id="49" creationId="{4622AF73-00E7-0242-A6AB-2336CDFE5A41}"/>
          </ac:spMkLst>
        </pc:spChg>
        <pc:spChg chg="mod">
          <ac:chgData name="Kulinich Bohdan" userId="48e65c9f34e137d0" providerId="LiveId" clId="{187C8E49-1C75-AD46-B5A1-6A253EF979E2}" dt="2021-08-15T14:22:00.646" v="954" actId="207"/>
          <ac:spMkLst>
            <pc:docMk/>
            <pc:sldMk cId="1965087791" sldId="512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5T20:58:56.940" v="1334" actId="14100"/>
          <ac:spMkLst>
            <pc:docMk/>
            <pc:sldMk cId="1965087791" sldId="512"/>
            <ac:spMk id="133" creationId="{3C6F09A6-98CE-E941-997B-AB743118B2C5}"/>
          </ac:spMkLst>
        </pc:spChg>
        <pc:spChg chg="add mod modVis">
          <ac:chgData name="Kulinich Bohdan" userId="48e65c9f34e137d0" providerId="LiveId" clId="{187C8E49-1C75-AD46-B5A1-6A253EF979E2}" dt="2021-08-15T20:59:01.927" v="1336" actId="14429"/>
          <ac:spMkLst>
            <pc:docMk/>
            <pc:sldMk cId="1965087791" sldId="512"/>
            <ac:spMk id="134" creationId="{D7443E07-CC88-BD4E-BE8C-3450AB012061}"/>
          </ac:spMkLst>
        </pc:spChg>
        <pc:grpChg chg="del">
          <ac:chgData name="Kulinich Bohdan" userId="48e65c9f34e137d0" providerId="LiveId" clId="{187C8E49-1C75-AD46-B5A1-6A253EF979E2}" dt="2021-08-15T14:25:12.438" v="965" actId="165"/>
          <ac:grpSpMkLst>
            <pc:docMk/>
            <pc:sldMk cId="1965087791" sldId="512"/>
            <ac:grpSpMk id="13" creationId="{2E73C505-5C13-864F-AF9B-C95C15F94EDE}"/>
          </ac:grpSpMkLst>
        </pc:grpChg>
        <pc:grpChg chg="add mod">
          <ac:chgData name="Kulinich Bohdan" userId="48e65c9f34e137d0" providerId="LiveId" clId="{187C8E49-1C75-AD46-B5A1-6A253EF979E2}" dt="2021-08-15T15:04:23.095" v="1023" actId="164"/>
          <ac:grpSpMkLst>
            <pc:docMk/>
            <pc:sldMk cId="1965087791" sldId="512"/>
            <ac:grpSpMk id="14" creationId="{448DC9C2-F837-4D42-A7D3-D2D246F36250}"/>
          </ac:grpSpMkLst>
        </pc:grpChg>
        <pc:picChg chg="add mod">
          <ac:chgData name="Kulinich Bohdan" userId="48e65c9f34e137d0" providerId="LiveId" clId="{187C8E49-1C75-AD46-B5A1-6A253EF979E2}" dt="2021-08-15T15:07:20.823" v="1049"/>
          <ac:picMkLst>
            <pc:docMk/>
            <pc:sldMk cId="1965087791" sldId="512"/>
            <ac:picMk id="132" creationId="{C5FBC23C-49F9-E342-8BEA-26800E0421C2}"/>
          </ac:picMkLst>
        </pc:picChg>
        <pc:cxnChg chg="mod topLvl">
          <ac:chgData name="Kulinich Bohdan" userId="48e65c9f34e137d0" providerId="LiveId" clId="{187C8E49-1C75-AD46-B5A1-6A253EF979E2}" dt="2021-08-15T15:04:23.095" v="1023" actId="164"/>
          <ac:cxnSpMkLst>
            <pc:docMk/>
            <pc:sldMk cId="1965087791" sldId="512"/>
            <ac:cxnSpMk id="129" creationId="{788E54FF-C46B-3048-A93D-87C2941F9F5F}"/>
          </ac:cxnSpMkLst>
        </pc:cxnChg>
        <pc:cxnChg chg="del">
          <ac:chgData name="Kulinich Bohdan" userId="48e65c9f34e137d0" providerId="LiveId" clId="{187C8E49-1C75-AD46-B5A1-6A253EF979E2}" dt="2021-08-15T14:41:56.202" v="1014" actId="478"/>
          <ac:cxnSpMkLst>
            <pc:docMk/>
            <pc:sldMk cId="1965087791" sldId="512"/>
            <ac:cxnSpMk id="130" creationId="{BB931B3D-F1C3-2B43-ADF3-8CF0901B1811}"/>
          </ac:cxnSpMkLst>
        </pc:cxnChg>
        <pc:cxnChg chg="add mod">
          <ac:chgData name="Kulinich Bohdan" userId="48e65c9f34e137d0" providerId="LiveId" clId="{187C8E49-1C75-AD46-B5A1-6A253EF979E2}" dt="2021-08-15T14:44:46.299" v="1022" actId="1076"/>
          <ac:cxnSpMkLst>
            <pc:docMk/>
            <pc:sldMk cId="1965087791" sldId="512"/>
            <ac:cxnSpMk id="131" creationId="{84F4BED5-A114-8044-B677-2059F88F2A8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08:53:18.409" v="5703" actId="20577"/>
        <pc:sldMkLst>
          <pc:docMk/>
          <pc:sldMk cId="342691690" sldId="513"/>
        </pc:sldMkLst>
        <pc:spChg chg="mod">
          <ac:chgData name="Kulinich Bohdan" userId="48e65c9f34e137d0" providerId="LiveId" clId="{187C8E49-1C75-AD46-B5A1-6A253EF979E2}" dt="2021-08-15T15:16:27.533" v="1243" actId="20577"/>
          <ac:spMkLst>
            <pc:docMk/>
            <pc:sldMk cId="342691690" sldId="513"/>
            <ac:spMk id="6" creationId="{C455324C-6A9E-440D-AAF7-47FB99AD2433}"/>
          </ac:spMkLst>
        </pc:spChg>
        <pc:spChg chg="add mod modVis">
          <ac:chgData name="Kulinich Bohdan" userId="48e65c9f34e137d0" providerId="LiveId" clId="{187C8E49-1C75-AD46-B5A1-6A253EF979E2}" dt="2021-08-20T07:53:44.308" v="5686" actId="1035"/>
          <ac:spMkLst>
            <pc:docMk/>
            <pc:sldMk cId="342691690" sldId="513"/>
            <ac:spMk id="8" creationId="{0F6EF890-5137-8B46-A000-62646660E578}"/>
          </ac:spMkLst>
        </pc:spChg>
        <pc:spChg chg="add mod modVis">
          <ac:chgData name="Kulinich Bohdan" userId="48e65c9f34e137d0" providerId="LiveId" clId="{187C8E49-1C75-AD46-B5A1-6A253EF979E2}" dt="2021-08-18T05:39:10.455" v="3084" actId="14429"/>
          <ac:spMkLst>
            <pc:docMk/>
            <pc:sldMk cId="342691690" sldId="513"/>
            <ac:spMk id="9" creationId="{03F7B5DC-F6E7-4E44-A33B-88907B893209}"/>
          </ac:spMkLst>
        </pc:spChg>
        <pc:spChg chg="add mod">
          <ac:chgData name="Kulinich Bohdan" userId="48e65c9f34e137d0" providerId="LiveId" clId="{187C8E49-1C75-AD46-B5A1-6A253EF979E2}" dt="2021-08-18T05:39:07.135" v="3083" actId="14100"/>
          <ac:spMkLst>
            <pc:docMk/>
            <pc:sldMk cId="342691690" sldId="513"/>
            <ac:spMk id="16" creationId="{6E6947A7-1E35-EF4C-9708-CA2FD3E80E48}"/>
          </ac:spMkLst>
        </pc:spChg>
        <pc:spChg chg="add mod modVis">
          <ac:chgData name="Kulinich Bohdan" userId="48e65c9f34e137d0" providerId="LiveId" clId="{187C8E49-1C75-AD46-B5A1-6A253EF979E2}" dt="2021-08-20T07:53:56.823" v="5696" actId="1038"/>
          <ac:spMkLst>
            <pc:docMk/>
            <pc:sldMk cId="342691690" sldId="513"/>
            <ac:spMk id="18" creationId="{CBD19371-484B-B54A-AAFE-5B238D77EA47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19" creationId="{145B1F25-5B50-284F-807D-1A7A35CAF3CA}"/>
          </ac:spMkLst>
        </pc:spChg>
        <pc:spChg chg="add mod">
          <ac:chgData name="Kulinich Bohdan" userId="48e65c9f34e137d0" providerId="LiveId" clId="{187C8E49-1C75-AD46-B5A1-6A253EF979E2}" dt="2021-08-16T18:11:54.699" v="1855" actId="166"/>
          <ac:spMkLst>
            <pc:docMk/>
            <pc:sldMk cId="342691690" sldId="513"/>
            <ac:spMk id="20" creationId="{38718E50-996E-E241-A2D1-EDD772396BA2}"/>
          </ac:spMkLst>
        </pc:spChg>
        <pc:spChg chg="add mod">
          <ac:chgData name="Kulinich Bohdan" userId="48e65c9f34e137d0" providerId="LiveId" clId="{187C8E49-1C75-AD46-B5A1-6A253EF979E2}" dt="2021-08-20T08:52:59.798" v="5701" actId="20577"/>
          <ac:spMkLst>
            <pc:docMk/>
            <pc:sldMk cId="342691690" sldId="513"/>
            <ac:spMk id="21" creationId="{6C1E2AC3-07C3-F243-BEFE-26C2820F0AD1}"/>
          </ac:spMkLst>
        </pc:spChg>
        <pc:spChg chg="add mod">
          <ac:chgData name="Kulinich Bohdan" userId="48e65c9f34e137d0" providerId="LiveId" clId="{187C8E49-1C75-AD46-B5A1-6A253EF979E2}" dt="2021-08-20T07:53:50.737" v="5688" actId="571"/>
          <ac:spMkLst>
            <pc:docMk/>
            <pc:sldMk cId="342691690" sldId="513"/>
            <ac:spMk id="22" creationId="{03CBC674-C8CC-F34A-BD57-1A48F3829E06}"/>
          </ac:spMkLst>
        </pc:spChg>
        <pc:spChg chg="add del mod">
          <ac:chgData name="Kulinich Bohdan" userId="48e65c9f34e137d0" providerId="LiveId" clId="{187C8E49-1C75-AD46-B5A1-6A253EF979E2}" dt="2021-08-16T18:02:37.443" v="1755" actId="478"/>
          <ac:spMkLst>
            <pc:docMk/>
            <pc:sldMk cId="342691690" sldId="513"/>
            <ac:spMk id="22" creationId="{CB201EBE-D888-CA40-9C0C-D054E190C788}"/>
          </ac:spMkLst>
        </pc:spChg>
        <pc:spChg chg="add mod">
          <ac:chgData name="Kulinich Bohdan" userId="48e65c9f34e137d0" providerId="LiveId" clId="{187C8E49-1C75-AD46-B5A1-6A253EF979E2}" dt="2021-08-20T08:53:18.409" v="5703" actId="20577"/>
          <ac:spMkLst>
            <pc:docMk/>
            <pc:sldMk cId="342691690" sldId="513"/>
            <ac:spMk id="23" creationId="{4FCB7D69-D53A-1347-ABE1-B70C7DC22379}"/>
          </ac:spMkLst>
        </pc:spChg>
        <pc:spChg chg="add mod">
          <ac:chgData name="Kulinich Bohdan" userId="48e65c9f34e137d0" providerId="LiveId" clId="{187C8E49-1C75-AD46-B5A1-6A253EF979E2}" dt="2021-08-20T07:53:30.498" v="5679"/>
          <ac:spMkLst>
            <pc:docMk/>
            <pc:sldMk cId="342691690" sldId="513"/>
            <ac:spMk id="38" creationId="{1164C204-98FB-AB4E-BA0F-91C1647FD515}"/>
          </ac:spMkLst>
        </pc:spChg>
        <pc:spChg chg="add del mod">
          <ac:chgData name="Kulinich Bohdan" userId="48e65c9f34e137d0" providerId="LiveId" clId="{187C8E49-1C75-AD46-B5A1-6A253EF979E2}" dt="2021-08-16T17:58:24.021" v="1626" actId="478"/>
          <ac:spMkLst>
            <pc:docMk/>
            <pc:sldMk cId="342691690" sldId="513"/>
            <ac:spMk id="39" creationId="{86622761-D527-DB48-B48C-A3ECD6470FED}"/>
          </ac:spMkLst>
        </pc:spChg>
        <pc:spChg chg="add mod">
          <ac:chgData name="Kulinich Bohdan" userId="48e65c9f34e137d0" providerId="LiveId" clId="{187C8E49-1C75-AD46-B5A1-6A253EF979E2}" dt="2021-08-15T15:53:10.404" v="1311" actId="14100"/>
          <ac:spMkLst>
            <pc:docMk/>
            <pc:sldMk cId="342691690" sldId="513"/>
            <ac:spMk id="42" creationId="{9F46CF39-76D9-CE4D-8F5A-901ED57FD111}"/>
          </ac:spMkLst>
        </pc:spChg>
        <pc:spChg chg="add mod">
          <ac:chgData name="Kulinich Bohdan" userId="48e65c9f34e137d0" providerId="LiveId" clId="{187C8E49-1C75-AD46-B5A1-6A253EF979E2}" dt="2021-08-16T18:14:24.238" v="1864" actId="207"/>
          <ac:spMkLst>
            <pc:docMk/>
            <pc:sldMk cId="342691690" sldId="513"/>
            <ac:spMk id="43" creationId="{EF90B31F-27F1-7D48-B9A6-E5E6AD3A498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1" creationId="{C02D3A99-047C-4F28-8311-0FDF1906EEE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2" creationId="{A5F69A2C-682F-4A4D-B7BB-F597852B3C65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3" creationId="{690E3CC7-237D-46F3-9855-34C1AFD91D7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5" creationId="{C1F2EA30-075E-4EB8-969D-383C61BB647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6" creationId="{8C98F9F7-6A7E-4029-B910-7A25823E830E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8" creationId="{11A8F58A-1119-4CC9-8BB5-F4027AFED518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59" creationId="{E9F6DB29-FD28-4337-8826-77A9A81B0517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0" creationId="{995CED71-82F2-4A20-82CA-19C29BEEAC6A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1" creationId="{8D1CEFDA-674F-4664-B0CE-6C63EEDB7063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2" creationId="{3FA8545B-1E75-4208-A113-134AE7B0D3C6}"/>
          </ac:spMkLst>
        </pc:spChg>
        <pc:spChg chg="del">
          <ac:chgData name="Kulinich Bohdan" userId="48e65c9f34e137d0" providerId="LiveId" clId="{187C8E49-1C75-AD46-B5A1-6A253EF979E2}" dt="2021-08-15T15:16:43.616" v="1245" actId="478"/>
          <ac:spMkLst>
            <pc:docMk/>
            <pc:sldMk cId="342691690" sldId="513"/>
            <ac:spMk id="163" creationId="{7652DC4E-3206-4893-9F3F-9E07F0174AD6}"/>
          </ac:spMkLst>
        </pc:s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2" creationId="{4B24E69F-CFB0-4780-BDBA-9A2EE7216612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3" creationId="{4221DAB5-73F3-42CE-810A-C34341CC0F3D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4" creationId="{F8415F4F-9AED-4462-9F31-6EB95D2C2D93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6" creationId="{93F4B2E5-623E-4D46-9D33-228D3A3B7664}"/>
          </ac:grpSpMkLst>
        </pc:grpChg>
        <pc:grpChg chg="del">
          <ac:chgData name="Kulinich Bohdan" userId="48e65c9f34e137d0" providerId="LiveId" clId="{187C8E49-1C75-AD46-B5A1-6A253EF979E2}" dt="2021-08-15T15:16:36.658" v="1244" actId="478"/>
          <ac:grpSpMkLst>
            <pc:docMk/>
            <pc:sldMk cId="342691690" sldId="513"/>
            <ac:grpSpMk id="27" creationId="{09935937-82D3-49AC-8FF7-F67B26330DC4}"/>
          </ac:grpSpMkLst>
        </pc:grpChg>
        <pc:picChg chg="add del mod modVis">
          <ac:chgData name="Kulinich Bohdan" userId="48e65c9f34e137d0" providerId="LiveId" clId="{187C8E49-1C75-AD46-B5A1-6A253EF979E2}" dt="2021-08-16T17:58:27.213" v="1627" actId="478"/>
          <ac:picMkLst>
            <pc:docMk/>
            <pc:sldMk cId="342691690" sldId="513"/>
            <ac:picMk id="7" creationId="{97602F45-045D-184B-B401-95BC0EE43DE6}"/>
          </ac:picMkLst>
        </pc:picChg>
        <pc:picChg chg="add mod">
          <ac:chgData name="Kulinich Bohdan" userId="48e65c9f34e137d0" providerId="LiveId" clId="{187C8E49-1C75-AD46-B5A1-6A253EF979E2}" dt="2021-08-16T18:04:34.942" v="1814" actId="1037"/>
          <ac:picMkLst>
            <pc:docMk/>
            <pc:sldMk cId="342691690" sldId="513"/>
            <ac:picMk id="24" creationId="{FC0461B0-6942-C84C-BB06-63F2ABF6D578}"/>
          </ac:picMkLst>
        </pc:picChg>
        <pc:picChg chg="del">
          <ac:chgData name="Kulinich Bohdan" userId="48e65c9f34e137d0" providerId="LiveId" clId="{187C8E49-1C75-AD46-B5A1-6A253EF979E2}" dt="2021-08-15T15:16:36.658" v="1244" actId="478"/>
          <ac:picMkLst>
            <pc:docMk/>
            <pc:sldMk cId="342691690" sldId="513"/>
            <ac:picMk id="35" creationId="{1752ED24-207E-43D3-A25B-AEEB6B163FD7}"/>
          </ac:picMkLst>
        </pc:picChg>
        <pc:picChg chg="add del mod">
          <ac:chgData name="Kulinich Bohdan" userId="48e65c9f34e137d0" providerId="LiveId" clId="{187C8E49-1C75-AD46-B5A1-6A253EF979E2}" dt="2021-08-16T16:13:00.458" v="1350" actId="478"/>
          <ac:picMkLst>
            <pc:docMk/>
            <pc:sldMk cId="342691690" sldId="513"/>
            <ac:picMk id="40" creationId="{11BF68B7-A457-7042-9AA5-D9E1DEA7DAF3}"/>
          </ac:picMkLst>
        </pc:picChg>
        <pc:picChg chg="add mod">
          <ac:chgData name="Kulinich Bohdan" userId="48e65c9f34e137d0" providerId="LiveId" clId="{187C8E49-1C75-AD46-B5A1-6A253EF979E2}" dt="2021-08-15T15:52:40.109" v="1254"/>
          <ac:picMkLst>
            <pc:docMk/>
            <pc:sldMk cId="342691690" sldId="513"/>
            <ac:picMk id="41" creationId="{BC37F320-1AA5-AA48-952D-CE47A51EA21F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7T07:25:26.178" v="2195"/>
        <pc:sldMkLst>
          <pc:docMk/>
          <pc:sldMk cId="609480966" sldId="514"/>
        </pc:sldMkLst>
        <pc:spChg chg="mod">
          <ac:chgData name="Kulinich Bohdan" userId="48e65c9f34e137d0" providerId="LiveId" clId="{187C8E49-1C75-AD46-B5A1-6A253EF979E2}" dt="2021-08-16T18:16:04.042" v="1868" actId="20577"/>
          <ac:spMkLst>
            <pc:docMk/>
            <pc:sldMk cId="609480966" sldId="514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6T19:36:48.860" v="1936" actId="14100"/>
          <ac:spMkLst>
            <pc:docMk/>
            <pc:sldMk cId="609480966" sldId="514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8" creationId="{64E56A03-B91C-CD4C-BEF2-C5DB8B156B40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49" creationId="{4622AF73-00E7-0242-A6AB-2336CDFE5A41}"/>
          </ac:spMkLst>
        </pc:spChg>
        <pc:spChg chg="del">
          <ac:chgData name="Kulinich Bohdan" userId="48e65c9f34e137d0" providerId="LiveId" clId="{187C8E49-1C75-AD46-B5A1-6A253EF979E2}" dt="2021-08-16T19:36:45.217" v="1935" actId="478"/>
          <ac:spMkLst>
            <pc:docMk/>
            <pc:sldMk cId="609480966" sldId="514"/>
            <ac:spMk id="50" creationId="{6282BA99-E65C-6C48-A25B-AE8A627EED8E}"/>
          </ac:spMkLst>
        </pc:spChg>
        <pc:spChg chg="add mod">
          <ac:chgData name="Kulinich Bohdan" userId="48e65c9f34e137d0" providerId="LiveId" clId="{187C8E49-1C75-AD46-B5A1-6A253EF979E2}" dt="2021-08-16T19:37:16.642" v="1946" actId="20577"/>
          <ac:spMkLst>
            <pc:docMk/>
            <pc:sldMk cId="609480966" sldId="514"/>
            <ac:spMk id="102" creationId="{42DF5EA1-9D6A-3441-B5DE-B3D79AD09573}"/>
          </ac:spMkLst>
        </pc:spChg>
        <pc:spChg chg="add mod">
          <ac:chgData name="Kulinich Bohdan" userId="48e65c9f34e137d0" providerId="LiveId" clId="{187C8E49-1C75-AD46-B5A1-6A253EF979E2}" dt="2021-08-17T06:51:56.185" v="2043" actId="1076"/>
          <ac:spMkLst>
            <pc:docMk/>
            <pc:sldMk cId="609480966" sldId="514"/>
            <ac:spMk id="131" creationId="{2EA83AED-B527-F84E-A42C-B33573703FC5}"/>
          </ac:spMkLst>
        </pc:spChg>
        <pc:spChg chg="add mod">
          <ac:chgData name="Kulinich Bohdan" userId="48e65c9f34e137d0" providerId="LiveId" clId="{187C8E49-1C75-AD46-B5A1-6A253EF979E2}" dt="2021-08-17T06:56:41.643" v="2103" actId="14100"/>
          <ac:spMkLst>
            <pc:docMk/>
            <pc:sldMk cId="609480966" sldId="514"/>
            <ac:spMk id="132" creationId="{06644239-1418-4A4E-B4F0-B74FEBC76877}"/>
          </ac:spMkLst>
        </pc:spChg>
        <pc:spChg chg="add mod">
          <ac:chgData name="Kulinich Bohdan" userId="48e65c9f34e137d0" providerId="LiveId" clId="{187C8E49-1C75-AD46-B5A1-6A253EF979E2}" dt="2021-08-17T06:56:34.294" v="2102" actId="14100"/>
          <ac:spMkLst>
            <pc:docMk/>
            <pc:sldMk cId="609480966" sldId="514"/>
            <ac:spMk id="133" creationId="{0984251C-CDCF-EE4D-819D-99A6019FCBB0}"/>
          </ac:spMkLst>
        </pc:spChg>
        <pc:spChg chg="add mod">
          <ac:chgData name="Kulinich Bohdan" userId="48e65c9f34e137d0" providerId="LiveId" clId="{187C8E49-1C75-AD46-B5A1-6A253EF979E2}" dt="2021-08-17T06:56:58.689" v="2110" actId="14100"/>
          <ac:spMkLst>
            <pc:docMk/>
            <pc:sldMk cId="609480966" sldId="514"/>
            <ac:spMk id="134" creationId="{23F29E07-5CA9-D247-8772-0C696E7490C8}"/>
          </ac:spMkLst>
        </pc:spChg>
        <pc:spChg chg="add mod">
          <ac:chgData name="Kulinich Bohdan" userId="48e65c9f34e137d0" providerId="LiveId" clId="{187C8E49-1C75-AD46-B5A1-6A253EF979E2}" dt="2021-08-17T07:24:29.119" v="2176" actId="14100"/>
          <ac:spMkLst>
            <pc:docMk/>
            <pc:sldMk cId="609480966" sldId="514"/>
            <ac:spMk id="135" creationId="{0C1AEF7A-27D4-494B-AB2B-505E9EAE15CD}"/>
          </ac:spMkLst>
        </pc:spChg>
        <pc:spChg chg="add mod">
          <ac:chgData name="Kulinich Bohdan" userId="48e65c9f34e137d0" providerId="LiveId" clId="{187C8E49-1C75-AD46-B5A1-6A253EF979E2}" dt="2021-08-17T06:54:09.447" v="2073" actId="20577"/>
          <ac:spMkLst>
            <pc:docMk/>
            <pc:sldMk cId="609480966" sldId="514"/>
            <ac:spMk id="136" creationId="{8C660803-4441-E949-9DE3-7F70465E00A7}"/>
          </ac:spMkLst>
        </pc:spChg>
        <pc:spChg chg="add mod">
          <ac:chgData name="Kulinich Bohdan" userId="48e65c9f34e137d0" providerId="LiveId" clId="{187C8E49-1C75-AD46-B5A1-6A253EF979E2}" dt="2021-08-17T06:55:32.525" v="2096" actId="20577"/>
          <ac:spMkLst>
            <pc:docMk/>
            <pc:sldMk cId="609480966" sldId="514"/>
            <ac:spMk id="137" creationId="{905521FD-2DC1-704E-AE4A-244869FB7F43}"/>
          </ac:spMkLst>
        </pc:spChg>
        <pc:spChg chg="add mod">
          <ac:chgData name="Kulinich Bohdan" userId="48e65c9f34e137d0" providerId="LiveId" clId="{187C8E49-1C75-AD46-B5A1-6A253EF979E2}" dt="2021-08-17T06:57:55.491" v="2126" actId="14100"/>
          <ac:spMkLst>
            <pc:docMk/>
            <pc:sldMk cId="609480966" sldId="514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6T19:33:08.628" v="1933" actId="14100"/>
          <ac:spMkLst>
            <pc:docMk/>
            <pc:sldMk cId="609480966" sldId="514"/>
            <ac:spMk id="151" creationId="{C02D3A99-047C-4F28-8311-0FDF1906EEE5}"/>
          </ac:spMkLst>
        </pc:s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2" creationId="{6F08C16E-DD26-C442-9FCA-431826B012DB}"/>
          </ac:grpSpMkLst>
        </pc:grpChg>
        <pc:grpChg chg="del">
          <ac:chgData name="Kulinich Bohdan" userId="48e65c9f34e137d0" providerId="LiveId" clId="{187C8E49-1C75-AD46-B5A1-6A253EF979E2}" dt="2021-08-16T18:18:49.006" v="1869" actId="478"/>
          <ac:grpSpMkLst>
            <pc:docMk/>
            <pc:sldMk cId="609480966" sldId="514"/>
            <ac:grpSpMk id="13" creationId="{2E73C505-5C13-864F-AF9B-C95C15F94EDE}"/>
          </ac:grpSpMkLst>
        </pc:grpChg>
        <pc:picChg chg="del">
          <ac:chgData name="Kulinich Bohdan" userId="48e65c9f34e137d0" providerId="LiveId" clId="{187C8E49-1C75-AD46-B5A1-6A253EF979E2}" dt="2021-08-16T19:30:12.947" v="1870" actId="478"/>
          <ac:picMkLst>
            <pc:docMk/>
            <pc:sldMk cId="609480966" sldId="514"/>
            <ac:picMk id="23" creationId="{83A84640-1BC0-EC4B-B5B5-93F0A8533BA3}"/>
          </ac:picMkLst>
        </pc:picChg>
        <pc:cxnChg chg="del">
          <ac:chgData name="Kulinich Bohdan" userId="48e65c9f34e137d0" providerId="LiveId" clId="{187C8E49-1C75-AD46-B5A1-6A253EF979E2}" dt="2021-08-16T18:18:49.006" v="1869" actId="478"/>
          <ac:cxnSpMkLst>
            <pc:docMk/>
            <pc:sldMk cId="609480966" sldId="514"/>
            <ac:cxnSpMk id="130" creationId="{BB931B3D-F1C3-2B43-ADF3-8CF0901B1811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18T06:49:41.149" v="3104" actId="14429"/>
        <pc:sldMkLst>
          <pc:docMk/>
          <pc:sldMk cId="213054023" sldId="515"/>
        </pc:sldMkLst>
        <pc:spChg chg="add mod modVis">
          <ac:chgData name="Kulinich Bohdan" userId="48e65c9f34e137d0" providerId="LiveId" clId="{187C8E49-1C75-AD46-B5A1-6A253EF979E2}" dt="2021-08-18T06:49:41.149" v="3104" actId="14429"/>
          <ac:spMkLst>
            <pc:docMk/>
            <pc:sldMk cId="213054023" sldId="515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7:26:01.147" v="2197" actId="20577"/>
          <ac:spMkLst>
            <pc:docMk/>
            <pc:sldMk cId="213054023" sldId="515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09:01:48.366" v="2400" actId="20577"/>
          <ac:spMkLst>
            <pc:docMk/>
            <pc:sldMk cId="213054023" sldId="515"/>
            <ac:spMk id="19" creationId="{237800F3-A33E-5F44-A2D8-220316DA68CC}"/>
          </ac:spMkLst>
        </pc:spChg>
        <pc:spChg chg="add mod">
          <ac:chgData name="Kulinich Bohdan" userId="48e65c9f34e137d0" providerId="LiveId" clId="{187C8E49-1C75-AD46-B5A1-6A253EF979E2}" dt="2021-08-17T09:01:13.488" v="2391" actId="14100"/>
          <ac:spMkLst>
            <pc:docMk/>
            <pc:sldMk cId="213054023" sldId="515"/>
            <ac:spMk id="20" creationId="{B4C173BA-7D88-6D41-A928-F605EA88A6B7}"/>
          </ac:spMkLst>
        </pc:spChg>
        <pc:spChg chg="add mod">
          <ac:chgData name="Kulinich Bohdan" userId="48e65c9f34e137d0" providerId="LiveId" clId="{187C8E49-1C75-AD46-B5A1-6A253EF979E2}" dt="2021-08-17T09:01:16.243" v="2392" actId="14100"/>
          <ac:spMkLst>
            <pc:docMk/>
            <pc:sldMk cId="213054023" sldId="515"/>
            <ac:spMk id="21" creationId="{C2E7F520-22B8-5246-B40D-4D01FFA9CD44}"/>
          </ac:spMkLst>
        </pc:spChg>
        <pc:spChg chg="add mod">
          <ac:chgData name="Kulinich Bohdan" userId="48e65c9f34e137d0" providerId="LiveId" clId="{187C8E49-1C75-AD46-B5A1-6A253EF979E2}" dt="2021-08-17T09:01:18.905" v="2393" actId="14100"/>
          <ac:spMkLst>
            <pc:docMk/>
            <pc:sldMk cId="213054023" sldId="515"/>
            <ac:spMk id="22" creationId="{32104CFE-BCEB-EE48-AAB2-00CFF6DE48C8}"/>
          </ac:spMkLst>
        </pc:spChg>
        <pc:spChg chg="add mod">
          <ac:chgData name="Kulinich Bohdan" userId="48e65c9f34e137d0" providerId="LiveId" clId="{187C8E49-1C75-AD46-B5A1-6A253EF979E2}" dt="2021-08-17T09:01:33.715" v="2397" actId="14100"/>
          <ac:spMkLst>
            <pc:docMk/>
            <pc:sldMk cId="213054023" sldId="515"/>
            <ac:spMk id="23" creationId="{B6426842-12A2-2245-A727-7B039FA99669}"/>
          </ac:spMkLst>
        </pc:spChg>
        <pc:spChg chg="add mod">
          <ac:chgData name="Kulinich Bohdan" userId="48e65c9f34e137d0" providerId="LiveId" clId="{187C8E49-1C75-AD46-B5A1-6A253EF979E2}" dt="2021-08-17T09:04:03.515" v="2456" actId="2085"/>
          <ac:spMkLst>
            <pc:docMk/>
            <pc:sldMk cId="213054023" sldId="515"/>
            <ac:spMk id="24" creationId="{A5713AAF-9425-CD40-98D0-7F93859B29C6}"/>
          </ac:spMkLst>
        </pc:spChg>
        <pc:spChg chg="add mod">
          <ac:chgData name="Kulinich Bohdan" userId="48e65c9f34e137d0" providerId="LiveId" clId="{187C8E49-1C75-AD46-B5A1-6A253EF979E2}" dt="2021-08-18T06:47:43.739" v="3100" actId="14100"/>
          <ac:spMkLst>
            <pc:docMk/>
            <pc:sldMk cId="213054023" sldId="515"/>
            <ac:spMk id="26" creationId="{1F012137-AC4F-1A44-93D9-59A007A3EB29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8" creationId="{69B0CBC5-A3A9-0447-9D37-25C1D4E645D7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29" creationId="{61A67E0B-D417-CE49-B7D0-9346BC487F04}"/>
          </ac:spMkLst>
        </pc:spChg>
        <pc:spChg chg="add del mod">
          <ac:chgData name="Kulinich Bohdan" userId="48e65c9f34e137d0" providerId="LiveId" clId="{187C8E49-1C75-AD46-B5A1-6A253EF979E2}" dt="2021-08-17T09:41:11.392" v="2562"/>
          <ac:spMkLst>
            <pc:docMk/>
            <pc:sldMk cId="213054023" sldId="515"/>
            <ac:spMk id="30" creationId="{385B9E81-724B-6F45-A9EF-BFEC55B8950C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17T07:26:17.343" v="2198" actId="478"/>
          <ac:spMkLst>
            <pc:docMk/>
            <pc:sldMk cId="213054023" sldId="515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17T08:30:55.257" v="2307" actId="478"/>
          <ac:spMkLst>
            <pc:docMk/>
            <pc:sldMk cId="213054023" sldId="515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17T08:30:52.080" v="2306" actId="478"/>
          <ac:spMkLst>
            <pc:docMk/>
            <pc:sldMk cId="213054023" sldId="515"/>
            <ac:spMk id="138" creationId="{C94992CC-2C22-A64D-A86B-E7ACE5BA9694}"/>
          </ac:spMkLst>
        </pc:spChg>
        <pc:spChg chg="mod">
          <ac:chgData name="Kulinich Bohdan" userId="48e65c9f34e137d0" providerId="LiveId" clId="{187C8E49-1C75-AD46-B5A1-6A253EF979E2}" dt="2021-08-17T08:30:46.363" v="2305" actId="14100"/>
          <ac:spMkLst>
            <pc:docMk/>
            <pc:sldMk cId="213054023" sldId="515"/>
            <ac:spMk id="151" creationId="{C02D3A99-047C-4F28-8311-0FDF1906EEE5}"/>
          </ac:spMkLst>
        </pc:spChg>
        <pc:picChg chg="add mod">
          <ac:chgData name="Kulinich Bohdan" userId="48e65c9f34e137d0" providerId="LiveId" clId="{187C8E49-1C75-AD46-B5A1-6A253EF979E2}" dt="2021-08-17T09:29:56.031" v="2462"/>
          <ac:picMkLst>
            <pc:docMk/>
            <pc:sldMk cId="213054023" sldId="515"/>
            <ac:picMk id="25" creationId="{473D4E23-8B86-314A-9989-1358217D86E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8T11:12:31.102" v="3937" actId="20577"/>
        <pc:sldMkLst>
          <pc:docMk/>
          <pc:sldMk cId="2724500997" sldId="516"/>
        </pc:sldMkLst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" creationId="{30A63B81-FC87-364F-BD93-8F52D3D6A844}"/>
          </ac:spMkLst>
        </pc:spChg>
        <pc:spChg chg="mod">
          <ac:chgData name="Kulinich Bohdan" userId="48e65c9f34e137d0" providerId="LiveId" clId="{187C8E49-1C75-AD46-B5A1-6A253EF979E2}" dt="2021-08-17T09:41:41.872" v="2595" actId="20577"/>
          <ac:spMkLst>
            <pc:docMk/>
            <pc:sldMk cId="2724500997" sldId="516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17T11:28:25.321" v="3038" actId="1076"/>
          <ac:spMkLst>
            <pc:docMk/>
            <pc:sldMk cId="2724500997" sldId="516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19" creationId="{237800F3-A33E-5F44-A2D8-220316DA68CC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0" creationId="{B4C173BA-7D88-6D41-A928-F605EA88A6B7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1" creationId="{C2E7F520-22B8-5246-B40D-4D01FFA9CD44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2" creationId="{32104CFE-BCEB-EE48-AAB2-00CFF6DE48C8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3" creationId="{B6426842-12A2-2245-A727-7B039FA99669}"/>
          </ac:spMkLst>
        </pc:spChg>
        <pc:spChg chg="del">
          <ac:chgData name="Kulinich Bohdan" userId="48e65c9f34e137d0" providerId="LiveId" clId="{187C8E49-1C75-AD46-B5A1-6A253EF979E2}" dt="2021-08-17T09:41:18.849" v="2564" actId="478"/>
          <ac:spMkLst>
            <pc:docMk/>
            <pc:sldMk cId="2724500997" sldId="516"/>
            <ac:spMk id="24" creationId="{A5713AAF-9425-CD40-98D0-7F93859B29C6}"/>
          </ac:spMkLst>
        </pc:spChg>
        <pc:spChg chg="del">
          <ac:chgData name="Kulinich Bohdan" userId="48e65c9f34e137d0" providerId="LiveId" clId="{187C8E49-1C75-AD46-B5A1-6A253EF979E2}" dt="2021-08-17T09:41:24.637" v="2566" actId="478"/>
          <ac:spMkLst>
            <pc:docMk/>
            <pc:sldMk cId="2724500997" sldId="516"/>
            <ac:spMk id="26" creationId="{1F012137-AC4F-1A44-93D9-59A007A3EB29}"/>
          </ac:spMkLst>
        </pc:spChg>
        <pc:spChg chg="add mod">
          <ac:chgData name="Kulinich Bohdan" userId="48e65c9f34e137d0" providerId="LiveId" clId="{187C8E49-1C75-AD46-B5A1-6A253EF979E2}" dt="2021-08-18T11:12:31.102" v="3937" actId="20577"/>
          <ac:spMkLst>
            <pc:docMk/>
            <pc:sldMk cId="2724500997" sldId="516"/>
            <ac:spMk id="27" creationId="{F99C0F3E-4410-E54A-B77A-A800E40EC118}"/>
          </ac:spMkLst>
        </pc:spChg>
        <pc:spChg chg="add del mod">
          <ac:chgData name="Kulinich Bohdan" userId="48e65c9f34e137d0" providerId="LiveId" clId="{187C8E49-1C75-AD46-B5A1-6A253EF979E2}" dt="2021-08-17T10:58:51.177" v="2760" actId="478"/>
          <ac:spMkLst>
            <pc:docMk/>
            <pc:sldMk cId="2724500997" sldId="516"/>
            <ac:spMk id="28" creationId="{CC54BB1B-B02D-234C-A4B7-DD705EE3AE5F}"/>
          </ac:spMkLst>
        </pc:spChg>
        <pc:spChg chg="add mod">
          <ac:chgData name="Kulinich Bohdan" userId="48e65c9f34e137d0" providerId="LiveId" clId="{187C8E49-1C75-AD46-B5A1-6A253EF979E2}" dt="2021-08-18T08:10:06.827" v="3124" actId="1036"/>
          <ac:spMkLst>
            <pc:docMk/>
            <pc:sldMk cId="2724500997" sldId="516"/>
            <ac:spMk id="29" creationId="{113A087F-C946-574E-9D7F-F9EBE4DE6049}"/>
          </ac:spMkLst>
        </pc:spChg>
        <pc:spChg chg="mod topLvl modVis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4" creationId="{6AFC192E-763E-1846-B010-D2499A1CC806}"/>
          </ac:spMkLst>
        </pc:spChg>
        <pc:spChg chg="mod topLvl">
          <ac:chgData name="Kulinich Bohdan" userId="48e65c9f34e137d0" providerId="LiveId" clId="{187C8E49-1C75-AD46-B5A1-6A253EF979E2}" dt="2021-08-17T11:23:28.923" v="2965" actId="164"/>
          <ac:spMkLst>
            <pc:docMk/>
            <pc:sldMk cId="2724500997" sldId="516"/>
            <ac:spMk id="35" creationId="{DA0CDF1E-8ABD-5747-8840-CE6B51463FD5}"/>
          </ac:spMkLst>
        </pc:spChg>
        <pc:spChg chg="del mod topLvl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36" creationId="{C35EC1F7-6EF3-B94B-B29D-D292D16D8B0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37" creationId="{E77DFB6B-675B-EE4D-817F-0A67236AD808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59" creationId="{C169438B-64EC-1240-B4F5-BE9F3CCA2CD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0" creationId="{ED576D23-A8A0-4E47-9925-A5CCCA2C9690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1" creationId="{AAFD1F6E-71B7-414B-8A74-668BB3E8A8D6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2" creationId="{747163E7-FE07-4344-B441-5F7CABE95323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3" creationId="{FF594336-5C5D-9F4B-A4EE-F678DEBE033C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4" creationId="{069E0FBF-E4A5-1A43-8074-66E9577B7341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5" creationId="{CA71F630-C4CB-CA4B-AD19-A54973E7212E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6" creationId="{F34F1E1B-DE9D-6541-9AAC-FD3E2FCAADEA}"/>
          </ac:spMkLst>
        </pc:spChg>
        <pc:spChg chg="del mod topLvl">
          <ac:chgData name="Kulinich Bohdan" userId="48e65c9f34e137d0" providerId="LiveId" clId="{187C8E49-1C75-AD46-B5A1-6A253EF979E2}" dt="2021-08-17T11:19:24.320" v="2928" actId="478"/>
          <ac:spMkLst>
            <pc:docMk/>
            <pc:sldMk cId="2724500997" sldId="516"/>
            <ac:spMk id="67" creationId="{5FA3E0B9-E87D-0E4B-BD6E-61E13987E84D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8" creationId="{5C5CB7BB-31A5-3348-9232-09045D7842BA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69" creationId="{FAC59932-BCF7-0B4D-AEB2-1AB9604E9DD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0" creationId="{AAB2160C-490E-BF4E-96FB-5D00065A631F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1" creationId="{52E168BB-E4C1-AC40-B8FD-C2C9CD5C2807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2" creationId="{FD6AFDD3-ABBA-634D-B84D-FC0B23025A61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3" creationId="{775EA63C-CD1A-EC4C-A94E-9E71515391A3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4" creationId="{C704CBC1-7C5A-7E43-8E06-20737689F6A8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5" creationId="{A1C15AFB-79FF-884A-A1E8-83AA45ABD3C0}"/>
          </ac:spMkLst>
        </pc:spChg>
        <pc:spChg chg="del mod topLvl">
          <ac:chgData name="Kulinich Bohdan" userId="48e65c9f34e137d0" providerId="LiveId" clId="{187C8E49-1C75-AD46-B5A1-6A253EF979E2}" dt="2021-08-17T11:19:33.158" v="2929" actId="478"/>
          <ac:spMkLst>
            <pc:docMk/>
            <pc:sldMk cId="2724500997" sldId="516"/>
            <ac:spMk id="76" creationId="{DCCA1D0A-9F68-9B4E-B39A-FCF9A29AF2FD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78" creationId="{A0F55188-C86D-0946-8257-5864E4FBDDBD}"/>
          </ac:spMkLst>
        </pc:spChg>
        <pc:spChg chg="add del mod">
          <ac:chgData name="Kulinich Bohdan" userId="48e65c9f34e137d0" providerId="LiveId" clId="{187C8E49-1C75-AD46-B5A1-6A253EF979E2}" dt="2021-08-17T11:17:26.252" v="2925" actId="478"/>
          <ac:spMkLst>
            <pc:docMk/>
            <pc:sldMk cId="2724500997" sldId="516"/>
            <ac:spMk id="79" creationId="{E26C6F50-F5E7-E744-884D-FFF3649908B9}"/>
          </ac:spMkLst>
        </pc:spChg>
        <pc:spChg chg="add del mod">
          <ac:chgData name="Kulinich Bohdan" userId="48e65c9f34e137d0" providerId="LiveId" clId="{187C8E49-1C75-AD46-B5A1-6A253EF979E2}" dt="2021-08-17T11:22:26.209" v="2964" actId="478"/>
          <ac:spMkLst>
            <pc:docMk/>
            <pc:sldMk cId="2724500997" sldId="516"/>
            <ac:spMk id="80" creationId="{CBCE2AF4-02C3-7041-BA97-0C124AF5585F}"/>
          </ac:spMkLst>
        </pc:spChg>
        <pc:spChg chg="add del mod">
          <ac:chgData name="Kulinich Bohdan" userId="48e65c9f34e137d0" providerId="LiveId" clId="{187C8E49-1C75-AD46-B5A1-6A253EF979E2}" dt="2021-08-17T11:17:19.338" v="2922" actId="478"/>
          <ac:spMkLst>
            <pc:docMk/>
            <pc:sldMk cId="2724500997" sldId="516"/>
            <ac:spMk id="84" creationId="{A03EFE0F-4F76-1241-94E3-6E51C24C393B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7" creationId="{E619D5C7-E7E8-914D-A23F-EB5F3EBDF4DF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88" creationId="{87A0AD61-D38E-154D-A6D4-32A6451462F5}"/>
          </ac:spMkLst>
        </pc:spChg>
        <pc:spChg chg="add del mod">
          <ac:chgData name="Kulinich Bohdan" userId="48e65c9f34e137d0" providerId="LiveId" clId="{187C8E49-1C75-AD46-B5A1-6A253EF979E2}" dt="2021-08-18T08:09:30.318" v="3110" actId="478"/>
          <ac:spMkLst>
            <pc:docMk/>
            <pc:sldMk cId="2724500997" sldId="516"/>
            <ac:spMk id="99" creationId="{1071589C-469A-7945-9E9E-07F8B3497BC3}"/>
          </ac:spMkLst>
        </pc:spChg>
        <pc:spChg chg="del">
          <ac:chgData name="Kulinich Bohdan" userId="48e65c9f34e137d0" providerId="LiveId" clId="{187C8E49-1C75-AD46-B5A1-6A253EF979E2}" dt="2021-08-17T09:41:21.711" v="2565" actId="478"/>
          <ac:spMkLst>
            <pc:docMk/>
            <pc:sldMk cId="2724500997" sldId="516"/>
            <ac:spMk id="151" creationId="{C02D3A99-047C-4F28-8311-0FDF1906EEE5}"/>
          </ac:spMkLst>
        </pc:spChg>
        <pc:grpChg chg="add del mod">
          <ac:chgData name="Kulinich Bohdan" userId="48e65c9f34e137d0" providerId="LiveId" clId="{187C8E49-1C75-AD46-B5A1-6A253EF979E2}" dt="2021-08-17T11:19:11.666" v="2926" actId="165"/>
          <ac:grpSpMkLst>
            <pc:docMk/>
            <pc:sldMk cId="2724500997" sldId="516"/>
            <ac:grpSpMk id="30" creationId="{D6A043ED-E389-7E40-B4E6-F44E7ED1A1C9}"/>
          </ac:grpSpMkLst>
        </pc:grpChg>
        <pc:grpChg chg="add del mod">
          <ac:chgData name="Kulinich Bohdan" userId="48e65c9f34e137d0" providerId="LiveId" clId="{187C8E49-1C75-AD46-B5A1-6A253EF979E2}" dt="2021-08-18T08:09:30.318" v="3110" actId="478"/>
          <ac:grpSpMkLst>
            <pc:docMk/>
            <pc:sldMk cId="2724500997" sldId="516"/>
            <ac:grpSpMk id="98" creationId="{85FA7E75-7D2F-D348-8F9A-0D5679304311}"/>
          </ac:grpSpMkLst>
        </pc:grpChg>
        <pc:picChg chg="add del mod">
          <ac:chgData name="Kulinich Bohdan" userId="48e65c9f34e137d0" providerId="LiveId" clId="{187C8E49-1C75-AD46-B5A1-6A253EF979E2}" dt="2021-08-18T08:03:13.913" v="3108" actId="478"/>
          <ac:picMkLst>
            <pc:docMk/>
            <pc:sldMk cId="2724500997" sldId="516"/>
            <ac:picMk id="7" creationId="{72CE9676-D94B-8246-82EB-689EA7DDBF01}"/>
          </ac:picMkLst>
        </pc:picChg>
        <pc:picChg chg="del">
          <ac:chgData name="Kulinich Bohdan" userId="48e65c9f34e137d0" providerId="LiveId" clId="{187C8E49-1C75-AD46-B5A1-6A253EF979E2}" dt="2021-08-17T09:41:24.637" v="2566" actId="478"/>
          <ac:picMkLst>
            <pc:docMk/>
            <pc:sldMk cId="2724500997" sldId="516"/>
            <ac:picMk id="25" creationId="{473D4E23-8B86-314A-9989-1358217D86E3}"/>
          </ac:picMkLst>
        </pc:picChg>
        <pc:picChg chg="add mod">
          <ac:chgData name="Kulinich Bohdan" userId="48e65c9f34e137d0" providerId="LiveId" clId="{187C8E49-1C75-AD46-B5A1-6A253EF979E2}" dt="2021-08-18T08:09:43.123" v="3111"/>
          <ac:picMkLst>
            <pc:docMk/>
            <pc:sldMk cId="2724500997" sldId="516"/>
            <ac:picMk id="28" creationId="{CA5B3F6A-FE73-E244-A530-672B09D2E5D8}"/>
          </ac:picMkLst>
        </pc:picChg>
        <pc:picChg chg="add del mod">
          <ac:chgData name="Kulinich Bohdan" userId="48e65c9f34e137d0" providerId="LiveId" clId="{187C8E49-1C75-AD46-B5A1-6A253EF979E2}" dt="2021-08-17T11:19:40.581" v="2931" actId="478"/>
          <ac:picMkLst>
            <pc:docMk/>
            <pc:sldMk cId="2724500997" sldId="516"/>
            <ac:picMk id="29" creationId="{E13FF6CD-2158-0749-9CEC-AC3FBB611130}"/>
          </ac:picMkLst>
        </pc:pic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13" creationId="{0AB270F8-2C83-DE48-A3E2-A809581750F7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1" creationId="{CCCF299C-0169-6F44-B6CF-F59757208096}"/>
          </ac:cxnSpMkLst>
        </pc:cxnChg>
        <pc:cxnChg chg="mod topLvl">
          <ac:chgData name="Kulinich Bohdan" userId="48e65c9f34e137d0" providerId="LiveId" clId="{187C8E49-1C75-AD46-B5A1-6A253EF979E2}" dt="2021-08-17T11:23:28.923" v="2965" actId="164"/>
          <ac:cxnSpMkLst>
            <pc:docMk/>
            <pc:sldMk cId="2724500997" sldId="516"/>
            <ac:cxnSpMk id="32" creationId="{D1FB83C9-6A83-B349-A68B-77B1DA028CAA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8" creationId="{990D0213-1A2B-C847-A2CE-A548933F9BE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39" creationId="{A763DD98-E9A5-6442-A342-9B80A19749E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0" creationId="{616D7BC4-4CE6-5543-A688-E7BBF7492B0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1" creationId="{7C814CCA-2BA8-3A4A-BE06-3508F920593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2" creationId="{CFE38E4C-ABBD-4B42-BD8A-176175BEF4A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3" creationId="{1B18C52B-16A2-D448-A595-299133F1BF91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4" creationId="{AB6051DD-1DE8-A34B-8AD7-D81E6E902488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5" creationId="{E6D4B309-53A3-0C4E-88C4-DF10C12659FC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7" creationId="{7E6B471D-A515-9947-A55F-FDED4C5FD0C6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8" creationId="{20465A7F-38FB-044F-8903-647D00CF02CE}"/>
          </ac:cxnSpMkLst>
        </pc:cxnChg>
        <pc:cxnChg chg="del mod topLvl">
          <ac:chgData name="Kulinich Bohdan" userId="48e65c9f34e137d0" providerId="LiveId" clId="{187C8E49-1C75-AD46-B5A1-6A253EF979E2}" dt="2021-08-17T11:19:24.320" v="2928" actId="478"/>
          <ac:cxnSpMkLst>
            <pc:docMk/>
            <pc:sldMk cId="2724500997" sldId="516"/>
            <ac:cxnSpMk id="49" creationId="{B3C4A9FC-B958-BD4B-A43C-71F2F0FAE9C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0" creationId="{51D80BC4-02D8-9442-A707-281DFC5E49A1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1" creationId="{CCE81969-CD0B-7A4F-9D7F-75965BAA06BF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2" creationId="{ECAD787E-AD84-BE45-84FD-6F345CA95DAA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3" creationId="{4209D544-3FAC-904B-95E7-F0D008468A85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4" creationId="{E2FFF16E-4005-4D4B-9ABD-B1BAEA8F3CD4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5" creationId="{364CC51D-2050-324C-AB22-7847E95A1F3D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6" creationId="{4CFDE873-7510-F044-8C21-15875C464B1C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7" creationId="{7C9F2089-E83C-BB41-9A2D-1CA6F5786B19}"/>
          </ac:cxnSpMkLst>
        </pc:cxnChg>
        <pc:cxnChg chg="del mod topLvl">
          <ac:chgData name="Kulinich Bohdan" userId="48e65c9f34e137d0" providerId="LiveId" clId="{187C8E49-1C75-AD46-B5A1-6A253EF979E2}" dt="2021-08-17T11:19:33.158" v="2929" actId="478"/>
          <ac:cxnSpMkLst>
            <pc:docMk/>
            <pc:sldMk cId="2724500997" sldId="516"/>
            <ac:cxnSpMk id="58" creationId="{B1F5E723-917F-4940-A5B9-6C1CB5B3E1F0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77" creationId="{1B6A608D-05EB-3C4B-9CF0-9B4C5FAF4CE9}"/>
          </ac:cxnSpMkLst>
        </pc:cxnChg>
        <pc:cxnChg chg="add del mod">
          <ac:chgData name="Kulinich Bohdan" userId="48e65c9f34e137d0" providerId="LiveId" clId="{187C8E49-1C75-AD46-B5A1-6A253EF979E2}" dt="2021-08-17T11:14:57.035" v="2869" actId="478"/>
          <ac:cxnSpMkLst>
            <pc:docMk/>
            <pc:sldMk cId="2724500997" sldId="516"/>
            <ac:cxnSpMk id="81" creationId="{AA379B3A-5919-6F49-AC3C-4171133421CF}"/>
          </ac:cxnSpMkLst>
        </pc:cxnChg>
        <pc:cxnChg chg="add del mod">
          <ac:chgData name="Kulinich Bohdan" userId="48e65c9f34e137d0" providerId="LiveId" clId="{187C8E49-1C75-AD46-B5A1-6A253EF979E2}" dt="2021-08-17T11:14:54.563" v="2868" actId="478"/>
          <ac:cxnSpMkLst>
            <pc:docMk/>
            <pc:sldMk cId="2724500997" sldId="516"/>
            <ac:cxnSpMk id="82" creationId="{BFE4D30E-0F46-174B-BD09-C00B1D0009DF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5" creationId="{79C8FB06-272F-634E-835C-87E430547EDD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86" creationId="{4BC66C2A-812A-294C-9437-456317AC7EE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0" creationId="{24940E2D-3904-2C46-BC42-3246DD22BF24}"/>
          </ac:cxnSpMkLst>
        </pc:cxnChg>
        <pc:cxnChg chg="add del mod">
          <ac:chgData name="Kulinich Bohdan" userId="48e65c9f34e137d0" providerId="LiveId" clId="{187C8E49-1C75-AD46-B5A1-6A253EF979E2}" dt="2021-08-18T08:09:30.318" v="3110" actId="478"/>
          <ac:cxnSpMkLst>
            <pc:docMk/>
            <pc:sldMk cId="2724500997" sldId="516"/>
            <ac:cxnSpMk id="93" creationId="{A86CFBD1-402B-9544-8448-1C183FA23F2A}"/>
          </ac:cxnSpMkLst>
        </pc:cxnChg>
      </pc:sldChg>
      <pc:sldChg chg="addSp delSp modSp add del mod addAnim delAnim modAnim">
        <pc:chgData name="Kulinich Bohdan" userId="48e65c9f34e137d0" providerId="LiveId" clId="{187C8E49-1C75-AD46-B5A1-6A253EF979E2}" dt="2021-08-19T05:52:38.414" v="4760" actId="2696"/>
        <pc:sldMkLst>
          <pc:docMk/>
          <pc:sldMk cId="102627748" sldId="517"/>
        </pc:sldMkLst>
        <pc:spChg chg="add mod">
          <ac:chgData name="Kulinich Bohdan" userId="48e65c9f34e137d0" providerId="LiveId" clId="{187C8E49-1C75-AD46-B5A1-6A253EF979E2}" dt="2021-08-18T10:14:31.331" v="3775" actId="1076"/>
          <ac:spMkLst>
            <pc:docMk/>
            <pc:sldMk cId="102627748" sldId="517"/>
            <ac:spMk id="7" creationId="{EDD99426-5B52-0E4F-9D69-5082C96CA164}"/>
          </ac:spMkLst>
        </pc:spChg>
        <pc:spChg chg="add del mod">
          <ac:chgData name="Kulinich Bohdan" userId="48e65c9f34e137d0" providerId="LiveId" clId="{187C8E49-1C75-AD46-B5A1-6A253EF979E2}" dt="2021-08-18T11:54:54.714" v="4169" actId="14100"/>
          <ac:spMkLst>
            <pc:docMk/>
            <pc:sldMk cId="102627748" sldId="517"/>
            <ac:spMk id="18" creationId="{D69D225A-D2DE-0D49-AA5D-EA84AEC5F368}"/>
          </ac:spMkLst>
        </pc:spChg>
        <pc:spChg chg="add mod">
          <ac:chgData name="Kulinich Bohdan" userId="48e65c9f34e137d0" providerId="LiveId" clId="{187C8E49-1C75-AD46-B5A1-6A253EF979E2}" dt="2021-08-18T10:14:10.489" v="3774" actId="120"/>
          <ac:spMkLst>
            <pc:docMk/>
            <pc:sldMk cId="102627748" sldId="517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8T11:12:52.072" v="3954" actId="20577"/>
          <ac:spMkLst>
            <pc:docMk/>
            <pc:sldMk cId="102627748" sldId="517"/>
            <ac:spMk id="27" creationId="{F99C0F3E-4410-E54A-B77A-A800E40EC118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28" creationId="{FD900B29-945B-B141-B91E-5F621DDDC630}"/>
          </ac:spMkLst>
        </pc:spChg>
        <pc:spChg chg="add mod">
          <ac:chgData name="Kulinich Bohdan" userId="48e65c9f34e137d0" providerId="LiveId" clId="{187C8E49-1C75-AD46-B5A1-6A253EF979E2}" dt="2021-08-18T09:03:55.428" v="3521" actId="14100"/>
          <ac:spMkLst>
            <pc:docMk/>
            <pc:sldMk cId="102627748" sldId="517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8T08:55:58.289" v="3455" actId="1076"/>
          <ac:spMkLst>
            <pc:docMk/>
            <pc:sldMk cId="102627748" sldId="517"/>
            <ac:spMk id="30" creationId="{58721AD7-5B60-A544-97C4-DA055B23089E}"/>
          </ac:spMkLst>
        </pc:spChg>
        <pc:spChg chg="mod">
          <ac:chgData name="Kulinich Bohdan" userId="48e65c9f34e137d0" providerId="LiveId" clId="{187C8E49-1C75-AD46-B5A1-6A253EF979E2}" dt="2021-08-18T09:11:49.285" v="3572" actId="1076"/>
          <ac:spMkLst>
            <pc:docMk/>
            <pc:sldMk cId="102627748" sldId="517"/>
            <ac:spMk id="35" creationId="{DA0CDF1E-8ABD-5747-8840-CE6B51463FD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36" creationId="{C35EC1F7-6EF3-B94B-B29D-D292D16D8B03}"/>
          </ac:spMkLst>
        </pc:spChg>
        <pc:spChg chg="add mod">
          <ac:chgData name="Kulinich Bohdan" userId="48e65c9f34e137d0" providerId="LiveId" clId="{187C8E49-1C75-AD46-B5A1-6A253EF979E2}" dt="2021-08-18T08:56:48.112" v="3468" actId="207"/>
          <ac:spMkLst>
            <pc:docMk/>
            <pc:sldMk cId="102627748" sldId="517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08:57:24.273" v="3473"/>
          <ac:spMkLst>
            <pc:docMk/>
            <pc:sldMk cId="102627748" sldId="517"/>
            <ac:spMk id="38" creationId="{FF6755C9-7B99-8641-991D-4A1046A5C559}"/>
          </ac:spMkLst>
        </pc:spChg>
        <pc:spChg chg="add del mod">
          <ac:chgData name="Kulinich Bohdan" userId="48e65c9f34e137d0" providerId="LiveId" clId="{187C8E49-1C75-AD46-B5A1-6A253EF979E2}" dt="2021-08-18T08:59:52.530" v="3504" actId="478"/>
          <ac:spMkLst>
            <pc:docMk/>
            <pc:sldMk cId="102627748" sldId="517"/>
            <ac:spMk id="39" creationId="{0B572C7A-64C6-7C45-99D0-2816A8B6DA79}"/>
          </ac:spMkLst>
        </pc:spChg>
        <pc:spChg chg="add mod">
          <ac:chgData name="Kulinich Bohdan" userId="48e65c9f34e137d0" providerId="LiveId" clId="{187C8E49-1C75-AD46-B5A1-6A253EF979E2}" dt="2021-08-18T09:04:05.083" v="3529" actId="1035"/>
          <ac:spMkLst>
            <pc:docMk/>
            <pc:sldMk cId="102627748" sldId="517"/>
            <ac:spMk id="40" creationId="{449C1757-6D4F-A644-9885-CF1A1CE3B6DB}"/>
          </ac:spMkLst>
        </pc:spChg>
        <pc:spChg chg="add mod">
          <ac:chgData name="Kulinich Bohdan" userId="48e65c9f34e137d0" providerId="LiveId" clId="{187C8E49-1C75-AD46-B5A1-6A253EF979E2}" dt="2021-08-18T09:12:01.234" v="3581" actId="1035"/>
          <ac:spMkLst>
            <pc:docMk/>
            <pc:sldMk cId="102627748" sldId="517"/>
            <ac:spMk id="41" creationId="{97AC7FBA-89A3-5B40-8CC0-5F992AF88A00}"/>
          </ac:spMkLst>
        </pc:spChg>
        <pc:spChg chg="add mod">
          <ac:chgData name="Kulinich Bohdan" userId="48e65c9f34e137d0" providerId="LiveId" clId="{187C8E49-1C75-AD46-B5A1-6A253EF979E2}" dt="2021-08-18T09:03:26.297" v="3518" actId="20577"/>
          <ac:spMkLst>
            <pc:docMk/>
            <pc:sldMk cId="102627748" sldId="517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88" creationId="{87A0AD61-D38E-154D-A6D4-32A6451462F5}"/>
          </ac:spMkLst>
        </pc:spChg>
        <pc:spChg chg="mod">
          <ac:chgData name="Kulinich Bohdan" userId="48e65c9f34e137d0" providerId="LiveId" clId="{187C8E49-1C75-AD46-B5A1-6A253EF979E2}" dt="2021-08-18T09:12:06.990" v="3583" actId="1036"/>
          <ac:spMkLst>
            <pc:docMk/>
            <pc:sldMk cId="102627748" sldId="517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8T09:12:06.990" v="3583" actId="1036"/>
          <ac:grpSpMkLst>
            <pc:docMk/>
            <pc:sldMk cId="102627748" sldId="517"/>
            <ac:grpSpMk id="98" creationId="{85FA7E75-7D2F-D348-8F9A-0D5679304311}"/>
          </ac:grpSpMkLst>
        </pc:grp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11:49.846" v="3573" actId="14100"/>
          <ac:cxnSpMkLst>
            <pc:docMk/>
            <pc:sldMk cId="102627748" sldId="517"/>
            <ac:cxnSpMk id="32" creationId="{D1FB83C9-6A83-B349-A68B-77B1DA028CAA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86" creationId="{4BC66C2A-812A-294C-9437-456317AC7EE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0" creationId="{24940E2D-3904-2C46-BC42-3246DD22BF24}"/>
          </ac:cxnSpMkLst>
        </pc:cxnChg>
        <pc:cxnChg chg="mod">
          <ac:chgData name="Kulinich Bohdan" userId="48e65c9f34e137d0" providerId="LiveId" clId="{187C8E49-1C75-AD46-B5A1-6A253EF979E2}" dt="2021-08-18T09:12:06.990" v="3583" actId="1036"/>
          <ac:cxnSpMkLst>
            <pc:docMk/>
            <pc:sldMk cId="102627748" sldId="517"/>
            <ac:cxnSpMk id="93" creationId="{A86CFBD1-402B-9544-8448-1C183FA23F2A}"/>
          </ac:cxnSpMkLst>
        </pc:cxnChg>
      </pc:sldChg>
      <pc:sldChg chg="add del">
        <pc:chgData name="Kulinich Bohdan" userId="48e65c9f34e137d0" providerId="LiveId" clId="{187C8E49-1C75-AD46-B5A1-6A253EF979E2}" dt="2021-08-17T09:41:46.022" v="2597"/>
        <pc:sldMkLst>
          <pc:docMk/>
          <pc:sldMk cId="598413292" sldId="517"/>
        </pc:sldMkLst>
      </pc:sldChg>
      <pc:sldChg chg="addSp delSp modSp add mod delAnim modAnim">
        <pc:chgData name="Kulinich Bohdan" userId="48e65c9f34e137d0" providerId="LiveId" clId="{187C8E49-1C75-AD46-B5A1-6A253EF979E2}" dt="2021-08-19T09:07:20.690" v="5588" actId="404"/>
        <pc:sldMkLst>
          <pc:docMk/>
          <pc:sldMk cId="2169040277" sldId="518"/>
        </pc:sldMkLst>
        <pc:spChg chg="mod">
          <ac:chgData name="Kulinich Bohdan" userId="48e65c9f34e137d0" providerId="LiveId" clId="{187C8E49-1C75-AD46-B5A1-6A253EF979E2}" dt="2021-08-19T09:07:20.690" v="5588" actId="404"/>
          <ac:spMkLst>
            <pc:docMk/>
            <pc:sldMk cId="2169040277" sldId="518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" creationId="{EDD99426-5B52-0E4F-9D69-5082C96CA164}"/>
          </ac:spMkLst>
        </pc:spChg>
        <pc:spChg chg="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6" creationId="{57BCD076-BE29-4340-ACE1-9322DD89D35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8" creationId="{FD900B29-945B-B141-B91E-5F621DDDC63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29" creationId="{15282230-4D89-8342-A811-69579124953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0" creationId="{58721AD7-5B60-A544-97C4-DA055B23089E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37" creationId="{732BC73B-9F04-964D-A975-69F0D6EFE0E0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38" creationId="{AC91F52E-B54F-6C41-859A-E641CA02FCD3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1" creationId="{97AC7FBA-89A3-5B40-8CC0-5F992AF88A00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42" creationId="{D55FEDEF-4F17-BC49-9B02-9AE72B9C86F3}"/>
          </ac:spMkLst>
        </pc:spChg>
        <pc:spChg chg="mod">
          <ac:chgData name="Kulinich Bohdan" userId="48e65c9f34e137d0" providerId="LiveId" clId="{187C8E49-1C75-AD46-B5A1-6A253EF979E2}" dt="2021-08-18T09:29:33.361" v="3697" actId="1076"/>
          <ac:spMkLst>
            <pc:docMk/>
            <pc:sldMk cId="2169040277" sldId="518"/>
            <ac:spMk id="45" creationId="{977EFA7E-2BBD-AA43-BF2D-E00A84774867}"/>
          </ac:spMkLst>
        </pc:spChg>
        <pc:spChg chg="mod">
          <ac:chgData name="Kulinich Bohdan" userId="48e65c9f34e137d0" providerId="LiveId" clId="{187C8E49-1C75-AD46-B5A1-6A253EF979E2}" dt="2021-08-18T09:26:11.703" v="3610" actId="1076"/>
          <ac:spMkLst>
            <pc:docMk/>
            <pc:sldMk cId="2169040277" sldId="518"/>
            <ac:spMk id="47" creationId="{926F22A3-BF53-A747-BBE2-92DE08334B88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0" creationId="{57DBE84D-8026-744C-B9F1-D3285B308FEB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1" creationId="{00EBE69A-A148-244E-97D4-51224C265341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4" creationId="{9CD09E34-22C4-984C-876F-C93BB26A1BFE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5" creationId="{49FF132A-E17F-C14A-9A9A-C278106E1225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6" creationId="{6B759AAE-9575-4349-90E0-E6E315F8D1C0}"/>
          </ac:spMkLst>
        </pc:spChg>
        <pc:spChg chg="add mod">
          <ac:chgData name="Kulinich Bohdan" userId="48e65c9f34e137d0" providerId="LiveId" clId="{187C8E49-1C75-AD46-B5A1-6A253EF979E2}" dt="2021-08-18T11:56:07.208" v="4189" actId="164"/>
          <ac:spMkLst>
            <pc:docMk/>
            <pc:sldMk cId="2169040277" sldId="518"/>
            <ac:spMk id="57" creationId="{BA0C3764-6188-DC4E-BF50-F35DE98DD4DD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8" creationId="{4C49B81A-260B-4E41-869E-ADF28EC4EC2C}"/>
          </ac:spMkLst>
        </pc:spChg>
        <pc:spChg chg="add del mod">
          <ac:chgData name="Kulinich Bohdan" userId="48e65c9f34e137d0" providerId="LiveId" clId="{187C8E49-1C75-AD46-B5A1-6A253EF979E2}" dt="2021-08-18T10:13:45.777" v="3768" actId="478"/>
          <ac:spMkLst>
            <pc:docMk/>
            <pc:sldMk cId="2169040277" sldId="518"/>
            <ac:spMk id="59" creationId="{56BD1251-5917-9145-8F61-8464D61BB2E7}"/>
          </ac:spMkLst>
        </pc:spChg>
        <pc:spChg chg="add mod">
          <ac:chgData name="Kulinich Bohdan" userId="48e65c9f34e137d0" providerId="LiveId" clId="{187C8E49-1C75-AD46-B5A1-6A253EF979E2}" dt="2021-08-18T10:16:54.206" v="3808" actId="1076"/>
          <ac:spMkLst>
            <pc:docMk/>
            <pc:sldMk cId="2169040277" sldId="518"/>
            <ac:spMk id="60" creationId="{68A4113C-922B-1C40-A343-8BA5DBA2CF33}"/>
          </ac:spMkLst>
        </pc:spChg>
        <pc:spChg chg="add mod">
          <ac:chgData name="Kulinich Bohdan" userId="48e65c9f34e137d0" providerId="LiveId" clId="{187C8E49-1C75-AD46-B5A1-6A253EF979E2}" dt="2021-08-18T11:13:05.329" v="3972" actId="14100"/>
          <ac:spMkLst>
            <pc:docMk/>
            <pc:sldMk cId="2169040277" sldId="518"/>
            <ac:spMk id="61" creationId="{FA28FF71-C211-044E-8A06-4CFDC2F6BFB2}"/>
          </ac:spMkLst>
        </pc:spChg>
        <pc:spChg chg="add mod">
          <ac:chgData name="Kulinich Bohdan" userId="48e65c9f34e137d0" providerId="LiveId" clId="{187C8E49-1C75-AD46-B5A1-6A253EF979E2}" dt="2021-08-19T05:41:07.080" v="4753" actId="207"/>
          <ac:spMkLst>
            <pc:docMk/>
            <pc:sldMk cId="2169040277" sldId="518"/>
            <ac:spMk id="62" creationId="{48B41A81-B35B-E245-8E5F-D22801AC9467}"/>
          </ac:spMkLst>
        </pc:spChg>
        <pc:spChg chg="add mod">
          <ac:chgData name="Kulinich Bohdan" userId="48e65c9f34e137d0" providerId="LiveId" clId="{187C8E49-1C75-AD46-B5A1-6A253EF979E2}" dt="2021-08-18T11:13:15.528" v="3985" actId="1035"/>
          <ac:spMkLst>
            <pc:docMk/>
            <pc:sldMk cId="2169040277" sldId="518"/>
            <ac:spMk id="63" creationId="{9DD1FFC3-F5E4-204B-9A85-D459E6E11F27}"/>
          </ac:spMkLst>
        </pc:spChg>
        <pc:spChg chg="add mod">
          <ac:chgData name="Kulinich Bohdan" userId="48e65c9f34e137d0" providerId="LiveId" clId="{187C8E49-1C75-AD46-B5A1-6A253EF979E2}" dt="2021-08-19T05:41:11.033" v="4754" actId="207"/>
          <ac:spMkLst>
            <pc:docMk/>
            <pc:sldMk cId="2169040277" sldId="518"/>
            <ac:spMk id="64" creationId="{7D039330-6965-F246-A0F6-9A8D304F09D5}"/>
          </ac:spMkLst>
        </pc:spChg>
        <pc:spChg chg="add mod">
          <ac:chgData name="Kulinich Bohdan" userId="48e65c9f34e137d0" providerId="LiveId" clId="{187C8E49-1C75-AD46-B5A1-6A253EF979E2}" dt="2021-08-19T05:52:45.856" v="4761" actId="207"/>
          <ac:spMkLst>
            <pc:docMk/>
            <pc:sldMk cId="2169040277" sldId="518"/>
            <ac:spMk id="65" creationId="{EFE3B8D9-EA61-C64A-8A70-96846BD2FF2E}"/>
          </ac:spMkLst>
        </pc:spChg>
        <pc:spChg chg="add mod">
          <ac:chgData name="Kulinich Bohdan" userId="48e65c9f34e137d0" providerId="LiveId" clId="{187C8E49-1C75-AD46-B5A1-6A253EF979E2}" dt="2021-08-18T11:52:50.533" v="4108"/>
          <ac:spMkLst>
            <pc:docMk/>
            <pc:sldMk cId="2169040277" sldId="518"/>
            <ac:spMk id="66" creationId="{B709C57C-2F53-F044-A859-91A472B7F7E7}"/>
          </ac:spMkLst>
        </pc:spChg>
        <pc:spChg chg="add mod">
          <ac:chgData name="Kulinich Bohdan" userId="48e65c9f34e137d0" providerId="LiveId" clId="{187C8E49-1C75-AD46-B5A1-6A253EF979E2}" dt="2021-08-18T11:55:26.446" v="4183" actId="1037"/>
          <ac:spMkLst>
            <pc:docMk/>
            <pc:sldMk cId="2169040277" sldId="518"/>
            <ac:spMk id="67" creationId="{83D3E992-31B4-0045-AC3B-192E3E41D71E}"/>
          </ac:spMkLst>
        </pc:spChg>
        <pc:spChg chg="add mod">
          <ac:chgData name="Kulinich Bohdan" userId="48e65c9f34e137d0" providerId="LiveId" clId="{187C8E49-1C75-AD46-B5A1-6A253EF979E2}" dt="2021-08-18T11:55:38.207" v="4186" actId="20577"/>
          <ac:spMkLst>
            <pc:docMk/>
            <pc:sldMk cId="2169040277" sldId="518"/>
            <ac:spMk id="68" creationId="{461F03D3-4D94-1040-883B-2C364AB26BF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78" creationId="{A0F55188-C86D-0946-8257-5864E4FBDDBD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7" creationId="{E619D5C7-E7E8-914D-A23F-EB5F3EBDF4DF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88" creationId="{87A0AD61-D38E-154D-A6D4-32A6451462F5}"/>
          </ac:spMkLst>
        </pc:spChg>
        <pc:spChg chg="del">
          <ac:chgData name="Kulinich Bohdan" userId="48e65c9f34e137d0" providerId="LiveId" clId="{187C8E49-1C75-AD46-B5A1-6A253EF979E2}" dt="2021-08-18T09:23:25.801" v="3592" actId="478"/>
          <ac:spMkLst>
            <pc:docMk/>
            <pc:sldMk cId="2169040277" sldId="518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20.690" v="5588" actId="404"/>
          <ac:grpSpMkLst>
            <pc:docMk/>
            <pc:sldMk cId="2169040277" sldId="518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10" creationId="{C5FF3A30-D665-1747-B302-34D93193CF91}"/>
          </ac:grpSpMkLst>
        </pc:grpChg>
        <pc:grpChg chg="add mod">
          <ac:chgData name="Kulinich Bohdan" userId="48e65c9f34e137d0" providerId="LiveId" clId="{187C8E49-1C75-AD46-B5A1-6A253EF979E2}" dt="2021-08-18T11:56:07.208" v="4189" actId="164"/>
          <ac:grpSpMkLst>
            <pc:docMk/>
            <pc:sldMk cId="2169040277" sldId="518"/>
            <ac:grpSpMk id="39" creationId="{E575CD9F-145B-8148-8DD2-D4CAEFFE6EE0}"/>
          </ac:grpSpMkLst>
        </pc:grpChg>
        <pc:grpChg chg="del">
          <ac:chgData name="Kulinich Bohdan" userId="48e65c9f34e137d0" providerId="LiveId" clId="{187C8E49-1C75-AD46-B5A1-6A253EF979E2}" dt="2021-08-18T09:23:30.524" v="3593" actId="478"/>
          <ac:grpSpMkLst>
            <pc:docMk/>
            <pc:sldMk cId="2169040277" sldId="518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20.690" v="5588" actId="404"/>
          <ac:picMkLst>
            <pc:docMk/>
            <pc:sldMk cId="2169040277" sldId="518"/>
            <ac:picMk id="5" creationId="{E548E19C-8B74-4E0C-BE6A-86A3553C6593}"/>
          </ac:picMkLst>
        </pc:pic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13" creationId="{0AB270F8-2C83-DE48-A3E2-A809581750F7}"/>
          </ac:cxnSpMkLst>
        </pc:cxnChg>
        <pc:cxnChg chg="mod">
          <ac:chgData name="Kulinich Bohdan" userId="48e65c9f34e137d0" providerId="LiveId" clId="{187C8E49-1C75-AD46-B5A1-6A253EF979E2}" dt="2021-08-18T09:29:29.816" v="3696" actId="14100"/>
          <ac:cxnSpMkLst>
            <pc:docMk/>
            <pc:sldMk cId="2169040277" sldId="518"/>
            <ac:cxnSpMk id="43" creationId="{04C1B349-255B-5C4F-9492-6FF0630A173E}"/>
          </ac:cxnSpMkLst>
        </pc:cxnChg>
        <pc:cxnChg chg="mod">
          <ac:chgData name="Kulinich Bohdan" userId="48e65c9f34e137d0" providerId="LiveId" clId="{187C8E49-1C75-AD46-B5A1-6A253EF979E2}" dt="2021-08-18T09:25:54.231" v="3607" actId="1035"/>
          <ac:cxnSpMkLst>
            <pc:docMk/>
            <pc:sldMk cId="2169040277" sldId="518"/>
            <ac:cxnSpMk id="44" creationId="{D547326E-8726-3D4A-BFE4-E6AEC8CCB42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48" creationId="{6279BBB5-DF8B-E340-86BF-386D0A7D1024}"/>
          </ac:cxnSpMkLst>
        </pc:cxnChg>
        <pc:cxnChg chg="add del mod">
          <ac:chgData name="Kulinich Bohdan" userId="48e65c9f34e137d0" providerId="LiveId" clId="{187C8E49-1C75-AD46-B5A1-6A253EF979E2}" dt="2021-08-18T09:28:28.971" v="3670" actId="478"/>
          <ac:cxnSpMkLst>
            <pc:docMk/>
            <pc:sldMk cId="2169040277" sldId="518"/>
            <ac:cxnSpMk id="49" creationId="{312EB75F-FA5E-ED40-AADE-CF955E1951AE}"/>
          </ac:cxnSpMkLst>
        </pc:cxnChg>
        <pc:cxnChg chg="add mod">
          <ac:chgData name="Kulinich Bohdan" userId="48e65c9f34e137d0" providerId="LiveId" clId="{187C8E49-1C75-AD46-B5A1-6A253EF979E2}" dt="2021-08-18T11:56:07.208" v="4189" actId="164"/>
          <ac:cxnSpMkLst>
            <pc:docMk/>
            <pc:sldMk cId="2169040277" sldId="518"/>
            <ac:cxnSpMk id="52" creationId="{1551A330-850D-7842-805D-7E978E4AC992}"/>
          </ac:cxnSpMkLst>
        </pc:cxnChg>
        <pc:cxnChg chg="add del mod">
          <ac:chgData name="Kulinich Bohdan" userId="48e65c9f34e137d0" providerId="LiveId" clId="{187C8E49-1C75-AD46-B5A1-6A253EF979E2}" dt="2021-08-18T09:29:13.334" v="3694" actId="478"/>
          <ac:cxnSpMkLst>
            <pc:docMk/>
            <pc:sldMk cId="2169040277" sldId="518"/>
            <ac:cxnSpMk id="53" creationId="{08DC08F6-F48F-BF44-A29F-20C394D4467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77" creationId="{1B6A608D-05EB-3C4B-9CF0-9B4C5FAF4CE9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5" creationId="{79C8FB06-272F-634E-835C-87E430547EDD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86" creationId="{4BC66C2A-812A-294C-9437-456317AC7EE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0" creationId="{24940E2D-3904-2C46-BC42-3246DD22BF24}"/>
          </ac:cxnSpMkLst>
        </pc:cxnChg>
        <pc:cxnChg chg="del">
          <ac:chgData name="Kulinich Bohdan" userId="48e65c9f34e137d0" providerId="LiveId" clId="{187C8E49-1C75-AD46-B5A1-6A253EF979E2}" dt="2021-08-18T09:23:25.801" v="3592" actId="478"/>
          <ac:cxnSpMkLst>
            <pc:docMk/>
            <pc:sldMk cId="2169040277" sldId="518"/>
            <ac:cxnSpMk id="93" creationId="{A86CFBD1-402B-9544-8448-1C183FA23F2A}"/>
          </ac:cxnSpMkLst>
        </pc:cxnChg>
      </pc:sldChg>
      <pc:sldChg chg="addSp delSp modSp add mod addAnim delAnim modAnim">
        <pc:chgData name="Kulinich Bohdan" userId="48e65c9f34e137d0" providerId="LiveId" clId="{187C8E49-1C75-AD46-B5A1-6A253EF979E2}" dt="2021-08-19T11:31:47.700" v="5623" actId="14100"/>
        <pc:sldMkLst>
          <pc:docMk/>
          <pc:sldMk cId="2989365313" sldId="519"/>
        </pc:sldMkLst>
        <pc:spChg chg="add del mod">
          <ac:chgData name="Kulinich Bohdan" userId="48e65c9f34e137d0" providerId="LiveId" clId="{187C8E49-1C75-AD46-B5A1-6A253EF979E2}" dt="2021-08-19T04:35:13.493" v="4342" actId="767"/>
          <ac:spMkLst>
            <pc:docMk/>
            <pc:sldMk cId="2989365313" sldId="519"/>
            <ac:spMk id="2" creationId="{F71FAE8C-37A2-4546-99FD-CF3A0802D9A5}"/>
          </ac:spMkLst>
        </pc:spChg>
        <pc:spChg chg="mod">
          <ac:chgData name="Kulinich Bohdan" userId="48e65c9f34e137d0" providerId="LiveId" clId="{187C8E49-1C75-AD46-B5A1-6A253EF979E2}" dt="2021-08-19T09:07:31.912" v="5591" actId="404"/>
          <ac:spMkLst>
            <pc:docMk/>
            <pc:sldMk cId="2989365313" sldId="519"/>
            <ac:spMk id="6" creationId="{C455324C-6A9E-440D-AAF7-47FB99AD2433}"/>
          </ac:spMkLst>
        </pc:spChg>
        <pc:spChg chg="add del mod">
          <ac:chgData name="Kulinich Bohdan" userId="48e65c9f34e137d0" providerId="LiveId" clId="{187C8E49-1C75-AD46-B5A1-6A253EF979E2}" dt="2021-08-19T05:02:42.199" v="4368" actId="1076"/>
          <ac:spMkLst>
            <pc:docMk/>
            <pc:sldMk cId="2989365313" sldId="519"/>
            <ac:spMk id="7" creationId="{EDD99426-5B52-0E4F-9D69-5082C96CA164}"/>
          </ac:spMkLst>
        </pc:spChg>
        <pc:spChg chg="add mod">
          <ac:chgData name="Kulinich Bohdan" userId="48e65c9f34e137d0" providerId="LiveId" clId="{187C8E49-1C75-AD46-B5A1-6A253EF979E2}" dt="2021-08-19T05:32:48.234" v="4688" actId="1036"/>
          <ac:spMkLst>
            <pc:docMk/>
            <pc:sldMk cId="2989365313" sldId="519"/>
            <ac:spMk id="9" creationId="{902582F3-1A1C-744F-BFE0-17720C854B19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10" creationId="{70B8F226-6AA0-A346-B161-9CB9682953F0}"/>
          </ac:spMkLst>
        </pc:spChg>
        <pc:spChg chg="add mod">
          <ac:chgData name="Kulinich Bohdan" userId="48e65c9f34e137d0" providerId="LiveId" clId="{187C8E49-1C75-AD46-B5A1-6A253EF979E2}" dt="2021-08-19T05:53:56.769" v="4768" actId="207"/>
          <ac:spMkLst>
            <pc:docMk/>
            <pc:sldMk cId="2989365313" sldId="519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1:31:47.700" v="5623" actId="14100"/>
          <ac:spMkLst>
            <pc:docMk/>
            <pc:sldMk cId="2989365313" sldId="519"/>
            <ac:spMk id="18" creationId="{D69D225A-D2DE-0D49-AA5D-EA84AEC5F368}"/>
          </ac:spMkLst>
        </pc:spChg>
        <pc:spChg chg="mod">
          <ac:chgData name="Kulinich Bohdan" userId="48e65c9f34e137d0" providerId="LiveId" clId="{187C8E49-1C75-AD46-B5A1-6A253EF979E2}" dt="2021-08-19T05:40:53.189" v="4749" actId="207"/>
          <ac:spMkLst>
            <pc:docMk/>
            <pc:sldMk cId="2989365313" sldId="519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07:36.311" v="4440" actId="120"/>
          <ac:spMkLst>
            <pc:docMk/>
            <pc:sldMk cId="2989365313" sldId="519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8T12:00:34.847" v="4213" actId="478"/>
          <ac:spMkLst>
            <pc:docMk/>
            <pc:sldMk cId="2989365313" sldId="519"/>
            <ac:spMk id="28" creationId="{FD900B29-945B-B141-B91E-5F621DDDC630}"/>
          </ac:spMkLst>
        </pc:spChg>
        <pc:spChg chg="add del">
          <ac:chgData name="Kulinich Bohdan" userId="48e65c9f34e137d0" providerId="LiveId" clId="{187C8E49-1C75-AD46-B5A1-6A253EF979E2}" dt="2021-08-18T12:00:28.956" v="4207" actId="478"/>
          <ac:spMkLst>
            <pc:docMk/>
            <pc:sldMk cId="2989365313" sldId="519"/>
            <ac:spMk id="29" creationId="{15282230-4D89-8342-A811-69579124953E}"/>
          </ac:spMkLst>
        </pc:spChg>
        <pc:spChg chg="add mod">
          <ac:chgData name="Kulinich Bohdan" userId="48e65c9f34e137d0" providerId="LiveId" clId="{187C8E49-1C75-AD46-B5A1-6A253EF979E2}" dt="2021-08-19T05:40:58.724" v="4751" actId="207"/>
          <ac:spMkLst>
            <pc:docMk/>
            <pc:sldMk cId="2989365313" sldId="519"/>
            <ac:spMk id="29" creationId="{FC630BB8-C4FE-704F-8B80-BB0ED2952C4C}"/>
          </ac:spMkLst>
        </pc:spChg>
        <pc:spChg chg="add del mod">
          <ac:chgData name="Kulinich Bohdan" userId="48e65c9f34e137d0" providerId="LiveId" clId="{187C8E49-1C75-AD46-B5A1-6A253EF979E2}" dt="2021-08-18T12:00:33.361" v="4212" actId="478"/>
          <ac:spMkLst>
            <pc:docMk/>
            <pc:sldMk cId="2989365313" sldId="519"/>
            <ac:spMk id="30" creationId="{58721AD7-5B60-A544-97C4-DA055B23089E}"/>
          </ac:spMkLst>
        </pc:spChg>
        <pc:spChg chg="add mod">
          <ac:chgData name="Kulinich Bohdan" userId="48e65c9f34e137d0" providerId="LiveId" clId="{187C8E49-1C75-AD46-B5A1-6A253EF979E2}" dt="2021-08-19T05:40:56.359" v="4750" actId="207"/>
          <ac:spMkLst>
            <pc:docMk/>
            <pc:sldMk cId="2989365313" sldId="519"/>
            <ac:spMk id="30" creationId="{A691AB24-5C09-794C-BA7C-14F0267B57B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36" creationId="{C35EC1F7-6EF3-B94B-B29D-D292D16D8B03}"/>
          </ac:spMkLst>
        </pc:spChg>
        <pc:spChg chg="del">
          <ac:chgData name="Kulinich Bohdan" userId="48e65c9f34e137d0" providerId="LiveId" clId="{187C8E49-1C75-AD46-B5A1-6A253EF979E2}" dt="2021-08-18T13:46:48.253" v="4224" actId="478"/>
          <ac:spMkLst>
            <pc:docMk/>
            <pc:sldMk cId="2989365313" sldId="519"/>
            <ac:spMk id="37" creationId="{732BC73B-9F04-964D-A975-69F0D6EFE0E0}"/>
          </ac:spMkLst>
        </pc:spChg>
        <pc:spChg chg="add mod">
          <ac:chgData name="Kulinich Bohdan" userId="48e65c9f34e137d0" providerId="LiveId" clId="{187C8E49-1C75-AD46-B5A1-6A253EF979E2}" dt="2021-08-19T05:41:01.153" v="4752" actId="207"/>
          <ac:spMkLst>
            <pc:docMk/>
            <pc:sldMk cId="2989365313" sldId="519"/>
            <ac:spMk id="37" creationId="{E6A93A4F-5D1E-2242-96D9-840F24E2CC26}"/>
          </ac:spMkLst>
        </pc:spChg>
        <pc:spChg chg="add mod">
          <ac:chgData name="Kulinich Bohdan" userId="48e65c9f34e137d0" providerId="LiveId" clId="{187C8E49-1C75-AD46-B5A1-6A253EF979E2}" dt="2021-08-19T09:05:20.836" v="5519" actId="1035"/>
          <ac:spMkLst>
            <pc:docMk/>
            <pc:sldMk cId="2989365313" sldId="519"/>
            <ac:spMk id="38" creationId="{6034D53A-A700-754A-AB08-813412D261E3}"/>
          </ac:spMkLst>
        </pc:spChg>
        <pc:spChg chg="add mod">
          <ac:chgData name="Kulinich Bohdan" userId="48e65c9f34e137d0" providerId="LiveId" clId="{187C8E49-1C75-AD46-B5A1-6A253EF979E2}" dt="2021-08-19T05:19:02.945" v="4591" actId="14100"/>
          <ac:spMkLst>
            <pc:docMk/>
            <pc:sldMk cId="2989365313" sldId="519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8T12:00:16.394" v="4200" actId="478"/>
          <ac:spMkLst>
            <pc:docMk/>
            <pc:sldMk cId="2989365313" sldId="519"/>
            <ac:spMk id="40" creationId="{449C1757-6D4F-A644-9885-CF1A1CE3B6DB}"/>
          </ac:spMkLst>
        </pc:spChg>
        <pc:spChg chg="del">
          <ac:chgData name="Kulinich Bohdan" userId="48e65c9f34e137d0" providerId="LiveId" clId="{187C8E49-1C75-AD46-B5A1-6A253EF979E2}" dt="2021-08-18T12:00:13.289" v="4198" actId="478"/>
          <ac:spMkLst>
            <pc:docMk/>
            <pc:sldMk cId="2989365313" sldId="519"/>
            <ac:spMk id="41" creationId="{97AC7FBA-89A3-5B40-8CC0-5F992AF88A00}"/>
          </ac:spMkLst>
        </pc:spChg>
        <pc:spChg chg="add del mod">
          <ac:chgData name="Kulinich Bohdan" userId="48e65c9f34e137d0" providerId="LiveId" clId="{187C8E49-1C75-AD46-B5A1-6A253EF979E2}" dt="2021-08-19T05:32:27.631" v="4675" actId="478"/>
          <ac:spMkLst>
            <pc:docMk/>
            <pc:sldMk cId="2989365313" sldId="519"/>
            <ac:spMk id="41" creationId="{C5A01DC1-669A-DF41-A57D-81D0F6A6B339}"/>
          </ac:spMkLst>
        </pc:spChg>
        <pc:spChg chg="del">
          <ac:chgData name="Kulinich Bohdan" userId="48e65c9f34e137d0" providerId="LiveId" clId="{187C8E49-1C75-AD46-B5A1-6A253EF979E2}" dt="2021-08-18T12:00:14.772" v="4199" actId="478"/>
          <ac:spMkLst>
            <pc:docMk/>
            <pc:sldMk cId="2989365313" sldId="519"/>
            <ac:spMk id="42" creationId="{D55FEDEF-4F17-BC49-9B02-9AE72B9C86F3}"/>
          </ac:spMkLst>
        </pc:spChg>
        <pc:spChg chg="add mod">
          <ac:chgData name="Kulinich Bohdan" userId="48e65c9f34e137d0" providerId="LiveId" clId="{187C8E49-1C75-AD46-B5A1-6A253EF979E2}" dt="2021-08-19T05:37:17.157" v="4727" actId="1038"/>
          <ac:spMkLst>
            <pc:docMk/>
            <pc:sldMk cId="2989365313" sldId="519"/>
            <ac:spMk id="42" creationId="{EDF1B250-B099-8240-8E5F-272F1EE979C4}"/>
          </ac:spMkLst>
        </pc:spChg>
        <pc:spChg chg="add mod">
          <ac:chgData name="Kulinich Bohdan" userId="48e65c9f34e137d0" providerId="LiveId" clId="{187C8E49-1C75-AD46-B5A1-6A253EF979E2}" dt="2021-08-19T06:15:22.337" v="4964" actId="1037"/>
          <ac:spMkLst>
            <pc:docMk/>
            <pc:sldMk cId="2989365313" sldId="519"/>
            <ac:spMk id="44" creationId="{C8BECDCE-7962-5945-AB51-D5BD58C207E9}"/>
          </ac:spMkLst>
        </pc:spChg>
        <pc:spChg chg="add mod">
          <ac:chgData name="Kulinich Bohdan" userId="48e65c9f34e137d0" providerId="LiveId" clId="{187C8E49-1C75-AD46-B5A1-6A253EF979E2}" dt="2021-08-19T07:33:37.498" v="5476" actId="114"/>
          <ac:spMkLst>
            <pc:docMk/>
            <pc:sldMk cId="2989365313" sldId="519"/>
            <ac:spMk id="45" creationId="{5D4C62F2-426E-5149-B98A-6F2B5C4DEF67}"/>
          </ac:spMkLst>
        </pc:spChg>
        <pc:spChg chg="add mod">
          <ac:chgData name="Kulinich Bohdan" userId="48e65c9f34e137d0" providerId="LiveId" clId="{187C8E49-1C75-AD46-B5A1-6A253EF979E2}" dt="2021-08-19T07:33:42.668" v="5485" actId="1036"/>
          <ac:spMkLst>
            <pc:docMk/>
            <pc:sldMk cId="2989365313" sldId="519"/>
            <ac:spMk id="55" creationId="{5AA534AE-FFDF-6A48-8324-0A6058C6D48B}"/>
          </ac:spMkLst>
        </pc:spChg>
        <pc:spChg chg="add mod">
          <ac:chgData name="Kulinich Bohdan" userId="48e65c9f34e137d0" providerId="LiveId" clId="{187C8E49-1C75-AD46-B5A1-6A253EF979E2}" dt="2021-08-19T06:16:36.445" v="5022"/>
          <ac:spMkLst>
            <pc:docMk/>
            <pc:sldMk cId="2989365313" sldId="519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78" creationId="{A0F55188-C86D-0946-8257-5864E4FBDDBD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7" creationId="{E619D5C7-E7E8-914D-A23F-EB5F3EBDF4DF}"/>
          </ac:spMkLst>
        </pc:spChg>
        <pc:spChg chg="mod">
          <ac:chgData name="Kulinich Bohdan" userId="48e65c9f34e137d0" providerId="LiveId" clId="{187C8E49-1C75-AD46-B5A1-6A253EF979E2}" dt="2021-08-19T05:20:49.492" v="4595" actId="164"/>
          <ac:spMkLst>
            <pc:docMk/>
            <pc:sldMk cId="2989365313" sldId="519"/>
            <ac:spMk id="88" creationId="{87A0AD61-D38E-154D-A6D4-32A6451462F5}"/>
          </ac:spMkLst>
        </pc:spChg>
        <pc:spChg chg="mod modVis">
          <ac:chgData name="Kulinich Bohdan" userId="48e65c9f34e137d0" providerId="LiveId" clId="{187C8E49-1C75-AD46-B5A1-6A253EF979E2}" dt="2021-08-19T06:09:05.358" v="4890" actId="164"/>
          <ac:spMkLst>
            <pc:docMk/>
            <pc:sldMk cId="2989365313" sldId="519"/>
            <ac:spMk id="99" creationId="{1071589C-469A-7945-9E9E-07F8B3497BC3}"/>
          </ac:spMkLst>
        </pc:spChg>
        <pc:grpChg chg="mod">
          <ac:chgData name="Kulinich Bohdan" userId="48e65c9f34e137d0" providerId="LiveId" clId="{187C8E49-1C75-AD46-B5A1-6A253EF979E2}" dt="2021-08-19T09:07:31.912" v="5591" actId="404"/>
          <ac:grpSpMkLst>
            <pc:docMk/>
            <pc:sldMk cId="2989365313" sldId="519"/>
            <ac:grpSpMk id="4" creationId="{5D2910CB-D54F-4A15-AC26-E3DB8CBF1F3C}"/>
          </ac:grpSpMkLst>
        </pc:grpChg>
        <pc:grpChg chg="add 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8" creationId="{D3A9CE4C-CD9B-8C4B-8ED2-96641CF91806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17" creationId="{F0B173FD-1825-FD46-B6F7-6E341AF071A3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6:09:05.358" v="4890" actId="164"/>
          <ac:grpSpMkLst>
            <pc:docMk/>
            <pc:sldMk cId="2989365313" sldId="519"/>
            <ac:grpSpMk id="51" creationId="{BBF36F31-8C69-DF4F-8290-51C8AB135053}"/>
          </ac:grpSpMkLst>
        </pc:grpChg>
        <pc:grpChg chg="mod">
          <ac:chgData name="Kulinich Bohdan" userId="48e65c9f34e137d0" providerId="LiveId" clId="{187C8E49-1C75-AD46-B5A1-6A253EF979E2}" dt="2021-08-19T05:20:49.492" v="4595" actId="164"/>
          <ac:grpSpMkLst>
            <pc:docMk/>
            <pc:sldMk cId="2989365313" sldId="519"/>
            <ac:grpSpMk id="98" creationId="{85FA7E75-7D2F-D348-8F9A-0D5679304311}"/>
          </ac:grpSpMkLst>
        </pc:grpChg>
        <pc:picChg chg="mod">
          <ac:chgData name="Kulinich Bohdan" userId="48e65c9f34e137d0" providerId="LiveId" clId="{187C8E49-1C75-AD46-B5A1-6A253EF979E2}" dt="2021-08-19T09:07:31.912" v="5591" actId="404"/>
          <ac:picMkLst>
            <pc:docMk/>
            <pc:sldMk cId="2989365313" sldId="519"/>
            <ac:picMk id="5" creationId="{E548E19C-8B74-4E0C-BE6A-86A3553C6593}"/>
          </ac:picMkLst>
        </pc:picChg>
        <pc:picChg chg="add mod">
          <ac:chgData name="Kulinich Bohdan" userId="48e65c9f34e137d0" providerId="LiveId" clId="{187C8E49-1C75-AD46-B5A1-6A253EF979E2}" dt="2021-08-19T05:18:51.789" v="4589" actId="553"/>
          <ac:picMkLst>
            <pc:docMk/>
            <pc:sldMk cId="2989365313" sldId="519"/>
            <ac:picMk id="39" creationId="{F5A56FE7-F526-3646-81DD-E4F277DB1796}"/>
          </ac:picMkLst>
        </pc:pic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13" creationId="{0AB270F8-2C83-DE48-A3E2-A809581750F7}"/>
          </ac:cxnSpMkLst>
        </pc:cxnChg>
        <pc:cxnChg chg="add mod">
          <ac:chgData name="Kulinich Bohdan" userId="48e65c9f34e137d0" providerId="LiveId" clId="{187C8E49-1C75-AD46-B5A1-6A253EF979E2}" dt="2021-08-19T05:54:44.222" v="4779" actId="1035"/>
          <ac:cxnSpMkLst>
            <pc:docMk/>
            <pc:sldMk cId="2989365313" sldId="519"/>
            <ac:cxnSpMk id="43" creationId="{0D820392-AE1A-9E48-8C10-F1E050C997A4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7" creationId="{10356316-49E4-6A41-B51E-C4AD1A0A5E75}"/>
          </ac:cxnSpMkLst>
        </pc:cxnChg>
        <pc:cxnChg chg="add mod">
          <ac:chgData name="Kulinich Bohdan" userId="48e65c9f34e137d0" providerId="LiveId" clId="{187C8E49-1C75-AD46-B5A1-6A253EF979E2}" dt="2021-08-19T05:59:16.151" v="4880" actId="164"/>
          <ac:cxnSpMkLst>
            <pc:docMk/>
            <pc:sldMk cId="2989365313" sldId="519"/>
            <ac:cxnSpMk id="49" creationId="{078604D3-159C-434B-BFBE-D9F6D789CE10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2" creationId="{E35BD483-C10D-DF4F-889B-038E702A7AF8}"/>
          </ac:cxnSpMkLst>
        </pc:cxnChg>
        <pc:cxnChg chg="mod">
          <ac:chgData name="Kulinich Bohdan" userId="48e65c9f34e137d0" providerId="LiveId" clId="{187C8E49-1C75-AD46-B5A1-6A253EF979E2}" dt="2021-08-19T06:05:51.395" v="4881"/>
          <ac:cxnSpMkLst>
            <pc:docMk/>
            <pc:sldMk cId="2989365313" sldId="519"/>
            <ac:cxnSpMk id="53" creationId="{9F38661B-D803-634F-858C-7ED0C8A72757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4" creationId="{0CDBCA44-0E70-CA4D-AE31-47613ED671A1}"/>
          </ac:cxnSpMkLst>
        </pc:cxnChg>
        <pc:cxnChg chg="add mod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56" creationId="{4F81E5EB-CC08-DD4D-B94E-66CA513409AC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77" creationId="{1B6A608D-05EB-3C4B-9CF0-9B4C5FAF4CE9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5" creationId="{79C8FB06-272F-634E-835C-87E430547EDD}"/>
          </ac:cxnSpMkLst>
        </pc:cxnChg>
        <pc:cxnChg chg="mod">
          <ac:chgData name="Kulinich Bohdan" userId="48e65c9f34e137d0" providerId="LiveId" clId="{187C8E49-1C75-AD46-B5A1-6A253EF979E2}" dt="2021-08-19T05:20:49.492" v="4595" actId="164"/>
          <ac:cxnSpMkLst>
            <pc:docMk/>
            <pc:sldMk cId="2989365313" sldId="519"/>
            <ac:cxnSpMk id="86" creationId="{4BC66C2A-812A-294C-9437-456317AC7EE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0" creationId="{24940E2D-3904-2C46-BC42-3246DD22BF24}"/>
          </ac:cxnSpMkLst>
        </pc:cxnChg>
        <pc:cxnChg chg="mod modVis">
          <ac:chgData name="Kulinich Bohdan" userId="48e65c9f34e137d0" providerId="LiveId" clId="{187C8E49-1C75-AD46-B5A1-6A253EF979E2}" dt="2021-08-19T06:09:05.358" v="4890" actId="164"/>
          <ac:cxnSpMkLst>
            <pc:docMk/>
            <pc:sldMk cId="2989365313" sldId="519"/>
            <ac:cxnSpMk id="93" creationId="{A86CFBD1-402B-9544-8448-1C183FA23F2A}"/>
          </ac:cxnSpMkLst>
        </pc:cxnChg>
      </pc:sldChg>
      <pc:sldChg chg="modSp add mod">
        <pc:chgData name="Kulinich Bohdan" userId="48e65c9f34e137d0" providerId="LiveId" clId="{187C8E49-1C75-AD46-B5A1-6A253EF979E2}" dt="2021-08-19T09:06:52.720" v="5582" actId="114"/>
        <pc:sldMkLst>
          <pc:docMk/>
          <pc:sldMk cId="1382651382" sldId="520"/>
        </pc:sldMkLst>
        <pc:spChg chg="mod">
          <ac:chgData name="Kulinich Bohdan" userId="48e65c9f34e137d0" providerId="LiveId" clId="{187C8E49-1C75-AD46-B5A1-6A253EF979E2}" dt="2021-08-19T09:06:52.720" v="5582" actId="114"/>
          <ac:spMkLst>
            <pc:docMk/>
            <pc:sldMk cId="1382651382" sldId="520"/>
            <ac:spMk id="6" creationId="{C455324C-6A9E-440D-AAF7-47FB99AD2433}"/>
          </ac:spMkLst>
        </pc:spChg>
        <pc:spChg chg="mod">
          <ac:chgData name="Kulinich Bohdan" userId="48e65c9f34e137d0" providerId="LiveId" clId="{187C8E49-1C75-AD46-B5A1-6A253EF979E2}" dt="2021-08-19T05:51:01.519" v="4756" actId="207"/>
          <ac:spMkLst>
            <pc:docMk/>
            <pc:sldMk cId="1382651382" sldId="520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05:51:03.997" v="4757" actId="207"/>
          <ac:spMkLst>
            <pc:docMk/>
            <pc:sldMk cId="1382651382" sldId="520"/>
            <ac:spMk id="28" creationId="{FD900B29-945B-B141-B91E-5F621DDDC630}"/>
          </ac:spMkLst>
        </pc:spChg>
        <pc:spChg chg="mod">
          <ac:chgData name="Kulinich Bohdan" userId="48e65c9f34e137d0" providerId="LiveId" clId="{187C8E49-1C75-AD46-B5A1-6A253EF979E2}" dt="2021-08-19T05:51:06.458" v="4758" actId="207"/>
          <ac:spMkLst>
            <pc:docMk/>
            <pc:sldMk cId="1382651382" sldId="520"/>
            <ac:spMk id="29" creationId="{15282230-4D89-8342-A811-69579124953E}"/>
          </ac:spMkLst>
        </pc:spChg>
        <pc:spChg chg="mod">
          <ac:chgData name="Kulinich Bohdan" userId="48e65c9f34e137d0" providerId="LiveId" clId="{187C8E49-1C75-AD46-B5A1-6A253EF979E2}" dt="2021-08-19T05:51:09.255" v="4759" actId="207"/>
          <ac:spMkLst>
            <pc:docMk/>
            <pc:sldMk cId="1382651382" sldId="520"/>
            <ac:spMk id="30" creationId="{58721AD7-5B60-A544-97C4-DA055B23089E}"/>
          </ac:spMkLst>
        </pc:spChg>
        <pc:grpChg chg="mod">
          <ac:chgData name="Kulinich Bohdan" userId="48e65c9f34e137d0" providerId="LiveId" clId="{187C8E49-1C75-AD46-B5A1-6A253EF979E2}" dt="2021-08-19T09:06:38.559" v="5581" actId="255"/>
          <ac:grpSpMkLst>
            <pc:docMk/>
            <pc:sldMk cId="1382651382" sldId="520"/>
            <ac:grpSpMk id="4" creationId="{5D2910CB-D54F-4A15-AC26-E3DB8CBF1F3C}"/>
          </ac:grpSpMkLst>
        </pc:grpChg>
        <pc:picChg chg="mod">
          <ac:chgData name="Kulinich Bohdan" userId="48e65c9f34e137d0" providerId="LiveId" clId="{187C8E49-1C75-AD46-B5A1-6A253EF979E2}" dt="2021-08-19T09:06:38.559" v="5581" actId="255"/>
          <ac:picMkLst>
            <pc:docMk/>
            <pc:sldMk cId="1382651382" sldId="520"/>
            <ac:picMk id="5" creationId="{E548E19C-8B74-4E0C-BE6A-86A3553C6593}"/>
          </ac:picMkLst>
        </pc:picChg>
      </pc:sldChg>
      <pc:sldChg chg="addSp delSp modSp add mod delAnim modAnim">
        <pc:chgData name="Kulinich Bohdan" userId="48e65c9f34e137d0" providerId="LiveId" clId="{187C8E49-1C75-AD46-B5A1-6A253EF979E2}" dt="2021-08-19T17:36:15.807" v="5639" actId="1076"/>
        <pc:sldMkLst>
          <pc:docMk/>
          <pc:sldMk cId="34357719" sldId="521"/>
        </pc:sldMkLst>
        <pc:spChg chg="mod">
          <ac:chgData name="Kulinich Bohdan" userId="48e65c9f34e137d0" providerId="LiveId" clId="{187C8E49-1C75-AD46-B5A1-6A253EF979E2}" dt="2021-08-19T09:07:42.650" v="5597" actId="20577"/>
          <ac:spMkLst>
            <pc:docMk/>
            <pc:sldMk cId="34357719" sldId="521"/>
            <ac:spMk id="6" creationId="{C455324C-6A9E-440D-AAF7-47FB99AD2433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7" creationId="{EDD99426-5B52-0E4F-9D69-5082C96CA164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9" creationId="{902582F3-1A1C-744F-BFE0-17720C854B1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0" creationId="{70B8F226-6AA0-A346-B161-9CB9682953F0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11" creationId="{A2F1E85C-8625-8D4A-B1AA-BBB88AC7CE5E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18" creationId="{D69D225A-D2DE-0D49-AA5D-EA84AEC5F368}"/>
          </ac:spMkLst>
        </pc:spChg>
        <pc:spChg chg="del">
          <ac:chgData name="Kulinich Bohdan" userId="48e65c9f34e137d0" providerId="LiveId" clId="{187C8E49-1C75-AD46-B5A1-6A253EF979E2}" dt="2021-08-19T06:28:26.176" v="5078" actId="478"/>
          <ac:spMkLst>
            <pc:docMk/>
            <pc:sldMk cId="34357719" sldId="521"/>
            <ac:spMk id="26" creationId="{57BCD076-BE29-4340-ACE1-9322DD89D35B}"/>
          </ac:spMkLst>
        </pc:spChg>
        <pc:spChg chg="mod">
          <ac:chgData name="Kulinich Bohdan" userId="48e65c9f34e137d0" providerId="LiveId" clId="{187C8E49-1C75-AD46-B5A1-6A253EF979E2}" dt="2021-08-19T17:36:15.807" v="5639" actId="1076"/>
          <ac:spMkLst>
            <pc:docMk/>
            <pc:sldMk cId="34357719" sldId="521"/>
            <ac:spMk id="27" creationId="{F99C0F3E-4410-E54A-B77A-A800E40EC118}"/>
          </ac:spMkLst>
        </pc:spChg>
        <pc:spChg chg="del">
          <ac:chgData name="Kulinich Bohdan" userId="48e65c9f34e137d0" providerId="LiveId" clId="{187C8E49-1C75-AD46-B5A1-6A253EF979E2}" dt="2021-08-19T06:26:08.069" v="5077" actId="478"/>
          <ac:spMkLst>
            <pc:docMk/>
            <pc:sldMk cId="34357719" sldId="521"/>
            <ac:spMk id="29" creationId="{FC630BB8-C4FE-704F-8B80-BB0ED2952C4C}"/>
          </ac:spMkLst>
        </pc:spChg>
        <pc:spChg chg="del">
          <ac:chgData name="Kulinich Bohdan" userId="48e65c9f34e137d0" providerId="LiveId" clId="{187C8E49-1C75-AD46-B5A1-6A253EF979E2}" dt="2021-08-19T06:26:04.859" v="5076" actId="478"/>
          <ac:spMkLst>
            <pc:docMk/>
            <pc:sldMk cId="34357719" sldId="521"/>
            <ac:spMk id="30" creationId="{A691AB24-5C09-794C-BA7C-14F0267B57BF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7" creationId="{E6A93A4F-5D1E-2242-96D9-840F24E2CC26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38" creationId="{6034D53A-A700-754A-AB08-813412D261E3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0" creationId="{2DEF415E-A995-8245-9850-B62FA13E7F55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2" creationId="{EDF1B250-B099-8240-8E5F-272F1EE979C4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4" creationId="{C8BECDCE-7962-5945-AB51-D5BD58C207E9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45" creationId="{5D4C62F2-426E-5149-B98A-6F2B5C4DEF67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5" creationId="{5AA534AE-FFDF-6A48-8324-0A6058C6D48B}"/>
          </ac:spMkLst>
        </pc:spChg>
        <pc:spChg chg="del">
          <ac:chgData name="Kulinich Bohdan" userId="48e65c9f34e137d0" providerId="LiveId" clId="{187C8E49-1C75-AD46-B5A1-6A253EF979E2}" dt="2021-08-19T06:26:02.375" v="5075" actId="478"/>
          <ac:spMkLst>
            <pc:docMk/>
            <pc:sldMk cId="34357719" sldId="521"/>
            <ac:spMk id="58" creationId="{21323F19-0E8C-F541-820D-D0452BF6AA89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1" creationId="{BA754F4D-CF89-F044-AAB4-4AB0877418FD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2" creationId="{BC109F97-23A4-D64E-A53B-56656D414051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4" creationId="{B07DA1A7-790B-B04A-B1F1-F171A8ED8118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5" creationId="{CE59901E-AADC-054E-947D-5D885C5BEADC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6" creationId="{6E58B77A-18CC-6845-920F-696E7FC9EA1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67" creationId="{A16C14E9-9C4B-D943-AABD-07B27D633AEF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0" creationId="{80E96E7C-E541-9047-BAA9-3D2B4841F16A}"/>
          </ac:spMkLst>
        </pc:spChg>
        <pc:spChg chg="mod">
          <ac:chgData name="Kulinich Bohdan" userId="48e65c9f34e137d0" providerId="LiveId" clId="{187C8E49-1C75-AD46-B5A1-6A253EF979E2}" dt="2021-08-19T06:28:45.736" v="5080"/>
          <ac:spMkLst>
            <pc:docMk/>
            <pc:sldMk cId="34357719" sldId="521"/>
            <ac:spMk id="71" creationId="{EE143713-04B2-A14C-BCF4-4308987F6DC3}"/>
          </ac:spMkLst>
        </pc:spChg>
        <pc:spChg chg="add mod">
          <ac:chgData name="Kulinich Bohdan" userId="48e65c9f34e137d0" providerId="LiveId" clId="{187C8E49-1C75-AD46-B5A1-6A253EF979E2}" dt="2021-08-19T07:08:30.642" v="5388" actId="1076"/>
          <ac:spMkLst>
            <pc:docMk/>
            <pc:sldMk cId="34357719" sldId="521"/>
            <ac:spMk id="72" creationId="{8A52F47E-AD38-DA48-8BDC-0843518A4FAE}"/>
          </ac:spMkLst>
        </pc:spChg>
        <pc:spChg chg="add del mod">
          <ac:chgData name="Kulinich Bohdan" userId="48e65c9f34e137d0" providerId="LiveId" clId="{187C8E49-1C75-AD46-B5A1-6A253EF979E2}" dt="2021-08-19T07:06:57.779" v="5370" actId="478"/>
          <ac:spMkLst>
            <pc:docMk/>
            <pc:sldMk cId="34357719" sldId="521"/>
            <ac:spMk id="73" creationId="{D1A32FC1-2D17-764C-943E-A42140275433}"/>
          </ac:spMkLst>
        </pc:spChg>
        <pc:spChg chg="add mod">
          <ac:chgData name="Kulinich Bohdan" userId="48e65c9f34e137d0" providerId="LiveId" clId="{187C8E49-1C75-AD46-B5A1-6A253EF979E2}" dt="2021-08-19T07:08:25.902" v="5387"/>
          <ac:spMkLst>
            <pc:docMk/>
            <pc:sldMk cId="34357719" sldId="521"/>
            <ac:spMk id="74" creationId="{B0EE1440-2288-F148-A04F-98F9A5CFCD8C}"/>
          </ac:spMkLst>
        </pc:spChg>
        <pc:spChg chg="add mod">
          <ac:chgData name="Kulinich Bohdan" userId="48e65c9f34e137d0" providerId="LiveId" clId="{187C8E49-1C75-AD46-B5A1-6A253EF979E2}" dt="2021-08-19T07:24:56.124" v="5441" actId="1076"/>
          <ac:spMkLst>
            <pc:docMk/>
            <pc:sldMk cId="34357719" sldId="521"/>
            <ac:spMk id="75" creationId="{F4E29BD4-C443-814A-A8C1-D9A20B459CF8}"/>
          </ac:spMkLst>
        </pc:spChg>
        <pc:grpChg chg="mod">
          <ac:chgData name="Kulinich Bohdan" userId="48e65c9f34e137d0" providerId="LiveId" clId="{187C8E49-1C75-AD46-B5A1-6A253EF979E2}" dt="2021-08-19T09:07:39.723" v="5594" actId="404"/>
          <ac:grpSpMkLst>
            <pc:docMk/>
            <pc:sldMk cId="34357719" sldId="521"/>
            <ac:grpSpMk id="4" creationId="{5D2910CB-D54F-4A15-AC26-E3DB8CBF1F3C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8" creationId="{D3A9CE4C-CD9B-8C4B-8ED2-96641CF91806}"/>
          </ac:grpSpMkLst>
        </pc:grpChg>
        <pc:grpChg chg="del">
          <ac:chgData name="Kulinich Bohdan" userId="48e65c9f34e137d0" providerId="LiveId" clId="{187C8E49-1C75-AD46-B5A1-6A253EF979E2}" dt="2021-08-19T06:28:29.084" v="5079" actId="478"/>
          <ac:grpSpMkLst>
            <pc:docMk/>
            <pc:sldMk cId="34357719" sldId="521"/>
            <ac:grpSpMk id="20" creationId="{94655A4E-FECA-6E49-BD71-81B5232A8405}"/>
          </ac:grpSpMkLst>
        </pc:grpChg>
        <pc:grpChg chg="add mod">
          <ac:chgData name="Kulinich Bohdan" userId="48e65c9f34e137d0" providerId="LiveId" clId="{187C8E49-1C75-AD46-B5A1-6A253EF979E2}" dt="2021-08-19T07:07:26.753" v="5374" actId="1076"/>
          <ac:grpSpMkLst>
            <pc:docMk/>
            <pc:sldMk cId="34357719" sldId="521"/>
            <ac:grpSpMk id="57" creationId="{2DCF233B-B12D-E044-84BF-709FD9BB340A}"/>
          </ac:grpSpMkLst>
        </pc:grpChg>
        <pc:grpChg chg="mod">
          <ac:chgData name="Kulinich Bohdan" userId="48e65c9f34e137d0" providerId="LiveId" clId="{187C8E49-1C75-AD46-B5A1-6A253EF979E2}" dt="2021-08-19T06:28:45.736" v="5080"/>
          <ac:grpSpMkLst>
            <pc:docMk/>
            <pc:sldMk cId="34357719" sldId="521"/>
            <ac:grpSpMk id="59" creationId="{59D20441-06C7-A64B-8F35-9B4CBA9A083B}"/>
          </ac:grpSpMkLst>
        </pc:grpChg>
        <pc:picChg chg="mod">
          <ac:chgData name="Kulinich Bohdan" userId="48e65c9f34e137d0" providerId="LiveId" clId="{187C8E49-1C75-AD46-B5A1-6A253EF979E2}" dt="2021-08-19T09:07:39.723" v="5594" actId="404"/>
          <ac:picMkLst>
            <pc:docMk/>
            <pc:sldMk cId="34357719" sldId="521"/>
            <ac:picMk id="5" creationId="{E548E19C-8B74-4E0C-BE6A-86A3553C6593}"/>
          </ac:picMkLst>
        </pc:picChg>
        <pc:picChg chg="del">
          <ac:chgData name="Kulinich Bohdan" userId="48e65c9f34e137d0" providerId="LiveId" clId="{187C8E49-1C75-AD46-B5A1-6A253EF979E2}" dt="2021-08-19T06:26:02.375" v="5075" actId="478"/>
          <ac:picMkLst>
            <pc:docMk/>
            <pc:sldMk cId="34357719" sldId="521"/>
            <ac:picMk id="39" creationId="{F5A56FE7-F526-3646-81DD-E4F277DB1796}"/>
          </ac:picMkLst>
        </pc:picChg>
        <pc:cxnChg chg="del">
          <ac:chgData name="Kulinich Bohdan" userId="48e65c9f34e137d0" providerId="LiveId" clId="{187C8E49-1C75-AD46-B5A1-6A253EF979E2}" dt="2021-08-19T06:26:02.375" v="5075" actId="478"/>
          <ac:cxnSpMkLst>
            <pc:docMk/>
            <pc:sldMk cId="34357719" sldId="521"/>
            <ac:cxnSpMk id="43" creationId="{0D820392-AE1A-9E48-8C10-F1E050C997A4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0" creationId="{7AD06189-65F7-A841-BD69-42FD2BE956E0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3" creationId="{86448E9D-DC9B-A047-9CD8-0CC6DF257BF7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8" creationId="{8091BE31-720C-C143-B32E-94FA8E725ADE}"/>
          </ac:cxnSpMkLst>
        </pc:cxnChg>
        <pc:cxnChg chg="mod">
          <ac:chgData name="Kulinich Bohdan" userId="48e65c9f34e137d0" providerId="LiveId" clId="{187C8E49-1C75-AD46-B5A1-6A253EF979E2}" dt="2021-08-19T06:28:45.736" v="5080"/>
          <ac:cxnSpMkLst>
            <pc:docMk/>
            <pc:sldMk cId="34357719" sldId="521"/>
            <ac:cxnSpMk id="69" creationId="{AC582126-4EDA-5541-A357-55AFB4737C6B}"/>
          </ac:cxnSpMkLst>
        </pc:cxnChg>
      </pc:sldChg>
      <pc:sldChg chg="addSp delSp modSp add mod delAnim modAnim">
        <pc:chgData name="Kulinich Bohdan" userId="48e65c9f34e137d0" providerId="LiveId" clId="{187C8E49-1C75-AD46-B5A1-6A253EF979E2}" dt="2021-08-20T10:40:39.618" v="6190" actId="20577"/>
        <pc:sldMkLst>
          <pc:docMk/>
          <pc:sldMk cId="1416378258" sldId="522"/>
        </pc:sldMkLst>
        <pc:spChg chg="mod">
          <ac:chgData name="Kulinich Bohdan" userId="48e65c9f34e137d0" providerId="LiveId" clId="{187C8E49-1C75-AD46-B5A1-6A253EF979E2}" dt="2021-08-20T08:58:33.696" v="5706" actId="20577"/>
          <ac:spMkLst>
            <pc:docMk/>
            <pc:sldMk cId="1416378258" sldId="522"/>
            <ac:spMk id="6" creationId="{C455324C-6A9E-440D-AAF7-47FB99AD2433}"/>
          </ac:spMkLst>
        </pc:spChg>
        <pc:spChg chg="add mod">
          <ac:chgData name="Kulinich Bohdan" userId="48e65c9f34e137d0" providerId="LiveId" clId="{187C8E49-1C75-AD46-B5A1-6A253EF979E2}" dt="2021-08-20T10:33:42.963" v="6033" actId="1076"/>
          <ac:spMkLst>
            <pc:docMk/>
            <pc:sldMk cId="1416378258" sldId="522"/>
            <ac:spMk id="19" creationId="{139B9A69-C95D-4B45-ACDC-833B9ED9744A}"/>
          </ac:spMkLst>
        </pc:spChg>
        <pc:spChg chg="add mod">
          <ac:chgData name="Kulinich Bohdan" userId="48e65c9f34e137d0" providerId="LiveId" clId="{187C8E49-1C75-AD46-B5A1-6A253EF979E2}" dt="2021-08-20T10:40:34.156" v="6176" actId="20577"/>
          <ac:spMkLst>
            <pc:docMk/>
            <pc:sldMk cId="1416378258" sldId="522"/>
            <ac:spMk id="20" creationId="{CF785CA0-2997-9847-8F2B-55B748E7CDA1}"/>
          </ac:spMkLst>
        </pc:spChg>
        <pc:spChg chg="add mod">
          <ac:chgData name="Kulinich Bohdan" userId="48e65c9f34e137d0" providerId="LiveId" clId="{187C8E49-1C75-AD46-B5A1-6A253EF979E2}" dt="2021-08-20T10:19:19.088" v="5904" actId="1076"/>
          <ac:spMkLst>
            <pc:docMk/>
            <pc:sldMk cId="1416378258" sldId="522"/>
            <ac:spMk id="21" creationId="{9308807F-55CC-4047-9329-9D0704208F65}"/>
          </ac:spMkLst>
        </pc:spChg>
        <pc:spChg chg="add mod">
          <ac:chgData name="Kulinich Bohdan" userId="48e65c9f34e137d0" providerId="LiveId" clId="{187C8E49-1C75-AD46-B5A1-6A253EF979E2}" dt="2021-08-20T10:22:35.883" v="5957" actId="207"/>
          <ac:spMkLst>
            <pc:docMk/>
            <pc:sldMk cId="1416378258" sldId="522"/>
            <ac:spMk id="22" creationId="{392C470E-8AC7-2E45-B309-4B40A28F1C26}"/>
          </ac:spMkLst>
        </pc:spChg>
        <pc:spChg chg="add mod">
          <ac:chgData name="Kulinich Bohdan" userId="48e65c9f34e137d0" providerId="LiveId" clId="{187C8E49-1C75-AD46-B5A1-6A253EF979E2}" dt="2021-08-20T10:40:39.618" v="6190" actId="20577"/>
          <ac:spMkLst>
            <pc:docMk/>
            <pc:sldMk cId="1416378258" sldId="522"/>
            <ac:spMk id="23" creationId="{8ECEC637-D04C-E142-842C-48FB144B4847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4" creationId="{8349869A-C504-5C4F-AEFF-EB55FC8D6B0D}"/>
          </ac:spMkLst>
        </pc:spChg>
        <pc:spChg chg="add mod">
          <ac:chgData name="Kulinich Bohdan" userId="48e65c9f34e137d0" providerId="LiveId" clId="{187C8E49-1C75-AD46-B5A1-6A253EF979E2}" dt="2021-08-20T10:22:53.796" v="5960" actId="1076"/>
          <ac:spMkLst>
            <pc:docMk/>
            <pc:sldMk cId="1416378258" sldId="522"/>
            <ac:spMk id="25" creationId="{F728961E-D399-BE46-9C16-61B476E529D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6" creationId="{46679829-24B8-BD46-8B63-F16D810C2CD5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7" creationId="{E9A84F16-0CF2-9C41-B7EB-E03BBB239134}"/>
          </ac:spMkLst>
        </pc:spChg>
        <pc:spChg chg="add del mod">
          <ac:chgData name="Kulinich Bohdan" userId="48e65c9f34e137d0" providerId="LiveId" clId="{187C8E49-1C75-AD46-B5A1-6A253EF979E2}" dt="2021-08-20T10:35:31.088" v="6056" actId="478"/>
          <ac:spMkLst>
            <pc:docMk/>
            <pc:sldMk cId="1416378258" sldId="522"/>
            <ac:spMk id="28" creationId="{2B5C7F76-EC04-9447-BD0A-A822BD90FFED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29" creationId="{0E0036A6-6F8E-F544-B660-7C71D7127958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0" creationId="{46C0A8B6-689E-3A40-8F75-D66932577BE0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1" creationId="{D17E8CF9-0065-354D-B4D1-A9BBD956F85F}"/>
          </ac:spMkLst>
        </pc:spChg>
        <pc:spChg chg="add mod">
          <ac:chgData name="Kulinich Bohdan" userId="48e65c9f34e137d0" providerId="LiveId" clId="{187C8E49-1C75-AD46-B5A1-6A253EF979E2}" dt="2021-08-20T10:37:38.787" v="6092" actId="207"/>
          <ac:spMkLst>
            <pc:docMk/>
            <pc:sldMk cId="1416378258" sldId="522"/>
            <ac:spMk id="32" creationId="{9AAEBEF1-7E36-224E-AA13-2148813629C6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39" creationId="{28E5D06F-4806-C04A-BE84-BFA8380EB5F9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02" creationId="{42DF5EA1-9D6A-3441-B5DE-B3D79AD0957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1" creationId="{2EA83AED-B527-F84E-A42C-B33573703FC5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2" creationId="{06644239-1418-4A4E-B4F0-B74FEBC7687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3" creationId="{0984251C-CDCF-EE4D-819D-99A6019FCBB0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4" creationId="{23F29E07-5CA9-D247-8772-0C696E7490C8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5" creationId="{0C1AEF7A-27D4-494B-AB2B-505E9EAE15CD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6" creationId="{8C660803-4441-E949-9DE3-7F70465E00A7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7" creationId="{905521FD-2DC1-704E-AE4A-244869FB7F43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38" creationId="{C94992CC-2C22-A64D-A86B-E7ACE5BA9694}"/>
          </ac:spMkLst>
        </pc:spChg>
        <pc:spChg chg="del">
          <ac:chgData name="Kulinich Bohdan" userId="48e65c9f34e137d0" providerId="LiveId" clId="{187C8E49-1C75-AD46-B5A1-6A253EF979E2}" dt="2021-08-20T08:58:30.651" v="5705" actId="478"/>
          <ac:spMkLst>
            <pc:docMk/>
            <pc:sldMk cId="1416378258" sldId="522"/>
            <ac:spMk id="151" creationId="{C02D3A99-047C-4F28-8311-0FDF1906EEE5}"/>
          </ac:spMkLst>
        </pc:spChg>
      </pc:sldChg>
      <pc:sldChg chg="modSp add mod">
        <pc:chgData name="Kulinich Bohdan" userId="48e65c9f34e137d0" providerId="LiveId" clId="{187C8E49-1C75-AD46-B5A1-6A253EF979E2}" dt="2021-08-20T18:10:09.201" v="6461" actId="20577"/>
        <pc:sldMkLst>
          <pc:docMk/>
          <pc:sldMk cId="3906408207" sldId="523"/>
        </pc:sldMkLst>
        <pc:spChg chg="mod">
          <ac:chgData name="Kulinich Bohdan" userId="48e65c9f34e137d0" providerId="LiveId" clId="{187C8E49-1C75-AD46-B5A1-6A253EF979E2}" dt="2021-08-20T16:37:10.108" v="6417" actId="20577"/>
          <ac:spMkLst>
            <pc:docMk/>
            <pc:sldMk cId="3906408207" sldId="523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6:36:23.125" v="6372" actId="20577"/>
          <ac:spMkLst>
            <pc:docMk/>
            <pc:sldMk cId="3906408207" sldId="523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8:09:28.076" v="6439" actId="14100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8:10:09.201" v="6461" actId="20577"/>
          <ac:spMkLst>
            <pc:docMk/>
            <pc:sldMk cId="3906408207" sldId="523"/>
            <ac:spMk id="19" creationId="{8E9A0ED8-DBF7-1B40-9865-C95D2BFCD11D}"/>
          </ac:spMkLst>
        </pc:spChg>
      </pc:sldChg>
      <pc:sldChg chg="modSp add mod">
        <pc:chgData name="Kulinich Bohdan" userId="48e65c9f34e137d0" providerId="LiveId" clId="{187C8E49-1C75-AD46-B5A1-6A253EF979E2}" dt="2021-08-20T19:30:07.057" v="6577" actId="20577"/>
        <pc:sldMkLst>
          <pc:docMk/>
          <pc:sldMk cId="57391554" sldId="524"/>
        </pc:sldMkLst>
        <pc:spChg chg="mod">
          <ac:chgData name="Kulinich Bohdan" userId="48e65c9f34e137d0" providerId="LiveId" clId="{187C8E49-1C75-AD46-B5A1-6A253EF979E2}" dt="2021-08-20T19:16:04.017" v="6517" actId="1076"/>
          <ac:spMkLst>
            <pc:docMk/>
            <pc:sldMk cId="57391554" sldId="524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14:57.884" v="6463" actId="20577"/>
          <ac:spMkLst>
            <pc:docMk/>
            <pc:sldMk cId="57391554" sldId="524"/>
            <ac:spMk id="12" creationId="{97485A41-1798-4E95-BC09-FD81F2E9BF93}"/>
          </ac:spMkLst>
        </pc:spChg>
        <pc:spChg chg="mod">
          <ac:chgData name="Kulinich Bohdan" userId="48e65c9f34e137d0" providerId="LiveId" clId="{187C8E49-1C75-AD46-B5A1-6A253EF979E2}" dt="2021-08-20T19:26:53.208" v="6570" actId="14100"/>
          <ac:spMkLst>
            <pc:docMk/>
            <pc:sldMk cId="57391554" sldId="524"/>
            <ac:spMk id="15" creationId="{6B16D6DA-5B86-2E43-9D41-BA9AA05D8D23}"/>
          </ac:spMkLst>
        </pc:spChg>
        <pc:spChg chg="mod">
          <ac:chgData name="Kulinich Bohdan" userId="48e65c9f34e137d0" providerId="LiveId" clId="{187C8E49-1C75-AD46-B5A1-6A253EF979E2}" dt="2021-08-20T19:30:07.057" v="6577" actId="20577"/>
          <ac:spMkLst>
            <pc:docMk/>
            <pc:sldMk cId="57391554" sldId="524"/>
            <ac:spMk id="19" creationId="{8E9A0ED8-DBF7-1B40-9865-C95D2BFCD11D}"/>
          </ac:spMkLst>
        </pc:spChg>
      </pc:sldChg>
      <pc:sldChg chg="delSp modSp add mod delAnim">
        <pc:chgData name="Kulinich Bohdan" userId="48e65c9f34e137d0" providerId="LiveId" clId="{187C8E49-1C75-AD46-B5A1-6A253EF979E2}" dt="2021-08-20T19:41:00.928" v="6724" actId="1076"/>
        <pc:sldMkLst>
          <pc:docMk/>
          <pc:sldMk cId="2046065923" sldId="525"/>
        </pc:sldMkLst>
        <pc:spChg chg="mod">
          <ac:chgData name="Kulinich Bohdan" userId="48e65c9f34e137d0" providerId="LiveId" clId="{187C8E49-1C75-AD46-B5A1-6A253EF979E2}" dt="2021-08-20T19:41:00.928" v="6724" actId="1076"/>
          <ac:spMkLst>
            <pc:docMk/>
            <pc:sldMk cId="2046065923" sldId="525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19:38:10.677" v="6587" actId="20577"/>
          <ac:spMkLst>
            <pc:docMk/>
            <pc:sldMk cId="2046065923" sldId="525"/>
            <ac:spMk id="12" creationId="{97485A41-1798-4E95-BC09-FD81F2E9BF9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5" creationId="{6B16D6DA-5B86-2E43-9D41-BA9AA05D8D23}"/>
          </ac:spMkLst>
        </pc:spChg>
        <pc:spChg chg="del">
          <ac:chgData name="Kulinich Bohdan" userId="48e65c9f34e137d0" providerId="LiveId" clId="{187C8E49-1C75-AD46-B5A1-6A253EF979E2}" dt="2021-08-20T19:37:28.440" v="6585" actId="478"/>
          <ac:spMkLst>
            <pc:docMk/>
            <pc:sldMk cId="2046065923" sldId="525"/>
            <ac:spMk id="19" creationId="{8E9A0ED8-DBF7-1B40-9865-C95D2BFCD11D}"/>
          </ac:spMkLst>
        </pc:spChg>
      </pc:sldChg>
      <pc:sldChg chg="delSp modSp add del mod delAnim">
        <pc:chgData name="Kulinich Bohdan" userId="48e65c9f34e137d0" providerId="LiveId" clId="{187C8E49-1C75-AD46-B5A1-6A253EF979E2}" dt="2021-08-20T19:37:13.862" v="6583" actId="2696"/>
        <pc:sldMkLst>
          <pc:docMk/>
          <pc:sldMk cId="2398811526" sldId="525"/>
        </pc:sldMkLst>
        <pc:spChg chg="mod">
          <ac:chgData name="Kulinich Bohdan" userId="48e65c9f34e137d0" providerId="LiveId" clId="{187C8E49-1C75-AD46-B5A1-6A253EF979E2}" dt="2021-08-20T19:37:06.167" v="6581" actId="14100"/>
          <ac:spMkLst>
            <pc:docMk/>
            <pc:sldMk cId="2398811526" sldId="525"/>
            <ac:spMk id="6" creationId="{4CD1B612-D16C-4F70-8335-78480BFE8EC8}"/>
          </ac:spMkLst>
        </pc:spChg>
        <pc:spChg chg="del">
          <ac:chgData name="Kulinich Bohdan" userId="48e65c9f34e137d0" providerId="LiveId" clId="{187C8E49-1C75-AD46-B5A1-6A253EF979E2}" dt="2021-08-20T19:37:10.503" v="6582" actId="478"/>
          <ac:spMkLst>
            <pc:docMk/>
            <pc:sldMk cId="2398811526" sldId="525"/>
            <ac:spMk id="7" creationId="{8A04DFF6-09AC-481B-A440-9AA17BD2DB64}"/>
          </ac:spMkLst>
        </pc:spChg>
      </pc:sldChg>
      <pc:sldChg chg="modSp add mod">
        <pc:chgData name="Kulinich Bohdan" userId="48e65c9f34e137d0" providerId="LiveId" clId="{187C8E49-1C75-AD46-B5A1-6A253EF979E2}" dt="2021-08-20T20:03:11.923" v="6841" actId="14100"/>
        <pc:sldMkLst>
          <pc:docMk/>
          <pc:sldMk cId="4193286807" sldId="526"/>
        </pc:sldMkLst>
        <pc:spChg chg="mod">
          <ac:chgData name="Kulinich Bohdan" userId="48e65c9f34e137d0" providerId="LiveId" clId="{187C8E49-1C75-AD46-B5A1-6A253EF979E2}" dt="2021-08-20T20:03:11.923" v="6841" actId="14100"/>
          <ac:spMkLst>
            <pc:docMk/>
            <pc:sldMk cId="4193286807" sldId="526"/>
            <ac:spMk id="6" creationId="{4CD1B612-D16C-4F70-8335-78480BFE8EC8}"/>
          </ac:spMkLst>
        </pc:spChg>
        <pc:spChg chg="mod">
          <ac:chgData name="Kulinich Bohdan" userId="48e65c9f34e137d0" providerId="LiveId" clId="{187C8E49-1C75-AD46-B5A1-6A253EF979E2}" dt="2021-08-20T20:00:28.858" v="6727" actId="20577"/>
          <ac:spMkLst>
            <pc:docMk/>
            <pc:sldMk cId="4193286807" sldId="52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187C8E49-1C75-AD46-B5A1-6A253EF979E2}" dt="2021-08-21T11:39:32.632" v="7395"/>
        <pc:sldMkLst>
          <pc:docMk/>
          <pc:sldMk cId="822020187" sldId="527"/>
        </pc:sldMkLst>
        <pc:spChg chg="mod">
          <ac:chgData name="Kulinich Bohdan" userId="48e65c9f34e137d0" providerId="LiveId" clId="{187C8E49-1C75-AD46-B5A1-6A253EF979E2}" dt="2021-08-21T11:34:21.935" v="7382" actId="20577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187C8E49-1C75-AD46-B5A1-6A253EF979E2}" dt="2021-08-21T11:35:14.172" v="7383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187C8E49-1C75-AD46-B5A1-6A253EF979E2}" dt="2021-08-21T11:36:54.490" v="7388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187C8E49-1C75-AD46-B5A1-6A253EF979E2}" dt="2021-08-21T11:37:57.112" v="7393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187C8E49-1C75-AD46-B5A1-6A253EF979E2}" dt="2021-08-21T11:37:26.102" v="7392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187C8E49-1C75-AD46-B5A1-6A253EF979E2}" dt="2021-08-21T11:39:32.632" v="7395"/>
          <ac:spMkLst>
            <pc:docMk/>
            <pc:sldMk cId="822020187" sldId="527"/>
            <ac:spMk id="46" creationId="{6DEEF189-3012-4BCB-84AE-05F13F40437B}"/>
          </ac:spMkLst>
        </pc:spChg>
      </pc:sldChg>
    </pc:docChg>
  </pc:docChgLst>
  <pc:docChgLst>
    <pc:chgData name="Kulinich Bohdan" userId="48e65c9f34e137d0" providerId="LiveId" clId="{325B28CF-1A8D-4436-973B-1EE4053CC143}"/>
    <pc:docChg chg="undo custSel modSld">
      <pc:chgData name="Kulinich Bohdan" userId="48e65c9f34e137d0" providerId="LiveId" clId="{325B28CF-1A8D-4436-973B-1EE4053CC143}" dt="2021-12-10T14:17:50.326" v="100"/>
      <pc:docMkLst>
        <pc:docMk/>
      </pc:docMkLst>
      <pc:sldChg chg="addSp modSp mod modAnim">
        <pc:chgData name="Kulinich Bohdan" userId="48e65c9f34e137d0" providerId="LiveId" clId="{325B28CF-1A8D-4436-973B-1EE4053CC143}" dt="2021-12-10T14:17:50.326" v="100"/>
        <pc:sldMkLst>
          <pc:docMk/>
          <pc:sldMk cId="1293970922" sldId="575"/>
        </pc:sldMkLst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6" creationId="{A42420A1-CA74-B640-ABF1-89430722673E}"/>
          </ac:spMkLst>
        </pc:spChg>
        <pc:spChg chg="mod modVis">
          <ac:chgData name="Kulinich Bohdan" userId="48e65c9f34e137d0" providerId="LiveId" clId="{325B28CF-1A8D-4436-973B-1EE4053CC143}" dt="2021-12-10T14:09:27.233" v="77" actId="14429"/>
          <ac:spMkLst>
            <pc:docMk/>
            <pc:sldMk cId="1293970922" sldId="575"/>
            <ac:spMk id="21" creationId="{BD9DE633-FD5C-3743-8AE2-BBF25996D1B0}"/>
          </ac:spMkLst>
        </pc:spChg>
        <pc:spChg chg="ord">
          <ac:chgData name="Kulinich Bohdan" userId="48e65c9f34e137d0" providerId="LiveId" clId="{325B28CF-1A8D-4436-973B-1EE4053CC143}" dt="2021-12-10T14:05:46.826" v="42" actId="167"/>
          <ac:spMkLst>
            <pc:docMk/>
            <pc:sldMk cId="1293970922" sldId="575"/>
            <ac:spMk id="61" creationId="{480CA37C-E0B1-FE40-90DC-052614392832}"/>
          </ac:spMkLst>
        </pc:spChg>
        <pc:spChg chg="add mod ord">
          <ac:chgData name="Kulinich Bohdan" userId="48e65c9f34e137d0" providerId="LiveId" clId="{325B28CF-1A8D-4436-973B-1EE4053CC143}" dt="2021-12-10T14:09:23.830" v="76" actId="167"/>
          <ac:spMkLst>
            <pc:docMk/>
            <pc:sldMk cId="1293970922" sldId="575"/>
            <ac:spMk id="62" creationId="{AC8BEC9D-B54E-4E99-96CF-2A955C1009E6}"/>
          </ac:spMkLst>
        </pc:spChg>
        <pc:spChg chg="mod">
          <ac:chgData name="Kulinich Bohdan" userId="48e65c9f34e137d0" providerId="LiveId" clId="{325B28CF-1A8D-4436-973B-1EE4053CC143}" dt="2021-12-10T14:01:03.894" v="19" actId="20577"/>
          <ac:spMkLst>
            <pc:docMk/>
            <pc:sldMk cId="1293970922" sldId="575"/>
            <ac:spMk id="149" creationId="{99B5CDA3-F547-EA49-9E45-862DD3F5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3" creationId="{1619A1DD-61DE-E744-A1D8-3EB1E4705B2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54" creationId="{14BC3212-5754-AC46-89A8-D90E498B23E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183" creationId="{6EB86757-8B3C-7B47-8BDE-02426668B68A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0" creationId="{2276E9D7-3DEB-5045-B0CD-00158553C221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1" creationId="{F84D51C0-5C47-5248-81DB-FA76790EC41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2" creationId="{9946E9F9-630E-2A46-8DCD-8E536D8A3864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3" creationId="{79D29300-D506-2748-89FD-0E12CE865D2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4" creationId="{3A620375-1FC9-3942-8C81-7966DF7A21A7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5" creationId="{D5F6D459-DC0A-F34F-AA57-1B926520230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06" creationId="{7865FC1B-C9E0-FC4A-A64A-B4C780A8F64C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1" creationId="{E30238E8-2434-B548-922A-A12F694A8633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6" creationId="{D9DF104F-D120-3041-A693-7654414E1418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7" creationId="{9ECE6AAB-0A17-B54E-B34A-33FCC69FBDA6}"/>
          </ac:spMkLst>
        </pc:spChg>
        <pc:spChg chg="mod">
          <ac:chgData name="Kulinich Bohdan" userId="48e65c9f34e137d0" providerId="LiveId" clId="{325B28CF-1A8D-4436-973B-1EE4053CC143}" dt="2021-12-10T12:32:53.734" v="5" actId="1076"/>
          <ac:spMkLst>
            <pc:docMk/>
            <pc:sldMk cId="1293970922" sldId="575"/>
            <ac:spMk id="218" creationId="{E8F9016F-E8DD-0D46-AAEE-314B9356A769}"/>
          </ac:spMkLst>
        </pc:spChg>
        <pc:spChg chg="mod modVis">
          <ac:chgData name="Kulinich Bohdan" userId="48e65c9f34e137d0" providerId="LiveId" clId="{325B28CF-1A8D-4436-973B-1EE4053CC143}" dt="2021-12-10T12:34:50.026" v="10" actId="14429"/>
          <ac:spMkLst>
            <pc:docMk/>
            <pc:sldMk cId="1293970922" sldId="575"/>
            <ac:spMk id="219" creationId="{8449C273-8A3F-784C-B4FB-2DC0D9793E1E}"/>
          </ac:spMkLst>
        </pc:spChg>
        <pc:spChg chg="mod modVis">
          <ac:chgData name="Kulinich Bohdan" userId="48e65c9f34e137d0" providerId="LiveId" clId="{325B28CF-1A8D-4436-973B-1EE4053CC143}" dt="2021-12-10T14:09:15.450" v="73" actId="14429"/>
          <ac:spMkLst>
            <pc:docMk/>
            <pc:sldMk cId="1293970922" sldId="575"/>
            <ac:spMk id="237" creationId="{18C545B2-FBBF-AA42-AE59-4B13E7594461}"/>
          </ac:spMkLst>
        </pc:spChg>
        <pc:spChg chg="mod modVis">
          <ac:chgData name="Kulinich Bohdan" userId="48e65c9f34e137d0" providerId="LiveId" clId="{325B28CF-1A8D-4436-973B-1EE4053CC143}" dt="2021-12-10T14:09:15.809" v="74" actId="14429"/>
          <ac:spMkLst>
            <pc:docMk/>
            <pc:sldMk cId="1293970922" sldId="575"/>
            <ac:spMk id="238" creationId="{D5B13046-1E8A-7B4B-94E8-192F56BEFD68}"/>
          </ac:spMkLst>
        </pc:spChg>
        <pc:spChg chg="mod modVis">
          <ac:chgData name="Kulinich Bohdan" userId="48e65c9f34e137d0" providerId="LiveId" clId="{325B28CF-1A8D-4436-973B-1EE4053CC143}" dt="2021-12-10T14:09:16.246" v="75" actId="14429"/>
          <ac:spMkLst>
            <pc:docMk/>
            <pc:sldMk cId="1293970922" sldId="575"/>
            <ac:spMk id="240" creationId="{A0E4217D-E537-654D-BA81-BEBC4704056B}"/>
          </ac:spMkLst>
        </pc:s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14" creationId="{F444148C-7523-A548-936C-DE277F43A17C}"/>
          </ac:grpSpMkLst>
        </pc:grpChg>
        <pc:grpChg chg="mod">
          <ac:chgData name="Kulinich Bohdan" userId="48e65c9f34e137d0" providerId="LiveId" clId="{325B28CF-1A8D-4436-973B-1EE4053CC143}" dt="2021-12-10T12:32:53.734" v="5" actId="1076"/>
          <ac:grpSpMkLst>
            <pc:docMk/>
            <pc:sldMk cId="1293970922" sldId="575"/>
            <ac:grpSpMk id="212" creationId="{ED98F48A-3E02-CA4D-82F9-BB0A75281127}"/>
          </ac:grpSpMkLst>
        </pc:grp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1" creationId="{A6724C71-8585-8847-9790-04A9C65B0CE8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325B28CF-1A8D-4436-973B-1EE4053CC143}" dt="2021-12-10T12:32:53.734" v="5" actId="1076"/>
          <ac:cxnSpMkLst>
            <pc:docMk/>
            <pc:sldMk cId="1293970922" sldId="575"/>
            <ac:cxnSpMk id="215" creationId="{1D546194-B6EC-DF46-9F91-7D2AC771615C}"/>
          </ac:cxnSpMkLst>
        </pc:cxnChg>
        <pc:cxnChg chg="mod modVis">
          <ac:chgData name="Kulinich Bohdan" userId="48e65c9f34e137d0" providerId="LiveId" clId="{325B28CF-1A8D-4436-973B-1EE4053CC143}" dt="2021-12-10T14:01:09.622" v="23" actId="14429"/>
          <ac:cxnSpMkLst>
            <pc:docMk/>
            <pc:sldMk cId="1293970922" sldId="575"/>
            <ac:cxnSpMk id="234" creationId="{FE606599-C293-714A-A5BB-A668188C03DD}"/>
          </ac:cxnSpMkLst>
        </pc:cxnChg>
        <pc:cxnChg chg="mod modVis">
          <ac:chgData name="Kulinich Bohdan" userId="48e65c9f34e137d0" providerId="LiveId" clId="{325B28CF-1A8D-4436-973B-1EE4053CC143}" dt="2021-12-10T14:01:08.477" v="22" actId="14429"/>
          <ac:cxnSpMkLst>
            <pc:docMk/>
            <pc:sldMk cId="1293970922" sldId="575"/>
            <ac:cxnSpMk id="235" creationId="{7E43E95E-7140-9E48-A583-58BF7219E1F1}"/>
          </ac:cxnSpMkLst>
        </pc:cxnChg>
        <pc:cxnChg chg="mod modVis">
          <ac:chgData name="Kulinich Bohdan" userId="48e65c9f34e137d0" providerId="LiveId" clId="{325B28CF-1A8D-4436-973B-1EE4053CC143}" dt="2021-12-10T14:01:07.931" v="21" actId="14429"/>
          <ac:cxnSpMkLst>
            <pc:docMk/>
            <pc:sldMk cId="1293970922" sldId="575"/>
            <ac:cxnSpMk id="236" creationId="{74C7BA5A-D7DF-C94E-A489-B4F42B06C1D6}"/>
          </ac:cxnSpMkLst>
        </pc:cxnChg>
      </pc:sldChg>
    </pc:docChg>
  </pc:docChgLst>
  <pc:docChgLst>
    <pc:chgData name="Kulinich Bohdan" userId="48e65c9f34e137d0" providerId="LiveId" clId="{61E7DECE-2311-47AE-A5BF-F60E45EBBA04}"/>
    <pc:docChg chg="undo custSel addSld modSld">
      <pc:chgData name="Kulinich Bohdan" userId="48e65c9f34e137d0" providerId="LiveId" clId="{61E7DECE-2311-47AE-A5BF-F60E45EBBA04}" dt="2021-09-17T14:43:08.156" v="177"/>
      <pc:docMkLst>
        <pc:docMk/>
      </pc:docMkLst>
      <pc:sldChg chg="addSp modSp mod modTransition modAnim">
        <pc:chgData name="Kulinich Bohdan" userId="48e65c9f34e137d0" providerId="LiveId" clId="{61E7DECE-2311-47AE-A5BF-F60E45EBBA04}" dt="2021-09-17T08:39:32.469" v="113"/>
        <pc:sldMkLst>
          <pc:docMk/>
          <pc:sldMk cId="2026393340" sldId="555"/>
        </pc:sldMkLst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" creationId="{E4A207EC-AE5E-774B-9AA6-E0DD15493C7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7" creationId="{BADCDCB6-7899-9E4D-B8B4-24217934273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8" creationId="{F7820D70-CF15-2E4F-B288-DF440FD7DC77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59" creationId="{AD341373-1985-6243-A4BC-2FF67BB0074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8" creationId="{C785A480-265E-7D4E-B9DB-25E2EC18F1A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99" creationId="{E6375418-2E39-5640-B632-AAE9AE042CD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0" creationId="{F928EEF1-398B-CE4C-8686-93007937A24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1" creationId="{4EA37656-EA2D-734A-B2E3-34EF6F1C81C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2" creationId="{7642395E-E702-EE4D-B1C2-86279DE9F1CA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3" creationId="{261A3669-5CEF-1D42-A4EB-31D0DCA0DFD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4" creationId="{95845602-439E-1E4F-851B-2B760F63B1C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5" creationId="{D3F6CE25-4970-4246-8EA6-1D7F2EBE28B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6" creationId="{B108BF31-2D7D-F447-AC1C-CF601BC7B26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7" creationId="{215D70A6-3B2E-914A-A1D7-5EF495FB152E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8" creationId="{C963E93C-036C-BB45-92D3-A5AD4C1068A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09" creationId="{2BD829F6-4435-E847-BC6E-E86580797B15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0" creationId="{A05390DF-A965-AD46-B10D-372BDDCF913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1" creationId="{34005067-5F52-0C46-B9EC-006C803A62C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2" creationId="{0F60AD87-13AE-724D-943C-F0C4F19FB090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3" creationId="{BF4787DA-65DC-E549-80ED-E35488563CE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4" creationId="{AF54228F-D17A-0E4B-9573-6B585D6F99F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5" creationId="{B6CA977D-81B4-C243-B6ED-76528E21310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6" creationId="{80F6D651-6157-824C-80B6-99061E359A0B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7" creationId="{4002A45D-D659-4245-B1FC-C0379E140B2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8" creationId="{4D2BD554-E6A0-CF49-8C18-5198D5CF7F1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19" creationId="{F14AD49D-C971-9B4D-BFE6-7BC296AADBFC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0" creationId="{836F8AEF-5ED2-DF4A-97C2-067FF422E579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1" creationId="{CFEB9A53-0A1C-D445-8562-48C675F9DCFD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2" creationId="{9482E73B-7548-3140-9957-392787351EF3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3" creationId="{99DB64AE-FF9D-7144-A195-70CD8C875A92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4" creationId="{4C142630-9F7E-EA4E-BC54-A85614EBA52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5" creationId="{743907CC-9088-2045-8043-34E8C8D9A2E4}"/>
          </ac:spMkLst>
        </pc:spChg>
        <pc:spChg chg="mod">
          <ac:chgData name="Kulinich Bohdan" userId="48e65c9f34e137d0" providerId="LiveId" clId="{61E7DECE-2311-47AE-A5BF-F60E45EBBA04}" dt="2021-09-17T08:27:28.408" v="68" actId="164"/>
          <ac:spMkLst>
            <pc:docMk/>
            <pc:sldMk cId="2026393340" sldId="555"/>
            <ac:spMk id="126" creationId="{07042074-DBD3-AF42-A4A2-88AF1E43BB06}"/>
          </ac:spMkLst>
        </pc:spChg>
        <pc:spChg chg="add mod">
          <ac:chgData name="Kulinich Bohdan" userId="48e65c9f34e137d0" providerId="LiveId" clId="{61E7DECE-2311-47AE-A5BF-F60E45EBBA04}" dt="2021-09-17T08:39:22.205" v="108"/>
          <ac:spMkLst>
            <pc:docMk/>
            <pc:sldMk cId="2026393340" sldId="555"/>
            <ac:spMk id="127" creationId="{8A05EBA7-432E-42D4-8DDB-AA486EBEEB05}"/>
          </ac:spMkLst>
        </pc:spChg>
        <pc:spChg chg="mod modVis">
          <ac:chgData name="Kulinich Bohdan" userId="48e65c9f34e137d0" providerId="LiveId" clId="{61E7DECE-2311-47AE-A5BF-F60E45EBBA04}" dt="2021-09-17T08:27:43.975" v="76" actId="14429"/>
          <ac:spMkLst>
            <pc:docMk/>
            <pc:sldMk cId="2026393340" sldId="555"/>
            <ac:spMk id="134" creationId="{59E56B4F-1EA4-F249-A7CA-17225CECE7A4}"/>
          </ac:spMkLst>
        </pc:spChg>
        <pc:spChg chg="mod modVis">
          <ac:chgData name="Kulinich Bohdan" userId="48e65c9f34e137d0" providerId="LiveId" clId="{61E7DECE-2311-47AE-A5BF-F60E45EBBA04}" dt="2021-09-17T08:27:43.568" v="75" actId="14429"/>
          <ac:spMkLst>
            <pc:docMk/>
            <pc:sldMk cId="2026393340" sldId="555"/>
            <ac:spMk id="143" creationId="{CB3DE548-7F08-D246-B855-924CC9384DAF}"/>
          </ac:spMkLst>
        </pc:spChg>
        <pc:spChg chg="mod">
          <ac:chgData name="Kulinich Bohdan" userId="48e65c9f34e137d0" providerId="LiveId" clId="{61E7DECE-2311-47AE-A5BF-F60E45EBBA04}" dt="2021-09-16T11:03:13.891" v="31" actId="1076"/>
          <ac:spMkLst>
            <pc:docMk/>
            <pc:sldMk cId="2026393340" sldId="555"/>
            <ac:spMk id="145" creationId="{1F4F1522-5076-4443-A8EA-AA482C496F5F}"/>
          </ac:spMkLst>
        </pc:spChg>
        <pc:spChg chg="mod modVis">
          <ac:chgData name="Kulinich Bohdan" userId="48e65c9f34e137d0" providerId="LiveId" clId="{61E7DECE-2311-47AE-A5BF-F60E45EBBA04}" dt="2021-09-17T08:27:43.147" v="74" actId="14429"/>
          <ac:spMkLst>
            <pc:docMk/>
            <pc:sldMk cId="2026393340" sldId="555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8:27:42.740" v="73" actId="14429"/>
          <ac:spMkLst>
            <pc:docMk/>
            <pc:sldMk cId="2026393340" sldId="555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8:27:42.303" v="72" actId="14429"/>
          <ac:spMkLst>
            <pc:docMk/>
            <pc:sldMk cId="2026393340" sldId="555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8:27:41.394" v="71" actId="14429"/>
          <ac:spMkLst>
            <pc:docMk/>
            <pc:sldMk cId="2026393340" sldId="555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8" creationId="{AA9ABB5D-F021-424C-BF3F-7B48DB3267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59" creationId="{BE60CA82-2C07-2247-A10A-EB680ABB34DA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0" creationId="{78DEB703-6CAC-6F40-9B97-3DC335FC17B9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1" creationId="{BC8E4008-97DC-A34B-A2B5-40DF13EAD1C3}"/>
          </ac:spMkLst>
        </pc:spChg>
        <pc:spChg chg="mod">
          <ac:chgData name="Kulinich Bohdan" userId="48e65c9f34e137d0" providerId="LiveId" clId="{61E7DECE-2311-47AE-A5BF-F60E45EBBA04}" dt="2021-09-17T08:26:30.518" v="53" actId="164"/>
          <ac:spMkLst>
            <pc:docMk/>
            <pc:sldMk cId="2026393340" sldId="555"/>
            <ac:spMk id="162" creationId="{BE8E421A-00DC-0640-B064-679CDF4342F2}"/>
          </ac:spMkLst>
        </pc:spChg>
        <pc:grpChg chg="add mod modVis">
          <ac:chgData name="Kulinich Bohdan" userId="48e65c9f34e137d0" providerId="LiveId" clId="{61E7DECE-2311-47AE-A5BF-F60E45EBBA04}" dt="2021-09-17T08:26:18.084" v="50" actId="164"/>
          <ac:grpSpMkLst>
            <pc:docMk/>
            <pc:sldMk cId="2026393340" sldId="555"/>
            <ac:grpSpMk id="2" creationId="{0FDC204A-7075-4691-979E-5A692D202401}"/>
          </ac:grpSpMkLst>
        </pc:grpChg>
        <pc:grpChg chg="add mod modVis">
          <ac:chgData name="Kulinich Bohdan" userId="48e65c9f34e137d0" providerId="LiveId" clId="{61E7DECE-2311-47AE-A5BF-F60E45EBBA04}" dt="2021-09-17T08:28:37.190" v="85" actId="14429"/>
          <ac:grpSpMkLst>
            <pc:docMk/>
            <pc:sldMk cId="2026393340" sldId="555"/>
            <ac:grpSpMk id="7" creationId="{38AFA491-E558-4AF2-AFC0-5CD778F6F5C9}"/>
          </ac:grpSpMkLst>
        </pc:grpChg>
        <pc:grpChg chg="add mod">
          <ac:chgData name="Kulinich Bohdan" userId="48e65c9f34e137d0" providerId="LiveId" clId="{61E7DECE-2311-47AE-A5BF-F60E45EBBA04}" dt="2021-09-17T08:27:28.408" v="68" actId="164"/>
          <ac:grpSpMkLst>
            <pc:docMk/>
            <pc:sldMk cId="2026393340" sldId="555"/>
            <ac:grpSpMk id="8" creationId="{B17E5268-F5C2-4D74-BAF4-2168A9E07462}"/>
          </ac:grpSpMkLst>
        </pc:grpChg>
        <pc:cxnChg chg="mod modVis">
          <ac:chgData name="Kulinich Bohdan" userId="48e65c9f34e137d0" providerId="LiveId" clId="{61E7DECE-2311-47AE-A5BF-F60E45EBBA04}" dt="2021-09-17T08:27:48.145" v="82" actId="14429"/>
          <ac:cxnSpMkLst>
            <pc:docMk/>
            <pc:sldMk cId="2026393340" sldId="555"/>
            <ac:cxnSpMk id="34" creationId="{0BC05BB8-2100-D848-8F1B-99FE44CC99B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5" creationId="{2CCB7FD7-812B-F441-A85F-56060C508AC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56" creationId="{CFAEFDD5-A301-1C48-9B2E-65035F332FD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0" creationId="{C7CD3EB7-C3D9-2940-93C2-64429938649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1" creationId="{062079D4-64A9-BC49-B92C-1810B70112E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2" creationId="{FD5AA64F-0E17-AB40-9E93-D4B6C64D66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3" creationId="{B3F360A7-E8A3-0645-929B-D949D2ACBCA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4" creationId="{810B2D9A-058C-3B46-997B-4A72A11FF4F9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5" creationId="{23587A97-FF4A-8A46-ADD1-7EC090628F2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6" creationId="{04BB10F0-674B-1E4D-A0F6-F448FCA1A3F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7" creationId="{8541C063-592A-B045-9707-96DECDC971A3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8" creationId="{EACBB1B0-356B-F644-8D90-0A1B403AA42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69" creationId="{1097D98C-360A-1849-913B-D4CD9C1C5D5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0" creationId="{39674D6E-A4D8-EF4A-BC58-7E1E2E406A2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1" creationId="{519E318F-F060-CA48-A907-B36CFBC7FF4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2" creationId="{55BB51A7-021D-DB4E-8282-9A9A190A8CC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3" creationId="{861158B7-2713-3F41-9973-045D961E9FC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4" creationId="{4D68C79F-A050-BE40-ACE2-85494FECAD2B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5" creationId="{7FD12629-16CA-FB4C-8837-5766C76CA696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6" creationId="{690766FC-5EA0-6C41-B9FD-830D0685DEC8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7" creationId="{26852250-884B-1E4F-BF8B-253C7DA5ABF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8" creationId="{1E0520F8-D0EB-6842-9C5D-1AA39DAC80A1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79" creationId="{3427918E-1274-C847-B9D7-5CF6FBC25E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0" creationId="{892689BB-F77A-6044-A4B0-1660D2EE9E85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1" creationId="{0F33655F-B950-F540-83BE-C0558686864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2" creationId="{8E00798E-D64F-F44F-AC47-DCF4250FB84D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3" creationId="{80E3DDD4-280D-D946-94E3-34AE6A541BA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4" creationId="{A0BF7DF5-12DC-AB4A-A31F-C6B5E75BD16C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5" creationId="{13410105-EF4E-214F-A900-3A8F24B8F334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6" creationId="{D0E86FF1-491A-9C4E-830F-86B34EB7AD20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87" creationId="{544FDA66-501C-D347-9376-8CABF9968CCE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1" creationId="{0B106BEB-0C6E-1C46-8082-2BEFEE63CBDA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2" creationId="{190778EC-A954-3F4B-9E16-2026588A655F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3" creationId="{F7F45423-2BA4-2C44-9FF4-30B8E0247907}"/>
          </ac:cxnSpMkLst>
        </pc:cxnChg>
        <pc:cxnChg chg="mod">
          <ac:chgData name="Kulinich Bohdan" userId="48e65c9f34e137d0" providerId="LiveId" clId="{61E7DECE-2311-47AE-A5BF-F60E45EBBA04}" dt="2021-09-17T08:27:28.408" v="68" actId="164"/>
          <ac:cxnSpMkLst>
            <pc:docMk/>
            <pc:sldMk cId="2026393340" sldId="555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8:27:44.381" v="77" actId="14429"/>
          <ac:cxnSpMkLst>
            <pc:docMk/>
            <pc:sldMk cId="2026393340" sldId="555"/>
            <ac:cxnSpMk id="133" creationId="{5191EB95-3C7B-2540-B6F6-B32D03EAFEAC}"/>
          </ac:cxnSpMkLst>
        </pc:cxnChg>
        <pc:cxnChg chg="mod modVis">
          <ac:chgData name="Kulinich Bohdan" userId="48e65c9f34e137d0" providerId="LiveId" clId="{61E7DECE-2311-47AE-A5BF-F60E45EBBA04}" dt="2021-09-17T08:27:46.786" v="81" actId="14429"/>
          <ac:cxnSpMkLst>
            <pc:docMk/>
            <pc:sldMk cId="2026393340" sldId="555"/>
            <ac:cxnSpMk id="135" creationId="{8EB64A93-4B8D-9848-9EDC-05370F2583FA}"/>
          </ac:cxnSpMkLst>
        </pc:cxnChg>
        <pc:cxnChg chg="mod modVis">
          <ac:chgData name="Kulinich Bohdan" userId="48e65c9f34e137d0" providerId="LiveId" clId="{61E7DECE-2311-47AE-A5BF-F60E45EBBA04}" dt="2021-09-17T08:27:45.865" v="80" actId="14429"/>
          <ac:cxnSpMkLst>
            <pc:docMk/>
            <pc:sldMk cId="2026393340" sldId="555"/>
            <ac:cxnSpMk id="136" creationId="{EB248B31-FD03-FD4D-A769-360D1973E09F}"/>
          </ac:cxnSpMkLst>
        </pc:cxnChg>
        <pc:cxnChg chg="mod modVis">
          <ac:chgData name="Kulinich Bohdan" userId="48e65c9f34e137d0" providerId="LiveId" clId="{61E7DECE-2311-47AE-A5BF-F60E45EBBA04}" dt="2021-09-17T08:27:45.443" v="79" actId="14429"/>
          <ac:cxnSpMkLst>
            <pc:docMk/>
            <pc:sldMk cId="2026393340" sldId="555"/>
            <ac:cxnSpMk id="137" creationId="{5E3109F3-804E-4644-905F-9D5F9257FCDF}"/>
          </ac:cxnSpMkLst>
        </pc:cxnChg>
        <pc:cxnChg chg="mod modVis">
          <ac:chgData name="Kulinich Bohdan" userId="48e65c9f34e137d0" providerId="LiveId" clId="{61E7DECE-2311-47AE-A5BF-F60E45EBBA04}" dt="2021-09-17T08:27:44.849" v="78" actId="14429"/>
          <ac:cxnSpMkLst>
            <pc:docMk/>
            <pc:sldMk cId="2026393340" sldId="555"/>
            <ac:cxnSpMk id="138" creationId="{81C3FC12-3F50-5C48-BBF0-44BC1CC56228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39" creationId="{2F2D8F51-D9ED-884E-A362-D609739CF2D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0" creationId="{310E71BC-9C62-4A40-95F2-CD51E2ECCF6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1" creationId="{4E3ABEA1-D758-A743-8AE1-7FB0AA0AA687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42" creationId="{EAFE8B2C-FAFA-8E41-A1F5-47CCE303808F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6" creationId="{B654C734-9A86-6543-A585-6BF37053357E}"/>
          </ac:cxnSpMkLst>
        </pc:cxnChg>
        <pc:cxnChg chg="mod">
          <ac:chgData name="Kulinich Bohdan" userId="48e65c9f34e137d0" providerId="LiveId" clId="{61E7DECE-2311-47AE-A5BF-F60E45EBBA04}" dt="2021-09-17T08:26:30.518" v="53" actId="164"/>
          <ac:cxnSpMkLst>
            <pc:docMk/>
            <pc:sldMk cId="2026393340" sldId="555"/>
            <ac:cxnSpMk id="157" creationId="{8CEBF8CC-631C-0446-9A2E-4AB40199AEE8}"/>
          </ac:cxnSpMkLst>
        </pc:cxnChg>
      </pc:sldChg>
      <pc:sldChg chg="modSp mod modAnim">
        <pc:chgData name="Kulinich Bohdan" userId="48e65c9f34e137d0" providerId="LiveId" clId="{61E7DECE-2311-47AE-A5BF-F60E45EBBA04}" dt="2021-09-16T10:59:30.204" v="30"/>
        <pc:sldMkLst>
          <pc:docMk/>
          <pc:sldMk cId="3022338333" sldId="556"/>
        </pc:sldMkLst>
        <pc:spChg chg="mod">
          <ac:chgData name="Kulinich Bohdan" userId="48e65c9f34e137d0" providerId="LiveId" clId="{61E7DECE-2311-47AE-A5BF-F60E45EBBA04}" dt="2021-09-16T10:27:41.436" v="4" actId="1076"/>
          <ac:spMkLst>
            <pc:docMk/>
            <pc:sldMk cId="3022338333" sldId="556"/>
            <ac:spMk id="146" creationId="{ECB17DC6-5047-FF41-9A1F-E25E08378839}"/>
          </ac:spMkLst>
        </pc:spChg>
        <pc:spChg chg="mod">
          <ac:chgData name="Kulinich Bohdan" userId="48e65c9f34e137d0" providerId="LiveId" clId="{61E7DECE-2311-47AE-A5BF-F60E45EBBA04}" dt="2021-09-16T10:27:45.326" v="5" actId="1076"/>
          <ac:spMkLst>
            <pc:docMk/>
            <pc:sldMk cId="3022338333" sldId="556"/>
            <ac:spMk id="147" creationId="{D5980232-5994-0044-8D00-9DC55B219110}"/>
          </ac:spMkLst>
        </pc:spChg>
        <pc:spChg chg="mod">
          <ac:chgData name="Kulinich Bohdan" userId="48e65c9f34e137d0" providerId="LiveId" clId="{61E7DECE-2311-47AE-A5BF-F60E45EBBA04}" dt="2021-09-16T10:27:48.032" v="6" actId="1076"/>
          <ac:spMkLst>
            <pc:docMk/>
            <pc:sldMk cId="3022338333" sldId="556"/>
            <ac:spMk id="152" creationId="{28E55A0B-738E-F141-9E7D-CCF1C23B0C9C}"/>
          </ac:spMkLst>
        </pc:spChg>
        <pc:spChg chg="mod">
          <ac:chgData name="Kulinich Bohdan" userId="48e65c9f34e137d0" providerId="LiveId" clId="{61E7DECE-2311-47AE-A5BF-F60E45EBBA04}" dt="2021-09-16T10:27:51.282" v="7" actId="1076"/>
          <ac:spMkLst>
            <pc:docMk/>
            <pc:sldMk cId="3022338333" sldId="556"/>
            <ac:spMk id="153" creationId="{EBCD497F-CEC9-B646-92C8-8640D3B54FDF}"/>
          </ac:spMkLst>
        </pc:spChg>
        <pc:picChg chg="mod">
          <ac:chgData name="Kulinich Bohdan" userId="48e65c9f34e137d0" providerId="LiveId" clId="{61E7DECE-2311-47AE-A5BF-F60E45EBBA04}" dt="2021-09-16T10:59:07.301" v="23" actId="1076"/>
          <ac:picMkLst>
            <pc:docMk/>
            <pc:sldMk cId="3022338333" sldId="556"/>
            <ac:picMk id="158" creationId="{F75141E9-F056-CB4D-B5D8-FFA5999DC752}"/>
          </ac:picMkLst>
        </pc:picChg>
      </pc:sldChg>
      <pc:sldChg chg="addSp delSp modSp mod modAnim">
        <pc:chgData name="Kulinich Bohdan" userId="48e65c9f34e137d0" providerId="LiveId" clId="{61E7DECE-2311-47AE-A5BF-F60E45EBBA04}" dt="2021-09-17T09:10:46.731" v="167" actId="20577"/>
        <pc:sldMkLst>
          <pc:docMk/>
          <pc:sldMk cId="1592751932" sldId="560"/>
        </pc:sldMkLst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7" creationId="{BADCDCB6-7899-9E4D-B8B4-242179342733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58" creationId="{F7820D70-CF15-2E4F-B288-DF440FD7DC77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59" creationId="{AD341373-1985-6243-A4BC-2FF67BB0074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8" creationId="{C785A480-265E-7D4E-B9DB-25E2EC18F1A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99" creationId="{E6375418-2E39-5640-B632-AAE9AE042CD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0" creationId="{F928EEF1-398B-CE4C-8686-93007937A24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1" creationId="{4EA37656-EA2D-734A-B2E3-34EF6F1C81C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2" creationId="{7642395E-E702-EE4D-B1C2-86279DE9F1CA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3" creationId="{261A3669-5CEF-1D42-A4EB-31D0DCA0DFDE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4" creationId="{95845602-439E-1E4F-851B-2B760F63B1C5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5" creationId="{D3F6CE25-4970-4246-8EA6-1D7F2EBE28B4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07" creationId="{215D70A6-3B2E-914A-A1D7-5EF495FB152E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8" creationId="{C963E93C-036C-BB45-92D3-A5AD4C1068A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09" creationId="{2BD829F6-4435-E847-BC6E-E86580797B15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0" creationId="{A05390DF-A965-AD46-B10D-372BDDCF913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1" creationId="{34005067-5F52-0C46-B9EC-006C803A62C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2" creationId="{0F60AD87-13AE-724D-943C-F0C4F19FB090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3" creationId="{BF4787DA-65DC-E549-80ED-E35488563CE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4" creationId="{AF54228F-D17A-0E4B-9573-6B585D6F99F2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15" creationId="{B6CA977D-81B4-C243-B6ED-76528E21310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6" creationId="{80F6D651-6157-824C-80B6-99061E359A0B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7" creationId="{4002A45D-D659-4245-B1FC-C0379E140B2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8" creationId="{4D2BD554-E6A0-CF49-8C18-5198D5CF7F1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19" creationId="{F14AD49D-C971-9B4D-BFE6-7BC296AADBFC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0" creationId="{836F8AEF-5ED2-DF4A-97C2-067FF422E579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1" creationId="{CFEB9A53-0A1C-D445-8562-48C675F9DCFD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2" creationId="{9482E73B-7548-3140-9957-392787351EF3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3" creationId="{99DB64AE-FF9D-7144-A195-70CD8C875A92}"/>
          </ac:spMkLst>
        </pc:spChg>
        <pc:spChg chg="del">
          <ac:chgData name="Kulinich Bohdan" userId="48e65c9f34e137d0" providerId="LiveId" clId="{61E7DECE-2311-47AE-A5BF-F60E45EBBA04}" dt="2021-09-17T09:05:09.830" v="126" actId="478"/>
          <ac:spMkLst>
            <pc:docMk/>
            <pc:sldMk cId="1592751932" sldId="560"/>
            <ac:spMk id="124" creationId="{4C142630-9F7E-EA4E-BC54-A85614EBA52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5" creationId="{743907CC-9088-2045-8043-34E8C8D9A2E4}"/>
          </ac:spMkLst>
        </pc:spChg>
        <pc:spChg chg="del">
          <ac:chgData name="Kulinich Bohdan" userId="48e65c9f34e137d0" providerId="LiveId" clId="{61E7DECE-2311-47AE-A5BF-F60E45EBBA04}" dt="2021-09-17T09:05:13.052" v="127" actId="478"/>
          <ac:spMkLst>
            <pc:docMk/>
            <pc:sldMk cId="1592751932" sldId="560"/>
            <ac:spMk id="126" creationId="{07042074-DBD3-AF42-A4A2-88AF1E43BB0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8" creationId="{76DA7C17-7FA1-443A-893A-04B89F7792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39" creationId="{A9E32B95-7A29-4D8E-8D22-86A764E92BA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40" creationId="{FC6B143B-0965-4715-B5CC-C836DB58EA4C}"/>
          </ac:spMkLst>
        </pc:spChg>
        <pc:spChg chg="mod modVis">
          <ac:chgData name="Kulinich Bohdan" userId="48e65c9f34e137d0" providerId="LiveId" clId="{61E7DECE-2311-47AE-A5BF-F60E45EBBA04}" dt="2021-09-17T09:05:40.270" v="143" actId="14429"/>
          <ac:spMkLst>
            <pc:docMk/>
            <pc:sldMk cId="1592751932" sldId="560"/>
            <ac:spMk id="143" creationId="{CB3DE548-7F08-D246-B855-924CC9384DAF}"/>
          </ac:spMkLst>
        </pc:spChg>
        <pc:spChg chg="mod modVis">
          <ac:chgData name="Kulinich Bohdan" userId="48e65c9f34e137d0" providerId="LiveId" clId="{61E7DECE-2311-47AE-A5BF-F60E45EBBA04}" dt="2021-09-17T09:05:39.848" v="142" actId="14429"/>
          <ac:spMkLst>
            <pc:docMk/>
            <pc:sldMk cId="1592751932" sldId="560"/>
            <ac:spMk id="146" creationId="{C523D341-7DB7-3C48-B325-D91659EA47B5}"/>
          </ac:spMkLst>
        </pc:spChg>
        <pc:spChg chg="mod modVis">
          <ac:chgData name="Kulinich Bohdan" userId="48e65c9f34e137d0" providerId="LiveId" clId="{61E7DECE-2311-47AE-A5BF-F60E45EBBA04}" dt="2021-09-17T09:05:39.457" v="141" actId="14429"/>
          <ac:spMkLst>
            <pc:docMk/>
            <pc:sldMk cId="1592751932" sldId="560"/>
            <ac:spMk id="147" creationId="{40677DC9-3D0C-9D45-8504-43A3BD109DA4}"/>
          </ac:spMkLst>
        </pc:spChg>
        <pc:spChg chg="mod modVis">
          <ac:chgData name="Kulinich Bohdan" userId="48e65c9f34e137d0" providerId="LiveId" clId="{61E7DECE-2311-47AE-A5BF-F60E45EBBA04}" dt="2021-09-17T09:05:39.051" v="140" actId="14429"/>
          <ac:spMkLst>
            <pc:docMk/>
            <pc:sldMk cId="1592751932" sldId="560"/>
            <ac:spMk id="154" creationId="{6842A23B-D95E-8B47-921C-ED52259BFDE6}"/>
          </ac:spMkLst>
        </pc:spChg>
        <pc:spChg chg="mod modVis">
          <ac:chgData name="Kulinich Bohdan" userId="48e65c9f34e137d0" providerId="LiveId" clId="{61E7DECE-2311-47AE-A5BF-F60E45EBBA04}" dt="2021-09-17T09:05:38.614" v="139" actId="14429"/>
          <ac:spMkLst>
            <pc:docMk/>
            <pc:sldMk cId="1592751932" sldId="560"/>
            <ac:spMk id="155" creationId="{7C759CF9-77B5-2C42-AAA4-213800C4C7BF}"/>
          </ac:spMkLst>
        </pc:spChg>
        <pc:spChg chg="mod">
          <ac:chgData name="Kulinich Bohdan" userId="48e65c9f34e137d0" providerId="LiveId" clId="{61E7DECE-2311-47AE-A5BF-F60E45EBBA04}" dt="2021-09-17T09:10:46.731" v="167" actId="20577"/>
          <ac:spMkLst>
            <pc:docMk/>
            <pc:sldMk cId="1592751932" sldId="560"/>
            <ac:spMk id="177" creationId="{E1132941-F47D-9741-89D8-724682C5021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7" creationId="{C5666A75-4DEC-4F1C-B4B5-80C7ACCB1C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8" creationId="{825E5A68-EF0A-4F25-87BD-433CEBBDA399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199" creationId="{4299EB1A-19C4-4D40-99C2-DC1CAAC8271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0" creationId="{7CCCEB93-366A-4338-A4EF-B271C25D6AAA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1" creationId="{003D9ADB-A076-4F44-A32E-0C07F6D0C9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2" creationId="{6085A26F-2C47-4989-8E8E-7B273A1C3FA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3" creationId="{7110AC61-62BB-4A8B-B3DD-734B4A77182B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4" creationId="{7A5E60A1-FB68-465F-997B-0CC44991CCB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5" creationId="{EE05ED8A-D582-4EBC-BEA7-A5E5536A0E3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6" creationId="{6E83FED6-F60B-43B2-89DB-26DB91286FA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7" creationId="{71412442-1355-4F26-9912-275B4D9FE25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8" creationId="{0F5F2139-DD73-40AD-9F8E-2CBCB1679C4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09" creationId="{9DC44B90-3E47-4AF6-B0F8-191DA755056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0" creationId="{DA565A90-0E2B-4911-BE74-9C94C0B8D6D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1" creationId="{A3F88721-1C26-47FE-A2E9-310C053C139C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2" creationId="{3769ACB0-0AD1-4562-92F9-264C171A3A8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3" creationId="{02DEDC76-7B6B-485E-B197-E6A613B4813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4" creationId="{3E2C1075-6159-4B7E-A82B-9EA349FEC2D7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5" creationId="{696099CF-B694-4244-876F-EEC58FEEA3C3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6" creationId="{5249A586-60A7-44CC-B38C-4844B3A0AFE6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7" creationId="{1AE3F5A4-8503-4056-BB81-27D8C9711235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8" creationId="{EB302BB4-320C-4604-86B1-C5DE805C499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19" creationId="{DA0814F1-4156-45C0-B2B2-E05946B5332F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0" creationId="{39BFB82B-3B0B-43C8-BAB8-36016595C9FE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1" creationId="{3004DB73-E356-49B0-AD2E-1C6F10B2E7E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2" creationId="{47082979-400B-40AC-9656-041A02501AD8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3" creationId="{7CD9F761-9D24-4ADD-B392-A60380FAB210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4" creationId="{7E41BE5C-6F7D-4C6F-ADB3-2CCF97070762}"/>
          </ac:spMkLst>
        </pc:spChg>
        <pc:spChg chg="mod">
          <ac:chgData name="Kulinich Bohdan" userId="48e65c9f34e137d0" providerId="LiveId" clId="{61E7DECE-2311-47AE-A5BF-F60E45EBBA04}" dt="2021-09-17T09:05:21.300" v="128"/>
          <ac:spMkLst>
            <pc:docMk/>
            <pc:sldMk cId="1592751932" sldId="560"/>
            <ac:spMk id="225" creationId="{FE22E860-B5A8-402D-B026-D2F98A86A651}"/>
          </ac:spMkLst>
        </pc:spChg>
        <pc:grpChg chg="add mod">
          <ac:chgData name="Kulinich Bohdan" userId="48e65c9f34e137d0" providerId="LiveId" clId="{61E7DECE-2311-47AE-A5BF-F60E45EBBA04}" dt="2021-09-17T09:05:31.428" v="138" actId="1037"/>
          <ac:grpSpMkLst>
            <pc:docMk/>
            <pc:sldMk cId="1592751932" sldId="560"/>
            <ac:grpSpMk id="106" creationId="{D1A54E4E-1DCB-4F94-B89B-FDC63B2C705C}"/>
          </ac:grpSpMkLst>
        </pc:grpChg>
        <pc:cxnChg chg="mod modVis">
          <ac:chgData name="Kulinich Bohdan" userId="48e65c9f34e137d0" providerId="LiveId" clId="{61E7DECE-2311-47AE-A5BF-F60E45EBBA04}" dt="2021-09-17T09:05:45.272" v="146" actId="14429"/>
          <ac:cxnSpMkLst>
            <pc:docMk/>
            <pc:sldMk cId="1592751932" sldId="560"/>
            <ac:cxnSpMk id="34" creationId="{0BC05BB8-2100-D848-8F1B-99FE44CC99B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55" creationId="{2CCB7FD7-812B-F441-A85F-56060C508AC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56" creationId="{CFAEFDD5-A301-1C48-9B2E-65035F332FD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0" creationId="{C7CD3EB7-C3D9-2940-93C2-644299386495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1" creationId="{062079D4-64A9-BC49-B92C-1810B70112E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2" creationId="{FD5AA64F-0E17-AB40-9E93-D4B6C64D66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3" creationId="{B3F360A7-E8A3-0645-929B-D949D2ACBCA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4" creationId="{810B2D9A-058C-3B46-997B-4A72A11FF4F9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5" creationId="{23587A97-FF4A-8A46-ADD1-7EC090628F24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6" creationId="{04BB10F0-674B-1E4D-A0F6-F448FCA1A3F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7" creationId="{8541C063-592A-B045-9707-96DECDC971A3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68" creationId="{EACBB1B0-356B-F644-8D90-0A1B403AA42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1" creationId="{519E318F-F060-CA48-A907-B36CFBC7FF4E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2" creationId="{55BB51A7-021D-DB4E-8282-9A9A190A8CC0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3" creationId="{861158B7-2713-3F41-9973-045D961E9FC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4" creationId="{4D68C79F-A050-BE40-ACE2-85494FECAD2B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5" creationId="{7FD12629-16CA-FB4C-8837-5766C76CA696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6" creationId="{690766FC-5EA0-6C41-B9FD-830D0685DEC8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7" creationId="{26852250-884B-1E4F-BF8B-253C7DA5ABFA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8" creationId="{1E0520F8-D0EB-6842-9C5D-1AA39DAC80A1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79" creationId="{3427918E-1274-C847-B9D7-5CF6FBC25E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0" creationId="{892689BB-F77A-6044-A4B0-1660D2EE9E85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1" creationId="{0F33655F-B950-F540-83BE-C05586868647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2" creationId="{8E00798E-D64F-F44F-AC47-DCF4250FB84D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3" creationId="{80E3DDD4-280D-D946-94E3-34AE6A541BA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4" creationId="{A0BF7DF5-12DC-AB4A-A31F-C6B5E75BD16C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5" creationId="{13410105-EF4E-214F-A900-3A8F24B8F334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6" creationId="{D0E86FF1-491A-9C4E-830F-86B34EB7AD20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87" creationId="{544FDA66-501C-D347-9376-8CABF9968CCE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1" creationId="{0B106BEB-0C6E-1C46-8082-2BEFEE63CBDA}"/>
          </ac:cxnSpMkLst>
        </pc:cxnChg>
        <pc:cxnChg chg="del">
          <ac:chgData name="Kulinich Bohdan" userId="48e65c9f34e137d0" providerId="LiveId" clId="{61E7DECE-2311-47AE-A5BF-F60E45EBBA04}" dt="2021-09-17T09:05:13.052" v="127" actId="478"/>
          <ac:cxnSpMkLst>
            <pc:docMk/>
            <pc:sldMk cId="1592751932" sldId="560"/>
            <ac:cxnSpMk id="92" creationId="{190778EC-A954-3F4B-9E16-2026588A655F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3" creationId="{F7F45423-2BA4-2C44-9FF4-30B8E0247907}"/>
          </ac:cxnSpMkLst>
        </pc:cxnChg>
        <pc:cxnChg chg="del">
          <ac:chgData name="Kulinich Bohdan" userId="48e65c9f34e137d0" providerId="LiveId" clId="{61E7DECE-2311-47AE-A5BF-F60E45EBBA04}" dt="2021-09-17T09:05:09.830" v="126" actId="478"/>
          <ac:cxnSpMkLst>
            <pc:docMk/>
            <pc:sldMk cId="1592751932" sldId="560"/>
            <ac:cxnSpMk id="94" creationId="{8241752C-F747-5546-A17A-3E9FD7852AF2}"/>
          </ac:cxnSpMkLst>
        </pc:cxnChg>
        <pc:cxnChg chg="mod modVis">
          <ac:chgData name="Kulinich Bohdan" userId="48e65c9f34e137d0" providerId="LiveId" clId="{61E7DECE-2311-47AE-A5BF-F60E45EBBA04}" dt="2021-09-17T09:05:44.538" v="144" actId="14429"/>
          <ac:cxnSpMkLst>
            <pc:docMk/>
            <pc:sldMk cId="1592751932" sldId="560"/>
            <ac:cxnSpMk id="131" creationId="{46F7F230-9099-C84D-B165-3FA3366FED47}"/>
          </ac:cxnSpMkLst>
        </pc:cxnChg>
        <pc:cxnChg chg="mod modVis">
          <ac:chgData name="Kulinich Bohdan" userId="48e65c9f34e137d0" providerId="LiveId" clId="{61E7DECE-2311-47AE-A5BF-F60E45EBBA04}" dt="2021-09-17T09:05:44.913" v="145" actId="14429"/>
          <ac:cxnSpMkLst>
            <pc:docMk/>
            <pc:sldMk cId="1592751932" sldId="560"/>
            <ac:cxnSpMk id="132" creationId="{B26F1DB1-40E6-9249-9D6D-2B1BD2596BD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5" creationId="{6CF3FFA9-B449-4396-A246-0B1F5BA9EB1D}"/>
          </ac:cxnSpMkLst>
        </pc:cxnChg>
        <pc:cxnChg chg="mod modVis">
          <ac:chgData name="Kulinich Bohdan" userId="48e65c9f34e137d0" providerId="LiveId" clId="{61E7DECE-2311-47AE-A5BF-F60E45EBBA04}" dt="2021-09-17T09:05:46.413" v="149" actId="14429"/>
          <ac:cxnSpMkLst>
            <pc:docMk/>
            <pc:sldMk cId="1592751932" sldId="560"/>
            <ac:cxnSpMk id="136" creationId="{EB248B31-FD03-FD4D-A769-360D1973E0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37" creationId="{1B2CA7C4-EAB8-4DF2-9488-C2A94064A45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1" creationId="{1D461B77-3B48-4408-A9A0-1EBC8A9E1EA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42" creationId="{D03BC27C-0208-4C2A-BD20-6EF29BC25286}"/>
          </ac:cxnSpMkLst>
        </pc:cxnChg>
        <pc:cxnChg chg="mod modVis">
          <ac:chgData name="Kulinich Bohdan" userId="48e65c9f34e137d0" providerId="LiveId" clId="{61E7DECE-2311-47AE-A5BF-F60E45EBBA04}" dt="2021-09-17T09:05:45.679" v="147" actId="14429"/>
          <ac:cxnSpMkLst>
            <pc:docMk/>
            <pc:sldMk cId="1592751932" sldId="560"/>
            <ac:cxnSpMk id="144" creationId="{45A5D176-6D68-1844-907C-A34299D1BE03}"/>
          </ac:cxnSpMkLst>
        </pc:cxnChg>
        <pc:cxnChg chg="mod modVis">
          <ac:chgData name="Kulinich Bohdan" userId="48e65c9f34e137d0" providerId="LiveId" clId="{61E7DECE-2311-47AE-A5BF-F60E45EBBA04}" dt="2021-09-17T09:05:46.054" v="148" actId="14429"/>
          <ac:cxnSpMkLst>
            <pc:docMk/>
            <pc:sldMk cId="1592751932" sldId="560"/>
            <ac:cxnSpMk id="145" creationId="{D997428B-3740-9548-A2B5-73FFFE8DF1F1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6" creationId="{1EE0E908-2F13-43F8-BBA5-7F570F37DEE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7" creationId="{B119FCD3-58E3-454B-A059-2692970F85C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8" creationId="{6AF3D966-535E-4F22-BEAE-73874D5A63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59" creationId="{07505B09-87EE-435C-A3F8-8262D41C2AB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0" creationId="{EF706306-BC07-4202-ADAD-46F2FD9B5DB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1" creationId="{58F9E9D2-A16D-40B5-8B5D-B539A9A3F51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2" creationId="{D95492CC-CB30-4699-8596-8B2F4942602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3" creationId="{2D8268B3-F8C8-4FDF-9EE5-A01B3E7A191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4" creationId="{266EA677-8C18-40FA-8F26-4BEC21E8154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5" creationId="{BC8CC378-5C23-4684-AB44-47C5F832CED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6" creationId="{9D40575E-A479-4FEF-961B-82ECE57F0E9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67" creationId="{033D18C1-1D5F-4F34-AD29-E0810B6130A9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79" creationId="{4C76D473-8179-442E-A896-2AE647E93D3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0" creationId="{F9083E41-4685-48F3-A29D-5812B521C7F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1" creationId="{5D39F3E3-D1DF-4CE0-98DE-BC3C51BFE4A0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2" creationId="{BF74A050-1900-4B47-9264-3A4938F3C69B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3" creationId="{7B11DE7E-AC01-44EB-9B68-62FCA7F18866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4" creationId="{D8B53F7F-547F-4EE4-86F9-D3271FD1542D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5" creationId="{CD66FF14-1260-47DB-91C8-2AA5614ECA0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6" creationId="{FC7B5F97-07A8-4F8E-98A1-B54D6CBAC14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7" creationId="{7989FEE2-F1DC-42A5-85AE-E6DB4897887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8" creationId="{41BC83D7-7B20-4235-B573-C7114C1FFAB4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89" creationId="{B95B1C3B-1A2E-4878-900D-62B99D41A08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0" creationId="{0E9BB346-3BCC-4096-B52F-99EB56346185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1" creationId="{1D19D36A-D727-41F8-84E9-4093EA0E8078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2" creationId="{ABE6AADF-59CA-4B9A-89E3-AA1AA4CE04FF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3" creationId="{670A6AAE-5997-499E-A0C7-27B6F8D8743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4" creationId="{AE2A1724-95EF-47AC-B030-DB4BC242487E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5" creationId="{0E9BAF1D-3CC0-4C82-9729-8BBD2813429C}"/>
          </ac:cxnSpMkLst>
        </pc:cxnChg>
        <pc:cxnChg chg="mod">
          <ac:chgData name="Kulinich Bohdan" userId="48e65c9f34e137d0" providerId="LiveId" clId="{61E7DECE-2311-47AE-A5BF-F60E45EBBA04}" dt="2021-09-17T09:05:21.300" v="128"/>
          <ac:cxnSpMkLst>
            <pc:docMk/>
            <pc:sldMk cId="1592751932" sldId="560"/>
            <ac:cxnSpMk id="196" creationId="{5B777A5C-6950-43D1-A6D4-38ADF27A9ABD}"/>
          </ac:cxnSpMkLst>
        </pc:cxnChg>
      </pc:sldChg>
      <pc:sldChg chg="add">
        <pc:chgData name="Kulinich Bohdan" userId="48e65c9f34e137d0" providerId="LiveId" clId="{61E7DECE-2311-47AE-A5BF-F60E45EBBA04}" dt="2021-09-17T09:05:02.493" v="125"/>
        <pc:sldMkLst>
          <pc:docMk/>
          <pc:sldMk cId="3589845810" sldId="561"/>
        </pc:sldMkLst>
      </pc:sldChg>
      <pc:sldChg chg="modAnim">
        <pc:chgData name="Kulinich Bohdan" userId="48e65c9f34e137d0" providerId="LiveId" clId="{61E7DECE-2311-47AE-A5BF-F60E45EBBA04}" dt="2021-09-17T14:43:08.156" v="177"/>
        <pc:sldMkLst>
          <pc:docMk/>
          <pc:sldMk cId="1740785507" sldId="566"/>
        </pc:sldMkLst>
      </pc:sldChg>
    </pc:docChg>
  </pc:docChgLst>
  <pc:docChgLst>
    <pc:chgData name="Kulinich Bohdan" userId="48e65c9f34e137d0" providerId="LiveId" clId="{721F969F-40CA-A448-85A1-E2F08564BD0D}"/>
    <pc:docChg chg="undo custSel addSld delSld modSld">
      <pc:chgData name="Kulinich Bohdan" userId="48e65c9f34e137d0" providerId="LiveId" clId="{721F969F-40CA-A448-85A1-E2F08564BD0D}" dt="2022-02-05T21:29:27.788" v="6086" actId="20577"/>
      <pc:docMkLst>
        <pc:docMk/>
      </pc:docMkLst>
      <pc:sldChg chg="modSp mod">
        <pc:chgData name="Kulinich Bohdan" userId="48e65c9f34e137d0" providerId="LiveId" clId="{721F969F-40CA-A448-85A1-E2F08564BD0D}" dt="2022-02-05T21:29:27.788" v="6086" actId="20577"/>
        <pc:sldMkLst>
          <pc:docMk/>
          <pc:sldMk cId="2392856674" sldId="425"/>
        </pc:sldMkLst>
        <pc:spChg chg="mod">
          <ac:chgData name="Kulinich Bohdan" userId="48e65c9f34e137d0" providerId="LiveId" clId="{721F969F-40CA-A448-85A1-E2F08564BD0D}" dt="2022-02-05T21:29:27.788" v="6086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721F969F-40CA-A448-85A1-E2F08564BD0D}" dt="2022-02-05T21:28:13.374" v="6060" actId="20577"/>
        <pc:sldMkLst>
          <pc:docMk/>
          <pc:sldMk cId="2814267068" sldId="429"/>
        </pc:sldMkLst>
        <pc:spChg chg="mod">
          <ac:chgData name="Kulinich Bohdan" userId="48e65c9f34e137d0" providerId="LiveId" clId="{721F969F-40CA-A448-85A1-E2F08564BD0D}" dt="2022-02-05T21:23:57.603" v="581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721F969F-40CA-A448-85A1-E2F08564BD0D}" dt="2022-02-05T21:25:32.302" v="5871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721F969F-40CA-A448-85A1-E2F08564BD0D}" dt="2022-02-05T21:26:26.970" v="592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721F969F-40CA-A448-85A1-E2F08564BD0D}" dt="2022-02-05T21:26:48.258" v="5970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721F969F-40CA-A448-85A1-E2F08564BD0D}" dt="2022-02-05T21:27:12.535" v="6010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721F969F-40CA-A448-85A1-E2F08564BD0D}" dt="2022-02-05T21:28:13.374" v="606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721F969F-40CA-A448-85A1-E2F08564BD0D}" dt="2022-01-23T18:35:58.586" v="26" actId="1076"/>
        <pc:sldMkLst>
          <pc:docMk/>
          <pc:sldMk cId="892962582" sldId="432"/>
        </pc:sldMkLst>
        <pc:spChg chg="mod">
          <ac:chgData name="Kulinich Bohdan" userId="48e65c9f34e137d0" providerId="LiveId" clId="{721F969F-40CA-A448-85A1-E2F08564BD0D}" dt="2022-01-23T18:35:58.586" v="26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721F969F-40CA-A448-85A1-E2F08564BD0D}" dt="2022-01-23T18:35:46.585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addAnim delAnim modAnim">
        <pc:chgData name="Kulinich Bohdan" userId="48e65c9f34e137d0" providerId="LiveId" clId="{721F969F-40CA-A448-85A1-E2F08564BD0D}" dt="2022-02-02T20:45:48.924" v="3455" actId="166"/>
        <pc:sldMkLst>
          <pc:docMk/>
          <pc:sldMk cId="2931491721" sldId="646"/>
        </pc:sldMkLst>
        <pc:spChg chg="mod">
          <ac:chgData name="Kulinich Bohdan" userId="48e65c9f34e137d0" providerId="LiveId" clId="{721F969F-40CA-A448-85A1-E2F08564BD0D}" dt="2022-02-01T20:31:59.399" v="2327" actId="20577"/>
          <ac:spMkLst>
            <pc:docMk/>
            <pc:sldMk cId="2931491721" sldId="646"/>
            <ac:spMk id="6" creationId="{C455324C-6A9E-440D-AAF7-47FB99AD2433}"/>
          </ac:spMkLst>
        </pc:spChg>
        <pc:spChg chg="add mod modVis">
          <ac:chgData name="Kulinich Bohdan" userId="48e65c9f34e137d0" providerId="LiveId" clId="{721F969F-40CA-A448-85A1-E2F08564BD0D}" dt="2022-02-02T20:45:48.924" v="3455" actId="166"/>
          <ac:spMkLst>
            <pc:docMk/>
            <pc:sldMk cId="2931491721" sldId="646"/>
            <ac:spMk id="8" creationId="{8BC40661-6712-434D-ACC3-205C410807D0}"/>
          </ac:spMkLst>
        </pc:spChg>
        <pc:spChg chg="add mod">
          <ac:chgData name="Kulinich Bohdan" userId="48e65c9f34e137d0" providerId="LiveId" clId="{721F969F-40CA-A448-85A1-E2F08564BD0D}" dt="2022-01-26T16:22:02.880" v="725" actId="164"/>
          <ac:spMkLst>
            <pc:docMk/>
            <pc:sldMk cId="2931491721" sldId="646"/>
            <ac:spMk id="22" creationId="{A3F5421B-42C6-634E-964E-82858283F7F0}"/>
          </ac:spMkLst>
        </pc:spChg>
        <pc:spChg chg="add mod">
          <ac:chgData name="Kulinich Bohdan" userId="48e65c9f34e137d0" providerId="LiveId" clId="{721F969F-40CA-A448-85A1-E2F08564BD0D}" dt="2022-01-26T16:22:02.880" v="725" actId="164"/>
          <ac:spMkLst>
            <pc:docMk/>
            <pc:sldMk cId="2931491721" sldId="646"/>
            <ac:spMk id="23" creationId="{29E9B78E-B41F-EC41-8A92-A675EB09C68B}"/>
          </ac:spMkLst>
        </pc:spChg>
        <pc:spChg chg="add mod">
          <ac:chgData name="Kulinich Bohdan" userId="48e65c9f34e137d0" providerId="LiveId" clId="{721F969F-40CA-A448-85A1-E2F08564BD0D}" dt="2022-01-26T16:20:25.521" v="705" actId="1036"/>
          <ac:spMkLst>
            <pc:docMk/>
            <pc:sldMk cId="2931491721" sldId="646"/>
            <ac:spMk id="31" creationId="{12906905-9878-1D44-9D10-ED279E878C2C}"/>
          </ac:spMkLst>
        </pc:spChg>
        <pc:spChg chg="add mod">
          <ac:chgData name="Kulinich Bohdan" userId="48e65c9f34e137d0" providerId="LiveId" clId="{721F969F-40CA-A448-85A1-E2F08564BD0D}" dt="2022-01-26T16:25:09.355" v="754" actId="14100"/>
          <ac:spMkLst>
            <pc:docMk/>
            <pc:sldMk cId="2931491721" sldId="646"/>
            <ac:spMk id="35" creationId="{36231C46-E3B6-5F4B-9B2A-7BD8BA082D71}"/>
          </ac:spMkLst>
        </pc:spChg>
        <pc:spChg chg="add mod">
          <ac:chgData name="Kulinich Bohdan" userId="48e65c9f34e137d0" providerId="LiveId" clId="{721F969F-40CA-A448-85A1-E2F08564BD0D}" dt="2022-01-26T16:22:02.880" v="725" actId="164"/>
          <ac:spMkLst>
            <pc:docMk/>
            <pc:sldMk cId="2931491721" sldId="646"/>
            <ac:spMk id="36" creationId="{B738842C-AE93-0549-97B3-02B5A0454E98}"/>
          </ac:spMkLst>
        </pc:spChg>
        <pc:spChg chg="add mod">
          <ac:chgData name="Kulinich Bohdan" userId="48e65c9f34e137d0" providerId="LiveId" clId="{721F969F-40CA-A448-85A1-E2F08564BD0D}" dt="2022-01-26T16:21:27.313" v="724" actId="1037"/>
          <ac:spMkLst>
            <pc:docMk/>
            <pc:sldMk cId="2931491721" sldId="646"/>
            <ac:spMk id="37" creationId="{5EDFE017-9CC7-9349-857D-20D6D4FE9AD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3" creationId="{03871AA9-06E0-1848-B0DE-7B491ACAA1BC}"/>
          </ac:spMkLst>
        </pc:spChg>
        <pc:spChg chg="add mod topLvl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44" creationId="{E150F9C8-D554-E943-A8D9-9063042DE8B5}"/>
          </ac:spMkLst>
        </pc:spChg>
        <pc:spChg chg="add del mod">
          <ac:chgData name="Kulinich Bohdan" userId="48e65c9f34e137d0" providerId="LiveId" clId="{721F969F-40CA-A448-85A1-E2F08564BD0D}" dt="2022-01-24T19:28:01.349" v="222" actId="478"/>
          <ac:spMkLst>
            <pc:docMk/>
            <pc:sldMk cId="2931491721" sldId="646"/>
            <ac:spMk id="45" creationId="{45E01CB6-5E05-4C4D-B269-D92558600F5E}"/>
          </ac:spMkLst>
        </pc:spChg>
        <pc:spChg chg="add mod">
          <ac:chgData name="Kulinich Bohdan" userId="48e65c9f34e137d0" providerId="LiveId" clId="{721F969F-40CA-A448-85A1-E2F08564BD0D}" dt="2022-02-02T20:44:27.210" v="3427" actId="1076"/>
          <ac:spMkLst>
            <pc:docMk/>
            <pc:sldMk cId="2931491721" sldId="646"/>
            <ac:spMk id="45" creationId="{827E11B0-1597-2141-B4BA-A8B8B23F6D1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5" creationId="{FC634A1D-CC20-F543-99D6-0DB68065E946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7" creationId="{19E57B4D-CE1E-694F-8776-A3A361034D2A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48" creationId="{DD2432F6-F89C-2D44-8939-C721F808F5E1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48" creationId="{E271223A-E45D-334C-8F48-140D874EFEF5}"/>
          </ac:spMkLst>
        </pc:spChg>
        <pc:spChg chg="add del mod">
          <ac:chgData name="Kulinich Bohdan" userId="48e65c9f34e137d0" providerId="LiveId" clId="{721F969F-40CA-A448-85A1-E2F08564BD0D}" dt="2022-01-24T19:18:16.285" v="117"/>
          <ac:spMkLst>
            <pc:docMk/>
            <pc:sldMk cId="2931491721" sldId="646"/>
            <ac:spMk id="50" creationId="{0F78CA6B-220C-4B4B-BE25-B90E44467E76}"/>
          </ac:spMkLst>
        </pc:spChg>
        <pc:spChg chg="add del mod">
          <ac:chgData name="Kulinich Bohdan" userId="48e65c9f34e137d0" providerId="LiveId" clId="{721F969F-40CA-A448-85A1-E2F08564BD0D}" dt="2022-01-24T19:17:44.649" v="109"/>
          <ac:spMkLst>
            <pc:docMk/>
            <pc:sldMk cId="2931491721" sldId="646"/>
            <ac:spMk id="53" creationId="{F486370F-2662-0B4D-BAE0-BB7534C51010}"/>
          </ac:spMkLst>
        </pc:spChg>
        <pc:spChg chg="add mod topLvl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56" creationId="{1594E434-E3D4-B84C-9B29-32184C01AEE2}"/>
          </ac:spMkLst>
        </pc:spChg>
        <pc:spChg chg="add mod topLvl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57" creationId="{D0536413-0568-D840-A635-FDBB971DBD01}"/>
          </ac:spMkLst>
        </pc:spChg>
        <pc:spChg chg="add mod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62" creationId="{02F4BB1F-07F5-DE4E-86B5-56C20297D225}"/>
          </ac:spMkLst>
        </pc:spChg>
        <pc:spChg chg="add mod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63" creationId="{7AB70CC2-2CB1-D540-A6C0-F4533E2BF16F}"/>
          </ac:spMkLst>
        </pc:spChg>
        <pc:spChg chg="add mod">
          <ac:chgData name="Kulinich Bohdan" userId="48e65c9f34e137d0" providerId="LiveId" clId="{721F969F-40CA-A448-85A1-E2F08564BD0D}" dt="2022-01-26T16:12:48.254" v="610" actId="20577"/>
          <ac:spMkLst>
            <pc:docMk/>
            <pc:sldMk cId="2931491721" sldId="646"/>
            <ac:spMk id="64" creationId="{C712C85D-A7F6-5148-A9D6-2EC4FB59622F}"/>
          </ac:spMkLst>
        </pc:spChg>
        <pc:spChg chg="add mod">
          <ac:chgData name="Kulinich Bohdan" userId="48e65c9f34e137d0" providerId="LiveId" clId="{721F969F-40CA-A448-85A1-E2F08564BD0D}" dt="2022-01-26T16:13:34.235" v="620" actId="164"/>
          <ac:spMkLst>
            <pc:docMk/>
            <pc:sldMk cId="2931491721" sldId="646"/>
            <ac:spMk id="65" creationId="{E76530D1-2ABA-4D4D-9D58-3C4A9773AD8D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2" creationId="{408BCCB8-D554-7D4B-8F64-904016CCDF58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3" creationId="{843A68F1-2A34-8A49-A245-D366DF6A8FFA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4" creationId="{7B63ABBA-FE40-A14D-876F-798B32823C45}"/>
          </ac:spMkLst>
        </pc:spChg>
        <pc:spChg chg="add mod">
          <ac:chgData name="Kulinich Bohdan" userId="48e65c9f34e137d0" providerId="LiveId" clId="{721F969F-40CA-A448-85A1-E2F08564BD0D}" dt="2022-01-26T16:14:18.019" v="624" actId="164"/>
          <ac:spMkLst>
            <pc:docMk/>
            <pc:sldMk cId="2931491721" sldId="646"/>
            <ac:spMk id="76" creationId="{C8B5F062-640A-9640-88CB-A8480C23D659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79" creationId="{A78276D9-74C2-B745-B8A7-CB815AD38604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80" creationId="{9191EE1A-1FC2-554D-A983-BEA15991B4BC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84" creationId="{0D72DDB2-6A3E-FA4D-8918-95FA91DFD594}"/>
          </ac:spMkLst>
        </pc:spChg>
        <pc:spChg chg="del">
          <ac:chgData name="Kulinich Bohdan" userId="48e65c9f34e137d0" providerId="LiveId" clId="{721F969F-40CA-A448-85A1-E2F08564BD0D}" dt="2022-01-24T15:14:48.564" v="27" actId="478"/>
          <ac:spMkLst>
            <pc:docMk/>
            <pc:sldMk cId="2931491721" sldId="646"/>
            <ac:spMk id="85" creationId="{8F317796-B55A-E144-A8ED-318C2C19DE2E}"/>
          </ac:spMkLst>
        </pc:spChg>
        <pc:spChg chg="add mod">
          <ac:chgData name="Kulinich Bohdan" userId="48e65c9f34e137d0" providerId="LiveId" clId="{721F969F-40CA-A448-85A1-E2F08564BD0D}" dt="2022-01-26T16:12:56.407" v="614" actId="20577"/>
          <ac:spMkLst>
            <pc:docMk/>
            <pc:sldMk cId="2931491721" sldId="646"/>
            <ac:spMk id="93" creationId="{861D91A0-0FB6-9E41-802F-FAAAE1DD735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0" creationId="{122AA28D-D369-7B41-B0BD-EC20025DF19C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1" creationId="{9CCCD1B6-4532-2449-B72A-7C89FC697E73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2" creationId="{085AED7B-7995-1C44-86FD-C8A46E0B36F3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3" creationId="{31C3E8A0-1A6C-C043-87A1-9D90EB017CE6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4" creationId="{E92AAF80-40DF-5D46-9D87-094AA06AB919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5" creationId="{B5500E48-0766-F44D-86C3-B80E7324545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6" creationId="{316BC5B2-6AB6-E043-B15B-227BEBCE62B6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7" creationId="{78994F39-9CF1-B647-B82B-2D820674F74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8" creationId="{56CD6EA5-3972-DD4C-A329-E826935DECC3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09" creationId="{0A744FE4-8444-D547-8DB8-41E171AEDD8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0" creationId="{31844344-AB88-0940-AF48-DB284E162CE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1" creationId="{075AF157-F458-CE4E-8F5B-C71CEB75031F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2" creationId="{80C82955-A849-334E-B52E-AB09738A81B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3" creationId="{6C1CD1E6-E551-5142-8718-5550E600DE8D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4" creationId="{4240FEE1-943B-DF49-B98C-70D1B341473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5" creationId="{3B99D4A0-9A96-C24A-9561-4D4862FE0691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6" creationId="{0E8A6FA1-B76D-2945-8AB4-FC84982BDBD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7" creationId="{F4C02197-1ED2-EC46-95A4-07202B9C91AA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8" creationId="{0E754C27-4A2B-7F43-997D-3AA78BAD4821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19" creationId="{7A7C02AA-1672-C94B-A7B2-1A570B74F4BE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0" creationId="{8A709A19-6C56-4745-BC29-7CF1C73A6F0B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1" creationId="{39237C33-F5A5-5148-AF2B-94DDC142E6A7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2" creationId="{93D1D079-507F-024D-A6B6-5F0ADA44BDE2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3" creationId="{8A3BBB06-E2AD-324E-A88F-9B0E900152ED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4" creationId="{4D5D7DDD-FC8D-294E-BDF3-51DA7CF9E4AE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5" creationId="{5CF715BA-0359-3A49-B116-1232527B1CAF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6" creationId="{16865218-4F7D-7E4D-96CD-C6F0EE2DF4C5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7" creationId="{A5CD22FF-0D2D-A447-904F-6447B2C2332B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8" creationId="{2074E3E8-64A9-3348-8F04-4CB6141BF3CE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29" creationId="{5A6852D9-8024-0243-8D7A-E10FD6564CFD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0" creationId="{6737AF99-A5B2-1446-AE50-FE1A48DFF554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1" creationId="{6F7931B7-C759-944A-B8D7-D1FE54B21D80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2" creationId="{DCD22981-9C64-E745-BFDC-3DC1065AD4DB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3" creationId="{36776EBF-9C00-EF4A-8F3B-80550F3AF981}"/>
          </ac:spMkLst>
        </pc:spChg>
        <pc:spChg chg="add del mod topLvl">
          <ac:chgData name="Kulinich Bohdan" userId="48e65c9f34e137d0" providerId="LiveId" clId="{721F969F-40CA-A448-85A1-E2F08564BD0D}" dt="2022-01-30T09:51:37.857" v="809"/>
          <ac:spMkLst>
            <pc:docMk/>
            <pc:sldMk cId="2931491721" sldId="646"/>
            <ac:spMk id="134" creationId="{2F2A330C-DF21-0D49-9832-D2A3B7EE4059}"/>
          </ac:spMkLst>
        </pc:spChg>
        <pc:spChg chg="add mod">
          <ac:chgData name="Kulinich Bohdan" userId="48e65c9f34e137d0" providerId="LiveId" clId="{721F969F-40CA-A448-85A1-E2F08564BD0D}" dt="2022-01-30T13:44:42.728" v="1106" actId="1076"/>
          <ac:spMkLst>
            <pc:docMk/>
            <pc:sldMk cId="2931491721" sldId="646"/>
            <ac:spMk id="135" creationId="{56F0EBCD-CE0C-D54B-B752-FB9201FBDEE6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6" creationId="{1CC1AE2B-6D94-1944-AE22-1DEF8C2D9443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7" creationId="{498A9B58-17E6-B249-A2F9-6094BC1DE2DF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8" creationId="{C993B00C-2836-BE43-976E-97BD88A438C3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39" creationId="{167BBEE5-952B-B347-8C20-2D8D2FCF4CA4}"/>
          </ac:spMkLst>
        </pc:spChg>
        <pc:spChg chg="add del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40" creationId="{D8E9BE39-1E5E-0243-B153-EE724220EC6E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41" creationId="{56C492CF-BDA4-B94B-9791-246F91FA5C30}"/>
          </ac:spMkLst>
        </pc:spChg>
        <pc:spChg chg="add mod">
          <ac:chgData name="Kulinich Bohdan" userId="48e65c9f34e137d0" providerId="LiveId" clId="{721F969F-40CA-A448-85A1-E2F08564BD0D}" dt="2022-01-30T13:44:22.862" v="1096" actId="1036"/>
          <ac:spMkLst>
            <pc:docMk/>
            <pc:sldMk cId="2931491721" sldId="646"/>
            <ac:spMk id="142" creationId="{2AAC1BE6-A886-9B4D-BF83-E62F8E1DD49F}"/>
          </ac:spMkLst>
        </pc:spChg>
        <pc:grpChg chg="add mod">
          <ac:chgData name="Kulinich Bohdan" userId="48e65c9f34e137d0" providerId="LiveId" clId="{721F969F-40CA-A448-85A1-E2F08564BD0D}" dt="2022-01-26T16:13:34.235" v="620" actId="164"/>
          <ac:grpSpMkLst>
            <pc:docMk/>
            <pc:sldMk cId="2931491721" sldId="646"/>
            <ac:grpSpMk id="2" creationId="{F7F015FF-A312-A045-B500-444FD75DE8B9}"/>
          </ac:grpSpMkLst>
        </pc:grpChg>
        <pc:grpChg chg="mod">
          <ac:chgData name="Kulinich Bohdan" userId="48e65c9f34e137d0" providerId="LiveId" clId="{721F969F-40CA-A448-85A1-E2F08564BD0D}" dt="2022-01-24T19:20:46.698" v="145" actId="1076"/>
          <ac:grpSpMkLst>
            <pc:docMk/>
            <pc:sldMk cId="2931491721" sldId="646"/>
            <ac:grpSpMk id="4" creationId="{5D2910CB-D54F-4A15-AC26-E3DB8CBF1F3C}"/>
          </ac:grpSpMkLst>
        </pc:grpChg>
        <pc:grpChg chg="add mod">
          <ac:chgData name="Kulinich Bohdan" userId="48e65c9f34e137d0" providerId="LiveId" clId="{721F969F-40CA-A448-85A1-E2F08564BD0D}" dt="2022-01-26T16:14:18.019" v="624" actId="164"/>
          <ac:grpSpMkLst>
            <pc:docMk/>
            <pc:sldMk cId="2931491721" sldId="646"/>
            <ac:grpSpMk id="7" creationId="{243E6C0C-8484-A949-A4EC-75BAF6593E33}"/>
          </ac:grpSpMkLst>
        </pc:grpChg>
        <pc:grpChg chg="del">
          <ac:chgData name="Kulinich Bohdan" userId="48e65c9f34e137d0" providerId="LiveId" clId="{721F969F-40CA-A448-85A1-E2F08564BD0D}" dt="2022-01-24T15:14:48.564" v="27" actId="478"/>
          <ac:grpSpMkLst>
            <pc:docMk/>
            <pc:sldMk cId="2931491721" sldId="646"/>
            <ac:grpSpMk id="9" creationId="{1992054E-8288-E142-B661-B72263B3FDF2}"/>
          </ac:grpSpMkLst>
        </pc:grpChg>
        <pc:grpChg chg="add del mod">
          <ac:chgData name="Kulinich Bohdan" userId="48e65c9f34e137d0" providerId="LiveId" clId="{721F969F-40CA-A448-85A1-E2F08564BD0D}" dt="2022-01-30T09:51:37.279" v="808" actId="164"/>
          <ac:grpSpMkLst>
            <pc:docMk/>
            <pc:sldMk cId="2931491721" sldId="646"/>
            <ac:grpSpMk id="10" creationId="{6608DE80-AD37-7340-A35D-4D061323DA77}"/>
          </ac:grpSpMkLst>
        </pc:grpChg>
        <pc:grpChg chg="add mod">
          <ac:chgData name="Kulinich Bohdan" userId="48e65c9f34e137d0" providerId="LiveId" clId="{721F969F-40CA-A448-85A1-E2F08564BD0D}" dt="2022-01-24T19:17:43.384" v="105" actId="164"/>
          <ac:grpSpMkLst>
            <pc:docMk/>
            <pc:sldMk cId="2931491721" sldId="646"/>
            <ac:grpSpMk id="11" creationId="{B229C1F8-5726-AC4B-8185-87F921BA798F}"/>
          </ac:grpSpMkLst>
        </pc:grpChg>
        <pc:grpChg chg="add mod">
          <ac:chgData name="Kulinich Bohdan" userId="48e65c9f34e137d0" providerId="LiveId" clId="{721F969F-40CA-A448-85A1-E2F08564BD0D}" dt="2022-01-26T16:22:02.880" v="725" actId="164"/>
          <ac:grpSpMkLst>
            <pc:docMk/>
            <pc:sldMk cId="2931491721" sldId="646"/>
            <ac:grpSpMk id="13" creationId="{A0DFB871-B127-AC40-94A2-3B86CAED657D}"/>
          </ac:grpSpMkLst>
        </pc:grpChg>
        <pc:grpChg chg="add del mod">
          <ac:chgData name="Kulinich Bohdan" userId="48e65c9f34e137d0" providerId="LiveId" clId="{721F969F-40CA-A448-85A1-E2F08564BD0D}" dt="2022-01-24T19:20:33.233" v="140" actId="165"/>
          <ac:grpSpMkLst>
            <pc:docMk/>
            <pc:sldMk cId="2931491721" sldId="646"/>
            <ac:grpSpMk id="15" creationId="{846332E1-248A-F24C-954B-A6C884720C27}"/>
          </ac:grpSpMkLst>
        </pc:grpChg>
        <pc:grpChg chg="del">
          <ac:chgData name="Kulinich Bohdan" userId="48e65c9f34e137d0" providerId="LiveId" clId="{721F969F-40CA-A448-85A1-E2F08564BD0D}" dt="2022-01-24T15:14:48.564" v="27" actId="478"/>
          <ac:grpSpMkLst>
            <pc:docMk/>
            <pc:sldMk cId="2931491721" sldId="646"/>
            <ac:grpSpMk id="28" creationId="{D5B77C3F-3A10-5741-9479-AC0660046DFB}"/>
          </ac:grpSpMkLst>
        </pc:grpChg>
        <pc:grpChg chg="del">
          <ac:chgData name="Kulinich Bohdan" userId="48e65c9f34e137d0" providerId="LiveId" clId="{721F969F-40CA-A448-85A1-E2F08564BD0D}" dt="2022-01-24T15:14:48.564" v="27" actId="478"/>
          <ac:grpSpMkLst>
            <pc:docMk/>
            <pc:sldMk cId="2931491721" sldId="646"/>
            <ac:grpSpMk id="31" creationId="{45BB25FE-37A8-5C42-9CC7-118CC1351B2D}"/>
          </ac:grpSpMkLst>
        </pc:grpChg>
        <pc:picChg chg="add mod modVis modCrop">
          <ac:chgData name="Kulinich Bohdan" userId="48e65c9f34e137d0" providerId="LiveId" clId="{721F969F-40CA-A448-85A1-E2F08564BD0D}" dt="2022-01-26T16:27:08.516" v="786" actId="14429"/>
          <ac:picMkLst>
            <pc:docMk/>
            <pc:sldMk cId="2931491721" sldId="646"/>
            <ac:picMk id="9" creationId="{3D49B4D8-A9CC-7C4A-A057-01FAF3DF3046}"/>
          </ac:picMkLst>
        </pc:picChg>
        <pc:picChg chg="add del mod">
          <ac:chgData name="Kulinich Bohdan" userId="48e65c9f34e137d0" providerId="LiveId" clId="{721F969F-40CA-A448-85A1-E2F08564BD0D}" dt="2022-01-24T19:19:59.148" v="129" actId="478"/>
          <ac:picMkLst>
            <pc:docMk/>
            <pc:sldMk cId="2931491721" sldId="646"/>
            <ac:picMk id="10" creationId="{22D999D7-A8AF-F149-9278-C9D446D31135}"/>
          </ac:picMkLst>
        </pc:picChg>
        <pc:picChg chg="add mod">
          <ac:chgData name="Kulinich Bohdan" userId="48e65c9f34e137d0" providerId="LiveId" clId="{721F969F-40CA-A448-85A1-E2F08564BD0D}" dt="2022-01-26T16:20:25.521" v="705" actId="1036"/>
          <ac:picMkLst>
            <pc:docMk/>
            <pc:sldMk cId="2931491721" sldId="646"/>
            <ac:picMk id="34" creationId="{A1DECE58-6167-CF4E-AE61-B647AA2BFA1C}"/>
          </ac:picMkLst>
        </pc:picChg>
        <pc:picChg chg="add del mod topLvl">
          <ac:chgData name="Kulinich Bohdan" userId="48e65c9f34e137d0" providerId="LiveId" clId="{721F969F-40CA-A448-85A1-E2F08564BD0D}" dt="2022-01-30T09:51:37.857" v="809"/>
          <ac:picMkLst>
            <pc:docMk/>
            <pc:sldMk cId="2931491721" sldId="646"/>
            <ac:picMk id="39" creationId="{3D916452-DD87-0D43-A148-9835B0F22065}"/>
          </ac:picMkLst>
        </pc:picChg>
        <pc:picChg chg="add mod">
          <ac:chgData name="Kulinich Bohdan" userId="48e65c9f34e137d0" providerId="LiveId" clId="{721F969F-40CA-A448-85A1-E2F08564BD0D}" dt="2022-01-25T16:09:51.186" v="519"/>
          <ac:picMkLst>
            <pc:docMk/>
            <pc:sldMk cId="2931491721" sldId="646"/>
            <ac:picMk id="92" creationId="{DC0C12E2-AD95-1142-9571-1794AB9E0C1B}"/>
          </ac:picMkLst>
        </pc:picChg>
        <pc:cxnChg chg="add mod">
          <ac:chgData name="Kulinich Bohdan" userId="48e65c9f34e137d0" providerId="LiveId" clId="{721F969F-40CA-A448-85A1-E2F08564BD0D}" dt="2022-01-26T16:20:25.521" v="705" actId="1036"/>
          <ac:cxnSpMkLst>
            <pc:docMk/>
            <pc:sldMk cId="2931491721" sldId="646"/>
            <ac:cxnSpMk id="28" creationId="{D0504B8E-2360-4543-8BD4-31FE7FFA81B2}"/>
          </ac:cxnSpMkLst>
        </pc:cxnChg>
        <pc:cxnChg chg="add mod">
          <ac:chgData name="Kulinich Bohdan" userId="48e65c9f34e137d0" providerId="LiveId" clId="{721F969F-40CA-A448-85A1-E2F08564BD0D}" dt="2022-01-26T16:26:33.562" v="779" actId="1038"/>
          <ac:cxnSpMkLst>
            <pc:docMk/>
            <pc:sldMk cId="2931491721" sldId="646"/>
            <ac:cxnSpMk id="38" creationId="{4E6ED952-013D-744A-9310-E4EB263BF258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40" creationId="{28FCD707-285C-604E-B841-59D6A83D7F24}"/>
          </ac:cxnSpMkLst>
        </pc:cxnChg>
        <pc:cxnChg chg="add mod">
          <ac:chgData name="Kulinich Bohdan" userId="48e65c9f34e137d0" providerId="LiveId" clId="{721F969F-40CA-A448-85A1-E2F08564BD0D}" dt="2022-01-26T16:26:37.885" v="781" actId="1076"/>
          <ac:cxnSpMkLst>
            <pc:docMk/>
            <pc:sldMk cId="2931491721" sldId="646"/>
            <ac:cxnSpMk id="41" creationId="{2F618F74-BBAE-CB43-ADC4-A115AD6911DD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42" creationId="{FD09D92A-D145-6E41-93FF-87A4C105C9DD}"/>
          </ac:cxnSpMkLst>
        </pc:cxnChg>
        <pc:cxnChg chg="add del mod">
          <ac:chgData name="Kulinich Bohdan" userId="48e65c9f34e137d0" providerId="LiveId" clId="{721F969F-40CA-A448-85A1-E2F08564BD0D}" dt="2022-01-24T19:10:34.353" v="47" actId="478"/>
          <ac:cxnSpMkLst>
            <pc:docMk/>
            <pc:sldMk cId="2931491721" sldId="646"/>
            <ac:cxnSpMk id="47" creationId="{02CC6023-60F5-FD4A-BBF9-CEB31BAC97A7}"/>
          </ac:cxnSpMkLst>
        </pc:cxnChg>
        <pc:cxnChg chg="add mod topLvl">
          <ac:chgData name="Kulinich Bohdan" userId="48e65c9f34e137d0" providerId="LiveId" clId="{721F969F-40CA-A448-85A1-E2F08564BD0D}" dt="2022-01-26T16:13:34.235" v="620" actId="164"/>
          <ac:cxnSpMkLst>
            <pc:docMk/>
            <pc:sldMk cId="2931491721" sldId="646"/>
            <ac:cxnSpMk id="49" creationId="{B670F4A7-6FC6-014B-9AB8-3A24438876DD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0" creationId="{0697ED2F-116D-2743-AA6B-375A90B3F4E9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1" creationId="{F2102E44-0318-CE47-994C-B3D4DC20AB66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2" creationId="{2E0D4D16-3B1D-754E-9F3C-E393963A6A4B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3" creationId="{A3343E63-21DD-9041-BC8F-F79D374673E0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4" creationId="{E80BE639-15A6-C545-8E77-21CCE5D16A21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5" creationId="{60E7E56A-92D1-CA41-B378-D0BF404A78A7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58" creationId="{36B85CB7-F84F-164C-AD18-BD177E271B34}"/>
          </ac:cxnSpMkLst>
        </pc:cxnChg>
        <pc:cxnChg chg="add mod">
          <ac:chgData name="Kulinich Bohdan" userId="48e65c9f34e137d0" providerId="LiveId" clId="{721F969F-40CA-A448-85A1-E2F08564BD0D}" dt="2022-01-26T16:13:34.235" v="620" actId="164"/>
          <ac:cxnSpMkLst>
            <pc:docMk/>
            <pc:sldMk cId="2931491721" sldId="646"/>
            <ac:cxnSpMk id="59" creationId="{91CDBC09-CDB7-D646-9780-3548934AF6D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0" creationId="{E3B2AD20-C25C-C04C-905A-3B5DD8341B30}"/>
          </ac:cxnSpMkLst>
        </pc:cxnChg>
        <pc:cxnChg chg="add mod">
          <ac:chgData name="Kulinich Bohdan" userId="48e65c9f34e137d0" providerId="LiveId" clId="{721F969F-40CA-A448-85A1-E2F08564BD0D}" dt="2022-01-26T16:13:34.235" v="620" actId="164"/>
          <ac:cxnSpMkLst>
            <pc:docMk/>
            <pc:sldMk cId="2931491721" sldId="646"/>
            <ac:cxnSpMk id="61" creationId="{B7A89FBB-7DD5-D943-B1D2-9B02F08B822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6" creationId="{2F23F115-6557-BC46-AB2F-1ECD836D888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7" creationId="{AD99DF7A-8679-5E4C-9E24-32F741AACA6E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8" creationId="{810DC14B-58E1-A64E-BC04-728CFCE422F0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69" creationId="{E592E043-8AD8-2E48-B973-7AF760BE457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0" creationId="{6B9A9927-691D-4B45-BCE4-7672A4CC28A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1" creationId="{30F047FF-CB29-9140-828B-A64F73F3FA8E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2" creationId="{BD7EEA15-3929-3F4C-9416-3ABDDEA6A40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3" creationId="{A260C2D1-F865-904D-B4C6-0575D7583953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4" creationId="{4943743A-9C3F-B141-ADCC-504C2D2B2AE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5" creationId="{E09AC71C-5ECB-4B49-8B1A-1D8D174134F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7" creationId="{E55A8927-CF1D-3942-A9B6-6133F0BC7A76}"/>
          </ac:cxnSpMkLst>
        </pc:cxnChg>
        <pc:cxnChg chg="add mod">
          <ac:chgData name="Kulinich Bohdan" userId="48e65c9f34e137d0" providerId="LiveId" clId="{721F969F-40CA-A448-85A1-E2F08564BD0D}" dt="2022-01-26T16:14:18.019" v="624" actId="164"/>
          <ac:cxnSpMkLst>
            <pc:docMk/>
            <pc:sldMk cId="2931491721" sldId="646"/>
            <ac:cxnSpMk id="78" creationId="{307F2337-C34E-1E4B-9A1F-7D1DA0A93859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79" creationId="{4658E90B-8906-914E-94C1-717B26663120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0" creationId="{173F3F34-5D8C-DC4A-9BD9-C480D9B3A2E4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1" creationId="{006A17B2-41A7-DF4B-B0CF-AFB5026AA00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2" creationId="{182DACEE-8214-BB4C-9CA5-D01905E2FE97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3" creationId="{3B8C7A03-431C-9342-B2BB-C04082CBB1C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4" creationId="{B641580B-97B8-E64F-BC25-17D4D3D1DF6F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5" creationId="{9BC85BAF-184A-3F4C-A739-C15E26ADADE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6" creationId="{E1466D2E-E3C6-DA4B-9044-E96EBE99B0A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7" creationId="{ED785F55-8FFF-ED41-8304-EE31B2CA46DD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8" creationId="{1E1D709D-010F-7347-A980-388DDBF12551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89" creationId="{24AA6358-5A5E-0D41-9BA5-9935434396A9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0" creationId="{3C9FB337-2B7C-064B-811F-3D00D8319C6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1" creationId="{D9AF91F7-AFBD-5147-B9D5-2EFBCC5698E6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4" creationId="{D77DDC31-ECB3-A74C-B536-E14D94A005EB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5" creationId="{E6EDFC34-55F3-DB4E-B805-653B42BA4D7A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6" creationId="{9BE9B138-115E-014F-8762-9E704729B1C1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7" creationId="{9F58BB68-E488-4743-9928-ED14A5FFE06C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8" creationId="{8A3BE449-0D9C-B04E-AE4E-3A1EE4C62652}"/>
          </ac:cxnSpMkLst>
        </pc:cxnChg>
        <pc:cxnChg chg="add del mod topLvl">
          <ac:chgData name="Kulinich Bohdan" userId="48e65c9f34e137d0" providerId="LiveId" clId="{721F969F-40CA-A448-85A1-E2F08564BD0D}" dt="2022-01-30T09:51:37.857" v="809"/>
          <ac:cxnSpMkLst>
            <pc:docMk/>
            <pc:sldMk cId="2931491721" sldId="646"/>
            <ac:cxnSpMk id="99" creationId="{BCE5A161-0475-1343-96E7-10A8700D1793}"/>
          </ac:cxnSpMkLst>
        </pc:cxnChg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1627031333" sldId="672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1101075301" sldId="681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1418905985" sldId="682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1578925655" sldId="685"/>
        </pc:sldMkLst>
      </pc:sldChg>
      <pc:sldChg chg="del">
        <pc:chgData name="Kulinich Bohdan" userId="48e65c9f34e137d0" providerId="LiveId" clId="{721F969F-40CA-A448-85A1-E2F08564BD0D}" dt="2022-02-03T19:32:25.630" v="3483" actId="2696"/>
        <pc:sldMkLst>
          <pc:docMk/>
          <pc:sldMk cId="3512762996" sldId="687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3289169068" sldId="689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1055065716" sldId="691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432436596" sldId="692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2695145018" sldId="693"/>
        </pc:sldMkLst>
      </pc:sldChg>
      <pc:sldChg chg="del">
        <pc:chgData name="Kulinich Bohdan" userId="48e65c9f34e137d0" providerId="LiveId" clId="{721F969F-40CA-A448-85A1-E2F08564BD0D}" dt="2022-02-05T08:45:53.038" v="5379" actId="2696"/>
        <pc:sldMkLst>
          <pc:docMk/>
          <pc:sldMk cId="4253355697" sldId="694"/>
        </pc:sldMkLst>
      </pc:sldChg>
      <pc:sldChg chg="addSp modSp new del modAnim">
        <pc:chgData name="Kulinich Bohdan" userId="48e65c9f34e137d0" providerId="LiveId" clId="{721F969F-40CA-A448-85A1-E2F08564BD0D}" dt="2022-02-03T19:32:25.630" v="3483" actId="2696"/>
        <pc:sldMkLst>
          <pc:docMk/>
          <pc:sldMk cId="2412360362" sldId="695"/>
        </pc:sldMkLst>
        <pc:spChg chg="add mod">
          <ac:chgData name="Kulinich Bohdan" userId="48e65c9f34e137d0" providerId="LiveId" clId="{721F969F-40CA-A448-85A1-E2F08564BD0D}" dt="2022-01-25T16:09:39.122" v="518"/>
          <ac:spMkLst>
            <pc:docMk/>
            <pc:sldMk cId="2412360362" sldId="695"/>
            <ac:spMk id="3" creationId="{4B438820-635F-B945-8A1D-42D48CC92F83}"/>
          </ac:spMkLst>
        </pc:spChg>
        <pc:picChg chg="add mod">
          <ac:chgData name="Kulinich Bohdan" userId="48e65c9f34e137d0" providerId="LiveId" clId="{721F969F-40CA-A448-85A1-E2F08564BD0D}" dt="2022-01-25T16:09:39.122" v="518"/>
          <ac:picMkLst>
            <pc:docMk/>
            <pc:sldMk cId="2412360362" sldId="695"/>
            <ac:picMk id="2" creationId="{2F9F72DE-D0D2-3745-94D7-8BBED1FD18F6}"/>
          </ac:picMkLst>
        </pc:picChg>
      </pc:sldChg>
      <pc:sldChg chg="addSp delSp modSp new del mod modAnim">
        <pc:chgData name="Kulinich Bohdan" userId="48e65c9f34e137d0" providerId="LiveId" clId="{721F969F-40CA-A448-85A1-E2F08564BD0D}" dt="2022-02-03T19:32:25.630" v="3483" actId="2696"/>
        <pc:sldMkLst>
          <pc:docMk/>
          <pc:sldMk cId="72358358" sldId="696"/>
        </pc:sldMkLst>
        <pc:spChg chg="add del mod">
          <ac:chgData name="Kulinich Bohdan" userId="48e65c9f34e137d0" providerId="LiveId" clId="{721F969F-40CA-A448-85A1-E2F08564BD0D}" dt="2022-02-01T18:42:54.163" v="1774" actId="478"/>
          <ac:spMkLst>
            <pc:docMk/>
            <pc:sldMk cId="72358358" sldId="696"/>
            <ac:spMk id="2" creationId="{D7387244-E47E-6649-9222-8556F0949E56}"/>
          </ac:spMkLst>
        </pc:spChg>
        <pc:spChg chg="add mod">
          <ac:chgData name="Kulinich Bohdan" userId="48e65c9f34e137d0" providerId="LiveId" clId="{721F969F-40CA-A448-85A1-E2F08564BD0D}" dt="2022-02-01T18:43:01.022" v="1776" actId="1076"/>
          <ac:spMkLst>
            <pc:docMk/>
            <pc:sldMk cId="72358358" sldId="696"/>
            <ac:spMk id="3" creationId="{FDE88B1C-BD63-834C-AE83-027E876F4394}"/>
          </ac:spMkLst>
        </pc:spChg>
        <pc:spChg chg="add mod">
          <ac:chgData name="Kulinich Bohdan" userId="48e65c9f34e137d0" providerId="LiveId" clId="{721F969F-40CA-A448-85A1-E2F08564BD0D}" dt="2022-02-01T18:42:51.192" v="1773"/>
          <ac:spMkLst>
            <pc:docMk/>
            <pc:sldMk cId="72358358" sldId="696"/>
            <ac:spMk id="4" creationId="{1B687A53-D6BF-5945-9E0C-924D6BD9E787}"/>
          </ac:spMkLst>
        </pc:spChg>
      </pc:sldChg>
      <pc:sldChg chg="addSp modSp new del mod modAnim">
        <pc:chgData name="Kulinich Bohdan" userId="48e65c9f34e137d0" providerId="LiveId" clId="{721F969F-40CA-A448-85A1-E2F08564BD0D}" dt="2022-02-03T19:32:25.630" v="3483" actId="2696"/>
        <pc:sldMkLst>
          <pc:docMk/>
          <pc:sldMk cId="962312964" sldId="697"/>
        </pc:sldMkLst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" creationId="{0E84434B-35BB-DD48-BC0C-C14D186574C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" creationId="{20B7267E-07C1-5940-BDA9-95154E6A7D3C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" creationId="{8CF1E8E5-D89E-F24C-AC66-4898030AD86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8" creationId="{7F30EF93-C0DB-484C-B5C2-4CA9C685F960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47" creationId="{E36E9C22-5140-1346-81CE-8C5DF0B0ADC0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48" creationId="{5781A377-C9EC-DF4B-8A07-544E9459AD1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49" creationId="{EEC4DAED-88D5-D349-A0EB-E96B9CBF180E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0" creationId="{0E7368E2-E67A-A74F-85DC-3D75C465A65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1" creationId="{E70812CE-6F49-D24A-A434-B8EC033E22B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2" creationId="{EC36D11E-3AFB-1F4D-9F9A-38481449A3C6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3" creationId="{D95BDF4D-5013-F54B-9BAE-806A7BC59D75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4" creationId="{5A18A4B7-780D-F943-99B7-A42F3208A978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5" creationId="{C7F1E253-042A-C44E-AFA0-EE098ABD47DF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6" creationId="{489417B5-F4E6-324B-951D-4F1FE46393C3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7" creationId="{1C1374F0-0AD4-BA41-834E-71A030795D2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8" creationId="{10F0C435-7274-9644-BB8D-5948AD21BC28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59" creationId="{791CBC7D-2303-184B-B439-4C60CF95C55F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0" creationId="{511D8E37-B80B-6842-B699-518DF1282DC6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1" creationId="{F3050B7B-EF89-D740-A1BA-9A22F70FFA5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2" creationId="{2023F83D-C675-FB41-88FC-175752A8EC3D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3" creationId="{5067FBB8-786E-5B43-91D7-87B15C43498A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4" creationId="{CB3104FA-D8CC-B943-B8CD-617975330B6C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5" creationId="{C3268312-BADF-1A47-BA9D-B48DEBEC0C80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6" creationId="{3DB81240-A9E0-034C-9899-A4822C3ED871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7" creationId="{56E2E0AA-B933-C646-8320-817E730F4DA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8" creationId="{3216B97C-B5D0-F34C-8182-61D2967E5C38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69" creationId="{039F7EDB-FBB7-AD4B-AD7E-34944CBDD99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0" creationId="{C2AC774D-11C5-4648-8D93-CEFDAD68C7E4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1" creationId="{8F200AE3-73D2-CC43-85B5-A5DAC921EE4E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2" creationId="{1D2D782D-774B-D54A-84D0-F7211F5DAD77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3" creationId="{EAFCB462-E7EE-D644-B0E8-B840CFECBE44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4" creationId="{F36F3975-8AD9-D542-B442-31654698380A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5" creationId="{509219A6-46E2-2C42-A01B-D5A82EDF620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6" creationId="{3A293472-5CC8-2941-AEA1-59DFC850242B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7" creationId="{70537D7D-909E-6D41-8D94-5066F707DF0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8" creationId="{24375F99-A185-504B-ADB4-494D5F39D069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79" creationId="{1D87B65F-9DA1-D144-B25A-4A687742956E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80" creationId="{4ED85D7B-2CB1-2A4C-9C12-3A5EA50F8971}"/>
          </ac:spMkLst>
        </pc:spChg>
        <pc:spChg chg="add mod">
          <ac:chgData name="Kulinich Bohdan" userId="48e65c9f34e137d0" providerId="LiveId" clId="{721F969F-40CA-A448-85A1-E2F08564BD0D}" dt="2022-01-30T09:51:44.092" v="810"/>
          <ac:spMkLst>
            <pc:docMk/>
            <pc:sldMk cId="962312964" sldId="697"/>
            <ac:spMk id="81" creationId="{0905721A-8E41-EF46-BDE0-01F454C0BDC4}"/>
          </ac:spMkLst>
        </pc:spChg>
        <pc:spChg chg="add mod">
          <ac:chgData name="Kulinich Bohdan" userId="48e65c9f34e137d0" providerId="LiveId" clId="{721F969F-40CA-A448-85A1-E2F08564BD0D}" dt="2022-01-30T09:52:01.121" v="817" actId="1038"/>
          <ac:spMkLst>
            <pc:docMk/>
            <pc:sldMk cId="962312964" sldId="697"/>
            <ac:spMk id="82" creationId="{93BEA1BE-A127-D645-95D7-FA0418819BC1}"/>
          </ac:spMkLst>
        </pc:spChg>
        <pc:spChg chg="add mod">
          <ac:chgData name="Kulinich Bohdan" userId="48e65c9f34e137d0" providerId="LiveId" clId="{721F969F-40CA-A448-85A1-E2F08564BD0D}" dt="2022-01-30T10:21:28.110" v="899" actId="20577"/>
          <ac:spMkLst>
            <pc:docMk/>
            <pc:sldMk cId="962312964" sldId="697"/>
            <ac:spMk id="83" creationId="{C581F9E1-82EF-984A-BF7C-07382732C365}"/>
          </ac:spMkLst>
        </pc:spChg>
        <pc:spChg chg="add mod">
          <ac:chgData name="Kulinich Bohdan" userId="48e65c9f34e137d0" providerId="LiveId" clId="{721F969F-40CA-A448-85A1-E2F08564BD0D}" dt="2022-01-30T09:53:00.778" v="826" actId="1035"/>
          <ac:spMkLst>
            <pc:docMk/>
            <pc:sldMk cId="962312964" sldId="697"/>
            <ac:spMk id="84" creationId="{69B6600B-A262-D349-89B1-1C128C67E12D}"/>
          </ac:spMkLst>
        </pc:spChg>
        <pc:spChg chg="add mod">
          <ac:chgData name="Kulinich Bohdan" userId="48e65c9f34e137d0" providerId="LiveId" clId="{721F969F-40CA-A448-85A1-E2F08564BD0D}" dt="2022-01-30T09:53:00.778" v="826" actId="1035"/>
          <ac:spMkLst>
            <pc:docMk/>
            <pc:sldMk cId="962312964" sldId="697"/>
            <ac:spMk id="85" creationId="{9E01DBA5-0916-AA44-B8F0-C369A278F4B3}"/>
          </ac:spMkLst>
        </pc:spChg>
        <pc:spChg chg="add mod">
          <ac:chgData name="Kulinich Bohdan" userId="48e65c9f34e137d0" providerId="LiveId" clId="{721F969F-40CA-A448-85A1-E2F08564BD0D}" dt="2022-01-30T09:53:47.579" v="829" actId="1076"/>
          <ac:spMkLst>
            <pc:docMk/>
            <pc:sldMk cId="962312964" sldId="697"/>
            <ac:spMk id="87" creationId="{BE217EAC-62B1-9448-9679-4D23C253247F}"/>
          </ac:spMkLst>
        </pc:spChg>
        <pc:spChg chg="add mod">
          <ac:chgData name="Kulinich Bohdan" userId="48e65c9f34e137d0" providerId="LiveId" clId="{721F969F-40CA-A448-85A1-E2F08564BD0D}" dt="2022-01-30T10:21:40.014" v="905" actId="1038"/>
          <ac:spMkLst>
            <pc:docMk/>
            <pc:sldMk cId="962312964" sldId="697"/>
            <ac:spMk id="88" creationId="{F1D72D77-2D58-9E42-B22F-41C49BF29F50}"/>
          </ac:spMkLst>
        </pc:spChg>
        <pc:picChg chg="add mod">
          <ac:chgData name="Kulinich Bohdan" userId="48e65c9f34e137d0" providerId="LiveId" clId="{721F969F-40CA-A448-85A1-E2F08564BD0D}" dt="2022-01-30T09:51:44.092" v="810"/>
          <ac:picMkLst>
            <pc:docMk/>
            <pc:sldMk cId="962312964" sldId="697"/>
            <ac:picMk id="2" creationId="{ED932247-5582-0E49-B376-3B2C247F3895}"/>
          </ac:picMkLst>
        </pc:picChg>
        <pc:cxnChg chg="add mod">
          <ac:chgData name="Kulinich Bohdan" userId="48e65c9f34e137d0" providerId="LiveId" clId="{721F969F-40CA-A448-85A1-E2F08564BD0D}" dt="2022-02-01T18:43:54.290" v="1782" actId="1076"/>
          <ac:cxnSpMkLst>
            <pc:docMk/>
            <pc:sldMk cId="962312964" sldId="697"/>
            <ac:cxnSpMk id="3" creationId="{EC74259C-22A0-CD4A-A2C0-01D440A10232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" creationId="{ED467BCE-973C-0242-9D7E-1C1E798E20F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9" creationId="{788B2915-5A01-C244-B3B7-4ED368BE0B8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0" creationId="{5B6F83B5-5B47-944F-A850-EA27BDD92302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1" creationId="{B666C190-7D04-094C-940D-C5039C681E99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2" creationId="{2E369712-7DAC-D849-92E1-1A0C033FCD14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3" creationId="{E3760D77-4EE2-8F4E-957F-D966E7DBFB1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4" creationId="{661FD2F1-CF40-774C-91A5-0C15752D729B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5" creationId="{0D1502B0-B9C2-4E4C-869C-6B9EBBE4A32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6" creationId="{D59AD846-F370-3E4C-A1F7-00A730F208A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7" creationId="{74137327-6B76-9444-BF02-8982CDCD9CE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8" creationId="{A959FFF6-BC50-194B-B1D6-53AFE2716AEC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19" creationId="{8F23248D-E7EC-0A4A-9EF5-8C62655527D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0" creationId="{56E71967-F637-2D4F-9E4E-A09031B51F1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1" creationId="{CA04FE0E-1E14-C94A-A98E-44FBED2607F9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2" creationId="{63D4F889-8B73-D241-B92C-8CBCDBA9E74F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3" creationId="{15CBDB9B-756B-454E-81FB-06630CAD6CC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4" creationId="{6C2FE34F-B7E4-EA46-A31E-81EB55F5987B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5" creationId="{7EAB2E40-FBD3-AF4F-BB2A-9B99473C742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6" creationId="{1652BABF-120E-CC48-9743-14E48CB7990E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7" creationId="{C730CC97-DCD8-F046-B080-6442D8CB42C3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8" creationId="{E942CA59-4D75-9F42-AFE7-6BED9E8D0A14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29" creationId="{EEF48BBF-7641-204E-803B-1C93D58C56B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0" creationId="{DEE7A0AB-BC45-424E-B61F-5EBF56101308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1" creationId="{C49807CA-F74B-A74B-9CE1-0BEAFC8C851E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2" creationId="{13168766-9216-6C48-91EE-F07B06F68F50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3" creationId="{5A6BFBFA-3928-B94F-BFE0-08812AAB1182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4" creationId="{CDDA892D-780C-1C4A-8CE9-BB397F492DDA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5" creationId="{6A17AB60-A84C-7A4D-A022-D875A6B4035D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6" creationId="{2BB91EB8-B16B-7746-8C2E-EE0CE805AD37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7" creationId="{1CF8D02C-B39D-5744-9CD8-D3703BBE37E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8" creationId="{DC21674A-68D6-734E-89A2-B6198EE2A82E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39" creationId="{E72424B8-5ED0-7C44-8F74-4D11153AD5C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0" creationId="{7F1D4C47-8505-3045-BAAF-9DFE1BE8C39A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1" creationId="{9279309A-700C-4449-BE2B-572E72804E40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2" creationId="{3070D628-351D-4E4B-98A0-E225263F0586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3" creationId="{69B43464-B137-AE4F-9133-B116EA0CF36C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4" creationId="{C4F716BE-78B5-4946-8AD5-59D5CB2A9425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5" creationId="{65721F64-9141-0E4C-9FCA-DAD495415854}"/>
          </ac:cxnSpMkLst>
        </pc:cxnChg>
        <pc:cxnChg chg="add mod">
          <ac:chgData name="Kulinich Bohdan" userId="48e65c9f34e137d0" providerId="LiveId" clId="{721F969F-40CA-A448-85A1-E2F08564BD0D}" dt="2022-01-30T09:51:44.092" v="810"/>
          <ac:cxnSpMkLst>
            <pc:docMk/>
            <pc:sldMk cId="962312964" sldId="697"/>
            <ac:cxnSpMk id="46" creationId="{92E83FC9-7E7E-DC42-A631-3B7574D67282}"/>
          </ac:cxnSpMkLst>
        </pc:cxnChg>
        <pc:cxnChg chg="add mod">
          <ac:chgData name="Kulinich Bohdan" userId="48e65c9f34e137d0" providerId="LiveId" clId="{721F969F-40CA-A448-85A1-E2F08564BD0D}" dt="2022-01-30T09:54:08.084" v="834" actId="1035"/>
          <ac:cxnSpMkLst>
            <pc:docMk/>
            <pc:sldMk cId="962312964" sldId="697"/>
            <ac:cxnSpMk id="86" creationId="{B080D8DA-2CCA-344C-AF8D-60AAA643A923}"/>
          </ac:cxnSpMkLst>
        </pc:cxnChg>
      </pc:sldChg>
      <pc:sldChg chg="addSp delSp modSp add del mod delAnim modAnim">
        <pc:chgData name="Kulinich Bohdan" userId="48e65c9f34e137d0" providerId="LiveId" clId="{721F969F-40CA-A448-85A1-E2F08564BD0D}" dt="2022-02-01T20:12:46.889" v="2099" actId="2696"/>
        <pc:sldMkLst>
          <pc:docMk/>
          <pc:sldMk cId="3483804040" sldId="698"/>
        </pc:sldMkLst>
        <pc:spChg chg="mod">
          <ac:chgData name="Kulinich Bohdan" userId="48e65c9f34e137d0" providerId="LiveId" clId="{721F969F-40CA-A448-85A1-E2F08564BD0D}" dt="2022-01-30T19:14:23.969" v="1118" actId="20577"/>
          <ac:spMkLst>
            <pc:docMk/>
            <pc:sldMk cId="3483804040" sldId="698"/>
            <ac:spMk id="6" creationId="{C455324C-6A9E-440D-AAF7-47FB99AD2433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8" creationId="{8BC40661-6712-434D-ACC3-205C410807D0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31" creationId="{12906905-9878-1D44-9D10-ED279E878C2C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35" creationId="{3E63C0F2-F842-934C-8AF2-29AD4A4FBB55}"/>
          </ac:spMkLst>
        </pc:spChg>
        <pc:spChg chg="add del mod">
          <ac:chgData name="Kulinich Bohdan" userId="48e65c9f34e137d0" providerId="LiveId" clId="{721F969F-40CA-A448-85A1-E2F08564BD0D}" dt="2022-01-31T21:29:23.704" v="1716" actId="478"/>
          <ac:spMkLst>
            <pc:docMk/>
            <pc:sldMk cId="3483804040" sldId="698"/>
            <ac:spMk id="35" creationId="{DD1B7AB6-1443-F04B-A326-1D663B80F289}"/>
          </ac:spMkLst>
        </pc:spChg>
        <pc:spChg chg="add del mod">
          <ac:chgData name="Kulinich Bohdan" userId="48e65c9f34e137d0" providerId="LiveId" clId="{721F969F-40CA-A448-85A1-E2F08564BD0D}" dt="2022-01-31T21:33:13.898" v="1719" actId="478"/>
          <ac:spMkLst>
            <pc:docMk/>
            <pc:sldMk cId="3483804040" sldId="698"/>
            <ac:spMk id="35" creationId="{EBB7F3A8-CED0-3D44-A11A-9D9699CB4A15}"/>
          </ac:spMkLst>
        </pc:spChg>
        <pc:spChg chg="add del mod">
          <ac:chgData name="Kulinich Bohdan" userId="48e65c9f34e137d0" providerId="LiveId" clId="{721F969F-40CA-A448-85A1-E2F08564BD0D}" dt="2022-01-31T21:33:52.865" v="1721"/>
          <ac:spMkLst>
            <pc:docMk/>
            <pc:sldMk cId="3483804040" sldId="698"/>
            <ac:spMk id="36" creationId="{5B4A9515-1B46-EB4F-A3A9-C33CA3AC2631}"/>
          </ac:spMkLst>
        </pc:spChg>
        <pc:spChg chg="add del mod">
          <ac:chgData name="Kulinich Bohdan" userId="48e65c9f34e137d0" providerId="LiveId" clId="{721F969F-40CA-A448-85A1-E2F08564BD0D}" dt="2022-02-01T18:42:31.226" v="1766"/>
          <ac:spMkLst>
            <pc:docMk/>
            <pc:sldMk cId="3483804040" sldId="698"/>
            <ac:spMk id="36" creationId="{7F404F2A-5E78-D647-AAE4-40F72E047220}"/>
          </ac:spMkLst>
        </pc:spChg>
        <pc:spChg chg="add del mod">
          <ac:chgData name="Kulinich Bohdan" userId="48e65c9f34e137d0" providerId="LiveId" clId="{721F969F-40CA-A448-85A1-E2F08564BD0D}" dt="2022-02-01T18:42:31.226" v="1766"/>
          <ac:spMkLst>
            <pc:docMk/>
            <pc:sldMk cId="3483804040" sldId="698"/>
            <ac:spMk id="37" creationId="{1D06EAB2-41CE-D049-8B66-1ECBB9847E1E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37" creationId="{5EDFE017-9CC7-9349-857D-20D6D4FE9AD4}"/>
          </ac:spMkLst>
        </pc:spChg>
        <pc:spChg chg="add del mod">
          <ac:chgData name="Kulinich Bohdan" userId="48e65c9f34e137d0" providerId="LiveId" clId="{721F969F-40CA-A448-85A1-E2F08564BD0D}" dt="2022-02-01T18:42:49.493" v="1772" actId="478"/>
          <ac:spMkLst>
            <pc:docMk/>
            <pc:sldMk cId="3483804040" sldId="698"/>
            <ac:spMk id="38" creationId="{D17B7CAD-768C-CF41-8288-C4BACC0479B0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39" creationId="{382CE7F0-B58F-454A-832C-AFA6D2EBF322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40" creationId="{281B2A98-4EBF-CB4F-8525-931114750F54}"/>
          </ac:spMkLst>
        </pc:spChg>
        <pc:spChg chg="mod topLvl">
          <ac:chgData name="Kulinich Bohdan" userId="48e65c9f34e137d0" providerId="LiveId" clId="{721F969F-40CA-A448-85A1-E2F08564BD0D}" dt="2022-01-31T19:34:15.019" v="1463" actId="1035"/>
          <ac:spMkLst>
            <pc:docMk/>
            <pc:sldMk cId="3483804040" sldId="698"/>
            <ac:spMk id="54" creationId="{F8C8B8C8-845C-8940-B2E8-D27162442A16}"/>
          </ac:spMkLst>
        </pc:spChg>
        <pc:spChg chg="mod topLvl">
          <ac:chgData name="Kulinich Bohdan" userId="48e65c9f34e137d0" providerId="LiveId" clId="{721F969F-40CA-A448-85A1-E2F08564BD0D}" dt="2022-01-31T19:34:37.191" v="1466" actId="1076"/>
          <ac:spMkLst>
            <pc:docMk/>
            <pc:sldMk cId="3483804040" sldId="698"/>
            <ac:spMk id="55" creationId="{C59B6325-7608-A041-AD15-DDE4B8E8BF67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58" creationId="{4F2FE5AD-EB16-2745-BF19-81009BABEFAB}"/>
          </ac:spMkLst>
        </pc:spChg>
        <pc:spChg chg="del mod topLvl">
          <ac:chgData name="Kulinich Bohdan" userId="48e65c9f34e137d0" providerId="LiveId" clId="{721F969F-40CA-A448-85A1-E2F08564BD0D}" dt="2022-01-30T20:17:50.064" v="1155" actId="478"/>
          <ac:spMkLst>
            <pc:docMk/>
            <pc:sldMk cId="3483804040" sldId="698"/>
            <ac:spMk id="58" creationId="{90916D96-12A0-A24B-8F7C-BE3DF9359BD8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59" creationId="{DC6E7799-9944-234C-8A0F-AC53D30D040B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60" creationId="{85A3CE40-33F9-4C4A-A217-FFE1C4515B2B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60" creationId="{AA81CFAE-00B0-C64C-869A-EA86BD84654C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64" creationId="{C712C85D-A7F6-5148-A9D6-2EC4FB59622F}"/>
          </ac:spMkLst>
        </pc:spChg>
        <pc:spChg chg="mod topLvl">
          <ac:chgData name="Kulinich Bohdan" userId="48e65c9f34e137d0" providerId="LiveId" clId="{721F969F-40CA-A448-85A1-E2F08564BD0D}" dt="2022-01-30T20:21:55.784" v="1213" actId="1076"/>
          <ac:spMkLst>
            <pc:docMk/>
            <pc:sldMk cId="3483804040" sldId="698"/>
            <ac:spMk id="66" creationId="{034C3A8F-6249-B74F-90A8-4345D85A98EC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67" creationId="{B09C2939-323C-9F44-9196-13C0484C96C9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69" creationId="{6DC3B930-9ABA-3442-9E6A-07BCA5516A85}"/>
          </ac:spMkLst>
        </pc:spChg>
        <pc:spChg chg="del mod topLvl">
          <ac:chgData name="Kulinich Bohdan" userId="48e65c9f34e137d0" providerId="LiveId" clId="{721F969F-40CA-A448-85A1-E2F08564BD0D}" dt="2022-01-30T20:17:20.165" v="1148" actId="478"/>
          <ac:spMkLst>
            <pc:docMk/>
            <pc:sldMk cId="3483804040" sldId="698"/>
            <ac:spMk id="70" creationId="{09EF3183-5D6B-4D41-B061-CECB39E4D308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0" creationId="{74BA875F-9CA3-7C4F-8E34-B3C73DE8F5E0}"/>
          </ac:spMkLst>
        </pc:spChg>
        <pc:spChg chg="del mod topLvl">
          <ac:chgData name="Kulinich Bohdan" userId="48e65c9f34e137d0" providerId="LiveId" clId="{721F969F-40CA-A448-85A1-E2F08564BD0D}" dt="2022-01-30T20:17:17.937" v="1147" actId="478"/>
          <ac:spMkLst>
            <pc:docMk/>
            <pc:sldMk cId="3483804040" sldId="698"/>
            <ac:spMk id="71" creationId="{DDB7650C-4F2B-E345-8E0A-000901FCAEAC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1" creationId="{EE7A2A43-6879-9D4E-8803-D7054756E688}"/>
          </ac:spMkLst>
        </pc:spChg>
        <pc:spChg chg="add mod">
          <ac:chgData name="Kulinich Bohdan" userId="48e65c9f34e137d0" providerId="LiveId" clId="{721F969F-40CA-A448-85A1-E2F08564BD0D}" dt="2022-01-30T20:21:55.784" v="1213" actId="1076"/>
          <ac:spMkLst>
            <pc:docMk/>
            <pc:sldMk cId="3483804040" sldId="698"/>
            <ac:spMk id="72" creationId="{C1743054-1482-0540-BE01-49EEDCF8A430}"/>
          </ac:spMkLst>
        </pc:spChg>
        <pc:spChg chg="add mod">
          <ac:chgData name="Kulinich Bohdan" userId="48e65c9f34e137d0" providerId="LiveId" clId="{721F969F-40CA-A448-85A1-E2F08564BD0D}" dt="2022-02-01T20:08:57.653" v="2073" actId="1076"/>
          <ac:spMkLst>
            <pc:docMk/>
            <pc:sldMk cId="3483804040" sldId="698"/>
            <ac:spMk id="73" creationId="{69745A8D-9EF7-E047-838F-A99ED68054D5}"/>
          </ac:spMkLst>
        </pc:spChg>
        <pc:spChg chg="add mod">
          <ac:chgData name="Kulinich Bohdan" userId="48e65c9f34e137d0" providerId="LiveId" clId="{721F969F-40CA-A448-85A1-E2F08564BD0D}" dt="2022-01-31T19:33:37.844" v="1451" actId="166"/>
          <ac:spMkLst>
            <pc:docMk/>
            <pc:sldMk cId="3483804040" sldId="698"/>
            <ac:spMk id="74" creationId="{5EC1ACF8-D250-2044-9ED4-8BE7E92D0D96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6" creationId="{A427FB43-D14D-E849-BC5D-DD018E0B050B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78" creationId="{F103B1A9-C47D-1549-9817-DD33F02E8EC1}"/>
          </ac:spMkLst>
        </pc:spChg>
        <pc:spChg chg="add del mod">
          <ac:chgData name="Kulinich Bohdan" userId="48e65c9f34e137d0" providerId="LiveId" clId="{721F969F-40CA-A448-85A1-E2F08564BD0D}" dt="2022-02-01T18:52:09.875" v="1961"/>
          <ac:spMkLst>
            <pc:docMk/>
            <pc:sldMk cId="3483804040" sldId="698"/>
            <ac:spMk id="81" creationId="{1D542E77-260D-1646-897A-776A804EE04B}"/>
          </ac:spMkLst>
        </pc:spChg>
        <pc:spChg chg="add mod">
          <ac:chgData name="Kulinich Bohdan" userId="48e65c9f34e137d0" providerId="LiveId" clId="{721F969F-40CA-A448-85A1-E2F08564BD0D}" dt="2022-02-01T20:12:08.921" v="2088" actId="1076"/>
          <ac:spMkLst>
            <pc:docMk/>
            <pc:sldMk cId="3483804040" sldId="698"/>
            <ac:spMk id="82" creationId="{A1011921-638D-8F47-B730-D136E861B178}"/>
          </ac:spMkLst>
        </pc:spChg>
        <pc:spChg chg="add mod">
          <ac:chgData name="Kulinich Bohdan" userId="48e65c9f34e137d0" providerId="LiveId" clId="{721F969F-40CA-A448-85A1-E2F08564BD0D}" dt="2022-01-31T19:34:51.916" v="1472" actId="1035"/>
          <ac:spMkLst>
            <pc:docMk/>
            <pc:sldMk cId="3483804040" sldId="698"/>
            <ac:spMk id="83" creationId="{6C9BDBDC-9792-7943-8384-594CADD325AE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93" creationId="{861D91A0-0FB6-9E41-802F-FAAAE1DD7355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00" creationId="{FA375D1C-E19E-BC45-BA4D-B59BCC9673BC}"/>
          </ac:spMkLst>
        </pc:spChg>
        <pc:spChg chg="add mod">
          <ac:chgData name="Kulinich Bohdan" userId="48e65c9f34e137d0" providerId="LiveId" clId="{721F969F-40CA-A448-85A1-E2F08564BD0D}" dt="2022-02-01T20:12:12.019" v="2089" actId="1076"/>
          <ac:spMkLst>
            <pc:docMk/>
            <pc:sldMk cId="3483804040" sldId="698"/>
            <ac:spMk id="101" creationId="{7BF736DB-3C21-CC41-B3E7-08087F2A40CE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09" creationId="{4897FDA0-58A4-644D-B931-F997F2065D76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10" creationId="{B2C5A539-F099-7E4F-BF89-F34550CA9ACA}"/>
          </ac:spMkLst>
        </pc:spChg>
        <pc:spChg chg="add mod">
          <ac:chgData name="Kulinich Bohdan" userId="48e65c9f34e137d0" providerId="LiveId" clId="{721F969F-40CA-A448-85A1-E2F08564BD0D}" dt="2022-02-01T20:08:31.314" v="2067" actId="164"/>
          <ac:spMkLst>
            <pc:docMk/>
            <pc:sldMk cId="3483804040" sldId="698"/>
            <ac:spMk id="111" creationId="{E57AE0C7-EB2E-254E-83B8-C618C3C482AB}"/>
          </ac:spMkLst>
        </pc:spChg>
        <pc:spChg chg="add del mod">
          <ac:chgData name="Kulinich Bohdan" userId="48e65c9f34e137d0" providerId="LiveId" clId="{721F969F-40CA-A448-85A1-E2F08564BD0D}" dt="2022-01-31T21:01:47.526" v="1702" actId="478"/>
          <ac:spMkLst>
            <pc:docMk/>
            <pc:sldMk cId="3483804040" sldId="698"/>
            <ac:spMk id="117" creationId="{1BE32CFD-6B72-6242-BA3A-83041895DF93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2" creationId="{AAD5BAEE-0262-DA44-8269-053330FF5CB2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5" creationId="{2EFB0B65-ED1F-3740-88FB-422B24B4A7E4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6" creationId="{A1C82F72-6127-8F4F-AFB8-FEA6EBA3AB79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7" creationId="{6C9B9892-F81C-B446-89BC-4BE6636865F4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8" creationId="{7A8F1829-770F-8644-B32D-BC37E899BEA2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29" creationId="{A4AEE899-DBF4-0944-8C60-132C2CC84B0A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0" creationId="{1B5073D6-7EE4-E146-A435-FE49AC5696BF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1" creationId="{6F20DBEE-D295-1947-8194-8C34B3E25AA9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2" creationId="{C3CFC342-70DE-3F46-B0EC-74096FEC954C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3" creationId="{9DB8CB9D-6940-0E41-B675-4ADF1CBB2F46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34" creationId="{BAD33A87-AD57-2547-BB4C-2B318B1B5247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5" creationId="{56F0EBCD-CE0C-D54B-B752-FB9201FBDEE6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6" creationId="{1CC1AE2B-6D94-1944-AE22-1DEF8C2D9443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7" creationId="{498A9B58-17E6-B249-A2F9-6094BC1DE2DF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8" creationId="{C993B00C-2836-BE43-976E-97BD88A438C3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39" creationId="{167BBEE5-952B-B347-8C20-2D8D2FCF4CA4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40" creationId="{D8E9BE39-1E5E-0243-B153-EE724220EC6E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41" creationId="{56C492CF-BDA4-B94B-9791-246F91FA5C30}"/>
          </ac:spMkLst>
        </pc:spChg>
        <pc:spChg chg="del">
          <ac:chgData name="Kulinich Bohdan" userId="48e65c9f34e137d0" providerId="LiveId" clId="{721F969F-40CA-A448-85A1-E2F08564BD0D}" dt="2022-01-30T19:14:10.520" v="1108" actId="478"/>
          <ac:spMkLst>
            <pc:docMk/>
            <pc:sldMk cId="3483804040" sldId="698"/>
            <ac:spMk id="142" creationId="{2AAC1BE6-A886-9B4D-BF83-E62F8E1DD49F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43" creationId="{E0ADFF0A-76A5-8E47-A876-DEF853C9A935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44" creationId="{6C0930C6-376B-CA43-9027-25667A89C4FC}"/>
          </ac:spMkLst>
        </pc:spChg>
        <pc:spChg chg="add del mod">
          <ac:chgData name="Kulinich Bohdan" userId="48e65c9f34e137d0" providerId="LiveId" clId="{721F969F-40CA-A448-85A1-E2F08564BD0D}" dt="2022-01-31T21:00:34.078" v="1697"/>
          <ac:spMkLst>
            <pc:docMk/>
            <pc:sldMk cId="3483804040" sldId="698"/>
            <ac:spMk id="145" creationId="{FAE4756B-6FD0-CE48-9478-C9F403108244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0" creationId="{31969928-DFE7-8A4C-9EB8-3528DCBCE5C0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3" creationId="{ACF8D25C-B4DD-E746-A240-CD76A872D80F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4" creationId="{D8317585-8C71-9C46-BEB3-6FA985F2A938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5" creationId="{F3A3C053-D9BE-9149-8E7C-064079BDFE5B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6" creationId="{583CA063-3782-B64E-A3EC-59ECF409E7DB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7" creationId="{9A8809AC-0DDC-5444-8B45-0032D9250A7E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8" creationId="{02B2E922-77A3-4E4F-AF1F-E5AC4A2FF298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59" creationId="{EB828366-FBFD-1142-9B23-BEEEE874C981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0" creationId="{AFF6FFAD-492E-F247-8823-C2202D384725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1" creationId="{42942CAF-0C6C-3C4A-A7AF-DA778B71A1A6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2" creationId="{486ED14E-7615-FB48-B031-6C1276EC62FE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3" creationId="{4D667F10-3F77-5B43-96D1-99D5CF871300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4" creationId="{13724833-B575-D34F-A81D-D425E3D6EA90}"/>
          </ac:spMkLst>
        </pc:spChg>
        <pc:spChg chg="add del mod">
          <ac:chgData name="Kulinich Bohdan" userId="48e65c9f34e137d0" providerId="LiveId" clId="{721F969F-40CA-A448-85A1-E2F08564BD0D}" dt="2022-01-31T21:00:43.400" v="1699"/>
          <ac:spMkLst>
            <pc:docMk/>
            <pc:sldMk cId="3483804040" sldId="698"/>
            <ac:spMk id="165" creationId="{104B5BAC-CCD7-084D-AC6C-6139C5C0272B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0" creationId="{13C95CAB-6B06-804A-8B9C-A469E54E5DBA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3" creationId="{2C6A6938-2793-2548-ACB0-1BF5766A45AF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4" creationId="{40473615-D543-654B-B4B0-734E3977D218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5" creationId="{3FBD8EA6-2719-3A43-843B-0FCF88251AAC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6" creationId="{A40CA638-4B08-024A-807A-68D6506B8F71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7" creationId="{E442778B-2396-6544-93C3-EE99E052976B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8" creationId="{E78749F2-E935-9442-B7F3-EF6034E3FCB9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79" creationId="{791BD428-F646-9F4A-A875-EB3534BBBD84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0" creationId="{9FF43DA4-5E9D-4F4D-A7ED-57E91AE124BD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1" creationId="{82A7F603-F55F-FA42-BAE9-0B671916F3D8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2" creationId="{27367195-DC52-2346-AB3A-7DB101926EE4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3" creationId="{7ACEDD76-1E8A-6544-9D96-E72B090E843D}"/>
          </ac:spMkLst>
        </pc:spChg>
        <pc:spChg chg="add del mod">
          <ac:chgData name="Kulinich Bohdan" userId="48e65c9f34e137d0" providerId="LiveId" clId="{721F969F-40CA-A448-85A1-E2F08564BD0D}" dt="2022-01-31T21:01:17.315" v="1701"/>
          <ac:spMkLst>
            <pc:docMk/>
            <pc:sldMk cId="3483804040" sldId="698"/>
            <ac:spMk id="184" creationId="{92465DC9-DD93-7C49-9B6D-C515A79A6504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188" creationId="{E4FCAD57-DA23-674B-87DC-4F73AE1A89F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189" creationId="{5A2D3A08-FC57-374B-84B9-6DA988139E1D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5" creationId="{F1F6CA94-C922-F145-B5DA-B74AA17FEBF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6" creationId="{F219A348-2661-D04B-9D66-9BC8302040F2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7" creationId="{BED9CF87-FEC6-4141-91E3-FD89B1A6269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8" creationId="{58A2A484-2190-2844-8CB2-57260CF1E9D7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09" creationId="{668F6750-07F7-3049-91EF-86BD31C693FA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0" creationId="{975E3E14-F376-414A-B0A6-C9D43BC7A668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1" creationId="{70AF8714-1B3A-7E4F-8672-C2915F1B1459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2" creationId="{A72261CA-0A97-3442-94E8-2E533B22A118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17" creationId="{C11768F1-2BFB-BE4A-8D01-E49267A5A7A3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0" creationId="{EC3A8CA3-58F8-A44D-8CDA-972AF0D67D48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2" creationId="{3B18890A-2FE4-8548-BDDA-49D3DF742C29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4" creationId="{D5E66EFC-D143-464A-A54F-F1B26C21544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7" creationId="{7A88A7CA-DE9C-674E-A83E-A6F48D5231C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29" creationId="{03A47F8D-F094-2C44-AA17-8B8DCC8D6D8A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1" creationId="{8E5AAB60-BBE5-1E4E-BC99-FC5831F36077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4" creationId="{F0D25E33-DBB5-6949-BDD1-463A6DBD5A2F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6" creationId="{D5F76A0A-CE34-FF41-9C7F-983ABCC213C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38" creationId="{EB629BCF-3E78-6B4C-905C-BC2A1DF26C7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41" creationId="{25D32052-B607-BB4A-AFC5-4BE6BDBE166D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43" creationId="{87771861-3264-364F-94A2-D557B99A52C2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49" creationId="{5F166C7B-75F2-B84B-B9D7-88357CE88432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1" creationId="{65B8141B-BC47-384F-B7AF-43975C98A42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3" creationId="{A4BA10D2-A878-F944-AE81-A13CB51E7DED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4" creationId="{8BE7C4D7-FBA1-2E40-BF63-453405D3FAEF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5" creationId="{DE4DC168-9AE8-6943-9A6E-795D45E758BA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6" creationId="{D2F2E028-0AAE-FC43-BFB4-7EEF5DC52563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7" creationId="{B2BF4455-CF63-CE42-B8FA-E6226062EC46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8" creationId="{73CB5296-C40C-3348-AEDC-C8F254E77EC0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59" creationId="{3EA48821-BC7D-1649-8395-204F9CED4BAB}"/>
          </ac:spMkLst>
        </pc:spChg>
        <pc:spChg chg="mod">
          <ac:chgData name="Kulinich Bohdan" userId="48e65c9f34e137d0" providerId="LiveId" clId="{721F969F-40CA-A448-85A1-E2F08564BD0D}" dt="2022-01-31T21:02:36.762" v="1705"/>
          <ac:spMkLst>
            <pc:docMk/>
            <pc:sldMk cId="3483804040" sldId="698"/>
            <ac:spMk id="260" creationId="{6FFC127E-4160-B949-99DB-D31F8C98DF8D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3" creationId="{3B87EA7D-2ACA-AD40-9F89-CEB9ED410738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4" creationId="{CC76CF59-9447-AE46-9EE8-E78682D53642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5" creationId="{172A5510-1935-8845-B85C-F0B537B136C9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6" creationId="{1D3A11CC-BF9E-5D4B-A136-F7CD395E123D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7" creationId="{F4E87D30-ECE5-164E-A754-F0D5416BA074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8" creationId="{E082765B-DA37-F94E-A8C5-70B2CD64353F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69" creationId="{BA7DBE95-F6EC-5F4C-90C9-9AFBC9701C72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70" creationId="{49169698-70AB-0B40-BE00-1E8941787C93}"/>
          </ac:spMkLst>
        </pc:spChg>
        <pc:spChg chg="add del mod">
          <ac:chgData name="Kulinich Bohdan" userId="48e65c9f34e137d0" providerId="LiveId" clId="{721F969F-40CA-A448-85A1-E2F08564BD0D}" dt="2022-01-31T21:02:42.283" v="1706"/>
          <ac:spMkLst>
            <pc:docMk/>
            <pc:sldMk cId="3483804040" sldId="698"/>
            <ac:spMk id="271" creationId="{1CCABB54-7AD7-0149-91C1-A71BA8C800FC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77" creationId="{0E9B26C7-6D1A-3A47-A1DB-D5CD971225A7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79" creationId="{5C7E026B-6007-ED43-AB06-94BC75FA94B8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1" creationId="{4CBA5E78-7692-1D4F-B8D4-E529CE686A59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2" creationId="{48EFB508-381D-7E4D-BD43-CECEB2900F13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3" creationId="{7A17283F-EDAF-4247-9CE6-49A56D7113C0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4" creationId="{7E8A4D30-5673-C340-9DCC-32389EDFA488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5" creationId="{8854FDBA-E95B-094A-B12F-0E6DA36CA549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6" creationId="{4699659A-BAA1-864F-A26A-E0B217EB4438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7" creationId="{430E9490-4FD3-BE46-BC7D-8A1C1E312ED1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8" creationId="{DE2E5AE6-AD79-7844-A861-105231715C2E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89" creationId="{9E7A3D54-C768-E74B-92CE-84DB8CACF201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0" creationId="{4781F109-0293-F54D-A2FE-C6D819ED304D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1" creationId="{F6DD216D-D71F-EE46-ABB3-8758BB5AF119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2" creationId="{3BFBD0F3-960A-504F-B168-640A5C3822BB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3" creationId="{56C8581B-11C7-2E4D-92ED-37CD724D1C6B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4" creationId="{E099196E-BFF3-1F49-98A0-679FF5DA7D6B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5" creationId="{5B5B49AE-B730-C942-AD6C-95CFAA8BEA5E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6" creationId="{0DF54C21-AD0B-D141-A8D7-3D068F51DCD1}"/>
          </ac:spMkLst>
        </pc:spChg>
        <pc:spChg chg="add del mod">
          <ac:chgData name="Kulinich Bohdan" userId="48e65c9f34e137d0" providerId="LiveId" clId="{721F969F-40CA-A448-85A1-E2F08564BD0D}" dt="2022-01-31T21:04:08.742" v="1711"/>
          <ac:spMkLst>
            <pc:docMk/>
            <pc:sldMk cId="3483804040" sldId="698"/>
            <ac:spMk id="297" creationId="{A91FC02A-C428-254F-9F1A-0F8FCA1F80A0}"/>
          </ac:spMkLst>
        </pc:spChg>
        <pc:grpChg chg="del">
          <ac:chgData name="Kulinich Bohdan" userId="48e65c9f34e137d0" providerId="LiveId" clId="{721F969F-40CA-A448-85A1-E2F08564BD0D}" dt="2022-01-30T19:14:10.520" v="1108" actId="478"/>
          <ac:grpSpMkLst>
            <pc:docMk/>
            <pc:sldMk cId="3483804040" sldId="698"/>
            <ac:grpSpMk id="2" creationId="{F7F015FF-A312-A045-B500-444FD75DE8B9}"/>
          </ac:grpSpMkLst>
        </pc:grpChg>
        <pc:grpChg chg="del">
          <ac:chgData name="Kulinich Bohdan" userId="48e65c9f34e137d0" providerId="LiveId" clId="{721F969F-40CA-A448-85A1-E2F08564BD0D}" dt="2022-01-30T19:14:10.520" v="1108" actId="478"/>
          <ac:grpSpMkLst>
            <pc:docMk/>
            <pc:sldMk cId="3483804040" sldId="698"/>
            <ac:grpSpMk id="7" creationId="{243E6C0C-8484-A949-A4EC-75BAF6593E33}"/>
          </ac:grpSpMkLst>
        </pc:grpChg>
        <pc:grpChg chg="del">
          <ac:chgData name="Kulinich Bohdan" userId="48e65c9f34e137d0" providerId="LiveId" clId="{721F969F-40CA-A448-85A1-E2F08564BD0D}" dt="2022-01-30T19:14:10.520" v="1108" actId="478"/>
          <ac:grpSpMkLst>
            <pc:docMk/>
            <pc:sldMk cId="3483804040" sldId="698"/>
            <ac:grpSpMk id="13" creationId="{A0DFB871-B127-AC40-94A2-3B86CAED657D}"/>
          </ac:grpSpMkLst>
        </pc:grpChg>
        <pc:grpChg chg="add del mod">
          <ac:chgData name="Kulinich Bohdan" userId="48e65c9f34e137d0" providerId="LiveId" clId="{721F969F-40CA-A448-85A1-E2F08564BD0D}" dt="2022-01-30T20:18:26.667" v="1162" actId="165"/>
          <ac:grpSpMkLst>
            <pc:docMk/>
            <pc:sldMk cId="3483804040" sldId="698"/>
            <ac:grpSpMk id="17" creationId="{28DEBD43-21BF-D746-A4D5-F4712B4B1A36}"/>
          </ac:grpSpMkLst>
        </pc:grpChg>
        <pc:grpChg chg="add mod">
          <ac:chgData name="Kulinich Bohdan" userId="48e65c9f34e137d0" providerId="LiveId" clId="{721F969F-40CA-A448-85A1-E2F08564BD0D}" dt="2022-02-01T20:08:55.053" v="2072" actId="1076"/>
          <ac:grpSpMkLst>
            <pc:docMk/>
            <pc:sldMk cId="3483804040" sldId="698"/>
            <ac:grpSpMk id="29" creationId="{89D28466-8ACC-654B-BAC9-95535C182F31}"/>
          </ac:grpSpMkLst>
        </pc:grpChg>
        <pc:grpChg chg="add del mod">
          <ac:chgData name="Kulinich Bohdan" userId="48e65c9f34e137d0" providerId="LiveId" clId="{721F969F-40CA-A448-85A1-E2F08564BD0D}" dt="2022-01-30T20:17:07.770" v="1143" actId="165"/>
          <ac:grpSpMkLst>
            <pc:docMk/>
            <pc:sldMk cId="3483804040" sldId="698"/>
            <ac:grpSpMk id="52" creationId="{E7FE49AF-FAD0-9E46-8A60-08410E271DF2}"/>
          </ac:grpSpMkLst>
        </pc:grpChg>
        <pc:grpChg chg="del mod topLvl">
          <ac:chgData name="Kulinich Bohdan" userId="48e65c9f34e137d0" providerId="LiveId" clId="{721F969F-40CA-A448-85A1-E2F08564BD0D}" dt="2022-01-30T20:17:13.068" v="1145" actId="165"/>
          <ac:grpSpMkLst>
            <pc:docMk/>
            <pc:sldMk cId="3483804040" sldId="698"/>
            <ac:grpSpMk id="53" creationId="{BDFDDA46-F372-6744-996C-5CDB4BFA0F23}"/>
          </ac:grpSpMkLst>
        </pc:grpChg>
        <pc:grpChg chg="add del mod">
          <ac:chgData name="Kulinich Bohdan" userId="48e65c9f34e137d0" providerId="LiveId" clId="{721F969F-40CA-A448-85A1-E2F08564BD0D}" dt="2022-01-31T20:57:02.818" v="1638" actId="165"/>
          <ac:grpSpMkLst>
            <pc:docMk/>
            <pc:sldMk cId="3483804040" sldId="698"/>
            <ac:grpSpMk id="96" creationId="{4EC3B585-EDA7-A244-8978-8B4464F3DB5F}"/>
          </ac:grpSpMkLst>
        </pc:grpChg>
        <pc:grpChg chg="add del mod">
          <ac:chgData name="Kulinich Bohdan" userId="48e65c9f34e137d0" providerId="LiveId" clId="{721F969F-40CA-A448-85A1-E2F08564BD0D}" dt="2022-01-31T21:02:42.283" v="1706"/>
          <ac:grpSpMkLst>
            <pc:docMk/>
            <pc:sldMk cId="3483804040" sldId="698"/>
            <ac:grpSpMk id="187" creationId="{7060D09C-0D5F-1240-9E7E-C8FBA6B8EB19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3" creationId="{C898A488-BA25-C14B-93E3-6BB320B46318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4" creationId="{1D4DB4A7-FC87-3648-B894-CEFAEEC242D2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5" creationId="{AABD4F49-777F-6842-AFCB-387CDF2B46A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6" creationId="{70AA6840-C0B8-6D4D-99FB-41E5153A24B9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8" creationId="{D14B64F7-8CEA-D546-A71E-4290A2ACD69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19" creationId="{6AB63EFE-B0B7-3543-A5F8-916E5E832399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25" creationId="{8910601E-2A07-854E-A8E6-6430C3AF8DD6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26" creationId="{C367520D-961C-514C-8B85-9285CFD56FFC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32" creationId="{6D37279E-F37B-864D-A980-8E20A3FF3EB3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33" creationId="{598149A1-C1A6-194F-8220-57278C19571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39" creationId="{5AE1E634-F6B7-314E-A67E-F4F14000A1DE}"/>
          </ac:grpSpMkLst>
        </pc:grpChg>
        <pc:grpChg chg="mod">
          <ac:chgData name="Kulinich Bohdan" userId="48e65c9f34e137d0" providerId="LiveId" clId="{721F969F-40CA-A448-85A1-E2F08564BD0D}" dt="2022-01-31T21:02:36.762" v="1705"/>
          <ac:grpSpMkLst>
            <pc:docMk/>
            <pc:sldMk cId="3483804040" sldId="698"/>
            <ac:grpSpMk id="240" creationId="{27BA0A68-A491-9749-B37D-39EE287122B0}"/>
          </ac:grpSpMkLst>
        </pc:grpChg>
        <pc:grpChg chg="add del mod">
          <ac:chgData name="Kulinich Bohdan" userId="48e65c9f34e137d0" providerId="LiveId" clId="{721F969F-40CA-A448-85A1-E2F08564BD0D}" dt="2022-01-31T21:02:42.283" v="1706"/>
          <ac:grpSpMkLst>
            <pc:docMk/>
            <pc:sldMk cId="3483804040" sldId="698"/>
            <ac:grpSpMk id="245" creationId="{1C632BB3-5AFE-C04C-A39E-0BEEE7DE57BE}"/>
          </ac:grpSpMkLst>
        </pc:grpChg>
        <pc:picChg chg="del">
          <ac:chgData name="Kulinich Bohdan" userId="48e65c9f34e137d0" providerId="LiveId" clId="{721F969F-40CA-A448-85A1-E2F08564BD0D}" dt="2022-01-30T19:14:10.520" v="1108" actId="478"/>
          <ac:picMkLst>
            <pc:docMk/>
            <pc:sldMk cId="3483804040" sldId="698"/>
            <ac:picMk id="9" creationId="{3D49B4D8-A9CC-7C4A-A057-01FAF3DF3046}"/>
          </ac:picMkLst>
        </pc:picChg>
        <pc:picChg chg="add del mod">
          <ac:chgData name="Kulinich Bohdan" userId="48e65c9f34e137d0" providerId="LiveId" clId="{721F969F-40CA-A448-85A1-E2F08564BD0D}" dt="2022-01-30T19:58:35.976" v="1120" actId="478"/>
          <ac:picMkLst>
            <pc:docMk/>
            <pc:sldMk cId="3483804040" sldId="698"/>
            <ac:picMk id="11" creationId="{63F19226-DDFD-4747-BC62-FE761DA9F8FC}"/>
          </ac:picMkLst>
        </pc:picChg>
        <pc:picChg chg="add del mod">
          <ac:chgData name="Kulinich Bohdan" userId="48e65c9f34e137d0" providerId="LiveId" clId="{721F969F-40CA-A448-85A1-E2F08564BD0D}" dt="2022-01-30T20:13:26.266" v="1124" actId="478"/>
          <ac:picMkLst>
            <pc:docMk/>
            <pc:sldMk cId="3483804040" sldId="698"/>
            <ac:picMk id="14" creationId="{B4C6A953-5592-C647-BECE-2A5D974CE7B8}"/>
          </ac:picMkLst>
        </pc:picChg>
        <pc:picChg chg="add mod topLvl">
          <ac:chgData name="Kulinich Bohdan" userId="48e65c9f34e137d0" providerId="LiveId" clId="{721F969F-40CA-A448-85A1-E2F08564BD0D}" dt="2022-02-01T20:08:31.314" v="2067" actId="164"/>
          <ac:picMkLst>
            <pc:docMk/>
            <pc:sldMk cId="3483804040" sldId="698"/>
            <ac:picMk id="16" creationId="{D5848AE9-FC8F-554D-B6FC-50E403F354C8}"/>
          </ac:picMkLst>
        </pc:picChg>
        <pc:picChg chg="del">
          <ac:chgData name="Kulinich Bohdan" userId="48e65c9f34e137d0" providerId="LiveId" clId="{721F969F-40CA-A448-85A1-E2F08564BD0D}" dt="2022-01-30T19:14:10.520" v="1108" actId="478"/>
          <ac:picMkLst>
            <pc:docMk/>
            <pc:sldMk cId="3483804040" sldId="698"/>
            <ac:picMk id="34" creationId="{A1DECE58-6167-CF4E-AE61-B647AA2BFA1C}"/>
          </ac:picMkLst>
        </pc:picChg>
        <pc:picChg chg="add mod topLvl">
          <ac:chgData name="Kulinich Bohdan" userId="48e65c9f34e137d0" providerId="LiveId" clId="{721F969F-40CA-A448-85A1-E2F08564BD0D}" dt="2022-02-01T20:08:31.314" v="2067" actId="164"/>
          <ac:picMkLst>
            <pc:docMk/>
            <pc:sldMk cId="3483804040" sldId="698"/>
            <ac:picMk id="51" creationId="{81215F20-015B-9149-9110-2E06F37BEA22}"/>
          </ac:picMkLst>
        </pc:picChg>
        <pc:picChg chg="del">
          <ac:chgData name="Kulinich Bohdan" userId="48e65c9f34e137d0" providerId="LiveId" clId="{721F969F-40CA-A448-85A1-E2F08564BD0D}" dt="2022-01-30T19:14:10.520" v="1108" actId="478"/>
          <ac:picMkLst>
            <pc:docMk/>
            <pc:sldMk cId="3483804040" sldId="698"/>
            <ac:picMk id="92" creationId="{DC0C12E2-AD95-1142-9571-1794AB9E0C1B}"/>
          </ac:picMkLst>
        </pc:picChg>
        <pc:picChg chg="add del mod">
          <ac:chgData name="Kulinich Bohdan" userId="48e65c9f34e137d0" providerId="LiveId" clId="{721F969F-40CA-A448-85A1-E2F08564BD0D}" dt="2022-01-31T21:02:09.014" v="1704"/>
          <ac:picMkLst>
            <pc:docMk/>
            <pc:sldMk cId="3483804040" sldId="698"/>
            <ac:picMk id="185" creationId="{F9C31DAD-D218-9943-A80C-CC87A7C1E2A6}"/>
          </ac:picMkLst>
        </pc:picChg>
        <pc:picChg chg="add del mod">
          <ac:chgData name="Kulinich Bohdan" userId="48e65c9f34e137d0" providerId="LiveId" clId="{721F969F-40CA-A448-85A1-E2F08564BD0D}" dt="2022-01-31T21:02:42.283" v="1706"/>
          <ac:picMkLst>
            <pc:docMk/>
            <pc:sldMk cId="3483804040" sldId="698"/>
            <ac:picMk id="186" creationId="{BFA97B1E-EAD2-574A-AB33-B33E7F31BBFC}"/>
          </ac:picMkLst>
        </pc:picChg>
        <pc:picChg chg="add del mod">
          <ac:chgData name="Kulinich Bohdan" userId="48e65c9f34e137d0" providerId="LiveId" clId="{721F969F-40CA-A448-85A1-E2F08564BD0D}" dt="2022-01-31T21:04:08.742" v="1711"/>
          <ac:picMkLst>
            <pc:docMk/>
            <pc:sldMk cId="3483804040" sldId="698"/>
            <ac:picMk id="276" creationId="{DD4F56AE-8C6F-9E4C-9E21-0AD69788B8E4}"/>
          </ac:picMkLst>
        </pc:pic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19" creationId="{27DEF54B-7FD0-654A-8962-9CBDC6988F21}"/>
          </ac:cxnSpMkLst>
        </pc:cxnChg>
        <pc:cxnChg chg="del">
          <ac:chgData name="Kulinich Bohdan" userId="48e65c9f34e137d0" providerId="LiveId" clId="{721F969F-40CA-A448-85A1-E2F08564BD0D}" dt="2022-01-30T19:14:10.520" v="1108" actId="478"/>
          <ac:cxnSpMkLst>
            <pc:docMk/>
            <pc:sldMk cId="3483804040" sldId="698"/>
            <ac:cxnSpMk id="28" creationId="{D0504B8E-2360-4543-8BD4-31FE7FFA81B2}"/>
          </ac:cxnSpMkLst>
        </pc:cxnChg>
        <pc:cxnChg chg="del">
          <ac:chgData name="Kulinich Bohdan" userId="48e65c9f34e137d0" providerId="LiveId" clId="{721F969F-40CA-A448-85A1-E2F08564BD0D}" dt="2022-01-30T19:14:10.520" v="1108" actId="478"/>
          <ac:cxnSpMkLst>
            <pc:docMk/>
            <pc:sldMk cId="3483804040" sldId="698"/>
            <ac:cxnSpMk id="38" creationId="{4E6ED952-013D-744A-9310-E4EB263BF258}"/>
          </ac:cxnSpMkLst>
        </pc:cxnChg>
        <pc:cxnChg chg="del">
          <ac:chgData name="Kulinich Bohdan" userId="48e65c9f34e137d0" providerId="LiveId" clId="{721F969F-40CA-A448-85A1-E2F08564BD0D}" dt="2022-01-30T19:14:10.520" v="1108" actId="478"/>
          <ac:cxnSpMkLst>
            <pc:docMk/>
            <pc:sldMk cId="3483804040" sldId="698"/>
            <ac:cxnSpMk id="41" creationId="{2F618F74-BBAE-CB43-ADC4-A115AD6911DD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1" creationId="{4B905300-0B2E-8C45-BA51-A1464A474D9C}"/>
          </ac:cxnSpMkLst>
        </pc:cxnChg>
        <pc:cxnChg chg="add del mod">
          <ac:chgData name="Kulinich Bohdan" userId="48e65c9f34e137d0" providerId="LiveId" clId="{721F969F-40CA-A448-85A1-E2F08564BD0D}" dt="2022-02-01T18:44:31.306" v="1790"/>
          <ac:cxnSpMkLst>
            <pc:docMk/>
            <pc:sldMk cId="3483804040" sldId="698"/>
            <ac:cxnSpMk id="43" creationId="{52DE79F5-B26B-BC44-B0AD-BA070B7F0C9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5" creationId="{A1BAF381-6C0D-6A48-9BF9-E3CDF84087E6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7" creationId="{E28BC9AD-F8D9-F549-8DBF-4CDB2E60020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49" creationId="{1330A0FC-3DEE-B24E-A5BA-F55779EE983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50" creationId="{C45BBE54-CF2E-B046-9214-17657324425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56" creationId="{0C0B1FA5-A769-6A41-B7D7-97F275D32EBB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61" creationId="{FB35906D-B07A-144E-ACDF-13B468F4554F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65" creationId="{DED77864-6535-0149-A197-FF7E81F78D43}"/>
          </ac:cxnSpMkLst>
        </pc:cxnChg>
        <pc:cxnChg chg="del mod topLvl">
          <ac:chgData name="Kulinich Bohdan" userId="48e65c9f34e137d0" providerId="LiveId" clId="{721F969F-40CA-A448-85A1-E2F08564BD0D}" dt="2022-01-30T20:17:21.515" v="1149" actId="478"/>
          <ac:cxnSpMkLst>
            <pc:docMk/>
            <pc:sldMk cId="3483804040" sldId="698"/>
            <ac:cxnSpMk id="68" creationId="{8BB58B91-CD2B-6043-AA7E-748DA3EE4072}"/>
          </ac:cxnSpMkLst>
        </pc:cxn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75" creationId="{3710BC12-77BA-F04E-B7DF-7CA33481ED7D}"/>
          </ac:cxnSpMkLst>
        </pc:cxn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77" creationId="{EAA31BFB-3A2D-C14D-A231-D3D8492ADBD4}"/>
          </ac:cxnSpMkLst>
        </pc:cxnChg>
        <pc:cxnChg chg="add mod">
          <ac:chgData name="Kulinich Bohdan" userId="48e65c9f34e137d0" providerId="LiveId" clId="{721F969F-40CA-A448-85A1-E2F08564BD0D}" dt="2022-01-31T19:32:58.559" v="1443" actId="1582"/>
          <ac:cxnSpMkLst>
            <pc:docMk/>
            <pc:sldMk cId="3483804040" sldId="698"/>
            <ac:cxnSpMk id="79" creationId="{3452C9DD-099A-1742-A277-322FA9AD7CA0}"/>
          </ac:cxnSpMkLst>
        </pc:cxnChg>
        <pc:cxnChg chg="add mod">
          <ac:chgData name="Kulinich Bohdan" userId="48e65c9f34e137d0" providerId="LiveId" clId="{721F969F-40CA-A448-85A1-E2F08564BD0D}" dt="2022-01-31T19:33:32.274" v="1450" actId="693"/>
          <ac:cxnSpMkLst>
            <pc:docMk/>
            <pc:sldMk cId="3483804040" sldId="698"/>
            <ac:cxnSpMk id="80" creationId="{7B2D9E72-F0C6-A241-B1F2-A690B8EAF52B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84" creationId="{1ECC0D1C-347F-4149-8E07-EB798552669A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85" creationId="{E37A46C1-DDB4-2842-87A8-912FABC32F6B}"/>
          </ac:cxnSpMkLst>
        </pc:cxnChg>
        <pc:cxnChg chg="add mod">
          <ac:chgData name="Kulinich Bohdan" userId="48e65c9f34e137d0" providerId="LiveId" clId="{721F969F-40CA-A448-85A1-E2F08564BD0D}" dt="2022-02-01T20:12:08.921" v="2088" actId="1076"/>
          <ac:cxnSpMkLst>
            <pc:docMk/>
            <pc:sldMk cId="3483804040" sldId="698"/>
            <ac:cxnSpMk id="86" creationId="{B8182B3E-90B1-0E46-9D05-D32874590A75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88" creationId="{36487A7F-8F23-1C41-A583-EEB6AAD51C3A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91" creationId="{2D9DADFB-2F1B-F845-B3B1-2BE1E74CDAEA}"/>
          </ac:cxnSpMkLst>
        </pc:cxnChg>
        <pc:cxnChg chg="add mod">
          <ac:chgData name="Kulinich Bohdan" userId="48e65c9f34e137d0" providerId="LiveId" clId="{721F969F-40CA-A448-85A1-E2F08564BD0D}" dt="2022-02-01T20:08:31.314" v="2067" actId="164"/>
          <ac:cxnSpMkLst>
            <pc:docMk/>
            <pc:sldMk cId="3483804040" sldId="698"/>
            <ac:cxnSpMk id="94" creationId="{D14858C9-5F0B-DC4E-BADA-7017E6ED348F}"/>
          </ac:cxnSpMkLst>
        </pc:cxnChg>
        <pc:cxnChg chg="add mod">
          <ac:chgData name="Kulinich Bohdan" userId="48e65c9f34e137d0" providerId="LiveId" clId="{721F969F-40CA-A448-85A1-E2F08564BD0D}" dt="2022-02-01T20:12:36.903" v="2098" actId="14100"/>
          <ac:cxnSpMkLst>
            <pc:docMk/>
            <pc:sldMk cId="3483804040" sldId="698"/>
            <ac:cxnSpMk id="102" creationId="{039B39DA-60D9-0F40-AE12-E146FF20F069}"/>
          </ac:cxnSpMkLst>
        </pc:cxnChg>
        <pc:cxnChg chg="add del mod">
          <ac:chgData name="Kulinich Bohdan" userId="48e65c9f34e137d0" providerId="LiveId" clId="{721F969F-40CA-A448-85A1-E2F08564BD0D}" dt="2022-01-31T20:36:24.130" v="1589" actId="478"/>
          <ac:cxnSpMkLst>
            <pc:docMk/>
            <pc:sldMk cId="3483804040" sldId="698"/>
            <ac:cxnSpMk id="103" creationId="{CF6B5E4D-5011-3942-A34F-D70DB00AB4E5}"/>
          </ac:cxnSpMkLst>
        </pc:cxnChg>
        <pc:cxnChg chg="add mod">
          <ac:chgData name="Kulinich Bohdan" userId="48e65c9f34e137d0" providerId="LiveId" clId="{721F969F-40CA-A448-85A1-E2F08564BD0D}" dt="2022-02-01T20:12:17.486" v="2091" actId="1076"/>
          <ac:cxnSpMkLst>
            <pc:docMk/>
            <pc:sldMk cId="3483804040" sldId="698"/>
            <ac:cxnSpMk id="107" creationId="{88742C9C-643F-2B4C-AC78-FB6425E6244B}"/>
          </ac:cxnSpMkLst>
        </pc:cxnChg>
        <pc:cxnChg chg="add mod topLvl">
          <ac:chgData name="Kulinich Bohdan" userId="48e65c9f34e137d0" providerId="LiveId" clId="{721F969F-40CA-A448-85A1-E2F08564BD0D}" dt="2022-02-01T20:12:24.335" v="2094" actId="14100"/>
          <ac:cxnSpMkLst>
            <pc:docMk/>
            <pc:sldMk cId="3483804040" sldId="698"/>
            <ac:cxnSpMk id="112" creationId="{973ED944-B9CE-B74C-BF33-1FC55EF2963E}"/>
          </ac:cxnSpMkLst>
        </pc:cxnChg>
        <pc:cxnChg chg="add mod topLvl">
          <ac:chgData name="Kulinich Bohdan" userId="48e65c9f34e137d0" providerId="LiveId" clId="{721F969F-40CA-A448-85A1-E2F08564BD0D}" dt="2022-02-01T20:12:28.303" v="2096" actId="14100"/>
          <ac:cxnSpMkLst>
            <pc:docMk/>
            <pc:sldMk cId="3483804040" sldId="698"/>
            <ac:cxnSpMk id="113" creationId="{5CEE35FF-030B-4641-BC88-2AA4363DABD6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18" creationId="{1ECD60B1-B7EC-CA43-B4FD-D6674C13BDD8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19" creationId="{E7056AEA-D485-884A-883B-A9D2E52F6615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0" creationId="{C6457A18-BB05-0744-B4EB-5F60E8318987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1" creationId="{0CE04378-BB1A-884B-B422-0566EF897779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3" creationId="{97D0E26F-19A4-904A-9266-3475DB619CE3}"/>
          </ac:cxnSpMkLst>
        </pc:cxnChg>
        <pc:cxnChg chg="add del mod">
          <ac:chgData name="Kulinich Bohdan" userId="48e65c9f34e137d0" providerId="LiveId" clId="{721F969F-40CA-A448-85A1-E2F08564BD0D}" dt="2022-01-31T21:00:34.078" v="1697"/>
          <ac:cxnSpMkLst>
            <pc:docMk/>
            <pc:sldMk cId="3483804040" sldId="698"/>
            <ac:cxnSpMk id="124" creationId="{2D74175E-304C-3E43-97CC-A10656BEE84F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6" creationId="{A772C303-B455-EB47-986E-02D30D76C3CE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7" creationId="{043D49F8-9060-004B-9CF5-44319229B20B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8" creationId="{91B357BE-4E12-EC4D-BECD-ECE9F8DB49C3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49" creationId="{2F073966-5B66-1342-AAC8-F4ECCC626C7A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51" creationId="{C2FE3B38-7D7A-C043-8427-CBC76D1F39EF}"/>
          </ac:cxnSpMkLst>
        </pc:cxnChg>
        <pc:cxnChg chg="add del mod">
          <ac:chgData name="Kulinich Bohdan" userId="48e65c9f34e137d0" providerId="LiveId" clId="{721F969F-40CA-A448-85A1-E2F08564BD0D}" dt="2022-01-31T21:00:43.400" v="1699"/>
          <ac:cxnSpMkLst>
            <pc:docMk/>
            <pc:sldMk cId="3483804040" sldId="698"/>
            <ac:cxnSpMk id="152" creationId="{3A3B1676-3874-2649-A016-6C9906646029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6" creationId="{B01D20B4-8E61-A747-A42A-0207D8B7A23E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7" creationId="{0BE15FAA-E449-7F4D-8A30-96E7151810D1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8" creationId="{02203F47-2C88-F04F-9E5C-8A1CC63F91D1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69" creationId="{BD847386-6C63-2049-AADF-7134A1A59E7A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71" creationId="{6741C3A8-4442-514E-AAD7-C57D2601D237}"/>
          </ac:cxnSpMkLst>
        </pc:cxnChg>
        <pc:cxnChg chg="add del mod">
          <ac:chgData name="Kulinich Bohdan" userId="48e65c9f34e137d0" providerId="LiveId" clId="{721F969F-40CA-A448-85A1-E2F08564BD0D}" dt="2022-01-31T21:01:17.315" v="1701"/>
          <ac:cxnSpMkLst>
            <pc:docMk/>
            <pc:sldMk cId="3483804040" sldId="698"/>
            <ac:cxnSpMk id="172" creationId="{42252493-31B3-3A4D-AB85-C4D2CC94FEE2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0" creationId="{C1C89058-B918-0944-AB0A-9D2A4792245E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1" creationId="{4EE86F3A-DEB9-0B40-82A5-6FED0C4E3FE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2" creationId="{BECDF369-DEFE-E34E-AC9B-340E5F8E7CC6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3" creationId="{8FA547E3-33E9-8242-AAE0-962F59227EED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4" creationId="{67C0183F-FFFC-7E42-A971-2CB3A4E84152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5" creationId="{784F6C65-1656-1E43-A0CD-918DA6B6266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6" creationId="{3DB9A60A-F0FA-6746-A31A-C230DD514FF2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7" creationId="{753D29B5-F874-0049-9E11-12BFE8CBF62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8" creationId="{EFDAEE9A-580F-3144-B193-0EC3B6E2850D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199" creationId="{C328BB89-ABFB-F744-A2A4-BDDA5005C934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0" creationId="{1E4C7242-F475-3E47-9F9C-64ED587BDB4D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1" creationId="{B5CF93E8-2EC8-3841-80CE-C12B28AFBF8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2" creationId="{59416B9F-7251-EE4D-9A1D-0764C16904B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3" creationId="{CAB89599-0DBD-AF41-BD2D-F906BBC31AF6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04" creationId="{469D84A3-B53B-194D-9F5D-9C2781D2C97E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21" creationId="{0116CBB9-798E-7D46-8251-D180B75E75B9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23" creationId="{564AFBB2-F92D-7341-9154-C32DF392483C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28" creationId="{C9418667-B869-9548-807D-ED225766C99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30" creationId="{490C4B28-3D02-9C48-A06E-07CC8D93A94C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35" creationId="{F3F8C3A4-A020-CB46-AD48-C229ACB90D80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37" creationId="{F8ADA13B-04FC-CB41-9C12-D6F09844A43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2" creationId="{A8B00D72-9A83-654F-AFE1-5B55CD854FF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4" creationId="{47CB3FBC-4736-7846-A145-4340471CB77E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6" creationId="{2F3AF257-42E2-6B40-A8F2-43955D474EB1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7" creationId="{83E36448-F0E4-EC4D-BC6C-38F809DF2A04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48" creationId="{A2359332-8CEF-614C-9612-4FE5D866570B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50" creationId="{14444827-6893-1C49-8EAC-730970CABB14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52" creationId="{1F9561DF-9EC4-1E4B-92B6-A4AD213F2ABC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61" creationId="{AD7328CA-AEB8-ED4C-830D-9D58576CCD27}"/>
          </ac:cxnSpMkLst>
        </pc:cxnChg>
        <pc:cxnChg chg="mod">
          <ac:chgData name="Kulinich Bohdan" userId="48e65c9f34e137d0" providerId="LiveId" clId="{721F969F-40CA-A448-85A1-E2F08564BD0D}" dt="2022-01-31T21:02:36.762" v="1705"/>
          <ac:cxnSpMkLst>
            <pc:docMk/>
            <pc:sldMk cId="3483804040" sldId="698"/>
            <ac:cxnSpMk id="262" creationId="{D2DF0656-7D16-D34B-8EFC-D9706EC69E0A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2" creationId="{3114AB81-5B18-EF4F-9FF9-D4CCB18AC7F3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3" creationId="{E94BBB8B-EBDB-A24E-B71D-E59134A56330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4" creationId="{66B9A79E-AFE3-C242-93C0-816F624A98A5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5" creationId="{47729ACF-6505-2640-B195-BD72016DAC3B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78" creationId="{60AAC4B8-C147-C446-8896-EB478433C932}"/>
          </ac:cxnSpMkLst>
        </pc:cxnChg>
        <pc:cxnChg chg="add del mod">
          <ac:chgData name="Kulinich Bohdan" userId="48e65c9f34e137d0" providerId="LiveId" clId="{721F969F-40CA-A448-85A1-E2F08564BD0D}" dt="2022-01-31T21:04:08.742" v="1711"/>
          <ac:cxnSpMkLst>
            <pc:docMk/>
            <pc:sldMk cId="3483804040" sldId="698"/>
            <ac:cxnSpMk id="280" creationId="{7E50AC04-D1C7-6F47-91D2-ACF55A01887F}"/>
          </ac:cxnSpMkLst>
        </pc:cxnChg>
      </pc:sldChg>
      <pc:sldChg chg="add del">
        <pc:chgData name="Kulinich Bohdan" userId="48e65c9f34e137d0" providerId="LiveId" clId="{721F969F-40CA-A448-85A1-E2F08564BD0D}" dt="2022-02-03T19:32:25.630" v="3483" actId="2696"/>
        <pc:sldMkLst>
          <pc:docMk/>
          <pc:sldMk cId="346055104" sldId="699"/>
        </pc:sldMkLst>
      </pc:sldChg>
      <pc:sldChg chg="add del">
        <pc:chgData name="Kulinich Bohdan" userId="48e65c9f34e137d0" providerId="LiveId" clId="{721F969F-40CA-A448-85A1-E2F08564BD0D}" dt="2022-02-03T19:32:25.630" v="3483" actId="2696"/>
        <pc:sldMkLst>
          <pc:docMk/>
          <pc:sldMk cId="1163046751" sldId="700"/>
        </pc:sldMkLst>
      </pc:sldChg>
      <pc:sldChg chg="addSp modSp add mod modAnim">
        <pc:chgData name="Kulinich Bohdan" userId="48e65c9f34e137d0" providerId="LiveId" clId="{721F969F-40CA-A448-85A1-E2F08564BD0D}" dt="2022-02-01T20:32:16.344" v="2363" actId="20577"/>
        <pc:sldMkLst>
          <pc:docMk/>
          <pc:sldMk cId="481365198" sldId="701"/>
        </pc:sldMkLst>
        <pc:spChg chg="mod">
          <ac:chgData name="Kulinich Bohdan" userId="48e65c9f34e137d0" providerId="LiveId" clId="{721F969F-40CA-A448-85A1-E2F08564BD0D}" dt="2022-02-01T20:32:16.344" v="2363" actId="20577"/>
          <ac:spMkLst>
            <pc:docMk/>
            <pc:sldMk cId="481365198" sldId="701"/>
            <ac:spMk id="6" creationId="{C455324C-6A9E-440D-AAF7-47FB99AD2433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39" creationId="{382CE7F0-B58F-454A-832C-AFA6D2EBF322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40" creationId="{281B2A98-4EBF-CB4F-8525-931114750F54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54" creationId="{F8C8B8C8-845C-8940-B2E8-D27162442A16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55" creationId="{C59B6325-7608-A041-AD15-DDE4B8E8BF67}"/>
          </ac:spMkLst>
        </pc:spChg>
        <pc:spChg chg="add mod">
          <ac:chgData name="Kulinich Bohdan" userId="48e65c9f34e137d0" providerId="LiveId" clId="{721F969F-40CA-A448-85A1-E2F08564BD0D}" dt="2022-02-01T20:19:26.835" v="2273" actId="207"/>
          <ac:spMkLst>
            <pc:docMk/>
            <pc:sldMk cId="481365198" sldId="701"/>
            <ac:spMk id="57" creationId="{E3087D62-73B5-244B-B742-C497F3674C7D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58" creationId="{4F2FE5AD-EB16-2745-BF19-81009BABEFAB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59" creationId="{DC6E7799-9944-234C-8A0F-AC53D30D040B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60" creationId="{85A3CE40-33F9-4C4A-A217-FFE1C4515B2B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66" creationId="{034C3A8F-6249-B74F-90A8-4345D85A98EC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0" creationId="{74BA875F-9CA3-7C4F-8E34-B3C73DE8F5E0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1" creationId="{EE7A2A43-6879-9D4E-8803-D7054756E688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72" creationId="{C1743054-1482-0540-BE01-49EEDCF8A430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74" creationId="{5EC1ACF8-D250-2044-9ED4-8BE7E92D0D96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6" creationId="{A427FB43-D14D-E849-BC5D-DD018E0B050B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78" creationId="{F103B1A9-C47D-1549-9817-DD33F02E8EC1}"/>
          </ac:spMkLst>
        </pc:spChg>
        <pc:spChg chg="mod">
          <ac:chgData name="Kulinich Bohdan" userId="48e65c9f34e137d0" providerId="LiveId" clId="{721F969F-40CA-A448-85A1-E2F08564BD0D}" dt="2022-02-01T20:27:55.192" v="2285" actId="164"/>
          <ac:spMkLst>
            <pc:docMk/>
            <pc:sldMk cId="481365198" sldId="701"/>
            <ac:spMk id="82" creationId="{A1011921-638D-8F47-B730-D136E861B178}"/>
          </ac:spMkLst>
        </pc:spChg>
        <pc:spChg chg="mod">
          <ac:chgData name="Kulinich Bohdan" userId="48e65c9f34e137d0" providerId="LiveId" clId="{721F969F-40CA-A448-85A1-E2F08564BD0D}" dt="2022-02-01T20:27:02.340" v="2276" actId="164"/>
          <ac:spMkLst>
            <pc:docMk/>
            <pc:sldMk cId="481365198" sldId="701"/>
            <ac:spMk id="83" creationId="{6C9BDBDC-9792-7943-8384-594CADD325AE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00" creationId="{FA375D1C-E19E-BC45-BA4D-B59BCC9673BC}"/>
          </ac:spMkLst>
        </pc:spChg>
        <pc:spChg chg="mod">
          <ac:chgData name="Kulinich Bohdan" userId="48e65c9f34e137d0" providerId="LiveId" clId="{721F969F-40CA-A448-85A1-E2F08564BD0D}" dt="2022-02-01T20:27:23.537" v="2282" actId="164"/>
          <ac:spMkLst>
            <pc:docMk/>
            <pc:sldMk cId="481365198" sldId="701"/>
            <ac:spMk id="101" creationId="{7BF736DB-3C21-CC41-B3E7-08087F2A40CE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09" creationId="{4897FDA0-58A4-644D-B931-F997F2065D76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10" creationId="{B2C5A539-F099-7E4F-BF89-F34550CA9ACA}"/>
          </ac:spMkLst>
        </pc:spChg>
        <pc:spChg chg="mod">
          <ac:chgData name="Kulinich Bohdan" userId="48e65c9f34e137d0" providerId="LiveId" clId="{721F969F-40CA-A448-85A1-E2F08564BD0D}" dt="2022-02-01T20:27:12.639" v="2279" actId="164"/>
          <ac:spMkLst>
            <pc:docMk/>
            <pc:sldMk cId="481365198" sldId="701"/>
            <ac:spMk id="111" creationId="{E57AE0C7-EB2E-254E-83B8-C618C3C482AB}"/>
          </ac:spMkLst>
        </pc:spChg>
        <pc:grpChg chg="add mod">
          <ac:chgData name="Kulinich Bohdan" userId="48e65c9f34e137d0" providerId="LiveId" clId="{721F969F-40CA-A448-85A1-E2F08564BD0D}" dt="2022-02-01T20:27:02.340" v="2276" actId="164"/>
          <ac:grpSpMkLst>
            <pc:docMk/>
            <pc:sldMk cId="481365198" sldId="701"/>
            <ac:grpSpMk id="2" creationId="{33B8CAE2-779A-2243-8FA9-D760D90E528B}"/>
          </ac:grpSpMkLst>
        </pc:grpChg>
        <pc:grpChg chg="add mod">
          <ac:chgData name="Kulinich Bohdan" userId="48e65c9f34e137d0" providerId="LiveId" clId="{721F969F-40CA-A448-85A1-E2F08564BD0D}" dt="2022-02-01T20:27:14.832" v="2281" actId="1076"/>
          <ac:grpSpMkLst>
            <pc:docMk/>
            <pc:sldMk cId="481365198" sldId="701"/>
            <ac:grpSpMk id="7" creationId="{5D1EB7CD-5738-4B43-9210-BDBDBBBF1960}"/>
          </ac:grpSpMkLst>
        </pc:grpChg>
        <pc:grpChg chg="add mod">
          <ac:chgData name="Kulinich Bohdan" userId="48e65c9f34e137d0" providerId="LiveId" clId="{721F969F-40CA-A448-85A1-E2F08564BD0D}" dt="2022-02-01T20:27:25.615" v="2284" actId="1076"/>
          <ac:grpSpMkLst>
            <pc:docMk/>
            <pc:sldMk cId="481365198" sldId="701"/>
            <ac:grpSpMk id="8" creationId="{B43C343D-9798-CA4F-8676-75C55B6E81DD}"/>
          </ac:grpSpMkLst>
        </pc:grpChg>
        <pc:grpChg chg="add mod">
          <ac:chgData name="Kulinich Bohdan" userId="48e65c9f34e137d0" providerId="LiveId" clId="{721F969F-40CA-A448-85A1-E2F08564BD0D}" dt="2022-02-01T20:27:55.192" v="2285" actId="164"/>
          <ac:grpSpMkLst>
            <pc:docMk/>
            <pc:sldMk cId="481365198" sldId="701"/>
            <ac:grpSpMk id="9" creationId="{1E2EBA1B-B485-FE48-8B7A-9E55AE1C228C}"/>
          </ac:grpSpMkLst>
        </pc:grpChg>
        <pc:picChg chg="mod">
          <ac:chgData name="Kulinich Bohdan" userId="48e65c9f34e137d0" providerId="LiveId" clId="{721F969F-40CA-A448-85A1-E2F08564BD0D}" dt="2022-02-01T20:27:12.639" v="2279" actId="164"/>
          <ac:picMkLst>
            <pc:docMk/>
            <pc:sldMk cId="481365198" sldId="701"/>
            <ac:picMk id="16" creationId="{D5848AE9-FC8F-554D-B6FC-50E403F354C8}"/>
          </ac:picMkLst>
        </pc:picChg>
        <pc:picChg chg="mod">
          <ac:chgData name="Kulinich Bohdan" userId="48e65c9f34e137d0" providerId="LiveId" clId="{721F969F-40CA-A448-85A1-E2F08564BD0D}" dt="2022-02-01T20:27:12.639" v="2279" actId="164"/>
          <ac:picMkLst>
            <pc:docMk/>
            <pc:sldMk cId="481365198" sldId="701"/>
            <ac:picMk id="51" creationId="{81215F20-015B-9149-9110-2E06F37BEA22}"/>
          </ac:picMkLst>
        </pc:pic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19" creationId="{27DEF54B-7FD0-654A-8962-9CBDC6988F21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1" creationId="{4B905300-0B2E-8C45-BA51-A1464A474D9C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5" creationId="{A1BAF381-6C0D-6A48-9BF9-E3CDF84087E6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7" creationId="{E28BC9AD-F8D9-F549-8DBF-4CDB2E60020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49" creationId="{1330A0FC-3DEE-B24E-A5BA-F55779EE983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50" creationId="{C45BBE54-CF2E-B046-9214-17657324425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56" creationId="{0C0B1FA5-A769-6A41-B7D7-97F275D32EBB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61" creationId="{FB35906D-B07A-144E-ACDF-13B468F4554F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65" creationId="{DED77864-6535-0149-A197-FF7E81F78D43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75" creationId="{3710BC12-77BA-F04E-B7DF-7CA33481ED7D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77" creationId="{EAA31BFB-3A2D-C14D-A231-D3D8492ADBD4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79" creationId="{3452C9DD-099A-1742-A277-322FA9AD7CA0}"/>
          </ac:cxnSpMkLst>
        </pc:cxnChg>
        <pc:cxnChg chg="mod">
          <ac:chgData name="Kulinich Bohdan" userId="48e65c9f34e137d0" providerId="LiveId" clId="{721F969F-40CA-A448-85A1-E2F08564BD0D}" dt="2022-02-01T20:27:02.340" v="2276" actId="164"/>
          <ac:cxnSpMkLst>
            <pc:docMk/>
            <pc:sldMk cId="481365198" sldId="701"/>
            <ac:cxnSpMk id="80" creationId="{7B2D9E72-F0C6-A241-B1F2-A690B8EAF52B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84" creationId="{1ECC0D1C-347F-4149-8E07-EB798552669A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85" creationId="{E37A46C1-DDB4-2842-87A8-912FABC32F6B}"/>
          </ac:cxnSpMkLst>
        </pc:cxnChg>
        <pc:cxnChg chg="mod">
          <ac:chgData name="Kulinich Bohdan" userId="48e65c9f34e137d0" providerId="LiveId" clId="{721F969F-40CA-A448-85A1-E2F08564BD0D}" dt="2022-02-01T20:27:55.192" v="2285" actId="164"/>
          <ac:cxnSpMkLst>
            <pc:docMk/>
            <pc:sldMk cId="481365198" sldId="701"/>
            <ac:cxnSpMk id="86" creationId="{B8182B3E-90B1-0E46-9D05-D32874590A75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88" creationId="{36487A7F-8F23-1C41-A583-EEB6AAD51C3A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91" creationId="{2D9DADFB-2F1B-F845-B3B1-2BE1E74CDAEA}"/>
          </ac:cxnSpMkLst>
        </pc:cxnChg>
        <pc:cxnChg chg="mod">
          <ac:chgData name="Kulinich Bohdan" userId="48e65c9f34e137d0" providerId="LiveId" clId="{721F969F-40CA-A448-85A1-E2F08564BD0D}" dt="2022-02-01T20:27:12.639" v="2279" actId="164"/>
          <ac:cxnSpMkLst>
            <pc:docMk/>
            <pc:sldMk cId="481365198" sldId="701"/>
            <ac:cxnSpMk id="94" creationId="{D14858C9-5F0B-DC4E-BADA-7017E6ED348F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02" creationId="{039B39DA-60D9-0F40-AE12-E146FF20F069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07" creationId="{88742C9C-643F-2B4C-AC78-FB6425E6244B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12" creationId="{973ED944-B9CE-B74C-BF33-1FC55EF2963E}"/>
          </ac:cxnSpMkLst>
        </pc:cxnChg>
        <pc:cxnChg chg="mod">
          <ac:chgData name="Kulinich Bohdan" userId="48e65c9f34e137d0" providerId="LiveId" clId="{721F969F-40CA-A448-85A1-E2F08564BD0D}" dt="2022-02-01T20:27:23.537" v="2282" actId="164"/>
          <ac:cxnSpMkLst>
            <pc:docMk/>
            <pc:sldMk cId="481365198" sldId="701"/>
            <ac:cxnSpMk id="113" creationId="{5CEE35FF-030B-4641-BC88-2AA4363DABD6}"/>
          </ac:cxnSpMkLst>
        </pc:cxnChg>
      </pc:sldChg>
      <pc:sldChg chg="addSp delSp modSp add mod delAnim modAnim">
        <pc:chgData name="Kulinich Bohdan" userId="48e65c9f34e137d0" providerId="LiveId" clId="{721F969F-40CA-A448-85A1-E2F08564BD0D}" dt="2022-02-02T08:49:26.337" v="2829"/>
        <pc:sldMkLst>
          <pc:docMk/>
          <pc:sldMk cId="3766726238" sldId="702"/>
        </pc:sldMkLst>
        <pc:spChg chg="mod">
          <ac:chgData name="Kulinich Bohdan" userId="48e65c9f34e137d0" providerId="LiveId" clId="{721F969F-40CA-A448-85A1-E2F08564BD0D}" dt="2022-02-01T20:35:23.485" v="2399" actId="20577"/>
          <ac:spMkLst>
            <pc:docMk/>
            <pc:sldMk cId="3766726238" sldId="702"/>
            <ac:spMk id="6" creationId="{C455324C-6A9E-440D-AAF7-47FB99AD2433}"/>
          </ac:spMkLst>
        </pc:spChg>
        <pc:spChg chg="add mod">
          <ac:chgData name="Kulinich Bohdan" userId="48e65c9f34e137d0" providerId="LiveId" clId="{721F969F-40CA-A448-85A1-E2F08564BD0D}" dt="2022-02-02T08:49:17.293" v="2826" actId="207"/>
          <ac:spMkLst>
            <pc:docMk/>
            <pc:sldMk cId="3766726238" sldId="702"/>
            <ac:spMk id="26" creationId="{05AC8FF9-7C2D-7245-9A63-F153EB642806}"/>
          </ac:spMkLst>
        </pc:spChg>
        <pc:spChg chg="del">
          <ac:chgData name="Kulinich Bohdan" userId="48e65c9f34e137d0" providerId="LiveId" clId="{721F969F-40CA-A448-85A1-E2F08564BD0D}" dt="2022-02-01T20:31:34.968" v="2321" actId="478"/>
          <ac:spMkLst>
            <pc:docMk/>
            <pc:sldMk cId="3766726238" sldId="702"/>
            <ac:spMk id="35" creationId="{3E63C0F2-F842-934C-8AF2-29AD4A4FBB55}"/>
          </ac:spMkLst>
        </pc:spChg>
        <pc:spChg chg="del">
          <ac:chgData name="Kulinich Bohdan" userId="48e65c9f34e137d0" providerId="LiveId" clId="{721F969F-40CA-A448-85A1-E2F08564BD0D}" dt="2022-02-01T20:31:34.968" v="2321" actId="478"/>
          <ac:spMkLst>
            <pc:docMk/>
            <pc:sldMk cId="3766726238" sldId="702"/>
            <ac:spMk id="57" creationId="{E3087D62-73B5-244B-B742-C497F3674C7D}"/>
          </ac:spMkLst>
        </pc:spChg>
        <pc:spChg chg="add mod">
          <ac:chgData name="Kulinich Bohdan" userId="48e65c9f34e137d0" providerId="LiveId" clId="{721F969F-40CA-A448-85A1-E2F08564BD0D}" dt="2022-02-01T20:44:50.810" v="2644" actId="1035"/>
          <ac:spMkLst>
            <pc:docMk/>
            <pc:sldMk cId="3766726238" sldId="702"/>
            <ac:spMk id="62" creationId="{C7CF73E7-C8A3-604A-ADF9-24B74551340E}"/>
          </ac:spMkLst>
        </pc:spChg>
        <pc:spChg chg="add mod">
          <ac:chgData name="Kulinich Bohdan" userId="48e65c9f34e137d0" providerId="LiveId" clId="{721F969F-40CA-A448-85A1-E2F08564BD0D}" dt="2022-02-01T20:44:50.810" v="2644" actId="1035"/>
          <ac:spMkLst>
            <pc:docMk/>
            <pc:sldMk cId="3766726238" sldId="702"/>
            <ac:spMk id="63" creationId="{0E806527-ECFD-E841-A69B-B99A5A79242D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67" creationId="{EEAF75CA-9A60-6D46-A98C-133C72771E9D}"/>
          </ac:spMkLst>
        </pc:spChg>
        <pc:spChg chg="del">
          <ac:chgData name="Kulinich Bohdan" userId="48e65c9f34e137d0" providerId="LiveId" clId="{721F969F-40CA-A448-85A1-E2F08564BD0D}" dt="2022-02-01T20:31:34.968" v="2321" actId="478"/>
          <ac:spMkLst>
            <pc:docMk/>
            <pc:sldMk cId="3766726238" sldId="702"/>
            <ac:spMk id="73" creationId="{69745A8D-9EF7-E047-838F-A99ED68054D5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98" creationId="{B664F4F8-05DC-F54B-8092-E774BE398411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99" creationId="{D8298D51-2948-D443-AF2A-2BEAEA26A6E1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103" creationId="{EF54A8D0-4AA8-7E4F-AF85-E40EB4E19C40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104" creationId="{67182765-DC70-5F41-AAE3-C039CAD146E9}"/>
          </ac:spMkLst>
        </pc:spChg>
        <pc:spChg chg="add mod">
          <ac:chgData name="Kulinich Bohdan" userId="48e65c9f34e137d0" providerId="LiveId" clId="{721F969F-40CA-A448-85A1-E2F08564BD0D}" dt="2022-02-02T04:56:33.527" v="2645" actId="164"/>
          <ac:spMkLst>
            <pc:docMk/>
            <pc:sldMk cId="3766726238" sldId="702"/>
            <ac:spMk id="105" creationId="{423526C4-3F73-C14F-843D-02CF931CBDD0}"/>
          </ac:spMkLst>
        </pc:spChg>
        <pc:spChg chg="add mod">
          <ac:chgData name="Kulinich Bohdan" userId="48e65c9f34e137d0" providerId="LiveId" clId="{721F969F-40CA-A448-85A1-E2F08564BD0D}" dt="2022-02-02T08:47:56.784" v="2818" actId="1076"/>
          <ac:spMkLst>
            <pc:docMk/>
            <pc:sldMk cId="3766726238" sldId="702"/>
            <ac:spMk id="108" creationId="{10A0C358-00B1-884F-A613-908814E3E09C}"/>
          </ac:spMkLst>
        </pc:s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2" creationId="{33B8CAE2-779A-2243-8FA9-D760D90E528B}"/>
          </ac:grpSpMkLst>
        </pc:gr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7" creationId="{5D1EB7CD-5738-4B43-9210-BDBDBBBF1960}"/>
          </ac:grpSpMkLst>
        </pc:gr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8" creationId="{B43C343D-9798-CA4F-8676-75C55B6E81DD}"/>
          </ac:grpSpMkLst>
        </pc:grpChg>
        <pc:grpChg chg="del">
          <ac:chgData name="Kulinich Bohdan" userId="48e65c9f34e137d0" providerId="LiveId" clId="{721F969F-40CA-A448-85A1-E2F08564BD0D}" dt="2022-02-01T20:31:34.968" v="2321" actId="478"/>
          <ac:grpSpMkLst>
            <pc:docMk/>
            <pc:sldMk cId="3766726238" sldId="702"/>
            <ac:grpSpMk id="9" creationId="{1E2EBA1B-B485-FE48-8B7A-9E55AE1C228C}"/>
          </ac:grpSpMkLst>
        </pc:grpChg>
        <pc:grpChg chg="add mod">
          <ac:chgData name="Kulinich Bohdan" userId="48e65c9f34e137d0" providerId="LiveId" clId="{721F969F-40CA-A448-85A1-E2F08564BD0D}" dt="2022-02-02T04:56:33.527" v="2645" actId="164"/>
          <ac:grpSpMkLst>
            <pc:docMk/>
            <pc:sldMk cId="3766726238" sldId="702"/>
            <ac:grpSpMk id="24" creationId="{4DAE7D74-D312-2C41-81EB-926F88C93CE3}"/>
          </ac:grpSpMkLst>
        </pc:grpChg>
        <pc:grpChg chg="add mod">
          <ac:chgData name="Kulinich Bohdan" userId="48e65c9f34e137d0" providerId="LiveId" clId="{721F969F-40CA-A448-85A1-E2F08564BD0D}" dt="2022-02-02T04:56:33.527" v="2645" actId="164"/>
          <ac:grpSpMkLst>
            <pc:docMk/>
            <pc:sldMk cId="3766726238" sldId="702"/>
            <ac:grpSpMk id="25" creationId="{0A2AD957-F8AC-864B-87BB-55208926A6CC}"/>
          </ac:grpSpMkLst>
        </pc:grpChg>
        <pc:grpChg chg="add mod">
          <ac:chgData name="Kulinich Bohdan" userId="48e65c9f34e137d0" providerId="LiveId" clId="{721F969F-40CA-A448-85A1-E2F08564BD0D}" dt="2022-02-02T04:56:33.527" v="2645" actId="164"/>
          <ac:grpSpMkLst>
            <pc:docMk/>
            <pc:sldMk cId="3766726238" sldId="702"/>
            <ac:grpSpMk id="95" creationId="{F2FFF1A8-8B9C-1A48-97E5-C1C188E32A5B}"/>
          </ac:grpSpMkLst>
        </pc:grpChg>
        <pc:picChg chg="add mod">
          <ac:chgData name="Kulinich Bohdan" userId="48e65c9f34e137d0" providerId="LiveId" clId="{721F969F-40CA-A448-85A1-E2F08564BD0D}" dt="2022-02-02T08:46:13.154" v="2650"/>
          <ac:picMkLst>
            <pc:docMk/>
            <pc:sldMk cId="3766726238" sldId="702"/>
            <ac:picMk id="106" creationId="{6BDC486D-3868-744B-A811-F712914A95BA}"/>
          </ac:picMkLst>
        </pc:pic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19" creationId="{27DEF54B-7FD0-654A-8962-9CBDC6988F21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64" creationId="{7C4C1B83-73C3-194B-AF63-2A79F36F3B2C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68" creationId="{9266AA44-861E-9D4D-BCC5-E77ADABE6B8D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75" creationId="{3710BC12-77BA-F04E-B7DF-7CA33481ED7D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77" creationId="{EAA31BFB-3A2D-C14D-A231-D3D8492ADBD4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79" creationId="{3452C9DD-099A-1742-A277-322FA9AD7CA0}"/>
          </ac:cxnSpMkLst>
        </pc:cxnChg>
        <pc:cxnChg chg="mod">
          <ac:chgData name="Kulinich Bohdan" userId="48e65c9f34e137d0" providerId="LiveId" clId="{721F969F-40CA-A448-85A1-E2F08564BD0D}" dt="2022-02-01T20:31:34.968" v="2321" actId="478"/>
          <ac:cxnSpMkLst>
            <pc:docMk/>
            <pc:sldMk cId="3766726238" sldId="702"/>
            <ac:cxnSpMk id="80" creationId="{7B2D9E72-F0C6-A241-B1F2-A690B8EAF52B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81" creationId="{DF16BF31-ED1D-C34D-AA07-3281D60CCC1E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87" creationId="{48E938D2-0388-0245-9F5E-87BD0B7888CD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89" creationId="{98BC5A1B-27DC-3842-A7C5-553EC33FF2DA}"/>
          </ac:cxnSpMkLst>
        </pc:cxnChg>
        <pc:cxnChg chg="add mod">
          <ac:chgData name="Kulinich Bohdan" userId="48e65c9f34e137d0" providerId="LiveId" clId="{721F969F-40CA-A448-85A1-E2F08564BD0D}" dt="2022-02-02T04:56:33.527" v="2645" actId="164"/>
          <ac:cxnSpMkLst>
            <pc:docMk/>
            <pc:sldMk cId="3766726238" sldId="702"/>
            <ac:cxnSpMk id="90" creationId="{F5E73C33-C310-2C40-AAA1-42C66AB612DE}"/>
          </ac:cxnSpMkLst>
        </pc:cxnChg>
        <pc:cxnChg chg="add mod">
          <ac:chgData name="Kulinich Bohdan" userId="48e65c9f34e137d0" providerId="LiveId" clId="{721F969F-40CA-A448-85A1-E2F08564BD0D}" dt="2022-02-01T20:42:36.995" v="2589" actId="164"/>
          <ac:cxnSpMkLst>
            <pc:docMk/>
            <pc:sldMk cId="3766726238" sldId="702"/>
            <ac:cxnSpMk id="92" creationId="{F8852190-26F3-AF4A-B104-52712DEEFA9B}"/>
          </ac:cxnSpMkLst>
        </pc:cxnChg>
        <pc:cxnChg chg="add mod">
          <ac:chgData name="Kulinich Bohdan" userId="48e65c9f34e137d0" providerId="LiveId" clId="{721F969F-40CA-A448-85A1-E2F08564BD0D}" dt="2022-02-01T20:42:36.995" v="2589" actId="164"/>
          <ac:cxnSpMkLst>
            <pc:docMk/>
            <pc:sldMk cId="3766726238" sldId="702"/>
            <ac:cxnSpMk id="93" creationId="{A6F7477A-B193-D44B-8921-E60BAD12C8E7}"/>
          </ac:cxnSpMkLst>
        </pc:cxnChg>
        <pc:cxnChg chg="mod">
          <ac:chgData name="Kulinich Bohdan" userId="48e65c9f34e137d0" providerId="LiveId" clId="{721F969F-40CA-A448-85A1-E2F08564BD0D}" dt="2022-02-01T20:42:38.417" v="2590"/>
          <ac:cxnSpMkLst>
            <pc:docMk/>
            <pc:sldMk cId="3766726238" sldId="702"/>
            <ac:cxnSpMk id="96" creationId="{F3647BD5-F99E-7A48-B576-36E4BFFBC134}"/>
          </ac:cxnSpMkLst>
        </pc:cxnChg>
        <pc:cxnChg chg="mod">
          <ac:chgData name="Kulinich Bohdan" userId="48e65c9f34e137d0" providerId="LiveId" clId="{721F969F-40CA-A448-85A1-E2F08564BD0D}" dt="2022-02-01T20:42:38.417" v="2590"/>
          <ac:cxnSpMkLst>
            <pc:docMk/>
            <pc:sldMk cId="3766726238" sldId="702"/>
            <ac:cxnSpMk id="97" creationId="{36E5C201-3F77-1B4E-B614-429C74C1668C}"/>
          </ac:cxnSpMkLst>
        </pc:cxnChg>
      </pc:sldChg>
      <pc:sldChg chg="addSp modSp add mod modTransition modAnim">
        <pc:chgData name="Kulinich Bohdan" userId="48e65c9f34e137d0" providerId="LiveId" clId="{721F969F-40CA-A448-85A1-E2F08564BD0D}" dt="2022-02-03T15:39:51.456" v="3482" actId="14429"/>
        <pc:sldMkLst>
          <pc:docMk/>
          <pc:sldMk cId="267788814" sldId="703"/>
        </pc:sldMkLst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10" creationId="{C85B8FC1-A219-A143-B7D3-E6A75CEB3C84}"/>
          </ac:spMkLst>
        </pc:spChg>
        <pc:spChg chg="add mod modVis">
          <ac:chgData name="Kulinich Bohdan" userId="48e65c9f34e137d0" providerId="LiveId" clId="{721F969F-40CA-A448-85A1-E2F08564BD0D}" dt="2022-02-03T15:39:51.456" v="3482" actId="14429"/>
          <ac:spMkLst>
            <pc:docMk/>
            <pc:sldMk cId="267788814" sldId="703"/>
            <ac:spMk id="29" creationId="{23DC155A-C8AB-B845-8921-A73B5995383B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0" creationId="{94DFC816-E757-3D46-809A-B2FE6C69988D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1" creationId="{7744E97F-A241-EC4B-8D11-D742303B3CC8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2" creationId="{E0B77E15-7F24-D54F-B0C9-D51E7A70D1A2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6" creationId="{3BC29F07-658C-4948-B751-41BD1D9F09F1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37" creationId="{B02FE571-DA26-B94F-86F2-30A658EFD54E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1" creationId="{601A4EDC-E05F-404A-92C1-B13495E8453D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2" creationId="{12BED9C0-6B14-1042-ACB1-DDB17C68129A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3" creationId="{C3F363FA-0702-504B-A6C6-CFFF7EE60336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4" creationId="{B6C7CE39-52E7-F940-9740-71B44606F782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5" creationId="{C2939254-469D-F448-9CB9-5BAF0517FE75}"/>
          </ac:spMkLst>
        </pc:spChg>
        <pc:spChg chg="add mod">
          <ac:chgData name="Kulinich Bohdan" userId="48e65c9f34e137d0" providerId="LiveId" clId="{721F969F-40CA-A448-85A1-E2F08564BD0D}" dt="2022-02-02T20:29:22.030" v="3238" actId="1035"/>
          <ac:spMkLst>
            <pc:docMk/>
            <pc:sldMk cId="267788814" sldId="703"/>
            <ac:spMk id="47" creationId="{13B3B019-7F62-7B44-9726-8BABCB747C58}"/>
          </ac:spMkLst>
        </pc:spChg>
        <pc:spChg chg="add mod">
          <ac:chgData name="Kulinich Bohdan" userId="48e65c9f34e137d0" providerId="LiveId" clId="{721F969F-40CA-A448-85A1-E2F08564BD0D}" dt="2022-02-02T20:29:15.302" v="3224" actId="1036"/>
          <ac:spMkLst>
            <pc:docMk/>
            <pc:sldMk cId="267788814" sldId="703"/>
            <ac:spMk id="48" creationId="{4EC89439-F12A-C546-AC94-376A0F750085}"/>
          </ac:spMkLst>
        </pc:spChg>
        <pc:spChg chg="add mod">
          <ac:chgData name="Kulinich Bohdan" userId="48e65c9f34e137d0" providerId="LiveId" clId="{721F969F-40CA-A448-85A1-E2F08564BD0D}" dt="2022-02-02T20:32:31.667" v="3310" actId="20577"/>
          <ac:spMkLst>
            <pc:docMk/>
            <pc:sldMk cId="267788814" sldId="703"/>
            <ac:spMk id="49" creationId="{9E8697D0-2CE6-3742-B1E0-49F9C24B43FA}"/>
          </ac:spMkLst>
        </pc:spChg>
        <pc:spChg chg="add mod">
          <ac:chgData name="Kulinich Bohdan" userId="48e65c9f34e137d0" providerId="LiveId" clId="{721F969F-40CA-A448-85A1-E2F08564BD0D}" dt="2022-02-03T15:30:32.740" v="3471" actId="207"/>
          <ac:spMkLst>
            <pc:docMk/>
            <pc:sldMk cId="267788814" sldId="703"/>
            <ac:spMk id="50" creationId="{85A447EA-7EE0-9A47-90D3-FE8F35AE5269}"/>
          </ac:spMkLst>
        </pc:spChg>
        <pc:spChg chg="add mod">
          <ac:chgData name="Kulinich Bohdan" userId="48e65c9f34e137d0" providerId="LiveId" clId="{721F969F-40CA-A448-85A1-E2F08564BD0D}" dt="2022-02-03T15:30:47.085" v="3480" actId="1035"/>
          <ac:spMkLst>
            <pc:docMk/>
            <pc:sldMk cId="267788814" sldId="703"/>
            <ac:spMk id="51" creationId="{D4743C4F-3200-0145-BE19-661A9DEEC529}"/>
          </ac:spMkLst>
        </pc:spChg>
        <pc:cxnChg chg="add mod">
          <ac:chgData name="Kulinich Bohdan" userId="48e65c9f34e137d0" providerId="LiveId" clId="{721F969F-40CA-A448-85A1-E2F08564BD0D}" dt="2022-02-02T20:29:22.030" v="3238" actId="1035"/>
          <ac:cxnSpMkLst>
            <pc:docMk/>
            <pc:sldMk cId="267788814" sldId="703"/>
            <ac:cxnSpMk id="7" creationId="{2AC165C9-82C0-4447-9E81-D823F5543A8B}"/>
          </ac:cxnSpMkLst>
        </pc:cxnChg>
        <pc:cxnChg chg="add mod">
          <ac:chgData name="Kulinich Bohdan" userId="48e65c9f34e137d0" providerId="LiveId" clId="{721F969F-40CA-A448-85A1-E2F08564BD0D}" dt="2022-02-02T20:29:22.030" v="3238" actId="1035"/>
          <ac:cxnSpMkLst>
            <pc:docMk/>
            <pc:sldMk cId="267788814" sldId="703"/>
            <ac:cxnSpMk id="38" creationId="{302E462E-0AA0-0B4A-BECA-ADE3DB735869}"/>
          </ac:cxnSpMkLst>
        </pc:cxnChg>
        <pc:cxnChg chg="mod">
          <ac:chgData name="Kulinich Bohdan" userId="48e65c9f34e137d0" providerId="LiveId" clId="{721F969F-40CA-A448-85A1-E2F08564BD0D}" dt="2022-02-03T15:29:59.582" v="3456" actId="208"/>
          <ac:cxnSpMkLst>
            <pc:docMk/>
            <pc:sldMk cId="267788814" sldId="703"/>
            <ac:cxnSpMk id="68" creationId="{9266AA44-861E-9D4D-BCC5-E77ADABE6B8D}"/>
          </ac:cxnSpMkLst>
        </pc:cxnChg>
        <pc:cxnChg chg="mod">
          <ac:chgData name="Kulinich Bohdan" userId="48e65c9f34e137d0" providerId="LiveId" clId="{721F969F-40CA-A448-85A1-E2F08564BD0D}" dt="2022-02-03T15:30:03.711" v="3457" actId="208"/>
          <ac:cxnSpMkLst>
            <pc:docMk/>
            <pc:sldMk cId="267788814" sldId="703"/>
            <ac:cxnSpMk id="81" creationId="{DF16BF31-ED1D-C34D-AA07-3281D60CCC1E}"/>
          </ac:cxnSpMkLst>
        </pc:cxnChg>
      </pc:sldChg>
      <pc:sldChg chg="new del">
        <pc:chgData name="Kulinich Bohdan" userId="48e65c9f34e137d0" providerId="LiveId" clId="{721F969F-40CA-A448-85A1-E2F08564BD0D}" dt="2022-02-05T20:22:13.274" v="5697" actId="2696"/>
        <pc:sldMkLst>
          <pc:docMk/>
          <pc:sldMk cId="768214651" sldId="704"/>
        </pc:sldMkLst>
      </pc:sldChg>
      <pc:sldChg chg="addSp delSp modSp add del mod delAnim modAnim">
        <pc:chgData name="Kulinich Bohdan" userId="48e65c9f34e137d0" providerId="LiveId" clId="{721F969F-40CA-A448-85A1-E2F08564BD0D}" dt="2022-02-04T09:12:16.440" v="3928" actId="2696"/>
        <pc:sldMkLst>
          <pc:docMk/>
          <pc:sldMk cId="1157782305" sldId="705"/>
        </pc:sldMkLst>
        <pc:spChg chg="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12" creationId="{97485A41-1798-4E95-BC09-FD81F2E9BF93}"/>
          </ac:spMkLst>
        </pc:spChg>
        <pc:spChg chg="del">
          <ac:chgData name="Kulinich Bohdan" userId="48e65c9f34e137d0" providerId="LiveId" clId="{721F969F-40CA-A448-85A1-E2F08564BD0D}" dt="2022-02-04T05:11:45.187" v="3486" actId="478"/>
          <ac:spMkLst>
            <pc:docMk/>
            <pc:sldMk cId="1157782305" sldId="705"/>
            <ac:spMk id="14" creationId="{77A5BBD8-5574-4F08-AF1D-324733C7635A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15" creationId="{6544A5B4-4708-144F-863A-ECEF35CB5F6A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19" creationId="{E851686E-9927-A74B-91E9-72A2B2CCBD8C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0" creationId="{F365CABC-12F1-F94A-AA74-118B60C117B3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1" creationId="{F0A15DA7-76CA-374B-88DE-DB522CB19D48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2" creationId="{D584D902-6D18-8B42-B3E4-AA896A507D9D}"/>
          </ac:spMkLst>
        </pc:spChg>
        <pc:spChg chg="del">
          <ac:chgData name="Kulinich Bohdan" userId="48e65c9f34e137d0" providerId="LiveId" clId="{721F969F-40CA-A448-85A1-E2F08564BD0D}" dt="2022-02-04T05:11:48.962" v="3487" actId="478"/>
          <ac:spMkLst>
            <pc:docMk/>
            <pc:sldMk cId="1157782305" sldId="705"/>
            <ac:spMk id="23" creationId="{9B8D366B-6A08-2444-A695-8AD4AD343D6E}"/>
          </ac:spMkLst>
        </pc:spChg>
        <pc:spChg chg="add mod">
          <ac:chgData name="Kulinich Bohdan" userId="48e65c9f34e137d0" providerId="LiveId" clId="{721F969F-40CA-A448-85A1-E2F08564BD0D}" dt="2022-02-04T08:17:41.909" v="3821" actId="20577"/>
          <ac:spMkLst>
            <pc:docMk/>
            <pc:sldMk cId="1157782305" sldId="705"/>
            <ac:spMk id="24" creationId="{160B6CED-B5A4-CC45-8B0E-D882DDA42FFA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41" creationId="{35D0570B-0E2D-6D49-9CB0-C2910A2844B0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42" creationId="{13D6C75A-FB89-E742-B6E4-11F1DFD19477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43" creationId="{78A53538-37DC-F343-9B35-2ECBAC8567AB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44" creationId="{4BEAD139-4AEE-5C44-9B02-600867166AE6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45" creationId="{8C104EE9-2B23-AD42-BBB0-6CA33531474E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46" creationId="{147FB601-28E8-CD42-B9CD-6AAC63F59159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47" creationId="{1BA4F18F-782B-9A44-960F-6B8E7C85869E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48" creationId="{6B7FF9C5-30F9-844C-BCA7-36022E2ADB89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49" creationId="{8F62DB9C-67C9-5D41-861F-5D51533153E2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50" creationId="{8165F7D9-0499-1746-B45D-D16E43B2BC2D}"/>
          </ac:spMkLst>
        </pc:spChg>
        <pc:spChg chg="add mod">
          <ac:chgData name="Kulinich Bohdan" userId="48e65c9f34e137d0" providerId="LiveId" clId="{721F969F-40CA-A448-85A1-E2F08564BD0D}" dt="2022-02-04T08:49:07.744" v="3919" actId="1035"/>
          <ac:spMkLst>
            <pc:docMk/>
            <pc:sldMk cId="1157782305" sldId="705"/>
            <ac:spMk id="51" creationId="{116144F4-5289-F443-8FB2-81C5BA1CF745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52" creationId="{8D69A937-281F-EB46-844C-F5AE6356429C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54" creationId="{857FF8A3-49CC-5147-99D5-427B0E50720B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58" creationId="{4958BD74-82F7-5545-95FD-1A4C63F0B518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59" creationId="{4FB110A2-7B1E-9D44-91B0-418694547D4E}"/>
          </ac:spMkLst>
        </pc:spChg>
        <pc:spChg chg="add mod">
          <ac:chgData name="Kulinich Bohdan" userId="48e65c9f34e137d0" providerId="LiveId" clId="{721F969F-40CA-A448-85A1-E2F08564BD0D}" dt="2022-02-04T08:22:13.259" v="3880" actId="1038"/>
          <ac:spMkLst>
            <pc:docMk/>
            <pc:sldMk cId="1157782305" sldId="705"/>
            <ac:spMk id="60" creationId="{9B004223-38EA-9443-B0FA-5ABFC18150F3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1" creationId="{9B4B4177-7F9C-1A4A-9286-DEEFD590F86C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2" creationId="{697E3D78-8588-F241-9A90-5AE4917B70BB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3" creationId="{C3E6595C-6DC3-AC49-8891-87C74FD12BCD}"/>
          </ac:spMkLst>
        </pc:spChg>
        <pc:spChg chg="add del mod">
          <ac:chgData name="Kulinich Bohdan" userId="48e65c9f34e137d0" providerId="LiveId" clId="{721F969F-40CA-A448-85A1-E2F08564BD0D}" dt="2022-02-04T08:15:49.057" v="3760"/>
          <ac:spMkLst>
            <pc:docMk/>
            <pc:sldMk cId="1157782305" sldId="705"/>
            <ac:spMk id="64" creationId="{40BE4621-2A2E-584F-8A01-52A63B23CE62}"/>
          </ac:spMkLst>
        </pc:spChg>
        <pc:spChg chg="add mod">
          <ac:chgData name="Kulinich Bohdan" userId="48e65c9f34e137d0" providerId="LiveId" clId="{721F969F-40CA-A448-85A1-E2F08564BD0D}" dt="2022-02-04T08:49:27.786" v="3922" actId="164"/>
          <ac:spMkLst>
            <pc:docMk/>
            <pc:sldMk cId="1157782305" sldId="705"/>
            <ac:spMk id="65" creationId="{6CCFA3B3-52BE-7749-B60E-2F562EB4E59D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69" creationId="{5098ABA8-8806-104E-9229-1AE49256FF71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70" creationId="{F9EC5F4D-76A3-044A-BF7B-BDCDF94E18AC}"/>
          </ac:spMkLst>
        </pc:spChg>
        <pc:spChg chg="add mod">
          <ac:chgData name="Kulinich Bohdan" userId="48e65c9f34e137d0" providerId="LiveId" clId="{721F969F-40CA-A448-85A1-E2F08564BD0D}" dt="2022-02-04T08:49:20.698" v="3921" actId="164"/>
          <ac:spMkLst>
            <pc:docMk/>
            <pc:sldMk cId="1157782305" sldId="705"/>
            <ac:spMk id="71" creationId="{F6AD07A7-F90F-4347-A42D-718C7F676B03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2" creationId="{5BCD048C-8559-644C-B459-E1D56C9DBE47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7" creationId="{91B26BA1-C06D-AB49-AD28-1A90891D1E14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8" creationId="{028AACC9-F33B-694F-AD64-C89430133456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79" creationId="{F3DB1005-587E-2F4E-8EEC-54D3965B1CD0}"/>
          </ac:spMkLst>
        </pc:spChg>
        <pc:spChg chg="add mod">
          <ac:chgData name="Kulinich Bohdan" userId="48e65c9f34e137d0" providerId="LiveId" clId="{721F969F-40CA-A448-85A1-E2F08564BD0D}" dt="2022-02-04T08:49:14.482" v="3920" actId="164"/>
          <ac:spMkLst>
            <pc:docMk/>
            <pc:sldMk cId="1157782305" sldId="705"/>
            <ac:spMk id="80" creationId="{B2938A17-CA47-8E40-8C23-A61133B16687}"/>
          </ac:spMkLst>
        </pc:spChg>
        <pc:grpChg chg="add mod">
          <ac:chgData name="Kulinich Bohdan" userId="48e65c9f34e137d0" providerId="LiveId" clId="{721F969F-40CA-A448-85A1-E2F08564BD0D}" dt="2022-02-04T08:49:14.482" v="3920" actId="164"/>
          <ac:grpSpMkLst>
            <pc:docMk/>
            <pc:sldMk cId="1157782305" sldId="705"/>
            <ac:grpSpMk id="2" creationId="{85521165-969F-7D49-B1D9-9EA7D2BE2B65}"/>
          </ac:grpSpMkLst>
        </pc:grpChg>
        <pc:grpChg chg="add mod">
          <ac:chgData name="Kulinich Bohdan" userId="48e65c9f34e137d0" providerId="LiveId" clId="{721F969F-40CA-A448-85A1-E2F08564BD0D}" dt="2022-02-04T08:49:20.698" v="3921" actId="164"/>
          <ac:grpSpMkLst>
            <pc:docMk/>
            <pc:sldMk cId="1157782305" sldId="705"/>
            <ac:grpSpMk id="6" creationId="{D8F3B902-B37C-C244-84E8-704E8552A5C8}"/>
          </ac:grpSpMkLst>
        </pc:grpChg>
        <pc:grpChg chg="add mod">
          <ac:chgData name="Kulinich Bohdan" userId="48e65c9f34e137d0" providerId="LiveId" clId="{721F969F-40CA-A448-85A1-E2F08564BD0D}" dt="2022-02-04T08:49:27.786" v="3922" actId="164"/>
          <ac:grpSpMkLst>
            <pc:docMk/>
            <pc:sldMk cId="1157782305" sldId="705"/>
            <ac:grpSpMk id="7" creationId="{24155741-CC8B-3843-891A-6C79CDD52097}"/>
          </ac:grpSpMkLst>
        </pc:grpChg>
        <pc:picChg chg="mod">
          <ac:chgData name="Kulinich Bohdan" userId="48e65c9f34e137d0" providerId="LiveId" clId="{721F969F-40CA-A448-85A1-E2F08564BD0D}" dt="2022-02-04T08:49:27.786" v="3922" actId="164"/>
          <ac:picMkLst>
            <pc:docMk/>
            <pc:sldMk cId="1157782305" sldId="705"/>
            <ac:picMk id="5" creationId="{524138EE-281B-4901-B6AB-6050313E102D}"/>
          </ac:picMkLst>
        </pc:picChg>
        <pc:picChg chg="del">
          <ac:chgData name="Kulinich Bohdan" userId="48e65c9f34e137d0" providerId="LiveId" clId="{721F969F-40CA-A448-85A1-E2F08564BD0D}" dt="2022-02-04T05:11:45.187" v="3486" actId="478"/>
          <ac:picMkLst>
            <pc:docMk/>
            <pc:sldMk cId="1157782305" sldId="705"/>
            <ac:picMk id="13" creationId="{9BBF827E-5082-4894-858E-CC1F17B8CC0E}"/>
          </ac:picMkLst>
        </pc:picChg>
        <pc:picChg chg="add del mod modCrop">
          <ac:chgData name="Kulinich Bohdan" userId="48e65c9f34e137d0" providerId="LiveId" clId="{721F969F-40CA-A448-85A1-E2F08564BD0D}" dt="2022-02-04T08:17:52.110" v="3827" actId="478"/>
          <ac:picMkLst>
            <pc:docMk/>
            <pc:sldMk cId="1157782305" sldId="705"/>
            <ac:picMk id="51" creationId="{2B50AC37-680C-8E42-855C-18C74E38A29A}"/>
          </ac:picMkLst>
        </pc:picChg>
        <pc:cxnChg chg="add mod">
          <ac:chgData name="Kulinich Bohdan" userId="48e65c9f34e137d0" providerId="LiveId" clId="{721F969F-40CA-A448-85A1-E2F08564BD0D}" dt="2022-02-04T08:49:14.482" v="3920" actId="164"/>
          <ac:cxnSpMkLst>
            <pc:docMk/>
            <pc:sldMk cId="1157782305" sldId="705"/>
            <ac:cxnSpMk id="25" creationId="{AF1C9400-0466-7145-808A-6B5CF1888C11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26" creationId="{0727E62F-22C2-CD48-AF2E-84A0BF26C249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27" creationId="{90E3091C-44B8-4F44-9129-AB3E33BCF5CC}"/>
          </ac:cxnSpMkLst>
        </pc:cxnChg>
        <pc:cxnChg chg="add mod">
          <ac:chgData name="Kulinich Bohdan" userId="48e65c9f34e137d0" providerId="LiveId" clId="{721F969F-40CA-A448-85A1-E2F08564BD0D}" dt="2022-02-04T08:22:13.259" v="3880" actId="1038"/>
          <ac:cxnSpMkLst>
            <pc:docMk/>
            <pc:sldMk cId="1157782305" sldId="705"/>
            <ac:cxnSpMk id="28" creationId="{5BCDA59D-A645-2E41-B9A3-BF53F616C3EF}"/>
          </ac:cxnSpMkLst>
        </pc:cxnChg>
        <pc:cxnChg chg="add mod">
          <ac:chgData name="Kulinich Bohdan" userId="48e65c9f34e137d0" providerId="LiveId" clId="{721F969F-40CA-A448-85A1-E2F08564BD0D}" dt="2022-02-04T08:49:27.786" v="3922" actId="164"/>
          <ac:cxnSpMkLst>
            <pc:docMk/>
            <pc:sldMk cId="1157782305" sldId="705"/>
            <ac:cxnSpMk id="29" creationId="{F01D5A63-2BE9-FC47-A46C-8195B4815B0F}"/>
          </ac:cxnSpMkLst>
        </pc:cxnChg>
        <pc:cxnChg chg="add del mod">
          <ac:chgData name="Kulinich Bohdan" userId="48e65c9f34e137d0" providerId="LiveId" clId="{721F969F-40CA-A448-85A1-E2F08564BD0D}" dt="2022-02-04T05:22:41.985" v="3618" actId="478"/>
          <ac:cxnSpMkLst>
            <pc:docMk/>
            <pc:sldMk cId="1157782305" sldId="705"/>
            <ac:cxnSpMk id="35" creationId="{05440675-4AA0-9546-8BAE-8189FB980B41}"/>
          </ac:cxnSpMkLst>
        </pc:cxnChg>
        <pc:cxnChg chg="add mod">
          <ac:chgData name="Kulinich Bohdan" userId="48e65c9f34e137d0" providerId="LiveId" clId="{721F969F-40CA-A448-85A1-E2F08564BD0D}" dt="2022-02-04T08:22:13.259" v="3880" actId="1038"/>
          <ac:cxnSpMkLst>
            <pc:docMk/>
            <pc:sldMk cId="1157782305" sldId="705"/>
            <ac:cxnSpMk id="53" creationId="{47302F5E-682D-B241-A3AD-34B52A4CE5B8}"/>
          </ac:cxnSpMkLst>
        </pc:cxnChg>
        <pc:cxnChg chg="add mod">
          <ac:chgData name="Kulinich Bohdan" userId="48e65c9f34e137d0" providerId="LiveId" clId="{721F969F-40CA-A448-85A1-E2F08564BD0D}" dt="2022-02-04T08:22:13.259" v="3880" actId="1038"/>
          <ac:cxnSpMkLst>
            <pc:docMk/>
            <pc:sldMk cId="1157782305" sldId="705"/>
            <ac:cxnSpMk id="57" creationId="{085D278D-D974-E148-9C18-5ACACB09571E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66" creationId="{178AF15B-5F9C-F74F-A1E5-4D6F976C3A5F}"/>
          </ac:cxnSpMkLst>
        </pc:cxnChg>
        <pc:cxnChg chg="add mod">
          <ac:chgData name="Kulinich Bohdan" userId="48e65c9f34e137d0" providerId="LiveId" clId="{721F969F-40CA-A448-85A1-E2F08564BD0D}" dt="2022-02-04T08:49:20.698" v="3921" actId="164"/>
          <ac:cxnSpMkLst>
            <pc:docMk/>
            <pc:sldMk cId="1157782305" sldId="705"/>
            <ac:cxnSpMk id="68" creationId="{FF0A8E77-BA23-D84B-A7EA-3D85BE33CFD9}"/>
          </ac:cxnSpMkLst>
        </pc:cxnChg>
        <pc:cxnChg chg="add mod">
          <ac:chgData name="Kulinich Bohdan" userId="48e65c9f34e137d0" providerId="LiveId" clId="{721F969F-40CA-A448-85A1-E2F08564BD0D}" dt="2022-02-04T08:49:14.482" v="3920" actId="164"/>
          <ac:cxnSpMkLst>
            <pc:docMk/>
            <pc:sldMk cId="1157782305" sldId="705"/>
            <ac:cxnSpMk id="73" creationId="{03D1275D-BD67-F04C-AB7C-7E2F14243F06}"/>
          </ac:cxnSpMkLst>
        </pc:cxnChg>
        <pc:cxnChg chg="add mod">
          <ac:chgData name="Kulinich Bohdan" userId="48e65c9f34e137d0" providerId="LiveId" clId="{721F969F-40CA-A448-85A1-E2F08564BD0D}" dt="2022-02-04T08:49:14.482" v="3920" actId="164"/>
          <ac:cxnSpMkLst>
            <pc:docMk/>
            <pc:sldMk cId="1157782305" sldId="705"/>
            <ac:cxnSpMk id="76" creationId="{8B90C1CF-1068-0544-AC7E-ABAC63A3626E}"/>
          </ac:cxnSpMkLst>
        </pc:cxnChg>
      </pc:sldChg>
      <pc:sldChg chg="addSp delSp modSp add mod delAnim modAnim">
        <pc:chgData name="Kulinich Bohdan" userId="48e65c9f34e137d0" providerId="LiveId" clId="{721F969F-40CA-A448-85A1-E2F08564BD0D}" dt="2022-02-04T09:16:07.542" v="4034"/>
        <pc:sldMkLst>
          <pc:docMk/>
          <pc:sldMk cId="761871226" sldId="706"/>
        </pc:sldMkLst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14" creationId="{77A5BBD8-5574-4F08-AF1D-324733C7635A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15" creationId="{6544A5B4-4708-144F-863A-ECEF35CB5F6A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19" creationId="{E851686E-9927-A74B-91E9-72A2B2CCBD8C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0" creationId="{F365CABC-12F1-F94A-AA74-118B60C117B3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1" creationId="{F0A15DA7-76CA-374B-88DE-DB522CB19D48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2" creationId="{D584D902-6D18-8B42-B3E4-AA896A507D9D}"/>
          </ac:spMkLst>
        </pc:spChg>
        <pc:spChg chg="del">
          <ac:chgData name="Kulinich Bohdan" userId="48e65c9f34e137d0" providerId="LiveId" clId="{721F969F-40CA-A448-85A1-E2F08564BD0D}" dt="2022-02-04T09:11:57.208" v="3924" actId="478"/>
          <ac:spMkLst>
            <pc:docMk/>
            <pc:sldMk cId="761871226" sldId="706"/>
            <ac:spMk id="23" creationId="{9B8D366B-6A08-2444-A695-8AD4AD343D6E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4" creationId="{B33E83B9-D0AC-6B4A-9959-F046A8091F53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6" creationId="{0C83CDEB-4DDC-9D4D-95B1-5431FCA94EC9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7" creationId="{D141CF9F-EDA8-2942-834E-6C8B1972A28A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28" creationId="{F0B40290-91C2-214E-AC98-5F8184EC974E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31" creationId="{1F8388D5-7945-274D-A353-323DF8851400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32" creationId="{341933C6-4716-1F47-A1E2-B507EF8D4F8C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33" creationId="{D9E0DC06-D5E8-424D-83F1-D7414790CD49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36" creationId="{1B34334C-4A10-164F-8333-CB6AFA9D9614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37" creationId="{650004BE-7DCE-654E-A553-E87C0233DD99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38" creationId="{89C606A4-66DB-144C-B186-EC6CB670E731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1" creationId="{C809EFBF-C6B2-FF42-9DD6-18D83EF3F0CF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2" creationId="{3102CF57-AEDE-374F-B27D-1F4ED04BFAC5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3" creationId="{DBF86235-C3FA-B34D-8F74-4AF86D82AF66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4" creationId="{3A2DCE0C-9F46-AD43-8135-5F16DA1958CF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8" creationId="{7AAA699B-9582-F24B-925C-58CFFDBA6FF0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49" creationId="{7A127202-F5A8-CC40-A3BD-5E22A6D0D506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0" creationId="{77E7AD47-FEB5-B642-896E-FD6226A1B5B3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3" creationId="{F48742D7-664C-544A-B5D2-952EC09F9329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4" creationId="{5BB7E78D-A6BD-3F46-80D6-CEAF55B9FA77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5" creationId="{F3E3BA1C-131A-7449-BDDA-5C0D3467313D}"/>
          </ac:spMkLst>
        </pc:spChg>
        <pc:spChg chg="mod">
          <ac:chgData name="Kulinich Bohdan" userId="48e65c9f34e137d0" providerId="LiveId" clId="{721F969F-40CA-A448-85A1-E2F08564BD0D}" dt="2022-02-04T09:12:03.923" v="3925"/>
          <ac:spMkLst>
            <pc:docMk/>
            <pc:sldMk cId="761871226" sldId="706"/>
            <ac:spMk id="56" creationId="{EFA023D5-9828-3248-A923-88996D0F46C9}"/>
          </ac:spMkLst>
        </pc:spChg>
        <pc:spChg chg="add del mod">
          <ac:chgData name="Kulinich Bohdan" userId="48e65c9f34e137d0" providerId="LiveId" clId="{721F969F-40CA-A448-85A1-E2F08564BD0D}" dt="2022-02-04T09:12:06.731" v="3926"/>
          <ac:spMkLst>
            <pc:docMk/>
            <pc:sldMk cId="761871226" sldId="706"/>
            <ac:spMk id="57" creationId="{99F9FFDD-8336-3040-B67C-11239B6ABE7C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58" creationId="{E3591C07-2265-D840-9056-E82BFBF474C2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0" creationId="{7785B05C-C0A7-7748-B86E-198BECD108D8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1" creationId="{AD5F057F-373B-B747-AFDC-D72295884EEB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2" creationId="{2CD449EF-8D92-F340-8F28-35E4FF2E80EE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5" creationId="{C70CD9C1-F195-BF4B-B62F-8E6789068BD8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6" creationId="{B25BBA83-8F61-8548-9E1D-AE86316055CC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67" creationId="{6EA7954F-7CB3-2442-91CE-19749C9A68A9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0" creationId="{ACCCF103-CCA6-2B40-82E3-ED2501622296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1" creationId="{FE146892-AFFC-2A45-B9D7-A258DCA98C23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2" creationId="{6B1309EB-ADC6-B944-98C4-672CDC953BE6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5" creationId="{BE4A4DCA-0B8B-044C-AF95-426CE418FABA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6" creationId="{9370986B-898B-E04A-A589-0FB640F79CEF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7" creationId="{C7B05AC9-2924-FE41-836D-1556838E0448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78" creationId="{827F2D68-3650-994F-8AF4-B1575CC78DD8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2" creationId="{426F3F29-7C9C-B244-8DE5-E40D527FC453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3" creationId="{6B2F2FA4-7359-DE49-B121-85F9DFBC44C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4" creationId="{CA33F3FD-B0A9-634C-B782-9D30FDFED14E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7" creationId="{47CE4354-3233-9746-95FF-88FC40FBC06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8" creationId="{C31BC22A-BA8B-8E44-BEE3-CDE662C6385A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89" creationId="{9CD5CBE9-FAF1-0647-99BC-428A8834BE7B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0" creationId="{3036979B-393F-5446-94C8-B314BA0ED721}"/>
          </ac:spMkLst>
        </pc:spChg>
        <pc:spChg chg="add 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1" creationId="{229D1BAA-70E6-D54C-9183-D9EE639C360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4" creationId="{CF6ED2E4-054B-1348-9E13-1ED2E24BEC80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6" creationId="{DDB4ABEA-0167-664E-8783-0AF71C22B954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7" creationId="{25E9728C-36B7-3B48-BAFF-6E766B7C0BF1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8" creationId="{D7782439-9434-4C44-841E-0FEB454E7A11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99" creationId="{B9460025-C172-AA40-B7E7-4A5CBA4CA1EB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100" creationId="{F6ABFA85-135F-F847-9876-B6B41B5A671A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101" creationId="{6191EC0C-3E6E-9748-8C5F-38573E6ED0E7}"/>
          </ac:spMkLst>
        </pc:spChg>
        <pc:spChg chg="mod">
          <ac:chgData name="Kulinich Bohdan" userId="48e65c9f34e137d0" providerId="LiveId" clId="{721F969F-40CA-A448-85A1-E2F08564BD0D}" dt="2022-02-04T09:12:14.023" v="3927"/>
          <ac:spMkLst>
            <pc:docMk/>
            <pc:sldMk cId="761871226" sldId="706"/>
            <ac:spMk id="102" creationId="{9F2B1056-5C0C-374E-AE0F-9DAC305050FE}"/>
          </ac:spMkLst>
        </pc:spChg>
        <pc:grpChg chg="add del mod">
          <ac:chgData name="Kulinich Bohdan" userId="48e65c9f34e137d0" providerId="LiveId" clId="{721F969F-40CA-A448-85A1-E2F08564BD0D}" dt="2022-02-04T09:12:06.731" v="3926"/>
          <ac:grpSpMkLst>
            <pc:docMk/>
            <pc:sldMk cId="761871226" sldId="706"/>
            <ac:grpSpMk id="34" creationId="{BB79F548-B1A3-3841-830B-A052AE56AFFF}"/>
          </ac:grpSpMkLst>
        </pc:grpChg>
        <pc:grpChg chg="add del mod">
          <ac:chgData name="Kulinich Bohdan" userId="48e65c9f34e137d0" providerId="LiveId" clId="{721F969F-40CA-A448-85A1-E2F08564BD0D}" dt="2022-02-04T09:12:06.731" v="3926"/>
          <ac:grpSpMkLst>
            <pc:docMk/>
            <pc:sldMk cId="761871226" sldId="706"/>
            <ac:grpSpMk id="45" creationId="{45D5E461-F8A0-864A-86AD-359914DCE95F}"/>
          </ac:grpSpMkLst>
        </pc:grpChg>
        <pc:grpChg chg="add mod">
          <ac:chgData name="Kulinich Bohdan" userId="48e65c9f34e137d0" providerId="LiveId" clId="{721F969F-40CA-A448-85A1-E2F08564BD0D}" dt="2022-02-04T09:12:14.023" v="3927"/>
          <ac:grpSpMkLst>
            <pc:docMk/>
            <pc:sldMk cId="761871226" sldId="706"/>
            <ac:grpSpMk id="68" creationId="{9B0708B5-D40A-274C-9131-29D8F738895E}"/>
          </ac:grpSpMkLst>
        </pc:grpChg>
        <pc:grpChg chg="add mod">
          <ac:chgData name="Kulinich Bohdan" userId="48e65c9f34e137d0" providerId="LiveId" clId="{721F969F-40CA-A448-85A1-E2F08564BD0D}" dt="2022-02-04T09:12:14.023" v="3927"/>
          <ac:grpSpMkLst>
            <pc:docMk/>
            <pc:sldMk cId="761871226" sldId="706"/>
            <ac:grpSpMk id="79" creationId="{3CA258E7-7FF2-F242-9D13-A377ECCF6E34}"/>
          </ac:grpSpMkLst>
        </pc:grpChg>
        <pc:grpChg chg="add mod">
          <ac:chgData name="Kulinich Bohdan" userId="48e65c9f34e137d0" providerId="LiveId" clId="{721F969F-40CA-A448-85A1-E2F08564BD0D}" dt="2022-02-04T09:12:14.023" v="3927"/>
          <ac:grpSpMkLst>
            <pc:docMk/>
            <pc:sldMk cId="761871226" sldId="706"/>
            <ac:grpSpMk id="92" creationId="{E842B9CB-8C0C-694B-B469-4BDC91BBA743}"/>
          </ac:grpSpMkLst>
        </pc:grpChg>
        <pc:picChg chg="del">
          <ac:chgData name="Kulinich Bohdan" userId="48e65c9f34e137d0" providerId="LiveId" clId="{721F969F-40CA-A448-85A1-E2F08564BD0D}" dt="2022-02-04T09:11:57.208" v="3924" actId="478"/>
          <ac:picMkLst>
            <pc:docMk/>
            <pc:sldMk cId="761871226" sldId="706"/>
            <ac:picMk id="13" creationId="{9BBF827E-5082-4894-858E-CC1F17B8CC0E}"/>
          </ac:picMkLst>
        </pc:picChg>
        <pc:picChg chg="mod">
          <ac:chgData name="Kulinich Bohdan" userId="48e65c9f34e137d0" providerId="LiveId" clId="{721F969F-40CA-A448-85A1-E2F08564BD0D}" dt="2022-02-04T09:12:14.023" v="3927"/>
          <ac:picMkLst>
            <pc:docMk/>
            <pc:sldMk cId="761871226" sldId="706"/>
            <ac:picMk id="93" creationId="{948333F6-A0A1-BB4E-B6CC-09B429F86F0C}"/>
          </ac:picMkLst>
        </pc:picChg>
        <pc:cxnChg chg="add del mod">
          <ac:chgData name="Kulinich Bohdan" userId="48e65c9f34e137d0" providerId="LiveId" clId="{721F969F-40CA-A448-85A1-E2F08564BD0D}" dt="2022-02-04T09:12:06.731" v="3926"/>
          <ac:cxnSpMkLst>
            <pc:docMk/>
            <pc:sldMk cId="761871226" sldId="706"/>
            <ac:cxnSpMk id="25" creationId="{367D4508-53BD-DA4B-98F5-3C188F355C56}"/>
          </ac:cxnSpMkLst>
        </pc:cxnChg>
        <pc:cxnChg chg="add del mod">
          <ac:chgData name="Kulinich Bohdan" userId="48e65c9f34e137d0" providerId="LiveId" clId="{721F969F-40CA-A448-85A1-E2F08564BD0D}" dt="2022-02-04T09:12:06.731" v="3926"/>
          <ac:cxnSpMkLst>
            <pc:docMk/>
            <pc:sldMk cId="761871226" sldId="706"/>
            <ac:cxnSpMk id="29" creationId="{4FA2C8F3-0BD5-E140-9A68-F2860A01A6FA}"/>
          </ac:cxnSpMkLst>
        </pc:cxnChg>
        <pc:cxnChg chg="add del mod">
          <ac:chgData name="Kulinich Bohdan" userId="48e65c9f34e137d0" providerId="LiveId" clId="{721F969F-40CA-A448-85A1-E2F08564BD0D}" dt="2022-02-04T09:12:06.731" v="3926"/>
          <ac:cxnSpMkLst>
            <pc:docMk/>
            <pc:sldMk cId="761871226" sldId="706"/>
            <ac:cxnSpMk id="30" creationId="{0ACA262A-469A-3545-A93E-542049FC8ED3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35" creationId="{3F529DBB-D8AC-5C45-B4C1-14577A785C9F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39" creationId="{88450DA2-BCC2-6548-A6E9-44E5D8403658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40" creationId="{3E80DA22-4E04-304D-A09F-749FDDE84092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46" creationId="{7F5DD4DD-DBE2-F948-881F-DFD05C0B9C05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47" creationId="{51D4E9DA-CDC5-144E-977C-58F62B182074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51" creationId="{2CFDB0A3-20F0-BC49-910B-B3D7C716A888}"/>
          </ac:cxnSpMkLst>
        </pc:cxnChg>
        <pc:cxnChg chg="mod">
          <ac:chgData name="Kulinich Bohdan" userId="48e65c9f34e137d0" providerId="LiveId" clId="{721F969F-40CA-A448-85A1-E2F08564BD0D}" dt="2022-02-04T09:12:03.923" v="3925"/>
          <ac:cxnSpMkLst>
            <pc:docMk/>
            <pc:sldMk cId="761871226" sldId="706"/>
            <ac:cxnSpMk id="52" creationId="{85936FA7-22AD-5146-8339-98E493A6225F}"/>
          </ac:cxnSpMkLst>
        </pc:cxnChg>
        <pc:cxnChg chg="add 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59" creationId="{F22177AF-AD94-0040-B09B-FDB6854E2625}"/>
          </ac:cxnSpMkLst>
        </pc:cxnChg>
        <pc:cxnChg chg="add 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63" creationId="{F610A765-248E-344F-971B-AEABA615DBB2}"/>
          </ac:cxnSpMkLst>
        </pc:cxnChg>
        <pc:cxnChg chg="add 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64" creationId="{96D5F8BD-D9ED-0242-BC46-9470486784D6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69" creationId="{6D432A0A-02ED-4E4E-95B4-353EEB6CBC19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73" creationId="{A08F4845-3397-B644-B083-F25CBB518746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74" creationId="{FC045ACF-2E44-1E4B-81A1-EC100C1991F5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0" creationId="{2F3A1A36-793E-7241-AEDE-5EB862EEBEF8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1" creationId="{A8FE5DE3-1DF0-BA49-B8E2-2F3E40731F82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5" creationId="{BBCA4D90-C642-2547-8FBA-0423549B6374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86" creationId="{5AED3741-5F52-9C48-BCFC-03C7354CBB42}"/>
          </ac:cxnSpMkLst>
        </pc:cxnChg>
        <pc:cxnChg chg="mod">
          <ac:chgData name="Kulinich Bohdan" userId="48e65c9f34e137d0" providerId="LiveId" clId="{721F969F-40CA-A448-85A1-E2F08564BD0D}" dt="2022-02-04T09:12:14.023" v="3927"/>
          <ac:cxnSpMkLst>
            <pc:docMk/>
            <pc:sldMk cId="761871226" sldId="706"/>
            <ac:cxnSpMk id="95" creationId="{5CFD6688-29BB-5243-A2FE-A0F217DE813A}"/>
          </ac:cxnSpMkLst>
        </pc:cxnChg>
      </pc:sldChg>
      <pc:sldChg chg="addSp delSp modSp add mod modAnim">
        <pc:chgData name="Kulinich Bohdan" userId="48e65c9f34e137d0" providerId="LiveId" clId="{721F969F-40CA-A448-85A1-E2F08564BD0D}" dt="2022-02-05T08:11:52.050" v="5202" actId="14429"/>
        <pc:sldMkLst>
          <pc:docMk/>
          <pc:sldMk cId="3120367528" sldId="707"/>
        </pc:sldMkLst>
        <pc:spChg chg="mod modVis">
          <ac:chgData name="Kulinich Bohdan" userId="48e65c9f34e137d0" providerId="LiveId" clId="{721F969F-40CA-A448-85A1-E2F08564BD0D}" dt="2022-02-04T18:01:05.009" v="4704" actId="123"/>
          <ac:spMkLst>
            <pc:docMk/>
            <pc:sldMk cId="3120367528" sldId="707"/>
            <ac:spMk id="6" creationId="{4CD1B612-D16C-4F70-8335-78480BFE8EC8}"/>
          </ac:spMkLst>
        </pc:spChg>
        <pc:spChg chg="mod">
          <ac:chgData name="Kulinich Bohdan" userId="48e65c9f34e137d0" providerId="LiveId" clId="{721F969F-40CA-A448-85A1-E2F08564BD0D}" dt="2022-02-04T17:59:13.237" v="4699" actId="166"/>
          <ac:spMkLst>
            <pc:docMk/>
            <pc:sldMk cId="3120367528" sldId="707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4T17:59:01.837" v="4698" actId="166"/>
          <ac:spMkLst>
            <pc:docMk/>
            <pc:sldMk cId="3120367528" sldId="707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21" creationId="{65D254E6-965D-F24F-A415-F359907BF5B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22" creationId="{6A053846-A3C2-0241-A75D-295E32605B7C}"/>
          </ac:spMkLst>
        </pc:spChg>
        <pc:spChg chg="add mod">
          <ac:chgData name="Kulinich Bohdan" userId="48e65c9f34e137d0" providerId="LiveId" clId="{721F969F-40CA-A448-85A1-E2F08564BD0D}" dt="2022-02-04T16:36:27.399" v="4297" actId="1076"/>
          <ac:spMkLst>
            <pc:docMk/>
            <pc:sldMk cId="3120367528" sldId="707"/>
            <ac:spMk id="23" creationId="{EDE62041-D5EF-1F41-B392-2938DBF6ADC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24" creationId="{9446B486-8CF7-5B4B-A3B8-EB228A307BB3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3" creationId="{0AA178DD-7687-784F-A4C4-2D1A0DA3AFB0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4" creationId="{F93E0B46-D5E4-A14D-B693-7A4CE8C09BB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5" creationId="{8FFFE91E-21B7-C643-9B37-4F5844B2D219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6" creationId="{37B3DD5A-1E70-B94B-9372-DECB40E7DA31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7" creationId="{865E63C0-E14D-D349-A5E4-9A17ACF6155E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8" creationId="{C73AC284-501E-C340-BB10-242EF47FF92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69" creationId="{350AF1C0-17C2-3045-BE09-5914A50153C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0" creationId="{6F3288D6-F229-3940-B39E-BF955B3C847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1" creationId="{36B6DBD5-FF11-B146-A397-5711B93B13A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2" creationId="{2078640C-DC20-4D4A-8B81-2E976BED94D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3" creationId="{3C492922-6C89-0649-9529-8F8887A75CD1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4" creationId="{4D94D367-ABA3-0240-82B6-70F42BAB20E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5" creationId="{FE324C76-2F13-C144-9422-BFE0F6C1A814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6" creationId="{E10FCD40-FF11-594D-BF8A-9D7A0EE8FD7A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7" creationId="{4BBB6783-8301-1E44-8669-585ECF8A8366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8" creationId="{0EED3054-D2EE-5C4D-9374-E2F3C28674D0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79" creationId="{7441AC13-E705-D641-850B-1984CDB4313F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0" creationId="{C5508B92-2312-8B44-A9E4-BF1D75D0851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1" creationId="{A566BC57-8179-D54E-8096-BF912C438E71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2" creationId="{218EFC3F-448E-554C-8FA1-A1B3D76AB54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3" creationId="{D74F4C6B-80A1-364F-A966-847896952B0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4" creationId="{4CC4D849-4727-4C4F-96C9-133745B3658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5" creationId="{67702882-D2C1-954C-8599-260C11E643E3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6" creationId="{5012C70E-AE00-FA4E-8AFC-3D002E203010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7" creationId="{37ED6BDE-4E97-894F-B198-C997AB64E75B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8" creationId="{8BFC830B-98A4-954F-A683-CD819F2536E4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89" creationId="{27109F4A-0D53-4841-A343-DB6D78A61CFA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0" creationId="{7B041CCF-8E5C-B946-A798-32BE45E5850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1" creationId="{AEFE0736-6D7E-3A47-AA2B-A4ABC8BFEE9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2" creationId="{14992004-6A18-8C43-BFD4-37EF6424A4C2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3" creationId="{FC5C7B4A-34E2-9046-9DC6-84938564E5FD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4" creationId="{4E881923-BB48-B148-B5E9-7F8989D5BE64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5" creationId="{C61B0811-0EFA-A24D-A250-C6C42C377017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6" creationId="{0E9A65B0-5B6F-8F42-9884-F02C09261CE5}"/>
          </ac:spMkLst>
        </pc:spChg>
        <pc:spChg chg="add mod">
          <ac:chgData name="Kulinich Bohdan" userId="48e65c9f34e137d0" providerId="LiveId" clId="{721F969F-40CA-A448-85A1-E2F08564BD0D}" dt="2022-02-04T13:21:21.885" v="4221" actId="167"/>
          <ac:spMkLst>
            <pc:docMk/>
            <pc:sldMk cId="3120367528" sldId="707"/>
            <ac:spMk id="97" creationId="{56606898-683E-6047-B763-9EA51F58EDC7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98" creationId="{8C7DACFD-25FA-234B-B8A4-CEC82EC067A2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99" creationId="{7561CD14-B9BE-E840-B049-B8C09713437A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00" creationId="{26F766E1-71EB-FD40-805A-6AF3E21A316E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01" creationId="{B329F49F-CDFB-1547-BD51-D4E6140B0B25}"/>
          </ac:spMkLst>
        </pc:spChg>
        <pc:spChg chg="add mod">
          <ac:chgData name="Kulinich Bohdan" userId="48e65c9f34e137d0" providerId="LiveId" clId="{721F969F-40CA-A448-85A1-E2F08564BD0D}" dt="2022-02-04T17:01:20.348" v="4489" actId="1036"/>
          <ac:spMkLst>
            <pc:docMk/>
            <pc:sldMk cId="3120367528" sldId="707"/>
            <ac:spMk id="123" creationId="{3B11FD3F-75AA-4D4E-A539-BC941D25A464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24" creationId="{8460884E-9B87-3348-A019-00A1E19B84B3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25" creationId="{422A1006-8DCB-FA4D-AB54-08DF82318E92}"/>
          </ac:spMkLst>
        </pc:spChg>
        <pc:spChg chg="add mod">
          <ac:chgData name="Kulinich Bohdan" userId="48e65c9f34e137d0" providerId="LiveId" clId="{721F969F-40CA-A448-85A1-E2F08564BD0D}" dt="2022-02-04T16:42:05.124" v="4401" actId="164"/>
          <ac:spMkLst>
            <pc:docMk/>
            <pc:sldMk cId="3120367528" sldId="707"/>
            <ac:spMk id="126" creationId="{467F4BC0-21B7-9C45-A877-9F3C14D35485}"/>
          </ac:spMkLst>
        </pc:spChg>
        <pc:spChg chg="add mod modVis">
          <ac:chgData name="Kulinich Bohdan" userId="48e65c9f34e137d0" providerId="LiveId" clId="{721F969F-40CA-A448-85A1-E2F08564BD0D}" dt="2022-02-05T08:11:52.050" v="5202" actId="14429"/>
          <ac:spMkLst>
            <pc:docMk/>
            <pc:sldMk cId="3120367528" sldId="707"/>
            <ac:spMk id="128" creationId="{56759190-70E1-4F4C-88B4-F5AD5A3F2F16}"/>
          </ac:spMkLst>
        </pc:spChg>
        <pc:spChg chg="add mod">
          <ac:chgData name="Kulinich Bohdan" userId="48e65c9f34e137d0" providerId="LiveId" clId="{721F969F-40CA-A448-85A1-E2F08564BD0D}" dt="2022-02-04T18:03:41.447" v="4709" actId="20577"/>
          <ac:spMkLst>
            <pc:docMk/>
            <pc:sldMk cId="3120367528" sldId="707"/>
            <ac:spMk id="129" creationId="{C243B728-028A-0A45-933A-4D63BC7F1477}"/>
          </ac:spMkLst>
        </pc:spChg>
        <pc:spChg chg="add mod">
          <ac:chgData name="Kulinich Bohdan" userId="48e65c9f34e137d0" providerId="LiveId" clId="{721F969F-40CA-A448-85A1-E2F08564BD0D}" dt="2022-02-04T17:01:40.439" v="4492" actId="1038"/>
          <ac:spMkLst>
            <pc:docMk/>
            <pc:sldMk cId="3120367528" sldId="707"/>
            <ac:spMk id="130" creationId="{65688BCF-DC26-1247-8912-9B093D0AF0AE}"/>
          </ac:spMkLst>
        </pc:spChg>
        <pc:spChg chg="add mod">
          <ac:chgData name="Kulinich Bohdan" userId="48e65c9f34e137d0" providerId="LiveId" clId="{721F969F-40CA-A448-85A1-E2F08564BD0D}" dt="2022-02-04T17:02:01.844" v="4505" actId="20577"/>
          <ac:spMkLst>
            <pc:docMk/>
            <pc:sldMk cId="3120367528" sldId="707"/>
            <ac:spMk id="131" creationId="{12B89ADF-1D6F-5543-A76E-7C50AD8DC275}"/>
          </ac:spMkLst>
        </pc:spChg>
        <pc:spChg chg="add mod">
          <ac:chgData name="Kulinich Bohdan" userId="48e65c9f34e137d0" providerId="LiveId" clId="{721F969F-40CA-A448-85A1-E2F08564BD0D}" dt="2022-02-04T17:54:14.247" v="4638" actId="1035"/>
          <ac:spMkLst>
            <pc:docMk/>
            <pc:sldMk cId="3120367528" sldId="707"/>
            <ac:spMk id="132" creationId="{2EF0B093-5B80-514F-928D-73EFE9A1C2AF}"/>
          </ac:spMkLst>
        </pc:spChg>
        <pc:spChg chg="add mod">
          <ac:chgData name="Kulinich Bohdan" userId="48e65c9f34e137d0" providerId="LiveId" clId="{721F969F-40CA-A448-85A1-E2F08564BD0D}" dt="2022-02-04T17:54:14.247" v="4638" actId="1035"/>
          <ac:spMkLst>
            <pc:docMk/>
            <pc:sldMk cId="3120367528" sldId="707"/>
            <ac:spMk id="133" creationId="{8AC9EE95-2305-A64E-A892-2A39790594B0}"/>
          </ac:spMkLst>
        </pc:spChg>
        <pc:spChg chg="add mod">
          <ac:chgData name="Kulinich Bohdan" userId="48e65c9f34e137d0" providerId="LiveId" clId="{721F969F-40CA-A448-85A1-E2F08564BD0D}" dt="2022-02-04T17:47:19.798" v="4543" actId="1038"/>
          <ac:spMkLst>
            <pc:docMk/>
            <pc:sldMk cId="3120367528" sldId="707"/>
            <ac:spMk id="134" creationId="{429EB851-0568-184E-A211-C369C86CB7A0}"/>
          </ac:spMkLst>
        </pc:spChg>
        <pc:spChg chg="add mod">
          <ac:chgData name="Kulinich Bohdan" userId="48e65c9f34e137d0" providerId="LiveId" clId="{721F969F-40CA-A448-85A1-E2F08564BD0D}" dt="2022-02-04T17:47:31.441" v="4544" actId="20577"/>
          <ac:spMkLst>
            <pc:docMk/>
            <pc:sldMk cId="3120367528" sldId="707"/>
            <ac:spMk id="135" creationId="{FB35E06C-EB63-7548-82C3-9366EE745F4E}"/>
          </ac:spMkLst>
        </pc:spChg>
        <pc:spChg chg="add mod">
          <ac:chgData name="Kulinich Bohdan" userId="48e65c9f34e137d0" providerId="LiveId" clId="{721F969F-40CA-A448-85A1-E2F08564BD0D}" dt="2022-02-04T17:52:53.501" v="4623" actId="1037"/>
          <ac:spMkLst>
            <pc:docMk/>
            <pc:sldMk cId="3120367528" sldId="707"/>
            <ac:spMk id="136" creationId="{51AC3B91-47A2-F046-B432-A7DFB6D794CB}"/>
          </ac:spMkLst>
        </pc:spChg>
        <pc:spChg chg="add mod">
          <ac:chgData name="Kulinich Bohdan" userId="48e65c9f34e137d0" providerId="LiveId" clId="{721F969F-40CA-A448-85A1-E2F08564BD0D}" dt="2022-02-04T17:52:53.501" v="4623" actId="1037"/>
          <ac:spMkLst>
            <pc:docMk/>
            <pc:sldMk cId="3120367528" sldId="707"/>
            <ac:spMk id="137" creationId="{CC1223C5-4320-0146-9537-4F02EF797897}"/>
          </ac:spMkLst>
        </pc:spChg>
        <pc:spChg chg="add mod">
          <ac:chgData name="Kulinich Bohdan" userId="48e65c9f34e137d0" providerId="LiveId" clId="{721F969F-40CA-A448-85A1-E2F08564BD0D}" dt="2022-02-04T17:53:34.955" v="4627" actId="207"/>
          <ac:spMkLst>
            <pc:docMk/>
            <pc:sldMk cId="3120367528" sldId="707"/>
            <ac:spMk id="138" creationId="{E77D9900-B929-2849-BDB7-0DCD21730E64}"/>
          </ac:spMkLst>
        </pc:spChg>
        <pc:spChg chg="add mod">
          <ac:chgData name="Kulinich Bohdan" userId="48e65c9f34e137d0" providerId="LiveId" clId="{721F969F-40CA-A448-85A1-E2F08564BD0D}" dt="2022-02-04T17:55:26.406" v="4642" actId="20577"/>
          <ac:spMkLst>
            <pc:docMk/>
            <pc:sldMk cId="3120367528" sldId="707"/>
            <ac:spMk id="139" creationId="{DF95F739-1D1A-C648-9343-998188D6ADF6}"/>
          </ac:spMkLst>
        </pc:spChg>
        <pc:spChg chg="add mod">
          <ac:chgData name="Kulinich Bohdan" userId="48e65c9f34e137d0" providerId="LiveId" clId="{721F969F-40CA-A448-85A1-E2F08564BD0D}" dt="2022-02-04T17:55:14.840" v="4640" actId="207"/>
          <ac:spMkLst>
            <pc:docMk/>
            <pc:sldMk cId="3120367528" sldId="707"/>
            <ac:spMk id="140" creationId="{39BFCABB-8353-1B45-924F-12F1A8D3D40A}"/>
          </ac:spMkLst>
        </pc:spChg>
        <pc:spChg chg="add mod">
          <ac:chgData name="Kulinich Bohdan" userId="48e65c9f34e137d0" providerId="LiveId" clId="{721F969F-40CA-A448-85A1-E2F08564BD0D}" dt="2022-02-04T17:55:22.053" v="4641" actId="20577"/>
          <ac:spMkLst>
            <pc:docMk/>
            <pc:sldMk cId="3120367528" sldId="707"/>
            <ac:spMk id="141" creationId="{1CD1FFE0-A088-7C44-B21F-804CEC301D8A}"/>
          </ac:spMkLst>
        </pc:spChg>
        <pc:grpChg chg="mod">
          <ac:chgData name="Kulinich Bohdan" userId="48e65c9f34e137d0" providerId="LiveId" clId="{721F969F-40CA-A448-85A1-E2F08564BD0D}" dt="2022-02-04T17:59:13.237" v="4699" actId="166"/>
          <ac:grpSpMkLst>
            <pc:docMk/>
            <pc:sldMk cId="3120367528" sldId="707"/>
            <ac:grpSpMk id="4" creationId="{F031B22B-F0AC-47B8-BCB2-56FABAE416CF}"/>
          </ac:grpSpMkLst>
        </pc:grpChg>
        <pc:grpChg chg="add mod">
          <ac:chgData name="Kulinich Bohdan" userId="48e65c9f34e137d0" providerId="LiveId" clId="{721F969F-40CA-A448-85A1-E2F08564BD0D}" dt="2022-02-04T16:42:05.124" v="4401" actId="164"/>
          <ac:grpSpMkLst>
            <pc:docMk/>
            <pc:sldMk cId="3120367528" sldId="707"/>
            <ac:grpSpMk id="116" creationId="{131680C6-2D97-874D-9D08-98523BA44559}"/>
          </ac:grpSpMkLst>
        </pc:grpChg>
        <pc:grpChg chg="add mod">
          <ac:chgData name="Kulinich Bohdan" userId="48e65c9f34e137d0" providerId="LiveId" clId="{721F969F-40CA-A448-85A1-E2F08564BD0D}" dt="2022-02-04T16:42:05.124" v="4401" actId="164"/>
          <ac:grpSpMkLst>
            <pc:docMk/>
            <pc:sldMk cId="3120367528" sldId="707"/>
            <ac:grpSpMk id="117" creationId="{2B16BFEF-404F-A547-A1B0-6F17F051DD66}"/>
          </ac:grpSpMkLst>
        </pc:grpChg>
        <pc:grpChg chg="add mod">
          <ac:chgData name="Kulinich Bohdan" userId="48e65c9f34e137d0" providerId="LiveId" clId="{721F969F-40CA-A448-85A1-E2F08564BD0D}" dt="2022-02-04T16:42:05.124" v="4401" actId="164"/>
          <ac:grpSpMkLst>
            <pc:docMk/>
            <pc:sldMk cId="3120367528" sldId="707"/>
            <ac:grpSpMk id="127" creationId="{54433867-B38D-F14B-9A2C-51FB1E82E642}"/>
          </ac:grpSpMkLst>
        </pc:grpChg>
        <pc:picChg chg="mod">
          <ac:chgData name="Kulinich Bohdan" userId="48e65c9f34e137d0" providerId="LiveId" clId="{721F969F-40CA-A448-85A1-E2F08564BD0D}" dt="2022-02-04T17:59:13.237" v="4699" actId="166"/>
          <ac:picMkLst>
            <pc:docMk/>
            <pc:sldMk cId="3120367528" sldId="707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4T17:59:01.837" v="4698" actId="166"/>
          <ac:picMkLst>
            <pc:docMk/>
            <pc:sldMk cId="3120367528" sldId="707"/>
            <ac:picMk id="13" creationId="{9BBF827E-5082-4894-858E-CC1F17B8CC0E}"/>
          </ac:picMkLst>
        </pc:picChg>
        <pc:picChg chg="add mod">
          <ac:chgData name="Kulinich Bohdan" userId="48e65c9f34e137d0" providerId="LiveId" clId="{721F969F-40CA-A448-85A1-E2F08564BD0D}" dt="2022-02-04T17:58:41.305" v="4694" actId="1076"/>
          <ac:picMkLst>
            <pc:docMk/>
            <pc:sldMk cId="3120367528" sldId="707"/>
            <ac:picMk id="15" creationId="{1D655C5C-42F4-3941-A152-E54E91D90CBB}"/>
          </ac:picMkLst>
        </pc:pic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19" creationId="{CC46B32F-5058-184F-BC48-29004CD35C53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0" creationId="{23886B84-7F71-C94E-A55B-F421C31A649C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5" creationId="{123B131D-2047-F546-BD7F-611EA9DEC2A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6" creationId="{6C9F2BF1-0BF4-AD47-B51A-AC3230BF837F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7" creationId="{9D52E070-C991-F843-BC78-93C815538C4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8" creationId="{BCA25A76-1E7E-C24F-82DC-41FAE1A6176C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29" creationId="{D02F3B6D-A9E4-CA45-A841-9DF62D64B92E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0" creationId="{F7119A27-7BD5-4C42-92DD-AE7508146418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1" creationId="{CA3FEC03-3D30-134A-9D58-47251F50E77E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2" creationId="{4EB90E21-20DC-B243-AB2B-CBBC25C3D2C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3" creationId="{FB438293-C5DE-2845-A8D0-DDF3DF4F6519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4" creationId="{1EFB7D15-DF00-EA4C-BF66-34511B33425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5" creationId="{E1753EC5-E797-7842-8C1A-5AD13B70531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6" creationId="{75CBE3E6-3B8E-E546-8326-2895520ED848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7" creationId="{E70FADE0-9430-0C4D-A92E-0ACDC3373BE9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8" creationId="{440A446D-8B47-0649-9837-53E49C3DD19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39" creationId="{ED2195AC-2320-EF45-A025-1788535D1FDE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0" creationId="{39DE2079-3BF5-B649-90CF-2005017955D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1" creationId="{37E7656C-17B3-B24D-BD3E-BAD628638C3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2" creationId="{B74C656E-FEC7-9C4A-A702-5C970D18858D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3" creationId="{4E764816-EBFB-5941-8529-5B01559DC65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4" creationId="{BD32465D-8114-0540-823F-F8B922A9FEF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5" creationId="{45C3CB32-D241-C44E-90D7-6C8A67FBC5D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6" creationId="{067AA519-8678-754C-8142-A20142E6282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7" creationId="{843547B6-0C71-6743-B351-5932C4B5545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8" creationId="{8FF6B33C-3DAC-4348-8CF1-C02F158B3288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49" creationId="{A9F7E650-4BCF-4D46-A1D8-1A7D791AC22A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0" creationId="{710A584E-D40F-5B44-A39E-CA46C951D9AB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1" creationId="{9D022924-10C1-524E-A358-787157DC876D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2" creationId="{E98DF51B-9A20-EA41-AE55-32A22C282304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3" creationId="{6CB1BB7E-8E39-9D4F-BDAD-7F8AEF0198F1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4" creationId="{3E86110F-D80F-2243-832B-AEAF9884112D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5" creationId="{D30DA7EA-3327-164D-9356-D683F0E30610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6" creationId="{8B0F561E-F899-874D-9DE7-5B756A87863F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7" creationId="{9AB0CAF5-ABBF-B546-A50A-46C200BFD8E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8" creationId="{D3D80D39-63B3-5A40-9821-DF6353C79F07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59" creationId="{78ED4954-5022-564F-B877-C589B2ACABA4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60" creationId="{B02896A6-3EA1-AA4F-A814-851740A44BF3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61" creationId="{36811E98-A6D5-1148-8310-08BEBC15759C}"/>
          </ac:cxnSpMkLst>
        </pc:cxnChg>
        <pc:cxnChg chg="add mod">
          <ac:chgData name="Kulinich Bohdan" userId="48e65c9f34e137d0" providerId="LiveId" clId="{721F969F-40CA-A448-85A1-E2F08564BD0D}" dt="2022-02-04T13:21:21.885" v="4221" actId="167"/>
          <ac:cxnSpMkLst>
            <pc:docMk/>
            <pc:sldMk cId="3120367528" sldId="707"/>
            <ac:cxnSpMk id="62" creationId="{BBC5B606-E649-ED46-9180-FACBDDE64FBA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2" creationId="{CA89F6EE-29BA-DE46-B241-2CC2A7695551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3" creationId="{E45F4B16-2BDC-D843-9CAC-5413436B2E6B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4" creationId="{C6915203-E941-1D4E-894B-52DED63765AB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05" creationId="{71524F9A-5361-CF43-86B5-7E997872B76A}"/>
          </ac:cxnSpMkLst>
        </pc:cxnChg>
        <pc:cxnChg chg="add mod">
          <ac:chgData name="Kulinich Bohdan" userId="48e65c9f34e137d0" providerId="LiveId" clId="{721F969F-40CA-A448-85A1-E2F08564BD0D}" dt="2022-02-04T16:37:16.413" v="4312" actId="164"/>
          <ac:cxnSpMkLst>
            <pc:docMk/>
            <pc:sldMk cId="3120367528" sldId="707"/>
            <ac:cxnSpMk id="110" creationId="{737D04B1-EFF1-8141-83CB-F09FD259DE18}"/>
          </ac:cxnSpMkLst>
        </pc:cxnChg>
        <pc:cxnChg chg="add del mod">
          <ac:chgData name="Kulinich Bohdan" userId="48e65c9f34e137d0" providerId="LiveId" clId="{721F969F-40CA-A448-85A1-E2F08564BD0D}" dt="2022-02-04T16:37:01.587" v="4306"/>
          <ac:cxnSpMkLst>
            <pc:docMk/>
            <pc:sldMk cId="3120367528" sldId="707"/>
            <ac:cxnSpMk id="113" creationId="{AAB80A89-0541-8246-B9D4-E2BA08C748FA}"/>
          </ac:cxnSpMkLst>
        </pc:cxnChg>
        <pc:cxnChg chg="add mod">
          <ac:chgData name="Kulinich Bohdan" userId="48e65c9f34e137d0" providerId="LiveId" clId="{721F969F-40CA-A448-85A1-E2F08564BD0D}" dt="2022-02-04T16:37:16.413" v="4312" actId="164"/>
          <ac:cxnSpMkLst>
            <pc:docMk/>
            <pc:sldMk cId="3120367528" sldId="707"/>
            <ac:cxnSpMk id="115" creationId="{D97EA836-06A9-3045-A0C1-26C75F4B26C1}"/>
          </ac:cxnSpMkLst>
        </pc:cxnChg>
        <pc:cxnChg chg="mod">
          <ac:chgData name="Kulinich Bohdan" userId="48e65c9f34e137d0" providerId="LiveId" clId="{721F969F-40CA-A448-85A1-E2F08564BD0D}" dt="2022-02-04T16:37:22.830" v="4317"/>
          <ac:cxnSpMkLst>
            <pc:docMk/>
            <pc:sldMk cId="3120367528" sldId="707"/>
            <ac:cxnSpMk id="118" creationId="{D727FB63-B24D-9244-960A-1D1BC11DD1F6}"/>
          </ac:cxnSpMkLst>
        </pc:cxnChg>
        <pc:cxnChg chg="mod">
          <ac:chgData name="Kulinich Bohdan" userId="48e65c9f34e137d0" providerId="LiveId" clId="{721F969F-40CA-A448-85A1-E2F08564BD0D}" dt="2022-02-04T16:37:22.830" v="4317"/>
          <ac:cxnSpMkLst>
            <pc:docMk/>
            <pc:sldMk cId="3120367528" sldId="707"/>
            <ac:cxnSpMk id="119" creationId="{5C6A5B41-6960-8F46-9944-41F86F2D8122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20" creationId="{24A870CD-C932-0F4A-9F63-05CFE150D423}"/>
          </ac:cxnSpMkLst>
        </pc:cxnChg>
        <pc:cxnChg chg="add mod">
          <ac:chgData name="Kulinich Bohdan" userId="48e65c9f34e137d0" providerId="LiveId" clId="{721F969F-40CA-A448-85A1-E2F08564BD0D}" dt="2022-02-04T16:42:05.124" v="4401" actId="164"/>
          <ac:cxnSpMkLst>
            <pc:docMk/>
            <pc:sldMk cId="3120367528" sldId="707"/>
            <ac:cxnSpMk id="122" creationId="{10D96732-CAA5-434F-934E-668ECE6945DF}"/>
          </ac:cxnSpMkLst>
        </pc:cxnChg>
      </pc:sldChg>
      <pc:sldChg chg="addSp delSp modSp add mod modAnim">
        <pc:chgData name="Kulinich Bohdan" userId="48e65c9f34e137d0" providerId="LiveId" clId="{721F969F-40CA-A448-85A1-E2F08564BD0D}" dt="2022-02-05T14:21:43.193" v="5493" actId="14429"/>
        <pc:sldMkLst>
          <pc:docMk/>
          <pc:sldMk cId="2019491252" sldId="708"/>
        </pc:sldMkLst>
        <pc:spChg chg="mod">
          <ac:chgData name="Kulinich Bohdan" userId="48e65c9f34e137d0" providerId="LiveId" clId="{721F969F-40CA-A448-85A1-E2F08564BD0D}" dt="2022-02-04T21:11:04.337" v="5032" actId="166"/>
          <ac:spMkLst>
            <pc:docMk/>
            <pc:sldMk cId="2019491252" sldId="708"/>
            <ac:spMk id="6" creationId="{4CD1B612-D16C-4F70-8335-78480BFE8EC8}"/>
          </ac:spMkLst>
        </pc:spChg>
        <pc:spChg chg="mod">
          <ac:chgData name="Kulinich Bohdan" userId="48e65c9f34e137d0" providerId="LiveId" clId="{721F969F-40CA-A448-85A1-E2F08564BD0D}" dt="2022-02-05T08:45:38.683" v="5372" actId="20577"/>
          <ac:spMkLst>
            <pc:docMk/>
            <pc:sldMk cId="2019491252" sldId="708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4T21:23:09.951" v="5164" actId="14429"/>
          <ac:spMkLst>
            <pc:docMk/>
            <pc:sldMk cId="2019491252" sldId="708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4T21:11:04.337" v="5032" actId="166"/>
          <ac:spMkLst>
            <pc:docMk/>
            <pc:sldMk cId="2019491252" sldId="708"/>
            <ac:spMk id="15" creationId="{CA2C04AF-6740-0347-91F7-130E88D6CFAB}"/>
          </ac:spMkLst>
        </pc:spChg>
        <pc:spChg chg="add mod">
          <ac:chgData name="Kulinich Bohdan" userId="48e65c9f34e137d0" providerId="LiveId" clId="{721F969F-40CA-A448-85A1-E2F08564BD0D}" dt="2022-02-04T21:11:04.337" v="5032" actId="166"/>
          <ac:spMkLst>
            <pc:docMk/>
            <pc:sldMk cId="2019491252" sldId="708"/>
            <ac:spMk id="19" creationId="{15DC8406-44F2-AE48-B8DC-7A15F2B9DCD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3" creationId="{44852DBE-F3B2-BD41-B72F-1A099A39F93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4" creationId="{4C39FBE7-CA68-FD4B-94B3-7EEAA5F0B09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5" creationId="{D414789F-6F59-CF4C-A190-FA41416BF61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26" creationId="{FD2DD5B1-8C9F-5647-88B2-AA754E3A4E38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5" creationId="{90E3CB78-1F6C-E341-86B5-34D1B83FBB4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6" creationId="{AD53731E-43C6-DD4C-AF47-D8424CB3210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7" creationId="{C92CA003-4FC0-3845-844F-92BF48365D32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8" creationId="{D537E1A6-648B-6E40-AC06-FA82D2358EAB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69" creationId="{C350133F-A850-1645-9F44-0006F141F732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0" creationId="{58801D3E-5F8F-A547-85AD-ED8BD8E23ED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1" creationId="{BBCA5425-9C77-D74D-84EE-C854CC018E54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2" creationId="{2F8219C1-3642-9741-839B-8B4A23CE0773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3" creationId="{B74FDAC9-818E-034F-81DB-CCD31D66451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4" creationId="{F8CB5F01-DFDD-1941-9DEB-793BA0E33EFA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5" creationId="{229DFDCB-D3D4-8F44-BFE1-5A3BAF0CC0C6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6" creationId="{871A312B-C664-014D-84BF-8D5272310856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7" creationId="{77C98616-CAFD-9A42-ACBD-283BF29BB944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8" creationId="{1CE94EA8-2179-7F46-B72D-829F31B0AC8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79" creationId="{79BAF26C-EA0D-DD4B-B34B-49320ABE8D2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0" creationId="{796ACD7E-EB19-964D-BE1A-F98C8B236B3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1" creationId="{E3B1F5F8-C3B9-9D4C-B5DA-B17645B96ED8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2" creationId="{498A2BC8-8403-9D4A-8331-2198CB3ADD1B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3" creationId="{FF27B557-6AA5-074D-95AA-16FBF0F54ACA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4" creationId="{10EF430D-3D0F-C343-A985-CE1E9029944C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5" creationId="{0E3E0261-1880-C94E-97ED-6B4642E31D4E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6" creationId="{A56D369A-592B-E746-9A41-E910F2C4D66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7" creationId="{01989BE0-CC3E-7E41-BF23-3AC71EED1E6F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8" creationId="{C9A64789-1E1B-3F41-A12B-289F9A645615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89" creationId="{4857AD5F-D03B-3A4A-989E-C0AEFBE889B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0" creationId="{08E50CEC-5CF2-C540-BFE5-E048C34CB02D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1" creationId="{50C4B4FA-0C82-C743-82D1-BFCD470CEB23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2" creationId="{C807CFC4-D79A-C441-8A54-342FEDFBAAA0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3" creationId="{37EAE03B-A67A-E041-9CC4-C5AFC26DE828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4" creationId="{9399EFD3-C46F-324D-9EC9-01D3E50B3223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5" creationId="{F6090938-739B-EC46-9580-3AB39F6EFE4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6" creationId="{5517E43A-7282-7E49-9485-D34C4E8C0B1C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7" creationId="{B9DA7A4B-1609-C644-8041-2AEA36C58550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8" creationId="{89BC9E6F-3E83-2941-A2D3-ACA403A05F47}"/>
          </ac:spMkLst>
        </pc:spChg>
        <pc:spChg chg="add mod topLvl">
          <ac:chgData name="Kulinich Bohdan" userId="48e65c9f34e137d0" providerId="LiveId" clId="{721F969F-40CA-A448-85A1-E2F08564BD0D}" dt="2022-02-04T21:04:13.496" v="4969" actId="164"/>
          <ac:spMkLst>
            <pc:docMk/>
            <pc:sldMk cId="2019491252" sldId="708"/>
            <ac:spMk id="99" creationId="{0A719CD7-336F-144C-B8AB-7D19DE47B5AB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00" creationId="{4A29D418-F3EC-8C4F-B6FB-64770DBD3B2F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01" creationId="{A6AA4AF3-62E6-E946-AB69-BF6C214D6060}"/>
          </ac:spMkLst>
        </pc:spChg>
        <pc:spChg chg="add mod topLvl">
          <ac:chgData name="Kulinich Bohdan" userId="48e65c9f34e137d0" providerId="LiveId" clId="{721F969F-40CA-A448-85A1-E2F08564BD0D}" dt="2022-02-04T21:12:51.288" v="5049" actId="165"/>
          <ac:spMkLst>
            <pc:docMk/>
            <pc:sldMk cId="2019491252" sldId="708"/>
            <ac:spMk id="102" creationId="{CBE7805F-75D3-A143-9D2F-90689385D6E1}"/>
          </ac:spMkLst>
        </pc:spChg>
        <pc:spChg chg="add mod topLvl">
          <ac:chgData name="Kulinich Bohdan" userId="48e65c9f34e137d0" providerId="LiveId" clId="{721F969F-40CA-A448-85A1-E2F08564BD0D}" dt="2022-02-04T21:12:51.288" v="5049" actId="165"/>
          <ac:spMkLst>
            <pc:docMk/>
            <pc:sldMk cId="2019491252" sldId="708"/>
            <ac:spMk id="103" creationId="{19312F81-C9E0-A549-B09A-D441B25C53ED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04" creationId="{D6F90271-65C0-B048-8D07-BFFC67B9FC31}"/>
          </ac:spMkLst>
        </pc:spChg>
        <pc:spChg chg="add mod topLvl">
          <ac:chgData name="Kulinich Bohdan" userId="48e65c9f34e137d0" providerId="LiveId" clId="{721F969F-40CA-A448-85A1-E2F08564BD0D}" dt="2022-02-04T21:12:51.288" v="5049" actId="165"/>
          <ac:spMkLst>
            <pc:docMk/>
            <pc:sldMk cId="2019491252" sldId="708"/>
            <ac:spMk id="105" creationId="{D6598744-4228-5F43-82E1-55F94EF493AB}"/>
          </ac:spMkLst>
        </pc:spChg>
        <pc:spChg chg="add mod topLvl">
          <ac:chgData name="Kulinich Bohdan" userId="48e65c9f34e137d0" providerId="LiveId" clId="{721F969F-40CA-A448-85A1-E2F08564BD0D}" dt="2022-02-04T21:13:01.054" v="5050" actId="164"/>
          <ac:spMkLst>
            <pc:docMk/>
            <pc:sldMk cId="2019491252" sldId="708"/>
            <ac:spMk id="110" creationId="{D8BD21E9-6CDC-E743-9F65-DCA8BB143F7F}"/>
          </ac:spMkLst>
        </pc:spChg>
        <pc:spChg chg="add del mod">
          <ac:chgData name="Kulinich Bohdan" userId="48e65c9f34e137d0" providerId="LiveId" clId="{721F969F-40CA-A448-85A1-E2F08564BD0D}" dt="2022-02-04T21:01:17.813" v="4937"/>
          <ac:spMkLst>
            <pc:docMk/>
            <pc:sldMk cId="2019491252" sldId="708"/>
            <ac:spMk id="111" creationId="{72C2BDE2-01FB-474A-91AD-8100742A4B51}"/>
          </ac:spMkLst>
        </pc:spChg>
        <pc:spChg chg="add del mod">
          <ac:chgData name="Kulinich Bohdan" userId="48e65c9f34e137d0" providerId="LiveId" clId="{721F969F-40CA-A448-85A1-E2F08564BD0D}" dt="2022-02-04T21:01:17.813" v="4937"/>
          <ac:spMkLst>
            <pc:docMk/>
            <pc:sldMk cId="2019491252" sldId="708"/>
            <ac:spMk id="112" creationId="{1A7BD57F-9081-9C4E-937B-464CA274843E}"/>
          </ac:spMkLst>
        </pc:spChg>
        <pc:spChg chg="add del mod">
          <ac:chgData name="Kulinich Bohdan" userId="48e65c9f34e137d0" providerId="LiveId" clId="{721F969F-40CA-A448-85A1-E2F08564BD0D}" dt="2022-02-04T21:01:17.813" v="4937"/>
          <ac:spMkLst>
            <pc:docMk/>
            <pc:sldMk cId="2019491252" sldId="708"/>
            <ac:spMk id="113" creationId="{E8E5AC9B-4A6E-0149-A543-3B8CD8DC7CAF}"/>
          </ac:spMkLst>
        </pc:spChg>
        <pc:spChg chg="add mod modVis">
          <ac:chgData name="Kulinich Bohdan" userId="48e65c9f34e137d0" providerId="LiveId" clId="{721F969F-40CA-A448-85A1-E2F08564BD0D}" dt="2022-02-04T21:15:49.757" v="5121" actId="14429"/>
          <ac:spMkLst>
            <pc:docMk/>
            <pc:sldMk cId="2019491252" sldId="708"/>
            <ac:spMk id="115" creationId="{FD7B46DD-8E82-294E-9ABC-92315BDED57F}"/>
          </ac:spMkLst>
        </pc:spChg>
        <pc:spChg chg="add mod modVis">
          <ac:chgData name="Kulinich Bohdan" userId="48e65c9f34e137d0" providerId="LiveId" clId="{721F969F-40CA-A448-85A1-E2F08564BD0D}" dt="2022-02-04T21:15:49.240" v="5120" actId="14429"/>
          <ac:spMkLst>
            <pc:docMk/>
            <pc:sldMk cId="2019491252" sldId="708"/>
            <ac:spMk id="116" creationId="{A0401613-CE3B-3445-93E3-16F10E430945}"/>
          </ac:spMkLst>
        </pc:spChg>
        <pc:spChg chg="add mod modVis">
          <ac:chgData name="Kulinich Bohdan" userId="48e65c9f34e137d0" providerId="LiveId" clId="{721F969F-40CA-A448-85A1-E2F08564BD0D}" dt="2022-02-04T21:17:32.749" v="5132" actId="166"/>
          <ac:spMkLst>
            <pc:docMk/>
            <pc:sldMk cId="2019491252" sldId="708"/>
            <ac:spMk id="117" creationId="{7F9DAF58-C9ED-0D4B-A857-50AA32AF3367}"/>
          </ac:spMkLst>
        </pc:spChg>
        <pc:spChg chg="add mod modVis">
          <ac:chgData name="Kulinich Bohdan" userId="48e65c9f34e137d0" providerId="LiveId" clId="{721F969F-40CA-A448-85A1-E2F08564BD0D}" dt="2022-02-04T21:15:48.073" v="5118" actId="14429"/>
          <ac:spMkLst>
            <pc:docMk/>
            <pc:sldMk cId="2019491252" sldId="708"/>
            <ac:spMk id="118" creationId="{423E61F0-8FE1-B049-9328-E2C0B409E9E2}"/>
          </ac:spMkLst>
        </pc:spChg>
        <pc:spChg chg="add mod modVis">
          <ac:chgData name="Kulinich Bohdan" userId="48e65c9f34e137d0" providerId="LiveId" clId="{721F969F-40CA-A448-85A1-E2F08564BD0D}" dt="2022-02-04T21:17:45.364" v="5133" actId="166"/>
          <ac:spMkLst>
            <pc:docMk/>
            <pc:sldMk cId="2019491252" sldId="708"/>
            <ac:spMk id="119" creationId="{6C068071-DDE7-104D-83C2-7ED1B1911985}"/>
          </ac:spMkLst>
        </pc:spChg>
        <pc:spChg chg="add del mod">
          <ac:chgData name="Kulinich Bohdan" userId="48e65c9f34e137d0" providerId="LiveId" clId="{721F969F-40CA-A448-85A1-E2F08564BD0D}" dt="2022-02-04T21:06:06.517" v="4994"/>
          <ac:spMkLst>
            <pc:docMk/>
            <pc:sldMk cId="2019491252" sldId="708"/>
            <ac:spMk id="120" creationId="{8A374E7D-C367-A145-8C65-B361DECC0A23}"/>
          </ac:spMkLst>
        </pc:spChg>
        <pc:spChg chg="add del mod">
          <ac:chgData name="Kulinich Bohdan" userId="48e65c9f34e137d0" providerId="LiveId" clId="{721F969F-40CA-A448-85A1-E2F08564BD0D}" dt="2022-02-04T21:06:06.517" v="4994"/>
          <ac:spMkLst>
            <pc:docMk/>
            <pc:sldMk cId="2019491252" sldId="708"/>
            <ac:spMk id="121" creationId="{DD483F0F-B1EF-BB42-AFBD-4FE790E8B5EC}"/>
          </ac:spMkLst>
        </pc:spChg>
        <pc:spChg chg="add del mod">
          <ac:chgData name="Kulinich Bohdan" userId="48e65c9f34e137d0" providerId="LiveId" clId="{721F969F-40CA-A448-85A1-E2F08564BD0D}" dt="2022-02-04T21:08:42.688" v="5004"/>
          <ac:spMkLst>
            <pc:docMk/>
            <pc:sldMk cId="2019491252" sldId="708"/>
            <ac:spMk id="122" creationId="{D87BEC21-EDF6-DB43-9159-4F18D78D2067}"/>
          </ac:spMkLst>
        </pc:spChg>
        <pc:spChg chg="add del mod">
          <ac:chgData name="Kulinich Bohdan" userId="48e65c9f34e137d0" providerId="LiveId" clId="{721F969F-40CA-A448-85A1-E2F08564BD0D}" dt="2022-02-04T21:08:42.688" v="5004"/>
          <ac:spMkLst>
            <pc:docMk/>
            <pc:sldMk cId="2019491252" sldId="708"/>
            <ac:spMk id="123" creationId="{4204F96E-1F88-4D40-946E-13C693EED832}"/>
          </ac:spMkLst>
        </pc:spChg>
        <pc:spChg chg="add mod modVis">
          <ac:chgData name="Kulinich Bohdan" userId="48e65c9f34e137d0" providerId="LiveId" clId="{721F969F-40CA-A448-85A1-E2F08564BD0D}" dt="2022-02-04T21:15:46.891" v="5116" actId="14429"/>
          <ac:spMkLst>
            <pc:docMk/>
            <pc:sldMk cId="2019491252" sldId="708"/>
            <ac:spMk id="124" creationId="{3070BB13-2056-8940-A3C8-19B1DED4F7DD}"/>
          </ac:spMkLst>
        </pc:spChg>
        <pc:spChg chg="add mod modVis">
          <ac:chgData name="Kulinich Bohdan" userId="48e65c9f34e137d0" providerId="LiveId" clId="{721F969F-40CA-A448-85A1-E2F08564BD0D}" dt="2022-02-04T21:15:46.440" v="5115" actId="14429"/>
          <ac:spMkLst>
            <pc:docMk/>
            <pc:sldMk cId="2019491252" sldId="708"/>
            <ac:spMk id="125" creationId="{A9956FA0-8859-B84D-A654-F6433355538C}"/>
          </ac:spMkLst>
        </pc:spChg>
        <pc:spChg chg="add mod modVis">
          <ac:chgData name="Kulinich Bohdan" userId="48e65c9f34e137d0" providerId="LiveId" clId="{721F969F-40CA-A448-85A1-E2F08564BD0D}" dt="2022-02-04T21:17:32.749" v="5132" actId="166"/>
          <ac:spMkLst>
            <pc:docMk/>
            <pc:sldMk cId="2019491252" sldId="708"/>
            <ac:spMk id="126" creationId="{6F58CBF7-1027-C04E-92C1-C93575F6CCC8}"/>
          </ac:spMkLst>
        </pc:spChg>
        <pc:spChg chg="add mod modVis">
          <ac:chgData name="Kulinich Bohdan" userId="48e65c9f34e137d0" providerId="LiveId" clId="{721F969F-40CA-A448-85A1-E2F08564BD0D}" dt="2022-02-05T14:21:43.193" v="5493" actId="14429"/>
          <ac:spMkLst>
            <pc:docMk/>
            <pc:sldMk cId="2019491252" sldId="708"/>
            <ac:spMk id="127" creationId="{84388992-CD45-6143-9FD2-1F670520DD26}"/>
          </ac:spMkLst>
        </pc:spChg>
        <pc:grpChg chg="mod">
          <ac:chgData name="Kulinich Bohdan" userId="48e65c9f34e137d0" providerId="LiveId" clId="{721F969F-40CA-A448-85A1-E2F08564BD0D}" dt="2022-02-04T21:11:12.084" v="5033" actId="166"/>
          <ac:grpSpMkLst>
            <pc:docMk/>
            <pc:sldMk cId="2019491252" sldId="708"/>
            <ac:grpSpMk id="4" creationId="{F031B22B-F0AC-47B8-BCB2-56FABAE416CF}"/>
          </ac:grpSpMkLst>
        </pc:grpChg>
        <pc:grpChg chg="add del mod">
          <ac:chgData name="Kulinich Bohdan" userId="48e65c9f34e137d0" providerId="LiveId" clId="{721F969F-40CA-A448-85A1-E2F08564BD0D}" dt="2022-02-04T21:03:08.683" v="4960" actId="165"/>
          <ac:grpSpMkLst>
            <pc:docMk/>
            <pc:sldMk cId="2019491252" sldId="708"/>
            <ac:grpSpMk id="10" creationId="{87BA7DD8-03DD-6D4F-9DBC-884F48B974B2}"/>
          </ac:grpSpMkLst>
        </pc:grpChg>
        <pc:grpChg chg="add del mod modVis">
          <ac:chgData name="Kulinich Bohdan" userId="48e65c9f34e137d0" providerId="LiveId" clId="{721F969F-40CA-A448-85A1-E2F08564BD0D}" dt="2022-02-04T21:12:51.288" v="5049" actId="165"/>
          <ac:grpSpMkLst>
            <pc:docMk/>
            <pc:sldMk cId="2019491252" sldId="708"/>
            <ac:grpSpMk id="11" creationId="{1C672B7B-2D2C-274B-B60D-C62F738C3973}"/>
          </ac:grpSpMkLst>
        </pc:grpChg>
        <pc:grpChg chg="add mod">
          <ac:chgData name="Kulinich Bohdan" userId="48e65c9f34e137d0" providerId="LiveId" clId="{721F969F-40CA-A448-85A1-E2F08564BD0D}" dt="2022-02-04T21:05:44.118" v="4991" actId="1076"/>
          <ac:grpSpMkLst>
            <pc:docMk/>
            <pc:sldMk cId="2019491252" sldId="708"/>
            <ac:grpSpMk id="114" creationId="{FE1518F4-4C6A-D24B-9F9F-66E86F8753E7}"/>
          </ac:grpSpMkLst>
        </pc:grpChg>
        <pc:grpChg chg="add mod">
          <ac:chgData name="Kulinich Bohdan" userId="48e65c9f34e137d0" providerId="LiveId" clId="{721F969F-40CA-A448-85A1-E2F08564BD0D}" dt="2022-02-04T21:13:01.054" v="5050" actId="164"/>
          <ac:grpSpMkLst>
            <pc:docMk/>
            <pc:sldMk cId="2019491252" sldId="708"/>
            <ac:grpSpMk id="128" creationId="{E0E9A1BC-2D9D-C646-81AA-DB17257BF44C}"/>
          </ac:grpSpMkLst>
        </pc:grpChg>
        <pc:picChg chg="mod">
          <ac:chgData name="Kulinich Bohdan" userId="48e65c9f34e137d0" providerId="LiveId" clId="{721F969F-40CA-A448-85A1-E2F08564BD0D}" dt="2022-02-04T21:11:12.084" v="5033" actId="166"/>
          <ac:picMkLst>
            <pc:docMk/>
            <pc:sldMk cId="2019491252" sldId="708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4T21:23:10.468" v="5165" actId="14429"/>
          <ac:picMkLst>
            <pc:docMk/>
            <pc:sldMk cId="2019491252" sldId="708"/>
            <ac:picMk id="13" creationId="{9BBF827E-5082-4894-858E-CC1F17B8CC0E}"/>
          </ac:picMkLst>
        </pc:picChg>
        <pc:picChg chg="add mod topLvl">
          <ac:chgData name="Kulinich Bohdan" userId="48e65c9f34e137d0" providerId="LiveId" clId="{721F969F-40CA-A448-85A1-E2F08564BD0D}" dt="2022-02-04T21:04:13.496" v="4969" actId="164"/>
          <ac:picMkLst>
            <pc:docMk/>
            <pc:sldMk cId="2019491252" sldId="708"/>
            <ac:picMk id="20" creationId="{D2BC6FF3-111A-4B47-A6ED-9C633EC7A880}"/>
          </ac:picMkLst>
        </pc:pic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1" creationId="{04718611-041E-CA4C-BB13-14AA59DF9236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2" creationId="{41165B1A-ADA0-034E-B36D-6C86B7109A1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7" creationId="{C01FBD07-022F-444A-B706-AB63CA42E91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8" creationId="{AF70364D-84FB-1E44-B1AF-20AAC432B0B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29" creationId="{7E9F1D94-7397-7E4A-921D-B8DC93DA2FB1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0" creationId="{79F84DD8-BC4F-7E48-9157-5F594D71F4AB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1" creationId="{B15364D0-C0AD-7D4C-AB8D-40005FF415D6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2" creationId="{E9A3E76C-BF05-C745-872D-41F4E4BF0C24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3" creationId="{D8DF5133-01F3-DC4A-AABF-41D3FCD55B9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4" creationId="{91810821-6052-2E42-B284-F7540D3A59E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5" creationId="{261556E8-E63B-8A47-9328-A3734451F25F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6" creationId="{0D747F36-6BE4-494F-8555-EE0C4BF053F4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7" creationId="{EC8A1D62-6BDE-F342-965D-A12B1EF213E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8" creationId="{257D8ACD-5B02-3D4D-97DE-74BF19727C6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39" creationId="{10AA9A47-0827-3B42-88FD-D51D0616E77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0" creationId="{CBFD95E5-433B-F042-978E-92D57AB9F0B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1" creationId="{1FDFD191-91F3-994B-9C7B-4E5CDA98BAD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2" creationId="{892E88D8-2997-3B40-925F-83399E0D6399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3" creationId="{62A57EB5-CCC3-0E43-8867-10FDECAA476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4" creationId="{097FD90F-DE9E-064D-BF69-7BAD16647F4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5" creationId="{775C0B83-D7E2-C64C-8759-D4F696421643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6" creationId="{A9970E24-7B6A-D946-91EF-CCF1079E76B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7" creationId="{10EE5316-7612-6B43-8274-01B6099AF83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8" creationId="{0F7113B1-6BD8-AC4E-BE24-2ED686B73D2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49" creationId="{6BF9EB9E-D3BE-4F49-BD2D-301D2998C76D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0" creationId="{7DE55557-9515-544D-A6A8-01C6BACB9BE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1" creationId="{E2BF1199-4D97-4E49-B1B4-85D8554CA341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2" creationId="{EBFE14E3-2EC6-DE4C-9F46-0B614C3E483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3" creationId="{99BE87F9-D225-2940-8DDE-996899C33FCE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4" creationId="{55C38413-7808-7649-8BA8-95E6448BDD05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5" creationId="{A9DD87ED-45EC-D143-A74A-33B9D727D7EC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6" creationId="{3995037C-8E73-6040-94DA-92EE30C4B1BF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7" creationId="{7A393D44-3DB8-454A-8189-B1F23C7F6F21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8" creationId="{6D705E62-F5DE-E64E-82DE-EADB44A45A5B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59" creationId="{B0C45276-8A4D-DA4A-8EE6-1FE0879CF926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0" creationId="{C93C018C-B854-D24E-B90F-BF2E602F0BA2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1" creationId="{A0096F60-1700-1C48-9EC7-0CD5A6824307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2" creationId="{75E2E546-52C1-1E4A-9D91-6C8874E7548B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3" creationId="{D1DA9848-B75D-904F-A355-F7C67EC1DBFA}"/>
          </ac:cxnSpMkLst>
        </pc:cxnChg>
        <pc:cxnChg chg="add mod topLvl">
          <ac:chgData name="Kulinich Bohdan" userId="48e65c9f34e137d0" providerId="LiveId" clId="{721F969F-40CA-A448-85A1-E2F08564BD0D}" dt="2022-02-04T21:04:13.496" v="4969" actId="164"/>
          <ac:cxnSpMkLst>
            <pc:docMk/>
            <pc:sldMk cId="2019491252" sldId="708"/>
            <ac:cxnSpMk id="64" creationId="{9DE234F9-327B-4B46-BF39-D4AA191EFA00}"/>
          </ac:cxnSpMkLst>
        </pc:cxnChg>
        <pc:cxnChg chg="add mod topLvl">
          <ac:chgData name="Kulinich Bohdan" userId="48e65c9f34e137d0" providerId="LiveId" clId="{721F969F-40CA-A448-85A1-E2F08564BD0D}" dt="2022-02-04T21:12:51.288" v="5049" actId="165"/>
          <ac:cxnSpMkLst>
            <pc:docMk/>
            <pc:sldMk cId="2019491252" sldId="708"/>
            <ac:cxnSpMk id="106" creationId="{8630AA23-6B87-4A4B-9D11-22E1331A0C8B}"/>
          </ac:cxnSpMkLst>
        </pc:cxnChg>
        <pc:cxnChg chg="add mod topLvl">
          <ac:chgData name="Kulinich Bohdan" userId="48e65c9f34e137d0" providerId="LiveId" clId="{721F969F-40CA-A448-85A1-E2F08564BD0D}" dt="2022-02-04T21:12:51.288" v="5049" actId="165"/>
          <ac:cxnSpMkLst>
            <pc:docMk/>
            <pc:sldMk cId="2019491252" sldId="708"/>
            <ac:cxnSpMk id="107" creationId="{EFAB9DDB-CDE8-CE44-A744-109AE3F4BD31}"/>
          </ac:cxnSpMkLst>
        </pc:cxnChg>
        <pc:cxnChg chg="add del mod">
          <ac:chgData name="Kulinich Bohdan" userId="48e65c9f34e137d0" providerId="LiveId" clId="{721F969F-40CA-A448-85A1-E2F08564BD0D}" dt="2022-02-04T20:53:00.743" v="4908"/>
          <ac:cxnSpMkLst>
            <pc:docMk/>
            <pc:sldMk cId="2019491252" sldId="708"/>
            <ac:cxnSpMk id="108" creationId="{ED0FBDE2-5B9E-7041-A31D-459D556EB02A}"/>
          </ac:cxnSpMkLst>
        </pc:cxnChg>
        <pc:cxnChg chg="add mod topLvl">
          <ac:chgData name="Kulinich Bohdan" userId="48e65c9f34e137d0" providerId="LiveId" clId="{721F969F-40CA-A448-85A1-E2F08564BD0D}" dt="2022-02-04T21:12:51.288" v="5049" actId="165"/>
          <ac:cxnSpMkLst>
            <pc:docMk/>
            <pc:sldMk cId="2019491252" sldId="708"/>
            <ac:cxnSpMk id="109" creationId="{B72C53ED-247D-F74B-85EC-7647DC2D8379}"/>
          </ac:cxnSpMkLst>
        </pc:cxnChg>
        <pc:cxnChg chg="add mod">
          <ac:chgData name="Kulinich Bohdan" userId="48e65c9f34e137d0" providerId="LiveId" clId="{721F969F-40CA-A448-85A1-E2F08564BD0D}" dt="2022-02-04T21:20:22.639" v="5155" actId="693"/>
          <ac:cxnSpMkLst>
            <pc:docMk/>
            <pc:sldMk cId="2019491252" sldId="708"/>
            <ac:cxnSpMk id="129" creationId="{83928C55-8E62-D24E-B257-A9DE14E9CF4F}"/>
          </ac:cxnSpMkLst>
        </pc:cxnChg>
        <pc:cxnChg chg="add mod">
          <ac:chgData name="Kulinich Bohdan" userId="48e65c9f34e137d0" providerId="LiveId" clId="{721F969F-40CA-A448-85A1-E2F08564BD0D}" dt="2022-02-04T21:18:05.923" v="5140" actId="1076"/>
          <ac:cxnSpMkLst>
            <pc:docMk/>
            <pc:sldMk cId="2019491252" sldId="708"/>
            <ac:cxnSpMk id="133" creationId="{03E75179-64BB-F74A-9FB5-55DF59DBC542}"/>
          </ac:cxnSpMkLst>
        </pc:cxnChg>
        <pc:cxnChg chg="add mod">
          <ac:chgData name="Kulinich Bohdan" userId="48e65c9f34e137d0" providerId="LiveId" clId="{721F969F-40CA-A448-85A1-E2F08564BD0D}" dt="2022-02-04T21:18:10.690" v="5142" actId="1076"/>
          <ac:cxnSpMkLst>
            <pc:docMk/>
            <pc:sldMk cId="2019491252" sldId="708"/>
            <ac:cxnSpMk id="136" creationId="{017425F1-535C-F941-BC7A-17AFCEAE1B44}"/>
          </ac:cxnSpMkLst>
        </pc:cxnChg>
      </pc:sldChg>
      <pc:sldChg chg="addSp modSp add mod modAnim">
        <pc:chgData name="Kulinich Bohdan" userId="48e65c9f34e137d0" providerId="LiveId" clId="{721F969F-40CA-A448-85A1-E2F08564BD0D}" dt="2022-02-05T08:25:34.601" v="5371" actId="14429"/>
        <pc:sldMkLst>
          <pc:docMk/>
          <pc:sldMk cId="4273783072" sldId="709"/>
        </pc:sldMkLst>
        <pc:spChg chg="mod">
          <ac:chgData name="Kulinich Bohdan" userId="48e65c9f34e137d0" providerId="LiveId" clId="{721F969F-40CA-A448-85A1-E2F08564BD0D}" dt="2022-02-05T08:25:28.127" v="5370" actId="20577"/>
          <ac:spMkLst>
            <pc:docMk/>
            <pc:sldMk cId="4273783072" sldId="709"/>
            <ac:spMk id="6" creationId="{4CD1B612-D16C-4F70-8335-78480BFE8EC8}"/>
          </ac:spMkLst>
        </pc:spChg>
        <pc:spChg chg="add mod modVis">
          <ac:chgData name="Kulinich Bohdan" userId="48e65c9f34e137d0" providerId="LiveId" clId="{721F969F-40CA-A448-85A1-E2F08564BD0D}" dt="2022-02-05T08:25:34.601" v="5371" actId="14429"/>
          <ac:spMkLst>
            <pc:docMk/>
            <pc:sldMk cId="4273783072" sldId="709"/>
            <ac:spMk id="11" creationId="{F8098BFC-1F31-3245-9D67-7850EEB16E49}"/>
          </ac:spMkLst>
        </pc:spChg>
        <pc:spChg chg="mod">
          <ac:chgData name="Kulinich Bohdan" userId="48e65c9f34e137d0" providerId="LiveId" clId="{721F969F-40CA-A448-85A1-E2F08564BD0D}" dt="2022-02-05T08:24:23.555" v="5362" actId="166"/>
          <ac:spMkLst>
            <pc:docMk/>
            <pc:sldMk cId="4273783072" sldId="709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5T08:23:48.089" v="5353" actId="166"/>
          <ac:spMkLst>
            <pc:docMk/>
            <pc:sldMk cId="4273783072" sldId="709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1" creationId="{55481771-6E55-1545-B023-97134C610850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2" creationId="{4E763BBC-746B-C046-A0B8-3298742F7E17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3" creationId="{B850BE72-63DE-AC43-8510-3A627E4A047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24" creationId="{326426B8-1988-3A41-9787-E9414608F645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3" creationId="{DC39FCD2-3CDC-044D-B845-4D7CB80457CE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4" creationId="{CD7BCF5A-E5AB-B643-B2DE-FBAD9EC71040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5" creationId="{30F62A82-FC1A-DD47-BEDF-C6AE6B22948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6" creationId="{89215C71-CAF4-E446-85EA-3F56F8B5825F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7" creationId="{4D3C4973-CBDA-2C4E-9478-678FDF17BE0B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8" creationId="{AE2F2AE1-CEF5-2147-9E4A-A5FAE1F5520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69" creationId="{21F92A73-7131-D344-BA27-E029E7EE66D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0" creationId="{344B8278-1518-2842-A19A-4B527FB29F96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1" creationId="{A529A0F0-D0B1-BB4C-B651-32910927DBE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2" creationId="{A812CD03-DCA9-1E4F-9280-937AA7486AA8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3" creationId="{1722A560-06F7-D245-A48C-31C50FDAAC1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4" creationId="{52CFB802-D650-A645-9623-1D8F3D633C19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5" creationId="{A2577598-8FA9-BA43-9CA5-49E968AB390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6" creationId="{47CDE73A-EFF7-9840-A9B2-BF0AB949BA4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7" creationId="{21F7649D-30B0-1345-98F8-14C0CDF569C2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8" creationId="{7C5D30FB-8EB7-E940-9E54-F2467ABB9F38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79" creationId="{A7F60514-01DF-E648-9158-EAE0706C9E77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0" creationId="{53F78024-E49B-F542-B823-55811EE6EF7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1" creationId="{335D4C0E-D120-0C44-B0AC-8DADC143FBC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2" creationId="{F82F8256-8F73-8148-A698-B3E57A1468C9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3" creationId="{727BFEF3-BAA9-EA4C-B0C4-997112CE8452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4" creationId="{748B2715-24E9-8040-94DE-B5C2E679331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5" creationId="{8D0C1CBF-04B9-8B48-B5DA-977D323E69A7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6" creationId="{C6D133FF-984C-D34E-AB81-E3378369DC7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7" creationId="{0E0A0AE7-7E67-5840-ACFA-D8004580509E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8" creationId="{3B807167-40F6-DD41-935D-7F8A50D95966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89" creationId="{A07ECEF0-6314-0D43-A6D2-CD368B6CE2FA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0" creationId="{6F7E383E-FC00-F044-BA40-C05A10BAA68C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1" creationId="{CBFA222A-BFE8-684F-9EE8-442F1037045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2" creationId="{DAC4776D-D050-9948-A0C6-171CF34B6A3C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3" creationId="{FA77AE6F-1E86-324D-B75C-20CFE54B7DDC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4" creationId="{5AB9BBD6-F924-D641-BA08-902C4821A3B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5" creationId="{27C9D9E0-6C8A-3C4D-8088-C090B2CCA39D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6" creationId="{F38CE954-9061-5B48-AB92-B87EA3802246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7" creationId="{3E4B2DCA-34E3-6541-A750-2D8D50F76EB1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8" creationId="{5A24D0EE-099C-CD45-AE0F-A1AB59E89223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99" creationId="{54D0EF40-517C-F746-8D86-00C6760153BF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100" creationId="{78C826E4-F476-9349-8E62-909B65DE6895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101" creationId="{D3A235B7-EF57-344D-94F0-894B1ADD1DD2}"/>
          </ac:spMkLst>
        </pc:spChg>
        <pc:spChg chg="add mod">
          <ac:chgData name="Kulinich Bohdan" userId="48e65c9f34e137d0" providerId="LiveId" clId="{721F969F-40CA-A448-85A1-E2F08564BD0D}" dt="2022-02-05T08:23:21.524" v="5346" actId="164"/>
          <ac:spMkLst>
            <pc:docMk/>
            <pc:sldMk cId="4273783072" sldId="709"/>
            <ac:spMk id="105" creationId="{B4EAA9AF-9EFE-4940-A98B-F5FF098B8D93}"/>
          </ac:spMkLst>
        </pc:spChg>
        <pc:grpChg chg="mod">
          <ac:chgData name="Kulinich Bohdan" userId="48e65c9f34e137d0" providerId="LiveId" clId="{721F969F-40CA-A448-85A1-E2F08564BD0D}" dt="2022-02-05T08:24:23.555" v="5362" actId="166"/>
          <ac:grpSpMkLst>
            <pc:docMk/>
            <pc:sldMk cId="4273783072" sldId="709"/>
            <ac:grpSpMk id="4" creationId="{F031B22B-F0AC-47B8-BCB2-56FABAE416CF}"/>
          </ac:grpSpMkLst>
        </pc:grpChg>
        <pc:grpChg chg="add mod">
          <ac:chgData name="Kulinich Bohdan" userId="48e65c9f34e137d0" providerId="LiveId" clId="{721F969F-40CA-A448-85A1-E2F08564BD0D}" dt="2022-02-05T08:23:25.954" v="5347" actId="167"/>
          <ac:grpSpMkLst>
            <pc:docMk/>
            <pc:sldMk cId="4273783072" sldId="709"/>
            <ac:grpSpMk id="10" creationId="{FF5D8D34-D1BB-CF42-B99A-6F217E5A553C}"/>
          </ac:grpSpMkLst>
        </pc:grpChg>
        <pc:picChg chg="mod">
          <ac:chgData name="Kulinich Bohdan" userId="48e65c9f34e137d0" providerId="LiveId" clId="{721F969F-40CA-A448-85A1-E2F08564BD0D}" dt="2022-02-05T08:24:23.555" v="5362" actId="166"/>
          <ac:picMkLst>
            <pc:docMk/>
            <pc:sldMk cId="4273783072" sldId="709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5T08:23:48.089" v="5353" actId="166"/>
          <ac:picMkLst>
            <pc:docMk/>
            <pc:sldMk cId="4273783072" sldId="709"/>
            <ac:picMk id="13" creationId="{9BBF827E-5082-4894-858E-CC1F17B8CC0E}"/>
          </ac:picMkLst>
        </pc:picChg>
        <pc:picChg chg="add mod">
          <ac:chgData name="Kulinich Bohdan" userId="48e65c9f34e137d0" providerId="LiveId" clId="{721F969F-40CA-A448-85A1-E2F08564BD0D}" dt="2022-02-05T08:23:21.524" v="5346" actId="164"/>
          <ac:picMkLst>
            <pc:docMk/>
            <pc:sldMk cId="4273783072" sldId="709"/>
            <ac:picMk id="15" creationId="{7942EF36-71ED-2B4F-BB6F-80A3C8343F43}"/>
          </ac:picMkLst>
        </pc:pic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9" creationId="{C6CC1A8B-2DF4-904F-95C6-FD422ED2BDA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0" creationId="{302D4FFC-4CB2-5148-813B-34E043615E8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5" creationId="{470A3BFF-206A-0C41-91B4-3FB4A34B427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6" creationId="{BD6C7903-600A-3F47-BCA5-A15525EA82E7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7" creationId="{FC7A3D0F-295B-FB41-B17E-6436B3E2053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8" creationId="{3459FA0F-6D00-E848-AD93-ACAB227DAE4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29" creationId="{0AE69094-EFAA-8242-B0A7-7041ED007025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0" creationId="{89CA7B22-81D5-5944-ABDB-62BBE2363DAB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1" creationId="{8E879A55-ECD8-D246-87D5-01939C55685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2" creationId="{29011723-021C-7A4C-9F18-8EEC37B07C4B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3" creationId="{E41D3A55-F932-D348-B59D-3768BD538112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4" creationId="{96361629-FCA8-7349-89BB-11D9C5B0D0D9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5" creationId="{E731F140-8C24-DA43-8688-069A4D1103E8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6" creationId="{1A6A157B-5B12-9645-8704-E53C194E95E5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7" creationId="{0C994436-99ED-FC48-BE5E-4AA58568405C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8" creationId="{A8E2C382-E009-BF49-B560-08C98F08296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39" creationId="{2CE9C810-8E88-9D47-A9EA-6B74A2D9217C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0" creationId="{57E0241F-E17D-AE4A-AA5F-E913A8F05884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1" creationId="{266A4BF5-F95E-0D4C-9213-571CDDC8E38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2" creationId="{6D23F279-4835-6740-9B77-604D5C9164C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3" creationId="{A919A19E-7EFC-DD4B-BA61-E0D9CCA786D7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4" creationId="{6463EC79-6A8E-9C44-9115-33620FD37864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5" creationId="{5A028226-DD18-1B43-A1E8-4AB98D2FA7CF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6" creationId="{E79602D1-0FA2-EA46-B7B0-B61B77F864C8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7" creationId="{FB8AC0C0-F792-BC45-9105-ED122BA3E84F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8" creationId="{17F56A08-EBBB-F246-A6EC-61C2C7167B0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49" creationId="{F2575F40-B2A4-4445-8E39-0758D2A426CD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0" creationId="{5DD869F2-601B-454B-AAF3-BA954994ABE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1" creationId="{7ED0741F-7E90-284A-A528-DAE16B8BA36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2" creationId="{3751C50C-51CC-5A46-A4DB-7EB8B2363FDA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3" creationId="{03B138B2-62B7-8145-B658-85E5E8F69F3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4" creationId="{A300298C-B57D-DA46-9B86-345591A3B935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5" creationId="{409A0848-722E-0F41-A587-403B241D524A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6" creationId="{C1F0284E-D845-3743-BF8B-FE7B6A332EDA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7" creationId="{7E9DE945-9788-9A42-B237-7D2DA53125AE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8" creationId="{AA6F2137-D3D7-9440-A1DB-BBFCA1A12894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59" creationId="{707DD41E-AB6F-2F44-981A-E810D3EB1708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60" creationId="{4878DE1B-E860-DA46-B7CB-2BC6442C9DD7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61" creationId="{1ABA38B8-6BC2-FA4F-9EA5-E7E0DACC381B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62" creationId="{A012DEDD-B79B-A245-BEA5-8E38E28E5830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02" creationId="{37A76546-68FE-DC44-8675-19B5FA0C398F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03" creationId="{C6DBBE3B-BFC6-A945-8332-31A36DDD3706}"/>
          </ac:cxnSpMkLst>
        </pc:cxnChg>
        <pc:cxnChg chg="add mod">
          <ac:chgData name="Kulinich Bohdan" userId="48e65c9f34e137d0" providerId="LiveId" clId="{721F969F-40CA-A448-85A1-E2F08564BD0D}" dt="2022-02-05T08:23:21.524" v="5346" actId="164"/>
          <ac:cxnSpMkLst>
            <pc:docMk/>
            <pc:sldMk cId="4273783072" sldId="709"/>
            <ac:cxnSpMk id="104" creationId="{B6711F44-C778-764B-B31B-CDEA08102423}"/>
          </ac:cxnSpMkLst>
        </pc:cxnChg>
      </pc:sldChg>
      <pc:sldChg chg="addSp delSp modSp add mod modAnim">
        <pc:chgData name="Kulinich Bohdan" userId="48e65c9f34e137d0" providerId="LiveId" clId="{721F969F-40CA-A448-85A1-E2F08564BD0D}" dt="2022-02-05T15:04:09.699" v="5696" actId="2085"/>
        <pc:sldMkLst>
          <pc:docMk/>
          <pc:sldMk cId="2504671887" sldId="710"/>
        </pc:sldMkLst>
        <pc:spChg chg="mod">
          <ac:chgData name="Kulinich Bohdan" userId="48e65c9f34e137d0" providerId="LiveId" clId="{721F969F-40CA-A448-85A1-E2F08564BD0D}" dt="2022-02-05T13:46:58.867" v="5473" actId="14100"/>
          <ac:spMkLst>
            <pc:docMk/>
            <pc:sldMk cId="2504671887" sldId="710"/>
            <ac:spMk id="6" creationId="{4CD1B612-D16C-4F70-8335-78480BFE8EC8}"/>
          </ac:spMkLst>
        </pc:spChg>
        <pc:spChg chg="mod">
          <ac:chgData name="Kulinich Bohdan" userId="48e65c9f34e137d0" providerId="LiveId" clId="{721F969F-40CA-A448-85A1-E2F08564BD0D}" dt="2022-02-05T15:01:32.804" v="5692" actId="166"/>
          <ac:spMkLst>
            <pc:docMk/>
            <pc:sldMk cId="2504671887" sldId="710"/>
            <ac:spMk id="12" creationId="{97485A41-1798-4E95-BC09-FD81F2E9BF93}"/>
          </ac:spMkLst>
        </pc:spChg>
        <pc:spChg chg="mod modVis">
          <ac:chgData name="Kulinich Bohdan" userId="48e65c9f34e137d0" providerId="LiveId" clId="{721F969F-40CA-A448-85A1-E2F08564BD0D}" dt="2022-02-05T15:00:58.951" v="5682" actId="166"/>
          <ac:spMkLst>
            <pc:docMk/>
            <pc:sldMk cId="2504671887" sldId="710"/>
            <ac:spMk id="14" creationId="{77A5BBD8-5574-4F08-AF1D-324733C7635A}"/>
          </ac:spMkLst>
        </pc:spChg>
        <pc:spChg chg="add mod">
          <ac:chgData name="Kulinich Bohdan" userId="48e65c9f34e137d0" providerId="LiveId" clId="{721F969F-40CA-A448-85A1-E2F08564BD0D}" dt="2022-02-05T14:37:20.781" v="5547" actId="207"/>
          <ac:spMkLst>
            <pc:docMk/>
            <pc:sldMk cId="2504671887" sldId="710"/>
            <ac:spMk id="15" creationId="{8798BB42-701B-1A43-8F75-9E3AC55F8778}"/>
          </ac:spMkLst>
        </pc:spChg>
        <pc:spChg chg="add mod">
          <ac:chgData name="Kulinich Bohdan" userId="48e65c9f34e137d0" providerId="LiveId" clId="{721F969F-40CA-A448-85A1-E2F08564BD0D}" dt="2022-02-05T14:56:20.290" v="5653" actId="20577"/>
          <ac:spMkLst>
            <pc:docMk/>
            <pc:sldMk cId="2504671887" sldId="710"/>
            <ac:spMk id="19" creationId="{691A5981-2D40-0645-8F7D-CA450628239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3" creationId="{4E2F7EC1-BBB3-B442-9391-C578CF340C5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4" creationId="{5130C247-C1BE-3C4C-9AC4-E9C134017BC8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5" creationId="{8D563821-96DC-2D40-85F3-9AAB5A924CEA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26" creationId="{68F7016E-8985-4A47-96AB-67F7D122FADF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5" creationId="{AE0EA295-7453-AC4F-954A-811EA4EA8A0A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6" creationId="{A81AC7B9-F845-D942-A9CB-E9BB733FE1BF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7" creationId="{4E18C156-B50D-1448-A4B1-2F12A130007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8" creationId="{9E68F69F-BAAC-364A-BB85-C27BC8EE6CBF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69" creationId="{32C6A99F-5B24-BD4D-B978-DC9CADAB4B15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0" creationId="{40D1E063-6A44-BB47-8E83-8FD6D47A8A3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1" creationId="{D696DE82-E89E-2045-9098-BF8B668B557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2" creationId="{AA898229-81EC-2748-B53F-83A9FB2E4F5B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3" creationId="{4BCEFCF3-4BA9-0D45-89D9-D97AA8034838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4" creationId="{B9CCF569-0AF4-BC4E-A72A-4C28FD974AF6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5" creationId="{E2972C1E-0DB3-9E49-A615-DA12060C7C8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6" creationId="{7DDA19AF-A49C-5D4A-B7E9-5BE516C66A2A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7" creationId="{BA902EFD-ADA8-194B-A9A9-5C848B47613B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8" creationId="{409894C5-C0CB-3046-91BE-E07BF01F98B4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79" creationId="{3FC4452A-E03A-6241-A122-8D5E0D31A363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0" creationId="{A604E0EC-607A-1D4D-AB40-2F61E28337F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1" creationId="{9CD51423-4392-B643-9BF7-E91F8789D349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2" creationId="{00AEA73C-2B68-C14F-AE08-6F976E379377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3" creationId="{4212D649-BF70-2D47-A08C-44D58B05E9D1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4" creationId="{2E4B794B-D3CC-BA4C-A417-AE27E0273CFD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5" creationId="{613D55CA-B36C-CC44-9379-41762D89C459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6" creationId="{848BD080-507F-4542-A254-35D21917746B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7" creationId="{C48D17CB-4DC6-DD4F-9A75-668FDCDEA6D4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8" creationId="{4C563268-DA3B-3047-A00D-64B196F1D563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89" creationId="{510695DA-BBFF-2D42-B78E-3FC69B56900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0" creationId="{F52C7A1C-F61C-D04D-BBDD-443A7D9A2327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1" creationId="{84BA42D6-2DFD-384C-A83E-B317D14E80D0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2" creationId="{85BF97B7-7D16-D243-8058-51ABCCD1C6C2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3" creationId="{92FF5228-FD27-5F4B-B39E-5DE3045EE6E4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4" creationId="{5EE8050D-6E07-CD4D-A484-D230363A3E56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5" creationId="{EC0D94BA-E1ED-B047-8C16-A281F2F9F3FE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6" creationId="{E3C35298-9564-4948-8EC5-73BD38BDF9BD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7" creationId="{192360FA-A7AC-9D45-9BE3-9F0C02861217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8" creationId="{4D035CFD-F279-764A-9ED1-4A8B03FE0915}"/>
          </ac:spMkLst>
        </pc:spChg>
        <pc:spChg chg="add mod">
          <ac:chgData name="Kulinich Bohdan" userId="48e65c9f34e137d0" providerId="LiveId" clId="{721F969F-40CA-A448-85A1-E2F08564BD0D}" dt="2022-02-05T14:19:57.383" v="5490" actId="164"/>
          <ac:spMkLst>
            <pc:docMk/>
            <pc:sldMk cId="2504671887" sldId="710"/>
            <ac:spMk id="99" creationId="{D6B908DD-2983-C945-B192-8E798561C5F0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0" creationId="{2489F16C-BEC0-0E43-A1B0-C53E32EBDE20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1" creationId="{25EF7596-6375-7740-848D-F2D970C126FF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2" creationId="{40B8C5C4-DC44-514E-8CF4-31542B0D4197}"/>
          </ac:spMkLst>
        </pc:spChg>
        <pc:spChg chg="add mod">
          <ac:chgData name="Kulinich Bohdan" userId="48e65c9f34e137d0" providerId="LiveId" clId="{721F969F-40CA-A448-85A1-E2F08564BD0D}" dt="2022-02-05T14:58:39.122" v="5657" actId="164"/>
          <ac:spMkLst>
            <pc:docMk/>
            <pc:sldMk cId="2504671887" sldId="710"/>
            <ac:spMk id="103" creationId="{A8795DB1-76EF-D44C-86DD-78F9395BD8F4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07" creationId="{2952BCA5-6E19-F543-813B-A32B69633A86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09" creationId="{C64523C9-2C3D-064D-911C-152FE6AAC090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10" creationId="{A54EE50C-DD47-6245-93FD-ADC19B394023}"/>
          </ac:spMkLst>
        </pc:spChg>
        <pc:spChg chg="add mod">
          <ac:chgData name="Kulinich Bohdan" userId="48e65c9f34e137d0" providerId="LiveId" clId="{721F969F-40CA-A448-85A1-E2F08564BD0D}" dt="2022-02-05T14:59:04.149" v="5661" actId="164"/>
          <ac:spMkLst>
            <pc:docMk/>
            <pc:sldMk cId="2504671887" sldId="710"/>
            <ac:spMk id="111" creationId="{804FB015-D88B-8A4B-9B32-2937B99A86D3}"/>
          </ac:spMkLst>
        </pc:spChg>
        <pc:spChg chg="add mod">
          <ac:chgData name="Kulinich Bohdan" userId="48e65c9f34e137d0" providerId="LiveId" clId="{721F969F-40CA-A448-85A1-E2F08564BD0D}" dt="2022-02-05T14:59:34.012" v="5671" actId="164"/>
          <ac:spMkLst>
            <pc:docMk/>
            <pc:sldMk cId="2504671887" sldId="710"/>
            <ac:spMk id="112" creationId="{9FE5C488-3293-BB4C-8A29-787C63564C0D}"/>
          </ac:spMkLst>
        </pc:spChg>
        <pc:spChg chg="add mod">
          <ac:chgData name="Kulinich Bohdan" userId="48e65c9f34e137d0" providerId="LiveId" clId="{721F969F-40CA-A448-85A1-E2F08564BD0D}" dt="2022-02-05T14:59:34.012" v="5671" actId="164"/>
          <ac:spMkLst>
            <pc:docMk/>
            <pc:sldMk cId="2504671887" sldId="710"/>
            <ac:spMk id="113" creationId="{CACC4A16-6CC7-AB4F-9B15-6BF2C9B77F5C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4" creationId="{CB9A1DFD-FF64-3247-B70F-312254C37AF8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5" creationId="{A55CF13E-3704-634F-9133-B8C6DE506EC8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6" creationId="{130F3025-10BE-4E48-8AFC-7D89595BE0B2}"/>
          </ac:spMkLst>
        </pc:spChg>
        <pc:spChg chg="add mod">
          <ac:chgData name="Kulinich Bohdan" userId="48e65c9f34e137d0" providerId="LiveId" clId="{721F969F-40CA-A448-85A1-E2F08564BD0D}" dt="2022-02-05T14:59:48.836" v="5675" actId="164"/>
          <ac:spMkLst>
            <pc:docMk/>
            <pc:sldMk cId="2504671887" sldId="710"/>
            <ac:spMk id="117" creationId="{26240898-4E83-BA4D-AAA3-8BAE1E5E2D17}"/>
          </ac:spMkLst>
        </pc:spChg>
        <pc:spChg chg="add mod">
          <ac:chgData name="Kulinich Bohdan" userId="48e65c9f34e137d0" providerId="LiveId" clId="{721F969F-40CA-A448-85A1-E2F08564BD0D}" dt="2022-02-05T15:04:09.699" v="5696" actId="2085"/>
          <ac:spMkLst>
            <pc:docMk/>
            <pc:sldMk cId="2504671887" sldId="710"/>
            <ac:spMk id="131" creationId="{5E59FC2B-8CCD-BD41-AEF2-BFF80D5BE20B}"/>
          </ac:spMkLst>
        </pc:spChg>
        <pc:grpChg chg="add mod">
          <ac:chgData name="Kulinich Bohdan" userId="48e65c9f34e137d0" providerId="LiveId" clId="{721F969F-40CA-A448-85A1-E2F08564BD0D}" dt="2022-02-05T14:53:16.405" v="5583" actId="1076"/>
          <ac:grpSpMkLst>
            <pc:docMk/>
            <pc:sldMk cId="2504671887" sldId="710"/>
            <ac:grpSpMk id="2" creationId="{E6E0226D-6180-0B49-BDCE-A0EB86EFCD19}"/>
          </ac:grpSpMkLst>
        </pc:grpChg>
        <pc:grpChg chg="mod">
          <ac:chgData name="Kulinich Bohdan" userId="48e65c9f34e137d0" providerId="LiveId" clId="{721F969F-40CA-A448-85A1-E2F08564BD0D}" dt="2022-02-05T15:01:32.804" v="5692" actId="166"/>
          <ac:grpSpMkLst>
            <pc:docMk/>
            <pc:sldMk cId="2504671887" sldId="710"/>
            <ac:grpSpMk id="4" creationId="{F031B22B-F0AC-47B8-BCB2-56FABAE416CF}"/>
          </ac:grpSpMkLst>
        </pc:grpChg>
        <pc:grpChg chg="add mod">
          <ac:chgData name="Kulinich Bohdan" userId="48e65c9f34e137d0" providerId="LiveId" clId="{721F969F-40CA-A448-85A1-E2F08564BD0D}" dt="2022-02-05T14:58:39.122" v="5657" actId="164"/>
          <ac:grpSpMkLst>
            <pc:docMk/>
            <pc:sldMk cId="2504671887" sldId="710"/>
            <ac:grpSpMk id="127" creationId="{3640B7DC-6B90-4C46-A769-261E5EEC74E9}"/>
          </ac:grpSpMkLst>
        </pc:grpChg>
        <pc:grpChg chg="add mod">
          <ac:chgData name="Kulinich Bohdan" userId="48e65c9f34e137d0" providerId="LiveId" clId="{721F969F-40CA-A448-85A1-E2F08564BD0D}" dt="2022-02-05T14:59:04.149" v="5661" actId="164"/>
          <ac:grpSpMkLst>
            <pc:docMk/>
            <pc:sldMk cId="2504671887" sldId="710"/>
            <ac:grpSpMk id="128" creationId="{5D0767D9-CD77-2A40-B206-DE913D8A8760}"/>
          </ac:grpSpMkLst>
        </pc:grpChg>
        <pc:grpChg chg="add mod">
          <ac:chgData name="Kulinich Bohdan" userId="48e65c9f34e137d0" providerId="LiveId" clId="{721F969F-40CA-A448-85A1-E2F08564BD0D}" dt="2022-02-05T14:59:34.012" v="5671" actId="164"/>
          <ac:grpSpMkLst>
            <pc:docMk/>
            <pc:sldMk cId="2504671887" sldId="710"/>
            <ac:grpSpMk id="129" creationId="{085105E0-303E-AA4C-B0C0-2314CC2DFAC2}"/>
          </ac:grpSpMkLst>
        </pc:grpChg>
        <pc:grpChg chg="add mod">
          <ac:chgData name="Kulinich Bohdan" userId="48e65c9f34e137d0" providerId="LiveId" clId="{721F969F-40CA-A448-85A1-E2F08564BD0D}" dt="2022-02-05T14:59:48.836" v="5675" actId="164"/>
          <ac:grpSpMkLst>
            <pc:docMk/>
            <pc:sldMk cId="2504671887" sldId="710"/>
            <ac:grpSpMk id="130" creationId="{E0CBC72A-0ED7-4B46-ABD0-441BE31E51EB}"/>
          </ac:grpSpMkLst>
        </pc:grpChg>
        <pc:picChg chg="mod">
          <ac:chgData name="Kulinich Bohdan" userId="48e65c9f34e137d0" providerId="LiveId" clId="{721F969F-40CA-A448-85A1-E2F08564BD0D}" dt="2022-02-05T15:01:32.804" v="5692" actId="166"/>
          <ac:picMkLst>
            <pc:docMk/>
            <pc:sldMk cId="2504671887" sldId="710"/>
            <ac:picMk id="5" creationId="{524138EE-281B-4901-B6AB-6050313E102D}"/>
          </ac:picMkLst>
        </pc:picChg>
        <pc:picChg chg="mod modVis">
          <ac:chgData name="Kulinich Bohdan" userId="48e65c9f34e137d0" providerId="LiveId" clId="{721F969F-40CA-A448-85A1-E2F08564BD0D}" dt="2022-02-05T15:00:58.951" v="5682" actId="166"/>
          <ac:picMkLst>
            <pc:docMk/>
            <pc:sldMk cId="2504671887" sldId="710"/>
            <ac:picMk id="13" creationId="{9BBF827E-5082-4894-858E-CC1F17B8CC0E}"/>
          </ac:picMkLst>
        </pc:picChg>
        <pc:picChg chg="add mod">
          <ac:chgData name="Kulinich Bohdan" userId="48e65c9f34e137d0" providerId="LiveId" clId="{721F969F-40CA-A448-85A1-E2F08564BD0D}" dt="2022-02-05T14:19:57.383" v="5490" actId="164"/>
          <ac:picMkLst>
            <pc:docMk/>
            <pc:sldMk cId="2504671887" sldId="710"/>
            <ac:picMk id="20" creationId="{6A98CF88-A1A0-1D42-A9A8-5E4A6E97C9DC}"/>
          </ac:picMkLst>
        </pc:pic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1" creationId="{660F8D51-4E41-6745-816D-20E1108F7E3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2" creationId="{EC265EC7-D017-1742-BD0F-A0879854B2F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7" creationId="{5228D3FB-5E6A-004A-9529-CDAE39C157DD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8" creationId="{8CF0E6F5-833C-4A4E-AD02-9DAE0B370E0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29" creationId="{9E661E3E-EC73-3644-BBBE-2BA71B9FC9F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0" creationId="{41D0DF66-8C78-4E4D-94BE-814333CBC75F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1" creationId="{031B2408-7B7D-5E40-8B9E-B5C6FC4ED834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2" creationId="{879489A6-A1F2-4849-82E5-459E9CA1A3C4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3" creationId="{EE81741B-83F9-E349-A10E-3BD90A56E2F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4" creationId="{2BC5D1BF-8893-7843-9D74-DBA7BF99391F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5" creationId="{8A034F73-FCF6-8C4D-B512-4DA5F191923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6" creationId="{F60E6501-099F-AA45-9F4F-7C71C5829F26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7" creationId="{F24DF12D-288A-5B4E-A935-BA607757FEA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8" creationId="{6B763417-E27D-EE46-B659-39BECFB863A3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39" creationId="{EBF00E83-2790-934F-A7F5-9AE24AA7FCDC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0" creationId="{B7277411-8934-8D47-ADF2-E8A12E59CD9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1" creationId="{4A859986-CF78-8A42-9A47-E07FF8748934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2" creationId="{C92A840C-41A9-CE4F-AF87-89378CD09CF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3" creationId="{57E53719-D0B3-374D-956C-CC4319ED79D2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4" creationId="{16A6CE28-A87D-554F-B236-39EBA89965F2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5" creationId="{5E7E174E-2657-E74C-B106-FBB45A82519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6" creationId="{6EED6F1A-0828-184C-8D20-4A2D845025E6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7" creationId="{F1F7C738-B85E-FA4F-BB33-07C43264FE05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8" creationId="{4DB47DBB-8FBD-2B4D-8FF3-5E082ADDDF1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49" creationId="{394802C3-A2A8-DB44-A725-78C455135201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0" creationId="{F92ADD92-7CD1-1D43-907E-F916CA9B941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1" creationId="{7AF1FB1E-B209-F149-B2E3-3F4EAE591BC6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2" creationId="{0C12143D-BB36-494C-AEDA-B93C03DC638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3" creationId="{4F4EC117-1873-D446-99B1-52D340D06DCC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4" creationId="{A019073A-F637-4D45-B0C9-696B061A3CE5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5" creationId="{71BDEB16-41C6-EA41-AF4C-252C92DD30F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6" creationId="{AC271378-6A16-F547-9497-24068C1D30AB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7" creationId="{712C9801-B262-6945-99DF-74A827BF3FA9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8" creationId="{DDE9B7A9-EB87-FD48-BFE2-E20FAB16C702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59" creationId="{4758237D-A50D-814B-A219-6DE6F525D2DE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0" creationId="{230DA94B-E2C5-5F49-988D-66D6985A95AA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1" creationId="{0A760053-F497-FF48-9D5E-10BC62FC8FA5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2" creationId="{B3729C09-DE0B-8B48-8AA8-4E55EC47EC87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3" creationId="{75C2B517-C8A6-734E-B5C6-A2E89410D543}"/>
          </ac:cxnSpMkLst>
        </pc:cxnChg>
        <pc:cxnChg chg="add mod">
          <ac:chgData name="Kulinich Bohdan" userId="48e65c9f34e137d0" providerId="LiveId" clId="{721F969F-40CA-A448-85A1-E2F08564BD0D}" dt="2022-02-05T14:19:57.383" v="5490" actId="164"/>
          <ac:cxnSpMkLst>
            <pc:docMk/>
            <pc:sldMk cId="2504671887" sldId="710"/>
            <ac:cxnSpMk id="64" creationId="{D4686AA8-C8D2-3C48-981F-ECC96BF46892}"/>
          </ac:cxnSpMkLst>
        </pc:cxnChg>
        <pc:cxnChg chg="add mod">
          <ac:chgData name="Kulinich Bohdan" userId="48e65c9f34e137d0" providerId="LiveId" clId="{721F969F-40CA-A448-85A1-E2F08564BD0D}" dt="2022-02-05T14:58:39.122" v="5657" actId="164"/>
          <ac:cxnSpMkLst>
            <pc:docMk/>
            <pc:sldMk cId="2504671887" sldId="710"/>
            <ac:cxnSpMk id="104" creationId="{5A19584C-FBF3-A145-A2DB-7B14E8776FE6}"/>
          </ac:cxnSpMkLst>
        </pc:cxnChg>
        <pc:cxnChg chg="add mod">
          <ac:chgData name="Kulinich Bohdan" userId="48e65c9f34e137d0" providerId="LiveId" clId="{721F969F-40CA-A448-85A1-E2F08564BD0D}" dt="2022-02-05T14:59:04.149" v="5661" actId="164"/>
          <ac:cxnSpMkLst>
            <pc:docMk/>
            <pc:sldMk cId="2504671887" sldId="710"/>
            <ac:cxnSpMk id="108" creationId="{F7BED06B-FE8C-6B4A-94C8-3C5213B4D921}"/>
          </ac:cxnSpMkLst>
        </pc:cxnChg>
        <pc:cxnChg chg="add mod">
          <ac:chgData name="Kulinich Bohdan" userId="48e65c9f34e137d0" providerId="LiveId" clId="{721F969F-40CA-A448-85A1-E2F08564BD0D}" dt="2022-02-05T14:59:48.836" v="5675" actId="164"/>
          <ac:cxnSpMkLst>
            <pc:docMk/>
            <pc:sldMk cId="2504671887" sldId="710"/>
            <ac:cxnSpMk id="118" creationId="{53227219-41C6-EA4B-8320-1CD4F357C5FD}"/>
          </ac:cxnSpMkLst>
        </pc:cxnChg>
        <pc:cxnChg chg="add del mod">
          <ac:chgData name="Kulinich Bohdan" userId="48e65c9f34e137d0" providerId="LiveId" clId="{721F969F-40CA-A448-85A1-E2F08564BD0D}" dt="2022-02-05T14:55:33.598" v="5645" actId="478"/>
          <ac:cxnSpMkLst>
            <pc:docMk/>
            <pc:sldMk cId="2504671887" sldId="710"/>
            <ac:cxnSpMk id="120" creationId="{B2451279-3FD9-414E-96FD-A51F4755B2F0}"/>
          </ac:cxnSpMkLst>
        </pc:cxnChg>
      </pc:sldChg>
      <pc:sldChg chg="addSp delSp modSp add del mod modAnim">
        <pc:chgData name="Kulinich Bohdan" userId="48e65c9f34e137d0" providerId="LiveId" clId="{721F969F-40CA-A448-85A1-E2F08564BD0D}" dt="2022-01-31T21:35:38.505" v="1726" actId="2696"/>
        <pc:sldMkLst>
          <pc:docMk/>
          <pc:sldMk cId="792843980" sldId="1143"/>
        </pc:sldMkLst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6" creationId="{082D36D5-4814-9A45-BA92-A53F6F26639C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7" creationId="{98069F4E-8613-3D49-84C2-1E0DC4BB3D0A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8" creationId="{EE8816AC-4B9A-3043-A243-1CDD51B044BE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39" creationId="{3ECA3047-E904-5343-B3BC-034088A34C97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46" creationId="{028ADF66-F768-A747-A0D7-8BCD11DCDA92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47" creationId="{31CFAA73-7FD7-1743-B5AB-FF405475B26F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56" creationId="{3B65CB33-C89F-5849-A6DC-32C2E3EAF796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61" creationId="{A99F6588-4FF6-8B4B-A596-46B38CC1E1A5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62" creationId="{23113326-B095-5140-A3E5-F4571C90C1A6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63" creationId="{D8999589-058E-224E-A91F-7CDD5552B06B}"/>
          </ac:spMkLst>
        </pc:spChg>
        <pc:spChg chg="mod">
          <ac:chgData name="Kulinich Bohdan" userId="48e65c9f34e137d0" providerId="LiveId" clId="{721F969F-40CA-A448-85A1-E2F08564BD0D}" dt="2022-01-31T21:34:50.110" v="1724" actId="14100"/>
          <ac:spMkLst>
            <pc:docMk/>
            <pc:sldMk cId="792843980" sldId="1143"/>
            <ac:spMk id="67" creationId="{3B79B3CE-D3B4-49A0-BEEF-3EE6F4AFAFB1}"/>
          </ac:spMkLst>
        </pc:spChg>
        <pc:spChg chg="add del mod">
          <ac:chgData name="Kulinich Bohdan" userId="48e65c9f34e137d0" providerId="LiveId" clId="{721F969F-40CA-A448-85A1-E2F08564BD0D}" dt="2022-01-31T21:03:27.033" v="1709"/>
          <ac:spMkLst>
            <pc:docMk/>
            <pc:sldMk cId="792843980" sldId="1143"/>
            <ac:spMk id="71" creationId="{D8459917-C307-134C-BB57-CFAF39F5E5FA}"/>
          </ac:spMkLst>
        </pc:spChg>
        <pc:picChg chg="add del mod">
          <ac:chgData name="Kulinich Bohdan" userId="48e65c9f34e137d0" providerId="LiveId" clId="{721F969F-40CA-A448-85A1-E2F08564BD0D}" dt="2022-01-31T21:03:27.033" v="1709"/>
          <ac:picMkLst>
            <pc:docMk/>
            <pc:sldMk cId="792843980" sldId="1143"/>
            <ac:picMk id="34" creationId="{91B2077C-E450-9A4B-A812-6F69B6D9A66E}"/>
          </ac:picMkLst>
        </pc:picChg>
        <pc:picChg chg="add del mod">
          <ac:chgData name="Kulinich Bohdan" userId="48e65c9f34e137d0" providerId="LiveId" clId="{721F969F-40CA-A448-85A1-E2F08564BD0D}" dt="2022-01-31T21:03:27.033" v="1709"/>
          <ac:picMkLst>
            <pc:docMk/>
            <pc:sldMk cId="792843980" sldId="1143"/>
            <ac:picMk id="35" creationId="{BCAC00B9-BE3C-3F45-A843-F6A01CFAFE1D}"/>
          </ac:picMkLst>
        </pc:pic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1" creationId="{49D49A3E-869C-DF48-8BBF-F876FF8D00F5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2" creationId="{1C3419EF-DE14-A546-BBC4-67893CC96321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3" creationId="{E662A11E-6C54-584A-A6A7-EB8255225A33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4" creationId="{BD29D7D2-344A-3549-AE71-20F5BE17F0B9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45" creationId="{5318CA78-28BA-BD44-8517-55F7C0A85404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2" creationId="{05B9B820-B883-4444-A57E-F9D16E133B7C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3" creationId="{FA81D1FD-16B2-A247-9C2F-8F24D72EABC2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4" creationId="{1368251C-E67E-9848-9BD6-C8CAAD534860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5" creationId="{6FE5EB73-11DF-324A-902B-28CB98805A32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7" creationId="{F8340AEF-0F60-ED4D-B3FD-5D29681FAFE6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58" creationId="{E9F7A17F-04E6-D246-9D5A-9D81A0AEBF31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64" creationId="{C4B38201-B343-DB47-8E7B-7EAEBC194008}"/>
          </ac:cxnSpMkLst>
        </pc:cxnChg>
        <pc:cxnChg chg="add del mod">
          <ac:chgData name="Kulinich Bohdan" userId="48e65c9f34e137d0" providerId="LiveId" clId="{721F969F-40CA-A448-85A1-E2F08564BD0D}" dt="2022-01-31T21:03:27.033" v="1709"/>
          <ac:cxnSpMkLst>
            <pc:docMk/>
            <pc:sldMk cId="792843980" sldId="1143"/>
            <ac:cxnSpMk id="70" creationId="{E030D55E-41FA-164F-A7CD-CDE5152F0B85}"/>
          </ac:cxnSpMkLst>
        </pc:cxnChg>
      </pc:sldChg>
    </pc:docChg>
  </pc:docChgLst>
  <pc:docChgLst>
    <pc:chgData name="Kulinich Bohdan" userId="48e65c9f34e137d0" providerId="LiveId" clId="{8DA2D83B-F010-DF4B-B568-CF02F0D05539}"/>
    <pc:docChg chg="undo custSel addSld delSld modSld sldOrd">
      <pc:chgData name="Kulinich Bohdan" userId="48e65c9f34e137d0" providerId="LiveId" clId="{8DA2D83B-F010-DF4B-B568-CF02F0D05539}" dt="2021-09-15T22:08:03.238" v="10208" actId="20577"/>
      <pc:docMkLst>
        <pc:docMk/>
      </pc:docMkLst>
      <pc:sldChg chg="modSp mod">
        <pc:chgData name="Kulinich Bohdan" userId="48e65c9f34e137d0" providerId="LiveId" clId="{8DA2D83B-F010-DF4B-B568-CF02F0D05539}" dt="2021-09-12T09:59:55.389" v="8270" actId="14100"/>
        <pc:sldMkLst>
          <pc:docMk/>
          <pc:sldMk cId="1256064280" sldId="388"/>
        </pc:sldMkLst>
        <pc:spChg chg="mod">
          <ac:chgData name="Kulinich Bohdan" userId="48e65c9f34e137d0" providerId="LiveId" clId="{8DA2D83B-F010-DF4B-B568-CF02F0D05539}" dt="2021-09-12T09:59:53.022" v="8269" actId="14100"/>
          <ac:spMkLst>
            <pc:docMk/>
            <pc:sldMk cId="1256064280" sldId="388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09:59:55.389" v="8270" actId="14100"/>
          <ac:spMkLst>
            <pc:docMk/>
            <pc:sldMk cId="1256064280" sldId="388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09:52:12.058" v="823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8DA2D83B-F010-DF4B-B568-CF02F0D05539}" dt="2021-09-15T08:33:15.713" v="9841" actId="20577"/>
        <pc:sldMkLst>
          <pc:docMk/>
          <pc:sldMk cId="2392856674" sldId="425"/>
        </pc:sldMkLst>
        <pc:spChg chg="mod">
          <ac:chgData name="Kulinich Bohdan" userId="48e65c9f34e137d0" providerId="LiveId" clId="{8DA2D83B-F010-DF4B-B568-CF02F0D05539}" dt="2021-09-15T08:33:15.713" v="984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8DA2D83B-F010-DF4B-B568-CF02F0D05539}" dt="2021-09-15T08:30:58.477" v="9785" actId="20577"/>
        <pc:sldMkLst>
          <pc:docMk/>
          <pc:sldMk cId="2814267068" sldId="429"/>
        </pc:sldMkLst>
        <pc:spChg chg="mod">
          <ac:chgData name="Kulinich Bohdan" userId="48e65c9f34e137d0" providerId="LiveId" clId="{8DA2D83B-F010-DF4B-B568-CF02F0D05539}" dt="2021-09-15T08:24:17.744" v="949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26:16.658" v="956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27:15.915" v="9625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27:57.933" v="964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29:42.751" v="973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5T08:30:58.477" v="9785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629939914" sldId="430"/>
        </pc:sldMkLst>
      </pc:sldChg>
      <pc:sldChg chg="modSp mod">
        <pc:chgData name="Kulinich Bohdan" userId="48e65c9f34e137d0" providerId="LiveId" clId="{8DA2D83B-F010-DF4B-B568-CF02F0D05539}" dt="2021-08-24T06:58:08.675" v="39" actId="1076"/>
        <pc:sldMkLst>
          <pc:docMk/>
          <pc:sldMk cId="892962582" sldId="432"/>
        </pc:sldMkLst>
        <pc:spChg chg="mod">
          <ac:chgData name="Kulinich Bohdan" userId="48e65c9f34e137d0" providerId="LiveId" clId="{8DA2D83B-F010-DF4B-B568-CF02F0D05539}" dt="2021-08-24T06:58:08.675" v="3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8DA2D83B-F010-DF4B-B568-CF02F0D05539}" dt="2021-08-24T06:57:31.611" v="1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8DA2D83B-F010-DF4B-B568-CF02F0D05539}" dt="2021-09-13T11:11:21.741" v="8430" actId="20577"/>
        <pc:sldMkLst>
          <pc:docMk/>
          <pc:sldMk cId="3502258473" sldId="493"/>
        </pc:sldMkLst>
        <pc:spChg chg="mod">
          <ac:chgData name="Kulinich Bohdan" userId="48e65c9f34e137d0" providerId="LiveId" clId="{8DA2D83B-F010-DF4B-B568-CF02F0D05539}" dt="2021-09-13T11:11:21.741" v="8430" actId="20577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3T11:05:53.798" v="8339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5" creationId="{6B16D6DA-5B86-2E43-9D41-BA9AA05D8D23}"/>
          </ac:spMkLst>
        </pc:spChg>
        <pc:spChg chg="del">
          <ac:chgData name="Kulinich Bohdan" userId="48e65c9f34e137d0" providerId="LiveId" clId="{8DA2D83B-F010-DF4B-B568-CF02F0D05539}" dt="2021-09-13T11:09:30.824" v="8383" actId="478"/>
          <ac:spMkLst>
            <pc:docMk/>
            <pc:sldMk cId="3502258473" sldId="493"/>
            <ac:spMk id="19" creationId="{8E9A0ED8-DBF7-1B40-9865-C95D2BFCD11D}"/>
          </ac:spMkLst>
        </pc:spChg>
      </pc:sldChg>
      <pc:sldChg chg="addSp delSp modSp del mod delAnim">
        <pc:chgData name="Kulinich Bohdan" userId="48e65c9f34e137d0" providerId="LiveId" clId="{8DA2D83B-F010-DF4B-B568-CF02F0D05539}" dt="2021-09-05T20:47:59.387" v="3658" actId="2696"/>
        <pc:sldMkLst>
          <pc:docMk/>
          <pc:sldMk cId="3130521574" sldId="506"/>
        </pc:sldMkLst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23" creationId="{85B52247-689B-4295-B3AE-A91569A75F2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6" creationId="{A996B32E-2AF7-4C22-893B-34549F3EC587}"/>
          </ac:spMkLst>
        </pc:spChg>
        <pc:spChg chg="del">
          <ac:chgData name="Kulinich Bohdan" userId="48e65c9f34e137d0" providerId="LiveId" clId="{8DA2D83B-F010-DF4B-B568-CF02F0D05539}" dt="2021-08-26T13:49:09.936" v="41" actId="478"/>
          <ac:spMkLst>
            <pc:docMk/>
            <pc:sldMk cId="3130521574" sldId="506"/>
            <ac:spMk id="107" creationId="{426894CD-ACC9-4B05-8938-7DA85E84FAF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08" creationId="{CD3C68C5-0A42-493C-B68E-757FEDB0AF07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2" creationId="{E150AF31-2F14-4968-A628-A61C8E65B3E8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3" creationId="{C930354A-26AD-449C-ABD3-0840FA475006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8DA2D83B-F010-DF4B-B568-CF02F0D05539}" dt="2021-08-26T13:49:07.135" v="40" actId="478"/>
          <ac:spMkLst>
            <pc:docMk/>
            <pc:sldMk cId="3130521574" sldId="506"/>
            <ac:spMk id="126" creationId="{B0E79D86-4D41-4EC0-9260-DF1781784CC7}"/>
          </ac:spMkLst>
        </pc:spChg>
        <pc:grpChg chg="del">
          <ac:chgData name="Kulinich Bohdan" userId="48e65c9f34e137d0" providerId="LiveId" clId="{8DA2D83B-F010-DF4B-B568-CF02F0D05539}" dt="2021-08-26T13:49:07.135" v="40" actId="478"/>
          <ac:grpSpMkLst>
            <pc:docMk/>
            <pc:sldMk cId="3130521574" sldId="506"/>
            <ac:grpSpMk id="37" creationId="{E1597B79-64D3-4831-8559-707378ACD1F4}"/>
          </ac:grpSpMkLst>
        </pc:grp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7" creationId="{3BA424EA-A68C-064B-B905-F1871D40F853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9" creationId="{0B90375E-E3BE-1E4F-9934-16863D8BC79C}"/>
          </ac:picMkLst>
        </pc:picChg>
        <pc:picChg chg="add mod">
          <ac:chgData name="Kulinich Bohdan" userId="48e65c9f34e137d0" providerId="LiveId" clId="{8DA2D83B-F010-DF4B-B568-CF02F0D05539}" dt="2021-08-30T14:52:33.024" v="128" actId="1076"/>
          <ac:picMkLst>
            <pc:docMk/>
            <pc:sldMk cId="3130521574" sldId="506"/>
            <ac:picMk id="11" creationId="{0F165AC8-CD85-D642-BA3B-2F9DD7C8CB1D}"/>
          </ac:picMkLst>
        </pc:picChg>
        <pc:picChg chg="add del mod">
          <ac:chgData name="Kulinich Bohdan" userId="48e65c9f34e137d0" providerId="LiveId" clId="{8DA2D83B-F010-DF4B-B568-CF02F0D05539}" dt="2021-08-26T14:02:36.420" v="71" actId="478"/>
          <ac:picMkLst>
            <pc:docMk/>
            <pc:sldMk cId="3130521574" sldId="506"/>
            <ac:picMk id="13" creationId="{8A25E40C-45C8-3C45-97B6-651EF5B8B7DF}"/>
          </ac:picMkLst>
        </pc:picChg>
        <pc:picChg chg="add del mod">
          <ac:chgData name="Kulinich Bohdan" userId="48e65c9f34e137d0" providerId="LiveId" clId="{8DA2D83B-F010-DF4B-B568-CF02F0D05539}" dt="2021-08-26T14:02:27.860" v="68" actId="478"/>
          <ac:picMkLst>
            <pc:docMk/>
            <pc:sldMk cId="3130521574" sldId="506"/>
            <ac:picMk id="15" creationId="{19AC916A-A9C4-5049-AD63-307026E3BAB1}"/>
          </ac:picMkLst>
        </pc:picChg>
        <pc:picChg chg="add del mod">
          <ac:chgData name="Kulinich Bohdan" userId="48e65c9f34e137d0" providerId="LiveId" clId="{8DA2D83B-F010-DF4B-B568-CF02F0D05539}" dt="2021-08-26T14:02:26.423" v="67" actId="478"/>
          <ac:picMkLst>
            <pc:docMk/>
            <pc:sldMk cId="3130521574" sldId="506"/>
            <ac:picMk id="17" creationId="{C355547D-67CB-C94D-ACCE-A895BAAE502F}"/>
          </ac:picMkLst>
        </pc:picChg>
        <pc:picChg chg="del">
          <ac:chgData name="Kulinich Bohdan" userId="48e65c9f34e137d0" providerId="LiveId" clId="{8DA2D83B-F010-DF4B-B568-CF02F0D05539}" dt="2021-08-26T13:49:09.936" v="41" actId="478"/>
          <ac:picMkLst>
            <pc:docMk/>
            <pc:sldMk cId="3130521574" sldId="506"/>
            <ac:picMk id="18" creationId="{8F06524C-7B62-496F-9ED1-45F66518602D}"/>
          </ac:picMkLst>
        </pc:picChg>
        <pc:picChg chg="del">
          <ac:chgData name="Kulinich Bohdan" userId="48e65c9f34e137d0" providerId="LiveId" clId="{8DA2D83B-F010-DF4B-B568-CF02F0D05539}" dt="2021-08-26T13:49:12.033" v="42" actId="478"/>
          <ac:picMkLst>
            <pc:docMk/>
            <pc:sldMk cId="3130521574" sldId="506"/>
            <ac:picMk id="35" creationId="{B294347E-3FF7-435F-B051-08B10A486615}"/>
          </ac:picMkLst>
        </pc:pic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8" creationId="{E4B4892B-ABA5-3244-8CA4-E605E5582DC0}"/>
          </ac:cxnSpMkLst>
        </pc:cxnChg>
        <pc:cxnChg chg="add del mod">
          <ac:chgData name="Kulinich Bohdan" userId="48e65c9f34e137d0" providerId="LiveId" clId="{8DA2D83B-F010-DF4B-B568-CF02F0D05539}" dt="2021-08-30T12:40:45.069" v="109" actId="478"/>
          <ac:cxnSpMkLst>
            <pc:docMk/>
            <pc:sldMk cId="3130521574" sldId="506"/>
            <ac:cxnSpMk id="13" creationId="{BB5348EA-25AB-8843-A274-735CA9045AD0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6" creationId="{EF26FF08-CD4E-424F-83E4-18E914DBF1DF}"/>
          </ac:cxnSpMkLst>
        </pc:cxnChg>
        <pc:cxnChg chg="add mod">
          <ac:chgData name="Kulinich Bohdan" userId="48e65c9f34e137d0" providerId="LiveId" clId="{8DA2D83B-F010-DF4B-B568-CF02F0D05539}" dt="2021-08-30T14:52:33.024" v="128" actId="1076"/>
          <ac:cxnSpMkLst>
            <pc:docMk/>
            <pc:sldMk cId="3130521574" sldId="506"/>
            <ac:cxnSpMk id="17" creationId="{6A12CAD6-A936-4B40-9C84-0E1A3EF51EA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5" creationId="{C09B6A52-5088-4BD3-A8A0-6F14F565107B}"/>
          </ac:cxnSpMkLst>
        </pc:cxnChg>
        <pc:cxnChg chg="del">
          <ac:chgData name="Kulinich Bohdan" userId="48e65c9f34e137d0" providerId="LiveId" clId="{8DA2D83B-F010-DF4B-B568-CF02F0D05539}" dt="2021-08-26T13:49:07.135" v="40" actId="478"/>
          <ac:cxnSpMkLst>
            <pc:docMk/>
            <pc:sldMk cId="3130521574" sldId="506"/>
            <ac:cxnSpMk id="109" creationId="{EB0D9717-8054-43C0-804F-9F99FA0C5ED5}"/>
          </ac:cxnSpMkLst>
        </pc:cxnChg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387512784" sldId="507"/>
        </pc:sldMkLst>
        <pc:cxnChg chg="mod">
          <ac:chgData name="Kulinich Bohdan" userId="48e65c9f34e137d0" providerId="LiveId" clId="{8DA2D83B-F010-DF4B-B568-CF02F0D05539}" dt="2021-08-30T12:38:52.755" v="80" actId="208"/>
          <ac:cxnSpMkLst>
            <pc:docMk/>
            <pc:sldMk cId="387512784" sldId="507"/>
            <ac:cxnSpMk id="39" creationId="{502E24C0-82C4-49EE-A2C2-78346413EE88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62703777" sldId="511"/>
        </pc:sldMkLst>
      </pc:sldChg>
      <pc:sldChg chg="modSp del mod">
        <pc:chgData name="Kulinich Bohdan" userId="48e65c9f34e137d0" providerId="LiveId" clId="{8DA2D83B-F010-DF4B-B568-CF02F0D05539}" dt="2021-09-10T16:07:28.027" v="8010" actId="2696"/>
        <pc:sldMkLst>
          <pc:docMk/>
          <pc:sldMk cId="1965087791" sldId="512"/>
        </pc:sldMkLst>
        <pc:cxnChg chg="mod">
          <ac:chgData name="Kulinich Bohdan" userId="48e65c9f34e137d0" providerId="LiveId" clId="{8DA2D83B-F010-DF4B-B568-CF02F0D05539}" dt="2021-09-09T19:18:12.449" v="6168" actId="208"/>
          <ac:cxnSpMkLst>
            <pc:docMk/>
            <pc:sldMk cId="1965087791" sldId="512"/>
            <ac:cxnSpMk id="129" creationId="{788E54FF-C46B-3048-A93D-87C2941F9F5F}"/>
          </ac:cxnSpMkLst>
        </pc:cxn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2691690" sldId="513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609480966" sldId="514"/>
        </pc:sldMkLst>
      </pc:sldChg>
      <pc:sldChg chg="delSp del mod delAnim">
        <pc:chgData name="Kulinich Bohdan" userId="48e65c9f34e137d0" providerId="LiveId" clId="{8DA2D83B-F010-DF4B-B568-CF02F0D05539}" dt="2021-09-10T16:07:28.027" v="8010" actId="2696"/>
        <pc:sldMkLst>
          <pc:docMk/>
          <pc:sldMk cId="213054023" sldId="515"/>
        </pc:sldMkLst>
        <pc:spChg chg="del">
          <ac:chgData name="Kulinich Bohdan" userId="48e65c9f34e137d0" providerId="LiveId" clId="{8DA2D83B-F010-DF4B-B568-CF02F0D05539}" dt="2021-09-04T06:46:22.509" v="2550" actId="478"/>
          <ac:spMkLst>
            <pc:docMk/>
            <pc:sldMk cId="213054023" sldId="515"/>
            <ac:spMk id="2" creationId="{30A63B81-FC87-364F-BD93-8F52D3D6A844}"/>
          </ac:spMkLst>
        </pc:spChg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724500997" sldId="516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169040277" sldId="518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2989365313" sldId="519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382651382" sldId="520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34357719" sldId="521"/>
        </pc:sldMkLst>
      </pc:sldChg>
      <pc:sldChg chg="del">
        <pc:chgData name="Kulinich Bohdan" userId="48e65c9f34e137d0" providerId="LiveId" clId="{8DA2D83B-F010-DF4B-B568-CF02F0D05539}" dt="2021-09-10T16:07:28.027" v="8010" actId="2696"/>
        <pc:sldMkLst>
          <pc:docMk/>
          <pc:sldMk cId="1416378258" sldId="522"/>
        </pc:sldMkLst>
      </pc:sldChg>
      <pc:sldChg chg="addSp delSp modSp mod modAnim">
        <pc:chgData name="Kulinich Bohdan" userId="48e65c9f34e137d0" providerId="LiveId" clId="{8DA2D83B-F010-DF4B-B568-CF02F0D05539}" dt="2021-09-13T14:15:08.961" v="8701"/>
        <pc:sldMkLst>
          <pc:docMk/>
          <pc:sldMk cId="3906408207" sldId="523"/>
        </pc:sldMkLst>
        <pc:spChg chg="add mod modVis">
          <ac:chgData name="Kulinich Bohdan" userId="48e65c9f34e137d0" providerId="LiveId" clId="{8DA2D83B-F010-DF4B-B568-CF02F0D05539}" dt="2021-09-13T14:09:01.645" v="8679" actId="14430"/>
          <ac:spMkLst>
            <pc:docMk/>
            <pc:sldMk cId="3906408207" sldId="523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4:13:06.654" v="8691" actId="14100"/>
          <ac:spMkLst>
            <pc:docMk/>
            <pc:sldMk cId="3906408207" sldId="523"/>
            <ac:spMk id="6" creationId="{4CD1B612-D16C-4F70-8335-78480BFE8EC8}"/>
          </ac:spMkLst>
        </pc:spChg>
        <pc:spChg chg="add mod">
          <ac:chgData name="Kulinich Bohdan" userId="48e65c9f34e137d0" providerId="LiveId" clId="{8DA2D83B-F010-DF4B-B568-CF02F0D05539}" dt="2021-09-13T14:15:04.172" v="8700" actId="207"/>
          <ac:spMkLst>
            <pc:docMk/>
            <pc:sldMk cId="3906408207" sldId="523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2:01:02.005" v="8431" actId="20577"/>
          <ac:spMkLst>
            <pc:docMk/>
            <pc:sldMk cId="3906408207" sldId="523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3:50:21.108" v="8671" actId="166"/>
          <ac:spMkLst>
            <pc:docMk/>
            <pc:sldMk cId="3906408207" sldId="523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19" creationId="{8E9A0ED8-DBF7-1B40-9865-C95D2BFCD11D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4:09:25.709" v="8681" actId="1076"/>
          <ac:spMkLst>
            <pc:docMk/>
            <pc:sldMk cId="3906408207" sldId="523"/>
            <ac:spMk id="21" creationId="{FA858B46-C95F-6946-817B-6CE5B43E29F3}"/>
          </ac:spMkLst>
        </pc:spChg>
        <pc:spChg chg="add mod modVis">
          <ac:chgData name="Kulinich Bohdan" userId="48e65c9f34e137d0" providerId="LiveId" clId="{8DA2D83B-F010-DF4B-B568-CF02F0D05539}" dt="2021-09-13T13:51:35.604" v="8676" actId="207"/>
          <ac:spMkLst>
            <pc:docMk/>
            <pc:sldMk cId="3906408207" sldId="523"/>
            <ac:spMk id="33" creationId="{3FAC1F31-CF48-9646-971D-48694DDDF145}"/>
          </ac:spMkLst>
        </pc:spChg>
        <pc:spChg chg="mod">
          <ac:chgData name="Kulinich Bohdan" userId="48e65c9f34e137d0" providerId="LiveId" clId="{8DA2D83B-F010-DF4B-B568-CF02F0D05539}" dt="2021-09-13T14:13:02.963" v="8690" actId="1076"/>
          <ac:spMkLst>
            <pc:docMk/>
            <pc:sldMk cId="3906408207" sldId="523"/>
            <ac:spMk id="35" creationId="{2FF6A254-BBE5-4313-A893-021C7A993967}"/>
          </ac:spMkLst>
        </pc:spChg>
        <pc:spChg chg="mod">
          <ac:chgData name="Kulinich Bohdan" userId="48e65c9f34e137d0" providerId="LiveId" clId="{8DA2D83B-F010-DF4B-B568-CF02F0D05539}" dt="2021-09-13T14:12:59.468" v="8689" actId="1076"/>
          <ac:spMkLst>
            <pc:docMk/>
            <pc:sldMk cId="3906408207" sldId="523"/>
            <ac:spMk id="36" creationId="{73E508F2-5F0C-4238-A0BD-5AE7656A0EF8}"/>
          </ac:spMkLst>
        </pc:spChg>
        <pc:grpChg chg="mod">
          <ac:chgData name="Kulinich Bohdan" userId="48e65c9f34e137d0" providerId="LiveId" clId="{8DA2D83B-F010-DF4B-B568-CF02F0D05539}" dt="2021-09-13T13:50:31.059" v="8672" actId="166"/>
          <ac:grpSpMkLst>
            <pc:docMk/>
            <pc:sldMk cId="3906408207" sldId="523"/>
            <ac:grpSpMk id="4" creationId="{F031B22B-F0AC-47B8-BCB2-56FABAE416CF}"/>
          </ac:grpSpMkLst>
        </pc:grpChg>
        <pc:picChg chg="mod modVis">
          <ac:chgData name="Kulinich Bohdan" userId="48e65c9f34e137d0" providerId="LiveId" clId="{8DA2D83B-F010-DF4B-B568-CF02F0D05539}" dt="2021-09-13T13:51:41.310" v="8678" actId="14429"/>
          <ac:picMkLst>
            <pc:docMk/>
            <pc:sldMk cId="3906408207" sldId="523"/>
            <ac:picMk id="13" creationId="{9BBF827E-5082-4894-858E-CC1F17B8CC0E}"/>
          </ac:picMkLst>
        </pc:picChg>
        <pc:picChg chg="add mod modCrop">
          <ac:chgData name="Kulinich Bohdan" userId="48e65c9f34e137d0" providerId="LiveId" clId="{8DA2D83B-F010-DF4B-B568-CF02F0D05539}" dt="2021-09-13T14:09:13.049" v="8680" actId="732"/>
          <ac:picMkLst>
            <pc:docMk/>
            <pc:sldMk cId="3906408207" sldId="523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3:05:14.863" v="8609" actId="478"/>
          <ac:cxnSpMkLst>
            <pc:docMk/>
            <pc:sldMk cId="3906408207" sldId="523"/>
            <ac:cxnSpMk id="7" creationId="{11CE405B-293B-46AD-BF9A-641A977CC51C}"/>
          </ac:cxnSpMkLst>
        </pc:cxnChg>
        <pc:cxnChg chg="add mod modVis">
          <ac:chgData name="Kulinich Bohdan" userId="48e65c9f34e137d0" providerId="LiveId" clId="{8DA2D83B-F010-DF4B-B568-CF02F0D05539}" dt="2021-09-13T13:46:52.404" v="8661" actId="14429"/>
          <ac:cxnSpMkLst>
            <pc:docMk/>
            <pc:sldMk cId="3906408207" sldId="523"/>
            <ac:cxnSpMk id="32" creationId="{EB48B5DF-3F2F-5B45-82AD-29EF0DA3A885}"/>
          </ac:cxnSpMkLst>
        </pc:cxnChg>
        <pc:cxnChg chg="add mod modVis">
          <ac:chgData name="Kulinich Bohdan" userId="48e65c9f34e137d0" providerId="LiveId" clId="{8DA2D83B-F010-DF4B-B568-CF02F0D05539}" dt="2021-09-13T13:46:56.349" v="8663" actId="14429"/>
          <ac:cxnSpMkLst>
            <pc:docMk/>
            <pc:sldMk cId="3906408207" sldId="523"/>
            <ac:cxnSpMk id="34" creationId="{1AF8CC27-E8D4-B845-9310-BD360C235D0C}"/>
          </ac:cxnSpMkLst>
        </pc:cxnChg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57391554" sldId="524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2046065923" sldId="525"/>
        </pc:sldMkLst>
      </pc:sldChg>
      <pc:sldChg chg="del">
        <pc:chgData name="Kulinich Bohdan" userId="48e65c9f34e137d0" providerId="LiveId" clId="{8DA2D83B-F010-DF4B-B568-CF02F0D05539}" dt="2021-09-15T08:23:17.434" v="9428" actId="2696"/>
        <pc:sldMkLst>
          <pc:docMk/>
          <pc:sldMk cId="4193286807" sldId="526"/>
        </pc:sldMkLst>
      </pc:sldChg>
      <pc:sldChg chg="modSp">
        <pc:chgData name="Kulinich Bohdan" userId="48e65c9f34e137d0" providerId="LiveId" clId="{8DA2D83B-F010-DF4B-B568-CF02F0D05539}" dt="2021-09-12T09:22:40.989" v="8086"/>
        <pc:sldMkLst>
          <pc:docMk/>
          <pc:sldMk cId="822020187" sldId="527"/>
        </pc:sldMkLst>
        <pc:spChg chg="mod">
          <ac:chgData name="Kulinich Bohdan" userId="48e65c9f34e137d0" providerId="LiveId" clId="{8DA2D83B-F010-DF4B-B568-CF02F0D05539}" dt="2021-09-12T09:21:11.938" v="8079"/>
          <ac:spMkLst>
            <pc:docMk/>
            <pc:sldMk cId="822020187" sldId="527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1:18.685" v="8080"/>
          <ac:spMkLst>
            <pc:docMk/>
            <pc:sldMk cId="822020187" sldId="527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1:26.236" v="8081"/>
          <ac:spMkLst>
            <pc:docMk/>
            <pc:sldMk cId="822020187" sldId="527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04.067" v="8084" actId="20577"/>
          <ac:spMkLst>
            <pc:docMk/>
            <pc:sldMk cId="822020187" sldId="527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12.190" v="8085"/>
          <ac:spMkLst>
            <pc:docMk/>
            <pc:sldMk cId="822020187" sldId="527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40.989" v="8086"/>
          <ac:spMkLst>
            <pc:docMk/>
            <pc:sldMk cId="822020187" sldId="527"/>
            <ac:spMk id="46" creationId="{6DEEF189-3012-4BCB-84AE-05F13F40437B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4T04:32:03.744" v="811" actId="20577"/>
        <pc:sldMkLst>
          <pc:docMk/>
          <pc:sldMk cId="1380936490" sldId="528"/>
        </pc:sldMkLst>
        <pc:spChg chg="mod">
          <ac:chgData name="Kulinich Bohdan" userId="48e65c9f34e137d0" providerId="LiveId" clId="{8DA2D83B-F010-DF4B-B568-CF02F0D05539}" dt="2021-09-04T04:32:03.744" v="811" actId="20577"/>
          <ac:spMkLst>
            <pc:docMk/>
            <pc:sldMk cId="1380936490" sldId="52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3T19:40:43.294" v="495" actId="20577"/>
          <ac:spMkLst>
            <pc:docMk/>
            <pc:sldMk cId="1380936490" sldId="528"/>
            <ac:spMk id="44" creationId="{E8E85FF8-FAA4-1249-8A04-D2E3C4EE8FC4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2" creationId="{FC8C46D1-0352-2B4D-94DE-DCACD0328F01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3" creationId="{BF7B81DC-B6E3-E04A-B0B2-F955489F8BE0}"/>
          </ac:spMkLst>
        </pc:spChg>
        <pc:spChg chg="add mod">
          <ac:chgData name="Kulinich Bohdan" userId="48e65c9f34e137d0" providerId="LiveId" clId="{8DA2D83B-F010-DF4B-B568-CF02F0D05539}" dt="2021-09-03T19:40:30.459" v="488" actId="1076"/>
          <ac:spMkLst>
            <pc:docMk/>
            <pc:sldMk cId="1380936490" sldId="528"/>
            <ac:spMk id="54" creationId="{84028CF6-888A-3B44-BC30-17AA13D1AE36}"/>
          </ac:spMkLst>
        </pc:spChg>
        <pc:grpChg chg="add del mod">
          <ac:chgData name="Kulinich Bohdan" userId="48e65c9f34e137d0" providerId="LiveId" clId="{8DA2D83B-F010-DF4B-B568-CF02F0D05539}" dt="2021-09-03T19:20:44.872" v="136" actId="165"/>
          <ac:grpSpMkLst>
            <pc:docMk/>
            <pc:sldMk cId="1380936490" sldId="528"/>
            <ac:grpSpMk id="2" creationId="{42189AF8-ACA4-3545-952D-3921DDB36424}"/>
          </ac:grpSpMkLst>
        </pc:grpChg>
        <pc:grpChg chg="add del mod">
          <ac:chgData name="Kulinich Bohdan" userId="48e65c9f34e137d0" providerId="LiveId" clId="{8DA2D83B-F010-DF4B-B568-CF02F0D05539}" dt="2021-09-03T19:49:08.670" v="529" actId="165"/>
          <ac:grpSpMkLst>
            <pc:docMk/>
            <pc:sldMk cId="1380936490" sldId="528"/>
            <ac:grpSpMk id="55" creationId="{2536ACF2-9E10-8E4B-9CC9-C11F5AF65716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6" creationId="{21BAA823-3042-D546-8C36-2BE9C88A85DE}"/>
          </ac:grpSpMkLst>
        </pc:grpChg>
        <pc:grpChg chg="add del mod">
          <ac:chgData name="Kulinich Bohdan" userId="48e65c9f34e137d0" providerId="LiveId" clId="{8DA2D83B-F010-DF4B-B568-CF02F0D05539}" dt="2021-09-03T19:48:47.450" v="524" actId="165"/>
          <ac:grpSpMkLst>
            <pc:docMk/>
            <pc:sldMk cId="1380936490" sldId="528"/>
            <ac:grpSpMk id="57" creationId="{99523F14-8249-6949-89D1-BAE0152AF180}"/>
          </ac:grpSpMkLst>
        </pc:grpChg>
        <pc:picChg chg="del mod topLvl">
          <ac:chgData name="Kulinich Bohdan" userId="48e65c9f34e137d0" providerId="LiveId" clId="{8DA2D83B-F010-DF4B-B568-CF02F0D05539}" dt="2021-09-03T19:31:37.401" v="168" actId="478"/>
          <ac:picMkLst>
            <pc:docMk/>
            <pc:sldMk cId="1380936490" sldId="528"/>
            <ac:picMk id="7" creationId="{3BA424EA-A68C-064B-B905-F1871D40F853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11" creationId="{0F165AC8-CD85-D642-BA3B-2F9DD7C8CB1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5" creationId="{B1197CF5-7FF4-2348-8383-6A15E0665C3E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8" creationId="{B53C27B3-B367-0140-809B-2C3B6A61B12D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19" creationId="{316A34BC-0BD0-1C4B-8E6A-27B612B4038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3" creationId="{BB7D7A40-92B1-E34B-A7A6-1F4CFA92FC53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4" creationId="{578B6CD7-A303-F247-98F8-E13F18385620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5" creationId="{9D167056-F890-B740-8875-44049107EC6F}"/>
          </ac:picMkLst>
        </pc:picChg>
        <pc:picChg chg="add mod topLvl">
          <ac:chgData name="Kulinich Bohdan" userId="48e65c9f34e137d0" providerId="LiveId" clId="{8DA2D83B-F010-DF4B-B568-CF02F0D05539}" dt="2021-09-03T19:48:47.450" v="524" actId="165"/>
          <ac:picMkLst>
            <pc:docMk/>
            <pc:sldMk cId="1380936490" sldId="528"/>
            <ac:picMk id="26" creationId="{23DEAC10-E202-FF49-ADE9-6BA9C209262B}"/>
          </ac:picMkLst>
        </pc:picChg>
        <pc:picChg chg="add del mod">
          <ac:chgData name="Kulinich Bohdan" userId="48e65c9f34e137d0" providerId="LiveId" clId="{8DA2D83B-F010-DF4B-B568-CF02F0D05539}" dt="2021-09-03T19:34:00.091" v="178" actId="478"/>
          <ac:picMkLst>
            <pc:docMk/>
            <pc:sldMk cId="1380936490" sldId="528"/>
            <ac:picMk id="41" creationId="{6464D298-3AEF-C34F-8277-D2E425BFBF16}"/>
          </ac:picMkLst>
        </pc:picChg>
        <pc:picChg chg="add del mod">
          <ac:chgData name="Kulinich Bohdan" userId="48e65c9f34e137d0" providerId="LiveId" clId="{8DA2D83B-F010-DF4B-B568-CF02F0D05539}" dt="2021-09-03T19:35:06.475" v="320" actId="478"/>
          <ac:picMkLst>
            <pc:docMk/>
            <pc:sldMk cId="1380936490" sldId="528"/>
            <ac:picMk id="43" creationId="{668D50A4-1897-9A48-B348-BD8863CF0C69}"/>
          </ac:picMkLst>
        </pc:picChg>
        <pc:picChg chg="add mod topLvl">
          <ac:chgData name="Kulinich Bohdan" userId="48e65c9f34e137d0" providerId="LiveId" clId="{8DA2D83B-F010-DF4B-B568-CF02F0D05539}" dt="2021-09-03T19:49:08.670" v="529" actId="165"/>
          <ac:picMkLst>
            <pc:docMk/>
            <pc:sldMk cId="1380936490" sldId="528"/>
            <ac:picMk id="45" creationId="{09F22E88-6811-404C-85E8-BADE6127E184}"/>
          </ac:picMkLst>
        </pc:picChg>
        <pc:picChg chg="add mod topLvl">
          <ac:chgData name="Kulinich Bohdan" userId="48e65c9f34e137d0" providerId="LiveId" clId="{8DA2D83B-F010-DF4B-B568-CF02F0D05539}" dt="2021-09-03T19:48:52.568" v="526" actId="1076"/>
          <ac:picMkLst>
            <pc:docMk/>
            <pc:sldMk cId="1380936490" sldId="528"/>
            <ac:picMk id="48" creationId="{E0B061D0-D56A-2046-A1E9-553E3D5BCA2F}"/>
          </ac:picMkLst>
        </pc:picChg>
        <pc:picChg chg="add del mod">
          <ac:chgData name="Kulinich Bohdan" userId="48e65c9f34e137d0" providerId="LiveId" clId="{8DA2D83B-F010-DF4B-B568-CF02F0D05539}" dt="2021-09-03T19:37:27.868" v="339"/>
          <ac:picMkLst>
            <pc:docMk/>
            <pc:sldMk cId="1380936490" sldId="528"/>
            <ac:picMk id="49" creationId="{4396F4A0-3DCC-7F4C-9C27-4218B089C21B}"/>
          </ac:picMkLst>
        </pc:picChg>
        <pc:picChg chg="add mod topLvl">
          <ac:chgData name="Kulinich Bohdan" userId="48e65c9f34e137d0" providerId="LiveId" clId="{8DA2D83B-F010-DF4B-B568-CF02F0D05539}" dt="2021-09-03T19:48:55.376" v="527" actId="1076"/>
          <ac:picMkLst>
            <pc:docMk/>
            <pc:sldMk cId="1380936490" sldId="528"/>
            <ac:picMk id="51" creationId="{A08546BC-D306-E740-8A90-823726CCDCA2}"/>
          </ac:picMkLst>
        </pc:picChg>
        <pc:cxnChg chg="del mod topLvl">
          <ac:chgData name="Kulinich Bohdan" userId="48e65c9f34e137d0" providerId="LiveId" clId="{8DA2D83B-F010-DF4B-B568-CF02F0D05539}" dt="2021-09-03T19:31:38.447" v="169" actId="478"/>
          <ac:cxnSpMkLst>
            <pc:docMk/>
            <pc:sldMk cId="1380936490" sldId="528"/>
            <ac:cxnSpMk id="8" creationId="{E4B4892B-ABA5-3244-8CA4-E605E5582DC0}"/>
          </ac:cxnSpMkLst>
        </pc:cxnChg>
        <pc:cxnChg chg="del mod topLvl">
          <ac:chgData name="Kulinich Bohdan" userId="48e65c9f34e137d0" providerId="LiveId" clId="{8DA2D83B-F010-DF4B-B568-CF02F0D05539}" dt="2021-09-03T19:31:39.297" v="170" actId="478"/>
          <ac:cxnSpMkLst>
            <pc:docMk/>
            <pc:sldMk cId="1380936490" sldId="528"/>
            <ac:cxnSpMk id="16" creationId="{EF26FF08-CD4E-424F-83E4-18E914DBF1DF}"/>
          </ac:cxnSpMkLst>
        </pc:cxnChg>
        <pc:cxnChg chg="mod topLvl">
          <ac:chgData name="Kulinich Bohdan" userId="48e65c9f34e137d0" providerId="LiveId" clId="{8DA2D83B-F010-DF4B-B568-CF02F0D05539}" dt="2021-09-03T19:49:08.670" v="529" actId="165"/>
          <ac:cxnSpMkLst>
            <pc:docMk/>
            <pc:sldMk cId="1380936490" sldId="528"/>
            <ac:cxnSpMk id="17" creationId="{6A12CAD6-A936-4B40-9C84-0E1A3EF51EAB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0" creationId="{ECBD69B1-FB02-344F-A211-CA40CCA13A98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1" creationId="{F7B8B826-4360-074C-8019-800133F70220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2" creationId="{E1CFFC90-9D3A-2F4D-9D04-32E9E9663934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7" creationId="{BEDACE40-3C31-9F43-997E-30C320D74467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8" creationId="{652B8228-697C-D44A-9735-4BF70E14A37D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29" creationId="{B0B5A872-304F-3240-BF68-2B7BE208C916}"/>
          </ac:cxnSpMkLst>
        </pc:cxnChg>
        <pc:cxnChg chg="add mod topLvl">
          <ac:chgData name="Kulinich Bohdan" userId="48e65c9f34e137d0" providerId="LiveId" clId="{8DA2D83B-F010-DF4B-B568-CF02F0D05539}" dt="2021-09-03T19:48:47.450" v="524" actId="165"/>
          <ac:cxnSpMkLst>
            <pc:docMk/>
            <pc:sldMk cId="1380936490" sldId="528"/>
            <ac:cxnSpMk id="36" creationId="{05DE3605-66E4-F34B-BB2D-2E97986778A2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04T13:17:11.127" v="2988"/>
        <pc:sldMkLst>
          <pc:docMk/>
          <pc:sldMk cId="3523958219" sldId="529"/>
        </pc:sldMkLst>
        <pc:spChg chg="mod">
          <ac:chgData name="Kulinich Bohdan" userId="48e65c9f34e137d0" providerId="LiveId" clId="{8DA2D83B-F010-DF4B-B568-CF02F0D05539}" dt="2021-09-04T04:32:13.113" v="829" actId="20577"/>
          <ac:spMkLst>
            <pc:docMk/>
            <pc:sldMk cId="3523958219" sldId="529"/>
            <ac:spMk id="6" creationId="{C455324C-6A9E-440D-AAF7-47FB99AD2433}"/>
          </ac:spMkLst>
        </pc:spChg>
        <pc:spChg chg="add del mod">
          <ac:chgData name="Kulinich Bohdan" userId="48e65c9f34e137d0" providerId="LiveId" clId="{8DA2D83B-F010-DF4B-B568-CF02F0D05539}" dt="2021-09-04T13:16:48.015" v="2986" actId="478"/>
          <ac:spMkLst>
            <pc:docMk/>
            <pc:sldMk cId="3523958219" sldId="529"/>
            <ac:spMk id="30" creationId="{15F0EE38-7F1D-EC43-AF7A-56A041C10218}"/>
          </ac:spMkLst>
        </pc:spChg>
        <pc:spChg chg="add mod">
          <ac:chgData name="Kulinich Bohdan" userId="48e65c9f34e137d0" providerId="LiveId" clId="{8DA2D83B-F010-DF4B-B568-CF02F0D05539}" dt="2021-09-04T06:43:29.587" v="2549" actId="14100"/>
          <ac:spMkLst>
            <pc:docMk/>
            <pc:sldMk cId="3523958219" sldId="529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6:47:45.054" v="2647" actId="14100"/>
          <ac:spMkLst>
            <pc:docMk/>
            <pc:sldMk cId="3523958219" sldId="529"/>
            <ac:spMk id="42" creationId="{ADF573FC-766E-7D44-9F54-3667CF57A182}"/>
          </ac:spMkLst>
        </pc:spChg>
        <pc:spChg chg="del">
          <ac:chgData name="Kulinich Bohdan" userId="48e65c9f34e137d0" providerId="LiveId" clId="{8DA2D83B-F010-DF4B-B568-CF02F0D05539}" dt="2021-09-04T06:40:32.440" v="2520" actId="478"/>
          <ac:spMkLst>
            <pc:docMk/>
            <pc:sldMk cId="3523958219" sldId="529"/>
            <ac:spMk id="44" creationId="{E8E85FF8-FAA4-1249-8A04-D2E3C4EE8FC4}"/>
          </ac:spMkLst>
        </pc:spChg>
        <pc:spChg chg="add del mod">
          <ac:chgData name="Kulinich Bohdan" userId="48e65c9f34e137d0" providerId="LiveId" clId="{8DA2D83B-F010-DF4B-B568-CF02F0D05539}" dt="2021-09-04T13:16:46.810" v="2985" actId="478"/>
          <ac:spMkLst>
            <pc:docMk/>
            <pc:sldMk cId="3523958219" sldId="529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49" creationId="{4C607082-0AE3-F44E-90C0-BFEED7455569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2" creationId="{FC8C46D1-0352-2B4D-94DE-DCACD0328F01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3" creationId="{BF7B81DC-B6E3-E04A-B0B2-F955489F8BE0}"/>
          </ac:spMkLst>
        </pc:spChg>
        <pc:spChg chg="del">
          <ac:chgData name="Kulinich Bohdan" userId="48e65c9f34e137d0" providerId="LiveId" clId="{8DA2D83B-F010-DF4B-B568-CF02F0D05539}" dt="2021-09-03T19:52:19.638" v="582" actId="478"/>
          <ac:spMkLst>
            <pc:docMk/>
            <pc:sldMk cId="3523958219" sldId="529"/>
            <ac:spMk id="54" creationId="{84028CF6-888A-3B44-BC30-17AA13D1AE36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5" creationId="{B0CF2334-D95E-3A49-ADC9-9D6C52810684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6" creationId="{1904123A-32D5-8E49-BF6A-AA0E65D05B1D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7" creationId="{F9AF6DE4-00C9-8C43-ADAD-472F2193F7AE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3:14:10.554" v="2969"/>
          <ac:spMkLst>
            <pc:docMk/>
            <pc:sldMk cId="3523958219" sldId="529"/>
            <ac:spMk id="59" creationId="{AFE31C1B-F4FB-9A4B-95DB-5D534766F3DA}"/>
          </ac:spMkLst>
        </pc:spChg>
        <pc:spChg chg="add del mod">
          <ac:chgData name="Kulinich Bohdan" userId="48e65c9f34e137d0" providerId="LiveId" clId="{8DA2D83B-F010-DF4B-B568-CF02F0D05539}" dt="2021-09-04T13:17:03.316" v="2987" actId="478"/>
          <ac:spMkLst>
            <pc:docMk/>
            <pc:sldMk cId="3523958219" sldId="529"/>
            <ac:spMk id="60" creationId="{34BD0F19-E080-0147-ABF8-61619C0FC32F}"/>
          </ac:spMkLst>
        </pc:sp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19" creationId="{316A34BC-0BD0-1C4B-8E6A-27B612B40383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3" creationId="{BB7D7A40-92B1-E34B-A7A6-1F4CFA92FC53}"/>
          </ac:picMkLst>
        </pc:picChg>
        <pc:picChg chg="mod modVis">
          <ac:chgData name="Kulinich Bohdan" userId="48e65c9f34e137d0" providerId="LiveId" clId="{8DA2D83B-F010-DF4B-B568-CF02F0D05539}" dt="2021-09-04T06:42:25.969" v="2537" actId="14429"/>
          <ac:picMkLst>
            <pc:docMk/>
            <pc:sldMk cId="3523958219" sldId="529"/>
            <ac:picMk id="24" creationId="{578B6CD7-A303-F247-98F8-E13F18385620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5" creationId="{9D167056-F890-B740-8875-44049107EC6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4T06:46:30.593" v="2551"/>
          <ac:picMkLst>
            <pc:docMk/>
            <pc:sldMk cId="3523958219" sldId="529"/>
            <ac:picMk id="41" creationId="{C89B0D6A-77B8-FB4D-A1D5-16E5B49EA75E}"/>
          </ac:picMkLst>
        </pc:picChg>
        <pc:picChg chg="mod">
          <ac:chgData name="Kulinich Bohdan" userId="48e65c9f34e137d0" providerId="LiveId" clId="{8DA2D83B-F010-DF4B-B568-CF02F0D05539}" dt="2021-09-04T06:41:12.891" v="2525" actId="1076"/>
          <ac:picMkLst>
            <pc:docMk/>
            <pc:sldMk cId="3523958219" sldId="529"/>
            <ac:picMk id="48" creationId="{E0B061D0-D56A-2046-A1E9-553E3D5BCA2F}"/>
          </ac:picMkLst>
        </pc:picChg>
        <pc:picChg chg="mod">
          <ac:chgData name="Kulinich Bohdan" userId="48e65c9f34e137d0" providerId="LiveId" clId="{8DA2D83B-F010-DF4B-B568-CF02F0D05539}" dt="2021-09-04T06:41:05.955" v="2524" actId="1076"/>
          <ac:picMkLst>
            <pc:docMk/>
            <pc:sldMk cId="3523958219" sldId="529"/>
            <ac:picMk id="51" creationId="{A08546BC-D306-E740-8A90-823726CCDCA2}"/>
          </ac:picMkLst>
        </pc:picChg>
        <pc:cxnChg chg="mod">
          <ac:chgData name="Kulinich Bohdan" userId="48e65c9f34e137d0" providerId="LiveId" clId="{8DA2D83B-F010-DF4B-B568-CF02F0D05539}" dt="2021-09-03T19:52:14.545" v="581" actId="208"/>
          <ac:cxnSpMkLst>
            <pc:docMk/>
            <pc:sldMk cId="3523958219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6:42:46.793" v="2539" actId="14100"/>
          <ac:cxnSpMkLst>
            <pc:docMk/>
            <pc:sldMk cId="3523958219" sldId="529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6:41:12.891" v="2525" actId="1076"/>
          <ac:cxnSpMkLst>
            <pc:docMk/>
            <pc:sldMk cId="3523958219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06:41:50.475" v="2531" actId="14100"/>
          <ac:cxnSpMkLst>
            <pc:docMk/>
            <pc:sldMk cId="3523958219" sldId="529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06:42:20.585" v="2536" actId="14100"/>
          <ac:cxnSpMkLst>
            <pc:docMk/>
            <pc:sldMk cId="3523958219" sldId="529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4T06:41:05.955" v="2524" actId="1076"/>
          <ac:cxnSpMkLst>
            <pc:docMk/>
            <pc:sldMk cId="3523958219" sldId="529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4T06:42:00.283" v="2533" actId="14100"/>
          <ac:cxnSpMkLst>
            <pc:docMk/>
            <pc:sldMk cId="3523958219" sldId="529"/>
            <ac:cxnSpMk id="36" creationId="{05DE3605-66E4-F34B-BB2D-2E97986778A2}"/>
          </ac:cxnSpMkLst>
        </pc:cxnChg>
      </pc:sldChg>
      <pc:sldChg chg="modSp add del mod modTransition">
        <pc:chgData name="Kulinich Bohdan" userId="48e65c9f34e137d0" providerId="LiveId" clId="{8DA2D83B-F010-DF4B-B568-CF02F0D05539}" dt="2021-09-03T19:48:57.334" v="528" actId="2696"/>
        <pc:sldMkLst>
          <pc:docMk/>
          <pc:sldMk cId="3999860603" sldId="529"/>
        </pc:sldMkLst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3T19:42:10.983" v="502" actId="208"/>
          <ac:cxnSpMkLst>
            <pc:docMk/>
            <pc:sldMk cId="3999860603" sldId="529"/>
            <ac:cxnSpMk id="29" creationId="{B0B5A872-304F-3240-BF68-2B7BE208C916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16:07:28.027" v="8010" actId="2696"/>
        <pc:sldMkLst>
          <pc:docMk/>
          <pc:sldMk cId="1835544272" sldId="530"/>
        </pc:sldMkLst>
        <pc:spChg chg="mod">
          <ac:chgData name="Kulinich Bohdan" userId="48e65c9f34e137d0" providerId="LiveId" clId="{8DA2D83B-F010-DF4B-B568-CF02F0D05539}" dt="2021-09-04T04:32:22.389" v="854" actId="20577"/>
          <ac:spMkLst>
            <pc:docMk/>
            <pc:sldMk cId="1835544272" sldId="530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3T20:15:18.841" v="769" actId="1076"/>
          <ac:spMkLst>
            <pc:docMk/>
            <pc:sldMk cId="1835544272" sldId="530"/>
            <ac:spMk id="34" creationId="{365E9ACC-6F19-F345-BF15-7F964D0F3919}"/>
          </ac:spMkLst>
        </pc:spChg>
        <pc:spChg chg="add mod">
          <ac:chgData name="Kulinich Bohdan" userId="48e65c9f34e137d0" providerId="LiveId" clId="{8DA2D83B-F010-DF4B-B568-CF02F0D05539}" dt="2021-09-03T20:28:54.177" v="771" actId="14100"/>
          <ac:spMkLst>
            <pc:docMk/>
            <pc:sldMk cId="1835544272" sldId="530"/>
            <ac:spMk id="35" creationId="{51519DE5-E9B9-B94A-A4E3-7C92A907135A}"/>
          </ac:spMkLst>
        </pc:spChg>
        <pc:spChg chg="add del mod">
          <ac:chgData name="Kulinich Bohdan" userId="48e65c9f34e137d0" providerId="LiveId" clId="{8DA2D83B-F010-DF4B-B568-CF02F0D05539}" dt="2021-09-03T20:15:24.870" v="770" actId="478"/>
          <ac:spMkLst>
            <pc:docMk/>
            <pc:sldMk cId="1835544272" sldId="530"/>
            <ac:spMk id="37" creationId="{E50DA612-F990-8949-A1BB-85BA8F898374}"/>
          </ac:spMkLst>
        </pc:spChg>
        <pc:spChg chg="add del mod">
          <ac:chgData name="Kulinich Bohdan" userId="48e65c9f34e137d0" providerId="LiveId" clId="{8DA2D83B-F010-DF4B-B568-CF02F0D05539}" dt="2021-09-03T20:47:12.719" v="790" actId="478"/>
          <ac:spMkLst>
            <pc:docMk/>
            <pc:sldMk cId="1835544272" sldId="530"/>
            <ac:spMk id="38" creationId="{6749612D-178F-EF42-A3C4-BFF764A4DD47}"/>
          </ac:spMkLst>
        </pc:spChg>
        <pc:spChg chg="add del mod">
          <ac:chgData name="Kulinich Bohdan" userId="48e65c9f34e137d0" providerId="LiveId" clId="{8DA2D83B-F010-DF4B-B568-CF02F0D05539}" dt="2021-09-03T20:47:16.132" v="791" actId="478"/>
          <ac:spMkLst>
            <pc:docMk/>
            <pc:sldMk cId="1835544272" sldId="530"/>
            <ac:spMk id="39" creationId="{794776A5-EB57-9649-8F64-EE108E4101F9}"/>
          </ac:spMkLst>
        </pc:spChg>
        <pc:spChg chg="add mod">
          <ac:chgData name="Kulinich Bohdan" userId="48e65c9f34e137d0" providerId="LiveId" clId="{8DA2D83B-F010-DF4B-B568-CF02F0D05539}" dt="2021-09-03T20:29:39.063" v="781" actId="20577"/>
          <ac:spMkLst>
            <pc:docMk/>
            <pc:sldMk cId="1835544272" sldId="530"/>
            <ac:spMk id="40" creationId="{72BF98A6-C2A6-A449-AEEF-84EC81A1809E}"/>
          </ac:spMkLst>
        </pc:spChg>
        <pc:spChg chg="del">
          <ac:chgData name="Kulinich Bohdan" userId="48e65c9f34e137d0" providerId="LiveId" clId="{8DA2D83B-F010-DF4B-B568-CF02F0D05539}" dt="2021-09-03T20:10:15.400" v="682" actId="478"/>
          <ac:spMkLst>
            <pc:docMk/>
            <pc:sldMk cId="1835544272" sldId="530"/>
            <ac:spMk id="44" creationId="{E8E85FF8-FAA4-1249-8A04-D2E3C4EE8FC4}"/>
          </ac:spMkLst>
        </pc:spChg>
        <pc:grpChg chg="add del mod">
          <ac:chgData name="Kulinich Bohdan" userId="48e65c9f34e137d0" providerId="LiveId" clId="{8DA2D83B-F010-DF4B-B568-CF02F0D05539}" dt="2021-09-03T20:09:41.787" v="681" actId="165"/>
          <ac:grpSpMkLst>
            <pc:docMk/>
            <pc:sldMk cId="1835544272" sldId="530"/>
            <ac:grpSpMk id="10" creationId="{C794E0A0-C882-6146-BEF1-01B9BB61E883}"/>
          </ac:grpSpMkLst>
        </pc:grp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3T20:09:18.409" v="673" actId="478"/>
          <ac:picMkLst>
            <pc:docMk/>
            <pc:sldMk cId="1835544272" sldId="530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3T20:09:20.079" v="674" actId="478"/>
          <ac:picMkLst>
            <pc:docMk/>
            <pc:sldMk cId="1835544272" sldId="530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3T20:09:16.723" v="672" actId="478"/>
          <ac:picMkLst>
            <pc:docMk/>
            <pc:sldMk cId="1835544272" sldId="530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26" creationId="{23DEAC10-E202-FF49-ADE9-6BA9C209262B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2" creationId="{DE8FE8E0-97DF-AB44-A89F-C80232D9D880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3" creationId="{E789C89C-B7FC-A547-9649-85CE29108897}"/>
          </ac:picMkLst>
        </pc:picChg>
        <pc:picChg chg="del">
          <ac:chgData name="Kulinich Bohdan" userId="48e65c9f34e137d0" providerId="LiveId" clId="{8DA2D83B-F010-DF4B-B568-CF02F0D05539}" dt="2021-09-03T20:08:48.306" v="665" actId="478"/>
          <ac:picMkLst>
            <pc:docMk/>
            <pc:sldMk cId="1835544272" sldId="530"/>
            <ac:picMk id="45" creationId="{09F22E88-6811-404C-85E8-BADE6127E184}"/>
          </ac:picMkLst>
        </pc:picChg>
        <pc:picChg chg="add mod">
          <ac:chgData name="Kulinich Bohdan" userId="48e65c9f34e137d0" providerId="LiveId" clId="{8DA2D83B-F010-DF4B-B568-CF02F0D05539}" dt="2021-09-03T20:46:56.551" v="789" actId="1076"/>
          <ac:picMkLst>
            <pc:docMk/>
            <pc:sldMk cId="1835544272" sldId="530"/>
            <ac:picMk id="47" creationId="{EB08834A-F222-C34B-B4D3-E66426995D51}"/>
          </ac:picMkLst>
        </pc:picChg>
        <pc:picChg chg="del">
          <ac:chgData name="Kulinich Bohdan" userId="48e65c9f34e137d0" providerId="LiveId" clId="{8DA2D83B-F010-DF4B-B568-CF02F0D05539}" dt="2021-09-03T20:08:50.590" v="666" actId="478"/>
          <ac:picMkLst>
            <pc:docMk/>
            <pc:sldMk cId="1835544272" sldId="530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3T20:08:45.726" v="664" actId="478"/>
          <ac:picMkLst>
            <pc:docMk/>
            <pc:sldMk cId="1835544272" sldId="530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3T20:08:48.306" v="665" actId="478"/>
          <ac:cxnSpMkLst>
            <pc:docMk/>
            <pc:sldMk cId="1835544272" sldId="530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3T20:46:06.911" v="783" actId="1076"/>
          <ac:cxnSpMkLst>
            <pc:docMk/>
            <pc:sldMk cId="1835544272" sldId="530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3T20:46:10.718" v="785" actId="14100"/>
          <ac:cxnSpMkLst>
            <pc:docMk/>
            <pc:sldMk cId="1835544272" sldId="530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3T20:09:41.787" v="681" actId="165"/>
          <ac:cxnSpMkLst>
            <pc:docMk/>
            <pc:sldMk cId="1835544272" sldId="530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3T20:08:45.726" v="664" actId="478"/>
          <ac:cxnSpMkLst>
            <pc:docMk/>
            <pc:sldMk cId="1835544272" sldId="530"/>
            <ac:cxnSpMk id="36" creationId="{05DE3605-66E4-F34B-BB2D-2E97986778A2}"/>
          </ac:cxnSpMkLst>
        </pc:cxnChg>
      </pc:sldChg>
      <pc:sldChg chg="addSp delSp modSp add mod ord modAnim">
        <pc:chgData name="Kulinich Bohdan" userId="48e65c9f34e137d0" providerId="LiveId" clId="{8DA2D83B-F010-DF4B-B568-CF02F0D05539}" dt="2021-09-09T19:08:35.081" v="6048" actId="2085"/>
        <pc:sldMkLst>
          <pc:docMk/>
          <pc:sldMk cId="188643563" sldId="531"/>
        </pc:sldMkLst>
        <pc:spChg chg="add del mod">
          <ac:chgData name="Kulinich Bohdan" userId="48e65c9f34e137d0" providerId="LiveId" clId="{8DA2D83B-F010-DF4B-B568-CF02F0D05539}" dt="2021-09-08T04:18:46.241" v="5664" actId="478"/>
          <ac:spMkLst>
            <pc:docMk/>
            <pc:sldMk cId="188643563" sldId="531"/>
            <ac:spMk id="2" creationId="{432131E9-116B-EA4C-AF27-426389B5A4D9}"/>
          </ac:spMkLst>
        </pc:spChg>
        <pc:spChg chg="add del mod">
          <ac:chgData name="Kulinich Bohdan" userId="48e65c9f34e137d0" providerId="LiveId" clId="{8DA2D83B-F010-DF4B-B568-CF02F0D05539}" dt="2021-09-04T04:38:25.485" v="2217" actId="478"/>
          <ac:spMkLst>
            <pc:docMk/>
            <pc:sldMk cId="188643563" sldId="531"/>
            <ac:spMk id="2" creationId="{5866BECE-8082-B042-BCC7-B7A86B9BB878}"/>
          </ac:spMkLst>
        </pc:spChg>
        <pc:spChg chg="mod">
          <ac:chgData name="Kulinich Bohdan" userId="48e65c9f34e137d0" providerId="LiveId" clId="{8DA2D83B-F010-DF4B-B568-CF02F0D05539}" dt="2021-09-04T06:28:26.754" v="2472" actId="20577"/>
          <ac:spMkLst>
            <pc:docMk/>
            <pc:sldMk cId="188643563" sldId="531"/>
            <ac:spMk id="6" creationId="{C455324C-6A9E-440D-AAF7-47FB99AD2433}"/>
          </ac:spMkLst>
        </pc:spChg>
        <pc:spChg chg="add del">
          <ac:chgData name="Kulinich Bohdan" userId="48e65c9f34e137d0" providerId="LiveId" clId="{8DA2D83B-F010-DF4B-B568-CF02F0D05539}" dt="2021-09-04T04:38:32.486" v="2219" actId="11529"/>
          <ac:spMkLst>
            <pc:docMk/>
            <pc:sldMk cId="188643563" sldId="531"/>
            <ac:spMk id="7" creationId="{97C8D014-821B-134C-BAB0-5B4739E78BE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8" creationId="{09B94D21-9148-1F47-8EAF-77F818F7B0F4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4" creationId="{F56561AF-0BA6-1C48-B70B-8DD11A77A8B9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8:33:41.663" v="4416" actId="1076"/>
          <ac:spMkLst>
            <pc:docMk/>
            <pc:sldMk cId="188643563" sldId="531"/>
            <ac:spMk id="37" creationId="{5FD7D29E-CE49-5147-B72B-E5FB5D5785B3}"/>
          </ac:spMkLst>
        </pc:spChg>
        <pc:spChg chg="add mod">
          <ac:chgData name="Kulinich Bohdan" userId="48e65c9f34e137d0" providerId="LiveId" clId="{8DA2D83B-F010-DF4B-B568-CF02F0D05539}" dt="2021-09-09T19:08:35.081" v="6048" actId="2085"/>
          <ac:spMkLst>
            <pc:docMk/>
            <pc:sldMk cId="188643563" sldId="531"/>
            <ac:spMk id="38" creationId="{7C82E305-9BB4-DC41-B7DB-F73DC32E738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39" creationId="{80B01629-0183-B046-80A5-792694B1A856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0" creationId="{54375CCD-CBEA-7047-A523-410A52C556FB}"/>
          </ac:spMkLst>
        </pc:spChg>
        <pc:spChg chg="add mod">
          <ac:chgData name="Kulinich Bohdan" userId="48e65c9f34e137d0" providerId="LiveId" clId="{8DA2D83B-F010-DF4B-B568-CF02F0D05539}" dt="2021-09-04T04:42:19.746" v="2444" actId="1076"/>
          <ac:spMkLst>
            <pc:docMk/>
            <pc:sldMk cId="188643563" sldId="531"/>
            <ac:spMk id="41" creationId="{E890998E-7D61-664D-A67D-5F686506BFE1}"/>
          </ac:spMkLst>
        </pc:spChg>
        <pc:spChg chg="del">
          <ac:chgData name="Kulinich Bohdan" userId="48e65c9f34e137d0" providerId="LiveId" clId="{8DA2D83B-F010-DF4B-B568-CF02F0D05539}" dt="2021-09-04T04:40:36.496" v="2431" actId="478"/>
          <ac:spMkLst>
            <pc:docMk/>
            <pc:sldMk cId="188643563" sldId="531"/>
            <ac:spMk id="44" creationId="{E8E85FF8-FAA4-1249-8A04-D2E3C4EE8FC4}"/>
          </ac:spMkLst>
        </pc:sp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9" creationId="{0B90375E-E3BE-1E4F-9934-16863D8BC79C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11" creationId="{0F165AC8-CD85-D642-BA3B-2F9DD7C8CB1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5" creationId="{B1197CF5-7FF4-2348-8383-6A15E0665C3E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8" creationId="{B53C27B3-B367-0140-809B-2C3B6A61B12D}"/>
          </ac:picMkLst>
        </pc:picChg>
        <pc:picChg chg="mod">
          <ac:chgData name="Kulinich Bohdan" userId="48e65c9f34e137d0" providerId="LiveId" clId="{8DA2D83B-F010-DF4B-B568-CF02F0D05539}" dt="2021-09-04T04:42:19.746" v="2444" actId="1076"/>
          <ac:picMkLst>
            <pc:docMk/>
            <pc:sldMk cId="188643563" sldId="531"/>
            <ac:picMk id="19" creationId="{316A34BC-0BD0-1C4B-8E6A-27B612B4038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3" creationId="{BB7D7A40-92B1-E34B-A7A6-1F4CFA92FC53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4" creationId="{578B6CD7-A303-F247-98F8-E13F18385620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5" creationId="{9D167056-F890-B740-8875-44049107EC6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04:35:03.161" v="868" actId="478"/>
          <ac:picMkLst>
            <pc:docMk/>
            <pc:sldMk cId="188643563" sldId="531"/>
            <ac:picMk id="45" creationId="{09F22E88-6811-404C-85E8-BADE6127E184}"/>
          </ac:picMkLst>
        </pc:picChg>
        <pc:picChg chg="del mod">
          <ac:chgData name="Kulinich Bohdan" userId="48e65c9f34e137d0" providerId="LiveId" clId="{8DA2D83B-F010-DF4B-B568-CF02F0D05539}" dt="2021-09-04T04:35:18.482" v="870" actId="478"/>
          <ac:picMkLst>
            <pc:docMk/>
            <pc:sldMk cId="188643563" sldId="531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04:34:58.591" v="867" actId="478"/>
          <ac:picMkLst>
            <pc:docMk/>
            <pc:sldMk cId="188643563" sldId="531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04:35:03.161" v="868" actId="478"/>
          <ac:cxnSpMkLst>
            <pc:docMk/>
            <pc:sldMk cId="188643563" sldId="531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04:42:19.746" v="2444" actId="1076"/>
          <ac:cxnSpMkLst>
            <pc:docMk/>
            <pc:sldMk cId="188643563" sldId="531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29" creationId="{B0B5A872-304F-3240-BF68-2B7BE208C916}"/>
          </ac:cxnSpMkLst>
        </pc:cxnChg>
        <pc:cxnChg chg="del">
          <ac:chgData name="Kulinich Bohdan" userId="48e65c9f34e137d0" providerId="LiveId" clId="{8DA2D83B-F010-DF4B-B568-CF02F0D05539}" dt="2021-09-04T04:34:58.591" v="867" actId="478"/>
          <ac:cxnSpMkLst>
            <pc:docMk/>
            <pc:sldMk cId="188643563" sldId="531"/>
            <ac:cxnSpMk id="36" creationId="{05DE3605-66E4-F34B-BB2D-2E97986778A2}"/>
          </ac:cxnSpMkLst>
        </pc:cxnChg>
      </pc:sldChg>
      <pc:sldChg chg="addSp delSp modSp add del mod">
        <pc:chgData name="Kulinich Bohdan" userId="48e65c9f34e137d0" providerId="LiveId" clId="{8DA2D83B-F010-DF4B-B568-CF02F0D05539}" dt="2021-09-04T04:34:50.837" v="865" actId="2696"/>
        <pc:sldMkLst>
          <pc:docMk/>
          <pc:sldMk cId="2142383579" sldId="531"/>
        </pc:sldMkLst>
        <pc:grpChg chg="add del mod">
          <ac:chgData name="Kulinich Bohdan" userId="48e65c9f34e137d0" providerId="LiveId" clId="{8DA2D83B-F010-DF4B-B568-CF02F0D05539}" dt="2021-09-04T04:33:55.801" v="858" actId="165"/>
          <ac:grpSpMkLst>
            <pc:docMk/>
            <pc:sldMk cId="2142383579" sldId="531"/>
            <ac:grpSpMk id="2" creationId="{F1ACE79F-2CF0-8047-849C-64B8FDCEEF44}"/>
          </ac:grpSpMkLst>
        </pc:grp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9" creationId="{0B90375E-E3BE-1E4F-9934-16863D8BC79C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11" creationId="{0F165AC8-CD85-D642-BA3B-2F9DD7C8CB1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5" creationId="{B1197CF5-7FF4-2348-8383-6A15E0665C3E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8" creationId="{B53C27B3-B367-0140-809B-2C3B6A61B12D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19" creationId="{316A34BC-0BD0-1C4B-8E6A-27B612B4038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3" creationId="{BB7D7A40-92B1-E34B-A7A6-1F4CFA92FC53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4" creationId="{578B6CD7-A303-F247-98F8-E13F18385620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5" creationId="{9D167056-F890-B740-8875-44049107EC6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26" creationId="{23DEAC10-E202-FF49-ADE9-6BA9C209262B}"/>
          </ac:picMkLst>
        </pc:picChg>
        <pc:picChg chg="mod topLvl">
          <ac:chgData name="Kulinich Bohdan" userId="48e65c9f34e137d0" providerId="LiveId" clId="{8DA2D83B-F010-DF4B-B568-CF02F0D05539}" dt="2021-09-04T04:34:29.562" v="864" actId="1076"/>
          <ac:picMkLst>
            <pc:docMk/>
            <pc:sldMk cId="2142383579" sldId="531"/>
            <ac:picMk id="45" creationId="{09F22E88-6811-404C-85E8-BADE6127E184}"/>
          </ac:picMkLst>
        </pc:picChg>
        <pc:picChg chg="mod topLvl">
          <ac:chgData name="Kulinich Bohdan" userId="48e65c9f34e137d0" providerId="LiveId" clId="{8DA2D83B-F010-DF4B-B568-CF02F0D05539}" dt="2021-09-04T04:34:24.629" v="863" actId="1076"/>
          <ac:picMkLst>
            <pc:docMk/>
            <pc:sldMk cId="2142383579" sldId="531"/>
            <ac:picMk id="48" creationId="{E0B061D0-D56A-2046-A1E9-553E3D5BCA2F}"/>
          </ac:picMkLst>
        </pc:picChg>
        <pc:picChg chg="mod topLvl">
          <ac:chgData name="Kulinich Bohdan" userId="48e65c9f34e137d0" providerId="LiveId" clId="{8DA2D83B-F010-DF4B-B568-CF02F0D05539}" dt="2021-09-04T04:34:18.233" v="862" actId="1076"/>
          <ac:picMkLst>
            <pc:docMk/>
            <pc:sldMk cId="2142383579" sldId="531"/>
            <ac:picMk id="51" creationId="{A08546BC-D306-E740-8A90-823726CCDCA2}"/>
          </ac:picMkLst>
        </pc:picChg>
        <pc:cxnChg chg="mod topLvl">
          <ac:chgData name="Kulinich Bohdan" userId="48e65c9f34e137d0" providerId="LiveId" clId="{8DA2D83B-F010-DF4B-B568-CF02F0D05539}" dt="2021-09-04T04:34:29.562" v="864" actId="1076"/>
          <ac:cxnSpMkLst>
            <pc:docMk/>
            <pc:sldMk cId="2142383579" sldId="531"/>
            <ac:cxnSpMk id="17" creationId="{6A12CAD6-A936-4B40-9C84-0E1A3EF51EAB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0" creationId="{ECBD69B1-FB02-344F-A211-CA40CCA13A98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1" creationId="{F7B8B826-4360-074C-8019-800133F70220}"/>
          </ac:cxnSpMkLst>
        </pc:cxnChg>
        <pc:cxnChg chg="mod topLvl">
          <ac:chgData name="Kulinich Bohdan" userId="48e65c9f34e137d0" providerId="LiveId" clId="{8DA2D83B-F010-DF4B-B568-CF02F0D05539}" dt="2021-09-04T04:34:24.629" v="863" actId="1076"/>
          <ac:cxnSpMkLst>
            <pc:docMk/>
            <pc:sldMk cId="2142383579" sldId="531"/>
            <ac:cxnSpMk id="22" creationId="{E1CFFC90-9D3A-2F4D-9D04-32E9E9663934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7" creationId="{BEDACE40-3C31-9F43-997E-30C320D74467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8" creationId="{652B8228-697C-D44A-9735-4BF70E14A37D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29" creationId="{B0B5A872-304F-3240-BF68-2B7BE208C916}"/>
          </ac:cxnSpMkLst>
        </pc:cxnChg>
        <pc:cxnChg chg="mod topLvl">
          <ac:chgData name="Kulinich Bohdan" userId="48e65c9f34e137d0" providerId="LiveId" clId="{8DA2D83B-F010-DF4B-B568-CF02F0D05539}" dt="2021-09-04T04:34:18.233" v="862" actId="1076"/>
          <ac:cxnSpMkLst>
            <pc:docMk/>
            <pc:sldMk cId="2142383579" sldId="531"/>
            <ac:cxnSpMk id="36" creationId="{05DE3605-66E4-F34B-BB2D-2E97986778A2}"/>
          </ac:cxnSpMkLst>
        </pc:cxnChg>
      </pc:sldChg>
      <pc:sldChg chg="addSp delSp modSp add mod ord modTransition delAnim modAnim">
        <pc:chgData name="Kulinich Bohdan" userId="48e65c9f34e137d0" providerId="LiveId" clId="{8DA2D83B-F010-DF4B-B568-CF02F0D05539}" dt="2021-09-07T19:34:05.269" v="4564" actId="20578"/>
        <pc:sldMkLst>
          <pc:docMk/>
          <pc:sldMk cId="2956972867" sldId="532"/>
        </pc:sldMkLst>
        <pc:spChg chg="add mod modVis">
          <ac:chgData name="Kulinich Bohdan" userId="48e65c9f34e137d0" providerId="LiveId" clId="{8DA2D83B-F010-DF4B-B568-CF02F0D05539}" dt="2021-09-07T15:21:45.350" v="4245" actId="14429"/>
          <ac:spMkLst>
            <pc:docMk/>
            <pc:sldMk cId="2956972867" sldId="532"/>
            <ac:spMk id="2" creationId="{130E83B8-D5E2-C047-BA0C-1D4F351150D9}"/>
          </ac:spMkLst>
        </pc:spChg>
        <pc:spChg chg="mod">
          <ac:chgData name="Kulinich Bohdan" userId="48e65c9f34e137d0" providerId="LiveId" clId="{8DA2D83B-F010-DF4B-B568-CF02F0D05539}" dt="2021-09-05T19:07:02.257" v="3531" actId="207"/>
          <ac:spMkLst>
            <pc:docMk/>
            <pc:sldMk cId="2956972867" sldId="532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4T13:17:36.850" v="2991" actId="478"/>
          <ac:spMkLst>
            <pc:docMk/>
            <pc:sldMk cId="2956972867" sldId="532"/>
            <ac:spMk id="30" creationId="{15F0EE38-7F1D-EC43-AF7A-56A041C10218}"/>
          </ac:spMkLst>
        </pc:spChg>
        <pc:spChg chg="del">
          <ac:chgData name="Kulinich Bohdan" userId="48e65c9f34e137d0" providerId="LiveId" clId="{8DA2D83B-F010-DF4B-B568-CF02F0D05539}" dt="2021-09-04T13:17:27.541" v="2989" actId="478"/>
          <ac:spMkLst>
            <pc:docMk/>
            <pc:sldMk cId="2956972867" sldId="532"/>
            <ac:spMk id="32" creationId="{483ECB6A-92B8-044A-8CD9-CB427B92D616}"/>
          </ac:spMkLst>
        </pc:spChg>
        <pc:spChg chg="add mod">
          <ac:chgData name="Kulinich Bohdan" userId="48e65c9f34e137d0" providerId="LiveId" clId="{8DA2D83B-F010-DF4B-B568-CF02F0D05539}" dt="2021-09-04T13:31:15.250" v="3086" actId="2085"/>
          <ac:spMkLst>
            <pc:docMk/>
            <pc:sldMk cId="2956972867" sldId="53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04T13:17:38.254" v="2992" actId="478"/>
          <ac:spMkLst>
            <pc:docMk/>
            <pc:sldMk cId="2956972867" sldId="532"/>
            <ac:spMk id="42" creationId="{ADF573FC-766E-7D44-9F54-3667CF57A182}"/>
          </ac:spMkLst>
        </pc:spChg>
        <pc:spChg chg="add mod">
          <ac:chgData name="Kulinich Bohdan" userId="48e65c9f34e137d0" providerId="LiveId" clId="{8DA2D83B-F010-DF4B-B568-CF02F0D05539}" dt="2021-09-05T20:52:29.578" v="3692" actId="20577"/>
          <ac:spMkLst>
            <pc:docMk/>
            <pc:sldMk cId="2956972867" sldId="532"/>
            <ac:spMk id="43" creationId="{E5BEF689-E7A0-2E4B-B62A-835FC2F12ADA}"/>
          </ac:spMkLst>
        </pc:spChg>
        <pc:spChg chg="mod modVis">
          <ac:chgData name="Kulinich Bohdan" userId="48e65c9f34e137d0" providerId="LiveId" clId="{8DA2D83B-F010-DF4B-B568-CF02F0D05539}" dt="2021-09-04T13:32:54.326" v="3111" actId="120"/>
          <ac:spMkLst>
            <pc:docMk/>
            <pc:sldMk cId="2956972867" sldId="532"/>
            <ac:spMk id="47" creationId="{39A95C59-8B09-CC4B-8DA7-C5DFF853609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0" creationId="{C4A49857-33BA-1343-A405-A23DDAC2D80D}"/>
          </ac:spMkLst>
        </pc:spChg>
        <pc:spChg chg="mod">
          <ac:chgData name="Kulinich Bohdan" userId="48e65c9f34e137d0" providerId="LiveId" clId="{8DA2D83B-F010-DF4B-B568-CF02F0D05539}" dt="2021-09-04T13:19:16.799" v="3002" actId="1076"/>
          <ac:spMkLst>
            <pc:docMk/>
            <pc:sldMk cId="2956972867" sldId="532"/>
            <ac:spMk id="55" creationId="{B0CF2334-D95E-3A49-ADC9-9D6C52810684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6" creationId="{1904123A-32D5-8E49-BF6A-AA0E65D05B1D}"/>
          </ac:spMkLst>
        </pc:spChg>
        <pc:spChg chg="mod">
          <ac:chgData name="Kulinich Bohdan" userId="48e65c9f34e137d0" providerId="LiveId" clId="{8DA2D83B-F010-DF4B-B568-CF02F0D05539}" dt="2021-09-04T13:19:22.481" v="3003" actId="1076"/>
          <ac:spMkLst>
            <pc:docMk/>
            <pc:sldMk cId="2956972867" sldId="532"/>
            <ac:spMk id="57" creationId="{F9AF6DE4-00C9-8C43-ADAD-472F2193F7AE}"/>
          </ac:spMkLst>
        </pc:spChg>
        <pc:spChg chg="mod">
          <ac:chgData name="Kulinich Bohdan" userId="48e65c9f34e137d0" providerId="LiveId" clId="{8DA2D83B-F010-DF4B-B568-CF02F0D05539}" dt="2021-09-05T21:20:19.888" v="3775" actId="1076"/>
          <ac:spMkLst>
            <pc:docMk/>
            <pc:sldMk cId="2956972867" sldId="532"/>
            <ac:spMk id="58" creationId="{5F495590-974D-6545-9A37-16153F124FFC}"/>
          </ac:spMkLst>
        </pc:spChg>
        <pc:spChg chg="mod">
          <ac:chgData name="Kulinich Bohdan" userId="48e65c9f34e137d0" providerId="LiveId" clId="{8DA2D83B-F010-DF4B-B568-CF02F0D05539}" dt="2021-09-05T21:20:26.298" v="3777" actId="1076"/>
          <ac:spMkLst>
            <pc:docMk/>
            <pc:sldMk cId="2956972867" sldId="532"/>
            <ac:spMk id="60" creationId="{34BD0F19-E080-0147-ABF8-61619C0FC32F}"/>
          </ac:spMkLst>
        </pc:spChg>
        <pc:picChg chg="del">
          <ac:chgData name="Kulinich Bohdan" userId="48e65c9f34e137d0" providerId="LiveId" clId="{8DA2D83B-F010-DF4B-B568-CF02F0D05539}" dt="2021-09-07T15:19:24.279" v="4244" actId="478"/>
          <ac:picMkLst>
            <pc:docMk/>
            <pc:sldMk cId="2956972867" sldId="532"/>
            <ac:picMk id="7" creationId="{E34969B8-2678-4084-BB36-699F74B06ED0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9" creationId="{0B90375E-E3BE-1E4F-9934-16863D8BC79C}"/>
          </ac:picMkLst>
        </pc:picChg>
        <pc:picChg chg="del mod modVis">
          <ac:chgData name="Kulinich Bohdan" userId="48e65c9f34e137d0" providerId="LiveId" clId="{8DA2D83B-F010-DF4B-B568-CF02F0D05539}" dt="2021-09-07T15:19:22.844" v="4243" actId="478"/>
          <ac:picMkLst>
            <pc:docMk/>
            <pc:sldMk cId="2956972867" sldId="532"/>
            <ac:picMk id="9" creationId="{24AB3EFF-B8DF-4F1A-A06A-5C997105CD3D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11" creationId="{0F165AC8-CD85-D642-BA3B-2F9DD7C8CB1D}"/>
          </ac:picMkLst>
        </pc:picChg>
        <pc:picChg chg="del mod">
          <ac:chgData name="Kulinich Bohdan" userId="48e65c9f34e137d0" providerId="LiveId" clId="{8DA2D83B-F010-DF4B-B568-CF02F0D05539}" dt="2021-09-04T13:34:32.367" v="3124" actId="478"/>
          <ac:picMkLst>
            <pc:docMk/>
            <pc:sldMk cId="2956972867" sldId="532"/>
            <ac:picMk id="15" creationId="{B1197CF5-7FF4-2348-8383-6A15E0665C3E}"/>
          </ac:picMkLst>
        </pc:picChg>
        <pc:picChg chg="del mod">
          <ac:chgData name="Kulinich Bohdan" userId="48e65c9f34e137d0" providerId="LiveId" clId="{8DA2D83B-F010-DF4B-B568-CF02F0D05539}" dt="2021-09-04T13:34:33.497" v="3125" actId="478"/>
          <ac:picMkLst>
            <pc:docMk/>
            <pc:sldMk cId="2956972867" sldId="532"/>
            <ac:picMk id="18" creationId="{B53C27B3-B367-0140-809B-2C3B6A61B12D}"/>
          </ac:picMkLst>
        </pc:picChg>
        <pc:picChg chg="del mod">
          <ac:chgData name="Kulinich Bohdan" userId="48e65c9f34e137d0" providerId="LiveId" clId="{8DA2D83B-F010-DF4B-B568-CF02F0D05539}" dt="2021-09-04T13:34:31.164" v="3123" actId="478"/>
          <ac:picMkLst>
            <pc:docMk/>
            <pc:sldMk cId="2956972867" sldId="532"/>
            <ac:picMk id="19" creationId="{316A34BC-0BD0-1C4B-8E6A-27B612B40383}"/>
          </ac:picMkLst>
        </pc:picChg>
        <pc:picChg chg="del mod">
          <ac:chgData name="Kulinich Bohdan" userId="48e65c9f34e137d0" providerId="LiveId" clId="{8DA2D83B-F010-DF4B-B568-CF02F0D05539}" dt="2021-09-04T13:34:36.933" v="3128" actId="478"/>
          <ac:picMkLst>
            <pc:docMk/>
            <pc:sldMk cId="2956972867" sldId="532"/>
            <ac:picMk id="23" creationId="{BB7D7A40-92B1-E34B-A7A6-1F4CFA92FC53}"/>
          </ac:picMkLst>
        </pc:picChg>
        <pc:picChg chg="del mod">
          <ac:chgData name="Kulinich Bohdan" userId="48e65c9f34e137d0" providerId="LiveId" clId="{8DA2D83B-F010-DF4B-B568-CF02F0D05539}" dt="2021-09-04T13:34:34.918" v="3126" actId="478"/>
          <ac:picMkLst>
            <pc:docMk/>
            <pc:sldMk cId="2956972867" sldId="532"/>
            <ac:picMk id="24" creationId="{578B6CD7-A303-F247-98F8-E13F18385620}"/>
          </ac:picMkLst>
        </pc:picChg>
        <pc:picChg chg="del mod">
          <ac:chgData name="Kulinich Bohdan" userId="48e65c9f34e137d0" providerId="LiveId" clId="{8DA2D83B-F010-DF4B-B568-CF02F0D05539}" dt="2021-09-04T13:34:35.971" v="3127" actId="478"/>
          <ac:picMkLst>
            <pc:docMk/>
            <pc:sldMk cId="2956972867" sldId="532"/>
            <ac:picMk id="25" creationId="{9D167056-F890-B740-8875-44049107EC6F}"/>
          </ac:picMkLst>
        </pc:picChg>
        <pc:picChg chg="del mod">
          <ac:chgData name="Kulinich Bohdan" userId="48e65c9f34e137d0" providerId="LiveId" clId="{8DA2D83B-F010-DF4B-B568-CF02F0D05539}" dt="2021-09-04T13:34:37.997" v="3129" actId="478"/>
          <ac:picMkLst>
            <pc:docMk/>
            <pc:sldMk cId="2956972867" sldId="532"/>
            <ac:picMk id="26" creationId="{23DEAC10-E202-FF49-ADE9-6BA9C209262B}"/>
          </ac:picMkLst>
        </pc:picChg>
        <pc:picChg chg="del">
          <ac:chgData name="Kulinich Bohdan" userId="48e65c9f34e137d0" providerId="LiveId" clId="{8DA2D83B-F010-DF4B-B568-CF02F0D05539}" dt="2021-09-04T13:17:39.184" v="2993" actId="478"/>
          <ac:picMkLst>
            <pc:docMk/>
            <pc:sldMk cId="2956972867" sldId="532"/>
            <ac:picMk id="41" creationId="{C89B0D6A-77B8-FB4D-A1D5-16E5B49EA75E}"/>
          </ac:picMkLst>
        </pc:picChg>
        <pc:picChg chg="del">
          <ac:chgData name="Kulinich Bohdan" userId="48e65c9f34e137d0" providerId="LiveId" clId="{8DA2D83B-F010-DF4B-B568-CF02F0D05539}" dt="2021-09-04T13:18:55.567" v="2997" actId="478"/>
          <ac:picMkLst>
            <pc:docMk/>
            <pc:sldMk cId="2956972867" sldId="532"/>
            <ac:picMk id="45" creationId="{09F22E88-6811-404C-85E8-BADE6127E184}"/>
          </ac:picMkLst>
        </pc:picChg>
        <pc:picChg chg="del">
          <ac:chgData name="Kulinich Bohdan" userId="48e65c9f34e137d0" providerId="LiveId" clId="{8DA2D83B-F010-DF4B-B568-CF02F0D05539}" dt="2021-09-04T13:18:58.826" v="2999" actId="478"/>
          <ac:picMkLst>
            <pc:docMk/>
            <pc:sldMk cId="2956972867" sldId="532"/>
            <ac:picMk id="48" creationId="{E0B061D0-D56A-2046-A1E9-553E3D5BCA2F}"/>
          </ac:picMkLst>
        </pc:picChg>
        <pc:picChg chg="del">
          <ac:chgData name="Kulinich Bohdan" userId="48e65c9f34e137d0" providerId="LiveId" clId="{8DA2D83B-F010-DF4B-B568-CF02F0D05539}" dt="2021-09-04T13:18:57.194" v="2998" actId="478"/>
          <ac:picMkLst>
            <pc:docMk/>
            <pc:sldMk cId="2956972867" sldId="532"/>
            <ac:picMk id="51" creationId="{A08546BC-D306-E740-8A90-823726CCDCA2}"/>
          </ac:picMkLst>
        </pc:picChg>
        <pc:cxnChg chg="del">
          <ac:chgData name="Kulinich Bohdan" userId="48e65c9f34e137d0" providerId="LiveId" clId="{8DA2D83B-F010-DF4B-B568-CF02F0D05539}" dt="2021-09-04T13:18:55.567" v="2997" actId="478"/>
          <ac:cxnSpMkLst>
            <pc:docMk/>
            <pc:sldMk cId="2956972867" sldId="532"/>
            <ac:cxnSpMk id="17" creationId="{6A12CAD6-A936-4B40-9C84-0E1A3EF51EAB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7T18:17:35.727" v="4250" actId="14100"/>
          <ac:cxnSpMkLst>
            <pc:docMk/>
            <pc:sldMk cId="2956972867" sldId="532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3:19:16.799" v="3002" actId="1076"/>
          <ac:cxnSpMkLst>
            <pc:docMk/>
            <pc:sldMk cId="2956972867" sldId="532"/>
            <ac:cxnSpMk id="22" creationId="{E1CFFC90-9D3A-2F4D-9D04-32E9E9663934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7" creationId="{BEDACE40-3C31-9F43-997E-30C320D74467}"/>
          </ac:cxnSpMkLst>
        </pc:cxnChg>
        <pc:cxnChg chg="mod">
          <ac:chgData name="Kulinich Bohdan" userId="48e65c9f34e137d0" providerId="LiveId" clId="{8DA2D83B-F010-DF4B-B568-CF02F0D05539}" dt="2021-09-04T13:19:22.481" v="3003" actId="1076"/>
          <ac:cxnSpMkLst>
            <pc:docMk/>
            <pc:sldMk cId="2956972867" sldId="532"/>
            <ac:cxnSpMk id="28" creationId="{652B8228-697C-D44A-9735-4BF70E14A37D}"/>
          </ac:cxnSpMkLst>
        </pc:cxnChg>
        <pc:cxnChg chg="mod">
          <ac:chgData name="Kulinich Bohdan" userId="48e65c9f34e137d0" providerId="LiveId" clId="{8DA2D83B-F010-DF4B-B568-CF02F0D05539}" dt="2021-09-05T21:20:23.059" v="3776" actId="14100"/>
          <ac:cxnSpMkLst>
            <pc:docMk/>
            <pc:sldMk cId="2956972867" sldId="532"/>
            <ac:cxnSpMk id="29" creationId="{B0B5A872-304F-3240-BF68-2B7BE208C916}"/>
          </ac:cxnSpMkLst>
        </pc:cxnChg>
        <pc:cxnChg chg="mod">
          <ac:chgData name="Kulinich Bohdan" userId="48e65c9f34e137d0" providerId="LiveId" clId="{8DA2D83B-F010-DF4B-B568-CF02F0D05539}" dt="2021-09-05T21:20:16.861" v="3774" actId="14100"/>
          <ac:cxnSpMkLst>
            <pc:docMk/>
            <pc:sldMk cId="2956972867" sldId="532"/>
            <ac:cxnSpMk id="36" creationId="{05DE3605-66E4-F34B-BB2D-2E97986778A2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15T21:57:05.942" v="9899" actId="208"/>
        <pc:sldMkLst>
          <pc:docMk/>
          <pc:sldMk cId="2897091200" sldId="533"/>
        </pc:sldMkLst>
        <pc:spChg chg="add mod">
          <ac:chgData name="Kulinich Bohdan" userId="48e65c9f34e137d0" providerId="LiveId" clId="{8DA2D83B-F010-DF4B-B568-CF02F0D05539}" dt="2021-09-06T04:09:18.427" v="3794" actId="14100"/>
          <ac:spMkLst>
            <pc:docMk/>
            <pc:sldMk cId="2897091200" sldId="533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5T19:07:24.448" v="3553" actId="20577"/>
          <ac:spMkLst>
            <pc:docMk/>
            <pc:sldMk cId="2897091200" sldId="533"/>
            <ac:spMk id="6" creationId="{C455324C-6A9E-440D-AAF7-47FB99AD2433}"/>
          </ac:spMkLst>
        </pc:spChg>
        <pc:spChg chg="add mod modVis">
          <ac:chgData name="Kulinich Bohdan" userId="48e65c9f34e137d0" providerId="LiveId" clId="{8DA2D83B-F010-DF4B-B568-CF02F0D05539}" dt="2021-09-06T04:30:07.656" v="4041" actId="14429"/>
          <ac:spMkLst>
            <pc:docMk/>
            <pc:sldMk cId="2897091200" sldId="533"/>
            <ac:spMk id="7" creationId="{61836653-8282-4545-BDB9-88BADCEECE70}"/>
          </ac:spMkLst>
        </pc:spChg>
        <pc:spChg chg="add del mod">
          <ac:chgData name="Kulinich Bohdan" userId="48e65c9f34e137d0" providerId="LiveId" clId="{8DA2D83B-F010-DF4B-B568-CF02F0D05539}" dt="2021-09-04T17:24:57.392" v="3159" actId="478"/>
          <ac:spMkLst>
            <pc:docMk/>
            <pc:sldMk cId="2897091200" sldId="533"/>
            <ac:spMk id="30" creationId="{BBD8376B-3D4F-A845-B5C5-E3F681EF4AA5}"/>
          </ac:spMkLst>
        </pc:spChg>
        <pc:spChg chg="add del mod">
          <ac:chgData name="Kulinich Bohdan" userId="48e65c9f34e137d0" providerId="LiveId" clId="{8DA2D83B-F010-DF4B-B568-CF02F0D05539}" dt="2021-09-04T17:25:34.515" v="3176" actId="478"/>
          <ac:spMkLst>
            <pc:docMk/>
            <pc:sldMk cId="2897091200" sldId="533"/>
            <ac:spMk id="34" creationId="{36C1C6FE-FB86-FB46-A980-9CDA9FA1AAF4}"/>
          </ac:spMkLst>
        </pc:spChg>
        <pc:spChg chg="add del mod">
          <ac:chgData name="Kulinich Bohdan" userId="48e65c9f34e137d0" providerId="LiveId" clId="{8DA2D83B-F010-DF4B-B568-CF02F0D05539}" dt="2021-09-04T17:25:32.751" v="3175" actId="478"/>
          <ac:spMkLst>
            <pc:docMk/>
            <pc:sldMk cId="2897091200" sldId="533"/>
            <ac:spMk id="35" creationId="{2A51151F-607F-1E41-AFF7-6BD66BCD2EED}"/>
          </ac:spMkLst>
        </pc:spChg>
        <pc:spChg chg="add del mod">
          <ac:chgData name="Kulinich Bohdan" userId="48e65c9f34e137d0" providerId="LiveId" clId="{8DA2D83B-F010-DF4B-B568-CF02F0D05539}" dt="2021-09-04T17:25:23.331" v="3170" actId="478"/>
          <ac:spMkLst>
            <pc:docMk/>
            <pc:sldMk cId="2897091200" sldId="533"/>
            <ac:spMk id="37" creationId="{916F32D3-C189-3F4C-A07C-4ABF62BB6FF0}"/>
          </ac:spMkLst>
        </pc:spChg>
        <pc:spChg chg="add del mod">
          <ac:chgData name="Kulinich Bohdan" userId="48e65c9f34e137d0" providerId="LiveId" clId="{8DA2D83B-F010-DF4B-B568-CF02F0D05539}" dt="2021-09-04T17:25:28.101" v="3173" actId="478"/>
          <ac:spMkLst>
            <pc:docMk/>
            <pc:sldMk cId="2897091200" sldId="533"/>
            <ac:spMk id="38" creationId="{F141A3AC-B60C-7D43-91C5-D2165D33C135}"/>
          </ac:spMkLst>
        </pc:spChg>
        <pc:spChg chg="add del mod">
          <ac:chgData name="Kulinich Bohdan" userId="48e65c9f34e137d0" providerId="LiveId" clId="{8DA2D83B-F010-DF4B-B568-CF02F0D05539}" dt="2021-09-04T17:25:19.911" v="3168" actId="478"/>
          <ac:spMkLst>
            <pc:docMk/>
            <pc:sldMk cId="2897091200" sldId="533"/>
            <ac:spMk id="39" creationId="{A212B064-4BF2-6D4B-8A4C-B3993D8FB424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0" creationId="{8F3D9E11-5A3F-B148-BACE-D2880D7F3969}"/>
          </ac:spMkLst>
        </pc:spChg>
        <pc:spChg chg="add del mod">
          <ac:chgData name="Kulinich Bohdan" userId="48e65c9f34e137d0" providerId="LiveId" clId="{8DA2D83B-F010-DF4B-B568-CF02F0D05539}" dt="2021-09-04T17:25:18.270" v="3167" actId="478"/>
          <ac:spMkLst>
            <pc:docMk/>
            <pc:sldMk cId="2897091200" sldId="533"/>
            <ac:spMk id="41" creationId="{BB3B4CA3-257E-D74A-B21A-01989EB1953C}"/>
          </ac:spMkLst>
        </pc:spChg>
        <pc:spChg chg="add del mod">
          <ac:chgData name="Kulinich Bohdan" userId="48e65c9f34e137d0" providerId="LiveId" clId="{8DA2D83B-F010-DF4B-B568-CF02F0D05539}" dt="2021-09-04T17:25:37.224" v="3177" actId="478"/>
          <ac:spMkLst>
            <pc:docMk/>
            <pc:sldMk cId="2897091200" sldId="533"/>
            <ac:spMk id="42" creationId="{C3D7636D-155B-C44B-8EFC-569069696985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3" creationId="{E5BEF689-E7A0-2E4B-B62A-835FC2F12ADA}"/>
          </ac:spMkLst>
        </pc:spChg>
        <pc:spChg chg="add del mod">
          <ac:chgData name="Kulinich Bohdan" userId="48e65c9f34e137d0" providerId="LiveId" clId="{8DA2D83B-F010-DF4B-B568-CF02F0D05539}" dt="2021-09-04T17:25:30.922" v="3174" actId="478"/>
          <ac:spMkLst>
            <pc:docMk/>
            <pc:sldMk cId="2897091200" sldId="533"/>
            <ac:spMk id="44" creationId="{D2E08B9B-4469-984A-AD92-D17EA1F4A407}"/>
          </ac:spMkLst>
        </pc:spChg>
        <pc:spChg chg="add del mod">
          <ac:chgData name="Kulinich Bohdan" userId="48e65c9f34e137d0" providerId="LiveId" clId="{8DA2D83B-F010-DF4B-B568-CF02F0D05539}" dt="2021-09-04T17:25:26.938" v="3172" actId="478"/>
          <ac:spMkLst>
            <pc:docMk/>
            <pc:sldMk cId="2897091200" sldId="533"/>
            <ac:spMk id="45" creationId="{017DA0CB-91BC-2047-9E13-12A2C6F9EB9C}"/>
          </ac:spMkLst>
        </pc:spChg>
        <pc:spChg chg="del">
          <ac:chgData name="Kulinich Bohdan" userId="48e65c9f34e137d0" providerId="LiveId" clId="{8DA2D83B-F010-DF4B-B568-CF02F0D05539}" dt="2021-09-04T17:21:11.330" v="3153" actId="478"/>
          <ac:spMkLst>
            <pc:docMk/>
            <pc:sldMk cId="2897091200" sldId="533"/>
            <ac:spMk id="47" creationId="{39A95C59-8B09-CC4B-8DA7-C5DFF853609D}"/>
          </ac:spMkLst>
        </pc:spChg>
        <pc:spChg chg="add del mod">
          <ac:chgData name="Kulinich Bohdan" userId="48e65c9f34e137d0" providerId="LiveId" clId="{8DA2D83B-F010-DF4B-B568-CF02F0D05539}" dt="2021-09-04T17:25:25.090" v="3171" actId="478"/>
          <ac:spMkLst>
            <pc:docMk/>
            <pc:sldMk cId="2897091200" sldId="533"/>
            <ac:spMk id="48" creationId="{01BE1B8E-C9E0-334E-A04A-32C9FF0157DF}"/>
          </ac:spMkLst>
        </pc:spChg>
        <pc:spChg chg="mod">
          <ac:chgData name="Kulinich Bohdan" userId="48e65c9f34e137d0" providerId="LiveId" clId="{8DA2D83B-F010-DF4B-B568-CF02F0D05539}" dt="2021-09-04T17:30:02.615" v="3229" actId="1076"/>
          <ac:spMkLst>
            <pc:docMk/>
            <pc:sldMk cId="2897091200" sldId="533"/>
            <ac:spMk id="49" creationId="{4C607082-0AE3-F44E-90C0-BFEED7455569}"/>
          </ac:spMkLst>
        </pc:spChg>
        <pc:spChg chg="mod">
          <ac:chgData name="Kulinich Bohdan" userId="48e65c9f34e137d0" providerId="LiveId" clId="{8DA2D83B-F010-DF4B-B568-CF02F0D05539}" dt="2021-09-04T17:29:58.057" v="3228" actId="1076"/>
          <ac:spMkLst>
            <pc:docMk/>
            <pc:sldMk cId="2897091200" sldId="533"/>
            <ac:spMk id="50" creationId="{C4A49857-33BA-1343-A405-A23DDAC2D80D}"/>
          </ac:spMkLst>
        </pc:spChg>
        <pc:spChg chg="add del mod">
          <ac:chgData name="Kulinich Bohdan" userId="48e65c9f34e137d0" providerId="LiveId" clId="{8DA2D83B-F010-DF4B-B568-CF02F0D05539}" dt="2021-09-04T17:25:21.827" v="3169" actId="478"/>
          <ac:spMkLst>
            <pc:docMk/>
            <pc:sldMk cId="2897091200" sldId="533"/>
            <ac:spMk id="51" creationId="{DED48EA6-E929-DF45-9F93-010F012F7B59}"/>
          </ac:spMkLst>
        </pc:spChg>
        <pc:spChg chg="add del mod">
          <ac:chgData name="Kulinich Bohdan" userId="48e65c9f34e137d0" providerId="LiveId" clId="{8DA2D83B-F010-DF4B-B568-CF02F0D05539}" dt="2021-09-04T17:25:10.515" v="3163" actId="478"/>
          <ac:spMkLst>
            <pc:docMk/>
            <pc:sldMk cId="2897091200" sldId="533"/>
            <ac:spMk id="52" creationId="{0D60AF22-1BE5-1B44-96C8-84E5F1BDE90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3" creationId="{BFA07812-DCEF-ED40-BA1E-ED2B9819ED8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54" creationId="{75C7235D-0267-224C-9924-39D5E63AD6CC}"/>
          </ac:spMkLst>
        </pc:spChg>
        <pc:spChg chg="mod">
          <ac:chgData name="Kulinich Bohdan" userId="48e65c9f34e137d0" providerId="LiveId" clId="{8DA2D83B-F010-DF4B-B568-CF02F0D05539}" dt="2021-09-04T20:13:40.731" v="3484" actId="1076"/>
          <ac:spMkLst>
            <pc:docMk/>
            <pc:sldMk cId="2897091200" sldId="533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58" creationId="{5F495590-974D-6545-9A37-16153F124FFC}"/>
          </ac:spMkLst>
        </pc:spChg>
        <pc:spChg chg="add del mod">
          <ac:chgData name="Kulinich Bohdan" userId="48e65c9f34e137d0" providerId="LiveId" clId="{8DA2D83B-F010-DF4B-B568-CF02F0D05539}" dt="2021-09-04T17:25:16.092" v="3166" actId="478"/>
          <ac:spMkLst>
            <pc:docMk/>
            <pc:sldMk cId="2897091200" sldId="533"/>
            <ac:spMk id="59" creationId="{D9FA3F9F-C13C-354F-AF2B-B36D001289F6}"/>
          </ac:spMkLst>
        </pc:spChg>
        <pc:spChg chg="del">
          <ac:chgData name="Kulinich Bohdan" userId="48e65c9f34e137d0" providerId="LiveId" clId="{8DA2D83B-F010-DF4B-B568-CF02F0D05539}" dt="2021-09-04T17:21:14.687" v="3154" actId="478"/>
          <ac:spMkLst>
            <pc:docMk/>
            <pc:sldMk cId="2897091200" sldId="533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61" creationId="{C09271CC-75E9-FC48-833A-E7DFCB658B43}"/>
          </ac:spMkLst>
        </pc:spChg>
        <pc:spChg chg="add del mod">
          <ac:chgData name="Kulinich Bohdan" userId="48e65c9f34e137d0" providerId="LiveId" clId="{8DA2D83B-F010-DF4B-B568-CF02F0D05539}" dt="2021-09-04T17:25:13.976" v="3165" actId="478"/>
          <ac:spMkLst>
            <pc:docMk/>
            <pc:sldMk cId="2897091200" sldId="533"/>
            <ac:spMk id="81" creationId="{689A2629-B97C-C24A-B330-2728932C781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1" creationId="{3C4C559E-A873-2A48-9866-0D5AE4FD303D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2" creationId="{C2C9AC5D-207F-DE40-9F72-18EB1325BDC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3" creationId="{7418667D-D0AD-0041-84BF-3F71F236BD3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4" creationId="{811F7E83-BBF5-9D42-9019-F4513EEB4AF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5" creationId="{B97244CF-FBE5-8A43-9964-973EE3C4594E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6" creationId="{C89DCE5B-2129-4142-AA6E-2EF6D157F4A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7" creationId="{52C8C5E4-D8CF-4947-A42D-CCDD083664F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8" creationId="{50AC6214-D46D-D640-957A-AC31123F16F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09" creationId="{AF8616A3-B556-4E44-B3E3-C34152EEEF60}"/>
          </ac:spMkLst>
        </pc:spChg>
        <pc:spChg chg="add del mod">
          <ac:chgData name="Kulinich Bohdan" userId="48e65c9f34e137d0" providerId="LiveId" clId="{8DA2D83B-F010-DF4B-B568-CF02F0D05539}" dt="2021-09-04T17:25:12.071" v="3164" actId="478"/>
          <ac:spMkLst>
            <pc:docMk/>
            <pc:sldMk cId="2897091200" sldId="533"/>
            <ac:spMk id="110" creationId="{B575F038-C579-974E-A3FB-D6E62D1CFCC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1" creationId="{D6D776DE-6A66-2748-B63A-14C9C285A02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2" creationId="{9479E4C3-6F68-5D40-91D4-4EA5E1895A0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3" creationId="{7B980691-C7D0-E542-B994-B6331108391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4" creationId="{058EDF58-9F08-5F4A-9B18-B395CC10FC1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5" creationId="{9DD344E6-426A-A64F-8657-B17676EB3429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6" creationId="{89EAD01C-BB79-AB44-B955-EC7509DDFEF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7" creationId="{A2753AC2-A17B-EC44-BFB2-007D29ACAB5A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8" creationId="{EB453F6D-CF9D-9F49-8E60-EB58D0A75887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19" creationId="{E25C6553-E92E-C249-9131-D712A396144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0" creationId="{7C14A4C9-26F8-0C48-8AB2-2EBE9CDE4BD8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1" creationId="{91B2CCFE-B44B-C541-B92E-C3EA683EF41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2" creationId="{9A82AAD3-CB7F-CA42-BC8C-BF2B0E4403C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3" creationId="{79069FF3-84CE-4444-ABA8-474D112DC9B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4" creationId="{FFC4F2FD-CF3C-A74A-9D26-899A1C34FE9F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5" creationId="{8EDC79F2-6235-FC4B-91C6-C6368218D3A2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6" creationId="{977F641B-36FC-A943-9784-114FF8030EE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7" creationId="{7F75D06D-B1A1-F343-8634-3954EAF8FCA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8" creationId="{EE21C5C5-FC1A-824D-B622-95FE88E50C60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29" creationId="{E1C1EF04-C929-0843-ADF1-B2BF22839205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0" creationId="{0330F900-8238-9B40-ABA1-DCADE2CBF7F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1" creationId="{60629CA6-B60E-064D-A0F6-45A85DC26F8B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2" creationId="{EDAE9871-1492-DD40-933E-7594F0C4050C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3" creationId="{CBCD642E-F48A-F541-A922-EA4BA0274193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4" creationId="{65C66213-0E42-724D-B3BE-BBF19FADF314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5" creationId="{118AE9F3-2067-8E4F-A043-62C48CBED081}"/>
          </ac:spMkLst>
        </pc:spChg>
        <pc:spChg chg="add mod">
          <ac:chgData name="Kulinich Bohdan" userId="48e65c9f34e137d0" providerId="LiveId" clId="{8DA2D83B-F010-DF4B-B568-CF02F0D05539}" dt="2021-09-04T17:24:53.130" v="3158"/>
          <ac:spMkLst>
            <pc:docMk/>
            <pc:sldMk cId="2897091200" sldId="533"/>
            <ac:spMk id="136" creationId="{29F38F19-692A-E84A-BDC7-C9FF575587B1}"/>
          </ac:spMkLst>
        </pc:spChg>
        <pc:spChg chg="add del mod">
          <ac:chgData name="Kulinich Bohdan" userId="48e65c9f34e137d0" providerId="LiveId" clId="{8DA2D83B-F010-DF4B-B568-CF02F0D05539}" dt="2021-09-05T20:54:56.625" v="3697"/>
          <ac:spMkLst>
            <pc:docMk/>
            <pc:sldMk cId="2897091200" sldId="533"/>
            <ac:spMk id="137" creationId="{94A90827-9CF9-8B4A-91F2-0D21ACC97A90}"/>
          </ac:spMkLst>
        </pc:spChg>
        <pc:spChg chg="add mod">
          <ac:chgData name="Kulinich Bohdan" userId="48e65c9f34e137d0" providerId="LiveId" clId="{8DA2D83B-F010-DF4B-B568-CF02F0D05539}" dt="2021-09-05T20:56:29.251" v="3752" actId="1076"/>
          <ac:spMkLst>
            <pc:docMk/>
            <pc:sldMk cId="2897091200" sldId="533"/>
            <ac:spMk id="140" creationId="{8757C013-1006-C34C-8E76-918364C46C28}"/>
          </ac:spMkLst>
        </pc:spChg>
        <pc:spChg chg="add mod">
          <ac:chgData name="Kulinich Bohdan" userId="48e65c9f34e137d0" providerId="LiveId" clId="{8DA2D83B-F010-DF4B-B568-CF02F0D05539}" dt="2021-09-05T20:56:16.987" v="3751" actId="20577"/>
          <ac:spMkLst>
            <pc:docMk/>
            <pc:sldMk cId="2897091200" sldId="533"/>
            <ac:spMk id="141" creationId="{43A12234-F986-1A4F-8233-D96C2FD6189F}"/>
          </ac:spMkLst>
        </pc:spChg>
        <pc:spChg chg="add del mod">
          <ac:chgData name="Kulinich Bohdan" userId="48e65c9f34e137d0" providerId="LiveId" clId="{8DA2D83B-F010-DF4B-B568-CF02F0D05539}" dt="2021-09-04T19:26:03.027" v="3267" actId="478"/>
          <ac:spMkLst>
            <pc:docMk/>
            <pc:sldMk cId="2897091200" sldId="533"/>
            <ac:spMk id="141" creationId="{FB478258-1BD6-7947-9B20-2211E764F2E8}"/>
          </ac:spMkLst>
        </pc:spChg>
        <pc:spChg chg="add mod">
          <ac:chgData name="Kulinich Bohdan" userId="48e65c9f34e137d0" providerId="LiveId" clId="{8DA2D83B-F010-DF4B-B568-CF02F0D05539}" dt="2021-09-05T20:57:04.016" v="3763" actId="20577"/>
          <ac:spMkLst>
            <pc:docMk/>
            <pc:sldMk cId="2897091200" sldId="533"/>
            <ac:spMk id="142" creationId="{28D5ADC8-530B-0149-8E19-671AFC424B3C}"/>
          </ac:spMkLst>
        </pc:spChg>
        <pc:spChg chg="add mod">
          <ac:chgData name="Kulinich Bohdan" userId="48e65c9f34e137d0" providerId="LiveId" clId="{8DA2D83B-F010-DF4B-B568-CF02F0D05539}" dt="2021-09-05T20:57:37.372" v="3772" actId="20577"/>
          <ac:spMkLst>
            <pc:docMk/>
            <pc:sldMk cId="2897091200" sldId="533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6T04:30:05.231" v="4040" actId="20577"/>
          <ac:spMkLst>
            <pc:docMk/>
            <pc:sldMk cId="2897091200" sldId="533"/>
            <ac:spMk id="145" creationId="{9F6B9C21-56FC-5D41-BE46-B2900B5516F7}"/>
          </ac:spMkLst>
        </pc:spChg>
        <pc:spChg chg="add mod">
          <ac:chgData name="Kulinich Bohdan" userId="48e65c9f34e137d0" providerId="LiveId" clId="{8DA2D83B-F010-DF4B-B568-CF02F0D05539}" dt="2021-09-07T19:36:40.516" v="4718" actId="14100"/>
          <ac:spMkLst>
            <pc:docMk/>
            <pc:sldMk cId="2897091200" sldId="533"/>
            <ac:spMk id="146" creationId="{FA4C7BCE-74C4-F747-965F-CEA99638082D}"/>
          </ac:spMkLst>
        </pc:spChg>
        <pc:spChg chg="add mod">
          <ac:chgData name="Kulinich Bohdan" userId="48e65c9f34e137d0" providerId="LiveId" clId="{8DA2D83B-F010-DF4B-B568-CF02F0D05539}" dt="2021-09-04T19:29:47.259" v="3281" actId="1076"/>
          <ac:spMkLst>
            <pc:docMk/>
            <pc:sldMk cId="2897091200" sldId="533"/>
            <ac:spMk id="147" creationId="{E4521BE0-0B02-4343-AD8B-BA27275B1BF9}"/>
          </ac:spMkLst>
        </pc:spChg>
        <pc:spChg chg="add mod">
          <ac:chgData name="Kulinich Bohdan" userId="48e65c9f34e137d0" providerId="LiveId" clId="{8DA2D83B-F010-DF4B-B568-CF02F0D05539}" dt="2021-09-04T19:29:51.406" v="3282" actId="1076"/>
          <ac:spMkLst>
            <pc:docMk/>
            <pc:sldMk cId="2897091200" sldId="533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4T19:54:40.786" v="3446" actId="478"/>
          <ac:spMkLst>
            <pc:docMk/>
            <pc:sldMk cId="2897091200" sldId="533"/>
            <ac:spMk id="150" creationId="{D9B6D088-17FE-0945-9C4A-11664CC475BF}"/>
          </ac:spMkLst>
        </pc:spChg>
        <pc:spChg chg="add mod">
          <ac:chgData name="Kulinich Bohdan" userId="48e65c9f34e137d0" providerId="LiveId" clId="{8DA2D83B-F010-DF4B-B568-CF02F0D05539}" dt="2021-09-05T15:43:43.282" v="3507" actId="790"/>
          <ac:spMkLst>
            <pc:docMk/>
            <pc:sldMk cId="2897091200" sldId="533"/>
            <ac:spMk id="151" creationId="{CF3AC2EC-7188-A148-BBC8-21AEDCAE8A9A}"/>
          </ac:spMkLst>
        </pc:spChg>
        <pc:spChg chg="add mod">
          <ac:chgData name="Kulinich Bohdan" userId="48e65c9f34e137d0" providerId="LiveId" clId="{8DA2D83B-F010-DF4B-B568-CF02F0D05539}" dt="2021-09-05T20:56:32.424" v="3753" actId="1076"/>
          <ac:spMkLst>
            <pc:docMk/>
            <pc:sldMk cId="2897091200" sldId="533"/>
            <ac:spMk id="152" creationId="{D05A95F6-D57E-5F4B-9B28-AC0C35E3213D}"/>
          </ac:spMkLst>
        </pc:spChg>
        <pc:picChg chg="add del mod">
          <ac:chgData name="Kulinich Bohdan" userId="48e65c9f34e137d0" providerId="LiveId" clId="{8DA2D83B-F010-DF4B-B568-CF02F0D05539}" dt="2021-09-04T17:29:45.829" v="3227" actId="1076"/>
          <ac:picMkLst>
            <pc:docMk/>
            <pc:sldMk cId="2897091200" sldId="533"/>
            <ac:picMk id="25" creationId="{5B92CA37-5E64-C845-9B29-07200447D9E2}"/>
          </ac:picMkLst>
        </pc:picChg>
        <pc:picChg chg="add del mod">
          <ac:chgData name="Kulinich Bohdan" userId="48e65c9f34e137d0" providerId="LiveId" clId="{8DA2D83B-F010-DF4B-B568-CF02F0D05539}" dt="2021-09-04T17:24:58.609" v="3160" actId="478"/>
          <ac:picMkLst>
            <pc:docMk/>
            <pc:sldMk cId="2897091200" sldId="533"/>
            <ac:picMk id="26" creationId="{7FB17B75-2083-8B41-8205-1F1EACD9E644}"/>
          </ac:picMkLst>
        </pc:picChg>
        <pc:picChg chg="add mod">
          <ac:chgData name="Kulinich Bohdan" userId="48e65c9f34e137d0" providerId="LiveId" clId="{8DA2D83B-F010-DF4B-B568-CF02F0D05539}" dt="2021-09-04T19:32:41.358" v="3301"/>
          <ac:picMkLst>
            <pc:docMk/>
            <pc:sldMk cId="2897091200" sldId="533"/>
            <ac:picMk id="149" creationId="{B494CE01-47A9-5346-A4ED-BF14AE52D82D}"/>
          </ac:picMkLst>
        </pc:picChg>
        <pc:cxnChg chg="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20" creationId="{ECBD69B1-FB02-344F-A211-CA40CCA13A98}"/>
          </ac:cxnSpMkLst>
        </pc:cxnChg>
        <pc:cxnChg chg="mod">
          <ac:chgData name="Kulinich Bohdan" userId="48e65c9f34e137d0" providerId="LiveId" clId="{8DA2D83B-F010-DF4B-B568-CF02F0D05539}" dt="2021-09-04T17:27:43.152" v="3201" actId="14100"/>
          <ac:cxnSpMkLst>
            <pc:docMk/>
            <pc:sldMk cId="2897091200" sldId="533"/>
            <ac:cxnSpMk id="21" creationId="{F7B8B826-4360-074C-8019-800133F70220}"/>
          </ac:cxnSpMkLst>
        </pc:cxnChg>
        <pc:cxnChg chg="mod">
          <ac:chgData name="Kulinich Bohdan" userId="48e65c9f34e137d0" providerId="LiveId" clId="{8DA2D83B-F010-DF4B-B568-CF02F0D05539}" dt="2021-09-04T19:23:47.449" v="3261" actId="166"/>
          <ac:cxnSpMkLst>
            <pc:docMk/>
            <pc:sldMk cId="2897091200" sldId="533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31" creationId="{33DC02C6-0F57-BD46-BC69-4F985BB5FD00}"/>
          </ac:cxnSpMkLst>
        </pc:cxnChg>
        <pc:cxnChg chg="add mod">
          <ac:chgData name="Kulinich Bohdan" userId="48e65c9f34e137d0" providerId="LiveId" clId="{8DA2D83B-F010-DF4B-B568-CF02F0D05539}" dt="2021-09-15T21:57:05.942" v="9899" actId="208"/>
          <ac:cxnSpMkLst>
            <pc:docMk/>
            <pc:sldMk cId="2897091200" sldId="533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4T17:21:14.687" v="3154" actId="478"/>
          <ac:cxnSpMkLst>
            <pc:docMk/>
            <pc:sldMk cId="2897091200" sldId="533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2" creationId="{12FEDC4B-6F3A-6B42-B1CB-88B54A753AF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3" creationId="{D654522D-64EA-5F4A-80A4-768A26F477F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4" creationId="{65C2745C-D2C3-F746-8553-D8C225AC6CA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5" creationId="{EB5B9F46-24DA-DD49-A583-E8912A97FC5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6" creationId="{B3206B91-A502-8442-9C8D-855429E8C7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7" creationId="{07FCC127-7F33-E846-935C-D17AC2C6019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8" creationId="{E081C5FD-A9D2-B146-A5EC-8D9D0F0273C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69" creationId="{AFD2F362-5DA2-F946-8E93-BAFFF0AB3764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0" creationId="{4D0C2E38-2D9B-2540-A4FC-20706BCBBC0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1" creationId="{0300A158-75D1-A646-B22B-BA425A68EE6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2" creationId="{7DEAEB49-6821-5A45-87FB-8691BC56B52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3" creationId="{96A6B1A2-9559-CE4A-AC98-D6CB752C99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4" creationId="{3BEE66BD-0877-2049-A155-6EDC88D649F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5" creationId="{DF417899-65C9-6F46-9F7D-970F755F339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6" creationId="{37560297-EAD9-AE4F-BFF5-62E62A8E1F5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7" creationId="{E0A09EAF-5DC2-824A-9103-07473F1352A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8" creationId="{223DE890-C07B-864F-AB45-5D5F2E6035E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79" creationId="{5E64A3CF-F5F5-8E4E-AFFE-83BDFDE1CF0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0" creationId="{87BEAC86-7A63-EA46-8F33-ACD5477EEEF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2" creationId="{2D34BC52-2697-754B-9468-ED75F1983183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3" creationId="{E959B51D-FA44-304A-8DA3-06AEE4407020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4" creationId="{813B1016-BA88-5644-AC17-4D9FFD4B425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5" creationId="{10315234-4803-CB4B-9C09-A769CE77F63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6" creationId="{070A900A-DA26-434D-93C5-52D9139F0BB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7" creationId="{88DC33F6-F2AB-3245-B57E-8511E8A8C0A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8" creationId="{D8539E38-9291-3C4B-A72E-65FB07792D11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89" creationId="{00FE6CF9-62B3-E04E-A944-7C387E5354AD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0" creationId="{17D273A0-EF86-EC4B-9AD9-96D9B7DBD065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1" creationId="{1B42CF59-2141-834B-8BD5-BE6D7F89433C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2" creationId="{226C6465-DC34-4248-8D86-3FF8E9DE5877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3" creationId="{B93E45BB-A984-4845-9E99-41E812764EAE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4" creationId="{62660918-A934-AC4B-8027-1415836BDDD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5" creationId="{C600A1E9-078B-024F-B3B6-BA179EF0C348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6" creationId="{94BD5DE8-87B5-854E-ACEB-72A28F7D58BA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7" creationId="{3918E6E1-EC54-5A4A-9C19-2C9E652485AB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8" creationId="{03E39FA4-B156-534C-86A5-93B590AB88A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99" creationId="{6D357EFA-B89C-EE45-BD7B-87B0775CA2D2}"/>
          </ac:cxnSpMkLst>
        </pc:cxnChg>
        <pc:cxnChg chg="add mod">
          <ac:chgData name="Kulinich Bohdan" userId="48e65c9f34e137d0" providerId="LiveId" clId="{8DA2D83B-F010-DF4B-B568-CF02F0D05539}" dt="2021-09-04T17:24:53.130" v="3158"/>
          <ac:cxnSpMkLst>
            <pc:docMk/>
            <pc:sldMk cId="2897091200" sldId="533"/>
            <ac:cxnSpMk id="100" creationId="{04669601-2413-E54F-8623-172EE512EA04}"/>
          </ac:cxnSpMkLst>
        </pc:cxnChg>
        <pc:cxnChg chg="add del mod">
          <ac:chgData name="Kulinich Bohdan" userId="48e65c9f34e137d0" providerId="LiveId" clId="{8DA2D83B-F010-DF4B-B568-CF02F0D05539}" dt="2021-09-05T20:54:46.897" v="3695" actId="478"/>
          <ac:cxnSpMkLst>
            <pc:docMk/>
            <pc:sldMk cId="2897091200" sldId="533"/>
            <ac:cxnSpMk id="110" creationId="{30F5B7D1-F877-E143-B400-37AE19534BDB}"/>
          </ac:cxnSpMkLst>
        </pc:cxnChg>
        <pc:cxnChg chg="add del mod">
          <ac:chgData name="Kulinich Bohdan" userId="48e65c9f34e137d0" providerId="LiveId" clId="{8DA2D83B-F010-DF4B-B568-CF02F0D05539}" dt="2021-09-04T17:26:17.910" v="3188" actId="478"/>
          <ac:cxnSpMkLst>
            <pc:docMk/>
            <pc:sldMk cId="2897091200" sldId="533"/>
            <ac:cxnSpMk id="137" creationId="{AA2D0D36-2EBB-9340-B032-8C2CF6F637DD}"/>
          </ac:cxnSpMkLst>
        </pc:cxnChg>
        <pc:cxnChg chg="add mod">
          <ac:chgData name="Kulinich Bohdan" userId="48e65c9f34e137d0" providerId="LiveId" clId="{8DA2D83B-F010-DF4B-B568-CF02F0D05539}" dt="2021-09-04T19:21:31.411" v="3245" actId="166"/>
          <ac:cxnSpMkLst>
            <pc:docMk/>
            <pc:sldMk cId="2897091200" sldId="533"/>
            <ac:cxnSpMk id="138" creationId="{20910ED9-C3AB-AB46-9E11-70A1E71CBEC4}"/>
          </ac:cxnSpMkLst>
        </pc:cxnChg>
        <pc:cxnChg chg="add mod">
          <ac:chgData name="Kulinich Bohdan" userId="48e65c9f34e137d0" providerId="LiveId" clId="{8DA2D83B-F010-DF4B-B568-CF02F0D05539}" dt="2021-09-04T17:28:00.075" v="3221" actId="1037"/>
          <ac:cxnSpMkLst>
            <pc:docMk/>
            <pc:sldMk cId="2897091200" sldId="533"/>
            <ac:cxnSpMk id="139" creationId="{430C401C-9193-3A4D-9CC9-BEF8C0C0266D}"/>
          </ac:cxnSpMkLst>
        </pc:cxnChg>
        <pc:cxnChg chg="add del mod">
          <ac:chgData name="Kulinich Bohdan" userId="48e65c9f34e137d0" providerId="LiveId" clId="{8DA2D83B-F010-DF4B-B568-CF02F0D05539}" dt="2021-09-04T19:24:09.206" v="3262" actId="478"/>
          <ac:cxnSpMkLst>
            <pc:docMk/>
            <pc:sldMk cId="2897091200" sldId="533"/>
            <ac:cxnSpMk id="140" creationId="{6599A0C5-500E-394A-BBC7-5203D2791D70}"/>
          </ac:cxnSpMkLst>
        </pc:cxnChg>
        <pc:cxnChg chg="add del mod">
          <ac:chgData name="Kulinich Bohdan" userId="48e65c9f34e137d0" providerId="LiveId" clId="{8DA2D83B-F010-DF4B-B568-CF02F0D05539}" dt="2021-09-04T19:24:10.935" v="3263" actId="478"/>
          <ac:cxnSpMkLst>
            <pc:docMk/>
            <pc:sldMk cId="2897091200" sldId="533"/>
            <ac:cxnSpMk id="142" creationId="{9BAC12C1-8A7B-B44C-AC87-1ACF26AE3118}"/>
          </ac:cxnSpMkLst>
        </pc:cxnChg>
        <pc:cxnChg chg="add del mod">
          <ac:chgData name="Kulinich Bohdan" userId="48e65c9f34e137d0" providerId="LiveId" clId="{8DA2D83B-F010-DF4B-B568-CF02F0D05539}" dt="2021-09-04T19:24:12.707" v="3264" actId="478"/>
          <ac:cxnSpMkLst>
            <pc:docMk/>
            <pc:sldMk cId="2897091200" sldId="533"/>
            <ac:cxnSpMk id="143" creationId="{7626AEC1-35DF-A042-B129-854CF47B1069}"/>
          </ac:cxnSpMkLst>
        </pc:cxnChg>
        <pc:cxnChg chg="add del mod">
          <ac:chgData name="Kulinich Bohdan" userId="48e65c9f34e137d0" providerId="LiveId" clId="{8DA2D83B-F010-DF4B-B568-CF02F0D05539}" dt="2021-09-05T20:57:40.437" v="3773" actId="478"/>
          <ac:cxnSpMkLst>
            <pc:docMk/>
            <pc:sldMk cId="2897091200" sldId="533"/>
            <ac:cxnSpMk id="144" creationId="{519C0937-B65D-B043-8E3C-ECB4AC1CC0C1}"/>
          </ac:cxnSpMkLst>
        </pc:cxnChg>
        <pc:cxnChg chg="add del mod">
          <ac:chgData name="Kulinich Bohdan" userId="48e65c9f34e137d0" providerId="LiveId" clId="{8DA2D83B-F010-DF4B-B568-CF02F0D05539}" dt="2021-09-04T19:22:54.047" v="3256" actId="478"/>
          <ac:cxnSpMkLst>
            <pc:docMk/>
            <pc:sldMk cId="2897091200" sldId="533"/>
            <ac:cxnSpMk id="144" creationId="{ECE45FC3-A56A-6C4C-A74E-DD5351BFF3A9}"/>
          </ac:cxnSpMkLst>
        </pc:cxnChg>
        <pc:cxnChg chg="add del mod">
          <ac:chgData name="Kulinich Bohdan" userId="48e65c9f34e137d0" providerId="LiveId" clId="{8DA2D83B-F010-DF4B-B568-CF02F0D05539}" dt="2021-09-04T19:24:13.919" v="3265" actId="478"/>
          <ac:cxnSpMkLst>
            <pc:docMk/>
            <pc:sldMk cId="2897091200" sldId="533"/>
            <ac:cxnSpMk id="146" creationId="{352E5664-EE77-B748-BFFE-84FF974C02E8}"/>
          </ac:cxnSpMkLst>
        </pc:cxnChg>
      </pc:sldChg>
      <pc:sldChg chg="addSp delSp modSp add del mod ord modAnim">
        <pc:chgData name="Kulinich Bohdan" userId="48e65c9f34e137d0" providerId="LiveId" clId="{8DA2D83B-F010-DF4B-B568-CF02F0D05539}" dt="2021-09-10T16:07:28.027" v="8010" actId="2696"/>
        <pc:sldMkLst>
          <pc:docMk/>
          <pc:sldMk cId="422872294" sldId="534"/>
        </pc:sldMkLst>
        <pc:spChg chg="del">
          <ac:chgData name="Kulinich Bohdan" userId="48e65c9f34e137d0" providerId="LiveId" clId="{8DA2D83B-F010-DF4B-B568-CF02F0D05539}" dt="2021-09-07T18:20:44.098" v="4252" actId="478"/>
          <ac:spMkLst>
            <pc:docMk/>
            <pc:sldMk cId="422872294" sldId="534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23" creationId="{30DCF18C-8803-D841-AF1D-41C26C2281AF}"/>
          </ac:spMkLst>
        </pc:spChg>
        <pc:spChg chg="add mod">
          <ac:chgData name="Kulinich Bohdan" userId="48e65c9f34e137d0" providerId="LiveId" clId="{8DA2D83B-F010-DF4B-B568-CF02F0D05539}" dt="2021-09-07T18:25:31.265" v="4291" actId="20577"/>
          <ac:spMkLst>
            <pc:docMk/>
            <pc:sldMk cId="422872294" sldId="534"/>
            <ac:spMk id="24" creationId="{E946C042-8D01-8B49-8CA0-9EB2078AAB93}"/>
          </ac:spMkLst>
        </pc:spChg>
        <pc:spChg chg="add 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25" creationId="{9037DA13-D3B3-D84A-89B6-D1FEEC363E52}"/>
          </ac:spMkLst>
        </pc:spChg>
        <pc:spChg chg="add mod">
          <ac:chgData name="Kulinich Bohdan" userId="48e65c9f34e137d0" providerId="LiveId" clId="{8DA2D83B-F010-DF4B-B568-CF02F0D05539}" dt="2021-09-07T18:28:23.779" v="4364" actId="14100"/>
          <ac:spMkLst>
            <pc:docMk/>
            <pc:sldMk cId="422872294" sldId="534"/>
            <ac:spMk id="27" creationId="{733784E7-DEE2-924B-9F0B-992D8FF19512}"/>
          </ac:spMkLst>
        </pc:spChg>
        <pc:spChg chg="add mod">
          <ac:chgData name="Kulinich Bohdan" userId="48e65c9f34e137d0" providerId="LiveId" clId="{8DA2D83B-F010-DF4B-B568-CF02F0D05539}" dt="2021-09-07T21:01:53.866" v="5364" actId="14100"/>
          <ac:spMkLst>
            <pc:docMk/>
            <pc:sldMk cId="422872294" sldId="534"/>
            <ac:spMk id="28" creationId="{A017D6FA-E7B9-464C-9A36-8FE095A520E4}"/>
          </ac:spMkLst>
        </pc:spChg>
        <pc:spChg chg="del">
          <ac:chgData name="Kulinich Bohdan" userId="48e65c9f34e137d0" providerId="LiveId" clId="{8DA2D83B-F010-DF4B-B568-CF02F0D05539}" dt="2021-09-07T18:20:46.837" v="4254" actId="478"/>
          <ac:spMkLst>
            <pc:docMk/>
            <pc:sldMk cId="422872294" sldId="534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20:48.784" v="4256" actId="478"/>
          <ac:spMkLst>
            <pc:docMk/>
            <pc:sldMk cId="422872294" sldId="534"/>
            <ac:spMk id="35" creationId="{6A4B599C-96F0-F041-94B6-29D9A5F636A0}"/>
          </ac:spMkLst>
        </pc:spChg>
        <pc:spChg chg="mod">
          <ac:chgData name="Kulinich Bohdan" userId="48e65c9f34e137d0" providerId="LiveId" clId="{8DA2D83B-F010-DF4B-B568-CF02F0D05539}" dt="2021-09-07T18:29:05.233" v="4368" actId="1076"/>
          <ac:spMkLst>
            <pc:docMk/>
            <pc:sldMk cId="422872294" sldId="534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21:03.422" v="4259" actId="1076"/>
          <ac:spMkLst>
            <pc:docMk/>
            <pc:sldMk cId="422872294" sldId="534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26:12.758" v="4300" actId="1076"/>
          <ac:spMkLst>
            <pc:docMk/>
            <pc:sldMk cId="422872294" sldId="534"/>
            <ac:spMk id="41" creationId="{E890998E-7D61-664D-A67D-5F686506BFE1}"/>
          </ac:spMkLst>
        </pc:spChg>
        <pc:picChg chg="del">
          <ac:chgData name="Kulinich Bohdan" userId="48e65c9f34e137d0" providerId="LiveId" clId="{8DA2D83B-F010-DF4B-B568-CF02F0D05539}" dt="2021-09-07T18:20:47.604" v="4255" actId="478"/>
          <ac:picMkLst>
            <pc:docMk/>
            <pc:sldMk cId="422872294" sldId="534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20:45.390" v="4253" actId="478"/>
          <ac:picMkLst>
            <pc:docMk/>
            <pc:sldMk cId="422872294" sldId="534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20:49.462" v="4257" actId="478"/>
          <ac:picMkLst>
            <pc:docMk/>
            <pc:sldMk cId="422872294" sldId="534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27:16.035" v="4301"/>
          <ac:picMkLst>
            <pc:docMk/>
            <pc:sldMk cId="422872294" sldId="534"/>
            <ac:picMk id="26" creationId="{C524C619-6DAD-444D-A157-25F83E6F9CCD}"/>
          </ac:picMkLst>
        </pc:picChg>
      </pc:sldChg>
      <pc:sldChg chg="addSp delSp modSp add del mod ord modTransition modAnim">
        <pc:chgData name="Kulinich Bohdan" userId="48e65c9f34e137d0" providerId="LiveId" clId="{8DA2D83B-F010-DF4B-B568-CF02F0D05539}" dt="2021-09-10T16:07:28.027" v="8010" actId="2696"/>
        <pc:sldMkLst>
          <pc:docMk/>
          <pc:sldMk cId="1432742581" sldId="535"/>
        </pc:sldMkLst>
        <pc:spChg chg="del">
          <ac:chgData name="Kulinich Bohdan" userId="48e65c9f34e137d0" providerId="LiveId" clId="{8DA2D83B-F010-DF4B-B568-CF02F0D05539}" dt="2021-09-07T18:30:26.931" v="4395" actId="478"/>
          <ac:spMkLst>
            <pc:docMk/>
            <pc:sldMk cId="1432742581" sldId="535"/>
            <ac:spMk id="8" creationId="{09B94D21-9148-1F47-8EAF-77F818F7B0F4}"/>
          </ac:spMkLst>
        </pc:spChg>
        <pc:spChg chg="add 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23" creationId="{33C544A9-349B-8147-8D84-B44006A3040A}"/>
          </ac:spMkLst>
        </pc:spChg>
        <pc:spChg chg="add 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24" creationId="{9D6CC17E-30A0-6C46-A250-0DE408F25BEB}"/>
          </ac:spMkLst>
        </pc:spChg>
        <pc:spChg chg="add 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25" creationId="{22A8B4E0-7D89-5445-A702-BFEEFC35BD09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6" creationId="{6E1EBE00-3AE0-564B-942F-ED1FF40BA1AA}"/>
          </ac:spMkLst>
        </pc:spChg>
        <pc:spChg chg="add mod">
          <ac:chgData name="Kulinich Bohdan" userId="48e65c9f34e137d0" providerId="LiveId" clId="{8DA2D83B-F010-DF4B-B568-CF02F0D05539}" dt="2021-09-07T18:33:51.525" v="4418"/>
          <ac:spMkLst>
            <pc:docMk/>
            <pc:sldMk cId="1432742581" sldId="535"/>
            <ac:spMk id="27" creationId="{86FF6FDD-8C10-984C-9596-19F655587030}"/>
          </ac:spMkLst>
        </pc:spChg>
        <pc:spChg chg="add mod">
          <ac:chgData name="Kulinich Bohdan" userId="48e65c9f34e137d0" providerId="LiveId" clId="{8DA2D83B-F010-DF4B-B568-CF02F0D05539}" dt="2021-09-07T18:34:07.085" v="4420"/>
          <ac:spMkLst>
            <pc:docMk/>
            <pc:sldMk cId="1432742581" sldId="535"/>
            <ac:spMk id="29" creationId="{217ACA52-7D9A-4E48-A670-7460DC12B61D}"/>
          </ac:spMkLst>
        </pc:spChg>
        <pc:spChg chg="add mod">
          <ac:chgData name="Kulinich Bohdan" userId="48e65c9f34e137d0" providerId="LiveId" clId="{8DA2D83B-F010-DF4B-B568-CF02F0D05539}" dt="2021-09-07T18:41:09.880" v="4463" actId="14100"/>
          <ac:spMkLst>
            <pc:docMk/>
            <pc:sldMk cId="1432742581" sldId="535"/>
            <ac:spMk id="30" creationId="{285E04AF-9761-BB41-B0CF-E5D313475F3C}"/>
          </ac:spMkLst>
        </pc:spChg>
        <pc:spChg chg="add mod">
          <ac:chgData name="Kulinich Bohdan" userId="48e65c9f34e137d0" providerId="LiveId" clId="{8DA2D83B-F010-DF4B-B568-CF02F0D05539}" dt="2021-09-07T18:41:44.869" v="4477" actId="20577"/>
          <ac:spMkLst>
            <pc:docMk/>
            <pc:sldMk cId="1432742581" sldId="535"/>
            <ac:spMk id="31" creationId="{8D5D788D-99BB-1F41-AF58-5DE6C1D0D395}"/>
          </ac:spMkLst>
        </pc:spChg>
        <pc:spChg chg="add mod">
          <ac:chgData name="Kulinich Bohdan" userId="48e65c9f34e137d0" providerId="LiveId" clId="{8DA2D83B-F010-DF4B-B568-CF02F0D05539}" dt="2021-09-07T18:42:23.842" v="4485" actId="20577"/>
          <ac:spMkLst>
            <pc:docMk/>
            <pc:sldMk cId="1432742581" sldId="535"/>
            <ac:spMk id="32" creationId="{21622745-CB8E-124B-A96B-D7ADFC98022A}"/>
          </ac:spMkLst>
        </pc:spChg>
        <pc:spChg chg="del">
          <ac:chgData name="Kulinich Bohdan" userId="48e65c9f34e137d0" providerId="LiveId" clId="{8DA2D83B-F010-DF4B-B568-CF02F0D05539}" dt="2021-09-07T18:30:33.271" v="4399" actId="478"/>
          <ac:spMkLst>
            <pc:docMk/>
            <pc:sldMk cId="1432742581" sldId="535"/>
            <ac:spMk id="34" creationId="{F56561AF-0BA6-1C48-B70B-8DD11A77A8B9}"/>
          </ac:spMkLst>
        </pc:spChg>
        <pc:spChg chg="del">
          <ac:chgData name="Kulinich Bohdan" userId="48e65c9f34e137d0" providerId="LiveId" clId="{8DA2D83B-F010-DF4B-B568-CF02F0D05539}" dt="2021-09-07T18:30:29.773" v="4396" actId="478"/>
          <ac:spMkLst>
            <pc:docMk/>
            <pc:sldMk cId="1432742581" sldId="535"/>
            <ac:spMk id="35" creationId="{6A4B599C-96F0-F041-94B6-29D9A5F636A0}"/>
          </ac:spMkLst>
        </pc:spChg>
        <pc:spChg chg="add mod">
          <ac:chgData name="Kulinich Bohdan" userId="48e65c9f34e137d0" providerId="LiveId" clId="{8DA2D83B-F010-DF4B-B568-CF02F0D05539}" dt="2021-09-07T19:29:11.366" v="4543" actId="20577"/>
          <ac:spMkLst>
            <pc:docMk/>
            <pc:sldMk cId="1432742581" sldId="535"/>
            <ac:spMk id="36" creationId="{35507486-076F-C44D-BEC7-C85F5D577E82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7" creationId="{5FD7D29E-CE49-5147-B72B-E5FB5D5785B3}"/>
          </ac:spMkLst>
        </pc:spChg>
        <pc:spChg chg="del">
          <ac:chgData name="Kulinich Bohdan" userId="48e65c9f34e137d0" providerId="LiveId" clId="{8DA2D83B-F010-DF4B-B568-CF02F0D05539}" dt="2021-09-07T18:33:51.037" v="4417" actId="478"/>
          <ac:spMkLst>
            <pc:docMk/>
            <pc:sldMk cId="1432742581" sldId="535"/>
            <ac:spMk id="38" creationId="{7C82E305-9BB4-DC41-B7DB-F73DC32E7386}"/>
          </ac:spMkLst>
        </pc:spChg>
        <pc:spChg chg="mod">
          <ac:chgData name="Kulinich Bohdan" userId="48e65c9f34e137d0" providerId="LiveId" clId="{8DA2D83B-F010-DF4B-B568-CF02F0D05539}" dt="2021-09-07T18:32:06.318" v="4413" actId="1076"/>
          <ac:spMkLst>
            <pc:docMk/>
            <pc:sldMk cId="1432742581" sldId="535"/>
            <ac:spMk id="39" creationId="{80B01629-0183-B046-80A5-792694B1A856}"/>
          </ac:spMkLst>
        </pc:spChg>
        <pc:spChg chg="mod">
          <ac:chgData name="Kulinich Bohdan" userId="48e65c9f34e137d0" providerId="LiveId" clId="{8DA2D83B-F010-DF4B-B568-CF02F0D05539}" dt="2021-09-07T18:32:14.773" v="4415" actId="1076"/>
          <ac:spMkLst>
            <pc:docMk/>
            <pc:sldMk cId="1432742581" sldId="535"/>
            <ac:spMk id="40" creationId="{54375CCD-CBEA-7047-A523-410A52C556FB}"/>
          </ac:spMkLst>
        </pc:spChg>
        <pc:spChg chg="mod">
          <ac:chgData name="Kulinich Bohdan" userId="48e65c9f34e137d0" providerId="LiveId" clId="{8DA2D83B-F010-DF4B-B568-CF02F0D05539}" dt="2021-09-07T18:32:10.581" v="4414" actId="1076"/>
          <ac:spMkLst>
            <pc:docMk/>
            <pc:sldMk cId="1432742581" sldId="535"/>
            <ac:spMk id="41" creationId="{E890998E-7D61-664D-A67D-5F686506BFE1}"/>
          </ac:spMkLst>
        </pc:spChg>
        <pc:spChg chg="add mod">
          <ac:chgData name="Kulinich Bohdan" userId="48e65c9f34e137d0" providerId="LiveId" clId="{8DA2D83B-F010-DF4B-B568-CF02F0D05539}" dt="2021-09-07T21:05:18.513" v="5376"/>
          <ac:spMkLst>
            <pc:docMk/>
            <pc:sldMk cId="1432742581" sldId="535"/>
            <ac:spMk id="42" creationId="{272573B1-9E4E-3344-BDB7-71A6E21EFD91}"/>
          </ac:spMkLst>
        </pc:spChg>
        <pc:spChg chg="add mod">
          <ac:chgData name="Kulinich Bohdan" userId="48e65c9f34e137d0" providerId="LiveId" clId="{8DA2D83B-F010-DF4B-B568-CF02F0D05539}" dt="2021-09-07T21:04:04.622" v="5367" actId="1076"/>
          <ac:spMkLst>
            <pc:docMk/>
            <pc:sldMk cId="1432742581" sldId="535"/>
            <ac:spMk id="43" creationId="{AD248562-1AF8-FB47-9A55-66D56487CEB7}"/>
          </ac:spMkLst>
        </pc:spChg>
        <pc:spChg chg="add mod">
          <ac:chgData name="Kulinich Bohdan" userId="48e65c9f34e137d0" providerId="LiveId" clId="{8DA2D83B-F010-DF4B-B568-CF02F0D05539}" dt="2021-09-07T21:06:00.850" v="5383" actId="14100"/>
          <ac:spMkLst>
            <pc:docMk/>
            <pc:sldMk cId="1432742581" sldId="535"/>
            <ac:spMk id="44" creationId="{49F4EFB0-2C62-1E42-9E93-09C3D9F1EC98}"/>
          </ac:spMkLst>
        </pc:spChg>
        <pc:spChg chg="add mod">
          <ac:chgData name="Kulinich Bohdan" userId="48e65c9f34e137d0" providerId="LiveId" clId="{8DA2D83B-F010-DF4B-B568-CF02F0D05539}" dt="2021-09-08T04:00:34.614" v="5419" actId="208"/>
          <ac:spMkLst>
            <pc:docMk/>
            <pc:sldMk cId="1432742581" sldId="535"/>
            <ac:spMk id="45" creationId="{B990AA0B-5264-2D45-AB08-61BDC9E7AF23}"/>
          </ac:spMkLst>
        </pc:spChg>
        <pc:spChg chg="add mod">
          <ac:chgData name="Kulinich Bohdan" userId="48e65c9f34e137d0" providerId="LiveId" clId="{8DA2D83B-F010-DF4B-B568-CF02F0D05539}" dt="2021-09-07T21:06:53.989" v="5396" actId="1035"/>
          <ac:spMkLst>
            <pc:docMk/>
            <pc:sldMk cId="1432742581" sldId="535"/>
            <ac:spMk id="47" creationId="{F8CDB1B3-AAEF-CA4E-AF4D-B5CBF37B4010}"/>
          </ac:spMkLst>
        </pc:spChg>
        <pc:spChg chg="add mod">
          <ac:chgData name="Kulinich Bohdan" userId="48e65c9f34e137d0" providerId="LiveId" clId="{8DA2D83B-F010-DF4B-B568-CF02F0D05539}" dt="2021-09-07T21:07:18.801" v="5402" actId="14100"/>
          <ac:spMkLst>
            <pc:docMk/>
            <pc:sldMk cId="1432742581" sldId="535"/>
            <ac:spMk id="48" creationId="{F946FE2E-AD43-AD4B-BCA3-D7FE66E37667}"/>
          </ac:spMkLst>
        </pc:spChg>
        <pc:picChg chg="del">
          <ac:chgData name="Kulinich Bohdan" userId="48e65c9f34e137d0" providerId="LiveId" clId="{8DA2D83B-F010-DF4B-B568-CF02F0D05539}" dt="2021-09-07T18:30:32.441" v="4398" actId="478"/>
          <ac:picMkLst>
            <pc:docMk/>
            <pc:sldMk cId="1432742581" sldId="535"/>
            <ac:picMk id="15" creationId="{B1197CF5-7FF4-2348-8383-6A15E0665C3E}"/>
          </ac:picMkLst>
        </pc:picChg>
        <pc:picChg chg="del">
          <ac:chgData name="Kulinich Bohdan" userId="48e65c9f34e137d0" providerId="LiveId" clId="{8DA2D83B-F010-DF4B-B568-CF02F0D05539}" dt="2021-09-07T18:30:34.587" v="4400" actId="478"/>
          <ac:picMkLst>
            <pc:docMk/>
            <pc:sldMk cId="1432742581" sldId="535"/>
            <ac:picMk id="18" creationId="{B53C27B3-B367-0140-809B-2C3B6A61B12D}"/>
          </ac:picMkLst>
        </pc:picChg>
        <pc:picChg chg="del">
          <ac:chgData name="Kulinich Bohdan" userId="48e65c9f34e137d0" providerId="LiveId" clId="{8DA2D83B-F010-DF4B-B568-CF02F0D05539}" dt="2021-09-07T18:30:30.912" v="4397" actId="478"/>
          <ac:picMkLst>
            <pc:docMk/>
            <pc:sldMk cId="1432742581" sldId="535"/>
            <ac:picMk id="19" creationId="{316A34BC-0BD0-1C4B-8E6A-27B612B40383}"/>
          </ac:picMkLst>
        </pc:picChg>
        <pc:picChg chg="add mod">
          <ac:chgData name="Kulinich Bohdan" userId="48e65c9f34e137d0" providerId="LiveId" clId="{8DA2D83B-F010-DF4B-B568-CF02F0D05539}" dt="2021-09-07T18:34:07.085" v="4420"/>
          <ac:picMkLst>
            <pc:docMk/>
            <pc:sldMk cId="1432742581" sldId="535"/>
            <ac:picMk id="28" creationId="{F6FFE3F8-D2E9-4841-8148-E1D5C255FAED}"/>
          </ac:picMkLst>
        </pc:picChg>
      </pc:sldChg>
      <pc:sldChg chg="addSp delSp modSp add mod modTransition delAnim modAnim">
        <pc:chgData name="Kulinich Bohdan" userId="48e65c9f34e137d0" providerId="LiveId" clId="{8DA2D83B-F010-DF4B-B568-CF02F0D05539}" dt="2021-09-11T16:39:33.122" v="8073" actId="20577"/>
        <pc:sldMkLst>
          <pc:docMk/>
          <pc:sldMk cId="3220644449" sldId="536"/>
        </pc:sldMkLst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2" creationId="{C5177E56-D164-A945-9EDE-14F896F83256}"/>
          </ac:spMkLst>
        </pc:spChg>
        <pc:spChg chg="mod">
          <ac:chgData name="Kulinich Bohdan" userId="48e65c9f34e137d0" providerId="LiveId" clId="{8DA2D83B-F010-DF4B-B568-CF02F0D05539}" dt="2021-09-07T19:59:36.696" v="4929" actId="20577"/>
          <ac:spMkLst>
            <pc:docMk/>
            <pc:sldMk cId="3220644449" sldId="536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7" creationId="{61836653-8282-4545-BDB9-88BADCEECE7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8" creationId="{FC3F0DBB-2782-8D46-A256-B90008D1FA1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3" creationId="{BFA07812-DCEF-ED40-BA1E-ED2B9819ED8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4" creationId="{75C7235D-0267-224C-9924-39D5E63AD6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61" creationId="{C09271CC-75E9-FC48-833A-E7DFCB658B4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1" creationId="{3C4C559E-A873-2A48-9866-0D5AE4FD303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2" creationId="{C2C9AC5D-207F-DE40-9F72-18EB1325BDC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3" creationId="{7418667D-D0AD-0041-84BF-3F71F236BD3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4" creationId="{811F7E83-BBF5-9D42-9019-F4513EEB4AF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5" creationId="{B97244CF-FBE5-8A43-9964-973EE3C4594E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6" creationId="{C89DCE5B-2129-4142-AA6E-2EF6D157F4A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7" creationId="{52C8C5E4-D8CF-4947-A42D-CCDD083664F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8" creationId="{50AC6214-D46D-D640-957A-AC31123F16F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09" creationId="{AF8616A3-B556-4E44-B3E3-C34152EEEF60}"/>
          </ac:spMkLst>
        </pc:spChg>
        <pc:spChg chg="add mod">
          <ac:chgData name="Kulinich Bohdan" userId="48e65c9f34e137d0" providerId="LiveId" clId="{8DA2D83B-F010-DF4B-B568-CF02F0D05539}" dt="2021-09-09T12:17:40.810" v="5705" actId="207"/>
          <ac:spMkLst>
            <pc:docMk/>
            <pc:sldMk cId="3220644449" sldId="536"/>
            <ac:spMk id="110" creationId="{CB4E5003-064F-454E-8957-DEAC3A5CD7D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1" creationId="{D6D776DE-6A66-2748-B63A-14C9C285A02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2" creationId="{9479E4C3-6F68-5D40-91D4-4EA5E1895A0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3" creationId="{7B980691-C7D0-E542-B994-B6331108391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4" creationId="{058EDF58-9F08-5F4A-9B18-B395CC10FC1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5" creationId="{9DD344E6-426A-A64F-8657-B17676EB342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6" creationId="{89EAD01C-BB79-AB44-B955-EC7509DDFEF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7" creationId="{A2753AC2-A17B-EC44-BFB2-007D29ACAB5A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8" creationId="{EB453F6D-CF9D-9F49-8E60-EB58D0A75887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19" creationId="{E25C6553-E92E-C249-9131-D712A396144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0" creationId="{7C14A4C9-26F8-0C48-8AB2-2EBE9CDE4BD8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1" creationId="{91B2CCFE-B44B-C541-B92E-C3EA683EF41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2" creationId="{9A82AAD3-CB7F-CA42-BC8C-BF2B0E4403C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3" creationId="{79069FF3-84CE-4444-ABA8-474D112DC9B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4" creationId="{FFC4F2FD-CF3C-A74A-9D26-899A1C34FE9F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5" creationId="{8EDC79F2-6235-FC4B-91C6-C6368218D3A2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6" creationId="{977F641B-36FC-A943-9784-114FF8030EE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7" creationId="{7F75D06D-B1A1-F343-8634-3954EAF8FCA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8" creationId="{EE21C5C5-FC1A-824D-B622-95FE88E50C60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29" creationId="{E1C1EF04-C929-0843-ADF1-B2BF22839205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0" creationId="{0330F900-8238-9B40-ABA1-DCADE2CBF7F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1" creationId="{60629CA6-B60E-064D-A0F6-45A85DC26F8B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2" creationId="{EDAE9871-1492-DD40-933E-7594F0C4050C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3" creationId="{CBCD642E-F48A-F541-A922-EA4BA0274193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4" creationId="{65C66213-0E42-724D-B3BE-BBF19FADF314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5" creationId="{118AE9F3-2067-8E4F-A043-62C48CBED081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36" creationId="{29F38F19-692A-E84A-BDC7-C9FF575587B1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37" creationId="{B893FC79-D850-6245-AE06-D5C7D3D52D63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0" creationId="{8757C013-1006-C34C-8E76-918364C46C28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1" creationId="{43A12234-F986-1A4F-8233-D96C2FD6189F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2" creationId="{28D5ADC8-530B-0149-8E19-671AFC424B3C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3" creationId="{BFC56DAD-3199-6743-B411-A45E6465B2E5}"/>
          </ac:spMkLst>
        </pc:spChg>
        <pc:spChg chg="add mod">
          <ac:chgData name="Kulinich Bohdan" userId="48e65c9f34e137d0" providerId="LiveId" clId="{8DA2D83B-F010-DF4B-B568-CF02F0D05539}" dt="2021-09-07T20:38:51.829" v="5179" actId="207"/>
          <ac:spMkLst>
            <pc:docMk/>
            <pc:sldMk cId="3220644449" sldId="536"/>
            <ac:spMk id="144" creationId="{91E244D6-27B2-E04E-B4FC-D70B9F67C729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5" creationId="{9F6B9C21-56FC-5D41-BE46-B2900B5516F7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46" creationId="{FA4C7BCE-74C4-F747-965F-CEA99638082D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7" creationId="{E4521BE0-0B02-4343-AD8B-BA27275B1BF9}"/>
          </ac:spMkLst>
        </pc:spChg>
        <pc:spChg chg="del">
          <ac:chgData name="Kulinich Bohdan" userId="48e65c9f34e137d0" providerId="LiveId" clId="{8DA2D83B-F010-DF4B-B568-CF02F0D05539}" dt="2021-09-07T19:40:29.530" v="4753" actId="478"/>
          <ac:spMkLst>
            <pc:docMk/>
            <pc:sldMk cId="3220644449" sldId="536"/>
            <ac:spMk id="148" creationId="{B02E7620-B98B-8240-B4A6-CF7854FE69D3}"/>
          </ac:spMkLst>
        </pc:spChg>
        <pc:spChg chg="add del mod">
          <ac:chgData name="Kulinich Bohdan" userId="48e65c9f34e137d0" providerId="LiveId" clId="{8DA2D83B-F010-DF4B-B568-CF02F0D05539}" dt="2021-09-07T20:08:24.009" v="4957"/>
          <ac:spMkLst>
            <pc:docMk/>
            <pc:sldMk cId="3220644449" sldId="536"/>
            <ac:spMk id="150" creationId="{F4E03B19-EA4C-7645-8FC4-AC4E96649D91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1" creationId="{CF3AC2EC-7188-A148-BBC8-21AEDCAE8A9A}"/>
          </ac:spMkLst>
        </pc:spChg>
        <pc:spChg chg="del">
          <ac:chgData name="Kulinich Bohdan" userId="48e65c9f34e137d0" providerId="LiveId" clId="{8DA2D83B-F010-DF4B-B568-CF02F0D05539}" dt="2021-09-07T19:40:33.667" v="4754" actId="478"/>
          <ac:spMkLst>
            <pc:docMk/>
            <pc:sldMk cId="3220644449" sldId="536"/>
            <ac:spMk id="152" creationId="{D05A95F6-D57E-5F4B-9B28-AC0C35E3213D}"/>
          </ac:spMkLst>
        </pc:spChg>
        <pc:spChg chg="add del mod">
          <ac:chgData name="Kulinich Bohdan" userId="48e65c9f34e137d0" providerId="LiveId" clId="{8DA2D83B-F010-DF4B-B568-CF02F0D05539}" dt="2021-09-07T20:13:19.865" v="5030" actId="478"/>
          <ac:spMkLst>
            <pc:docMk/>
            <pc:sldMk cId="3220644449" sldId="536"/>
            <ac:spMk id="153" creationId="{B608B1FF-DBCE-5C43-ACDB-4F6C1BAAAEF0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4" creationId="{10694B9A-5046-2146-9FE1-D0F8945DFC31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5" creationId="{3D41F223-C743-DA4E-ACC0-9ED06FA34277}"/>
          </ac:spMkLst>
        </pc:spChg>
        <pc:spChg chg="add del mod">
          <ac:chgData name="Kulinich Bohdan" userId="48e65c9f34e137d0" providerId="LiveId" clId="{8DA2D83B-F010-DF4B-B568-CF02F0D05539}" dt="2021-09-07T20:28:01.492" v="5133"/>
          <ac:spMkLst>
            <pc:docMk/>
            <pc:sldMk cId="3220644449" sldId="536"/>
            <ac:spMk id="156" creationId="{FF92C53B-E51E-C647-ACFD-E4FAD0CB8A16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57" creationId="{CC216D3F-7B0D-F740-8406-8DD3F7D18CDE}"/>
          </ac:spMkLst>
        </pc:spChg>
        <pc:spChg chg="add mod">
          <ac:chgData name="Kulinich Bohdan" userId="48e65c9f34e137d0" providerId="LiveId" clId="{8DA2D83B-F010-DF4B-B568-CF02F0D05539}" dt="2021-09-11T16:39:33.122" v="8073" actId="20577"/>
          <ac:spMkLst>
            <pc:docMk/>
            <pc:sldMk cId="3220644449" sldId="536"/>
            <ac:spMk id="158" creationId="{A1F12459-28C9-5F4D-AC1E-AC451FB29166}"/>
          </ac:spMkLst>
        </pc:spChg>
        <pc:spChg chg="add del mod">
          <ac:chgData name="Kulinich Bohdan" userId="48e65c9f34e137d0" providerId="LiveId" clId="{8DA2D83B-F010-DF4B-B568-CF02F0D05539}" dt="2021-09-07T20:39:43.806" v="5237" actId="478"/>
          <ac:spMkLst>
            <pc:docMk/>
            <pc:sldMk cId="3220644449" sldId="536"/>
            <ac:spMk id="159" creationId="{75AB517B-BB63-694E-B50C-FD1092F1467E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0" creationId="{43246C14-348C-854E-9613-5D55A290594B}"/>
          </ac:spMkLst>
        </pc:spChg>
        <pc:spChg chg="add mod">
          <ac:chgData name="Kulinich Bohdan" userId="48e65c9f34e137d0" providerId="LiveId" clId="{8DA2D83B-F010-DF4B-B568-CF02F0D05539}" dt="2021-09-07T20:52:17.415" v="5345" actId="1076"/>
          <ac:spMkLst>
            <pc:docMk/>
            <pc:sldMk cId="3220644449" sldId="536"/>
            <ac:spMk id="161" creationId="{719D59B5-39A4-A243-A93A-DEA5DA1558BC}"/>
          </ac:spMkLst>
        </pc:spChg>
        <pc:grpChg chg="mod">
          <ac:chgData name="Kulinich Bohdan" userId="48e65c9f34e137d0" providerId="LiveId" clId="{8DA2D83B-F010-DF4B-B568-CF02F0D05539}" dt="2021-09-07T19:59:36.696" v="4929" actId="20577"/>
          <ac:grpSpMkLst>
            <pc:docMk/>
            <pc:sldMk cId="3220644449" sldId="536"/>
            <ac:grpSpMk id="4" creationId="{5D2910CB-D54F-4A15-AC26-E3DB8CBF1F3C}"/>
          </ac:grpSpMkLst>
        </pc:grpChg>
        <pc:picChg chg="mod">
          <ac:chgData name="Kulinich Bohdan" userId="48e65c9f34e137d0" providerId="LiveId" clId="{8DA2D83B-F010-DF4B-B568-CF02F0D05539}" dt="2021-09-07T19:59:36.696" v="4929" actId="20577"/>
          <ac:picMkLst>
            <pc:docMk/>
            <pc:sldMk cId="3220644449" sldId="536"/>
            <ac:picMk id="5" creationId="{E548E19C-8B74-4E0C-BE6A-86A3553C6593}"/>
          </ac:picMkLst>
        </pc:picChg>
        <pc:picChg chg="del">
          <ac:chgData name="Kulinich Bohdan" userId="48e65c9f34e137d0" providerId="LiveId" clId="{8DA2D83B-F010-DF4B-B568-CF02F0D05539}" dt="2021-09-07T19:40:29.530" v="4753" actId="478"/>
          <ac:picMkLst>
            <pc:docMk/>
            <pc:sldMk cId="3220644449" sldId="536"/>
            <ac:picMk id="25" creationId="{5B92CA37-5E64-C845-9B29-07200447D9E2}"/>
          </ac:picMkLst>
        </pc:picChg>
        <pc:picChg chg="del">
          <ac:chgData name="Kulinich Bohdan" userId="48e65c9f34e137d0" providerId="LiveId" clId="{8DA2D83B-F010-DF4B-B568-CF02F0D05539}" dt="2021-09-07T19:40:33.667" v="4754" actId="478"/>
          <ac:picMkLst>
            <pc:docMk/>
            <pc:sldMk cId="3220644449" sldId="536"/>
            <ac:picMk id="149" creationId="{B494CE01-47A9-5346-A4ED-BF14AE52D82D}"/>
          </ac:picMkLst>
        </pc:pic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22" creationId="{E1CFFC90-9D3A-2F4D-9D04-32E9E966393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1" creationId="{33DC02C6-0F57-BD46-BC69-4F985BB5FD0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32" creationId="{EE744964-3599-2B4B-A0DB-9917BEDD191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2" creationId="{12FEDC4B-6F3A-6B42-B1CB-88B54A753AF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3" creationId="{D654522D-64EA-5F4A-80A4-768A26F477F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4" creationId="{65C2745C-D2C3-F746-8553-D8C225AC6CA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5" creationId="{EB5B9F46-24DA-DD49-A583-E8912A97FC5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6" creationId="{B3206B91-A502-8442-9C8D-855429E8C7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7" creationId="{07FCC127-7F33-E846-935C-D17AC2C6019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8" creationId="{E081C5FD-A9D2-B146-A5EC-8D9D0F0273C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69" creationId="{AFD2F362-5DA2-F946-8E93-BAFFF0AB376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0" creationId="{4D0C2E38-2D9B-2540-A4FC-20706BCBBC0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1" creationId="{0300A158-75D1-A646-B22B-BA425A68EE6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2" creationId="{7DEAEB49-6821-5A45-87FB-8691BC56B52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3" creationId="{96A6B1A2-9559-CE4A-AC98-D6CB752C99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4" creationId="{3BEE66BD-0877-2049-A155-6EDC88D649F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5" creationId="{DF417899-65C9-6F46-9F7D-970F755F339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6" creationId="{37560297-EAD9-AE4F-BFF5-62E62A8E1F5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7" creationId="{E0A09EAF-5DC2-824A-9103-07473F1352A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8" creationId="{223DE890-C07B-864F-AB45-5D5F2E6035E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79" creationId="{5E64A3CF-F5F5-8E4E-AFFE-83BDFDE1CF0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0" creationId="{87BEAC86-7A63-EA46-8F33-ACD5477EEEF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2" creationId="{2D34BC52-2697-754B-9468-ED75F1983183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3" creationId="{E959B51D-FA44-304A-8DA3-06AEE4407020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4" creationId="{813B1016-BA88-5644-AC17-4D9FFD4B425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5" creationId="{10315234-4803-CB4B-9C09-A769CE77F63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6" creationId="{070A900A-DA26-434D-93C5-52D9139F0BB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7" creationId="{88DC33F6-F2AB-3245-B57E-8511E8A8C0A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8" creationId="{D8539E38-9291-3C4B-A72E-65FB07792D11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89" creationId="{00FE6CF9-62B3-E04E-A944-7C387E5354AD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0" creationId="{17D273A0-EF86-EC4B-9AD9-96D9B7DBD065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1" creationId="{1B42CF59-2141-834B-8BD5-BE6D7F89433C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2" creationId="{226C6465-DC34-4248-8D86-3FF8E9DE5877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3" creationId="{B93E45BB-A984-4845-9E99-41E812764EAE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4" creationId="{62660918-A934-AC4B-8027-1415836BDDD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5" creationId="{C600A1E9-078B-024F-B3B6-BA179EF0C348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6" creationId="{94BD5DE8-87B5-854E-ACEB-72A28F7D58BA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7" creationId="{3918E6E1-EC54-5A4A-9C19-2C9E652485AB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8" creationId="{03E39FA4-B156-534C-86A5-93B590AB88A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99" creationId="{6D357EFA-B89C-EE45-BD7B-87B0775CA2D2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00" creationId="{04669601-2413-E54F-8623-172EE512EA0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8" creationId="{20910ED9-C3AB-AB46-9E11-70A1E71CBEC4}"/>
          </ac:cxnSpMkLst>
        </pc:cxnChg>
        <pc:cxnChg chg="del">
          <ac:chgData name="Kulinich Bohdan" userId="48e65c9f34e137d0" providerId="LiveId" clId="{8DA2D83B-F010-DF4B-B568-CF02F0D05539}" dt="2021-09-07T19:40:29.530" v="4753" actId="478"/>
          <ac:cxnSpMkLst>
            <pc:docMk/>
            <pc:sldMk cId="3220644449" sldId="536"/>
            <ac:cxnSpMk id="139" creationId="{430C401C-9193-3A4D-9CC9-BEF8C0C0266D}"/>
          </ac:cxnSpMkLst>
        </pc:cxnChg>
      </pc:sldChg>
      <pc:sldChg chg="addSp delSp modSp add mod ord addAnim delAnim modAnim">
        <pc:chgData name="Kulinich Bohdan" userId="48e65c9f34e137d0" providerId="LiveId" clId="{8DA2D83B-F010-DF4B-B568-CF02F0D05539}" dt="2021-09-09T19:09:07.450" v="6049" actId="2085"/>
        <pc:sldMkLst>
          <pc:docMk/>
          <pc:sldMk cId="1342887247" sldId="537"/>
        </pc:sldMkLst>
        <pc:spChg chg="add mod">
          <ac:chgData name="Kulinich Bohdan" userId="48e65c9f34e137d0" providerId="LiveId" clId="{8DA2D83B-F010-DF4B-B568-CF02F0D05539}" dt="2021-09-08T04:04:31.191" v="5434" actId="207"/>
          <ac:spMkLst>
            <pc:docMk/>
            <pc:sldMk cId="1342887247" sldId="537"/>
            <ac:spMk id="2" creationId="{B424BAAC-26E6-8749-BAF5-3436E9774A40}"/>
          </ac:spMkLst>
        </pc:spChg>
        <pc:spChg chg="mod">
          <ac:chgData name="Kulinich Bohdan" userId="48e65c9f34e137d0" providerId="LiveId" clId="{8DA2D83B-F010-DF4B-B568-CF02F0D05539}" dt="2021-09-09T19:09:07.450" v="6049" actId="2085"/>
          <ac:spMkLst>
            <pc:docMk/>
            <pc:sldMk cId="1342887247" sldId="537"/>
            <ac:spMk id="27" creationId="{86FF6FDD-8C10-984C-9596-19F655587030}"/>
          </ac:spMkLst>
        </pc:spChg>
        <pc:spChg chg="mod">
          <ac:chgData name="Kulinich Bohdan" userId="48e65c9f34e137d0" providerId="LiveId" clId="{8DA2D83B-F010-DF4B-B568-CF02F0D05539}" dt="2021-09-07T21:08:50.628" v="5409"/>
          <ac:spMkLst>
            <pc:docMk/>
            <pc:sldMk cId="1342887247" sldId="537"/>
            <ac:spMk id="30" creationId="{285E04AF-9761-BB41-B0CF-E5D313475F3C}"/>
          </ac:spMkLst>
        </pc:spChg>
        <pc:spChg chg="del">
          <ac:chgData name="Kulinich Bohdan" userId="48e65c9f34e137d0" providerId="LiveId" clId="{8DA2D83B-F010-DF4B-B568-CF02F0D05539}" dt="2021-09-07T21:08:25.961" v="5404" actId="478"/>
          <ac:spMkLst>
            <pc:docMk/>
            <pc:sldMk cId="1342887247" sldId="537"/>
            <ac:spMk id="31" creationId="{8D5D788D-99BB-1F41-AF58-5DE6C1D0D395}"/>
          </ac:spMkLst>
        </pc:spChg>
        <pc:spChg chg="del">
          <ac:chgData name="Kulinich Bohdan" userId="48e65c9f34e137d0" providerId="LiveId" clId="{8DA2D83B-F010-DF4B-B568-CF02F0D05539}" dt="2021-09-07T21:08:29.042" v="5405" actId="478"/>
          <ac:spMkLst>
            <pc:docMk/>
            <pc:sldMk cId="1342887247" sldId="537"/>
            <ac:spMk id="32" creationId="{21622745-CB8E-124B-A96B-D7ADFC98022A}"/>
          </ac:spMkLst>
        </pc:spChg>
        <pc:spChg chg="add mod">
          <ac:chgData name="Kulinich Bohdan" userId="48e65c9f34e137d0" providerId="LiveId" clId="{8DA2D83B-F010-DF4B-B568-CF02F0D05539}" dt="2021-09-08T04:06:41.079" v="5458" actId="20577"/>
          <ac:spMkLst>
            <pc:docMk/>
            <pc:sldMk cId="1342887247" sldId="537"/>
            <ac:spMk id="34" creationId="{C377F47C-8186-8642-82B9-6ADE96702642}"/>
          </ac:spMkLst>
        </pc:spChg>
        <pc:spChg chg="add mod">
          <ac:chgData name="Kulinich Bohdan" userId="48e65c9f34e137d0" providerId="LiveId" clId="{8DA2D83B-F010-DF4B-B568-CF02F0D05539}" dt="2021-09-08T04:08:29.540" v="5488" actId="20577"/>
          <ac:spMkLst>
            <pc:docMk/>
            <pc:sldMk cId="1342887247" sldId="537"/>
            <ac:spMk id="35" creationId="{A972840D-617F-1549-A8D2-AA89908D56BF}"/>
          </ac:spMkLst>
        </pc:spChg>
        <pc:spChg chg="add mod">
          <ac:chgData name="Kulinich Bohdan" userId="48e65c9f34e137d0" providerId="LiveId" clId="{8DA2D83B-F010-DF4B-B568-CF02F0D05539}" dt="2021-09-08T04:13:59.171" v="5551" actId="1076"/>
          <ac:spMkLst>
            <pc:docMk/>
            <pc:sldMk cId="1342887247" sldId="537"/>
            <ac:spMk id="37" creationId="{BCD4AB68-698C-4A47-9C1F-F0E139280881}"/>
          </ac:spMkLst>
        </pc:spChg>
        <pc:spChg chg="mod">
          <ac:chgData name="Kulinich Bohdan" userId="48e65c9f34e137d0" providerId="LiveId" clId="{8DA2D83B-F010-DF4B-B568-CF02F0D05539}" dt="2021-09-08T04:03:20.454" v="5423" actId="207"/>
          <ac:spMkLst>
            <pc:docMk/>
            <pc:sldMk cId="1342887247" sldId="537"/>
            <ac:spMk id="42" creationId="{272573B1-9E4E-3344-BDB7-71A6E21EFD91}"/>
          </ac:spMkLst>
        </pc:spChg>
        <pc:spChg chg="mod">
          <ac:chgData name="Kulinich Bohdan" userId="48e65c9f34e137d0" providerId="LiveId" clId="{8DA2D83B-F010-DF4B-B568-CF02F0D05539}" dt="2021-09-07T21:09:44.128" v="5414" actId="14100"/>
          <ac:spMkLst>
            <pc:docMk/>
            <pc:sldMk cId="1342887247" sldId="537"/>
            <ac:spMk id="44" creationId="{49F4EFB0-2C62-1E42-9E93-09C3D9F1EC98}"/>
          </ac:spMkLst>
        </pc:spChg>
        <pc:spChg chg="mod">
          <ac:chgData name="Kulinich Bohdan" userId="48e65c9f34e137d0" providerId="LiveId" clId="{8DA2D83B-F010-DF4B-B568-CF02F0D05539}" dt="2021-09-07T21:09:48.578" v="5415" actId="14100"/>
          <ac:spMkLst>
            <pc:docMk/>
            <pc:sldMk cId="1342887247" sldId="537"/>
            <ac:spMk id="45" creationId="{B990AA0B-5264-2D45-AB08-61BDC9E7AF23}"/>
          </ac:spMkLst>
        </pc:spChg>
        <pc:spChg chg="add del mod">
          <ac:chgData name="Kulinich Bohdan" userId="48e65c9f34e137d0" providerId="LiveId" clId="{8DA2D83B-F010-DF4B-B568-CF02F0D05539}" dt="2021-09-08T04:03:47.686" v="5427" actId="14100"/>
          <ac:spMkLst>
            <pc:docMk/>
            <pc:sldMk cId="1342887247" sldId="537"/>
            <ac:spMk id="47" creationId="{F8CDB1B3-AAEF-CA4E-AF4D-B5CBF37B4010}"/>
          </ac:spMkLst>
        </pc:spChg>
        <pc:spChg chg="add del mod">
          <ac:chgData name="Kulinich Bohdan" userId="48e65c9f34e137d0" providerId="LiveId" clId="{8DA2D83B-F010-DF4B-B568-CF02F0D05539}" dt="2021-09-08T04:03:38.809" v="5426" actId="1582"/>
          <ac:spMkLst>
            <pc:docMk/>
            <pc:sldMk cId="1342887247" sldId="537"/>
            <ac:spMk id="48" creationId="{F946FE2E-AD43-AD4B-BCA3-D7FE66E37667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09T20:17:28.077" v="6754"/>
        <pc:sldMkLst>
          <pc:docMk/>
          <pc:sldMk cId="3075224607" sldId="538"/>
        </pc:sldMkLst>
        <pc:spChg chg="add del mod">
          <ac:chgData name="Kulinich Bohdan" userId="48e65c9f34e137d0" providerId="LiveId" clId="{8DA2D83B-F010-DF4B-B568-CF02F0D05539}" dt="2021-09-08T04:17:08.950" v="5562" actId="478"/>
          <ac:spMkLst>
            <pc:docMk/>
            <pc:sldMk cId="3075224607" sldId="538"/>
            <ac:spMk id="2" creationId="{4F97A341-BC61-6746-BBFA-97C69F64B1F4}"/>
          </ac:spMkLst>
        </pc:spChg>
        <pc:spChg chg="mod">
          <ac:chgData name="Kulinich Bohdan" userId="48e65c9f34e137d0" providerId="LiveId" clId="{8DA2D83B-F010-DF4B-B568-CF02F0D05539}" dt="2021-09-09T19:10:01.542" v="6089" actId="20577"/>
          <ac:spMkLst>
            <pc:docMk/>
            <pc:sldMk cId="3075224607" sldId="538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20:15:34.360" v="6737" actId="207"/>
          <ac:spMkLst>
            <pc:docMk/>
            <pc:sldMk cId="3075224607" sldId="538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20:15:49.034" v="6738" actId="207"/>
          <ac:spMkLst>
            <pc:docMk/>
            <pc:sldMk cId="3075224607" sldId="538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20:15:14.114" v="6733" actId="207"/>
          <ac:spMkLst>
            <pc:docMk/>
            <pc:sldMk cId="3075224607" sldId="538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20:16:14.196" v="6743" actId="1076"/>
          <ac:spMkLst>
            <pc:docMk/>
            <pc:sldMk cId="3075224607" sldId="538"/>
            <ac:spMk id="27" creationId="{4942564E-ECD2-E74C-BB0B-922E46DFBBB2}"/>
          </ac:spMkLst>
        </pc:spChg>
        <pc:spChg chg="add mod">
          <ac:chgData name="Kulinich Bohdan" userId="48e65c9f34e137d0" providerId="LiveId" clId="{8DA2D83B-F010-DF4B-B568-CF02F0D05539}" dt="2021-09-09T20:16:02.700" v="6741" actId="207"/>
          <ac:spMkLst>
            <pc:docMk/>
            <pc:sldMk cId="3075224607" sldId="538"/>
            <ac:spMk id="28" creationId="{8757C5CA-B4D8-DF45-99DD-1CD90CCBA835}"/>
          </ac:spMkLst>
        </pc:spChg>
        <pc:spChg chg="add mod">
          <ac:chgData name="Kulinich Bohdan" userId="48e65c9f34e137d0" providerId="LiveId" clId="{8DA2D83B-F010-DF4B-B568-CF02F0D05539}" dt="2021-09-09T17:57:13.234" v="5952" actId="14100"/>
          <ac:spMkLst>
            <pc:docMk/>
            <pc:sldMk cId="3075224607" sldId="538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39" creationId="{28E5D06F-4806-C04A-BE84-BFA8380EB5F9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2" creationId="{1B989E32-9763-944A-8B7F-5C199408EF7D}"/>
          </ac:spMkLst>
        </pc:spChg>
        <pc:spChg chg="add mod">
          <ac:chgData name="Kulinich Bohdan" userId="48e65c9f34e137d0" providerId="LiveId" clId="{8DA2D83B-F010-DF4B-B568-CF02F0D05539}" dt="2021-09-09T20:12:22.213" v="6717" actId="1076"/>
          <ac:spMkLst>
            <pc:docMk/>
            <pc:sldMk cId="3075224607" sldId="538"/>
            <ac:spMk id="43" creationId="{C4C86B76-9D67-B845-AC62-9B812B47AC6E}"/>
          </ac:spMkLst>
        </pc:spChg>
        <pc:spChg chg="add mod">
          <ac:chgData name="Kulinich Bohdan" userId="48e65c9f34e137d0" providerId="LiveId" clId="{8DA2D83B-F010-DF4B-B568-CF02F0D05539}" dt="2021-09-09T20:14:56.330" v="6728" actId="207"/>
          <ac:spMkLst>
            <pc:docMk/>
            <pc:sldMk cId="3075224607" sldId="538"/>
            <ac:spMk id="44" creationId="{5D52D2B7-A069-1F4B-B505-F0C73269E78C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8" creationId="{64E56A03-B91C-CD4C-BEF2-C5DB8B156B40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49" creationId="{4622AF73-00E7-0242-A6AB-2336CDFE5A41}"/>
          </ac:spMkLst>
        </pc:spChg>
        <pc:spChg chg="add del mod">
          <ac:chgData name="Kulinich Bohdan" userId="48e65c9f34e137d0" providerId="LiveId" clId="{8DA2D83B-F010-DF4B-B568-CF02F0D05539}" dt="2021-09-09T20:15:00.039" v="6729" actId="478"/>
          <ac:spMkLst>
            <pc:docMk/>
            <pc:sldMk cId="3075224607" sldId="538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8T04:16:56.376" v="5558" actId="478"/>
          <ac:spMkLst>
            <pc:docMk/>
            <pc:sldMk cId="3075224607" sldId="538"/>
            <ac:spMk id="50" creationId="{6282BA99-E65C-6C48-A25B-AE8A627EED8E}"/>
          </ac:spMkLst>
        </pc:spChg>
        <pc:spChg chg="add del mod">
          <ac:chgData name="Kulinich Bohdan" userId="48e65c9f34e137d0" providerId="LiveId" clId="{8DA2D83B-F010-DF4B-B568-CF02F0D05539}" dt="2021-09-09T20:15:03.202" v="6730" actId="478"/>
          <ac:spMkLst>
            <pc:docMk/>
            <pc:sldMk cId="3075224607" sldId="538"/>
            <ac:spMk id="50" creationId="{CBC98FB2-D0DB-FD4F-90EB-AA1F4233542A}"/>
          </ac:spMkLst>
        </pc:spChg>
        <pc:spChg chg="add mod">
          <ac:chgData name="Kulinich Bohdan" userId="48e65c9f34e137d0" providerId="LiveId" clId="{8DA2D83B-F010-DF4B-B568-CF02F0D05539}" dt="2021-09-09T20:16:44.573" v="6749" actId="207"/>
          <ac:spMkLst>
            <pc:docMk/>
            <pc:sldMk cId="3075224607" sldId="538"/>
            <ac:spMk id="51" creationId="{AB6C656F-57C8-8F45-A09E-9447885BD228}"/>
          </ac:spMkLst>
        </pc:spChg>
        <pc:spChg chg="add mod">
          <ac:chgData name="Kulinich Bohdan" userId="48e65c9f34e137d0" providerId="LiveId" clId="{8DA2D83B-F010-DF4B-B568-CF02F0D05539}" dt="2021-09-09T20:16:29.924" v="6746" actId="207"/>
          <ac:spMkLst>
            <pc:docMk/>
            <pc:sldMk cId="3075224607" sldId="538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09T20:15:24.905" v="6736" actId="1076"/>
          <ac:spMkLst>
            <pc:docMk/>
            <pc:sldMk cId="3075224607" sldId="538"/>
            <ac:spMk id="53" creationId="{9F8A5DEF-F5E7-1E46-97F0-3916937CBF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4" creationId="{1276E6D3-9315-CD42-841C-F6E06BD25274}"/>
          </ac:spMkLst>
        </pc:spChg>
        <pc:spChg chg="add del mod">
          <ac:chgData name="Kulinich Bohdan" userId="48e65c9f34e137d0" providerId="LiveId" clId="{8DA2D83B-F010-DF4B-B568-CF02F0D05539}" dt="2021-09-09T12:41:22.750" v="5891" actId="21"/>
          <ac:spMkLst>
            <pc:docMk/>
            <pc:sldMk cId="3075224607" sldId="538"/>
            <ac:spMk id="55" creationId="{11A3FA35-738A-5D41-BB5D-7292EC917290}"/>
          </ac:spMkLst>
        </pc:spChg>
        <pc:spChg chg="add mod">
          <ac:chgData name="Kulinich Bohdan" userId="48e65c9f34e137d0" providerId="LiveId" clId="{8DA2D83B-F010-DF4B-B568-CF02F0D05539}" dt="2021-09-09T20:16:19.286" v="6744" actId="207"/>
          <ac:spMkLst>
            <pc:docMk/>
            <pc:sldMk cId="3075224607" sldId="538"/>
            <ac:spMk id="56" creationId="{2669C300-29E4-7B4B-9FB8-7EA74CC0F77E}"/>
          </ac:spMkLst>
        </pc:spChg>
        <pc:spChg chg="add mod">
          <ac:chgData name="Kulinich Bohdan" userId="48e65c9f34e137d0" providerId="LiveId" clId="{8DA2D83B-F010-DF4B-B568-CF02F0D05539}" dt="2021-09-09T20:16:25.619" v="6745" actId="207"/>
          <ac:spMkLst>
            <pc:docMk/>
            <pc:sldMk cId="3075224607" sldId="538"/>
            <ac:spMk id="57" creationId="{CF9326EE-DDFC-C049-BFE4-E30D728A1167}"/>
          </ac:spMkLst>
        </pc:spChg>
        <pc:spChg chg="add mod">
          <ac:chgData name="Kulinich Bohdan" userId="48e65c9f34e137d0" providerId="LiveId" clId="{8DA2D83B-F010-DF4B-B568-CF02F0D05539}" dt="2021-09-09T20:16:53.545" v="6751" actId="207"/>
          <ac:spMkLst>
            <pc:docMk/>
            <pc:sldMk cId="3075224607" sldId="538"/>
            <ac:spMk id="60" creationId="{A1264244-43E9-FC4D-BB15-F79E0458840B}"/>
          </ac:spMkLst>
        </pc:spChg>
        <pc:spChg chg="add mod">
          <ac:chgData name="Kulinich Bohdan" userId="48e65c9f34e137d0" providerId="LiveId" clId="{8DA2D83B-F010-DF4B-B568-CF02F0D05539}" dt="2021-09-09T20:16:34.570" v="6747" actId="207"/>
          <ac:spMkLst>
            <pc:docMk/>
            <pc:sldMk cId="3075224607" sldId="538"/>
            <ac:spMk id="61" creationId="{1ED2D7AB-566A-9B49-8C85-C2792C8342FA}"/>
          </ac:spMkLst>
        </pc:spChg>
        <pc:spChg chg="add del mod">
          <ac:chgData name="Kulinich Bohdan" userId="48e65c9f34e137d0" providerId="LiveId" clId="{8DA2D83B-F010-DF4B-B568-CF02F0D05539}" dt="2021-09-09T20:15:06.657" v="6731" actId="478"/>
          <ac:spMkLst>
            <pc:docMk/>
            <pc:sldMk cId="3075224607" sldId="538"/>
            <ac:spMk id="70" creationId="{1ABC2FB9-AB3F-EA41-8910-C0E513295BBD}"/>
          </ac:spMkLst>
        </pc:spChg>
        <pc:spChg chg="add del mod">
          <ac:chgData name="Kulinich Bohdan" userId="48e65c9f34e137d0" providerId="LiveId" clId="{8DA2D83B-F010-DF4B-B568-CF02F0D05539}" dt="2021-09-09T20:15:09.076" v="6732" actId="478"/>
          <ac:spMkLst>
            <pc:docMk/>
            <pc:sldMk cId="3075224607" sldId="538"/>
            <ac:spMk id="71" creationId="{E7F17941-E05A-9943-9D4C-73DA06A98622}"/>
          </ac:spMkLst>
        </pc:spChg>
        <pc:spChg chg="add mod">
          <ac:chgData name="Kulinich Bohdan" userId="48e65c9f34e137d0" providerId="LiveId" clId="{8DA2D83B-F010-DF4B-B568-CF02F0D05539}" dt="2021-09-09T17:57:32.709" v="5969" actId="20577"/>
          <ac:spMkLst>
            <pc:docMk/>
            <pc:sldMk cId="3075224607" sldId="538"/>
            <ac:spMk id="72" creationId="{DCA961AE-65CF-644B-BABF-7FA4B2D1CFD5}"/>
          </ac:spMkLst>
        </pc:spChg>
        <pc:spChg chg="add mod">
          <ac:chgData name="Kulinich Bohdan" userId="48e65c9f34e137d0" providerId="LiveId" clId="{8DA2D83B-F010-DF4B-B568-CF02F0D05539}" dt="2021-09-09T20:16:49.669" v="6750" actId="207"/>
          <ac:spMkLst>
            <pc:docMk/>
            <pc:sldMk cId="3075224607" sldId="538"/>
            <ac:spMk id="73" creationId="{FB75CD6F-0188-D94B-8DB0-0E06FDCE5BC8}"/>
          </ac:spMkLst>
        </pc:spChg>
        <pc:spChg chg="add mod">
          <ac:chgData name="Kulinich Bohdan" userId="48e65c9f34e137d0" providerId="LiveId" clId="{8DA2D83B-F010-DF4B-B568-CF02F0D05539}" dt="2021-09-09T20:16:38.676" v="6748" actId="207"/>
          <ac:spMkLst>
            <pc:docMk/>
            <pc:sldMk cId="3075224607" sldId="538"/>
            <ac:spMk id="74" creationId="{BA0406E1-9793-F34D-BB86-1768B875E867}"/>
          </ac:spMkLst>
        </pc:spChg>
        <pc:spChg chg="add del mod">
          <ac:chgData name="Kulinich Bohdan" userId="48e65c9f34e137d0" providerId="LiveId" clId="{8DA2D83B-F010-DF4B-B568-CF02F0D05539}" dt="2021-09-09T18:21:18.509" v="5991"/>
          <ac:spMkLst>
            <pc:docMk/>
            <pc:sldMk cId="3075224607" sldId="538"/>
            <ac:spMk id="76" creationId="{4FC7DB12-C95E-C740-AE50-A95292573706}"/>
          </ac:spMkLst>
        </pc:spChg>
        <pc:spChg chg="add del mod">
          <ac:chgData name="Kulinich Bohdan" userId="48e65c9f34e137d0" providerId="LiveId" clId="{8DA2D83B-F010-DF4B-B568-CF02F0D05539}" dt="2021-09-09T18:14:07.791" v="5979" actId="478"/>
          <ac:spMkLst>
            <pc:docMk/>
            <pc:sldMk cId="3075224607" sldId="538"/>
            <ac:spMk id="132" creationId="{07A97393-7FF0-AE48-99A8-84664E8E9F54}"/>
          </ac:spMkLst>
        </pc:spChg>
        <pc:spChg chg="del">
          <ac:chgData name="Kulinich Bohdan" userId="48e65c9f34e137d0" providerId="LiveId" clId="{8DA2D83B-F010-DF4B-B568-CF02F0D05539}" dt="2021-09-08T04:16:59.143" v="5559" actId="478"/>
          <ac:spMkLst>
            <pc:docMk/>
            <pc:sldMk cId="3075224607" sldId="538"/>
            <ac:spMk id="151" creationId="{C02D3A99-047C-4F28-8311-0FDF1906EEE5}"/>
          </ac:spMkLst>
        </pc:s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2" creationId="{6F08C16E-DD26-C442-9FCA-431826B012DB}"/>
          </ac:grpSpMkLst>
        </pc:grpChg>
        <pc:grpChg chg="del">
          <ac:chgData name="Kulinich Bohdan" userId="48e65c9f34e137d0" providerId="LiveId" clId="{8DA2D83B-F010-DF4B-B568-CF02F0D05539}" dt="2021-09-08T04:17:03.111" v="5560" actId="478"/>
          <ac:grpSpMkLst>
            <pc:docMk/>
            <pc:sldMk cId="3075224607" sldId="538"/>
            <ac:grpSpMk id="13" creationId="{2E73C505-5C13-864F-AF9B-C95C15F94EDE}"/>
          </ac:grpSpMkLst>
        </pc:grpChg>
        <pc:picChg chg="del">
          <ac:chgData name="Kulinich Bohdan" userId="48e65c9f34e137d0" providerId="LiveId" clId="{8DA2D83B-F010-DF4B-B568-CF02F0D05539}" dt="2021-09-08T04:17:03.111" v="5560" actId="478"/>
          <ac:picMkLst>
            <pc:docMk/>
            <pc:sldMk cId="3075224607" sldId="538"/>
            <ac:picMk id="23" creationId="{83A84640-1BC0-EC4B-B5B5-93F0A8533BA3}"/>
          </ac:picMkLst>
        </pc:picChg>
        <pc:picChg chg="add del mod">
          <ac:chgData name="Kulinich Bohdan" userId="48e65c9f34e137d0" providerId="LiveId" clId="{8DA2D83B-F010-DF4B-B568-CF02F0D05539}" dt="2021-09-09T18:14:09.640" v="5980" actId="478"/>
          <ac:picMkLst>
            <pc:docMk/>
            <pc:sldMk cId="3075224607" sldId="538"/>
            <ac:picMk id="131" creationId="{EEAF16D6-EA0B-2E43-8E2E-E8BBF35C0CA3}"/>
          </ac:picMkLst>
        </pc:picChg>
        <pc:cxnChg chg="add mod">
          <ac:chgData name="Kulinich Bohdan" userId="48e65c9f34e137d0" providerId="LiveId" clId="{8DA2D83B-F010-DF4B-B568-CF02F0D05539}" dt="2021-09-09T12:34:27.627" v="5826" actId="208"/>
          <ac:cxnSpMkLst>
            <pc:docMk/>
            <pc:sldMk cId="3075224607" sldId="538"/>
            <ac:cxnSpMk id="10" creationId="{342BA717-5DE1-0A49-84E5-6DA3F88D60D7}"/>
          </ac:cxnSpMkLst>
        </pc:cxnChg>
        <pc:cxnChg chg="add mod">
          <ac:chgData name="Kulinich Bohdan" userId="48e65c9f34e137d0" providerId="LiveId" clId="{8DA2D83B-F010-DF4B-B568-CF02F0D05539}" dt="2021-09-09T12:34:39.440" v="5829" actId="208"/>
          <ac:cxnSpMkLst>
            <pc:docMk/>
            <pc:sldMk cId="3075224607" sldId="538"/>
            <ac:cxnSpMk id="12" creationId="{323B4B89-90E4-AC4E-92CD-E57EBC60468B}"/>
          </ac:cxnSpMkLst>
        </pc:cxnChg>
        <pc:cxnChg chg="add del mod">
          <ac:chgData name="Kulinich Bohdan" userId="48e65c9f34e137d0" providerId="LiveId" clId="{8DA2D83B-F010-DF4B-B568-CF02F0D05539}" dt="2021-09-09T18:18:34.559" v="5983" actId="478"/>
          <ac:cxnSpMkLst>
            <pc:docMk/>
            <pc:sldMk cId="3075224607" sldId="538"/>
            <ac:cxnSpMk id="14" creationId="{292E3215-E109-D048-9FC2-3577D1B53E98}"/>
          </ac:cxnSpMkLst>
        </pc:cxnChg>
        <pc:cxnChg chg="add del mod">
          <ac:chgData name="Kulinich Bohdan" userId="48e65c9f34e137d0" providerId="LiveId" clId="{8DA2D83B-F010-DF4B-B568-CF02F0D05539}" dt="2021-09-09T12:27:47.516" v="5731" actId="478"/>
          <ac:cxnSpMkLst>
            <pc:docMk/>
            <pc:sldMk cId="3075224607" sldId="538"/>
            <ac:cxnSpMk id="15" creationId="{59298A70-DC39-0641-9BFA-6BEAC835168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16" creationId="{E875D3FF-39A0-C347-BA35-AF50764638A1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20" creationId="{0F3F22E5-1A7F-B840-B16C-EB371637A9B3}"/>
          </ac:cxnSpMkLst>
        </pc:cxnChg>
        <pc:cxnChg chg="add del mod">
          <ac:chgData name="Kulinich Bohdan" userId="48e65c9f34e137d0" providerId="LiveId" clId="{8DA2D83B-F010-DF4B-B568-CF02F0D05539}" dt="2021-09-09T18:18:32.564" v="5982" actId="478"/>
          <ac:cxnSpMkLst>
            <pc:docMk/>
            <pc:sldMk cId="3075224607" sldId="538"/>
            <ac:cxnSpMk id="22" creationId="{C9232334-E226-A64F-A2B5-ECE70013878F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2:38:24.689" v="5841"/>
          <ac:cxnSpMkLst>
            <pc:docMk/>
            <pc:sldMk cId="3075224607" sldId="538"/>
            <ac:cxnSpMk id="38" creationId="{BF3F9BE5-4551-F14D-86EF-AFF38B2791A9}"/>
          </ac:cxnSpMkLst>
        </pc:cxnChg>
        <pc:cxnChg chg="add del mod">
          <ac:chgData name="Kulinich Bohdan" userId="48e65c9f34e137d0" providerId="LiveId" clId="{8DA2D83B-F010-DF4B-B568-CF02F0D05539}" dt="2021-09-09T12:38:49.020" v="5850"/>
          <ac:cxnSpMkLst>
            <pc:docMk/>
            <pc:sldMk cId="3075224607" sldId="538"/>
            <ac:cxnSpMk id="42" creationId="{A571CF97-DFA0-4341-A212-22A9168A41D3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5" creationId="{C27E59C6-70BC-C844-B23F-20B2295FD58A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7" creationId="{479D6241-C332-C44E-ADED-13317D2A784E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48" creationId="{3BB39030-C8BA-E74A-8F56-F8699FC1BE84}"/>
          </ac:cxnSpMkLst>
        </pc:cxnChg>
        <pc:cxnChg chg="add del mod">
          <ac:chgData name="Kulinich Bohdan" userId="48e65c9f34e137d0" providerId="LiveId" clId="{8DA2D83B-F010-DF4B-B568-CF02F0D05539}" dt="2021-09-09T12:41:22.750" v="5891" actId="21"/>
          <ac:cxnSpMkLst>
            <pc:docMk/>
            <pc:sldMk cId="3075224607" sldId="538"/>
            <ac:cxnSpMk id="53" creationId="{09E97336-8BBC-FE42-B246-0C6F4CD7CE9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8" creationId="{460A660C-5057-A14F-9716-6E498E757D1B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59" creationId="{76E3785E-308D-9348-90B7-AD8CF1A43E46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2" creationId="{B11A5DD6-AA71-DB46-AD98-760D00F77A52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3" creationId="{EDCE217F-BDC3-544B-82FD-85FF81523604}"/>
          </ac:cxnSpMkLst>
        </pc:cxnChg>
        <pc:cxnChg chg="add mod">
          <ac:chgData name="Kulinich Bohdan" userId="48e65c9f34e137d0" providerId="LiveId" clId="{8DA2D83B-F010-DF4B-B568-CF02F0D05539}" dt="2021-09-09T17:54:37.312" v="5911" actId="571"/>
          <ac:cxnSpMkLst>
            <pc:docMk/>
            <pc:sldMk cId="3075224607" sldId="538"/>
            <ac:cxnSpMk id="64" creationId="{163B0898-F8F5-DD4B-B80A-A6809E21DE79}"/>
          </ac:cxnSpMkLst>
        </pc:cxnChg>
        <pc:cxnChg chg="add mod">
          <ac:chgData name="Kulinich Bohdan" userId="48e65c9f34e137d0" providerId="LiveId" clId="{8DA2D83B-F010-DF4B-B568-CF02F0D05539}" dt="2021-09-09T20:12:22.213" v="6717" actId="1076"/>
          <ac:cxnSpMkLst>
            <pc:docMk/>
            <pc:sldMk cId="3075224607" sldId="538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8:22:42.017" v="6005" actId="1076"/>
          <ac:cxnSpMkLst>
            <pc:docMk/>
            <pc:sldMk cId="3075224607" sldId="538"/>
            <ac:cxnSpMk id="77" creationId="{D624C992-33F6-BE4D-9FE8-E478F35BC347}"/>
          </ac:cxnSpMkLst>
        </pc:cxnChg>
        <pc:cxnChg chg="add del mod">
          <ac:chgData name="Kulinich Bohdan" userId="48e65c9f34e137d0" providerId="LiveId" clId="{8DA2D83B-F010-DF4B-B568-CF02F0D05539}" dt="2021-09-09T18:28:08.893" v="6034" actId="478"/>
          <ac:cxnSpMkLst>
            <pc:docMk/>
            <pc:sldMk cId="3075224607" sldId="538"/>
            <ac:cxnSpMk id="79" creationId="{83F585C6-5BC3-594F-97AE-D2968E3C8E26}"/>
          </ac:cxnSpMkLst>
        </pc:cxnChg>
        <pc:cxnChg chg="add del mod">
          <ac:chgData name="Kulinich Bohdan" userId="48e65c9f34e137d0" providerId="LiveId" clId="{8DA2D83B-F010-DF4B-B568-CF02F0D05539}" dt="2021-09-09T18:26:58.948" v="6028"/>
          <ac:cxnSpMkLst>
            <pc:docMk/>
            <pc:sldMk cId="3075224607" sldId="538"/>
            <ac:cxnSpMk id="80" creationId="{673CF7A3-44F7-2944-9A26-D40AE20C6F30}"/>
          </ac:cxnSpMkLst>
        </pc:cxnChg>
        <pc:cxnChg chg="add del mod">
          <ac:chgData name="Kulinich Bohdan" userId="48e65c9f34e137d0" providerId="LiveId" clId="{8DA2D83B-F010-DF4B-B568-CF02F0D05539}" dt="2021-09-09T19:11:26.394" v="6091"/>
          <ac:cxnSpMkLst>
            <pc:docMk/>
            <pc:sldMk cId="3075224607" sldId="538"/>
            <ac:cxnSpMk id="89" creationId="{54D9A3FE-1590-CA41-8F5B-915B44D7E950}"/>
          </ac:cxnSpMkLst>
        </pc:cxnChg>
        <pc:cxnChg chg="del">
          <ac:chgData name="Kulinich Bohdan" userId="48e65c9f34e137d0" providerId="LiveId" clId="{8DA2D83B-F010-DF4B-B568-CF02F0D05539}" dt="2021-09-08T04:17:03.111" v="5560" actId="478"/>
          <ac:cxnSpMkLst>
            <pc:docMk/>
            <pc:sldMk cId="3075224607" sldId="538"/>
            <ac:cxnSpMk id="130" creationId="{BB931B3D-F1C3-2B43-ADF3-8CF0901B1811}"/>
          </ac:cxnSpMkLst>
        </pc:cxnChg>
      </pc:sldChg>
      <pc:sldChg chg="new del">
        <pc:chgData name="Kulinich Bohdan" userId="48e65c9f34e137d0" providerId="LiveId" clId="{8DA2D83B-F010-DF4B-B568-CF02F0D05539}" dt="2021-09-10T16:07:28.027" v="8010" actId="2696"/>
        <pc:sldMkLst>
          <pc:docMk/>
          <pc:sldMk cId="3436692919" sldId="539"/>
        </pc:sldMkLst>
      </pc:sldChg>
      <pc:sldChg chg="addSp delSp modSp add mod delAnim modAnim">
        <pc:chgData name="Kulinich Bohdan" userId="48e65c9f34e137d0" providerId="LiveId" clId="{8DA2D83B-F010-DF4B-B568-CF02F0D05539}" dt="2021-09-10T04:07:29.964" v="6763"/>
        <pc:sldMkLst>
          <pc:docMk/>
          <pc:sldMk cId="4035814086" sldId="540"/>
        </pc:sldMkLst>
        <pc:spChg chg="mod">
          <ac:chgData name="Kulinich Bohdan" userId="48e65c9f34e137d0" providerId="LiveId" clId="{8DA2D83B-F010-DF4B-B568-CF02F0D05539}" dt="2021-09-09T19:25:51.114" v="6313" actId="207"/>
          <ac:spMkLst>
            <pc:docMk/>
            <pc:sldMk cId="4035814086" sldId="540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09T19:55:26.163" v="6446" actId="20577"/>
          <ac:spMkLst>
            <pc:docMk/>
            <pc:sldMk cId="4035814086" sldId="540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4" creationId="{2723A031-8E53-004A-91E8-BAFCBB2FE2BF}"/>
          </ac:spMkLst>
        </pc:spChg>
        <pc:spChg chg="add mod">
          <ac:chgData name="Kulinich Bohdan" userId="48e65c9f34e137d0" providerId="LiveId" clId="{8DA2D83B-F010-DF4B-B568-CF02F0D05539}" dt="2021-09-09T19:56:51.071" v="6454" actId="20577"/>
          <ac:spMkLst>
            <pc:docMk/>
            <pc:sldMk cId="4035814086" sldId="540"/>
            <ac:spMk id="24" creationId="{E8D77B56-3DDF-0E42-AC68-D08DCB759318}"/>
          </ac:spMkLst>
        </pc:spChg>
        <pc:spChg chg="add mod">
          <ac:chgData name="Kulinich Bohdan" userId="48e65c9f34e137d0" providerId="LiveId" clId="{8DA2D83B-F010-DF4B-B568-CF02F0D05539}" dt="2021-09-09T19:57:00.422" v="6457" actId="20577"/>
          <ac:spMkLst>
            <pc:docMk/>
            <pc:sldMk cId="4035814086" sldId="540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5" creationId="{FF73BD31-6095-4A41-B7F0-A12A8E9D488F}"/>
          </ac:spMkLst>
        </pc:spChg>
        <pc:spChg chg="add mod">
          <ac:chgData name="Kulinich Bohdan" userId="48e65c9f34e137d0" providerId="LiveId" clId="{8DA2D83B-F010-DF4B-B568-CF02F0D05539}" dt="2021-09-09T19:57:09.231" v="6460" actId="20577"/>
          <ac:spMkLst>
            <pc:docMk/>
            <pc:sldMk cId="4035814086" sldId="540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6" creationId="{F6BA09EF-2391-7F4C-84DF-B01DE36E4E25}"/>
          </ac:spMkLst>
        </pc:spChg>
        <pc:spChg chg="add mod">
          <ac:chgData name="Kulinich Bohdan" userId="48e65c9f34e137d0" providerId="LiveId" clId="{8DA2D83B-F010-DF4B-B568-CF02F0D05539}" dt="2021-09-09T19:59:46.688" v="6510" actId="20577"/>
          <ac:spMkLst>
            <pc:docMk/>
            <pc:sldMk cId="4035814086" sldId="540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29" creationId="{1BADE252-94FC-D348-A392-4FC7BD565610}"/>
          </ac:spMkLst>
        </pc:spChg>
        <pc:spChg chg="add mod">
          <ac:chgData name="Kulinich Bohdan" userId="48e65c9f34e137d0" providerId="LiveId" clId="{8DA2D83B-F010-DF4B-B568-CF02F0D05539}" dt="2021-09-09T20:02:21.054" v="6653" actId="14100"/>
          <ac:spMkLst>
            <pc:docMk/>
            <pc:sldMk cId="4035814086" sldId="540"/>
            <ac:spMk id="29" creationId="{35B6FA4D-973C-A94F-9AAE-8749E02665A9}"/>
          </ac:spMkLst>
        </pc:spChg>
        <pc:spChg chg="add mod">
          <ac:chgData name="Kulinich Bohdan" userId="48e65c9f34e137d0" providerId="LiveId" clId="{8DA2D83B-F010-DF4B-B568-CF02F0D05539}" dt="2021-09-10T04:06:25.135" v="6760" actId="1076"/>
          <ac:spMkLst>
            <pc:docMk/>
            <pc:sldMk cId="4035814086" sldId="540"/>
            <ac:spMk id="30" creationId="{F104C545-311D-154F-9E8A-2D9B0EE2D22C}"/>
          </ac:spMkLst>
        </pc:spChg>
        <pc:spChg chg="add mod">
          <ac:chgData name="Kulinich Bohdan" userId="48e65c9f34e137d0" providerId="LiveId" clId="{8DA2D83B-F010-DF4B-B568-CF02F0D05539}" dt="2021-09-10T04:05:55.156" v="6756" actId="207"/>
          <ac:spMkLst>
            <pc:docMk/>
            <pc:sldMk cId="4035814086" sldId="540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49" creationId="{E6D1B3F7-5F01-CF41-874F-6CB33AE68A11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0" creationId="{CBC98FB2-D0DB-FD4F-90EB-AA1F4233542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2" creationId="{15C33E41-7416-FD46-83EB-E8AA59D158E2}"/>
          </ac:spMkLst>
        </pc:spChg>
        <pc:spChg chg="add mod">
          <ac:chgData name="Kulinich Bohdan" userId="48e65c9f34e137d0" providerId="LiveId" clId="{8DA2D83B-F010-DF4B-B568-CF02F0D05539}" dt="2021-09-10T04:06:13.605" v="6758" actId="207"/>
          <ac:spMkLst>
            <pc:docMk/>
            <pc:sldMk cId="4035814086" sldId="540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61" creationId="{1ED2D7AB-566A-9B49-8C85-C2792C8342FA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0" creationId="{1ABC2FB9-AB3F-EA41-8910-C0E513295BBD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1" creationId="{E7F17941-E05A-9943-9D4C-73DA06A98622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09T19:11:32.716" v="6093" actId="478"/>
          <ac:spMkLst>
            <pc:docMk/>
            <pc:sldMk cId="4035814086" sldId="540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0T04:05:50.381" v="6755" actId="207"/>
          <ac:spMkLst>
            <pc:docMk/>
            <pc:sldMk cId="4035814086" sldId="540"/>
            <ac:spMk id="80" creationId="{75E054D5-5CA2-7A4C-8446-28305AA62356}"/>
          </ac:spMkLst>
        </pc:spChg>
        <pc:spChg chg="add mod">
          <ac:chgData name="Kulinich Bohdan" userId="48e65c9f34e137d0" providerId="LiveId" clId="{8DA2D83B-F010-DF4B-B568-CF02F0D05539}" dt="2021-09-10T04:06:01.366" v="6757" actId="207"/>
          <ac:spMkLst>
            <pc:docMk/>
            <pc:sldMk cId="4035814086" sldId="540"/>
            <ac:spMk id="81" creationId="{5EF89008-A80B-B341-A9BE-167F3C8FB7F1}"/>
          </ac:spMkLst>
        </pc:spChg>
        <pc:spChg chg="add mod">
          <ac:chgData name="Kulinich Bohdan" userId="48e65c9f34e137d0" providerId="LiveId" clId="{8DA2D83B-F010-DF4B-B568-CF02F0D05539}" dt="2021-09-09T19:53:25.415" v="6396" actId="14100"/>
          <ac:spMkLst>
            <pc:docMk/>
            <pc:sldMk cId="4035814086" sldId="540"/>
            <ac:spMk id="82" creationId="{645B0D41-FF41-E84D-9C2E-F289B0D98D65}"/>
          </ac:spMkLst>
        </pc:spChg>
        <pc:spChg chg="add mod">
          <ac:chgData name="Kulinich Bohdan" userId="48e65c9f34e137d0" providerId="LiveId" clId="{8DA2D83B-F010-DF4B-B568-CF02F0D05539}" dt="2021-09-09T19:26:02.864" v="6315" actId="1076"/>
          <ac:spMkLst>
            <pc:docMk/>
            <pc:sldMk cId="4035814086" sldId="540"/>
            <ac:spMk id="83" creationId="{2A6B7AD2-DB41-1A41-AEB3-50B5E05B6E36}"/>
          </ac:spMkLst>
        </pc:spChg>
        <pc:spChg chg="add mod">
          <ac:chgData name="Kulinich Bohdan" userId="48e65c9f34e137d0" providerId="LiveId" clId="{8DA2D83B-F010-DF4B-B568-CF02F0D05539}" dt="2021-09-09T19:51:39.787" v="6342" actId="1076"/>
          <ac:spMkLst>
            <pc:docMk/>
            <pc:sldMk cId="4035814086" sldId="540"/>
            <ac:spMk id="84" creationId="{502F062A-2BFD-9F4C-BCBB-2FE3BCFC9A84}"/>
          </ac:spMkLst>
        </pc:spChg>
        <pc:grpChg chg="add del mod">
          <ac:chgData name="Kulinich Bohdan" userId="48e65c9f34e137d0" providerId="LiveId" clId="{8DA2D83B-F010-DF4B-B568-CF02F0D05539}" dt="2021-09-09T19:20:13.329" v="6179" actId="165"/>
          <ac:grpSpMkLst>
            <pc:docMk/>
            <pc:sldMk cId="4035814086" sldId="540"/>
            <ac:grpSpMk id="17" creationId="{57BB6784-1D89-0049-BBD5-3B22691E72E6}"/>
          </ac:grpSpMkLst>
        </pc:grpChg>
        <pc:picChg chg="add mod">
          <ac:chgData name="Kulinich Bohdan" userId="48e65c9f34e137d0" providerId="LiveId" clId="{8DA2D83B-F010-DF4B-B568-CF02F0D05539}" dt="2021-09-09T20:01:28.263" v="6515"/>
          <ac:picMkLst>
            <pc:docMk/>
            <pc:sldMk cId="4035814086" sldId="540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09T19:14:10.826" v="6128" actId="167"/>
          <ac:picMkLst>
            <pc:docMk/>
            <pc:sldMk cId="4035814086" sldId="540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2" creationId="{323B4B89-90E4-AC4E-92CD-E57EBC60468B}"/>
          </ac:cxnSpMkLst>
        </pc:cxnChg>
        <pc:cxnChg chg="add del mod topLvl">
          <ac:chgData name="Kulinich Bohdan" userId="48e65c9f34e137d0" providerId="LiveId" clId="{8DA2D83B-F010-DF4B-B568-CF02F0D05539}" dt="2021-09-09T19:20:58.505" v="6191" actId="478"/>
          <ac:cxnSpMkLst>
            <pc:docMk/>
            <pc:sldMk cId="4035814086" sldId="540"/>
            <ac:cxnSpMk id="14" creationId="{74E2CCF1-0A18-B94F-9F3B-D836BA08D6FF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32" creationId="{3A90A2CE-D5F4-A74A-A129-A533495BD252}"/>
          </ac:cxnSpMkLst>
        </pc:cxnChg>
        <pc:cxnChg chg="add del mod">
          <ac:chgData name="Kulinich Bohdan" userId="48e65c9f34e137d0" providerId="LiveId" clId="{8DA2D83B-F010-DF4B-B568-CF02F0D05539}" dt="2021-09-09T19:21:32.103" v="6200" actId="478"/>
          <ac:cxnSpMkLst>
            <pc:docMk/>
            <pc:sldMk cId="4035814086" sldId="540"/>
            <ac:cxnSpMk id="42" creationId="{D68CE54D-F0A2-404A-9580-F2732A2D58DB}"/>
          </ac:cxnSpMkLst>
        </pc:cxnChg>
        <pc:cxnChg chg="add del mod">
          <ac:chgData name="Kulinich Bohdan" userId="48e65c9f34e137d0" providerId="LiveId" clId="{8DA2D83B-F010-DF4B-B568-CF02F0D05539}" dt="2021-09-09T19:21:38.598" v="6202" actId="478"/>
          <ac:cxnSpMkLst>
            <pc:docMk/>
            <pc:sldMk cId="4035814086" sldId="540"/>
            <ac:cxnSpMk id="43" creationId="{72180DFD-B8CD-A24C-96BE-A9378DE112F0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48" creationId="{3BB39030-C8BA-E74A-8F56-F8699FC1BE84}"/>
          </ac:cxnSpMkLst>
        </pc:cxnChg>
        <pc:cxnChg chg="add mod topLvl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3" creationId="{EDCE217F-BDC3-544B-82FD-85FF81523604}"/>
          </ac:cxnSpMkLst>
        </pc:cxnChg>
        <pc:cxnChg chg="add del mod topLvl">
          <ac:chgData name="Kulinich Bohdan" userId="48e65c9f34e137d0" providerId="LiveId" clId="{8DA2D83B-F010-DF4B-B568-CF02F0D05539}" dt="2021-09-09T19:20:34.595" v="6183" actId="478"/>
          <ac:cxnSpMkLst>
            <pc:docMk/>
            <pc:sldMk cId="4035814086" sldId="540"/>
            <ac:cxnSpMk id="64" creationId="{687A5975-81FE-D44A-85E0-CAB1D5A8E9C8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65" creationId="{CC474600-467B-EB4A-9886-FA30C9518228}"/>
          </ac:cxnSpMkLst>
        </pc:cxnChg>
        <pc:cxnChg chg="add del mod topLvl">
          <ac:chgData name="Kulinich Bohdan" userId="48e65c9f34e137d0" providerId="LiveId" clId="{8DA2D83B-F010-DF4B-B568-CF02F0D05539}" dt="2021-09-09T19:20:36.311" v="6184" actId="478"/>
          <ac:cxnSpMkLst>
            <pc:docMk/>
            <pc:sldMk cId="4035814086" sldId="540"/>
            <ac:cxnSpMk id="66" creationId="{85585EE6-E5F1-AA4A-A53A-9B9FAEC3CB6C}"/>
          </ac:cxnSpMkLst>
        </pc:cxnChg>
        <pc:cxnChg chg="add mod topLvl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7" creationId="{1F34436C-82AF-1D49-AA8D-CA8D9830F7A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68" creationId="{D894E378-25B4-6E4B-8B7F-40D7A3269FA9}"/>
          </ac:cxnSpMkLst>
        </pc:cxnChg>
        <pc:cxnChg chg="add mod">
          <ac:chgData name="Kulinich Bohdan" userId="48e65c9f34e137d0" providerId="LiveId" clId="{8DA2D83B-F010-DF4B-B568-CF02F0D05539}" dt="2021-09-09T19:22:40.488" v="6233" actId="693"/>
          <ac:cxnSpMkLst>
            <pc:docMk/>
            <pc:sldMk cId="4035814086" sldId="540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09T19:22:00.946" v="6227" actId="1037"/>
          <ac:cxnSpMkLst>
            <pc:docMk/>
            <pc:sldMk cId="4035814086" sldId="540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09T19:11:32.716" v="6093" actId="478"/>
          <ac:cxnSpMkLst>
            <pc:docMk/>
            <pc:sldMk cId="4035814086" sldId="540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09T19:21:37.114" v="6201" actId="1076"/>
          <ac:cxnSpMkLst>
            <pc:docMk/>
            <pc:sldMk cId="4035814086" sldId="540"/>
            <ac:cxnSpMk id="78" creationId="{88C0C536-8EAD-664C-B95D-2BF7A7BC4CE8}"/>
          </ac:cxnSpMkLst>
        </pc:cxnChg>
        <pc:cxnChg chg="add mod">
          <ac:chgData name="Kulinich Bohdan" userId="48e65c9f34e137d0" providerId="LiveId" clId="{8DA2D83B-F010-DF4B-B568-CF02F0D05539}" dt="2021-09-09T19:23:02.889" v="6235" actId="1076"/>
          <ac:cxnSpMkLst>
            <pc:docMk/>
            <pc:sldMk cId="4035814086" sldId="540"/>
            <ac:cxnSpMk id="79" creationId="{B50D5627-1838-8148-89BC-6B00B41CD93B}"/>
          </ac:cxnSpMkLst>
        </pc:cxnChg>
      </pc:sldChg>
      <pc:sldChg chg="addSp delSp modSp add mod addAnim delAnim modAnim">
        <pc:chgData name="Kulinich Bohdan" userId="48e65c9f34e137d0" providerId="LiveId" clId="{8DA2D83B-F010-DF4B-B568-CF02F0D05539}" dt="2021-09-11T18:30:41.926" v="8076" actId="20577"/>
        <pc:sldMkLst>
          <pc:docMk/>
          <pc:sldMk cId="2709648825" sldId="541"/>
        </pc:sldMkLst>
        <pc:spChg chg="mod">
          <ac:chgData name="Kulinich Bohdan" userId="48e65c9f34e137d0" providerId="LiveId" clId="{8DA2D83B-F010-DF4B-B568-CF02F0D05539}" dt="2021-09-10T04:08:43.365" v="6782" actId="20577"/>
          <ac:spMkLst>
            <pc:docMk/>
            <pc:sldMk cId="2709648825" sldId="541"/>
            <ac:spMk id="6" creationId="{C455324C-6A9E-440D-AAF7-47FB99AD2433}"/>
          </ac:spMkLst>
        </pc:spChg>
        <pc:spChg chg="add mod">
          <ac:chgData name="Kulinich Bohdan" userId="48e65c9f34e137d0" providerId="LiveId" clId="{8DA2D83B-F010-DF4B-B568-CF02F0D05539}" dt="2021-09-10T06:38:39.792" v="7143" actId="1076"/>
          <ac:spMkLst>
            <pc:docMk/>
            <pc:sldMk cId="2709648825" sldId="541"/>
            <ac:spMk id="8" creationId="{266FEDF3-9D42-A449-BCFF-8A1792683A8D}"/>
          </ac:spMkLst>
        </pc:spChg>
        <pc:spChg chg="add del mod">
          <ac:chgData name="Kulinich Bohdan" userId="48e65c9f34e137d0" providerId="LiveId" clId="{8DA2D83B-F010-DF4B-B568-CF02F0D05539}" dt="2021-09-10T07:08:58.722" v="7302" actId="1076"/>
          <ac:spMkLst>
            <pc:docMk/>
            <pc:sldMk cId="2709648825" sldId="541"/>
            <ac:spMk id="9" creationId="{A3FA2216-0ECF-F949-AFB8-E0B1E65BC62D}"/>
          </ac:spMkLst>
        </pc:spChg>
        <pc:spChg chg="add mod">
          <ac:chgData name="Kulinich Bohdan" userId="48e65c9f34e137d0" providerId="LiveId" clId="{8DA2D83B-F010-DF4B-B568-CF02F0D05539}" dt="2021-09-10T07:16:35.914" v="7427" actId="207"/>
          <ac:spMkLst>
            <pc:docMk/>
            <pc:sldMk cId="2709648825" sldId="541"/>
            <ac:spMk id="10" creationId="{E23F5726-4F32-294A-B003-2B5AFBB712CF}"/>
          </ac:spMkLst>
        </pc:spChg>
        <pc:spChg chg="add mod">
          <ac:chgData name="Kulinich Bohdan" userId="48e65c9f34e137d0" providerId="LiveId" clId="{8DA2D83B-F010-DF4B-B568-CF02F0D05539}" dt="2021-09-10T07:16:41.147" v="7428" actId="207"/>
          <ac:spMkLst>
            <pc:docMk/>
            <pc:sldMk cId="2709648825" sldId="541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18:10.774" v="7435" actId="14100"/>
          <ac:spMkLst>
            <pc:docMk/>
            <pc:sldMk cId="2709648825" sldId="541"/>
            <ac:spMk id="12" creationId="{2EA0F5D3-CA39-F943-82E1-B0B764E78768}"/>
          </ac:spMkLst>
        </pc:spChg>
        <pc:spChg chg="add mod">
          <ac:chgData name="Kulinich Bohdan" userId="48e65c9f34e137d0" providerId="LiveId" clId="{8DA2D83B-F010-DF4B-B568-CF02F0D05539}" dt="2021-09-11T18:30:39.070" v="8075" actId="20577"/>
          <ac:spMkLst>
            <pc:docMk/>
            <pc:sldMk cId="2709648825" sldId="541"/>
            <ac:spMk id="13" creationId="{CA764E43-DC76-0A44-88AA-6D33011DAF28}"/>
          </ac:spMkLst>
        </pc:spChg>
        <pc:spChg chg="add mod">
          <ac:chgData name="Kulinich Bohdan" userId="48e65c9f34e137d0" providerId="LiveId" clId="{8DA2D83B-F010-DF4B-B568-CF02F0D05539}" dt="2021-09-11T18:30:41.926" v="8076" actId="20577"/>
          <ac:spMkLst>
            <pc:docMk/>
            <pc:sldMk cId="2709648825" sldId="541"/>
            <ac:spMk id="14" creationId="{589F998B-7DC5-7E42-901D-973EDE07D0DF}"/>
          </ac:spMkLst>
        </pc:spChg>
        <pc:spChg chg="add mod">
          <ac:chgData name="Kulinich Bohdan" userId="48e65c9f34e137d0" providerId="LiveId" clId="{8DA2D83B-F010-DF4B-B568-CF02F0D05539}" dt="2021-09-11T18:30:25.130" v="8074" actId="20577"/>
          <ac:spMkLst>
            <pc:docMk/>
            <pc:sldMk cId="2709648825" sldId="541"/>
            <ac:spMk id="15" creationId="{E490F7F5-1B49-E745-83C1-69759808D292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44" creationId="{DA487539-4259-7349-B4C5-4603013E4E9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53" creationId="{8DCC0D70-48F7-6F42-9D86-C7ABE9B3E39C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08:34.209" v="6765" actId="478"/>
          <ac:spMkLst>
            <pc:docMk/>
            <pc:sldMk cId="2709648825" sldId="541"/>
            <ac:spMk id="84" creationId="{502F062A-2BFD-9F4C-BCBB-2FE3BCFC9A84}"/>
          </ac:spMkLst>
        </pc:spChg>
        <pc:picChg chg="del">
          <ac:chgData name="Kulinich Bohdan" userId="48e65c9f34e137d0" providerId="LiveId" clId="{8DA2D83B-F010-DF4B-B568-CF02F0D05539}" dt="2021-09-10T04:08:34.209" v="6765" actId="478"/>
          <ac:picMkLst>
            <pc:docMk/>
            <pc:sldMk cId="2709648825" sldId="541"/>
            <ac:picMk id="28" creationId="{C3D19036-E4EC-8344-B3FB-6558E07C0947}"/>
          </ac:picMkLst>
        </pc:picChg>
        <pc:picChg chg="del">
          <ac:chgData name="Kulinich Bohdan" userId="48e65c9f34e137d0" providerId="LiveId" clId="{8DA2D83B-F010-DF4B-B568-CF02F0D05539}" dt="2021-09-10T04:08:37.082" v="6766" actId="478"/>
          <ac:picMkLst>
            <pc:docMk/>
            <pc:sldMk cId="2709648825" sldId="541"/>
            <ac:picMk id="54" creationId="{1CD577E9-A58F-5741-AEE5-BEA68D3B0AF6}"/>
          </ac:picMkLst>
        </pc:pic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08:34.209" v="6765" actId="478"/>
          <ac:cxnSpMkLst>
            <pc:docMk/>
            <pc:sldMk cId="2709648825" sldId="541"/>
            <ac:cxnSpMk id="79" creationId="{B50D5627-1838-8148-89BC-6B00B41CD93B}"/>
          </ac:cxnSpMkLst>
        </pc:cxnChg>
      </pc:sldChg>
      <pc:sldChg chg="addSp delSp modSp add del mod delAnim modAnim">
        <pc:chgData name="Kulinich Bohdan" userId="48e65c9f34e137d0" providerId="LiveId" clId="{8DA2D83B-F010-DF4B-B568-CF02F0D05539}" dt="2021-09-10T04:25:42.486" v="6878" actId="2696"/>
        <pc:sldMkLst>
          <pc:docMk/>
          <pc:sldMk cId="710622064" sldId="542"/>
        </pc:sldMkLst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2" creationId="{130E83B8-D5E2-C047-BA0C-1D4F351150D9}"/>
          </ac:spMkLst>
        </pc:spChg>
        <pc:spChg chg="add del mod">
          <ac:chgData name="Kulinich Bohdan" userId="48e65c9f34e137d0" providerId="LiveId" clId="{8DA2D83B-F010-DF4B-B568-CF02F0D05539}" dt="2021-09-10T04:15:49.740" v="6797"/>
          <ac:spMkLst>
            <pc:docMk/>
            <pc:sldMk cId="710622064" sldId="542"/>
            <ac:spMk id="37" creationId="{252AD3EB-842C-4B4B-8D09-E2005191DF70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0" creationId="{8F3D9E11-5A3F-B148-BACE-D2880D7F39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3" creationId="{E5BEF689-E7A0-2E4B-B62A-835FC2F12ADA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7" creationId="{39A95C59-8B09-CC4B-8DA7-C5DFF853609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49" creationId="{4C607082-0AE3-F44E-90C0-BFEED7455569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0" creationId="{C4A49857-33BA-1343-A405-A23DDAC2D80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5" creationId="{B0CF2334-D95E-3A49-ADC9-9D6C52810684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6" creationId="{1904123A-32D5-8E49-BF6A-AA0E65D05B1D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7" creationId="{F9AF6DE4-00C9-8C43-ADAD-472F2193F7AE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58" creationId="{5F495590-974D-6545-9A37-16153F124FFC}"/>
          </ac:spMkLst>
        </pc:spChg>
        <pc:spChg chg="del">
          <ac:chgData name="Kulinich Bohdan" userId="48e65c9f34e137d0" providerId="LiveId" clId="{8DA2D83B-F010-DF4B-B568-CF02F0D05539}" dt="2021-09-10T04:13:24.659" v="6784" actId="478"/>
          <ac:spMkLst>
            <pc:docMk/>
            <pc:sldMk cId="710622064" sldId="542"/>
            <ac:spMk id="60" creationId="{34BD0F19-E080-0147-ABF8-61619C0FC32F}"/>
          </ac:spMkLst>
        </pc:spChg>
        <pc:spChg chg="add mod">
          <ac:chgData name="Kulinich Bohdan" userId="48e65c9f34e137d0" providerId="LiveId" clId="{8DA2D83B-F010-DF4B-B568-CF02F0D05539}" dt="2021-09-10T04:22:23.948" v="6843" actId="1076"/>
          <ac:spMkLst>
            <pc:docMk/>
            <pc:sldMk cId="710622064" sldId="542"/>
            <ac:spMk id="61" creationId="{D7C3B224-40CA-1643-B86C-E40C128BAA7D}"/>
          </ac:spMkLst>
        </pc:spChg>
        <pc:spChg chg="add mod">
          <ac:chgData name="Kulinich Bohdan" userId="48e65c9f34e137d0" providerId="LiveId" clId="{8DA2D83B-F010-DF4B-B568-CF02F0D05539}" dt="2021-09-10T04:21:42.759" v="6840" actId="20577"/>
          <ac:spMkLst>
            <pc:docMk/>
            <pc:sldMk cId="710622064" sldId="542"/>
            <ac:spMk id="62" creationId="{14832748-04C6-384B-94B2-8890753C0B38}"/>
          </ac:spMkLst>
        </pc:spChg>
        <pc:spChg chg="add mod">
          <ac:chgData name="Kulinich Bohdan" userId="48e65c9f34e137d0" providerId="LiveId" clId="{8DA2D83B-F010-DF4B-B568-CF02F0D05539}" dt="2021-09-10T04:24:04.702" v="6868" actId="207"/>
          <ac:spMkLst>
            <pc:docMk/>
            <pc:sldMk cId="710622064" sldId="542"/>
            <ac:spMk id="63" creationId="{C5E94BEB-DFFC-714B-B016-A16B17BD02B4}"/>
          </ac:spMkLst>
        </pc:spChg>
        <pc:spChg chg="add mod">
          <ac:chgData name="Kulinich Bohdan" userId="48e65c9f34e137d0" providerId="LiveId" clId="{8DA2D83B-F010-DF4B-B568-CF02F0D05539}" dt="2021-09-10T04:22:32.491" v="6850" actId="1036"/>
          <ac:spMkLst>
            <pc:docMk/>
            <pc:sldMk cId="710622064" sldId="542"/>
            <ac:spMk id="64" creationId="{6F31C943-B15E-0642-BE22-83B6DE06EDD9}"/>
          </ac:spMkLst>
        </pc:spChg>
        <pc:spChg chg="add mod">
          <ac:chgData name="Kulinich Bohdan" userId="48e65c9f34e137d0" providerId="LiveId" clId="{8DA2D83B-F010-DF4B-B568-CF02F0D05539}" dt="2021-09-10T04:22:36.869" v="6851" actId="1076"/>
          <ac:spMkLst>
            <pc:docMk/>
            <pc:sldMk cId="710622064" sldId="542"/>
            <ac:spMk id="65" creationId="{DD1BF1AA-8100-1441-87A6-37B54D7C990C}"/>
          </ac:spMkLst>
        </pc:spChg>
        <pc:spChg chg="add mod">
          <ac:chgData name="Kulinich Bohdan" userId="48e65c9f34e137d0" providerId="LiveId" clId="{8DA2D83B-F010-DF4B-B568-CF02F0D05539}" dt="2021-09-10T04:24:10.685" v="6869" actId="207"/>
          <ac:spMkLst>
            <pc:docMk/>
            <pc:sldMk cId="710622064" sldId="542"/>
            <ac:spMk id="66" creationId="{6E76C288-0BC6-1A42-B250-EA30DAB621B6}"/>
          </ac:spMkLst>
        </pc:spChg>
        <pc:spChg chg="add mod">
          <ac:chgData name="Kulinich Bohdan" userId="48e65c9f34e137d0" providerId="LiveId" clId="{8DA2D83B-F010-DF4B-B568-CF02F0D05539}" dt="2021-09-10T04:23:14.650" v="6860" actId="1076"/>
          <ac:spMkLst>
            <pc:docMk/>
            <pc:sldMk cId="710622064" sldId="542"/>
            <ac:spMk id="67" creationId="{0EC4D185-9487-9642-B2BF-12DC31FEA11C}"/>
          </ac:spMkLst>
        </pc:spChg>
        <pc:spChg chg="add mod">
          <ac:chgData name="Kulinich Bohdan" userId="48e65c9f34e137d0" providerId="LiveId" clId="{8DA2D83B-F010-DF4B-B568-CF02F0D05539}" dt="2021-09-10T04:23:02.087" v="6857" actId="1076"/>
          <ac:spMkLst>
            <pc:docMk/>
            <pc:sldMk cId="710622064" sldId="542"/>
            <ac:spMk id="68" creationId="{07DB5D4E-B56B-8F43-9FAB-0B756C10CEC6}"/>
          </ac:spMkLst>
        </pc:spChg>
        <pc:spChg chg="add mod">
          <ac:chgData name="Kulinich Bohdan" userId="48e65c9f34e137d0" providerId="LiveId" clId="{8DA2D83B-F010-DF4B-B568-CF02F0D05539}" dt="2021-09-10T04:24:16.094" v="6870" actId="207"/>
          <ac:spMkLst>
            <pc:docMk/>
            <pc:sldMk cId="710622064" sldId="542"/>
            <ac:spMk id="69" creationId="{4C061678-92F3-FB4C-96AC-61991E317383}"/>
          </ac:spMkLst>
        </pc:spChg>
        <pc:spChg chg="add mod">
          <ac:chgData name="Kulinich Bohdan" userId="48e65c9f34e137d0" providerId="LiveId" clId="{8DA2D83B-F010-DF4B-B568-CF02F0D05539}" dt="2021-09-10T04:23:24.678" v="6862" actId="1076"/>
          <ac:spMkLst>
            <pc:docMk/>
            <pc:sldMk cId="710622064" sldId="542"/>
            <ac:spMk id="70" creationId="{31148346-8ED6-D446-B6ED-8AF398073B57}"/>
          </ac:spMkLst>
        </pc:spChg>
        <pc:spChg chg="add mod">
          <ac:chgData name="Kulinich Bohdan" userId="48e65c9f34e137d0" providerId="LiveId" clId="{8DA2D83B-F010-DF4B-B568-CF02F0D05539}" dt="2021-09-10T04:23:33.167" v="6864" actId="1076"/>
          <ac:spMkLst>
            <pc:docMk/>
            <pc:sldMk cId="710622064" sldId="542"/>
            <ac:spMk id="71" creationId="{587863E0-B16F-7042-9307-96E7942DFDD0}"/>
          </ac:spMkLst>
        </pc:spChg>
        <pc:spChg chg="add mod">
          <ac:chgData name="Kulinich Bohdan" userId="48e65c9f34e137d0" providerId="LiveId" clId="{8DA2D83B-F010-DF4B-B568-CF02F0D05539}" dt="2021-09-10T04:24:21.861" v="6871" actId="207"/>
          <ac:spMkLst>
            <pc:docMk/>
            <pc:sldMk cId="710622064" sldId="542"/>
            <ac:spMk id="72" creationId="{D2E56527-69F8-E846-A1B6-BD783076338C}"/>
          </ac:spMkLst>
        </pc:spChg>
        <pc:grpChg chg="add del mod">
          <ac:chgData name="Kulinich Bohdan" userId="48e65c9f34e137d0" providerId="LiveId" clId="{8DA2D83B-F010-DF4B-B568-CF02F0D05539}" dt="2021-09-10T04:17:48.482" v="6811" actId="165"/>
          <ac:grpSpMkLst>
            <pc:docMk/>
            <pc:sldMk cId="710622064" sldId="542"/>
            <ac:grpSpMk id="18" creationId="{9C54867B-AEAE-E247-A1E1-367563A1F02C}"/>
          </ac:grpSpMkLst>
        </pc:grp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0" creationId="{ECBD69B1-FB02-344F-A211-CA40CCA13A98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1" creationId="{F7B8B826-4360-074C-8019-800133F70220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2" creationId="{E1CFFC90-9D3A-2F4D-9D04-32E9E9663934}"/>
          </ac:cxnSpMkLst>
        </pc:cxnChg>
        <pc:cxnChg chg="add mod">
          <ac:chgData name="Kulinich Bohdan" userId="48e65c9f34e137d0" providerId="LiveId" clId="{8DA2D83B-F010-DF4B-B568-CF02F0D05539}" dt="2021-09-10T04:21:22.343" v="6835" actId="208"/>
          <ac:cxnSpMkLst>
            <pc:docMk/>
            <pc:sldMk cId="710622064" sldId="542"/>
            <ac:cxnSpMk id="26" creationId="{A35AE1A3-2342-5E43-8673-C731D797E35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7" creationId="{BEDACE40-3C31-9F43-997E-30C320D74467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8" creationId="{652B8228-697C-D44A-9735-4BF70E14A37D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29" creationId="{B0B5A872-304F-3240-BF68-2B7BE208C916}"/>
          </ac:cxnSpMkLst>
        </pc:cxnChg>
        <pc:cxnChg chg="add mod">
          <ac:chgData name="Kulinich Bohdan" userId="48e65c9f34e137d0" providerId="LiveId" clId="{8DA2D83B-F010-DF4B-B568-CF02F0D05539}" dt="2021-09-10T04:16:57.217" v="6805" actId="1582"/>
          <ac:cxnSpMkLst>
            <pc:docMk/>
            <pc:sldMk cId="710622064" sldId="542"/>
            <ac:cxnSpMk id="30" creationId="{B2D98FC6-3367-414C-AA42-81DE4CF6C94A}"/>
          </ac:cxnSpMkLst>
        </pc:cxnChg>
        <pc:cxnChg chg="del">
          <ac:chgData name="Kulinich Bohdan" userId="48e65c9f34e137d0" providerId="LiveId" clId="{8DA2D83B-F010-DF4B-B568-CF02F0D05539}" dt="2021-09-10T04:13:24.659" v="6784" actId="478"/>
          <ac:cxnSpMkLst>
            <pc:docMk/>
            <pc:sldMk cId="710622064" sldId="542"/>
            <ac:cxnSpMk id="36" creationId="{05DE3605-66E4-F34B-BB2D-2E97986778A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38" creationId="{5A7DE0B6-9DAA-1C42-B645-9E6B740066ED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1" creationId="{0C143E4B-20C3-4145-86A0-6B740ED8A4A7}"/>
          </ac:cxnSpMkLst>
        </pc:cxnChg>
        <pc:cxnChg chg="add mod topLvl">
          <ac:chgData name="Kulinich Bohdan" userId="48e65c9f34e137d0" providerId="LiveId" clId="{8DA2D83B-F010-DF4B-B568-CF02F0D05539}" dt="2021-09-10T04:17:48.482" v="6811" actId="165"/>
          <ac:cxnSpMkLst>
            <pc:docMk/>
            <pc:sldMk cId="710622064" sldId="542"/>
            <ac:cxnSpMk id="42" creationId="{8B5EA271-9D83-8446-944C-462E0D9F8821}"/>
          </ac:cxnSpMkLst>
        </pc:cxnChg>
        <pc:cxnChg chg="add mod topLvl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44" creationId="{F1748331-7322-C643-A464-0387222D349D}"/>
          </ac:cxnSpMkLst>
        </pc:cxnChg>
        <pc:cxnChg chg="add mod">
          <ac:chgData name="Kulinich Bohdan" userId="48e65c9f34e137d0" providerId="LiveId" clId="{8DA2D83B-F010-DF4B-B568-CF02F0D05539}" dt="2021-09-10T04:18:54.148" v="6817" actId="1076"/>
          <ac:cxnSpMkLst>
            <pc:docMk/>
            <pc:sldMk cId="710622064" sldId="542"/>
            <ac:cxnSpMk id="45" creationId="{63FA1090-C57B-5442-B077-5A5EE1AC8048}"/>
          </ac:cxnSpMkLst>
        </pc:cxnChg>
        <pc:cxnChg chg="add mod">
          <ac:chgData name="Kulinich Bohdan" userId="48e65c9f34e137d0" providerId="LiveId" clId="{8DA2D83B-F010-DF4B-B568-CF02F0D05539}" dt="2021-09-10T04:19:04.691" v="6819" actId="692"/>
          <ac:cxnSpMkLst>
            <pc:docMk/>
            <pc:sldMk cId="710622064" sldId="542"/>
            <ac:cxnSpMk id="48" creationId="{EA3792FF-0BB1-BA44-9EF8-66032651586C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1" creationId="{3C317783-9EC8-564F-ABEC-2FB14B9BBF7F}"/>
          </ac:cxnSpMkLst>
        </pc:cxnChg>
        <pc:cxnChg chg="add mod">
          <ac:chgData name="Kulinich Bohdan" userId="48e65c9f34e137d0" providerId="LiveId" clId="{8DA2D83B-F010-DF4B-B568-CF02F0D05539}" dt="2021-09-10T04:19:52.382" v="6825" actId="1076"/>
          <ac:cxnSpMkLst>
            <pc:docMk/>
            <pc:sldMk cId="710622064" sldId="542"/>
            <ac:cxnSpMk id="52" creationId="{7516DC83-6D38-3041-8312-4C43E63D1AA8}"/>
          </ac:cxnSpMkLst>
        </pc:cxnChg>
        <pc:cxnChg chg="add mod">
          <ac:chgData name="Kulinich Bohdan" userId="48e65c9f34e137d0" providerId="LiveId" clId="{8DA2D83B-F010-DF4B-B568-CF02F0D05539}" dt="2021-09-10T04:20:03.226" v="6827" actId="692"/>
          <ac:cxnSpMkLst>
            <pc:docMk/>
            <pc:sldMk cId="710622064" sldId="542"/>
            <ac:cxnSpMk id="53" creationId="{10E5B71A-E3D7-114B-9FE1-A98A277128F2}"/>
          </ac:cxnSpMkLst>
        </pc:cxnChg>
        <pc:cxnChg chg="add mod">
          <ac:chgData name="Kulinich Bohdan" userId="48e65c9f34e137d0" providerId="LiveId" clId="{8DA2D83B-F010-DF4B-B568-CF02F0D05539}" dt="2021-09-10T04:23:55.071" v="6867" actId="208"/>
          <ac:cxnSpMkLst>
            <pc:docMk/>
            <pc:sldMk cId="710622064" sldId="542"/>
            <ac:cxnSpMk id="54" creationId="{9E4E49F9-EF7D-ED49-9230-0336D7CA71A9}"/>
          </ac:cxnSpMkLst>
        </pc:cxnChg>
        <pc:cxnChg chg="add mod">
          <ac:chgData name="Kulinich Bohdan" userId="48e65c9f34e137d0" providerId="LiveId" clId="{8DA2D83B-F010-DF4B-B568-CF02F0D05539}" dt="2021-09-10T04:20:18.535" v="6831" actId="571"/>
          <ac:cxnSpMkLst>
            <pc:docMk/>
            <pc:sldMk cId="710622064" sldId="542"/>
            <ac:cxnSpMk id="59" creationId="{1A4D3634-865C-7840-ACD1-27A006BAE295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1T15:17:12.851" v="8072" actId="1076"/>
        <pc:sldMkLst>
          <pc:docMk/>
          <pc:sldMk cId="3439161611" sldId="543"/>
        </pc:sldMkLst>
        <pc:spChg chg="mod">
          <ac:chgData name="Kulinich Bohdan" userId="48e65c9f34e137d0" providerId="LiveId" clId="{8DA2D83B-F010-DF4B-B568-CF02F0D05539}" dt="2021-09-10T04:25:32.088" v="6876"/>
          <ac:spMkLst>
            <pc:docMk/>
            <pc:sldMk cId="3439161611" sldId="543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3" creationId="{999536DD-D87A-8F43-AA07-C03EE04FA6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4" creationId="{E8D77B56-3DDF-0E42-AC68-D08DCB759318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5" creationId="{9D5F3289-865E-4A42-BB0A-37752DB4CC84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6" creationId="{7D9C4EF8-1664-C54B-869C-A09D6DB3A35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7" creationId="{29433E3F-C18C-184E-AFE4-A7E4CDAAFEA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29" creationId="{35B6FA4D-973C-A94F-9AAE-8749E02665A9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30" creationId="{F104C545-311D-154F-9E8A-2D9B0EE2D22C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44" creationId="{DA487539-4259-7349-B4C5-4603013E4E96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5" creationId="{3FB0A6C7-4B4E-E841-8F92-2AD24505A7F0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7" creationId="{9088DB60-1664-CC40-B69C-5A2DD136D1C3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8" creationId="{9618962B-990A-B446-A130-9B9B2B5E4837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49" creationId="{A5DD5621-55A4-CE40-A289-1E55E6B69A2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0" creationId="{FBEE981B-01F9-884B-89EC-87B63636E6EB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1" creationId="{3A78F66D-3A82-C945-8A22-40D7319FC5E5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2" creationId="{5E621876-01F8-A544-A55B-C090115D3F2A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53" creationId="{8DCC0D70-48F7-6F42-9D86-C7ABE9B3E39C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6" creationId="{354EFD1F-CE87-4D4A-9049-C928CAFA36DF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7" creationId="{1A83E63D-FFB3-F241-A1E3-D6379B921E59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8" creationId="{92C0C53A-C7CF-574F-8C5D-9868663BCE9D}"/>
          </ac:spMkLst>
        </pc:spChg>
        <pc:spChg chg="add mod">
          <ac:chgData name="Kulinich Bohdan" userId="48e65c9f34e137d0" providerId="LiveId" clId="{8DA2D83B-F010-DF4B-B568-CF02F0D05539}" dt="2021-09-10T06:07:42.402" v="6940" actId="1076"/>
          <ac:spMkLst>
            <pc:docMk/>
            <pc:sldMk cId="3439161611" sldId="543"/>
            <ac:spMk id="59" creationId="{056D750D-83B2-3A4F-9233-F06F312CAB41}"/>
          </ac:spMkLst>
        </pc:spChg>
        <pc:spChg chg="add mod">
          <ac:chgData name="Kulinich Bohdan" userId="48e65c9f34e137d0" providerId="LiveId" clId="{8DA2D83B-F010-DF4B-B568-CF02F0D05539}" dt="2021-09-10T06:10:08.976" v="6967" actId="1076"/>
          <ac:spMkLst>
            <pc:docMk/>
            <pc:sldMk cId="3439161611" sldId="543"/>
            <ac:spMk id="60" creationId="{109FA486-0AEE-674B-A24A-F93E6331B12E}"/>
          </ac:spMkLst>
        </pc:spChg>
        <pc:spChg chg="add mod">
          <ac:chgData name="Kulinich Bohdan" userId="48e65c9f34e137d0" providerId="LiveId" clId="{8DA2D83B-F010-DF4B-B568-CF02F0D05539}" dt="2021-09-11T15:17:12.851" v="8072" actId="1076"/>
          <ac:spMkLst>
            <pc:docMk/>
            <pc:sldMk cId="3439161611" sldId="543"/>
            <ac:spMk id="61" creationId="{9E3EA932-5D67-3E47-BAC8-291818A7AF00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0" creationId="{75E054D5-5CA2-7A4C-8446-28305AA6235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1" creationId="{5EF89008-A80B-B341-A9BE-167F3C8FB7F1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2" creationId="{645B0D41-FF41-E84D-9C2E-F289B0D98D65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3" creationId="{2A6B7AD2-DB41-1A41-AEB3-50B5E05B6E36}"/>
          </ac:spMkLst>
        </pc:spChg>
        <pc:spChg chg="del">
          <ac:chgData name="Kulinich Bohdan" userId="48e65c9f34e137d0" providerId="LiveId" clId="{8DA2D83B-F010-DF4B-B568-CF02F0D05539}" dt="2021-09-10T04:25:18.456" v="6874" actId="478"/>
          <ac:spMkLst>
            <pc:docMk/>
            <pc:sldMk cId="3439161611" sldId="543"/>
            <ac:spMk id="84" creationId="{502F062A-2BFD-9F4C-BCBB-2FE3BCFC9A84}"/>
          </ac:spMkLst>
        </pc:spChg>
        <pc:picChg chg="add mod">
          <ac:chgData name="Kulinich Bohdan" userId="48e65c9f34e137d0" providerId="LiveId" clId="{8DA2D83B-F010-DF4B-B568-CF02F0D05539}" dt="2021-09-11T15:09:51.659" v="8027" actId="1076"/>
          <ac:picMkLst>
            <pc:docMk/>
            <pc:sldMk cId="3439161611" sldId="543"/>
            <ac:picMk id="7" creationId="{CE3B8C01-520C-7643-AB22-903D215FA380}"/>
          </ac:picMkLst>
        </pc:picChg>
        <pc:picChg chg="del">
          <ac:chgData name="Kulinich Bohdan" userId="48e65c9f34e137d0" providerId="LiveId" clId="{8DA2D83B-F010-DF4B-B568-CF02F0D05539}" dt="2021-09-10T04:25:18.456" v="6874" actId="478"/>
          <ac:picMkLst>
            <pc:docMk/>
            <pc:sldMk cId="3439161611" sldId="543"/>
            <ac:picMk id="28" creationId="{C3D19036-E4EC-8344-B3FB-6558E07C0947}"/>
          </ac:picMkLst>
        </pc:picChg>
        <pc:picChg chg="add mod">
          <ac:chgData name="Kulinich Bohdan" userId="48e65c9f34e137d0" providerId="LiveId" clId="{8DA2D83B-F010-DF4B-B568-CF02F0D05539}" dt="2021-09-11T15:09:31.646" v="8022" actId="207"/>
          <ac:picMkLst>
            <pc:docMk/>
            <pc:sldMk cId="3439161611" sldId="543"/>
            <ac:picMk id="44" creationId="{08A7895D-104D-854A-A8E6-E19DDA3766AA}"/>
          </ac:picMkLst>
        </pc:picChg>
        <pc:picChg chg="add mod">
          <ac:chgData name="Kulinich Bohdan" userId="48e65c9f34e137d0" providerId="LiveId" clId="{8DA2D83B-F010-DF4B-B568-CF02F0D05539}" dt="2021-09-11T13:58:38.743" v="8013" actId="1076"/>
          <ac:picMkLst>
            <pc:docMk/>
            <pc:sldMk cId="3439161611" sldId="543"/>
            <ac:picMk id="53" creationId="{78EC8814-9EEB-2A48-BE86-09292CD48F01}"/>
          </ac:picMkLst>
        </pc:picChg>
        <pc:picChg chg="del">
          <ac:chgData name="Kulinich Bohdan" userId="48e65c9f34e137d0" providerId="LiveId" clId="{8DA2D83B-F010-DF4B-B568-CF02F0D05539}" dt="2021-09-10T04:25:20.284" v="6875" actId="478"/>
          <ac:picMkLst>
            <pc:docMk/>
            <pc:sldMk cId="3439161611" sldId="543"/>
            <ac:picMk id="54" creationId="{1CD577E9-A58F-5741-AEE5-BEA68D3B0AF6}"/>
          </ac:picMkLst>
        </pc:picChg>
        <pc:picChg chg="add mod">
          <ac:chgData name="Kulinich Bohdan" userId="48e65c9f34e137d0" providerId="LiveId" clId="{8DA2D83B-F010-DF4B-B568-CF02F0D05539}" dt="2021-09-11T13:58:44.479" v="8015" actId="1076"/>
          <ac:picMkLst>
            <pc:docMk/>
            <pc:sldMk cId="3439161611" sldId="543"/>
            <ac:picMk id="54" creationId="{65BCBFF4-04C3-E84E-B920-6DE1D5954486}"/>
          </ac:picMkLst>
        </pc:pic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1" creationId="{D1BC9E51-5C50-2C48-840D-F1671368AD4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2" creationId="{301D236A-F6BE-A744-8546-4063616AC40E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4" creationId="{EA2C5E31-A4F0-9641-BF32-A68B9725C5AD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5" creationId="{C4B3C281-F8CE-0B4E-A632-B63AFE9B8D1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6" creationId="{7B6ACD3E-C028-2F4F-BEF2-22A674667718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7" creationId="{A6F35E2D-9334-4F4C-BD65-D13A38C19F3B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8" creationId="{55610408-7E3B-4C4C-9666-DE55EA534A3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39" creationId="{8EA11901-8155-6B44-AA7C-C46C4BBBFADA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0" creationId="{7E6D8348-2B22-E045-9626-89951B0C5A45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1" creationId="{AF66621D-08AE-7642-A94C-E2732EF438E3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2" creationId="{DCC5C911-FCD9-B54E-8FC2-B13A2A658A27}"/>
          </ac:cxnSpMkLst>
        </pc:cxnChg>
        <pc:cxnChg chg="add mod">
          <ac:chgData name="Kulinich Bohdan" userId="48e65c9f34e137d0" providerId="LiveId" clId="{8DA2D83B-F010-DF4B-B568-CF02F0D05539}" dt="2021-09-10T06:07:42.402" v="6940" actId="1076"/>
          <ac:cxnSpMkLst>
            <pc:docMk/>
            <pc:sldMk cId="3439161611" sldId="543"/>
            <ac:cxnSpMk id="43" creationId="{44A93228-A797-E641-9651-49922E6FD03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55" creationId="{EE0B076B-6207-A848-BA5D-23A4D6180CB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7" creationId="{1F34436C-82AF-1D49-AA8D-CA8D9830F7A1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8" creationId="{D894E378-25B4-6E4B-8B7F-40D7A3269FA9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69" creationId="{9B6CCF56-8F74-C34B-8D61-FABDBF8523EB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6" creationId="{3C5E46AD-F1EC-EA44-B532-FBB9EE0C903A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8" creationId="{88C0C536-8EAD-664C-B95D-2BF7A7BC4CE8}"/>
          </ac:cxnSpMkLst>
        </pc:cxnChg>
        <pc:cxnChg chg="del">
          <ac:chgData name="Kulinich Bohdan" userId="48e65c9f34e137d0" providerId="LiveId" clId="{8DA2D83B-F010-DF4B-B568-CF02F0D05539}" dt="2021-09-10T04:25:18.456" v="6874" actId="478"/>
          <ac:cxnSpMkLst>
            <pc:docMk/>
            <pc:sldMk cId="3439161611" sldId="543"/>
            <ac:cxnSpMk id="79" creationId="{B50D5627-1838-8148-89BC-6B00B41CD93B}"/>
          </ac:cxnSpMkLst>
        </pc:cxnChg>
      </pc:sldChg>
      <pc:sldChg chg="addSp delSp modSp add mod modTransition delAnim modAnim">
        <pc:chgData name="Kulinich Bohdan" userId="48e65c9f34e137d0" providerId="LiveId" clId="{8DA2D83B-F010-DF4B-B568-CF02F0D05539}" dt="2021-09-10T16:05:31.981" v="8006" actId="207"/>
        <pc:sldMkLst>
          <pc:docMk/>
          <pc:sldMk cId="1428287117" sldId="544"/>
        </pc:sldMkLst>
        <pc:spChg chg="del">
          <ac:chgData name="Kulinich Bohdan" userId="48e65c9f34e137d0" providerId="LiveId" clId="{8DA2D83B-F010-DF4B-B568-CF02F0D05539}" dt="2021-09-10T07:04:53.523" v="7250" actId="478"/>
          <ac:spMkLst>
            <pc:docMk/>
            <pc:sldMk cId="1428287117" sldId="544"/>
            <ac:spMk id="8" creationId="{266FEDF3-9D42-A449-BCFF-8A1792683A8D}"/>
          </ac:spMkLst>
        </pc:spChg>
        <pc:spChg chg="mod">
          <ac:chgData name="Kulinich Bohdan" userId="48e65c9f34e137d0" providerId="LiveId" clId="{8DA2D83B-F010-DF4B-B568-CF02F0D05539}" dt="2021-09-10T07:05:02.880" v="7252" actId="1076"/>
          <ac:spMkLst>
            <pc:docMk/>
            <pc:sldMk cId="1428287117" sldId="544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7:04:52.342" v="7249" actId="478"/>
          <ac:spMkLst>
            <pc:docMk/>
            <pc:sldMk cId="1428287117" sldId="544"/>
            <ac:spMk id="10" creationId="{E23F5726-4F32-294A-B003-2B5AFBB712CF}"/>
          </ac:spMkLst>
        </pc:spChg>
        <pc:spChg chg="del">
          <ac:chgData name="Kulinich Bohdan" userId="48e65c9f34e137d0" providerId="LiveId" clId="{8DA2D83B-F010-DF4B-B568-CF02F0D05539}" dt="2021-09-10T07:04:51.124" v="7248" actId="478"/>
          <ac:spMkLst>
            <pc:docMk/>
            <pc:sldMk cId="1428287117" sldId="544"/>
            <ac:spMk id="11" creationId="{310A71AA-B9E3-164A-B828-8E0393159ADD}"/>
          </ac:spMkLst>
        </pc:spChg>
        <pc:spChg chg="add mod">
          <ac:chgData name="Kulinich Bohdan" userId="48e65c9f34e137d0" providerId="LiveId" clId="{8DA2D83B-F010-DF4B-B568-CF02F0D05539}" dt="2021-09-10T07:24:23.054" v="7491" actId="207"/>
          <ac:spMkLst>
            <pc:docMk/>
            <pc:sldMk cId="1428287117" sldId="544"/>
            <ac:spMk id="12" creationId="{D5392EBE-72EF-7045-B273-BC462E839893}"/>
          </ac:spMkLst>
        </pc:spChg>
        <pc:spChg chg="add mod">
          <ac:chgData name="Kulinich Bohdan" userId="48e65c9f34e137d0" providerId="LiveId" clId="{8DA2D83B-F010-DF4B-B568-CF02F0D05539}" dt="2021-09-10T07:24:07.612" v="7489" actId="207"/>
          <ac:spMkLst>
            <pc:docMk/>
            <pc:sldMk cId="1428287117" sldId="544"/>
            <ac:spMk id="13" creationId="{60F5843C-ADCF-E945-8F66-468B0B2F329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4" creationId="{EFCC5D56-05BD-284D-818E-6D289A1425D1}"/>
          </ac:spMkLst>
        </pc:spChg>
        <pc:spChg chg="add mod">
          <ac:chgData name="Kulinich Bohdan" userId="48e65c9f34e137d0" providerId="LiveId" clId="{8DA2D83B-F010-DF4B-B568-CF02F0D05539}" dt="2021-09-10T07:24:29.175" v="7492" actId="1076"/>
          <ac:spMkLst>
            <pc:docMk/>
            <pc:sldMk cId="1428287117" sldId="544"/>
            <ac:spMk id="18" creationId="{B3FBDA1C-0E7F-E44A-BFB4-C122CAA034FC}"/>
          </ac:spMkLst>
        </pc:spChg>
        <pc:spChg chg="add mod">
          <ac:chgData name="Kulinich Bohdan" userId="48e65c9f34e137d0" providerId="LiveId" clId="{8DA2D83B-F010-DF4B-B568-CF02F0D05539}" dt="2021-09-10T16:05:31.981" v="8006" actId="207"/>
          <ac:spMkLst>
            <pc:docMk/>
            <pc:sldMk cId="1428287117" sldId="544"/>
            <ac:spMk id="19" creationId="{53B4982D-A759-054F-8473-32BFB6D456ED}"/>
          </ac:spMkLst>
        </pc:spChg>
        <pc:spChg chg="add mod">
          <ac:chgData name="Kulinich Bohdan" userId="48e65c9f34e137d0" providerId="LiveId" clId="{8DA2D83B-F010-DF4B-B568-CF02F0D05539}" dt="2021-09-10T07:28:27.659" v="7591" actId="1076"/>
          <ac:spMkLst>
            <pc:docMk/>
            <pc:sldMk cId="1428287117" sldId="544"/>
            <ac:spMk id="24" creationId="{115A5E85-42E2-414F-8869-C2EB1EE546E4}"/>
          </ac:spMkLst>
        </pc:spChg>
        <pc:spChg chg="add mod">
          <ac:chgData name="Kulinich Bohdan" userId="48e65c9f34e137d0" providerId="LiveId" clId="{8DA2D83B-F010-DF4B-B568-CF02F0D05539}" dt="2021-09-10T07:32:15.089" v="7686" actId="1076"/>
          <ac:spMkLst>
            <pc:docMk/>
            <pc:sldMk cId="1428287117" sldId="544"/>
            <ac:spMk id="26" creationId="{737E3EEE-263B-D949-828F-E1E38C96C9AC}"/>
          </ac:spMkLst>
        </pc:spChg>
        <pc:picChg chg="add mod">
          <ac:chgData name="Kulinich Bohdan" userId="48e65c9f34e137d0" providerId="LiveId" clId="{8DA2D83B-F010-DF4B-B568-CF02F0D05539}" dt="2021-09-10T07:28:49.855" v="7593" actId="1076"/>
          <ac:picMkLst>
            <pc:docMk/>
            <pc:sldMk cId="1428287117" sldId="544"/>
            <ac:picMk id="25" creationId="{4E64D6A5-6B2D-0742-8326-4FD838FC343F}"/>
          </ac:picMkLst>
        </pc:pic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5" creationId="{DDC849CE-CC0C-5642-B714-FE6763A33504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6" creationId="{72946715-77AC-7D4A-9BD3-10607CB92478}"/>
          </ac:cxnSpMkLst>
        </pc:cxnChg>
        <pc:cxnChg chg="add mod">
          <ac:chgData name="Kulinich Bohdan" userId="48e65c9f34e137d0" providerId="LiveId" clId="{8DA2D83B-F010-DF4B-B568-CF02F0D05539}" dt="2021-09-10T07:24:29.175" v="7492" actId="1076"/>
          <ac:cxnSpMkLst>
            <pc:docMk/>
            <pc:sldMk cId="1428287117" sldId="544"/>
            <ac:cxnSpMk id="17" creationId="{6E52F07D-C6AE-2244-A33B-F163206A67A1}"/>
          </ac:cxnSpMkLst>
        </pc:cxnChg>
      </pc:sldChg>
      <pc:sldChg chg="addSp delSp modSp add mod delAnim modAnim">
        <pc:chgData name="Kulinich Bohdan" userId="48e65c9f34e137d0" providerId="LiveId" clId="{8DA2D83B-F010-DF4B-B568-CF02F0D05539}" dt="2021-09-10T16:06:24.194" v="8009"/>
        <pc:sldMkLst>
          <pc:docMk/>
          <pc:sldMk cId="4045786379" sldId="545"/>
        </pc:sldMkLst>
        <pc:spChg chg="del">
          <ac:chgData name="Kulinich Bohdan" userId="48e65c9f34e137d0" providerId="LiveId" clId="{8DA2D83B-F010-DF4B-B568-CF02F0D05539}" dt="2021-09-10T08:06:17.499" v="7692" actId="478"/>
          <ac:spMkLst>
            <pc:docMk/>
            <pc:sldMk cId="4045786379" sldId="545"/>
            <ac:spMk id="9" creationId="{A3FA2216-0ECF-F949-AFB8-E0B1E65BC62D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2" creationId="{D5392EBE-72EF-7045-B273-BC462E839893}"/>
          </ac:spMkLst>
        </pc:spChg>
        <pc:spChg chg="del">
          <ac:chgData name="Kulinich Bohdan" userId="48e65c9f34e137d0" providerId="LiveId" clId="{8DA2D83B-F010-DF4B-B568-CF02F0D05539}" dt="2021-09-10T08:06:21.366" v="7693" actId="478"/>
          <ac:spMkLst>
            <pc:docMk/>
            <pc:sldMk cId="4045786379" sldId="545"/>
            <ac:spMk id="13" creationId="{60F5843C-ADCF-E945-8F66-468B0B2F3291}"/>
          </ac:spMkLst>
        </pc:spChg>
        <pc:spChg chg="mod">
          <ac:chgData name="Kulinich Bohdan" userId="48e65c9f34e137d0" providerId="LiveId" clId="{8DA2D83B-F010-DF4B-B568-CF02F0D05539}" dt="2021-09-10T08:09:01.397" v="7751" actId="1076"/>
          <ac:spMkLst>
            <pc:docMk/>
            <pc:sldMk cId="4045786379" sldId="545"/>
            <ac:spMk id="14" creationId="{EFCC5D56-05BD-284D-818E-6D289A1425D1}"/>
          </ac:spMkLst>
        </pc:spChg>
        <pc:spChg chg="mod">
          <ac:chgData name="Kulinich Bohdan" userId="48e65c9f34e137d0" providerId="LiveId" clId="{8DA2D83B-F010-DF4B-B568-CF02F0D05539}" dt="2021-09-10T08:10:50.284" v="7793" actId="1037"/>
          <ac:spMkLst>
            <pc:docMk/>
            <pc:sldMk cId="4045786379" sldId="545"/>
            <ac:spMk id="18" creationId="{B3FBDA1C-0E7F-E44A-BFB4-C122CAA034FC}"/>
          </ac:spMkLst>
        </pc:spChg>
        <pc:spChg chg="mod">
          <ac:chgData name="Kulinich Bohdan" userId="48e65c9f34e137d0" providerId="LiveId" clId="{8DA2D83B-F010-DF4B-B568-CF02F0D05539}" dt="2021-09-10T08:11:59.221" v="7845" actId="1076"/>
          <ac:spMkLst>
            <pc:docMk/>
            <pc:sldMk cId="4045786379" sldId="545"/>
            <ac:spMk id="19" creationId="{53B4982D-A759-054F-8473-32BFB6D456ED}"/>
          </ac:spMkLst>
        </pc:spChg>
        <pc:spChg chg="mod">
          <ac:chgData name="Kulinich Bohdan" userId="48e65c9f34e137d0" providerId="LiveId" clId="{8DA2D83B-F010-DF4B-B568-CF02F0D05539}" dt="2021-09-10T15:49:42.044" v="7859" actId="1076"/>
          <ac:spMkLst>
            <pc:docMk/>
            <pc:sldMk cId="4045786379" sldId="545"/>
            <ac:spMk id="24" creationId="{115A5E85-42E2-414F-8869-C2EB1EE546E4}"/>
          </ac:spMkLst>
        </pc:spChg>
        <pc:spChg chg="del">
          <ac:chgData name="Kulinich Bohdan" userId="48e65c9f34e137d0" providerId="LiveId" clId="{8DA2D83B-F010-DF4B-B568-CF02F0D05539}" dt="2021-09-10T08:05:19.984" v="7689" actId="478"/>
          <ac:spMkLst>
            <pc:docMk/>
            <pc:sldMk cId="4045786379" sldId="545"/>
            <ac:spMk id="26" creationId="{737E3EEE-263B-D949-828F-E1E38C96C9AC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4" creationId="{BA823715-97D0-FA4C-8CF7-60DC7DBA731E}"/>
          </ac:spMkLst>
        </pc:spChg>
        <pc:spChg chg="add mod">
          <ac:chgData name="Kulinich Bohdan" userId="48e65c9f34e137d0" providerId="LiveId" clId="{8DA2D83B-F010-DF4B-B568-CF02F0D05539}" dt="2021-09-10T08:11:21.692" v="7839" actId="1038"/>
          <ac:spMkLst>
            <pc:docMk/>
            <pc:sldMk cId="4045786379" sldId="545"/>
            <ac:spMk id="36" creationId="{3750CF3F-5BF0-D141-9F10-6E91A7601B55}"/>
          </ac:spMkLst>
        </pc:spChg>
        <pc:spChg chg="add mod">
          <ac:chgData name="Kulinich Bohdan" userId="48e65c9f34e137d0" providerId="LiveId" clId="{8DA2D83B-F010-DF4B-B568-CF02F0D05539}" dt="2021-09-10T15:49:44.367" v="7860" actId="1076"/>
          <ac:spMkLst>
            <pc:docMk/>
            <pc:sldMk cId="4045786379" sldId="545"/>
            <ac:spMk id="44" creationId="{3C424CBF-5ED1-B34D-96E5-9EF4FF8C2EBA}"/>
          </ac:spMkLst>
        </pc:spChg>
        <pc:spChg chg="add mod">
          <ac:chgData name="Kulinich Bohdan" userId="48e65c9f34e137d0" providerId="LiveId" clId="{8DA2D83B-F010-DF4B-B568-CF02F0D05539}" dt="2021-09-10T15:58:50.444" v="8000" actId="20577"/>
          <ac:spMkLst>
            <pc:docMk/>
            <pc:sldMk cId="4045786379" sldId="545"/>
            <ac:spMk id="45" creationId="{519CF12A-1A28-0A49-8E38-93300D968ED7}"/>
          </ac:spMkLst>
        </pc:spChg>
        <pc:picChg chg="del">
          <ac:chgData name="Kulinich Bohdan" userId="48e65c9f34e137d0" providerId="LiveId" clId="{8DA2D83B-F010-DF4B-B568-CF02F0D05539}" dt="2021-09-10T08:05:21.588" v="7690" actId="478"/>
          <ac:picMkLst>
            <pc:docMk/>
            <pc:sldMk cId="4045786379" sldId="545"/>
            <ac:picMk id="25" creationId="{4E64D6A5-6B2D-0742-8326-4FD838FC343F}"/>
          </ac:picMkLst>
        </pc:picChg>
        <pc:picChg chg="add mod">
          <ac:chgData name="Kulinich Bohdan" userId="48e65c9f34e137d0" providerId="LiveId" clId="{8DA2D83B-F010-DF4B-B568-CF02F0D05539}" dt="2021-09-10T08:08:56.802" v="7750" actId="1076"/>
          <ac:picMkLst>
            <pc:docMk/>
            <pc:sldMk cId="4045786379" sldId="545"/>
            <ac:picMk id="28" creationId="{45C80D43-ECB6-3949-957D-04697357ABA8}"/>
          </ac:picMkLst>
        </pc:pic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5" creationId="{DDC849CE-CC0C-5642-B714-FE6763A33504}"/>
          </ac:cxnSpMkLst>
        </pc:cxnChg>
        <pc:cxnChg chg="mod">
          <ac:chgData name="Kulinich Bohdan" userId="48e65c9f34e137d0" providerId="LiveId" clId="{8DA2D83B-F010-DF4B-B568-CF02F0D05539}" dt="2021-09-10T08:08:34.818" v="7731" actId="1076"/>
          <ac:cxnSpMkLst>
            <pc:docMk/>
            <pc:sldMk cId="4045786379" sldId="545"/>
            <ac:cxnSpMk id="16" creationId="{72946715-77AC-7D4A-9BD3-10607CB92478}"/>
          </ac:cxnSpMkLst>
        </pc:cxnChg>
        <pc:cxnChg chg="del">
          <ac:chgData name="Kulinich Bohdan" userId="48e65c9f34e137d0" providerId="LiveId" clId="{8DA2D83B-F010-DF4B-B568-CF02F0D05539}" dt="2021-09-10T08:12:01.994" v="7846" actId="478"/>
          <ac:cxnSpMkLst>
            <pc:docMk/>
            <pc:sldMk cId="4045786379" sldId="545"/>
            <ac:cxnSpMk id="17" creationId="{6E52F07D-C6AE-2244-A33B-F163206A67A1}"/>
          </ac:cxnSpMkLst>
        </pc:cxnChg>
        <pc:cxnChg chg="add mod">
          <ac:chgData name="Kulinich Bohdan" userId="48e65c9f34e137d0" providerId="LiveId" clId="{8DA2D83B-F010-DF4B-B568-CF02F0D05539}" dt="2021-09-10T08:10:50.284" v="7793" actId="1037"/>
          <ac:cxnSpMkLst>
            <pc:docMk/>
            <pc:sldMk cId="4045786379" sldId="545"/>
            <ac:cxnSpMk id="20" creationId="{E7002F1E-E58A-8043-BEA9-50FBB773DDAD}"/>
          </ac:cxnSpMkLst>
        </pc:cxnChg>
        <pc:cxnChg chg="add del mod">
          <ac:chgData name="Kulinich Bohdan" userId="48e65c9f34e137d0" providerId="LiveId" clId="{8DA2D83B-F010-DF4B-B568-CF02F0D05539}" dt="2021-09-10T08:07:16.915" v="7707"/>
          <ac:cxnSpMkLst>
            <pc:docMk/>
            <pc:sldMk cId="4045786379" sldId="545"/>
            <ac:cxnSpMk id="27" creationId="{AD9D240C-C1DB-7E4B-A003-11584625F598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0" creationId="{289E68DE-698E-DF48-9703-08DDC0A05E44}"/>
          </ac:cxnSpMkLst>
        </pc:cxnChg>
        <pc:cxnChg chg="add del mod">
          <ac:chgData name="Kulinich Bohdan" userId="48e65c9f34e137d0" providerId="LiveId" clId="{8DA2D83B-F010-DF4B-B568-CF02F0D05539}" dt="2021-09-10T08:09:06.582" v="7752" actId="478"/>
          <ac:cxnSpMkLst>
            <pc:docMk/>
            <pc:sldMk cId="4045786379" sldId="545"/>
            <ac:cxnSpMk id="31" creationId="{53E3D80F-FA2A-CD4F-A98A-5D0B91D88C61}"/>
          </ac:cxnSpMkLst>
        </pc:cxnChg>
        <pc:cxnChg chg="add del mod">
          <ac:chgData name="Kulinich Bohdan" userId="48e65c9f34e137d0" providerId="LiveId" clId="{8DA2D83B-F010-DF4B-B568-CF02F0D05539}" dt="2021-09-10T08:10:25.995" v="7783" actId="478"/>
          <ac:cxnSpMkLst>
            <pc:docMk/>
            <pc:sldMk cId="4045786379" sldId="545"/>
            <ac:cxnSpMk id="35" creationId="{C94EAB92-455A-CC42-B8A4-1964364C9AB1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37" creationId="{1BC574B8-248A-0F4F-8478-5D64A26B2624}"/>
          </ac:cxnSpMkLst>
        </pc:cxnChg>
        <pc:cxnChg chg="add del mod">
          <ac:chgData name="Kulinich Bohdan" userId="48e65c9f34e137d0" providerId="LiveId" clId="{8DA2D83B-F010-DF4B-B568-CF02F0D05539}" dt="2021-09-10T08:10:27.671" v="7784" actId="478"/>
          <ac:cxnSpMkLst>
            <pc:docMk/>
            <pc:sldMk cId="4045786379" sldId="545"/>
            <ac:cxnSpMk id="38" creationId="{F63D19B6-707E-D943-A427-DC7BAEDF2417}"/>
          </ac:cxnSpMkLst>
        </pc:cxnChg>
        <pc:cxnChg chg="add mod">
          <ac:chgData name="Kulinich Bohdan" userId="48e65c9f34e137d0" providerId="LiveId" clId="{8DA2D83B-F010-DF4B-B568-CF02F0D05539}" dt="2021-09-10T08:11:21.692" v="7839" actId="1038"/>
          <ac:cxnSpMkLst>
            <pc:docMk/>
            <pc:sldMk cId="4045786379" sldId="545"/>
            <ac:cxnSpMk id="40" creationId="{AEFD5DBE-5EA2-314F-A177-09205162D603}"/>
          </ac:cxnSpMkLst>
        </pc:cxnChg>
        <pc:cxnChg chg="add mod">
          <ac:chgData name="Kulinich Bohdan" userId="48e65c9f34e137d0" providerId="LiveId" clId="{8DA2D83B-F010-DF4B-B568-CF02F0D05539}" dt="2021-09-10T08:11:45.305" v="7844" actId="14100"/>
          <ac:cxnSpMkLst>
            <pc:docMk/>
            <pc:sldMk cId="4045786379" sldId="545"/>
            <ac:cxnSpMk id="41" creationId="{CF616A82-5B2F-AF4A-808E-147ECB02CF02}"/>
          </ac:cxnSpMkLst>
        </pc:cxnChg>
      </pc:sldChg>
      <pc:sldChg chg="delSp modSp add mod delAnim">
        <pc:chgData name="Kulinich Bohdan" userId="48e65c9f34e137d0" providerId="LiveId" clId="{8DA2D83B-F010-DF4B-B568-CF02F0D05539}" dt="2021-09-15T08:34:59.466" v="9850" actId="1076"/>
        <pc:sldMkLst>
          <pc:docMk/>
          <pc:sldMk cId="2622178269" sldId="546"/>
        </pc:sldMkLst>
        <pc:spChg chg="del">
          <ac:chgData name="Kulinich Bohdan" userId="48e65c9f34e137d0" providerId="LiveId" clId="{8DA2D83B-F010-DF4B-B568-CF02F0D05539}" dt="2021-09-15T08:34:30.908" v="9842" actId="478"/>
          <ac:spMkLst>
            <pc:docMk/>
            <pc:sldMk cId="2622178269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5T08:34:33.815" v="9843" actId="1076"/>
          <ac:spMkLst>
            <pc:docMk/>
            <pc:sldMk cId="2622178269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5T08:34:44.017" v="9848" actId="1076"/>
          <ac:spMkLst>
            <pc:docMk/>
            <pc:sldMk cId="2622178269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5T08:34:55.689" v="9849" actId="1076"/>
          <ac:spMkLst>
            <pc:docMk/>
            <pc:sldMk cId="2622178269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5T08:34:59.466" v="9850" actId="1076"/>
          <ac:spMkLst>
            <pc:docMk/>
            <pc:sldMk cId="2622178269" sldId="546"/>
            <ac:spMk id="45" creationId="{9CCC0763-8FF6-42A4-8723-8EF6C31A8DCB}"/>
          </ac:spMkLst>
        </pc:spChg>
      </pc:sldChg>
      <pc:sldChg chg="modSp add del">
        <pc:chgData name="Kulinich Bohdan" userId="48e65c9f34e137d0" providerId="LiveId" clId="{8DA2D83B-F010-DF4B-B568-CF02F0D05539}" dt="2021-09-12T09:23:19.512" v="8101" actId="2696"/>
        <pc:sldMkLst>
          <pc:docMk/>
          <pc:sldMk cId="4035732900" sldId="546"/>
        </pc:sldMkLst>
        <pc:spChg chg="mod">
          <ac:chgData name="Kulinich Bohdan" userId="48e65c9f34e137d0" providerId="LiveId" clId="{8DA2D83B-F010-DF4B-B568-CF02F0D05539}" dt="2021-09-12T09:23:00.616" v="8100" actId="20577"/>
          <ac:spMkLst>
            <pc:docMk/>
            <pc:sldMk cId="4035732900" sldId="546"/>
            <ac:spMk id="41" creationId="{D8EAADC2-BDE2-46E3-83C2-C6709ED69606}"/>
          </ac:spMkLst>
        </pc:spChg>
        <pc:spChg chg="mod">
          <ac:chgData name="Kulinich Bohdan" userId="48e65c9f34e137d0" providerId="LiveId" clId="{8DA2D83B-F010-DF4B-B568-CF02F0D05539}" dt="2021-09-12T09:22:57.915" v="8094" actId="20577"/>
          <ac:spMkLst>
            <pc:docMk/>
            <pc:sldMk cId="4035732900" sldId="546"/>
            <ac:spMk id="42" creationId="{4DCEDC5D-CD3E-4A9D-B704-BA6D17077AA1}"/>
          </ac:spMkLst>
        </pc:spChg>
        <pc:spChg chg="mod">
          <ac:chgData name="Kulinich Bohdan" userId="48e65c9f34e137d0" providerId="LiveId" clId="{8DA2D83B-F010-DF4B-B568-CF02F0D05539}" dt="2021-09-12T09:22:56.436" v="8093" actId="20577"/>
          <ac:spMkLst>
            <pc:docMk/>
            <pc:sldMk cId="4035732900" sldId="546"/>
            <ac:spMk id="43" creationId="{7246E485-CA9B-4044-9425-69F759F1BB08}"/>
          </ac:spMkLst>
        </pc:spChg>
        <pc:spChg chg="mod">
          <ac:chgData name="Kulinich Bohdan" userId="48e65c9f34e137d0" providerId="LiveId" clId="{8DA2D83B-F010-DF4B-B568-CF02F0D05539}" dt="2021-09-12T09:22:54.802" v="8092" actId="20577"/>
          <ac:spMkLst>
            <pc:docMk/>
            <pc:sldMk cId="4035732900" sldId="546"/>
            <ac:spMk id="44" creationId="{E3DEC17C-8761-4AC2-9C35-1837AB0F0183}"/>
          </ac:spMkLst>
        </pc:spChg>
        <pc:spChg chg="mod">
          <ac:chgData name="Kulinich Bohdan" userId="48e65c9f34e137d0" providerId="LiveId" clId="{8DA2D83B-F010-DF4B-B568-CF02F0D05539}" dt="2021-09-12T09:22:52.146" v="8089" actId="20577"/>
          <ac:spMkLst>
            <pc:docMk/>
            <pc:sldMk cId="4035732900" sldId="546"/>
            <ac:spMk id="45" creationId="{9CCC0763-8FF6-42A4-8723-8EF6C31A8DCB}"/>
          </ac:spMkLst>
        </pc:spChg>
        <pc:spChg chg="mod">
          <ac:chgData name="Kulinich Bohdan" userId="48e65c9f34e137d0" providerId="LiveId" clId="{8DA2D83B-F010-DF4B-B568-CF02F0D05539}" dt="2021-09-12T09:22:50.338" v="8088" actId="20577"/>
          <ac:spMkLst>
            <pc:docMk/>
            <pc:sldMk cId="4035732900" sldId="546"/>
            <ac:spMk id="46" creationId="{6DEEF189-3012-4BCB-84AE-05F13F40437B}"/>
          </ac:spMkLst>
        </pc:spChg>
      </pc:sldChg>
      <pc:sldChg chg="modSp add mod">
        <pc:chgData name="Kulinich Bohdan" userId="48e65c9f34e137d0" providerId="LiveId" clId="{8DA2D83B-F010-DF4B-B568-CF02F0D05539}" dt="2021-09-12T10:50:23.579" v="8337" actId="14100"/>
        <pc:sldMkLst>
          <pc:docMk/>
          <pc:sldMk cId="796902791" sldId="547"/>
        </pc:sldMkLst>
        <pc:spChg chg="mod">
          <ac:chgData name="Kulinich Bohdan" userId="48e65c9f34e137d0" providerId="LiveId" clId="{8DA2D83B-F010-DF4B-B568-CF02F0D05539}" dt="2021-09-12T10:45:24.052" v="8274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2T10:50:23.579" v="8337" actId="14100"/>
          <ac:spMkLst>
            <pc:docMk/>
            <pc:sldMk cId="796902791" sldId="547"/>
            <ac:spMk id="32" creationId="{BFC9869D-1FA7-AE41-B8BB-5C8F324CEFD1}"/>
          </ac:spMkLst>
        </pc:spChg>
        <pc:spChg chg="mod">
          <ac:chgData name="Kulinich Bohdan" userId="48e65c9f34e137d0" providerId="LiveId" clId="{8DA2D83B-F010-DF4B-B568-CF02F0D05539}" dt="2021-09-12T10:50:19.563" v="8336" actId="14100"/>
          <ac:spMkLst>
            <pc:docMk/>
            <pc:sldMk cId="796902791" sldId="547"/>
            <ac:spMk id="37" creationId="{5F9EB120-AF0C-5346-9EF4-B9DBEDBED6AB}"/>
          </ac:spMkLst>
        </pc:spChg>
        <pc:spChg chg="mod">
          <ac:chgData name="Kulinich Bohdan" userId="48e65c9f34e137d0" providerId="LiveId" clId="{8DA2D83B-F010-DF4B-B568-CF02F0D05539}" dt="2021-09-12T10:46:29.755" v="8319" actId="14100"/>
          <ac:spMkLst>
            <pc:docMk/>
            <pc:sldMk cId="796902791" sldId="547"/>
            <ac:spMk id="111" creationId="{7DFAC910-99EA-4A53-93C3-DEE93FA3D901}"/>
          </ac:spMkLst>
        </pc:spChg>
      </pc:sldChg>
      <pc:sldChg chg="new del">
        <pc:chgData name="Kulinich Bohdan" userId="48e65c9f34e137d0" providerId="LiveId" clId="{8DA2D83B-F010-DF4B-B568-CF02F0D05539}" dt="2021-09-15T08:23:17.434" v="9428" actId="2696"/>
        <pc:sldMkLst>
          <pc:docMk/>
          <pc:sldMk cId="882824571" sldId="548"/>
        </pc:sldMkLst>
      </pc:sldChg>
      <pc:sldChg chg="delSp modSp add mod delAnim modAnim">
        <pc:chgData name="Kulinich Bohdan" userId="48e65c9f34e137d0" providerId="LiveId" clId="{8DA2D83B-F010-DF4B-B568-CF02F0D05539}" dt="2021-09-13T17:40:43.400" v="8861"/>
        <pc:sldMkLst>
          <pc:docMk/>
          <pc:sldMk cId="1476617267" sldId="549"/>
        </pc:sldMkLst>
        <pc:spChg chg="del">
          <ac:chgData name="Kulinich Bohdan" userId="48e65c9f34e137d0" providerId="LiveId" clId="{8DA2D83B-F010-DF4B-B568-CF02F0D05539}" dt="2021-09-13T15:56:27.029" v="8819" actId="478"/>
          <ac:spMkLst>
            <pc:docMk/>
            <pc:sldMk cId="1476617267" sldId="549"/>
            <ac:spMk id="2" creationId="{30497C2D-418A-9644-8DF2-1391D718E319}"/>
          </ac:spMkLst>
        </pc:spChg>
        <pc:spChg chg="mod">
          <ac:chgData name="Kulinich Bohdan" userId="48e65c9f34e137d0" providerId="LiveId" clId="{8DA2D83B-F010-DF4B-B568-CF02F0D05539}" dt="2021-09-13T17:39:31.840" v="8835" actId="1076"/>
          <ac:spMkLst>
            <pc:docMk/>
            <pc:sldMk cId="1476617267" sldId="549"/>
            <ac:spMk id="6" creationId="{4CD1B612-D16C-4F70-8335-78480BFE8EC8}"/>
          </ac:spMkLst>
        </pc:spChg>
        <pc:spChg chg="del">
          <ac:chgData name="Kulinich Bohdan" userId="48e65c9f34e137d0" providerId="LiveId" clId="{8DA2D83B-F010-DF4B-B568-CF02F0D05539}" dt="2021-09-13T15:56:23.243" v="8817" actId="478"/>
          <ac:spMkLst>
            <pc:docMk/>
            <pc:sldMk cId="1476617267" sldId="549"/>
            <ac:spMk id="7" creationId="{06470796-2E95-0243-A2E2-EC3BFC3FB637}"/>
          </ac:spMkLst>
        </pc:spChg>
        <pc:spChg chg="mod">
          <ac:chgData name="Kulinich Bohdan" userId="48e65c9f34e137d0" providerId="LiveId" clId="{8DA2D83B-F010-DF4B-B568-CF02F0D05539}" dt="2021-09-13T15:48:11.955" v="8703" actId="20577"/>
          <ac:spMkLst>
            <pc:docMk/>
            <pc:sldMk cId="1476617267" sldId="549"/>
            <ac:spMk id="12" creationId="{97485A41-1798-4E95-BC09-FD81F2E9BF93}"/>
          </ac:spMkLst>
        </pc:spChg>
        <pc:spChg chg="mod modVis">
          <ac:chgData name="Kulinich Bohdan" userId="48e65c9f34e137d0" providerId="LiveId" clId="{8DA2D83B-F010-DF4B-B568-CF02F0D05539}" dt="2021-09-13T15:56:50.132" v="8824" actId="14429"/>
          <ac:spMkLst>
            <pc:docMk/>
            <pc:sldMk cId="1476617267" sldId="549"/>
            <ac:spMk id="14" creationId="{77A5BBD8-5574-4F08-AF1D-324733C7635A}"/>
          </ac:spMkLst>
        </pc:spChg>
        <pc:spChg chg="mod">
          <ac:chgData name="Kulinich Bohdan" userId="48e65c9f34e137d0" providerId="LiveId" clId="{8DA2D83B-F010-DF4B-B568-CF02F0D05539}" dt="2021-09-13T17:39:34.919" v="8836" actId="14100"/>
          <ac:spMkLst>
            <pc:docMk/>
            <pc:sldMk cId="1476617267" sldId="549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7:39:37.537" v="8837" actId="14100"/>
          <ac:spMkLst>
            <pc:docMk/>
            <pc:sldMk cId="1476617267" sldId="549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7:39:40.079" v="8838" actId="14100"/>
          <ac:spMkLst>
            <pc:docMk/>
            <pc:sldMk cId="1476617267" sldId="549"/>
            <ac:spMk id="20" creationId="{1D84AB48-7EF8-764F-BA20-CEAD36DA31BA}"/>
          </ac:spMkLst>
        </pc:spChg>
        <pc:spChg chg="del">
          <ac:chgData name="Kulinich Bohdan" userId="48e65c9f34e137d0" providerId="LiveId" clId="{8DA2D83B-F010-DF4B-B568-CF02F0D05539}" dt="2021-09-13T15:48:19.995" v="8705" actId="478"/>
          <ac:spMkLst>
            <pc:docMk/>
            <pc:sldMk cId="1476617267" sldId="549"/>
            <ac:spMk id="21" creationId="{FA858B46-C95F-6946-817B-6CE5B43E29F3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8" creationId="{D36AC842-5BBC-4D24-9F0E-35A7186B227C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29" creationId="{291BD8FF-1B3E-4AB0-A3C3-C759FBC7095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0" creationId="{05BA14BA-F65C-4BF3-9D00-ADBE5594BC74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1" creationId="{8D7B620D-DDDA-4954-88A7-636F1D5D37E1}"/>
          </ac:spMkLst>
        </pc:spChg>
        <pc:spChg chg="del">
          <ac:chgData name="Kulinich Bohdan" userId="48e65c9f34e137d0" providerId="LiveId" clId="{8DA2D83B-F010-DF4B-B568-CF02F0D05539}" dt="2021-09-13T15:56:40.794" v="8822" actId="478"/>
          <ac:spMkLst>
            <pc:docMk/>
            <pc:sldMk cId="1476617267" sldId="549"/>
            <ac:spMk id="33" creationId="{3FAC1F31-CF48-9646-971D-48694DDDF1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5" creationId="{2FF6A254-BBE5-4313-A893-021C7A993967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6" creationId="{73E508F2-5F0C-4238-A0BD-5AE7656A0EF8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7" creationId="{21D7E741-FAF1-4DBA-8E47-AE19F5BB8B45}"/>
          </ac:spMkLst>
        </pc:spChg>
        <pc:spChg chg="del">
          <ac:chgData name="Kulinich Bohdan" userId="48e65c9f34e137d0" providerId="LiveId" clId="{8DA2D83B-F010-DF4B-B568-CF02F0D05539}" dt="2021-09-13T15:56:25.993" v="8818" actId="478"/>
          <ac:spMkLst>
            <pc:docMk/>
            <pc:sldMk cId="1476617267" sldId="549"/>
            <ac:spMk id="38" creationId="{5A2D3D1B-FD85-44E5-84DB-528A38715F1D}"/>
          </ac:spMkLst>
        </pc:spChg>
        <pc:picChg chg="mod modVis">
          <ac:chgData name="Kulinich Bohdan" userId="48e65c9f34e137d0" providerId="LiveId" clId="{8DA2D83B-F010-DF4B-B568-CF02F0D05539}" dt="2021-09-13T15:56:50.792" v="8825" actId="14429"/>
          <ac:picMkLst>
            <pc:docMk/>
            <pc:sldMk cId="1476617267" sldId="549"/>
            <ac:picMk id="13" creationId="{9BBF827E-5082-4894-858E-CC1F17B8CC0E}"/>
          </ac:picMkLst>
        </pc:picChg>
        <pc:picChg chg="del">
          <ac:chgData name="Kulinich Bohdan" userId="48e65c9f34e137d0" providerId="LiveId" clId="{8DA2D83B-F010-DF4B-B568-CF02F0D05539}" dt="2021-09-13T15:56:41.646" v="8823" actId="478"/>
          <ac:picMkLst>
            <pc:docMk/>
            <pc:sldMk cId="1476617267" sldId="549"/>
            <ac:picMk id="22" creationId="{C71FE38E-D954-7D4D-A24A-88322AD9F1D5}"/>
          </ac:picMkLst>
        </pc:pic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4" creationId="{8F38E7D3-93DF-42F4-80F7-DF1104B6234C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5" creationId="{AF686A5D-AE9F-4067-8D61-62E473076E54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6" creationId="{B08D2E41-0382-41A3-9AAF-E1E70A3EE9B6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27" creationId="{967CF12E-6371-47EC-90F7-11635853272E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2" creationId="{EB48B5DF-3F2F-5B45-82AD-29EF0DA3A885}"/>
          </ac:cxnSpMkLst>
        </pc:cxnChg>
        <pc:cxnChg chg="del">
          <ac:chgData name="Kulinich Bohdan" userId="48e65c9f34e137d0" providerId="LiveId" clId="{8DA2D83B-F010-DF4B-B568-CF02F0D05539}" dt="2021-09-13T15:56:40.794" v="8822" actId="478"/>
          <ac:cxnSpMkLst>
            <pc:docMk/>
            <pc:sldMk cId="1476617267" sldId="549"/>
            <ac:cxnSpMk id="34" creationId="{1AF8CC27-E8D4-B845-9310-BD360C235D0C}"/>
          </ac:cxnSpMkLst>
        </pc:cxnChg>
      </pc:sldChg>
      <pc:sldChg chg="addSp delSp modSp new del mod setBg modAnim">
        <pc:chgData name="Kulinich Bohdan" userId="48e65c9f34e137d0" providerId="LiveId" clId="{8DA2D83B-F010-DF4B-B568-CF02F0D05539}" dt="2021-09-15T08:23:17.434" v="9428" actId="2696"/>
        <pc:sldMkLst>
          <pc:docMk/>
          <pc:sldMk cId="368408368" sldId="550"/>
        </pc:sldMkLst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7" creationId="{F3060C83-F051-4F0E-ABAD-AA0DFC48B218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9" creationId="{83C98ABE-055B-441F-B07E-44F97F083C3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1" creationId="{29FDB030-9B49-4CED-8CCD-4D99382388AC}"/>
          </ac:spMkLst>
        </pc:spChg>
        <pc:spChg chg="add">
          <ac:chgData name="Kulinich Bohdan" userId="48e65c9f34e137d0" providerId="LiveId" clId="{8DA2D83B-F010-DF4B-B568-CF02F0D05539}" dt="2021-09-13T17:47:06.113" v="8868" actId="26606"/>
          <ac:spMkLst>
            <pc:docMk/>
            <pc:sldMk cId="368408368" sldId="550"/>
            <ac:spMk id="12" creationId="{42A4FC2C-047E-45A5-965D-8E1E3BF09BC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3" creationId="{3783CA14-24A1-485C-8B30-D6A5D87987AD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5" creationId="{9A97C86A-04D6-40F7-AE84-31AB43E6A846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7" creationId="{FF9F2414-84E8-453E-B1F3-389FDE8192D9}"/>
          </ac:spMkLst>
        </pc:spChg>
        <pc:spChg chg="add del">
          <ac:chgData name="Kulinich Bohdan" userId="48e65c9f34e137d0" providerId="LiveId" clId="{8DA2D83B-F010-DF4B-B568-CF02F0D05539}" dt="2021-09-13T17:46:52.604" v="8865" actId="26606"/>
          <ac:spMkLst>
            <pc:docMk/>
            <pc:sldMk cId="368408368" sldId="550"/>
            <ac:spMk id="19" creationId="{3ECA69A1-7536-43AC-85EF-C7106179F5ED}"/>
          </ac:spMkLst>
        </pc:spChg>
        <pc:spChg chg="add mod">
          <ac:chgData name="Kulinich Bohdan" userId="48e65c9f34e137d0" providerId="LiveId" clId="{8DA2D83B-F010-DF4B-B568-CF02F0D05539}" dt="2021-09-13T17:50:35.568" v="8900" actId="1076"/>
          <ac:spMkLst>
            <pc:docMk/>
            <pc:sldMk cId="368408368" sldId="550"/>
            <ac:spMk id="23" creationId="{B50618BD-1ABE-6341-ACB4-0C245C0D118F}"/>
          </ac:spMkLst>
        </pc:spChg>
        <pc:spChg chg="add mod">
          <ac:chgData name="Kulinich Bohdan" userId="48e65c9f34e137d0" providerId="LiveId" clId="{8DA2D83B-F010-DF4B-B568-CF02F0D05539}" dt="2021-09-13T18:22:43.516" v="8907" actId="1076"/>
          <ac:spMkLst>
            <pc:docMk/>
            <pc:sldMk cId="368408368" sldId="550"/>
            <ac:spMk id="24" creationId="{8A4FF15D-AEE7-F944-8FAB-82932C0521FD}"/>
          </ac:spMkLst>
        </pc:spChg>
        <pc:spChg chg="add mod">
          <ac:chgData name="Kulinich Bohdan" userId="48e65c9f34e137d0" providerId="LiveId" clId="{8DA2D83B-F010-DF4B-B568-CF02F0D05539}" dt="2021-09-13T18:53:25.737" v="8975" actId="1076"/>
          <ac:spMkLst>
            <pc:docMk/>
            <pc:sldMk cId="368408368" sldId="550"/>
            <ac:spMk id="25" creationId="{100979C4-4ED5-684D-A418-EDB71354A4B3}"/>
          </ac:spMkLst>
        </pc:spChg>
        <pc:spChg chg="add mod">
          <ac:chgData name="Kulinich Bohdan" userId="48e65c9f34e137d0" providerId="LiveId" clId="{8DA2D83B-F010-DF4B-B568-CF02F0D05539}" dt="2021-09-13T18:23:49.919" v="8943" actId="1076"/>
          <ac:spMkLst>
            <pc:docMk/>
            <pc:sldMk cId="368408368" sldId="550"/>
            <ac:spMk id="27" creationId="{8D4A3F08-F08D-C94C-889E-F3AA4D5C46DC}"/>
          </ac:spMkLst>
        </pc:spChg>
        <pc:spChg chg="add mod">
          <ac:chgData name="Kulinich Bohdan" userId="48e65c9f34e137d0" providerId="LiveId" clId="{8DA2D83B-F010-DF4B-B568-CF02F0D05539}" dt="2021-09-13T18:23:31.158" v="8942" actId="1038"/>
          <ac:spMkLst>
            <pc:docMk/>
            <pc:sldMk cId="368408368" sldId="550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8:23:23.290" v="8936" actId="571"/>
          <ac:spMkLst>
            <pc:docMk/>
            <pc:sldMk cId="368408368" sldId="550"/>
            <ac:spMk id="31" creationId="{4BCC4762-9E30-1644-B0F0-492B5C3AF872}"/>
          </ac:spMkLst>
        </pc:spChg>
        <pc:spChg chg="add mod">
          <ac:chgData name="Kulinich Bohdan" userId="48e65c9f34e137d0" providerId="LiveId" clId="{8DA2D83B-F010-DF4B-B568-CF02F0D05539}" dt="2021-09-13T18:53:01.576" v="8964" actId="1076"/>
          <ac:spMkLst>
            <pc:docMk/>
            <pc:sldMk cId="368408368" sldId="550"/>
            <ac:spMk id="35" creationId="{1C765DC3-13D8-114C-B519-2BBB7E784C3F}"/>
          </ac:spMkLst>
        </pc:spChg>
        <pc:spChg chg="add del mod">
          <ac:chgData name="Kulinich Bohdan" userId="48e65c9f34e137d0" providerId="LiveId" clId="{8DA2D83B-F010-DF4B-B568-CF02F0D05539}" dt="2021-09-13T18:52:42.682" v="8958"/>
          <ac:spMkLst>
            <pc:docMk/>
            <pc:sldMk cId="368408368" sldId="550"/>
            <ac:spMk id="36" creationId="{918B57D9-7B49-084C-B8E7-8AC3E11E843A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38" creationId="{83ADA120-AE61-7146-8294-174A74A6B129}"/>
          </ac:spMkLst>
        </pc:spChg>
        <pc:spChg chg="add mod">
          <ac:chgData name="Kulinich Bohdan" userId="48e65c9f34e137d0" providerId="LiveId" clId="{8DA2D83B-F010-DF4B-B568-CF02F0D05539}" dt="2021-09-13T18:55:45.131" v="9003" actId="1037"/>
          <ac:spMkLst>
            <pc:docMk/>
            <pc:sldMk cId="368408368" sldId="550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8:56:51.541" v="9036" actId="1076"/>
          <ac:spMkLst>
            <pc:docMk/>
            <pc:sldMk cId="368408368" sldId="550"/>
            <ac:spMk id="46" creationId="{2FA6EADF-29A4-914A-9283-6F99F44C0FF5}"/>
          </ac:spMkLst>
        </pc:spChg>
        <pc:spChg chg="add mod">
          <ac:chgData name="Kulinich Bohdan" userId="48e65c9f34e137d0" providerId="LiveId" clId="{8DA2D83B-F010-DF4B-B568-CF02F0D05539}" dt="2021-09-13T18:57:39.385" v="9055" actId="1076"/>
          <ac:spMkLst>
            <pc:docMk/>
            <pc:sldMk cId="368408368" sldId="550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8:56:08.742" v="9008" actId="571"/>
          <ac:spMkLst>
            <pc:docMk/>
            <pc:sldMk cId="368408368" sldId="550"/>
            <ac:spMk id="50" creationId="{6FAA1116-DE1E-5647-A121-B05721889DB2}"/>
          </ac:spMkLst>
        </pc:spChg>
        <pc:spChg chg="add mod">
          <ac:chgData name="Kulinich Bohdan" userId="48e65c9f34e137d0" providerId="LiveId" clId="{8DA2D83B-F010-DF4B-B568-CF02F0D05539}" dt="2021-09-13T18:57:36.422" v="9054" actId="1076"/>
          <ac:spMkLst>
            <pc:docMk/>
            <pc:sldMk cId="368408368" sldId="550"/>
            <ac:spMk id="52" creationId="{59503B88-44D2-C24C-8095-30160D0782C7}"/>
          </ac:spMkLst>
        </pc:spChg>
        <pc:spChg chg="add mod">
          <ac:chgData name="Kulinich Bohdan" userId="48e65c9f34e137d0" providerId="LiveId" clId="{8DA2D83B-F010-DF4B-B568-CF02F0D05539}" dt="2021-09-13T18:57:27.976" v="9053" actId="20577"/>
          <ac:spMkLst>
            <pc:docMk/>
            <pc:sldMk cId="368408368" sldId="550"/>
            <ac:spMk id="55" creationId="{CF4B3840-648C-FF42-B088-8B0191B7A153}"/>
          </ac:spMkLst>
        </pc:spChg>
        <pc:picChg chg="add del mod">
          <ac:chgData name="Kulinich Bohdan" userId="48e65c9f34e137d0" providerId="LiveId" clId="{8DA2D83B-F010-DF4B-B568-CF02F0D05539}" dt="2021-09-13T17:46:59.499" v="8866"/>
          <ac:picMkLst>
            <pc:docMk/>
            <pc:sldMk cId="368408368" sldId="550"/>
            <ac:picMk id="2" creationId="{FD568F46-65E8-6A4C-BE8E-24CB45635F8C}"/>
          </ac:picMkLst>
        </pc:picChg>
        <pc:picChg chg="add mod">
          <ac:chgData name="Kulinich Bohdan" userId="48e65c9f34e137d0" providerId="LiveId" clId="{8DA2D83B-F010-DF4B-B568-CF02F0D05539}" dt="2021-09-13T17:47:06.113" v="8868" actId="26606"/>
          <ac:picMkLst>
            <pc:docMk/>
            <pc:sldMk cId="368408368" sldId="550"/>
            <ac:picMk id="10" creationId="{420F9781-A576-F944-8E08-B250836554F1}"/>
          </ac:picMkLst>
        </pc:picChg>
        <pc:picChg chg="add mod">
          <ac:chgData name="Kulinich Bohdan" userId="48e65c9f34e137d0" providerId="LiveId" clId="{8DA2D83B-F010-DF4B-B568-CF02F0D05539}" dt="2021-09-13T18:53:50.875" v="8986" actId="571"/>
          <ac:picMkLst>
            <pc:docMk/>
            <pc:sldMk cId="368408368" sldId="550"/>
            <ac:picMk id="41" creationId="{7A01CBDA-C59C-0E44-8850-7374911FD899}"/>
          </ac:picMkLst>
        </pc:picChg>
        <pc:cxnChg chg="add mod">
          <ac:chgData name="Kulinich Bohdan" userId="48e65c9f34e137d0" providerId="LiveId" clId="{8DA2D83B-F010-DF4B-B568-CF02F0D05539}" dt="2021-09-13T17:48:24.281" v="8880" actId="14100"/>
          <ac:cxnSpMkLst>
            <pc:docMk/>
            <pc:sldMk cId="368408368" sldId="550"/>
            <ac:cxnSpMk id="14" creationId="{14293F3F-8E2A-5C4D-A0E5-806A030C23F7}"/>
          </ac:cxnSpMkLst>
        </pc:cxnChg>
        <pc:cxnChg chg="add mod">
          <ac:chgData name="Kulinich Bohdan" userId="48e65c9f34e137d0" providerId="LiveId" clId="{8DA2D83B-F010-DF4B-B568-CF02F0D05539}" dt="2021-09-13T17:48:48.998" v="8885" actId="14100"/>
          <ac:cxnSpMkLst>
            <pc:docMk/>
            <pc:sldMk cId="368408368" sldId="550"/>
            <ac:cxnSpMk id="16" creationId="{CDEA42E3-97E7-6640-87EF-CACC6B9FC9AA}"/>
          </ac:cxnSpMkLst>
        </pc:cxnChg>
        <pc:cxnChg chg="add mod">
          <ac:chgData name="Kulinich Bohdan" userId="48e65c9f34e137d0" providerId="LiveId" clId="{8DA2D83B-F010-DF4B-B568-CF02F0D05539}" dt="2021-09-13T18:53:25.737" v="8975" actId="1076"/>
          <ac:cxnSpMkLst>
            <pc:docMk/>
            <pc:sldMk cId="368408368" sldId="550"/>
            <ac:cxnSpMk id="18" creationId="{A0A49E78-8A5F-E14C-9ABE-5ED18528B1FA}"/>
          </ac:cxnSpMkLst>
        </pc:cxnChg>
        <pc:cxnChg chg="add mod">
          <ac:chgData name="Kulinich Bohdan" userId="48e65c9f34e137d0" providerId="LiveId" clId="{8DA2D83B-F010-DF4B-B568-CF02F0D05539}" dt="2021-09-13T18:23:14.269" v="8932" actId="1036"/>
          <ac:cxnSpMkLst>
            <pc:docMk/>
            <pc:sldMk cId="368408368" sldId="550"/>
            <ac:cxnSpMk id="26" creationId="{15BF4EA2-ECC2-2244-B870-22F9F5D58324}"/>
          </ac:cxnSpMkLst>
        </pc:cxnChg>
        <pc:cxnChg chg="add mod">
          <ac:chgData name="Kulinich Bohdan" userId="48e65c9f34e137d0" providerId="LiveId" clId="{8DA2D83B-F010-DF4B-B568-CF02F0D05539}" dt="2021-09-13T18:23:31.158" v="8942" actId="1038"/>
          <ac:cxnSpMkLst>
            <pc:docMk/>
            <pc:sldMk cId="368408368" sldId="550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8:23:23.290" v="8936" actId="571"/>
          <ac:cxnSpMkLst>
            <pc:docMk/>
            <pc:sldMk cId="368408368" sldId="550"/>
            <ac:cxnSpMk id="30" creationId="{7CF75883-B92C-014B-AE4E-B0C9A93B2C25}"/>
          </ac:cxnSpMkLst>
        </pc:cxnChg>
        <pc:cxnChg chg="add mod">
          <ac:chgData name="Kulinich Bohdan" userId="48e65c9f34e137d0" providerId="LiveId" clId="{8DA2D83B-F010-DF4B-B568-CF02F0D05539}" dt="2021-09-13T18:24:14.681" v="8949" actId="14100"/>
          <ac:cxnSpMkLst>
            <pc:docMk/>
            <pc:sldMk cId="368408368" sldId="550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7" creationId="{5A9E5BA3-935B-E247-B73A-FB2B0EBFDEA2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39" creationId="{0FD4660B-4881-E245-AE12-7C844E0257A1}"/>
          </ac:cxnSpMkLst>
        </pc:cxnChg>
        <pc:cxnChg chg="add mod">
          <ac:chgData name="Kulinich Bohdan" userId="48e65c9f34e137d0" providerId="LiveId" clId="{8DA2D83B-F010-DF4B-B568-CF02F0D05539}" dt="2021-09-13T18:55:45.131" v="9003" actId="1037"/>
          <ac:cxnSpMkLst>
            <pc:docMk/>
            <pc:sldMk cId="368408368" sldId="550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8:56:29.110" v="9023" actId="1038"/>
          <ac:cxnSpMkLst>
            <pc:docMk/>
            <pc:sldMk cId="368408368" sldId="550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8:56:08.742" v="9008" actId="571"/>
          <ac:cxnSpMkLst>
            <pc:docMk/>
            <pc:sldMk cId="368408368" sldId="550"/>
            <ac:cxnSpMk id="49" creationId="{7935066B-31DD-854E-9CD1-75676946274B}"/>
          </ac:cxnSpMkLst>
        </pc:cxnChg>
        <pc:cxnChg chg="add mod">
          <ac:chgData name="Kulinich Bohdan" userId="48e65c9f34e137d0" providerId="LiveId" clId="{8DA2D83B-F010-DF4B-B568-CF02F0D05539}" dt="2021-09-13T18:56:43.261" v="9035" actId="1036"/>
          <ac:cxnSpMkLst>
            <pc:docMk/>
            <pc:sldMk cId="368408368" sldId="550"/>
            <ac:cxnSpMk id="51" creationId="{352B8445-E0E9-2144-A19F-6DCC57FA9FC2}"/>
          </ac:cxnSpMkLst>
        </pc:cxnChg>
        <pc:cxnChg chg="add mod">
          <ac:chgData name="Kulinich Bohdan" userId="48e65c9f34e137d0" providerId="LiveId" clId="{8DA2D83B-F010-DF4B-B568-CF02F0D05539}" dt="2021-09-13T18:57:07.228" v="9047" actId="14100"/>
          <ac:cxnSpMkLst>
            <pc:docMk/>
            <pc:sldMk cId="368408368" sldId="550"/>
            <ac:cxnSpMk id="53" creationId="{34086C49-B651-924C-8CAE-10456701AB1E}"/>
          </ac:cxnSpMkLst>
        </pc:cxnChg>
      </pc:sldChg>
      <pc:sldChg chg="addSp modSp add mod modAnim">
        <pc:chgData name="Kulinich Bohdan" userId="48e65c9f34e137d0" providerId="LiveId" clId="{8DA2D83B-F010-DF4B-B568-CF02F0D05539}" dt="2021-09-13T19:13:32.319" v="9112" actId="20578"/>
        <pc:sldMkLst>
          <pc:docMk/>
          <pc:sldMk cId="3570781448" sldId="551"/>
        </pc:sldMkLst>
        <pc:spChg chg="mod">
          <ac:chgData name="Kulinich Bohdan" userId="48e65c9f34e137d0" providerId="LiveId" clId="{8DA2D83B-F010-DF4B-B568-CF02F0D05539}" dt="2021-09-13T19:02:31.689" v="9057" actId="20577"/>
          <ac:spMkLst>
            <pc:docMk/>
            <pc:sldMk cId="3570781448" sldId="551"/>
            <ac:spMk id="12" creationId="{97485A41-1798-4E95-BC09-FD81F2E9BF93}"/>
          </ac:spMkLst>
        </pc:spChg>
        <pc:spChg chg="mod">
          <ac:chgData name="Kulinich Bohdan" userId="48e65c9f34e137d0" providerId="LiveId" clId="{8DA2D83B-F010-DF4B-B568-CF02F0D05539}" dt="2021-09-13T19:09:45.404" v="9070" actId="20577"/>
          <ac:spMkLst>
            <pc:docMk/>
            <pc:sldMk cId="3570781448" sldId="551"/>
            <ac:spMk id="15" creationId="{6B16D6DA-5B86-2E43-9D41-BA9AA05D8D23}"/>
          </ac:spMkLst>
        </pc:spChg>
        <pc:spChg chg="mod">
          <ac:chgData name="Kulinich Bohdan" userId="48e65c9f34e137d0" providerId="LiveId" clId="{8DA2D83B-F010-DF4B-B568-CF02F0D05539}" dt="2021-09-13T19:13:32.319" v="9112" actId="20578"/>
          <ac:spMkLst>
            <pc:docMk/>
            <pc:sldMk cId="3570781448" sldId="551"/>
            <ac:spMk id="19" creationId="{8E9A0ED8-DBF7-1B40-9865-C95D2BFCD11D}"/>
          </ac:spMkLst>
        </pc:spChg>
        <pc:spChg chg="mod">
          <ac:chgData name="Kulinich Bohdan" userId="48e65c9f34e137d0" providerId="LiveId" clId="{8DA2D83B-F010-DF4B-B568-CF02F0D05539}" dt="2021-09-13T19:10:12.137" v="9080" actId="20577"/>
          <ac:spMkLst>
            <pc:docMk/>
            <pc:sldMk cId="3570781448" sldId="551"/>
            <ac:spMk id="20" creationId="{1D84AB48-7EF8-764F-BA20-CEAD36DA31BA}"/>
          </ac:spMkLst>
        </pc:spChg>
        <pc:spChg chg="add mod">
          <ac:chgData name="Kulinich Bohdan" userId="48e65c9f34e137d0" providerId="LiveId" clId="{8DA2D83B-F010-DF4B-B568-CF02F0D05539}" dt="2021-09-13T19:10:59.270" v="9109" actId="14100"/>
          <ac:spMkLst>
            <pc:docMk/>
            <pc:sldMk cId="3570781448" sldId="551"/>
            <ac:spMk id="21" creationId="{905BF2E4-1D67-954F-A190-9BF679CE86F0}"/>
          </ac:spMkLst>
        </pc:spChg>
        <pc:spChg chg="add mod">
          <ac:chgData name="Kulinich Bohdan" userId="48e65c9f34e137d0" providerId="LiveId" clId="{8DA2D83B-F010-DF4B-B568-CF02F0D05539}" dt="2021-09-13T19:11:01.802" v="9110" actId="14100"/>
          <ac:spMkLst>
            <pc:docMk/>
            <pc:sldMk cId="3570781448" sldId="551"/>
            <ac:spMk id="22" creationId="{F299093C-D2CB-B045-9515-DE7247A6816B}"/>
          </ac:spMkLst>
        </pc:spChg>
        <pc:spChg chg="add mod">
          <ac:chgData name="Kulinich Bohdan" userId="48e65c9f34e137d0" providerId="LiveId" clId="{8DA2D83B-F010-DF4B-B568-CF02F0D05539}" dt="2021-09-13T19:11:04.101" v="9111" actId="14100"/>
          <ac:spMkLst>
            <pc:docMk/>
            <pc:sldMk cId="3570781448" sldId="551"/>
            <ac:spMk id="23" creationId="{CF45D37C-1993-3D47-9018-EF100E5F8BDC}"/>
          </ac:spMkLst>
        </pc:spChg>
      </pc:sldChg>
      <pc:sldChg chg="addSp delSp modSp add del mod setBg modAnim delDesignElem">
        <pc:chgData name="Kulinich Bohdan" userId="48e65c9f34e137d0" providerId="LiveId" clId="{8DA2D83B-F010-DF4B-B568-CF02F0D05539}" dt="2021-09-15T08:23:17.434" v="9428" actId="2696"/>
        <pc:sldMkLst>
          <pc:docMk/>
          <pc:sldMk cId="1818388553" sldId="552"/>
        </pc:sldMkLst>
        <pc:spChg chg="del">
          <ac:chgData name="Kulinich Bohdan" userId="48e65c9f34e137d0" providerId="LiveId" clId="{8DA2D83B-F010-DF4B-B568-CF02F0D05539}" dt="2021-09-13T19:36:24.957" v="9114"/>
          <ac:spMkLst>
            <pc:docMk/>
            <pc:sldMk cId="1818388553" sldId="552"/>
            <ac:spMk id="12" creationId="{42A4FC2C-047E-45A5-965D-8E1E3BF09BC6}"/>
          </ac:spMkLst>
        </pc:spChg>
        <pc:spChg chg="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24" creationId="{8A4FF15D-AEE7-F944-8FAB-82932C0521FD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7" creationId="{8D4A3F08-F08D-C94C-889E-F3AA4D5C46DC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29" creationId="{A05E14F2-79DE-6B4C-AFE1-43DC8475CFEB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1" creationId="{98FB6F00-8FA8-0E41-B75F-92B3BB1CDDC6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34" creationId="{8C49FFF4-0B93-8348-B70C-46B778A7830B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5" creationId="{1C765DC3-13D8-114C-B519-2BBB7E784C3F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38" creationId="{83ADA120-AE61-7146-8294-174A74A6B129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0" creationId="{AD869B7B-DABD-7A4B-8C4E-9A87D9C40BC3}"/>
          </ac:spMkLst>
        </pc:spChg>
        <pc:spChg chg="add mod">
          <ac:chgData name="Kulinich Bohdan" userId="48e65c9f34e137d0" providerId="LiveId" clId="{8DA2D83B-F010-DF4B-B568-CF02F0D05539}" dt="2021-09-13T19:40:05.895" v="9155" actId="1036"/>
          <ac:spMkLst>
            <pc:docMk/>
            <pc:sldMk cId="1818388553" sldId="552"/>
            <ac:spMk id="41" creationId="{98F824BD-161A-E348-B560-00C65E371C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4" creationId="{D65DF455-6E53-9143-88C4-66AE817814E0}"/>
          </ac:spMkLst>
        </pc:spChg>
        <pc:spChg chg="mod">
          <ac:chgData name="Kulinich Bohdan" userId="48e65c9f34e137d0" providerId="LiveId" clId="{8DA2D83B-F010-DF4B-B568-CF02F0D05539}" dt="2021-09-13T19:36:39.361" v="9117" actId="1076"/>
          <ac:spMkLst>
            <pc:docMk/>
            <pc:sldMk cId="1818388553" sldId="552"/>
            <ac:spMk id="46" creationId="{2FA6EADF-29A4-914A-9283-6F99F44C0FF5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48" creationId="{89D96902-EFDB-C046-8595-F7238D535E9E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49" creationId="{98B1305B-40BF-0649-821A-5445DD585322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2" creationId="{59503B88-44D2-C24C-8095-30160D0782C7}"/>
          </ac:spMkLst>
        </pc:spChg>
        <pc:spChg chg="del">
          <ac:chgData name="Kulinich Bohdan" userId="48e65c9f34e137d0" providerId="LiveId" clId="{8DA2D83B-F010-DF4B-B568-CF02F0D05539}" dt="2021-09-13T19:36:42.593" v="9118" actId="478"/>
          <ac:spMkLst>
            <pc:docMk/>
            <pc:sldMk cId="1818388553" sldId="552"/>
            <ac:spMk id="55" creationId="{CF4B3840-648C-FF42-B088-8B0191B7A153}"/>
          </ac:spMkLst>
        </pc:spChg>
        <pc:spChg chg="add mod">
          <ac:chgData name="Kulinich Bohdan" userId="48e65c9f34e137d0" providerId="LiveId" clId="{8DA2D83B-F010-DF4B-B568-CF02F0D05539}" dt="2021-09-13T19:44:19.553" v="9204" actId="1035"/>
          <ac:spMkLst>
            <pc:docMk/>
            <pc:sldMk cId="1818388553" sldId="552"/>
            <ac:spMk id="56" creationId="{BCBB8D71-5110-E44E-8188-6C2289F708CD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58" creationId="{BEEA3CF7-9C85-2C4A-9E46-584EFCECCF32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0" creationId="{1733E7EC-2E80-CB45-92F3-C44A98392163}"/>
          </ac:spMkLst>
        </pc:spChg>
        <pc:spChg chg="add mod">
          <ac:chgData name="Kulinich Bohdan" userId="48e65c9f34e137d0" providerId="LiveId" clId="{8DA2D83B-F010-DF4B-B568-CF02F0D05539}" dt="2021-09-13T19:46:05.619" v="9261" actId="1035"/>
          <ac:spMkLst>
            <pc:docMk/>
            <pc:sldMk cId="1818388553" sldId="552"/>
            <ac:spMk id="62" creationId="{3879CABE-8CBF-4C43-978D-2FDD44ADCC38}"/>
          </ac:spMkLst>
        </pc:spChg>
        <pc:spChg chg="add mod">
          <ac:chgData name="Kulinich Bohdan" userId="48e65c9f34e137d0" providerId="LiveId" clId="{8DA2D83B-F010-DF4B-B568-CF02F0D05539}" dt="2021-09-13T19:53:01.091" v="9281" actId="1076"/>
          <ac:spMkLst>
            <pc:docMk/>
            <pc:sldMk cId="1818388553" sldId="552"/>
            <ac:spMk id="65" creationId="{CDF88D19-4C4A-574D-8DBD-C626DB3C81B0}"/>
          </ac:spMkLst>
        </pc:spChg>
        <pc:spChg chg="add mod">
          <ac:chgData name="Kulinich Bohdan" userId="48e65c9f34e137d0" providerId="LiveId" clId="{8DA2D83B-F010-DF4B-B568-CF02F0D05539}" dt="2021-09-13T19:53:12.068" v="9285" actId="14100"/>
          <ac:spMkLst>
            <pc:docMk/>
            <pc:sldMk cId="1818388553" sldId="552"/>
            <ac:spMk id="66" creationId="{5DC1E8E6-15BF-4649-B6F6-392BD55A3CAA}"/>
          </ac:spMkLst>
        </pc:spChg>
        <pc:spChg chg="add mod">
          <ac:chgData name="Kulinich Bohdan" userId="48e65c9f34e137d0" providerId="LiveId" clId="{8DA2D83B-F010-DF4B-B568-CF02F0D05539}" dt="2021-09-13T19:53:07.115" v="9283" actId="14100"/>
          <ac:spMkLst>
            <pc:docMk/>
            <pc:sldMk cId="1818388553" sldId="552"/>
            <ac:spMk id="68" creationId="{812C6AFD-AAA7-5C49-AE7B-94776C6FC1E0}"/>
          </ac:spMkLst>
        </pc:spChg>
        <pc:picChg chg="add del mod">
          <ac:chgData name="Kulinich Bohdan" userId="48e65c9f34e137d0" providerId="LiveId" clId="{8DA2D83B-F010-DF4B-B568-CF02F0D05539}" dt="2021-09-13T19:43:13.151" v="9171"/>
          <ac:picMkLst>
            <pc:docMk/>
            <pc:sldMk cId="1818388553" sldId="552"/>
            <ac:picMk id="54" creationId="{B3299D69-DEB5-694B-B4CC-D172DFD6C166}"/>
          </ac:picMkLst>
        </pc:picChg>
        <pc:cxnChg chg="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16" creationId="{CDEA42E3-97E7-6640-87EF-CACC6B9FC9AA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6" creationId="{15BF4EA2-ECC2-2244-B870-22F9F5D5832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28" creationId="{BA08930E-59EE-4740-9BB5-63C556D205CE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0" creationId="{68E9F663-C9C9-2948-8BE4-B98BE7222106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2" creationId="{BAD4D99E-ACD7-CB45-A211-24D41EBB1445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33" creationId="{97E061F4-500A-A243-9E8E-EEB1B3722F3E}"/>
          </ac:cxnSpMkLst>
        </pc:cxnChg>
        <pc:cxnChg chg="add mod">
          <ac:chgData name="Kulinich Bohdan" userId="48e65c9f34e137d0" providerId="LiveId" clId="{8DA2D83B-F010-DF4B-B568-CF02F0D05539}" dt="2021-09-13T19:40:05.895" v="9155" actId="1036"/>
          <ac:cxnSpMkLst>
            <pc:docMk/>
            <pc:sldMk cId="1818388553" sldId="552"/>
            <ac:cxnSpMk id="36" creationId="{123B9455-F229-5940-87CB-5342BC4AF3C9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7" creationId="{5A9E5BA3-935B-E247-B73A-FB2B0EBFDEA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39" creationId="{0FD4660B-4881-E245-AE12-7C844E0257A1}"/>
          </ac:cxnSpMkLst>
        </pc:cxnChg>
        <pc:cxnChg chg="mod">
          <ac:chgData name="Kulinich Bohdan" userId="48e65c9f34e137d0" providerId="LiveId" clId="{8DA2D83B-F010-DF4B-B568-CF02F0D05539}" dt="2021-09-13T19:36:39.361" v="9117" actId="1076"/>
          <ac:cxnSpMkLst>
            <pc:docMk/>
            <pc:sldMk cId="1818388553" sldId="552"/>
            <ac:cxnSpMk id="42" creationId="{F802BE9B-BECD-B143-A586-F9C3AD31294F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3" creationId="{93E51042-4947-3E49-91C0-B2C0E8B7ADBA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45" creationId="{A474788A-C4CB-E54E-A8DB-3C309B3125D0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47" creationId="{D0F1BF72-143A-9040-8590-B9E0D982AA70}"/>
          </ac:cxnSpMkLst>
        </pc:cxnChg>
        <pc:cxnChg chg="add mod">
          <ac:chgData name="Kulinich Bohdan" userId="48e65c9f34e137d0" providerId="LiveId" clId="{8DA2D83B-F010-DF4B-B568-CF02F0D05539}" dt="2021-09-13T19:44:19.553" v="9204" actId="1035"/>
          <ac:cxnSpMkLst>
            <pc:docMk/>
            <pc:sldMk cId="1818388553" sldId="552"/>
            <ac:cxnSpMk id="50" creationId="{E48141CD-4003-2A44-A7CA-BD2BB1773C14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1" creationId="{352B8445-E0E9-2144-A19F-6DCC57FA9FC2}"/>
          </ac:cxnSpMkLst>
        </pc:cxnChg>
        <pc:cxnChg chg="del">
          <ac:chgData name="Kulinich Bohdan" userId="48e65c9f34e137d0" providerId="LiveId" clId="{8DA2D83B-F010-DF4B-B568-CF02F0D05539}" dt="2021-09-13T19:36:42.593" v="9118" actId="478"/>
          <ac:cxnSpMkLst>
            <pc:docMk/>
            <pc:sldMk cId="1818388553" sldId="552"/>
            <ac:cxnSpMk id="53" creationId="{34086C49-B651-924C-8CAE-10456701AB1E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7" creationId="{6CB377AD-0832-3A46-8077-D089FC5F5930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59" creationId="{07386CD0-8723-CC4E-AAA6-9D659843404C}"/>
          </ac:cxnSpMkLst>
        </pc:cxnChg>
        <pc:cxnChg chg="add mod">
          <ac:chgData name="Kulinich Bohdan" userId="48e65c9f34e137d0" providerId="LiveId" clId="{8DA2D83B-F010-DF4B-B568-CF02F0D05539}" dt="2021-09-13T19:46:05.619" v="9261" actId="1035"/>
          <ac:cxnSpMkLst>
            <pc:docMk/>
            <pc:sldMk cId="1818388553" sldId="552"/>
            <ac:cxnSpMk id="61" creationId="{B63BF853-2724-CD4B-99F3-85138BF23C8F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3" creationId="{9E5C1E2D-2056-A840-ABA3-6AF21AE15744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4" creationId="{236C07F4-69B2-7345-87B3-CE0C27180FEC}"/>
          </ac:cxnSpMkLst>
        </pc:cxnChg>
        <pc:cxnChg chg="add mod">
          <ac:chgData name="Kulinich Bohdan" userId="48e65c9f34e137d0" providerId="LiveId" clId="{8DA2D83B-F010-DF4B-B568-CF02F0D05539}" dt="2021-09-13T19:52:44.118" v="9275" actId="208"/>
          <ac:cxnSpMkLst>
            <pc:docMk/>
            <pc:sldMk cId="1818388553" sldId="552"/>
            <ac:cxnSpMk id="67" creationId="{E11FFDCB-B981-9645-B0EB-53941DBF80F7}"/>
          </ac:cxnSpMkLst>
        </pc:cxnChg>
      </pc:sldChg>
      <pc:sldChg chg="modSp add mod">
        <pc:chgData name="Kulinich Bohdan" userId="48e65c9f34e137d0" providerId="LiveId" clId="{8DA2D83B-F010-DF4B-B568-CF02F0D05539}" dt="2021-09-14T18:23:44.342" v="9427" actId="14100"/>
        <pc:sldMkLst>
          <pc:docMk/>
          <pc:sldMk cId="3755739960" sldId="553"/>
        </pc:sldMkLst>
        <pc:spChg chg="mod">
          <ac:chgData name="Kulinich Bohdan" userId="48e65c9f34e137d0" providerId="LiveId" clId="{8DA2D83B-F010-DF4B-B568-CF02F0D05539}" dt="2021-09-14T18:23:44.342" v="9427" actId="14100"/>
          <ac:spMkLst>
            <pc:docMk/>
            <pc:sldMk cId="3755739960" sldId="553"/>
            <ac:spMk id="6" creationId="{4CD1B612-D16C-4F70-8335-78480BFE8EC8}"/>
          </ac:spMkLst>
        </pc:spChg>
        <pc:spChg chg="mod">
          <ac:chgData name="Kulinich Bohdan" userId="48e65c9f34e137d0" providerId="LiveId" clId="{8DA2D83B-F010-DF4B-B568-CF02F0D05539}" dt="2021-09-14T18:16:50.520" v="9287" actId="20577"/>
          <ac:spMkLst>
            <pc:docMk/>
            <pc:sldMk cId="3755739960" sldId="553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DA2D83B-F010-DF4B-B568-CF02F0D05539}" dt="2021-09-15T22:08:03.238" v="10208" actId="20577"/>
        <pc:sldMkLst>
          <pc:docMk/>
          <pc:sldMk cId="566163640" sldId="554"/>
        </pc:sldMkLst>
        <pc:spChg chg="mod">
          <ac:chgData name="Kulinich Bohdan" userId="48e65c9f34e137d0" providerId="LiveId" clId="{8DA2D83B-F010-DF4B-B568-CF02F0D05539}" dt="2021-09-15T22:08:03.238" v="10208" actId="20577"/>
          <ac:spMkLst>
            <pc:docMk/>
            <pc:sldMk cId="566163640" sldId="554"/>
            <ac:spMk id="6" creationId="{C455324C-6A9E-440D-AAF7-47FB99AD2433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4" creationId="{2723A031-8E53-004A-91E8-BAFCBB2FE2B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5" creationId="{FF73BD31-6095-4A41-B7F0-A12A8E9D488F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6" creationId="{F6BA09EF-2391-7F4C-84DF-B01DE36E4E2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7" creationId="{4942564E-ECD2-E74C-BB0B-922E46DFBBB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8" creationId="{8757C5CA-B4D8-DF45-99DD-1CD90CCBA83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29" creationId="{1BADE252-94FC-D348-A392-4FC7BD56561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2" creationId="{1B989E32-9763-944A-8B7F-5C199408EF7D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3" creationId="{C4C86B76-9D67-B845-AC62-9B812B47AC6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44" creationId="{5D52D2B7-A069-1F4B-B505-F0C73269E78C}"/>
          </ac:spMkLst>
        </pc:spChg>
        <pc:spChg chg="add mod">
          <ac:chgData name="Kulinich Bohdan" userId="48e65c9f34e137d0" providerId="LiveId" clId="{8DA2D83B-F010-DF4B-B568-CF02F0D05539}" dt="2021-09-15T22:01:40.270" v="10019" actId="1076"/>
          <ac:spMkLst>
            <pc:docMk/>
            <pc:sldMk cId="566163640" sldId="554"/>
            <ac:spMk id="49" creationId="{44FF063B-2DB7-B342-8D10-632BCE7FE7B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1" creationId="{AB6C656F-57C8-8F45-A09E-9447885BD22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2" creationId="{15C33E41-7416-FD46-83EB-E8AA59D158E2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3" creationId="{9F8A5DEF-F5E7-1E46-97F0-3916937CBF74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55" creationId="{D6986523-0546-CA42-840F-AE2665AA64B1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6" creationId="{2669C300-29E4-7B4B-9FB8-7EA74CC0F77E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57" creationId="{CF9326EE-DDFC-C049-BFE4-E30D728A1167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0" creationId="{A1264244-43E9-FC4D-BB15-F79E0458840B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61" creationId="{1ED2D7AB-566A-9B49-8C85-C2792C8342FA}"/>
          </ac:spMkLst>
        </pc:spChg>
        <pc:spChg chg="add mod">
          <ac:chgData name="Kulinich Bohdan" userId="48e65c9f34e137d0" providerId="LiveId" clId="{8DA2D83B-F010-DF4B-B568-CF02F0D05539}" dt="2021-09-15T21:58:06.554" v="9933" actId="1076"/>
          <ac:spMkLst>
            <pc:docMk/>
            <pc:sldMk cId="566163640" sldId="554"/>
            <ac:spMk id="64" creationId="{EB20EBA7-B601-F244-BDFB-06B931DD7B9E}"/>
          </ac:spMkLst>
        </pc:spChg>
        <pc:spChg chg="add mod">
          <ac:chgData name="Kulinich Bohdan" userId="48e65c9f34e137d0" providerId="LiveId" clId="{8DA2D83B-F010-DF4B-B568-CF02F0D05539}" dt="2021-09-15T21:58:55.327" v="9963" actId="1076"/>
          <ac:spMkLst>
            <pc:docMk/>
            <pc:sldMk cId="566163640" sldId="554"/>
            <ac:spMk id="66" creationId="{B4A80CD9-D65E-0E49-9C88-BB33C124A38D}"/>
          </ac:spMkLst>
        </pc:spChg>
        <pc:spChg chg="add mod">
          <ac:chgData name="Kulinich Bohdan" userId="48e65c9f34e137d0" providerId="LiveId" clId="{8DA2D83B-F010-DF4B-B568-CF02F0D05539}" dt="2021-09-15T22:00:06.124" v="9983" actId="1076"/>
          <ac:spMkLst>
            <pc:docMk/>
            <pc:sldMk cId="566163640" sldId="554"/>
            <ac:spMk id="68" creationId="{6816AA0D-0880-AB40-9F36-DE92FD243677}"/>
          </ac:spMkLst>
        </pc:spChg>
        <pc:spChg chg="add mod">
          <ac:chgData name="Kulinich Bohdan" userId="48e65c9f34e137d0" providerId="LiveId" clId="{8DA2D83B-F010-DF4B-B568-CF02F0D05539}" dt="2021-09-15T22:05:23.259" v="10062" actId="1076"/>
          <ac:spMkLst>
            <pc:docMk/>
            <pc:sldMk cId="566163640" sldId="554"/>
            <ac:spMk id="71" creationId="{3BD17371-AD78-B94F-86DB-E430DD19E8C0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2" creationId="{DCA961AE-65CF-644B-BABF-7FA4B2D1CFD5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3" creationId="{FB75CD6F-0188-D94B-8DB0-0E06FDCE5BC8}"/>
          </ac:spMkLst>
        </pc:spChg>
        <pc:spChg chg="del">
          <ac:chgData name="Kulinich Bohdan" userId="48e65c9f34e137d0" providerId="LiveId" clId="{8DA2D83B-F010-DF4B-B568-CF02F0D05539}" dt="2021-09-15T21:55:38.244" v="9855" actId="478"/>
          <ac:spMkLst>
            <pc:docMk/>
            <pc:sldMk cId="566163640" sldId="554"/>
            <ac:spMk id="74" creationId="{BA0406E1-9793-F34D-BB86-1768B875E867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8" creationId="{541F37AE-B06D-3A46-B4EA-7EE8A49BA64B}"/>
          </ac:spMkLst>
        </pc:spChg>
        <pc:spChg chg="add mod">
          <ac:chgData name="Kulinich Bohdan" userId="48e65c9f34e137d0" providerId="LiveId" clId="{8DA2D83B-F010-DF4B-B568-CF02F0D05539}" dt="2021-09-15T22:00:01.583" v="9982" actId="1076"/>
          <ac:spMkLst>
            <pc:docMk/>
            <pc:sldMk cId="566163640" sldId="554"/>
            <ac:spMk id="79" creationId="{3B5B7151-3952-9E47-ADC2-B773515E588F}"/>
          </ac:spMkLst>
        </pc:spChg>
        <pc:spChg chg="add mod">
          <ac:chgData name="Kulinich Bohdan" userId="48e65c9f34e137d0" providerId="LiveId" clId="{8DA2D83B-F010-DF4B-B568-CF02F0D05539}" dt="2021-09-15T22:01:03.658" v="9998" actId="1076"/>
          <ac:spMkLst>
            <pc:docMk/>
            <pc:sldMk cId="566163640" sldId="554"/>
            <ac:spMk id="82" creationId="{7EB2E0E8-7AAF-4B45-B073-0C18057A7714}"/>
          </ac:spMkLst>
        </pc:spChg>
        <pc:spChg chg="add mod">
          <ac:chgData name="Kulinich Bohdan" userId="48e65c9f34e137d0" providerId="LiveId" clId="{8DA2D83B-F010-DF4B-B568-CF02F0D05539}" dt="2021-09-15T22:02:54.547" v="10037" actId="1076"/>
          <ac:spMkLst>
            <pc:docMk/>
            <pc:sldMk cId="566163640" sldId="554"/>
            <ac:spMk id="83" creationId="{BDFC0B9B-695A-2F4E-A6F6-831DE29B451D}"/>
          </ac:spMkLst>
        </pc:spChg>
        <pc:spChg chg="add mod">
          <ac:chgData name="Kulinich Bohdan" userId="48e65c9f34e137d0" providerId="LiveId" clId="{8DA2D83B-F010-DF4B-B568-CF02F0D05539}" dt="2021-09-15T22:02:32.982" v="10032" actId="1076"/>
          <ac:spMkLst>
            <pc:docMk/>
            <pc:sldMk cId="566163640" sldId="554"/>
            <ac:spMk id="84" creationId="{9D672B1E-92AF-5E4E-9F61-57E116BDC7FF}"/>
          </ac:spMkLst>
        </pc:spChg>
        <pc:spChg chg="add mod">
          <ac:chgData name="Kulinich Bohdan" userId="48e65c9f34e137d0" providerId="LiveId" clId="{8DA2D83B-F010-DF4B-B568-CF02F0D05539}" dt="2021-09-15T22:02:48.405" v="10036" actId="1076"/>
          <ac:spMkLst>
            <pc:docMk/>
            <pc:sldMk cId="566163640" sldId="554"/>
            <ac:spMk id="86" creationId="{95C53A7F-F6FB-4749-A65D-292FAD58C507}"/>
          </ac:spMkLst>
        </pc:spChg>
        <pc:spChg chg="add mod">
          <ac:chgData name="Kulinich Bohdan" userId="48e65c9f34e137d0" providerId="LiveId" clId="{8DA2D83B-F010-DF4B-B568-CF02F0D05539}" dt="2021-09-15T22:02:27.781" v="10031" actId="1076"/>
          <ac:spMkLst>
            <pc:docMk/>
            <pc:sldMk cId="566163640" sldId="554"/>
            <ac:spMk id="89" creationId="{3E479007-E23C-A040-82FF-DB94F4F5ADAD}"/>
          </ac:spMkLst>
        </pc:spChg>
        <pc:spChg chg="add mod">
          <ac:chgData name="Kulinich Bohdan" userId="48e65c9f34e137d0" providerId="LiveId" clId="{8DA2D83B-F010-DF4B-B568-CF02F0D05539}" dt="2021-09-15T22:02:09.321" v="10029" actId="571"/>
          <ac:spMkLst>
            <pc:docMk/>
            <pc:sldMk cId="566163640" sldId="554"/>
            <ac:spMk id="91" creationId="{1DE5A6A1-F697-DC43-BFC4-C879F4FE431D}"/>
          </ac:spMkLst>
        </pc:spChg>
        <pc:spChg chg="add mod">
          <ac:chgData name="Kulinich Bohdan" userId="48e65c9f34e137d0" providerId="LiveId" clId="{8DA2D83B-F010-DF4B-B568-CF02F0D05539}" dt="2021-09-15T22:03:06.284" v="10040" actId="1076"/>
          <ac:spMkLst>
            <pc:docMk/>
            <pc:sldMk cId="566163640" sldId="554"/>
            <ac:spMk id="92" creationId="{9E9A9851-1FB3-E249-912D-D8361FFFC66F}"/>
          </ac:spMkLst>
        </pc:spChg>
        <pc:spChg chg="add mod">
          <ac:chgData name="Kulinich Bohdan" userId="48e65c9f34e137d0" providerId="LiveId" clId="{8DA2D83B-F010-DF4B-B568-CF02F0D05539}" dt="2021-09-15T22:04:29.544" v="10061" actId="1076"/>
          <ac:spMkLst>
            <pc:docMk/>
            <pc:sldMk cId="566163640" sldId="554"/>
            <ac:spMk id="95" creationId="{6E46244F-5A28-C34D-B119-AD4688D7C070}"/>
          </ac:spMkLst>
        </pc:spChg>
        <pc:spChg chg="add mod">
          <ac:chgData name="Kulinich Bohdan" userId="48e65c9f34e137d0" providerId="LiveId" clId="{8DA2D83B-F010-DF4B-B568-CF02F0D05539}" dt="2021-09-15T22:04:26.211" v="10060" actId="1076"/>
          <ac:spMkLst>
            <pc:docMk/>
            <pc:sldMk cId="566163640" sldId="554"/>
            <ac:spMk id="99" creationId="{0E3E1147-56E9-AF44-BE33-E2241BA7AEA2}"/>
          </ac:spMkLst>
        </pc:spChg>
        <pc:spChg chg="add del mod">
          <ac:chgData name="Kulinich Bohdan" userId="48e65c9f34e137d0" providerId="LiveId" clId="{8DA2D83B-F010-DF4B-B568-CF02F0D05539}" dt="2021-09-15T22:05:32.483" v="10065" actId="478"/>
          <ac:spMkLst>
            <pc:docMk/>
            <pc:sldMk cId="566163640" sldId="554"/>
            <ac:spMk id="100" creationId="{DBA0E9CE-6E30-AA4F-AF27-18B9CBC75D56}"/>
          </ac:spMkLst>
        </pc:sp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0" creationId="{342BA717-5DE1-0A49-84E5-6DA3F88D60D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2" creationId="{323B4B89-90E4-AC4E-92CD-E57EBC60468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16" creationId="{E875D3FF-39A0-C347-BA35-AF50764638A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20" creationId="{0F3F22E5-1A7F-B840-B16C-EB371637A9B3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32" creationId="{3A90A2CE-D5F4-A74A-A129-A533495BD2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5" creationId="{C27E59C6-70BC-C844-B23F-20B2295FD58A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7" creationId="{479D6241-C332-C44E-ADED-13317D2A784E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48" creationId="{3BB39030-C8BA-E74A-8F56-F8699FC1BE84}"/>
          </ac:cxnSpMkLst>
        </pc:cxnChg>
        <pc:cxnChg chg="add mod">
          <ac:chgData name="Kulinich Bohdan" userId="48e65c9f34e137d0" providerId="LiveId" clId="{8DA2D83B-F010-DF4B-B568-CF02F0D05539}" dt="2021-09-15T22:01:40.270" v="10019" actId="1076"/>
          <ac:cxnSpMkLst>
            <pc:docMk/>
            <pc:sldMk cId="566163640" sldId="554"/>
            <ac:cxnSpMk id="50" creationId="{16889C85-A1DB-244F-9ACE-1964DE1E954C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54" creationId="{54E8FEEB-67CC-CC4D-81C9-8C876FEAF697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8" creationId="{460A660C-5057-A14F-9716-6E498E757D1B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59" creationId="{76E3785E-308D-9348-90B7-AD8CF1A43E46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2" creationId="{B11A5DD6-AA71-DB46-AD98-760D00F77A52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3" creationId="{EDCE217F-BDC3-544B-82FD-85FF81523604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65" creationId="{CC474600-467B-EB4A-9886-FA30C9518228}"/>
          </ac:cxnSpMkLst>
        </pc:cxnChg>
        <pc:cxnChg chg="add mod">
          <ac:chgData name="Kulinich Bohdan" userId="48e65c9f34e137d0" providerId="LiveId" clId="{8DA2D83B-F010-DF4B-B568-CF02F0D05539}" dt="2021-09-15T21:58:55.327" v="9963" actId="1076"/>
          <ac:cxnSpMkLst>
            <pc:docMk/>
            <pc:sldMk cId="566163640" sldId="554"/>
            <ac:cxnSpMk id="67" creationId="{07B5DAA4-F17C-BE4A-83D9-EA2ECC582963}"/>
          </ac:cxnSpMkLst>
        </pc:cxnChg>
        <pc:cxnChg chg="add mod">
          <ac:chgData name="Kulinich Bohdan" userId="48e65c9f34e137d0" providerId="LiveId" clId="{8DA2D83B-F010-DF4B-B568-CF02F0D05539}" dt="2021-09-15T22:00:06.124" v="9983" actId="1076"/>
          <ac:cxnSpMkLst>
            <pc:docMk/>
            <pc:sldMk cId="566163640" sldId="554"/>
            <ac:cxnSpMk id="69" creationId="{13EB910F-45A6-1F49-B64F-82145C416E1B}"/>
          </ac:cxnSpMkLst>
        </pc:cxnChg>
        <pc:cxnChg chg="add mod">
          <ac:chgData name="Kulinich Bohdan" userId="48e65c9f34e137d0" providerId="LiveId" clId="{8DA2D83B-F010-DF4B-B568-CF02F0D05539}" dt="2021-09-15T22:05:23.259" v="10062" actId="1076"/>
          <ac:cxnSpMkLst>
            <pc:docMk/>
            <pc:sldMk cId="566163640" sldId="554"/>
            <ac:cxnSpMk id="70" creationId="{CEE561BC-AF97-1940-A030-0E2925B8A721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5" creationId="{163B25DE-B511-C54F-AAFF-F1D1171176E1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76" creationId="{24532DF0-02E4-3643-A81F-E7989CE1E7DD}"/>
          </ac:cxnSpMkLst>
        </pc:cxnChg>
        <pc:cxnChg chg="del">
          <ac:chgData name="Kulinich Bohdan" userId="48e65c9f34e137d0" providerId="LiveId" clId="{8DA2D83B-F010-DF4B-B568-CF02F0D05539}" dt="2021-09-15T21:55:38.244" v="9855" actId="478"/>
          <ac:cxnSpMkLst>
            <pc:docMk/>
            <pc:sldMk cId="566163640" sldId="554"/>
            <ac:cxnSpMk id="77" creationId="{D624C992-33F6-BE4D-9FE8-E478F35BC347}"/>
          </ac:cxnSpMkLst>
        </pc:cxnChg>
        <pc:cxnChg chg="add mod">
          <ac:chgData name="Kulinich Bohdan" userId="48e65c9f34e137d0" providerId="LiveId" clId="{8DA2D83B-F010-DF4B-B568-CF02F0D05539}" dt="2021-09-15T22:00:01.583" v="9982" actId="1076"/>
          <ac:cxnSpMkLst>
            <pc:docMk/>
            <pc:sldMk cId="566163640" sldId="554"/>
            <ac:cxnSpMk id="80" creationId="{53B9C47F-0778-E54A-BE47-45733B9918F1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81" creationId="{03EA0362-7033-7D4F-AF15-6F0A40A54441}"/>
          </ac:cxnSpMkLst>
        </pc:cxnChg>
        <pc:cxnChg chg="add mod">
          <ac:chgData name="Kulinich Bohdan" userId="48e65c9f34e137d0" providerId="LiveId" clId="{8DA2D83B-F010-DF4B-B568-CF02F0D05539}" dt="2021-09-15T22:02:32.982" v="10032" actId="1076"/>
          <ac:cxnSpMkLst>
            <pc:docMk/>
            <pc:sldMk cId="566163640" sldId="554"/>
            <ac:cxnSpMk id="85" creationId="{63A9CC9B-C889-264D-BEA1-040AD64BFB08}"/>
          </ac:cxnSpMkLst>
        </pc:cxnChg>
        <pc:cxnChg chg="add mod">
          <ac:chgData name="Kulinich Bohdan" userId="48e65c9f34e137d0" providerId="LiveId" clId="{8DA2D83B-F010-DF4B-B568-CF02F0D05539}" dt="2021-09-15T22:02:48.405" v="10036" actId="1076"/>
          <ac:cxnSpMkLst>
            <pc:docMk/>
            <pc:sldMk cId="566163640" sldId="554"/>
            <ac:cxnSpMk id="87" creationId="{8C60B5CB-2913-F14D-BD4A-3DCB0B76547C}"/>
          </ac:cxnSpMkLst>
        </pc:cxnChg>
        <pc:cxnChg chg="add mod">
          <ac:chgData name="Kulinich Bohdan" userId="48e65c9f34e137d0" providerId="LiveId" clId="{8DA2D83B-F010-DF4B-B568-CF02F0D05539}" dt="2021-09-15T22:03:30.574" v="10050" actId="1036"/>
          <ac:cxnSpMkLst>
            <pc:docMk/>
            <pc:sldMk cId="566163640" sldId="554"/>
            <ac:cxnSpMk id="88" creationId="{7892601F-5FCF-7F4A-B3C6-1B48E0AB44F1}"/>
          </ac:cxnSpMkLst>
        </pc:cxnChg>
        <pc:cxnChg chg="add mod">
          <ac:chgData name="Kulinich Bohdan" userId="48e65c9f34e137d0" providerId="LiveId" clId="{8DA2D83B-F010-DF4B-B568-CF02F0D05539}" dt="2021-09-15T22:02:09.321" v="10029" actId="571"/>
          <ac:cxnSpMkLst>
            <pc:docMk/>
            <pc:sldMk cId="566163640" sldId="554"/>
            <ac:cxnSpMk id="90" creationId="{61539E7B-9121-F94D-80B4-922579C4280A}"/>
          </ac:cxnSpMkLst>
        </pc:cxnChg>
        <pc:cxnChg chg="add mod">
          <ac:chgData name="Kulinich Bohdan" userId="48e65c9f34e137d0" providerId="LiveId" clId="{8DA2D83B-F010-DF4B-B568-CF02F0D05539}" dt="2021-09-15T22:03:06.284" v="10040" actId="1076"/>
          <ac:cxnSpMkLst>
            <pc:docMk/>
            <pc:sldMk cId="566163640" sldId="554"/>
            <ac:cxnSpMk id="93" creationId="{73D07ED5-F2AE-C144-A288-370E64E2D194}"/>
          </ac:cxnSpMkLst>
        </pc:cxnChg>
        <pc:cxnChg chg="add mod">
          <ac:chgData name="Kulinich Bohdan" userId="48e65c9f34e137d0" providerId="LiveId" clId="{8DA2D83B-F010-DF4B-B568-CF02F0D05539}" dt="2021-09-15T22:03:26.889" v="10047" actId="1036"/>
          <ac:cxnSpMkLst>
            <pc:docMk/>
            <pc:sldMk cId="566163640" sldId="554"/>
            <ac:cxnSpMk id="94" creationId="{9F363D15-064C-3B48-ACD9-F1A8290DCAAF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6" creationId="{02352998-D300-6D4F-BB5B-E1F9A6FA6211}"/>
          </ac:cxnSpMkLst>
        </pc:cxnChg>
        <pc:cxnChg chg="add mod">
          <ac:chgData name="Kulinich Bohdan" userId="48e65c9f34e137d0" providerId="LiveId" clId="{8DA2D83B-F010-DF4B-B568-CF02F0D05539}" dt="2021-09-15T22:03:49.522" v="10055" actId="693"/>
          <ac:cxnSpMkLst>
            <pc:docMk/>
            <pc:sldMk cId="566163640" sldId="554"/>
            <ac:cxnSpMk id="97" creationId="{D326D1AD-2B65-F04B-8A66-2EB7AF5CE84E}"/>
          </ac:cxnSpMkLst>
        </pc:cxnChg>
        <pc:cxnChg chg="add mod">
          <ac:chgData name="Kulinich Bohdan" userId="48e65c9f34e137d0" providerId="LiveId" clId="{8DA2D83B-F010-DF4B-B568-CF02F0D05539}" dt="2021-09-15T22:04:15.526" v="10058" actId="208"/>
          <ac:cxnSpMkLst>
            <pc:docMk/>
            <pc:sldMk cId="566163640" sldId="554"/>
            <ac:cxnSpMk id="98" creationId="{344C1432-3E7B-5A45-8FE8-E7BF57804F39}"/>
          </ac:cxnSpMkLst>
        </pc:cxnChg>
      </pc:sldChg>
      <pc:sldChg chg="delSp add del mod delAnim">
        <pc:chgData name="Kulinich Bohdan" userId="48e65c9f34e137d0" providerId="LiveId" clId="{8DA2D83B-F010-DF4B-B568-CF02F0D05539}" dt="2021-09-15T21:55:24.990" v="9853" actId="2696"/>
        <pc:sldMkLst>
          <pc:docMk/>
          <pc:sldMk cId="3327375256" sldId="554"/>
        </pc:sldMkLst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2" creationId="{BFC9869D-1FA7-AE41-B8BB-5C8F324CEFD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5" creationId="{3789E972-68E5-DD49-849E-EE2D6E3A4E11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37" creationId="{5F9EB120-AF0C-5346-9EF4-B9DBEDBED6AB}"/>
          </ac:spMkLst>
        </pc:spChg>
        <pc:spChg chg="del">
          <ac:chgData name="Kulinich Bohdan" userId="48e65c9f34e137d0" providerId="LiveId" clId="{8DA2D83B-F010-DF4B-B568-CF02F0D05539}" dt="2021-09-15T21:55:19.099" v="9852" actId="478"/>
          <ac:spMkLst>
            <pc:docMk/>
            <pc:sldMk cId="3327375256" sldId="554"/>
            <ac:spMk id="111" creationId="{7DFAC910-99EA-4A53-93C3-DEE93FA3D901}"/>
          </ac:spMkLst>
        </pc:spChg>
        <pc:picChg chg="del">
          <ac:chgData name="Kulinich Bohdan" userId="48e65c9f34e137d0" providerId="LiveId" clId="{8DA2D83B-F010-DF4B-B568-CF02F0D05539}" dt="2021-09-15T21:55:19.099" v="9852" actId="478"/>
          <ac:picMkLst>
            <pc:docMk/>
            <pc:sldMk cId="3327375256" sldId="554"/>
            <ac:picMk id="34" creationId="{483E5D9E-35F6-E144-AC98-4AAEBD0758D7}"/>
          </ac:picMkLst>
        </pc:picChg>
      </pc:sldChg>
    </pc:docChg>
  </pc:docChgLst>
  <pc:docChgLst>
    <pc:chgData name="Kulinich Bohdan" userId="48e65c9f34e137d0" providerId="LiveId" clId="{A06699CB-EE6B-4D3F-AEE2-67BE5F9C9127}"/>
    <pc:docChg chg="undo custSel addSld delSld modSld">
      <pc:chgData name="Kulinich Bohdan" userId="48e65c9f34e137d0" providerId="LiveId" clId="{A06699CB-EE6B-4D3F-AEE2-67BE5F9C9127}" dt="2021-05-17T13:02:50.469" v="216" actId="14429"/>
      <pc:docMkLst>
        <pc:docMk/>
      </pc:docMkLst>
      <pc:sldChg chg="addSp delSp modSp mod delAnim modAnim">
        <pc:chgData name="Kulinich Bohdan" userId="48e65c9f34e137d0" providerId="LiveId" clId="{A06699CB-EE6B-4D3F-AEE2-67BE5F9C9127}" dt="2021-05-17T12:59:33.176" v="193"/>
        <pc:sldMkLst>
          <pc:docMk/>
          <pc:sldMk cId="1256064280" sldId="388"/>
        </pc:sldMkLst>
        <pc:spChg chg="mod topLvl">
          <ac:chgData name="Kulinich Bohdan" userId="48e65c9f34e137d0" providerId="LiveId" clId="{A06699CB-EE6B-4D3F-AEE2-67BE5F9C9127}" dt="2021-05-17T05:54:47.654" v="24" actId="165"/>
          <ac:spMkLst>
            <pc:docMk/>
            <pc:sldMk cId="1256064280" sldId="388"/>
            <ac:spMk id="9" creationId="{6CBE4EA9-3EC4-4647-8459-6CB04DC725B8}"/>
          </ac:spMkLst>
        </pc:spChg>
        <pc:spChg chg="del mod topLvl">
          <ac:chgData name="Kulinich Bohdan" userId="48e65c9f34e137d0" providerId="LiveId" clId="{A06699CB-EE6B-4D3F-AEE2-67BE5F9C9127}" dt="2021-05-17T05:54:56.761" v="26" actId="478"/>
          <ac:spMkLst>
            <pc:docMk/>
            <pc:sldMk cId="1256064280" sldId="388"/>
            <ac:spMk id="11" creationId="{4D5FBF90-3203-4490-8BB9-B9BB34F195E6}"/>
          </ac:spMkLst>
        </pc:spChg>
        <pc:spChg chg="del">
          <ac:chgData name="Kulinich Bohdan" userId="48e65c9f34e137d0" providerId="LiveId" clId="{A06699CB-EE6B-4D3F-AEE2-67BE5F9C9127}" dt="2021-05-17T12:59:24.524" v="191" actId="478"/>
          <ac:spMkLst>
            <pc:docMk/>
            <pc:sldMk cId="1256064280" sldId="388"/>
            <ac:spMk id="13" creationId="{F54DE7DD-D79C-4D71-AC4A-CFA780A1FF00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4" creationId="{B144B766-7A1E-4D18-87DD-CE0FF10F4A4D}"/>
          </ac:spMkLst>
        </pc:spChg>
        <pc:spChg chg="mod">
          <ac:chgData name="Kulinich Bohdan" userId="48e65c9f34e137d0" providerId="LiveId" clId="{A06699CB-EE6B-4D3F-AEE2-67BE5F9C9127}" dt="2021-05-17T12:59:24.941" v="192"/>
          <ac:spMkLst>
            <pc:docMk/>
            <pc:sldMk cId="1256064280" sldId="388"/>
            <ac:spMk id="16" creationId="{9596846C-99EA-475B-BB38-464D5556B343}"/>
          </ac:spMkLst>
        </pc:spChg>
        <pc:grpChg chg="del">
          <ac:chgData name="Kulinich Bohdan" userId="48e65c9f34e137d0" providerId="LiveId" clId="{A06699CB-EE6B-4D3F-AEE2-67BE5F9C9127}" dt="2021-05-17T05:54:47.654" v="24" actId="165"/>
          <ac:grpSpMkLst>
            <pc:docMk/>
            <pc:sldMk cId="1256064280" sldId="388"/>
            <ac:grpSpMk id="2" creationId="{AB6A0402-5FA7-48CE-BFF9-7C3D866652BB}"/>
          </ac:grpSpMkLst>
        </pc:grpChg>
        <pc:grpChg chg="add mod">
          <ac:chgData name="Kulinich Bohdan" userId="48e65c9f34e137d0" providerId="LiveId" clId="{A06699CB-EE6B-4D3F-AEE2-67BE5F9C9127}" dt="2021-05-17T12:59:24.941" v="192"/>
          <ac:grpSpMkLst>
            <pc:docMk/>
            <pc:sldMk cId="1256064280" sldId="388"/>
            <ac:grpSpMk id="11" creationId="{84BA56BB-29A3-4967-A819-D828BB36A968}"/>
          </ac:grpSpMkLst>
        </pc:grpChg>
        <pc:picChg chg="mod modVis">
          <ac:chgData name="Kulinich Bohdan" userId="48e65c9f34e137d0" providerId="LiveId" clId="{A06699CB-EE6B-4D3F-AEE2-67BE5F9C9127}" dt="2021-05-17T05:55:16.038" v="27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Sp delSp modSp add del mod modTransition modAnim">
        <pc:chgData name="Kulinich Bohdan" userId="48e65c9f34e137d0" providerId="LiveId" clId="{A06699CB-EE6B-4D3F-AEE2-67BE5F9C9127}" dt="2021-05-17T06:00:43.126" v="39" actId="47"/>
        <pc:sldMkLst>
          <pc:docMk/>
          <pc:sldMk cId="804219051" sldId="407"/>
        </pc:sldMkLst>
        <pc:spChg chg="mod">
          <ac:chgData name="Kulinich Bohdan" userId="48e65c9f34e137d0" providerId="LiveId" clId="{A06699CB-EE6B-4D3F-AEE2-67BE5F9C9127}" dt="2021-05-17T05:53:16.769" v="12" actId="2085"/>
          <ac:spMkLst>
            <pc:docMk/>
            <pc:sldMk cId="804219051" sldId="407"/>
            <ac:spMk id="2" creationId="{F5E0A945-B0FB-479B-B688-C2D0F8F95D6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3" creationId="{00000000-0000-0000-0000-000000000000}"/>
          </ac:spMkLst>
        </pc:spChg>
        <pc:spChg chg="del">
          <ac:chgData name="Kulinich Bohdan" userId="48e65c9f34e137d0" providerId="LiveId" clId="{A06699CB-EE6B-4D3F-AEE2-67BE5F9C9127}" dt="2021-05-17T05:52:53.665" v="8" actId="478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1" creationId="{025C4304-CCDA-464B-B00A-09461FE33343}"/>
          </ac:spMkLst>
        </pc:spChg>
        <pc:spChg chg="add mod">
          <ac:chgData name="Kulinich Bohdan" userId="48e65c9f34e137d0" providerId="LiveId" clId="{A06699CB-EE6B-4D3F-AEE2-67BE5F9C9127}" dt="2021-05-17T05:53:00.288" v="9"/>
          <ac:spMkLst>
            <pc:docMk/>
            <pc:sldMk cId="804219051" sldId="407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5:54:22.769" v="22" actId="207"/>
          <ac:spMkLst>
            <pc:docMk/>
            <pc:sldMk cId="804219051" sldId="407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5:53:33.297" v="15" actId="207"/>
          <ac:spMkLst>
            <pc:docMk/>
            <pc:sldMk cId="804219051" sldId="407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5:54:01.415" v="19" actId="2085"/>
          <ac:spMkLst>
            <pc:docMk/>
            <pc:sldMk cId="804219051" sldId="407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5:59:33.678" v="31" actId="207"/>
          <ac:spMkLst>
            <pc:docMk/>
            <pc:sldMk cId="804219051" sldId="407"/>
            <ac:spMk id="127" creationId="{52BCFE18-32C3-4AF4-AD3E-9D954E2FFBBE}"/>
          </ac:spMkLst>
        </pc:spChg>
        <pc:grpChg chg="del">
          <ac:chgData name="Kulinich Bohdan" userId="48e65c9f34e137d0" providerId="LiveId" clId="{A06699CB-EE6B-4D3F-AEE2-67BE5F9C9127}" dt="2021-05-17T05:58:30.673" v="29" actId="165"/>
          <ac:grpSpMkLst>
            <pc:docMk/>
            <pc:sldMk cId="804219051" sldId="407"/>
            <ac:grpSpMk id="76" creationId="{05F59762-225D-4E11-954F-E134C4E9ED25}"/>
          </ac:grpSpMkLst>
        </pc:grpChg>
        <pc:picChg chg="mod">
          <ac:chgData name="Kulinich Bohdan" userId="48e65c9f34e137d0" providerId="LiveId" clId="{A06699CB-EE6B-4D3F-AEE2-67BE5F9C9127}" dt="2021-05-17T05:54:32.564" v="23" actId="207"/>
          <ac:picMkLst>
            <pc:docMk/>
            <pc:sldMk cId="804219051" sldId="407"/>
            <ac:picMk id="6" creationId="{7403ADA4-0376-479E-A2E9-D978DEBF6129}"/>
          </ac:picMkLst>
        </pc:pic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5" creationId="{895AE6D9-53EF-4226-9881-AA07F9398764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7" creationId="{53443DA9-945F-469F-9A35-2FA0FF785A1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78" creationId="{D27D0E40-76D2-4607-AB12-3616C36F708C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1" creationId="{9E4E3F45-6FE8-49E7-95D7-04B377B672E2}"/>
          </ac:cxnSpMkLst>
        </pc:cxnChg>
        <pc:cxnChg chg="mod topLvl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5:58:47.946" v="30" actId="208"/>
          <ac:cxnSpMkLst>
            <pc:docMk/>
            <pc:sldMk cId="804219051" sldId="407"/>
            <ac:cxnSpMk id="87" creationId="{5243182E-958E-46F2-9763-417B8276D2EB}"/>
          </ac:cxnSpMkLst>
        </pc:cxnChg>
      </pc:sldChg>
      <pc:sldChg chg="addSp delSp modSp add del mod modTransition delAnim modAnim">
        <pc:chgData name="Kulinich Bohdan" userId="48e65c9f34e137d0" providerId="LiveId" clId="{A06699CB-EE6B-4D3F-AEE2-67BE5F9C9127}" dt="2021-05-17T12:59:47.868" v="194" actId="47"/>
        <pc:sldMkLst>
          <pc:docMk/>
          <pc:sldMk cId="1986055327" sldId="408"/>
        </pc:sldMkLst>
        <pc:spChg chg="mod">
          <ac:chgData name="Kulinich Bohdan" userId="48e65c9f34e137d0" providerId="LiveId" clId="{A06699CB-EE6B-4D3F-AEE2-67BE5F9C9127}" dt="2021-05-17T05:52:11.933" v="6" actId="2711"/>
          <ac:spMkLst>
            <pc:docMk/>
            <pc:sldMk cId="1986055327" sldId="408"/>
            <ac:spMk id="19" creationId="{3C93C8CE-72D8-4E11-855C-1D218E4D6E76}"/>
          </ac:spMkLst>
        </pc:spChg>
        <pc:spChg chg="add del mod">
          <ac:chgData name="Kulinich Bohdan" userId="48e65c9f34e137d0" providerId="LiveId" clId="{A06699CB-EE6B-4D3F-AEE2-67BE5F9C9127}" dt="2021-05-17T12:42:19.104" v="96" actId="478"/>
          <ac:spMkLst>
            <pc:docMk/>
            <pc:sldMk cId="1986055327" sldId="408"/>
            <ac:spMk id="20" creationId="{4C413DDA-076E-433A-9C1E-1673BBD366B8}"/>
          </ac:spMkLst>
        </pc:spChg>
        <pc:spChg chg="mod">
          <ac:chgData name="Kulinich Bohdan" userId="48e65c9f34e137d0" providerId="LiveId" clId="{A06699CB-EE6B-4D3F-AEE2-67BE5F9C9127}" dt="2021-05-17T06:01:40.306" v="50" actId="14100"/>
          <ac:spMkLst>
            <pc:docMk/>
            <pc:sldMk cId="1986055327" sldId="408"/>
            <ac:spMk id="23" creationId="{EFE2FCE7-7835-406A-99CA-70C9D5ADF9B6}"/>
          </ac:spMkLst>
        </pc:spChg>
        <pc:spChg chg="mod">
          <ac:chgData name="Kulinich Bohdan" userId="48e65c9f34e137d0" providerId="LiveId" clId="{A06699CB-EE6B-4D3F-AEE2-67BE5F9C9127}" dt="2021-05-17T06:02:21.436" v="60" actId="1076"/>
          <ac:spMkLst>
            <pc:docMk/>
            <pc:sldMk cId="1986055327" sldId="408"/>
            <ac:spMk id="25" creationId="{DBBC2948-330B-4D3B-B82B-5B2CD2FFF44B}"/>
          </ac:spMkLst>
        </pc:spChg>
        <pc:spChg chg="mod">
          <ac:chgData name="Kulinich Bohdan" userId="48e65c9f34e137d0" providerId="LiveId" clId="{A06699CB-EE6B-4D3F-AEE2-67BE5F9C9127}" dt="2021-05-17T06:02:05.078" v="55" actId="1076"/>
          <ac:spMkLst>
            <pc:docMk/>
            <pc:sldMk cId="1986055327" sldId="408"/>
            <ac:spMk id="27" creationId="{2E889EE0-C075-4990-A152-63143F404BE0}"/>
          </ac:spMkLst>
        </pc:spChg>
      </pc:sldChg>
      <pc:sldChg chg="addSp delSp modSp mod delAnim modAnim">
        <pc:chgData name="Kulinich Bohdan" userId="48e65c9f34e137d0" providerId="LiveId" clId="{A06699CB-EE6B-4D3F-AEE2-67BE5F9C9127}" dt="2021-05-17T13:02:12.185" v="211" actId="1076"/>
        <pc:sldMkLst>
          <pc:docMk/>
          <pc:sldMk cId="2392856674" sldId="425"/>
        </pc:sldMkLst>
        <pc:spChg chg="mod">
          <ac:chgData name="Kulinich Bohdan" userId="48e65c9f34e137d0" providerId="LiveId" clId="{A06699CB-EE6B-4D3F-AEE2-67BE5F9C9127}" dt="2021-05-17T12:39:53.332" v="68"/>
          <ac:spMkLst>
            <pc:docMk/>
            <pc:sldMk cId="2392856674" sldId="425"/>
            <ac:spMk id="22" creationId="{66E7AED3-4A22-42C0-A46F-33F06D728298}"/>
          </ac:spMkLst>
        </pc:spChg>
        <pc:spChg chg="mod">
          <ac:chgData name="Kulinich Bohdan" userId="48e65c9f34e137d0" providerId="LiveId" clId="{A06699CB-EE6B-4D3F-AEE2-67BE5F9C9127}" dt="2021-05-17T12:40:04.569" v="71" actId="1076"/>
          <ac:spMkLst>
            <pc:docMk/>
            <pc:sldMk cId="2392856674" sldId="425"/>
            <ac:spMk id="23" creationId="{E4273282-7F02-456A-B4DB-AD1FACE68338}"/>
          </ac:spMkLst>
        </pc:spChg>
        <pc:spChg chg="add mod">
          <ac:chgData name="Kulinich Bohdan" userId="48e65c9f34e137d0" providerId="LiveId" clId="{A06699CB-EE6B-4D3F-AEE2-67BE5F9C9127}" dt="2021-05-17T12:40:09.315" v="72"/>
          <ac:spMkLst>
            <pc:docMk/>
            <pc:sldMk cId="2392856674" sldId="425"/>
            <ac:spMk id="24" creationId="{6DB906C0-CF0C-47EC-9410-25C963419286}"/>
          </ac:spMkLst>
        </pc:spChg>
        <pc:spChg chg="mod">
          <ac:chgData name="Kulinich Bohdan" userId="48e65c9f34e137d0" providerId="LiveId" clId="{A06699CB-EE6B-4D3F-AEE2-67BE5F9C9127}" dt="2021-05-17T13:01:36.239" v="203"/>
          <ac:spMkLst>
            <pc:docMk/>
            <pc:sldMk cId="2392856674" sldId="425"/>
            <ac:spMk id="25" creationId="{51D9CF8A-E92C-4A26-9DD9-B2F3DCF72161}"/>
          </ac:spMkLst>
        </pc:spChg>
        <pc:spChg chg="mod">
          <ac:chgData name="Kulinich Bohdan" userId="48e65c9f34e137d0" providerId="LiveId" clId="{A06699CB-EE6B-4D3F-AEE2-67BE5F9C9127}" dt="2021-05-17T13:02:12.185" v="211" actId="1076"/>
          <ac:spMkLst>
            <pc:docMk/>
            <pc:sldMk cId="2392856674" sldId="425"/>
            <ac:spMk id="29" creationId="{C8C2234C-B090-464B-A1D3-3CFB7B0A2DA7}"/>
          </ac:spMkLst>
        </pc:spChg>
        <pc:grpChg chg="add del mod">
          <ac:chgData name="Kulinich Bohdan" userId="48e65c9f34e137d0" providerId="LiveId" clId="{A06699CB-EE6B-4D3F-AEE2-67BE5F9C9127}" dt="2021-05-17T13:01:48.093" v="204"/>
          <ac:grpSpMkLst>
            <pc:docMk/>
            <pc:sldMk cId="2392856674" sldId="425"/>
            <ac:grpSpMk id="16" creationId="{2FE4A580-1FA0-4985-8A7D-F455E59B7429}"/>
          </ac:grpSpMkLst>
        </pc:grpChg>
        <pc:grpChg chg="add del mod">
          <ac:chgData name="Kulinich Bohdan" userId="48e65c9f34e137d0" providerId="LiveId" clId="{A06699CB-EE6B-4D3F-AEE2-67BE5F9C9127}" dt="2021-05-17T13:02:03.601" v="209" actId="478"/>
          <ac:grpSpMkLst>
            <pc:docMk/>
            <pc:sldMk cId="2392856674" sldId="425"/>
            <ac:grpSpMk id="20" creationId="{473F8332-E7C0-40CA-8832-2A4F63BE34FE}"/>
          </ac:grpSpMkLst>
        </pc:grpChg>
        <pc:grpChg chg="add mod">
          <ac:chgData name="Kulinich Bohdan" userId="48e65c9f34e137d0" providerId="LiveId" clId="{A06699CB-EE6B-4D3F-AEE2-67BE5F9C9127}" dt="2021-05-17T13:01:55.509" v="206"/>
          <ac:grpSpMkLst>
            <pc:docMk/>
            <pc:sldMk cId="2392856674" sldId="425"/>
            <ac:grpSpMk id="26" creationId="{9903AEAE-9169-4A90-BE9A-B64613EBA486}"/>
          </ac:grpSpMkLst>
        </pc:grpChg>
        <pc:grpChg chg="del mod">
          <ac:chgData name="Kulinich Bohdan" userId="48e65c9f34e137d0" providerId="LiveId" clId="{A06699CB-EE6B-4D3F-AEE2-67BE5F9C9127}" dt="2021-05-17T12:39:58.296" v="69" actId="478"/>
          <ac:grpSpMkLst>
            <pc:docMk/>
            <pc:sldMk cId="2392856674" sldId="425"/>
            <ac:grpSpMk id="32" creationId="{458CD495-6B1B-46B9-A496-61E848853A91}"/>
          </ac:grpSpMkLst>
        </pc:grpChg>
        <pc:grpChg chg="del">
          <ac:chgData name="Kulinich Bohdan" userId="48e65c9f34e137d0" providerId="LiveId" clId="{A06699CB-EE6B-4D3F-AEE2-67BE5F9C9127}" dt="2021-05-17T12:39:51.968" v="67" actId="478"/>
          <ac:grpSpMkLst>
            <pc:docMk/>
            <pc:sldMk cId="2392856674" sldId="425"/>
            <ac:grpSpMk id="37" creationId="{92C5A271-E8B7-4953-A931-BCF011EC0B69}"/>
          </ac:grpSpMkLst>
        </pc:grpChg>
        <pc:picChg chg="mod">
          <ac:chgData name="Kulinich Bohdan" userId="48e65c9f34e137d0" providerId="LiveId" clId="{A06699CB-EE6B-4D3F-AEE2-67BE5F9C9127}" dt="2021-05-17T13:01:36.239" v="203"/>
          <ac:picMkLst>
            <pc:docMk/>
            <pc:sldMk cId="2392856674" sldId="425"/>
            <ac:picMk id="18" creationId="{FC5F8133-08A9-4696-8B99-EE23A49CE5BE}"/>
          </ac:picMkLst>
        </pc:picChg>
        <pc:picChg chg="mod">
          <ac:chgData name="Kulinich Bohdan" userId="48e65c9f34e137d0" providerId="LiveId" clId="{A06699CB-EE6B-4D3F-AEE2-67BE5F9C9127}" dt="2021-05-17T13:01:55.509" v="206"/>
          <ac:picMkLst>
            <pc:docMk/>
            <pc:sldMk cId="2392856674" sldId="425"/>
            <ac:picMk id="28" creationId="{43A11FEF-B87D-4BED-A71A-3D9ABA8172FA}"/>
          </ac:picMkLst>
        </pc:picChg>
      </pc:sldChg>
      <pc:sldChg chg="del">
        <pc:chgData name="Kulinich Bohdan" userId="48e65c9f34e137d0" providerId="LiveId" clId="{A06699CB-EE6B-4D3F-AEE2-67BE5F9C9127}" dt="2021-05-17T05:51:45.261" v="1" actId="47"/>
        <pc:sldMkLst>
          <pc:docMk/>
          <pc:sldMk cId="1885241349" sldId="427"/>
        </pc:sldMkLst>
      </pc:sldChg>
      <pc:sldChg chg="delSp modSp del mod modAnim">
        <pc:chgData name="Kulinich Bohdan" userId="48e65c9f34e137d0" providerId="LiveId" clId="{A06699CB-EE6B-4D3F-AEE2-67BE5F9C9127}" dt="2021-05-17T05:57:53.974" v="28" actId="47"/>
        <pc:sldMkLst>
          <pc:docMk/>
          <pc:sldMk cId="1485066677" sldId="428"/>
        </pc:sldMkLst>
        <pc:spChg chg="mod topLvl">
          <ac:chgData name="Kulinich Bohdan" userId="48e65c9f34e137d0" providerId="LiveId" clId="{A06699CB-EE6B-4D3F-AEE2-67BE5F9C9127}" dt="2021-05-17T05:53:26.423" v="13" actId="165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A06699CB-EE6B-4D3F-AEE2-67BE5F9C9127}" dt="2021-05-17T05:53:10.052" v="10" actId="207"/>
          <ac:spMkLst>
            <pc:docMk/>
            <pc:sldMk cId="1485066677" sldId="428"/>
            <ac:spMk id="5" creationId="{3E857854-C789-44E6-B2A6-9A7071207A46}"/>
          </ac:spMkLst>
        </pc:spChg>
        <pc:spChg chg="mod topLvl">
          <ac:chgData name="Kulinich Bohdan" userId="48e65c9f34e137d0" providerId="LiveId" clId="{A06699CB-EE6B-4D3F-AEE2-67BE5F9C9127}" dt="2021-05-17T05:53:30.406" v="14" actId="207"/>
          <ac:spMkLst>
            <pc:docMk/>
            <pc:sldMk cId="1485066677" sldId="428"/>
            <ac:spMk id="6" creationId="{838ABF39-9CE7-4554-B32C-D808A1052B0F}"/>
          </ac:spMkLst>
        </pc:spChg>
        <pc:spChg chg="mod topLvl">
          <ac:chgData name="Kulinich Bohdan" userId="48e65c9f34e137d0" providerId="LiveId" clId="{A06699CB-EE6B-4D3F-AEE2-67BE5F9C9127}" dt="2021-05-17T05:53:55.260" v="17" actId="207"/>
          <ac:spMkLst>
            <pc:docMk/>
            <pc:sldMk cId="1485066677" sldId="428"/>
            <ac:spMk id="7" creationId="{44EFA925-0A83-42D0-8711-D7510B01E4DD}"/>
          </ac:spMkLst>
        </pc:spChg>
        <pc:spChg chg="mod topLvl">
          <ac:chgData name="Kulinich Bohdan" userId="48e65c9f34e137d0" providerId="LiveId" clId="{A06699CB-EE6B-4D3F-AEE2-67BE5F9C9127}" dt="2021-05-17T05:54:20.004" v="21" actId="207"/>
          <ac:spMkLst>
            <pc:docMk/>
            <pc:sldMk cId="1485066677" sldId="428"/>
            <ac:spMk id="9" creationId="{6587AC19-2648-4201-9D24-D755642674FC}"/>
          </ac:spMkLst>
        </pc:spChg>
        <pc:spChg chg="mod topLvl">
          <ac:chgData name="Kulinich Bohdan" userId="48e65c9f34e137d0" providerId="LiveId" clId="{A06699CB-EE6B-4D3F-AEE2-67BE5F9C9127}" dt="2021-05-17T05:53:37.530" v="16" actId="165"/>
          <ac:spMkLst>
            <pc:docMk/>
            <pc:sldMk cId="1485066677" sldId="428"/>
            <ac:spMk id="14" creationId="{FD4B03C5-C1A9-453A-A227-7CB5017ABDAD}"/>
          </ac:spMkLst>
        </pc:spChg>
        <pc:spChg chg="mod topLvl">
          <ac:chgData name="Kulinich Bohdan" userId="48e65c9f34e137d0" providerId="LiveId" clId="{A06699CB-EE6B-4D3F-AEE2-67BE5F9C9127}" dt="2021-05-17T05:54:16.271" v="20" actId="165"/>
          <ac:spMkLst>
            <pc:docMk/>
            <pc:sldMk cId="1485066677" sldId="428"/>
            <ac:spMk id="15" creationId="{D571D0B2-3731-4985-BF33-2D67579988C9}"/>
          </ac:spMkLst>
        </pc:spChg>
        <pc:grpChg chg="del">
          <ac:chgData name="Kulinich Bohdan" userId="48e65c9f34e137d0" providerId="LiveId" clId="{A06699CB-EE6B-4D3F-AEE2-67BE5F9C9127}" dt="2021-05-17T05:53:26.423" v="13" actId="165"/>
          <ac:grpSpMkLst>
            <pc:docMk/>
            <pc:sldMk cId="1485066677" sldId="428"/>
            <ac:grpSpMk id="4" creationId="{C881AB29-04DC-4616-A820-31E31FB22EAD}"/>
          </ac:grpSpMkLst>
        </pc:grpChg>
        <pc:grpChg chg="del">
          <ac:chgData name="Kulinich Bohdan" userId="48e65c9f34e137d0" providerId="LiveId" clId="{A06699CB-EE6B-4D3F-AEE2-67BE5F9C9127}" dt="2021-05-17T05:53:37.530" v="16" actId="165"/>
          <ac:grpSpMkLst>
            <pc:docMk/>
            <pc:sldMk cId="1485066677" sldId="428"/>
            <ac:grpSpMk id="8" creationId="{5D34CECE-6FFD-4A52-B71C-5E0BCCDC78FE}"/>
          </ac:grpSpMkLst>
        </pc:grpChg>
        <pc:grpChg chg="del">
          <ac:chgData name="Kulinich Bohdan" userId="48e65c9f34e137d0" providerId="LiveId" clId="{A06699CB-EE6B-4D3F-AEE2-67BE5F9C9127}" dt="2021-05-17T05:54:16.271" v="20" actId="165"/>
          <ac:grpSpMkLst>
            <pc:docMk/>
            <pc:sldMk cId="1485066677" sldId="428"/>
            <ac:grpSpMk id="11" creationId="{607752B7-0B70-49F3-8555-33521EDEEF8F}"/>
          </ac:grpSpMkLst>
        </pc:grpChg>
      </pc:sldChg>
      <pc:sldChg chg="addSp modSp mod modAnim">
        <pc:chgData name="Kulinich Bohdan" userId="48e65c9f34e137d0" providerId="LiveId" clId="{A06699CB-EE6B-4D3F-AEE2-67BE5F9C9127}" dt="2021-05-17T13:02:50.469" v="216" actId="14429"/>
        <pc:sldMkLst>
          <pc:docMk/>
          <pc:sldMk cId="2814267068" sldId="429"/>
        </pc:sldMkLst>
        <pc:spChg chg="add 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1" creationId="{650C48D7-8381-4085-97A6-08D8DFF29949}"/>
          </ac:spMkLst>
        </pc:spChg>
        <pc:spChg chg="mod">
          <ac:chgData name="Kulinich Bohdan" userId="48e65c9f34e137d0" providerId="LiveId" clId="{A06699CB-EE6B-4D3F-AEE2-67BE5F9C9127}" dt="2021-05-17T13:00:14.901" v="196" actId="164"/>
          <ac:spMkLst>
            <pc:docMk/>
            <pc:sldMk cId="2814267068" sldId="429"/>
            <ac:spMk id="13" creationId="{F54DE7DD-D79C-4D71-AC4A-CFA780A1FF00}"/>
          </ac:spMkLst>
        </pc:spChg>
        <pc:grpChg chg="add mod ord modVis">
          <ac:chgData name="Kulinich Bohdan" userId="48e65c9f34e137d0" providerId="LiveId" clId="{A06699CB-EE6B-4D3F-AEE2-67BE5F9C9127}" dt="2021-05-17T13:02:50.469" v="216" actId="14429"/>
          <ac:grpSpMkLst>
            <pc:docMk/>
            <pc:sldMk cId="2814267068" sldId="429"/>
            <ac:grpSpMk id="2" creationId="{5BB89635-CEFD-41B8-9591-00C73AB28412}"/>
          </ac:grpSpMkLst>
        </pc:grpChg>
        <pc:picChg chg="ord">
          <ac:chgData name="Kulinich Bohdan" userId="48e65c9f34e137d0" providerId="LiveId" clId="{A06699CB-EE6B-4D3F-AEE2-67BE5F9C9127}" dt="2021-05-17T13:02:49.252" v="215" actId="166"/>
          <ac:picMkLst>
            <pc:docMk/>
            <pc:sldMk cId="2814267068" sldId="429"/>
            <ac:picMk id="4" creationId="{4758F862-9B2A-4F59-AEF1-5F98BC94A36B}"/>
          </ac:picMkLst>
        </pc:picChg>
      </pc:sldChg>
      <pc:sldChg chg="addSp modSp add mod modAnim">
        <pc:chgData name="Kulinich Bohdan" userId="48e65c9f34e137d0" providerId="LiveId" clId="{A06699CB-EE6B-4D3F-AEE2-67BE5F9C9127}" dt="2021-05-17T12:58:48.288" v="190"/>
        <pc:sldMkLst>
          <pc:docMk/>
          <pc:sldMk cId="3629939914" sldId="430"/>
        </pc:sldMkLst>
        <pc:spChg chg="mod">
          <ac:chgData name="Kulinich Bohdan" userId="48e65c9f34e137d0" providerId="LiveId" clId="{A06699CB-EE6B-4D3F-AEE2-67BE5F9C9127}" dt="2021-05-17T06:17:26.768" v="65" actId="1076"/>
          <ac:spMkLst>
            <pc:docMk/>
            <pc:sldMk cId="3629939914" sldId="430"/>
            <ac:spMk id="2" creationId="{F5E0A945-B0FB-479B-B688-C2D0F8F95D60}"/>
          </ac:spMkLst>
        </pc:spChg>
        <pc:spChg chg="add 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0" creationId="{D1F3E1D1-F544-4927-AB19-CBFDFDAEBA06}"/>
          </ac:spMkLst>
        </pc:spChg>
        <pc:spChg chg="mod">
          <ac:chgData name="Kulinich Bohdan" userId="48e65c9f34e137d0" providerId="LiveId" clId="{A06699CB-EE6B-4D3F-AEE2-67BE5F9C9127}" dt="2021-05-17T12:58:26.104" v="185" actId="164"/>
          <ac:spMkLst>
            <pc:docMk/>
            <pc:sldMk cId="3629939914" sldId="430"/>
            <ac:spMk id="33" creationId="{B7F3530E-5977-41C9-8467-681052401770}"/>
          </ac:spMkLst>
        </pc:spChg>
        <pc:spChg chg="mod">
          <ac:chgData name="Kulinich Bohdan" userId="48e65c9f34e137d0" providerId="LiveId" clId="{A06699CB-EE6B-4D3F-AEE2-67BE5F9C9127}" dt="2021-05-17T06:01:19.904" v="48" actId="255"/>
          <ac:spMkLst>
            <pc:docMk/>
            <pc:sldMk cId="3629939914" sldId="430"/>
            <ac:spMk id="35" creationId="{2CD8A453-AF06-4C00-BB17-D7030E2214B8}"/>
          </ac:spMkLst>
        </pc:spChg>
        <pc:spChg chg="mod">
          <ac:chgData name="Kulinich Bohdan" userId="48e65c9f34e137d0" providerId="LiveId" clId="{A06699CB-EE6B-4D3F-AEE2-67BE5F9C9127}" dt="2021-05-17T06:01:06.485" v="44" actId="113"/>
          <ac:spMkLst>
            <pc:docMk/>
            <pc:sldMk cId="3629939914" sldId="430"/>
            <ac:spMk id="52" creationId="{AA9A41D5-2A90-4567-9F5A-5B7420D5F484}"/>
          </ac:spMkLst>
        </pc:spChg>
        <pc:spChg chg="mod">
          <ac:chgData name="Kulinich Bohdan" userId="48e65c9f34e137d0" providerId="LiveId" clId="{A06699CB-EE6B-4D3F-AEE2-67BE5F9C9127}" dt="2021-05-17T06:01:04.184" v="43" actId="113"/>
          <ac:spMkLst>
            <pc:docMk/>
            <pc:sldMk cId="3629939914" sldId="430"/>
            <ac:spMk id="53" creationId="{6C146441-9912-43ED-A3D1-88AF78A386FD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5" creationId="{8CDCFB8B-7CC6-4A2C-A69C-5D3867F0C0CA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6" creationId="{E9B1DDF6-64CE-4DE1-B138-894096640941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7" creationId="{00BF6AF6-1422-45D1-A8F4-0ACF20F08216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18" creationId="{365D3FA2-308E-4AC2-B297-2010687F081D}"/>
          </ac:spMkLst>
        </pc:spChg>
        <pc:spChg chg="mod">
          <ac:chgData name="Kulinich Bohdan" userId="48e65c9f34e137d0" providerId="LiveId" clId="{A06699CB-EE6B-4D3F-AEE2-67BE5F9C9127}" dt="2021-05-17T06:00:37.481" v="38" actId="1037"/>
          <ac:spMkLst>
            <pc:docMk/>
            <pc:sldMk cId="3629939914" sldId="430"/>
            <ac:spMk id="123" creationId="{8DEDBB22-CD8C-479D-BBEC-98EB2FCB6DD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4" creationId="{E9288D7F-D640-4387-8CFD-F92206368D88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6" creationId="{2E46C71E-F41F-4520-B8E9-C172B383CECF}"/>
          </ac:spMkLst>
        </pc:spChg>
        <pc:spChg chg="mod">
          <ac:chgData name="Kulinich Bohdan" userId="48e65c9f34e137d0" providerId="LiveId" clId="{A06699CB-EE6B-4D3F-AEE2-67BE5F9C9127}" dt="2021-05-17T06:00:33.075" v="35" actId="207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A06699CB-EE6B-4D3F-AEE2-67BE5F9C9127}" dt="2021-05-17T12:58:26.104" v="185" actId="164"/>
          <ac:grpSpMkLst>
            <pc:docMk/>
            <pc:sldMk cId="3629939914" sldId="430"/>
            <ac:grpSpMk id="3" creationId="{3B351B2D-61F6-4704-951D-2A7D728A73B9}"/>
          </ac:grpSpMkLst>
        </pc:grp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32" creationId="{A8560FF6-FF5B-4A61-8530-A2DB916AD88B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0" creationId="{1D1888B9-5AC7-4C40-A82A-57EA00229BD3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1" creationId="{5657D1B3-770E-4A55-AA9E-2C0C8865C1E9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2" creationId="{491769CA-7ECE-438B-90D0-4833D780B15A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3" creationId="{60689B12-229E-4695-9BA9-5C02EA2A7B2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4" creationId="{2EBB5EC0-2365-49DC-A592-CD3BE5AC114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5" creationId="{895AE6D9-53EF-4226-9881-AA07F9398764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7" creationId="{53443DA9-945F-469F-9A35-2FA0FF785A1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78" creationId="{D27D0E40-76D2-4607-AB12-3616C36F708C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1" creationId="{9E4E3F45-6FE8-49E7-95D7-04B377B672E2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2" creationId="{42103D01-DBE8-4511-9AB5-17CBDCCD3785}"/>
          </ac:cxnSpMkLst>
        </pc:cxnChg>
        <pc:cxnChg chg="mod">
          <ac:chgData name="Kulinich Bohdan" userId="48e65c9f34e137d0" providerId="LiveId" clId="{A06699CB-EE6B-4D3F-AEE2-67BE5F9C9127}" dt="2021-05-17T06:00:19.329" v="34" actId="208"/>
          <ac:cxnSpMkLst>
            <pc:docMk/>
            <pc:sldMk cId="3629939914" sldId="430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A06699CB-EE6B-4D3F-AEE2-67BE5F9C9127}" dt="2021-05-17T12:59:47.868" v="194" actId="47"/>
        <pc:sldMkLst>
          <pc:docMk/>
          <pc:sldMk cId="2267904491" sldId="431"/>
        </pc:sldMkLst>
        <pc:spChg chg="mod">
          <ac:chgData name="Kulinich Bohdan" userId="48e65c9f34e137d0" providerId="LiveId" clId="{A06699CB-EE6B-4D3F-AEE2-67BE5F9C9127}" dt="2021-05-17T12:53:06.228" v="128" actId="164"/>
          <ac:spMkLst>
            <pc:docMk/>
            <pc:sldMk cId="2267904491" sldId="431"/>
            <ac:spMk id="54" creationId="{D1E91230-F220-48A6-8BFA-EDD0C94ABD92}"/>
          </ac:spMkLst>
        </pc:spChg>
        <pc:grpChg chg="del">
          <ac:chgData name="Kulinich Bohdan" userId="48e65c9f34e137d0" providerId="LiveId" clId="{A06699CB-EE6B-4D3F-AEE2-67BE5F9C9127}" dt="2021-05-17T12:51:44.465" v="98" actId="478"/>
          <ac:grpSpMkLst>
            <pc:docMk/>
            <pc:sldMk cId="2267904491" sldId="431"/>
            <ac:grpSpMk id="2" creationId="{8F528FF6-94B8-487C-84F8-E790B52BD814}"/>
          </ac:grpSpMkLst>
        </pc:grpChg>
        <pc:grpChg chg="add mod">
          <ac:chgData name="Kulinich Bohdan" userId="48e65c9f34e137d0" providerId="LiveId" clId="{A06699CB-EE6B-4D3F-AEE2-67BE5F9C9127}" dt="2021-05-17T12:53:06.228" v="128" actId="164"/>
          <ac:grpSpMkLst>
            <pc:docMk/>
            <pc:sldMk cId="2267904491" sldId="431"/>
            <ac:grpSpMk id="6" creationId="{59A07C21-5871-4F94-AD15-2C27807A6394}"/>
          </ac:grpSpMkLst>
        </pc:grpChg>
        <pc:picChg chg="add mod ord">
          <ac:chgData name="Kulinich Bohdan" userId="48e65c9f34e137d0" providerId="LiveId" clId="{A06699CB-EE6B-4D3F-AEE2-67BE5F9C9127}" dt="2021-05-17T12:53:06.228" v="128" actId="164"/>
          <ac:picMkLst>
            <pc:docMk/>
            <pc:sldMk cId="2267904491" sldId="431"/>
            <ac:picMk id="4" creationId="{0765CAC4-6432-4F44-9FBC-DAEBC05BC981}"/>
          </ac:picMkLst>
        </pc:picChg>
      </pc:sldChg>
      <pc:sldChg chg="addSp delSp modSp add mod delAnim modAnim">
        <pc:chgData name="Kulinich Bohdan" userId="48e65c9f34e137d0" providerId="LiveId" clId="{A06699CB-EE6B-4D3F-AEE2-67BE5F9C9127}" dt="2021-05-17T12:55:17.382" v="146" actId="207"/>
        <pc:sldMkLst>
          <pc:docMk/>
          <pc:sldMk cId="892962582" sldId="432"/>
        </pc:sldMkLst>
        <pc:spChg chg="add mod">
          <ac:chgData name="Kulinich Bohdan" userId="48e65c9f34e137d0" providerId="LiveId" clId="{A06699CB-EE6B-4D3F-AEE2-67BE5F9C9127}" dt="2021-05-17T12:55:04.924" v="139" actId="164"/>
          <ac:spMkLst>
            <pc:docMk/>
            <pc:sldMk cId="892962582" sldId="432"/>
            <ac:spMk id="19" creationId="{FB9C964D-5FBD-45E1-B4D5-F9657D357989}"/>
          </ac:spMkLst>
        </pc:spChg>
        <pc:grpChg chg="del">
          <ac:chgData name="Kulinich Bohdan" userId="48e65c9f34e137d0" providerId="LiveId" clId="{A06699CB-EE6B-4D3F-AEE2-67BE5F9C9127}" dt="2021-05-17T12:54:38.601" v="135" actId="478"/>
          <ac:grpSpMkLst>
            <pc:docMk/>
            <pc:sldMk cId="892962582" sldId="432"/>
            <ac:grpSpMk id="6" creationId="{59A07C21-5871-4F94-AD15-2C27807A6394}"/>
          </ac:grpSpMkLst>
        </pc:grpChg>
        <pc:grpChg chg="add mod">
          <ac:chgData name="Kulinich Bohdan" userId="48e65c9f34e137d0" providerId="LiveId" clId="{A06699CB-EE6B-4D3F-AEE2-67BE5F9C9127}" dt="2021-05-17T12:55:04.924" v="139" actId="164"/>
          <ac:grpSpMkLst>
            <pc:docMk/>
            <pc:sldMk cId="892962582" sldId="432"/>
            <ac:grpSpMk id="8" creationId="{E79FC03C-6D73-403F-BCFF-57A07011564E}"/>
          </ac:grpSpMkLst>
        </pc:grpChg>
        <pc:picChg chg="add mod ord">
          <ac:chgData name="Kulinich Bohdan" userId="48e65c9f34e137d0" providerId="LiveId" clId="{A06699CB-EE6B-4D3F-AEE2-67BE5F9C9127}" dt="2021-05-17T12:55:17.382" v="146" actId="207"/>
          <ac:picMkLst>
            <pc:docMk/>
            <pc:sldMk cId="892962582" sldId="432"/>
            <ac:picMk id="3" creationId="{01C98169-6215-4DE5-96C5-32D95E22EA9E}"/>
          </ac:picMkLst>
        </pc:picChg>
      </pc:sldChg>
    </pc:docChg>
  </pc:docChgLst>
  <pc:docChgLst>
    <pc:chgData name="Kulinich Bohdan" userId="48e65c9f34e137d0" providerId="LiveId" clId="{CCAF4728-501E-C34B-A738-FED05C496DF1}"/>
    <pc:docChg chg="undo redo custSel addSld delSld modSld sldOrd">
      <pc:chgData name="Kulinich Bohdan" userId="48e65c9f34e137d0" providerId="LiveId" clId="{CCAF4728-501E-C34B-A738-FED05C496DF1}" dt="2021-10-10T05:49:48.966" v="7139" actId="20577"/>
      <pc:docMkLst>
        <pc:docMk/>
      </pc:docMkLst>
      <pc:sldChg chg="delSp modSp mod delAnim">
        <pc:chgData name="Kulinich Bohdan" userId="48e65c9f34e137d0" providerId="LiveId" clId="{CCAF4728-501E-C34B-A738-FED05C496DF1}" dt="2021-10-02T18:59:28.821" v="5970" actId="20577"/>
        <pc:sldMkLst>
          <pc:docMk/>
          <pc:sldMk cId="1256064280" sldId="388"/>
        </pc:sldMkLst>
        <pc:spChg chg="mod">
          <ac:chgData name="Kulinich Bohdan" userId="48e65c9f34e137d0" providerId="LiveId" clId="{CCAF4728-501E-C34B-A738-FED05C496DF1}" dt="2021-10-02T17:33:50.524" v="5773" actId="14100"/>
          <ac:spMkLst>
            <pc:docMk/>
            <pc:sldMk cId="1256064280" sldId="388"/>
            <ac:spMk id="14" creationId="{D6A78F09-6C9B-6C46-9188-B5794A13AE60}"/>
          </ac:spMkLst>
        </pc:spChg>
        <pc:spChg chg="mod">
          <ac:chgData name="Kulinich Bohdan" userId="48e65c9f34e137d0" providerId="LiveId" clId="{CCAF4728-501E-C34B-A738-FED05C496DF1}" dt="2021-10-02T17:35:40.441" v="5783" actId="20577"/>
          <ac:spMkLst>
            <pc:docMk/>
            <pc:sldMk cId="1256064280" sldId="388"/>
            <ac:spMk id="15" creationId="{23960778-9409-2A4F-B4B2-DA0A4D7E38E3}"/>
          </ac:spMkLst>
        </pc:spChg>
        <pc:spChg chg="mod">
          <ac:chgData name="Kulinich Bohdan" userId="48e65c9f34e137d0" providerId="LiveId" clId="{CCAF4728-501E-C34B-A738-FED05C496DF1}" dt="2021-10-02T17:36:15.063" v="5794" actId="20577"/>
          <ac:spMkLst>
            <pc:docMk/>
            <pc:sldMk cId="1256064280" sldId="388"/>
            <ac:spMk id="19" creationId="{5D64C96F-3FFA-6A4A-B8D3-47F7EC7C5F1B}"/>
          </ac:spMkLst>
        </pc:spChg>
        <pc:spChg chg="del">
          <ac:chgData name="Kulinich Bohdan" userId="48e65c9f34e137d0" providerId="LiveId" clId="{CCAF4728-501E-C34B-A738-FED05C496DF1}" dt="2021-10-02T17:32:47.896" v="5750" actId="478"/>
          <ac:spMkLst>
            <pc:docMk/>
            <pc:sldMk cId="1256064280" sldId="388"/>
            <ac:spMk id="20" creationId="{67572EF9-D862-EC44-8D38-585D8E4007D4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1" creationId="{60E66162-B05A-434B-A169-C6B24133FCFE}"/>
          </ac:spMkLst>
        </pc:spChg>
        <pc:spChg chg="del">
          <ac:chgData name="Kulinich Bohdan" userId="48e65c9f34e137d0" providerId="LiveId" clId="{CCAF4728-501E-C34B-A738-FED05C496DF1}" dt="2021-10-02T17:32:45.193" v="5749" actId="478"/>
          <ac:spMkLst>
            <pc:docMk/>
            <pc:sldMk cId="1256064280" sldId="388"/>
            <ac:spMk id="22" creationId="{7765B8CE-0BA9-CD44-81ED-E274068E988D}"/>
          </ac:spMkLst>
        </pc:spChg>
        <pc:spChg chg="mod">
          <ac:chgData name="Kulinich Bohdan" userId="48e65c9f34e137d0" providerId="LiveId" clId="{CCAF4728-501E-C34B-A738-FED05C496DF1}" dt="2021-10-02T18:59:28.821" v="5970" actId="20577"/>
          <ac:spMkLst>
            <pc:docMk/>
            <pc:sldMk cId="1256064280" sldId="388"/>
            <ac:spMk id="111" creationId="{7DFAC910-99EA-4A53-93C3-DEE93FA3D901}"/>
          </ac:spMkLst>
        </pc:spChg>
      </pc:sldChg>
      <pc:sldChg chg="modSp mod">
        <pc:chgData name="Kulinich Bohdan" userId="48e65c9f34e137d0" providerId="LiveId" clId="{CCAF4728-501E-C34B-A738-FED05C496DF1}" dt="2021-10-04T07:26:25.558" v="7025" actId="20577"/>
        <pc:sldMkLst>
          <pc:docMk/>
          <pc:sldMk cId="2392856674" sldId="425"/>
        </pc:sldMkLst>
        <pc:spChg chg="mod">
          <ac:chgData name="Kulinich Bohdan" userId="48e65c9f34e137d0" providerId="LiveId" clId="{CCAF4728-501E-C34B-A738-FED05C496DF1}" dt="2021-10-04T07:26:25.558" v="7025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 modAnim">
        <pc:chgData name="Kulinich Bohdan" userId="48e65c9f34e137d0" providerId="LiveId" clId="{CCAF4728-501E-C34B-A738-FED05C496DF1}" dt="2021-10-04T07:24:38.581" v="6995" actId="20577"/>
        <pc:sldMkLst>
          <pc:docMk/>
          <pc:sldMk cId="2814267068" sldId="429"/>
        </pc:sldMkLst>
        <pc:spChg chg="mod">
          <ac:chgData name="Kulinich Bohdan" userId="48e65c9f34e137d0" providerId="LiveId" clId="{CCAF4728-501E-C34B-A738-FED05C496DF1}" dt="2021-10-04T07:21:36.425" v="668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CCAF4728-501E-C34B-A738-FED05C496DF1}" dt="2021-10-04T07:24:38.581" v="6995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CCAF4728-501E-C34B-A738-FED05C496DF1}" dt="2021-10-04T07:23:00.173" v="680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CCAF4728-501E-C34B-A738-FED05C496DF1}" dt="2021-10-04T07:23:53.394" v="689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CCAF4728-501E-C34B-A738-FED05C496DF1}" dt="2021-10-04T07:24:19.791" v="695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CCAF4728-501E-C34B-A738-FED05C496DF1}" dt="2021-10-04T07:24:31.249" v="699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CCAF4728-501E-C34B-A738-FED05C496DF1}" dt="2021-09-26T08:47:43.533" v="26" actId="20577"/>
        <pc:sldMkLst>
          <pc:docMk/>
          <pc:sldMk cId="892962582" sldId="432"/>
        </pc:sldMkLst>
        <pc:spChg chg="mod">
          <ac:chgData name="Kulinich Bohdan" userId="48e65c9f34e137d0" providerId="LiveId" clId="{CCAF4728-501E-C34B-A738-FED05C496DF1}" dt="2021-09-26T08:47:43.533" v="2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AF4728-501E-C34B-A738-FED05C496DF1}" dt="2021-09-26T08:47:36.743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delSp modSp mod delAnim">
        <pc:chgData name="Kulinich Bohdan" userId="48e65c9f34e137d0" providerId="LiveId" clId="{CCAF4728-501E-C34B-A738-FED05C496DF1}" dt="2021-10-10T05:49:48.966" v="7139" actId="20577"/>
        <pc:sldMkLst>
          <pc:docMk/>
          <pc:sldMk cId="796902791" sldId="547"/>
        </pc:sldMkLst>
        <pc:spChg chg="mod">
          <ac:chgData name="Kulinich Bohdan" userId="48e65c9f34e137d0" providerId="LiveId" clId="{CCAF4728-501E-C34B-A738-FED05C496DF1}" dt="2021-10-03T09:12:55.286" v="6160" actId="20577"/>
          <ac:spMkLst>
            <pc:docMk/>
            <pc:sldMk cId="796902791" sldId="547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10:02:38.233" v="6288" actId="14100"/>
          <ac:spMkLst>
            <pc:docMk/>
            <pc:sldMk cId="796902791" sldId="547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10:02:35.931" v="6287" actId="14100"/>
          <ac:spMkLst>
            <pc:docMk/>
            <pc:sldMk cId="796902791" sldId="547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10:02:33.568" v="6286" actId="14100"/>
          <ac:spMkLst>
            <pc:docMk/>
            <pc:sldMk cId="796902791" sldId="547"/>
            <ac:spMk id="19" creationId="{45BB5460-2257-0D47-9161-237D85BCA257}"/>
          </ac:spMkLst>
        </pc:spChg>
        <pc:spChg chg="mod">
          <ac:chgData name="Kulinich Bohdan" userId="48e65c9f34e137d0" providerId="LiveId" clId="{CCAF4728-501E-C34B-A738-FED05C496DF1}" dt="2021-10-10T05:49:48.966" v="7139" actId="20577"/>
          <ac:spMkLst>
            <pc:docMk/>
            <pc:sldMk cId="796902791" sldId="547"/>
            <ac:spMk id="20" creationId="{AC64724F-2902-464E-9EE3-17CAD919370E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1" creationId="{B1D8C3CE-3516-8D4A-9275-21D9A04D8538}"/>
          </ac:spMkLst>
        </pc:spChg>
        <pc:spChg chg="del">
          <ac:chgData name="Kulinich Bohdan" userId="48e65c9f34e137d0" providerId="LiveId" clId="{CCAF4728-501E-C34B-A738-FED05C496DF1}" dt="2021-10-03T09:47:45.177" v="6209" actId="478"/>
          <ac:spMkLst>
            <pc:docMk/>
            <pc:sldMk cId="796902791" sldId="547"/>
            <ac:spMk id="22" creationId="{5F6BC992-4E01-6A42-A587-491AD64BA0E8}"/>
          </ac:spMkLst>
        </pc:spChg>
        <pc:spChg chg="mod">
          <ac:chgData name="Kulinich Bohdan" userId="48e65c9f34e137d0" providerId="LiveId" clId="{CCAF4728-501E-C34B-A738-FED05C496DF1}" dt="2021-10-03T09:56:48.073" v="6233" actId="20577"/>
          <ac:spMkLst>
            <pc:docMk/>
            <pc:sldMk cId="796902791" sldId="547"/>
            <ac:spMk id="111" creationId="{7DFAC910-99EA-4A53-93C3-DEE93FA3D901}"/>
          </ac:spMkLst>
        </pc:sp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2026393340" sldId="555"/>
        </pc:sldMkLst>
      </pc:sldChg>
      <pc:sldChg chg="addSp delSp modSp del mod addAnim delAnim modAnim">
        <pc:chgData name="Kulinich Bohdan" userId="48e65c9f34e137d0" providerId="LiveId" clId="{CCAF4728-501E-C34B-A738-FED05C496DF1}" dt="2021-10-01T18:49:43.124" v="5677" actId="2696"/>
        <pc:sldMkLst>
          <pc:docMk/>
          <pc:sldMk cId="3022338333" sldId="556"/>
        </pc:sldMkLst>
        <pc:spChg chg="add mod">
          <ac:chgData name="Kulinich Bohdan" userId="48e65c9f34e137d0" providerId="LiveId" clId="{CCAF4728-501E-C34B-A738-FED05C496DF1}" dt="2021-09-26T16:28:31.056" v="115" actId="207"/>
          <ac:spMkLst>
            <pc:docMk/>
            <pc:sldMk cId="3022338333" sldId="55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6:25:48.541" v="44" actId="20577"/>
          <ac:spMkLst>
            <pc:docMk/>
            <pc:sldMk cId="3022338333" sldId="556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6T16:27:25.111" v="102" actId="20577"/>
          <ac:spMkLst>
            <pc:docMk/>
            <pc:sldMk cId="3022338333" sldId="556"/>
            <ac:spMk id="31" creationId="{CBA97371-E727-B44D-B218-1594E8DD3003}"/>
          </ac:spMkLst>
        </pc:spChg>
        <pc:spChg chg="add del mod">
          <ac:chgData name="Kulinich Bohdan" userId="48e65c9f34e137d0" providerId="LiveId" clId="{CCAF4728-501E-C34B-A738-FED05C496DF1}" dt="2021-09-26T16:26:51.279" v="47" actId="478"/>
          <ac:spMkLst>
            <pc:docMk/>
            <pc:sldMk cId="3022338333" sldId="556"/>
            <ac:spMk id="32" creationId="{4CAA6D07-2FF9-CB40-B92B-BD59270111B7}"/>
          </ac:spMkLst>
        </pc:spChg>
        <pc:spChg chg="add del mod">
          <ac:chgData name="Kulinich Bohdan" userId="48e65c9f34e137d0" providerId="LiveId" clId="{CCAF4728-501E-C34B-A738-FED05C496DF1}" dt="2021-09-26T16:26:59.732" v="52" actId="478"/>
          <ac:spMkLst>
            <pc:docMk/>
            <pc:sldMk cId="3022338333" sldId="556"/>
            <ac:spMk id="35" creationId="{B07A2624-D5EE-964E-98C2-55224B95D29A}"/>
          </ac:spMkLst>
        </pc:spChg>
        <pc:spChg chg="add del mod">
          <ac:chgData name="Kulinich Bohdan" userId="48e65c9f34e137d0" providerId="LiveId" clId="{CCAF4728-501E-C34B-A738-FED05C496DF1}" dt="2021-09-26T16:26:53.551" v="49" actId="478"/>
          <ac:spMkLst>
            <pc:docMk/>
            <pc:sldMk cId="3022338333" sldId="556"/>
            <ac:spMk id="36" creationId="{AD1F7B88-1DF3-5E4D-8F87-79B9A0B00858}"/>
          </ac:spMkLst>
        </pc:spChg>
        <pc:spChg chg="add del mod">
          <ac:chgData name="Kulinich Bohdan" userId="48e65c9f34e137d0" providerId="LiveId" clId="{CCAF4728-501E-C34B-A738-FED05C496DF1}" dt="2021-09-26T16:26:52.496" v="48" actId="478"/>
          <ac:spMkLst>
            <pc:docMk/>
            <pc:sldMk cId="3022338333" sldId="556"/>
            <ac:spMk id="37" creationId="{7A23644E-300E-B44A-A50C-31EDFBD3437A}"/>
          </ac:spMkLst>
        </pc:spChg>
        <pc:spChg chg="add del mod">
          <ac:chgData name="Kulinich Bohdan" userId="48e65c9f34e137d0" providerId="LiveId" clId="{CCAF4728-501E-C34B-A738-FED05C496DF1}" dt="2021-09-26T16:26:48.929" v="46" actId="478"/>
          <ac:spMkLst>
            <pc:docMk/>
            <pc:sldMk cId="3022338333" sldId="556"/>
            <ac:spMk id="38" creationId="{1ABE901E-5B77-8B46-91C8-1F663C33D69A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39" creationId="{3DE5D95A-9F18-B349-BED3-750CB362D1F2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0" creationId="{2842A9DF-5D02-6A42-901A-E2F47DFA9516}"/>
          </ac:spMkLst>
        </pc:spChg>
        <pc:spChg chg="add mod">
          <ac:chgData name="Kulinich Bohdan" userId="48e65c9f34e137d0" providerId="LiveId" clId="{CCAF4728-501E-C34B-A738-FED05C496DF1}" dt="2021-09-26T16:36:59.519" v="266" actId="207"/>
          <ac:spMkLst>
            <pc:docMk/>
            <pc:sldMk cId="3022338333" sldId="556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2" creationId="{56CD43E3-8A1B-984E-BF3D-CBB3C63D5FA2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3" creationId="{2DC32FA1-A5C6-3444-A2A9-92D453E67EE4}"/>
          </ac:spMkLst>
        </pc:spChg>
        <pc:spChg chg="add mod">
          <ac:chgData name="Kulinich Bohdan" userId="48e65c9f34e137d0" providerId="LiveId" clId="{CCAF4728-501E-C34B-A738-FED05C496DF1}" dt="2021-09-26T16:37:06.931" v="267" actId="207"/>
          <ac:spMkLst>
            <pc:docMk/>
            <pc:sldMk cId="3022338333" sldId="556"/>
            <ac:spMk id="44" creationId="{A1337768-C10B-EA40-8675-A7C28F52C8D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34" creationId="{333808A9-68B4-A94D-87D1-57D0B8CB7DE7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3" creationId="{05699817-37D8-C64B-8478-1F51449CDB7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4" creationId="{2527B5EF-4EB6-F344-8E66-21A093D69CE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5" creationId="{383EDC45-A446-3C4C-958F-9D8A8907464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6" creationId="{ECB17DC6-5047-FF41-9A1F-E25E08378839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47" creationId="{D5980232-5994-0044-8D00-9DC55B21911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0" creationId="{CB3125CE-3E8D-8741-9273-636217E4B9D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1" creationId="{054C4ED6-46DE-F14D-A674-80538846857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2" creationId="{28E55A0B-738E-F141-9E7D-CCF1C23B0C9C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3" creationId="{EBCD497F-CEC9-B646-92C8-8640D3B54FDF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4" creationId="{7774DF43-675C-B845-96AF-5D463A9183A0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5" creationId="{A0FDDEF6-415F-B344-95E0-282F0FC0F694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6" creationId="{F26AD856-0AE0-474C-A062-CB549D60DA3A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7" creationId="{A25F2F7C-E9D9-3746-A797-5FC18C2B65B1}"/>
          </ac:spMkLst>
        </pc:spChg>
        <pc:spChg chg="del">
          <ac:chgData name="Kulinich Bohdan" userId="48e65c9f34e137d0" providerId="LiveId" clId="{CCAF4728-501E-C34B-A738-FED05C496DF1}" dt="2021-09-26T16:25:26.643" v="27" actId="478"/>
          <ac:spMkLst>
            <pc:docMk/>
            <pc:sldMk cId="3022338333" sldId="556"/>
            <ac:spMk id="159" creationId="{4E59A05F-C3D5-FA47-B45B-2CE0560DA478}"/>
          </ac:spMkLst>
        </pc:spChg>
        <pc:picChg chg="add mod">
          <ac:chgData name="Kulinich Bohdan" userId="48e65c9f34e137d0" providerId="LiveId" clId="{CCAF4728-501E-C34B-A738-FED05C496DF1}" dt="2021-09-26T16:26:46.738" v="45"/>
          <ac:picMkLst>
            <pc:docMk/>
            <pc:sldMk cId="3022338333" sldId="556"/>
            <ac:picMk id="30" creationId="{1A8C90BD-C9F6-9A45-B182-44E5EC27FBA1}"/>
          </ac:picMkLst>
        </pc:picChg>
        <pc:picChg chg="del">
          <ac:chgData name="Kulinich Bohdan" userId="48e65c9f34e137d0" providerId="LiveId" clId="{CCAF4728-501E-C34B-A738-FED05C496DF1}" dt="2021-09-26T16:25:26.643" v="27" actId="478"/>
          <ac:picMkLst>
            <pc:docMk/>
            <pc:sldMk cId="3022338333" sldId="556"/>
            <ac:picMk id="158" creationId="{F75141E9-F056-CB4D-B5D8-FFA5999DC752}"/>
          </ac:picMkLst>
        </pc:pic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34" creationId="{0BC05BB8-2100-D848-8F1B-99FE44CC99B9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3" creationId="{7EFA169E-5BAD-C842-9B11-C803B1CC47BB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5" creationId="{8EB64A93-4B8D-9848-9EDC-05370F2583FA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38" creationId="{81C3FC12-3F50-5C48-BBF0-44BC1CC56228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8" creationId="{7A0D9E63-752E-E844-AD10-914C7FAE5B8F}"/>
          </ac:cxnSpMkLst>
        </pc:cxnChg>
        <pc:cxnChg chg="del">
          <ac:chgData name="Kulinich Bohdan" userId="48e65c9f34e137d0" providerId="LiveId" clId="{CCAF4728-501E-C34B-A738-FED05C496DF1}" dt="2021-09-26T16:25:26.643" v="27" actId="478"/>
          <ac:cxnSpMkLst>
            <pc:docMk/>
            <pc:sldMk cId="3022338333" sldId="556"/>
            <ac:cxnSpMk id="149" creationId="{18F1D2E9-8BC9-6D45-950A-E1A974279876}"/>
          </ac:cxnSpMkLst>
        </pc:cxnChg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592751932" sldId="560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362004546" sldId="562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090325300" sldId="564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3451233715" sldId="565"/>
        </pc:sldMkLst>
      </pc:sldChg>
      <pc:sldChg chg="del">
        <pc:chgData name="Kulinich Bohdan" userId="48e65c9f34e137d0" providerId="LiveId" clId="{CCAF4728-501E-C34B-A738-FED05C496DF1}" dt="2021-10-01T18:49:43.124" v="5677" actId="2696"/>
        <pc:sldMkLst>
          <pc:docMk/>
          <pc:sldMk cId="1740785507" sldId="566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79696346" sldId="568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57191536" sldId="569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3949950608" sldId="570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2042959759" sldId="571"/>
        </pc:sldMkLst>
      </pc:sldChg>
      <pc:sldChg chg="del">
        <pc:chgData name="Kulinich Bohdan" userId="48e65c9f34e137d0" providerId="LiveId" clId="{CCAF4728-501E-C34B-A738-FED05C496DF1}" dt="2021-10-04T07:19:50.694" v="6597" actId="2696"/>
        <pc:sldMkLst>
          <pc:docMk/>
          <pc:sldMk cId="178136602" sldId="572"/>
        </pc:sldMkLst>
      </pc:sldChg>
      <pc:sldChg chg="addSp modSp add del mod">
        <pc:chgData name="Kulinich Bohdan" userId="48e65c9f34e137d0" providerId="LiveId" clId="{CCAF4728-501E-C34B-A738-FED05C496DF1}" dt="2021-10-01T18:49:43.124" v="5677" actId="2696"/>
        <pc:sldMkLst>
          <pc:docMk/>
          <pc:sldMk cId="4203706413" sldId="573"/>
        </pc:sldMkLst>
        <pc:spChg chg="mod">
          <ac:chgData name="Kulinich Bohdan" userId="48e65c9f34e137d0" providerId="LiveId" clId="{CCAF4728-501E-C34B-A738-FED05C496DF1}" dt="2021-09-26T16:36:31.440" v="263" actId="1076"/>
          <ac:spMkLst>
            <pc:docMk/>
            <pc:sldMk cId="4203706413" sldId="573"/>
            <ac:spMk id="2" creationId="{3BCB8BDD-C6BF-FF44-8F17-38F5555DCA31}"/>
          </ac:spMkLst>
        </pc:spChg>
        <pc:spChg chg="add mod">
          <ac:chgData name="Kulinich Bohdan" userId="48e65c9f34e137d0" providerId="LiveId" clId="{CCAF4728-501E-C34B-A738-FED05C496DF1}" dt="2021-09-26T16:35:41.393" v="252" actId="14100"/>
          <ac:spMkLst>
            <pc:docMk/>
            <pc:sldMk cId="4203706413" sldId="573"/>
            <ac:spMk id="17" creationId="{84C76F66-223F-7647-802D-F238D35D59F5}"/>
          </ac:spMkLst>
        </pc:spChg>
        <pc:spChg chg="mod">
          <ac:chgData name="Kulinich Bohdan" userId="48e65c9f34e137d0" providerId="LiveId" clId="{CCAF4728-501E-C34B-A738-FED05C496DF1}" dt="2021-09-26T16:35:14.134" v="224" actId="1076"/>
          <ac:spMkLst>
            <pc:docMk/>
            <pc:sldMk cId="4203706413" sldId="573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6:35:09.818" v="223" actId="1076"/>
          <ac:spMkLst>
            <pc:docMk/>
            <pc:sldMk cId="4203706413" sldId="573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6:35:44.581" v="253" actId="1076"/>
          <ac:spMkLst>
            <pc:docMk/>
            <pc:sldMk cId="4203706413" sldId="573"/>
            <ac:spMk id="41" creationId="{82313A84-A1F6-624B-9205-4B3029CF0D3D}"/>
          </ac:spMkLst>
        </pc:spChg>
        <pc:spChg chg="mod">
          <ac:chgData name="Kulinich Bohdan" userId="48e65c9f34e137d0" providerId="LiveId" clId="{CCAF4728-501E-C34B-A738-FED05C496DF1}" dt="2021-09-26T16:36:20.971" v="259" actId="1076"/>
          <ac:spMkLst>
            <pc:docMk/>
            <pc:sldMk cId="4203706413" sldId="573"/>
            <ac:spMk id="42" creationId="{56CD43E3-8A1B-984E-BF3D-CBB3C63D5FA2}"/>
          </ac:spMkLst>
        </pc:spChg>
        <pc:spChg chg="mod">
          <ac:chgData name="Kulinich Bohdan" userId="48e65c9f34e137d0" providerId="LiveId" clId="{CCAF4728-501E-C34B-A738-FED05C496DF1}" dt="2021-09-26T16:36:27.737" v="261" actId="1076"/>
          <ac:spMkLst>
            <pc:docMk/>
            <pc:sldMk cId="4203706413" sldId="573"/>
            <ac:spMk id="43" creationId="{2DC32FA1-A5C6-3444-A2A9-92D453E67EE4}"/>
          </ac:spMkLst>
        </pc:spChg>
        <pc:spChg chg="mod">
          <ac:chgData name="Kulinich Bohdan" userId="48e65c9f34e137d0" providerId="LiveId" clId="{CCAF4728-501E-C34B-A738-FED05C496DF1}" dt="2021-09-26T16:36:36.286" v="265" actId="1076"/>
          <ac:spMkLst>
            <pc:docMk/>
            <pc:sldMk cId="4203706413" sldId="573"/>
            <ac:spMk id="44" creationId="{A1337768-C10B-EA40-8675-A7C28F52C8D0}"/>
          </ac:spMkLst>
        </pc:spChg>
      </pc:sldChg>
      <pc:sldChg chg="addSp delSp modSp add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3515863549" sldId="574"/>
        </pc:sldMkLst>
        <pc:spChg chg="mod">
          <ac:chgData name="Kulinich Bohdan" userId="48e65c9f34e137d0" providerId="LiveId" clId="{CCAF4728-501E-C34B-A738-FED05C496DF1}" dt="2021-09-26T17:34:54.008" v="300" actId="1076"/>
          <ac:spMkLst>
            <pc:docMk/>
            <pc:sldMk cId="3515863549" sldId="574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7:31:15.769" v="283"/>
          <ac:spMkLst>
            <pc:docMk/>
            <pc:sldMk cId="3515863549" sldId="574"/>
            <ac:spMk id="7" creationId="{CE05580E-DAF6-994F-AA3D-342410221E60}"/>
          </ac:spMkLst>
        </pc:spChg>
        <pc:spChg chg="add del mod">
          <ac:chgData name="Kulinich Bohdan" userId="48e65c9f34e137d0" providerId="LiveId" clId="{CCAF4728-501E-C34B-A738-FED05C496DF1}" dt="2021-09-26T17:35:47.247" v="311"/>
          <ac:spMkLst>
            <pc:docMk/>
            <pc:sldMk cId="3515863549" sldId="574"/>
            <ac:spMk id="8" creationId="{416FFA91-1E18-C246-B137-C4DD40E6B263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8" creationId="{EC29CE18-4787-2E40-8A76-03B0CEDD64C1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19" creationId="{A8075ED5-0037-F148-8BC0-BAF16510289F}"/>
          </ac:spMkLst>
        </pc:spChg>
        <pc:spChg chg="add mod">
          <ac:chgData name="Kulinich Bohdan" userId="48e65c9f34e137d0" providerId="LiveId" clId="{CCAF4728-501E-C34B-A738-FED05C496DF1}" dt="2021-09-26T17:30:10.467" v="271" actId="1076"/>
          <ac:spMkLst>
            <pc:docMk/>
            <pc:sldMk cId="3515863549" sldId="574"/>
            <ac:spMk id="22" creationId="{80EA2E28-06CA-3F4C-B6D4-9F294DB0EBDD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3" creationId="{EDA07400-E6DB-A449-ACBD-DFD5DC7977E6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26" creationId="{68770049-E5E8-D34D-BB18-BB38E77EA243}"/>
          </ac:spMkLst>
        </pc:spChg>
        <pc:spChg chg="add del mod">
          <ac:chgData name="Kulinich Bohdan" userId="48e65c9f34e137d0" providerId="LiveId" clId="{CCAF4728-501E-C34B-A738-FED05C496DF1}" dt="2021-09-26T17:30:33.423" v="275" actId="478"/>
          <ac:spMkLst>
            <pc:docMk/>
            <pc:sldMk cId="3515863549" sldId="574"/>
            <ac:spMk id="32" creationId="{AABCA75A-CC45-104A-9018-524977CE7D36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34" creationId="{5BA0B20D-663F-8C4B-B3BB-3E3CC322814E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39" creationId="{3DE5D95A-9F18-B349-BED3-750CB362D1F2}"/>
          </ac:spMkLst>
        </pc:spChg>
        <pc:spChg chg="mod">
          <ac:chgData name="Kulinich Bohdan" userId="48e65c9f34e137d0" providerId="LiveId" clId="{CCAF4728-501E-C34B-A738-FED05C496DF1}" dt="2021-09-26T17:30:55.472" v="280" actId="207"/>
          <ac:spMkLst>
            <pc:docMk/>
            <pc:sldMk cId="3515863549" sldId="574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7:31:45.095" v="287" actId="207"/>
          <ac:spMkLst>
            <pc:docMk/>
            <pc:sldMk cId="3515863549" sldId="574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2" creationId="{56CD43E3-8A1B-984E-BF3D-CBB3C63D5FA2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3" creationId="{2DC32FA1-A5C6-3444-A2A9-92D453E67EE4}"/>
          </ac:spMkLst>
        </pc:spChg>
        <pc:spChg chg="del">
          <ac:chgData name="Kulinich Bohdan" userId="48e65c9f34e137d0" providerId="LiveId" clId="{CCAF4728-501E-C34B-A738-FED05C496DF1}" dt="2021-09-26T17:29:14.462" v="269" actId="478"/>
          <ac:spMkLst>
            <pc:docMk/>
            <pc:sldMk cId="3515863549" sldId="574"/>
            <ac:spMk id="44" creationId="{A1337768-C10B-EA40-8675-A7C28F52C8D0}"/>
          </ac:spMkLst>
        </pc:spChg>
        <pc:spChg chg="add mod">
          <ac:chgData name="Kulinich Bohdan" userId="48e65c9f34e137d0" providerId="LiveId" clId="{CCAF4728-501E-C34B-A738-FED05C496DF1}" dt="2021-09-26T17:34:51.196" v="298" actId="1076"/>
          <ac:spMkLst>
            <pc:docMk/>
            <pc:sldMk cId="3515863549" sldId="574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47" creationId="{C2BCE5C6-6FFE-204B-8010-CE5CAEEFDE60}"/>
          </ac:spMkLst>
        </pc:spChg>
        <pc:spChg chg="add del mod">
          <ac:chgData name="Kulinich Bohdan" userId="48e65c9f34e137d0" providerId="LiveId" clId="{CCAF4728-501E-C34B-A738-FED05C496DF1}" dt="2021-09-26T17:38:44.095" v="346" actId="478"/>
          <ac:spMkLst>
            <pc:docMk/>
            <pc:sldMk cId="3515863549" sldId="574"/>
            <ac:spMk id="48" creationId="{625FE9D3-83A7-E84D-9E97-967AFBED0083}"/>
          </ac:spMkLst>
        </pc:spChg>
        <pc:spChg chg="add del mod">
          <ac:chgData name="Kulinich Bohdan" userId="48e65c9f34e137d0" providerId="LiveId" clId="{CCAF4728-501E-C34B-A738-FED05C496DF1}" dt="2021-09-26T17:38:42.042" v="345" actId="478"/>
          <ac:spMkLst>
            <pc:docMk/>
            <pc:sldMk cId="3515863549" sldId="574"/>
            <ac:spMk id="49" creationId="{CA06C296-8B42-504E-92E6-86CCB9391D51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0" creationId="{7C9ABB15-D110-624D-B6B0-11C0E46E65B5}"/>
          </ac:spMkLst>
        </pc:spChg>
        <pc:spChg chg="add mod">
          <ac:chgData name="Kulinich Bohdan" userId="48e65c9f34e137d0" providerId="LiveId" clId="{CCAF4728-501E-C34B-A738-FED05C496DF1}" dt="2021-09-26T17:35:19.389" v="304" actId="164"/>
          <ac:spMkLst>
            <pc:docMk/>
            <pc:sldMk cId="3515863549" sldId="574"/>
            <ac:spMk id="51" creationId="{ECE72DB2-E629-EB43-B6DE-6F7BFE46E930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4" creationId="{E4BBB56F-6E24-F34D-8C85-AAA91557F161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5" creationId="{84C95533-EC33-034E-8189-0769E4744F68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6" creationId="{D94E359C-4BD4-3943-AACD-B8B1F2370657}"/>
          </ac:spMkLst>
        </pc:spChg>
        <pc:spChg chg="add mod">
          <ac:chgData name="Kulinich Bohdan" userId="48e65c9f34e137d0" providerId="LiveId" clId="{CCAF4728-501E-C34B-A738-FED05C496DF1}" dt="2021-09-26T17:35:31.775" v="307" actId="164"/>
          <ac:spMkLst>
            <pc:docMk/>
            <pc:sldMk cId="3515863549" sldId="574"/>
            <ac:spMk id="57" creationId="{C8A42A9C-D8FE-C441-A6A5-81895C324EED}"/>
          </ac:spMkLst>
        </pc:spChg>
        <pc:spChg chg="add mod">
          <ac:chgData name="Kulinich Bohdan" userId="48e65c9f34e137d0" providerId="LiveId" clId="{CCAF4728-501E-C34B-A738-FED05C496DF1}" dt="2021-09-26T17:40:16.159" v="367" actId="14100"/>
          <ac:spMkLst>
            <pc:docMk/>
            <pc:sldMk cId="3515863549" sldId="574"/>
            <ac:spMk id="58" creationId="{951D5689-B91C-9D41-9519-4B5B726DAE4F}"/>
          </ac:spMkLst>
        </pc:spChg>
        <pc:spChg chg="add del mod">
          <ac:chgData name="Kulinich Bohdan" userId="48e65c9f34e137d0" providerId="LiveId" clId="{CCAF4728-501E-C34B-A738-FED05C496DF1}" dt="2021-09-26T17:36:04.175" v="314" actId="478"/>
          <ac:spMkLst>
            <pc:docMk/>
            <pc:sldMk cId="3515863549" sldId="574"/>
            <ac:spMk id="59" creationId="{1DF257E5-EC1C-9240-AAA3-DBD6C64C2B33}"/>
          </ac:spMkLst>
        </pc:spChg>
        <pc:spChg chg="add mod">
          <ac:chgData name="Kulinich Bohdan" userId="48e65c9f34e137d0" providerId="LiveId" clId="{CCAF4728-501E-C34B-A738-FED05C496DF1}" dt="2021-09-26T17:39:01.573" v="347" actId="14100"/>
          <ac:spMkLst>
            <pc:docMk/>
            <pc:sldMk cId="3515863549" sldId="574"/>
            <ac:spMk id="60" creationId="{858155A4-A533-C349-8045-74C8ED654251}"/>
          </ac:spMkLst>
        </pc:spChg>
        <pc:spChg chg="add mod">
          <ac:chgData name="Kulinich Bohdan" userId="48e65c9f34e137d0" providerId="LiveId" clId="{CCAF4728-501E-C34B-A738-FED05C496DF1}" dt="2021-09-26T17:39:37.639" v="354" actId="207"/>
          <ac:spMkLst>
            <pc:docMk/>
            <pc:sldMk cId="3515863549" sldId="574"/>
            <ac:spMk id="62" creationId="{73B0AD33-8233-AC46-9B60-1ED911EC60C2}"/>
          </ac:spMkLst>
        </pc:spChg>
        <pc:grpChg chg="add mod">
          <ac:chgData name="Kulinich Bohdan" userId="48e65c9f34e137d0" providerId="LiveId" clId="{CCAF4728-501E-C34B-A738-FED05C496DF1}" dt="2021-09-26T17:35:26.846" v="306" actId="1076"/>
          <ac:grpSpMkLst>
            <pc:docMk/>
            <pc:sldMk cId="3515863549" sldId="574"/>
            <ac:grpSpMk id="9" creationId="{20C9A6AF-1E89-E846-B87D-F9862622D394}"/>
          </ac:grpSpMkLst>
        </pc:grpChg>
        <pc:grpChg chg="add del mod">
          <ac:chgData name="Kulinich Bohdan" userId="48e65c9f34e137d0" providerId="LiveId" clId="{CCAF4728-501E-C34B-A738-FED05C496DF1}" dt="2021-09-26T17:36:07.643" v="315" actId="478"/>
          <ac:grpSpMkLst>
            <pc:docMk/>
            <pc:sldMk cId="3515863549" sldId="574"/>
            <ac:grpSpMk id="10" creationId="{83DE2038-648F-094A-8718-B155818E0643}"/>
          </ac:grpSpMkLst>
        </pc:grp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17" creationId="{42E91EDF-C294-F446-A9EB-DA0F631EB992}"/>
          </ac:cxnSpMkLst>
        </pc:cxnChg>
        <pc:cxnChg chg="add mod">
          <ac:chgData name="Kulinich Bohdan" userId="48e65c9f34e137d0" providerId="LiveId" clId="{CCAF4728-501E-C34B-A738-FED05C496DF1}" dt="2021-09-26T17:30:10.467" v="271" actId="1076"/>
          <ac:cxnSpMkLst>
            <pc:docMk/>
            <pc:sldMk cId="3515863549" sldId="574"/>
            <ac:cxnSpMk id="20" creationId="{C169D46C-963A-D240-9F54-0C2BBD0AE801}"/>
          </ac:cxnSpMkLst>
        </pc:cxnChg>
        <pc:cxnChg chg="add mod">
          <ac:chgData name="Kulinich Bohdan" userId="48e65c9f34e137d0" providerId="LiveId" clId="{CCAF4728-501E-C34B-A738-FED05C496DF1}" dt="2021-09-26T17:31:49.349" v="288" actId="208"/>
          <ac:cxnSpMkLst>
            <pc:docMk/>
            <pc:sldMk cId="3515863549" sldId="574"/>
            <ac:cxnSpMk id="21" creationId="{AEA9B855-672A-8347-BCB2-0CE037EE8246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4" creationId="{F861C930-B2DA-FA43-9FA8-DF8894C96213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5" creationId="{2191E385-6134-9448-BF36-7CA4D2953FA0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7" creationId="{51072EA6-F856-E14C-B08F-6BEE470FAFAC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8" creationId="{92390721-3719-6943-ABEB-A79E0C00D86E}"/>
          </ac:cxnSpMkLst>
        </pc:cxnChg>
        <pc:cxnChg chg="add del mod">
          <ac:chgData name="Kulinich Bohdan" userId="48e65c9f34e137d0" providerId="LiveId" clId="{CCAF4728-501E-C34B-A738-FED05C496DF1}" dt="2021-09-26T17:30:33.423" v="275" actId="478"/>
          <ac:cxnSpMkLst>
            <pc:docMk/>
            <pc:sldMk cId="3515863549" sldId="574"/>
            <ac:cxnSpMk id="29" creationId="{4BC7AF21-E12B-424A-8B41-FC4FB1D200B3}"/>
          </ac:cxnSpMkLst>
        </pc:cxnChg>
        <pc:cxnChg chg="add mod">
          <ac:chgData name="Kulinich Bohdan" userId="48e65c9f34e137d0" providerId="LiveId" clId="{CCAF4728-501E-C34B-A738-FED05C496DF1}" dt="2021-09-26T17:39:53.300" v="356" actId="693"/>
          <ac:cxnSpMkLst>
            <pc:docMk/>
            <pc:sldMk cId="3515863549" sldId="574"/>
            <ac:cxnSpMk id="35" creationId="{7AA21A99-7496-2D4C-8DC4-DD16D743C2B3}"/>
          </ac:cxnSpMkLst>
        </pc:cxnChg>
        <pc:cxnChg chg="add del mod">
          <ac:chgData name="Kulinich Bohdan" userId="48e65c9f34e137d0" providerId="LiveId" clId="{CCAF4728-501E-C34B-A738-FED05C496DF1}" dt="2021-09-26T17:38:38.269" v="343" actId="478"/>
          <ac:cxnSpMkLst>
            <pc:docMk/>
            <pc:sldMk cId="3515863549" sldId="574"/>
            <ac:cxnSpMk id="36" creationId="{A6C3D88B-294B-C84C-A05B-3800F67F5961}"/>
          </ac:cxnSpMkLst>
        </pc:cxnChg>
        <pc:cxnChg chg="add del mod">
          <ac:chgData name="Kulinich Bohdan" userId="48e65c9f34e137d0" providerId="LiveId" clId="{CCAF4728-501E-C34B-A738-FED05C496DF1}" dt="2021-09-26T17:38:40.175" v="344" actId="478"/>
          <ac:cxnSpMkLst>
            <pc:docMk/>
            <pc:sldMk cId="3515863549" sldId="574"/>
            <ac:cxnSpMk id="37" creationId="{B765CC78-830D-B742-93C6-3C60084CDE87}"/>
          </ac:cxnSpMkLst>
        </pc:cxnChg>
        <pc:cxnChg chg="add mod">
          <ac:chgData name="Kulinich Bohdan" userId="48e65c9f34e137d0" providerId="LiveId" clId="{CCAF4728-501E-C34B-A738-FED05C496DF1}" dt="2021-09-26T17:38:00.675" v="335" actId="208"/>
          <ac:cxnSpMkLst>
            <pc:docMk/>
            <pc:sldMk cId="3515863549" sldId="574"/>
            <ac:cxnSpMk id="38" creationId="{313DD0FD-3C98-7047-B884-BA74194FB3F9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2" creationId="{70DA9A42-DC76-F44E-96E1-7669ECE4DA5F}"/>
          </ac:cxnSpMkLst>
        </pc:cxnChg>
        <pc:cxnChg chg="add mod">
          <ac:chgData name="Kulinich Bohdan" userId="48e65c9f34e137d0" providerId="LiveId" clId="{CCAF4728-501E-C34B-A738-FED05C496DF1}" dt="2021-09-26T17:35:31.775" v="307" actId="164"/>
          <ac:cxnSpMkLst>
            <pc:docMk/>
            <pc:sldMk cId="3515863549" sldId="574"/>
            <ac:cxnSpMk id="53" creationId="{D97AAE06-74C3-664E-B83E-732CAFBEA4C7}"/>
          </ac:cxnSpMkLst>
        </pc:cxnChg>
        <pc:cxnChg chg="add mod">
          <ac:chgData name="Kulinich Bohdan" userId="48e65c9f34e137d0" providerId="LiveId" clId="{CCAF4728-501E-C34B-A738-FED05C496DF1}" dt="2021-09-26T17:39:43.362" v="355" actId="208"/>
          <ac:cxnSpMkLst>
            <pc:docMk/>
            <pc:sldMk cId="3515863549" sldId="574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39:11.165" v="7071" actId="14100"/>
        <pc:sldMkLst>
          <pc:docMk/>
          <pc:sldMk cId="1293970922" sldId="575"/>
        </pc:sldMkLst>
        <pc:spChg chg="mod modVis">
          <ac:chgData name="Kulinich Bohdan" userId="48e65c9f34e137d0" providerId="LiveId" clId="{CCAF4728-501E-C34B-A738-FED05C496DF1}" dt="2021-10-10T05:38:26.267" v="7058" actId="14429"/>
          <ac:spMkLst>
            <pc:docMk/>
            <pc:sldMk cId="1293970922" sldId="575"/>
            <ac:spMk id="2" creationId="{3BCB8BDD-C6BF-FF44-8F17-38F5555DCA31}"/>
          </ac:spMkLst>
        </pc:spChg>
        <pc:spChg chg="add del mod">
          <ac:chgData name="Kulinich Bohdan" userId="48e65c9f34e137d0" providerId="LiveId" clId="{CCAF4728-501E-C34B-A738-FED05C496DF1}" dt="2021-09-26T18:13:12.021" v="549" actId="478"/>
          <ac:spMkLst>
            <pc:docMk/>
            <pc:sldMk cId="1293970922" sldId="575"/>
            <ac:spMk id="7" creationId="{87F81674-E2CE-C745-A03A-E172A282BB4A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8" creationId="{EC29CE18-4787-2E40-8A76-03B0CEDD64C1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19" creationId="{A8075ED5-0037-F148-8BC0-BAF16510289F}"/>
          </ac:spMkLst>
        </pc:spChg>
        <pc:spChg chg="mod">
          <ac:chgData name="Kulinich Bohdan" userId="48e65c9f34e137d0" providerId="LiveId" clId="{CCAF4728-501E-C34B-A738-FED05C496DF1}" dt="2021-09-27T22:04:42.436" v="1761" actId="164"/>
          <ac:spMkLst>
            <pc:docMk/>
            <pc:sldMk cId="1293970922" sldId="575"/>
            <ac:spMk id="22" creationId="{80EA2E28-06CA-3F4C-B6D4-9F294DB0EBDD}"/>
          </ac:spMkLst>
        </pc:spChg>
        <pc:spChg chg="mod">
          <ac:chgData name="Kulinich Bohdan" userId="48e65c9f34e137d0" providerId="LiveId" clId="{CCAF4728-501E-C34B-A738-FED05C496DF1}" dt="2021-10-10T05:38:23.262" v="7057" actId="20577"/>
          <ac:spMkLst>
            <pc:docMk/>
            <pc:sldMk cId="1293970922" sldId="575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32" creationId="{4D937887-C0D2-4449-8AA2-6C75BEA73B3D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4" creationId="{5BA0B20D-663F-8C4B-B3BB-3E3CC322814E}"/>
          </ac:spMkLst>
        </pc:spChg>
        <pc:spChg chg="add mod modVis">
          <ac:chgData name="Kulinich Bohdan" userId="48e65c9f34e137d0" providerId="LiveId" clId="{CCAF4728-501E-C34B-A738-FED05C496DF1}" dt="2021-10-10T05:39:11.165" v="7071" actId="14100"/>
          <ac:spMkLst>
            <pc:docMk/>
            <pc:sldMk cId="1293970922" sldId="575"/>
            <ac:spMk id="36" creationId="{41C49B56-DAA0-A74F-87B1-6A3D1BBF9710}"/>
          </ac:spMkLst>
        </pc:spChg>
        <pc:spChg chg="add del mod">
          <ac:chgData name="Kulinich Bohdan" userId="48e65c9f34e137d0" providerId="LiveId" clId="{CCAF4728-501E-C34B-A738-FED05C496DF1}" dt="2021-09-26T18:10:18.714" v="540" actId="478"/>
          <ac:spMkLst>
            <pc:docMk/>
            <pc:sldMk cId="1293970922" sldId="575"/>
            <ac:spMk id="37" creationId="{C73508E4-7D93-0D44-A0B2-7B1E04E29EB3}"/>
          </ac:spMkLst>
        </pc:spChg>
        <pc:spChg chg="mod">
          <ac:chgData name="Kulinich Bohdan" userId="48e65c9f34e137d0" providerId="LiveId" clId="{CCAF4728-501E-C34B-A738-FED05C496DF1}" dt="2021-09-26T18:17:46.238" v="678" actId="2085"/>
          <ac:spMkLst>
            <pc:docMk/>
            <pc:sldMk cId="1293970922" sldId="575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7:54:13.390" v="369" actId="478"/>
          <ac:spMkLst>
            <pc:docMk/>
            <pc:sldMk cId="1293970922" sldId="575"/>
            <ac:spMk id="40" creationId="{2842A9DF-5D02-6A42-901A-E2F47DFA9516}"/>
          </ac:spMkLst>
        </pc:spChg>
        <pc:spChg chg="mod">
          <ac:chgData name="Kulinich Bohdan" userId="48e65c9f34e137d0" providerId="LiveId" clId="{CCAF4728-501E-C34B-A738-FED05C496DF1}" dt="2021-09-26T18:14:36.757" v="616" actId="1076"/>
          <ac:spMkLst>
            <pc:docMk/>
            <pc:sldMk cId="1293970922" sldId="575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18:15:41.012" v="635" actId="14100"/>
          <ac:spMkLst>
            <pc:docMk/>
            <pc:sldMk cId="1293970922" sldId="575"/>
            <ac:spMk id="42" creationId="{072A4B83-F238-524E-B5C4-44F8931270FE}"/>
          </ac:spMkLst>
        </pc:spChg>
        <pc:spChg chg="add mod">
          <ac:chgData name="Kulinich Bohdan" userId="48e65c9f34e137d0" providerId="LiveId" clId="{CCAF4728-501E-C34B-A738-FED05C496DF1}" dt="2021-09-26T18:17:51.105" v="679" actId="207"/>
          <ac:spMkLst>
            <pc:docMk/>
            <pc:sldMk cId="1293970922" sldId="575"/>
            <ac:spMk id="43" creationId="{D7982563-2757-7641-A1A1-500356112C0E}"/>
          </ac:spMkLst>
        </pc:spChg>
        <pc:spChg chg="add mod">
          <ac:chgData name="Kulinich Bohdan" userId="48e65c9f34e137d0" providerId="LiveId" clId="{CCAF4728-501E-C34B-A738-FED05C496DF1}" dt="2021-09-26T18:18:24.039" v="683" actId="207"/>
          <ac:spMkLst>
            <pc:docMk/>
            <pc:sldMk cId="1293970922" sldId="575"/>
            <ac:spMk id="44" creationId="{3AF4437F-923F-E147-A0C6-6C2938328602}"/>
          </ac:spMkLst>
        </pc:spChg>
        <pc:spChg chg="mod">
          <ac:chgData name="Kulinich Bohdan" userId="48e65c9f34e137d0" providerId="LiveId" clId="{CCAF4728-501E-C34B-A738-FED05C496DF1}" dt="2021-09-27T22:05:47.089" v="1800" actId="164"/>
          <ac:spMkLst>
            <pc:docMk/>
            <pc:sldMk cId="1293970922" sldId="575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18:18:26.443" v="684" actId="207"/>
          <ac:spMkLst>
            <pc:docMk/>
            <pc:sldMk cId="1293970922" sldId="575"/>
            <ac:spMk id="48" creationId="{A408734C-151F-7F4C-B674-E96B574F0ABB}"/>
          </ac:spMkLst>
        </pc:spChg>
        <pc:spChg chg="del mod">
          <ac:chgData name="Kulinich Bohdan" userId="48e65c9f34e137d0" providerId="LiveId" clId="{CCAF4728-501E-C34B-A738-FED05C496DF1}" dt="2021-09-26T17:54:52.712" v="378" actId="478"/>
          <ac:spMkLst>
            <pc:docMk/>
            <pc:sldMk cId="1293970922" sldId="575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7:54:47.721" v="376" actId="478"/>
          <ac:spMkLst>
            <pc:docMk/>
            <pc:sldMk cId="1293970922" sldId="575"/>
            <ac:spMk id="60" creationId="{858155A4-A533-C349-8045-74C8ED654251}"/>
          </ac:spMkLst>
        </pc:spChg>
        <pc:spChg chg="mod">
          <ac:chgData name="Kulinich Bohdan" userId="48e65c9f34e137d0" providerId="LiveId" clId="{CCAF4728-501E-C34B-A738-FED05C496DF1}" dt="2021-09-26T18:17:54.237" v="680" actId="207"/>
          <ac:spMkLst>
            <pc:docMk/>
            <pc:sldMk cId="1293970922" sldId="575"/>
            <ac:spMk id="62" creationId="{73B0AD33-8233-AC46-9B60-1ED911EC60C2}"/>
          </ac:spMkLst>
        </pc:spChg>
        <pc:grpChg chg="mod">
          <ac:chgData name="Kulinich Bohdan" userId="48e65c9f34e137d0" providerId="LiveId" clId="{CCAF4728-501E-C34B-A738-FED05C496DF1}" dt="2021-09-26T18:13:07.249" v="547" actId="1076"/>
          <ac:grpSpMkLst>
            <pc:docMk/>
            <pc:sldMk cId="1293970922" sldId="575"/>
            <ac:grpSpMk id="4" creationId="{5D2910CB-D54F-4A15-AC26-E3DB8CBF1F3C}"/>
          </ac:grpSpMkLst>
        </pc:grpChg>
        <pc:grpChg chg="add mod">
          <ac:chgData name="Kulinich Bohdan" userId="48e65c9f34e137d0" providerId="LiveId" clId="{CCAF4728-501E-C34B-A738-FED05C496DF1}" dt="2021-09-27T22:04:42.436" v="1761" actId="164"/>
          <ac:grpSpMkLst>
            <pc:docMk/>
            <pc:sldMk cId="1293970922" sldId="575"/>
            <ac:grpSpMk id="7" creationId="{CA353978-1367-5F49-A1F4-13BE1ABE6492}"/>
          </ac:grpSpMkLst>
        </pc:grpChg>
        <pc:grpChg chg="add 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8" creationId="{65821C63-D460-BE40-80EE-70640DD871E9}"/>
          </ac:grpSpMkLst>
        </pc:grpChg>
        <pc:grpChg chg="mod">
          <ac:chgData name="Kulinich Bohdan" userId="48e65c9f34e137d0" providerId="LiveId" clId="{CCAF4728-501E-C34B-A738-FED05C496DF1}" dt="2021-09-27T22:05:47.089" v="1800" actId="164"/>
          <ac:grpSpMkLst>
            <pc:docMk/>
            <pc:sldMk cId="1293970922" sldId="575"/>
            <ac:grpSpMk id="9" creationId="{20C9A6AF-1E89-E846-B87D-F9862622D394}"/>
          </ac:grpSpMkLst>
        </pc:grp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17" creationId="{42E91EDF-C294-F446-A9EB-DA0F631EB992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0" creationId="{C169D46C-963A-D240-9F54-0C2BBD0AE801}"/>
          </ac:cxnSpMkLst>
        </pc:cxnChg>
        <pc:cxnChg chg="mod">
          <ac:chgData name="Kulinich Bohdan" userId="48e65c9f34e137d0" providerId="LiveId" clId="{CCAF4728-501E-C34B-A738-FED05C496DF1}" dt="2021-09-27T22:04:42.436" v="1761" actId="164"/>
          <ac:cxnSpMkLst>
            <pc:docMk/>
            <pc:sldMk cId="1293970922" sldId="575"/>
            <ac:cxnSpMk id="21" creationId="{AEA9B855-672A-8347-BCB2-0CE037EE8246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38" creationId="{313DD0FD-3C98-7047-B884-BA74194FB3F9}"/>
          </ac:cxnSpMkLst>
        </pc:cxnChg>
        <pc:cxnChg chg="mod">
          <ac:chgData name="Kulinich Bohdan" userId="48e65c9f34e137d0" providerId="LiveId" clId="{CCAF4728-501E-C34B-A738-FED05C496DF1}" dt="2021-09-27T22:05:47.089" v="1800" actId="164"/>
          <ac:cxnSpMkLst>
            <pc:docMk/>
            <pc:sldMk cId="1293970922" sldId="575"/>
            <ac:cxnSpMk id="61" creationId="{90F96E33-9DD7-0142-85A3-E37F4DE89968}"/>
          </ac:cxnSpMkLst>
        </pc:cxnChg>
      </pc:sldChg>
      <pc:sldChg chg="delSp modSp add del mod delAnim">
        <pc:chgData name="Kulinich Bohdan" userId="48e65c9f34e137d0" providerId="LiveId" clId="{CCAF4728-501E-C34B-A738-FED05C496DF1}" dt="2021-10-01T18:49:43.124" v="5677" actId="2696"/>
        <pc:sldMkLst>
          <pc:docMk/>
          <pc:sldMk cId="3694806081" sldId="576"/>
        </pc:sldMkLst>
        <pc:spChg chg="del">
          <ac:chgData name="Kulinich Bohdan" userId="48e65c9f34e137d0" providerId="LiveId" clId="{CCAF4728-501E-C34B-A738-FED05C496DF1}" dt="2021-09-30T15:18:47.518" v="2284" actId="478"/>
          <ac:spMkLst>
            <pc:docMk/>
            <pc:sldMk cId="3694806081" sldId="576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30T15:18:52.525" v="2285" actId="207"/>
          <ac:spMkLst>
            <pc:docMk/>
            <pc:sldMk cId="3694806081" sldId="576"/>
            <ac:spMk id="31" creationId="{CBA97371-E727-B44D-B218-1594E8DD3003}"/>
          </ac:spMkLst>
        </pc:spChg>
      </pc:sldChg>
      <pc:sldChg chg="addSp delSp modSp new del mod delAnim modAnim">
        <pc:chgData name="Kulinich Bohdan" userId="48e65c9f34e137d0" providerId="LiveId" clId="{CCAF4728-501E-C34B-A738-FED05C496DF1}" dt="2021-10-01T18:49:43.124" v="5677" actId="2696"/>
        <pc:sldMkLst>
          <pc:docMk/>
          <pc:sldMk cId="4054700070" sldId="577"/>
        </pc:sldMkLst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3" creationId="{65ECB16E-B7CF-FB46-9AF8-53F928B6E6BA}"/>
          </ac:spMkLst>
        </pc:spChg>
        <pc:spChg chg="add del mod">
          <ac:chgData name="Kulinich Bohdan" userId="48e65c9f34e137d0" providerId="LiveId" clId="{CCAF4728-501E-C34B-A738-FED05C496DF1}" dt="2021-10-01T18:24:34.103" v="5203" actId="478"/>
          <ac:spMkLst>
            <pc:docMk/>
            <pc:sldMk cId="4054700070" sldId="577"/>
            <ac:spMk id="4" creationId="{3E856F9A-1806-FE46-9396-46288712A71B}"/>
          </ac:spMkLst>
        </pc:spChg>
        <pc:spChg chg="add mod">
          <ac:chgData name="Kulinich Bohdan" userId="48e65c9f34e137d0" providerId="LiveId" clId="{CCAF4728-501E-C34B-A738-FED05C496DF1}" dt="2021-10-01T18:24:35.559" v="5204" actId="1076"/>
          <ac:spMkLst>
            <pc:docMk/>
            <pc:sldMk cId="4054700070" sldId="577"/>
            <ac:spMk id="5" creationId="{67BD6322-B32E-A243-99F2-4303A94465BF}"/>
          </ac:spMkLst>
        </pc:spChg>
        <pc:spChg chg="add mod">
          <ac:chgData name="Kulinich Bohdan" userId="48e65c9f34e137d0" providerId="LiveId" clId="{CCAF4728-501E-C34B-A738-FED05C496DF1}" dt="2021-10-01T18:24:31.888" v="5202"/>
          <ac:spMkLst>
            <pc:docMk/>
            <pc:sldMk cId="4054700070" sldId="577"/>
            <ac:spMk id="6" creationId="{AEBD83CC-3A6B-B144-83EE-75CE8F8651DF}"/>
          </ac:spMkLst>
        </pc:spChg>
        <pc:picChg chg="add mod">
          <ac:chgData name="Kulinich Bohdan" userId="48e65c9f34e137d0" providerId="LiveId" clId="{CCAF4728-501E-C34B-A738-FED05C496DF1}" dt="2021-10-01T18:24:31.888" v="5202"/>
          <ac:picMkLst>
            <pc:docMk/>
            <pc:sldMk cId="4054700070" sldId="577"/>
            <ac:picMk id="2" creationId="{73C8C511-8B57-9D45-B966-8FFB9D143E86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10:02:50.955" v="1151"/>
        <pc:sldMkLst>
          <pc:docMk/>
          <pc:sldMk cId="1754807186" sldId="578"/>
        </pc:sldMkLst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" creationId="{3BCB8BDD-C6BF-FF44-8F17-38F5555DCA31}"/>
          </ac:spMkLst>
        </pc:spChg>
        <pc:spChg chg="mod">
          <ac:chgData name="Kulinich Bohdan" userId="48e65c9f34e137d0" providerId="LiveId" clId="{CCAF4728-501E-C34B-A738-FED05C496DF1}" dt="2021-09-26T18:28:58.368" v="746" actId="20577"/>
          <ac:spMkLst>
            <pc:docMk/>
            <pc:sldMk cId="1754807186" sldId="578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02:50.955" v="1151"/>
          <ac:spMkLst>
            <pc:docMk/>
            <pc:sldMk cId="1754807186" sldId="578"/>
            <ac:spMk id="12" creationId="{6723EF31-5BDB-9C4E-A33C-35343673364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8" creationId="{EC29CE18-4787-2E40-8A76-03B0CEDD64C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19" creationId="{A8075ED5-0037-F148-8BC0-BAF16510289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22" creationId="{80EA2E28-06CA-3F4C-B6D4-9F294DB0EBDD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1" creationId="{CBA97371-E727-B44D-B218-1594E8DD3003}"/>
          </ac:spMkLst>
        </pc:spChg>
        <pc:spChg chg="add mod">
          <ac:chgData name="Kulinich Bohdan" userId="48e65c9f34e137d0" providerId="LiveId" clId="{CCAF4728-501E-C34B-A738-FED05C496DF1}" dt="2021-09-26T20:23:06.928" v="985" actId="14100"/>
          <ac:spMkLst>
            <pc:docMk/>
            <pc:sldMk cId="1754807186" sldId="578"/>
            <ac:spMk id="32" creationId="{6C8C2E6C-6E62-A14D-9397-316493A4DBAC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09-26T20:25:34.427" v="1024" actId="14100"/>
          <ac:spMkLst>
            <pc:docMk/>
            <pc:sldMk cId="1754807186" sldId="578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0" creationId="{2842A9DF-5D02-6A42-901A-E2F47DFA9516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1" creationId="{82313A84-A1F6-624B-9205-4B3029CF0D3D}"/>
          </ac:spMkLst>
        </pc:spChg>
        <pc:spChg chg="add mod">
          <ac:chgData name="Kulinich Bohdan" userId="48e65c9f34e137d0" providerId="LiveId" clId="{CCAF4728-501E-C34B-A738-FED05C496DF1}" dt="2021-09-26T20:23:22.838" v="988" actId="207"/>
          <ac:spMkLst>
            <pc:docMk/>
            <pc:sldMk cId="1754807186" sldId="578"/>
            <ac:spMk id="42" creationId="{A6D557E2-9BEC-2944-BAD1-991EAB6963F7}"/>
          </ac:spMkLst>
        </pc:spChg>
        <pc:spChg chg="add mod">
          <ac:chgData name="Kulinich Bohdan" userId="48e65c9f34e137d0" providerId="LiveId" clId="{CCAF4728-501E-C34B-A738-FED05C496DF1}" dt="2021-09-26T20:27:47.615" v="1047" actId="14100"/>
          <ac:spMkLst>
            <pc:docMk/>
            <pc:sldMk cId="1754807186" sldId="578"/>
            <ac:spMk id="43" creationId="{5E71507F-4482-3D44-97D0-5887518503C3}"/>
          </ac:spMkLst>
        </pc:spChg>
        <pc:spChg chg="add mod">
          <ac:chgData name="Kulinich Bohdan" userId="48e65c9f34e137d0" providerId="LiveId" clId="{CCAF4728-501E-C34B-A738-FED05C496DF1}" dt="2021-09-26T20:27:44.441" v="1046" actId="14100"/>
          <ac:spMkLst>
            <pc:docMk/>
            <pc:sldMk cId="1754807186" sldId="578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45" creationId="{DB5435DF-1F7B-A44D-9313-7A83471634B1}"/>
          </ac:spMkLst>
        </pc:spChg>
        <pc:spChg chg="add mod">
          <ac:chgData name="Kulinich Bohdan" userId="48e65c9f34e137d0" providerId="LiveId" clId="{CCAF4728-501E-C34B-A738-FED05C496DF1}" dt="2021-09-26T20:29:41.091" v="1086" actId="14100"/>
          <ac:spMkLst>
            <pc:docMk/>
            <pc:sldMk cId="1754807186" sldId="578"/>
            <ac:spMk id="48" creationId="{37513429-4A4B-CC4B-A722-4DDA0D61D003}"/>
          </ac:spMkLst>
        </pc:spChg>
        <pc:spChg chg="add mod">
          <ac:chgData name="Kulinich Bohdan" userId="48e65c9f34e137d0" providerId="LiveId" clId="{CCAF4728-501E-C34B-A738-FED05C496DF1}" dt="2021-09-26T20:29:37.968" v="1085" actId="14100"/>
          <ac:spMkLst>
            <pc:docMk/>
            <pc:sldMk cId="1754807186" sldId="578"/>
            <ac:spMk id="49" creationId="{781487E2-86C3-8348-85C7-26A2FA5F04A7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58" creationId="{951D5689-B91C-9D41-9519-4B5B726DAE4F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0" creationId="{858155A4-A533-C349-8045-74C8ED654251}"/>
          </ac:spMkLst>
        </pc:spChg>
        <pc:spChg chg="del">
          <ac:chgData name="Kulinich Bohdan" userId="48e65c9f34e137d0" providerId="LiveId" clId="{CCAF4728-501E-C34B-A738-FED05C496DF1}" dt="2021-09-26T18:21:55.384" v="691" actId="478"/>
          <ac:spMkLst>
            <pc:docMk/>
            <pc:sldMk cId="1754807186" sldId="578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09-26T18:21:55.384" v="691" actId="478"/>
          <ac:grpSpMkLst>
            <pc:docMk/>
            <pc:sldMk cId="1754807186" sldId="578"/>
            <ac:grpSpMk id="9" creationId="{20C9A6AF-1E89-E846-B87D-F9862622D394}"/>
          </ac:grpSpMkLst>
        </pc:grpChg>
        <pc:picChg chg="add mod">
          <ac:chgData name="Kulinich Bohdan" userId="48e65c9f34e137d0" providerId="LiveId" clId="{CCAF4728-501E-C34B-A738-FED05C496DF1}" dt="2021-09-26T20:23:10.172" v="986" actId="1076"/>
          <ac:picMkLst>
            <pc:docMk/>
            <pc:sldMk cId="1754807186" sldId="578"/>
            <ac:picMk id="8" creationId="{3B3D1C5C-D0E4-6547-B5AF-F92ED03038BC}"/>
          </ac:picMkLst>
        </pc:picChg>
        <pc:picChg chg="add mod">
          <ac:chgData name="Kulinich Bohdan" userId="48e65c9f34e137d0" providerId="LiveId" clId="{CCAF4728-501E-C34B-A738-FED05C496DF1}" dt="2021-09-26T20:23:16.733" v="987" actId="1076"/>
          <ac:picMkLst>
            <pc:docMk/>
            <pc:sldMk cId="1754807186" sldId="578"/>
            <ac:picMk id="11" creationId="{FB3E495B-8B50-0D44-92FE-B00A19DAB3D9}"/>
          </ac:picMkLst>
        </pc:picChg>
        <pc:picChg chg="del">
          <ac:chgData name="Kulinich Bohdan" userId="48e65c9f34e137d0" providerId="LiveId" clId="{CCAF4728-501E-C34B-A738-FED05C496DF1}" dt="2021-09-26T18:21:55.384" v="691" actId="478"/>
          <ac:picMkLst>
            <pc:docMk/>
            <pc:sldMk cId="1754807186" sldId="578"/>
            <ac:picMk id="30" creationId="{1A8C90BD-C9F6-9A45-B182-44E5EC27FBA1}"/>
          </ac:picMkLst>
        </pc:pic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17" creationId="{42E91EDF-C294-F446-A9EB-DA0F631EB992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0" creationId="{C169D46C-963A-D240-9F54-0C2BBD0AE801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21" creationId="{AEA9B855-672A-8347-BCB2-0CE037EE8246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38" creationId="{313DD0FD-3C98-7047-B884-BA74194FB3F9}"/>
          </ac:cxnSpMkLst>
        </pc:cxnChg>
        <pc:cxnChg chg="del">
          <ac:chgData name="Kulinich Bohdan" userId="48e65c9f34e137d0" providerId="LiveId" clId="{CCAF4728-501E-C34B-A738-FED05C496DF1}" dt="2021-09-26T18:21:55.384" v="691" actId="478"/>
          <ac:cxnSpMkLst>
            <pc:docMk/>
            <pc:sldMk cId="1754807186" sldId="578"/>
            <ac:cxnSpMk id="61" creationId="{90F96E33-9DD7-0142-85A3-E37F4DE89968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10T05:41:57.473" v="7137" actId="14100"/>
        <pc:sldMkLst>
          <pc:docMk/>
          <pc:sldMk cId="2877700360" sldId="579"/>
        </pc:sldMkLst>
        <pc:spChg chg="add del mod">
          <ac:chgData name="Kulinich Bohdan" userId="48e65c9f34e137d0" providerId="LiveId" clId="{CCAF4728-501E-C34B-A738-FED05C496DF1}" dt="2021-09-27T10:38:12.757" v="1345" actId="478"/>
          <ac:spMkLst>
            <pc:docMk/>
            <pc:sldMk cId="2877700360" sldId="579"/>
            <ac:spMk id="2" creationId="{04F060F0-F2C3-704E-9175-6E8D548C241C}"/>
          </ac:spMkLst>
        </pc:spChg>
        <pc:spChg chg="mod">
          <ac:chgData name="Kulinich Bohdan" userId="48e65c9f34e137d0" providerId="LiveId" clId="{CCAF4728-501E-C34B-A738-FED05C496DF1}" dt="2021-09-27T10:02:58.084" v="1167" actId="20577"/>
          <ac:spMkLst>
            <pc:docMk/>
            <pc:sldMk cId="2877700360" sldId="579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09-27T10:48:20.815" v="1508"/>
          <ac:spMkLst>
            <pc:docMk/>
            <pc:sldMk cId="2877700360" sldId="579"/>
            <ac:spMk id="7" creationId="{3E52549F-F3EA-4D42-B596-C881139CD3CE}"/>
          </ac:spMkLst>
        </pc:spChg>
        <pc:spChg chg="add 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14" creationId="{68ACED9A-8A12-E547-810B-6485A89D5D96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6" creationId="{986B1950-4FD2-3E44-A7C4-1DC262C249C1}"/>
          </ac:spMkLst>
        </pc:spChg>
        <pc:spChg chg="add 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19" creationId="{218C0337-83D5-C34F-B046-90C91A49192C}"/>
          </ac:spMkLst>
        </pc:spChg>
        <pc:spChg chg="del">
          <ac:chgData name="Kulinich Bohdan" userId="48e65c9f34e137d0" providerId="LiveId" clId="{CCAF4728-501E-C34B-A738-FED05C496DF1}" dt="2021-09-27T10:06:28.738" v="1168" actId="478"/>
          <ac:spMkLst>
            <pc:docMk/>
            <pc:sldMk cId="2877700360" sldId="579"/>
            <ac:spMk id="32" creationId="{6C8C2E6C-6E62-A14D-9397-316493A4DBAC}"/>
          </ac:spMkLst>
        </pc:spChg>
        <pc:spChg chg="mod">
          <ac:chgData name="Kulinich Bohdan" userId="48e65c9f34e137d0" providerId="LiveId" clId="{CCAF4728-501E-C34B-A738-FED05C496DF1}" dt="2021-09-27T10:24:11.059" v="1288" actId="1036"/>
          <ac:spMkLst>
            <pc:docMk/>
            <pc:sldMk cId="2877700360" sldId="579"/>
            <ac:spMk id="37" creationId="{9C4C4FF8-B4EC-4844-B305-6CBDF8226A78}"/>
          </ac:spMkLst>
        </pc:spChg>
        <pc:spChg chg="mod">
          <ac:chgData name="Kulinich Bohdan" userId="48e65c9f34e137d0" providerId="LiveId" clId="{CCAF4728-501E-C34B-A738-FED05C496DF1}" dt="2021-10-10T05:41:57.473" v="7137" actId="14100"/>
          <ac:spMkLst>
            <pc:docMk/>
            <pc:sldMk cId="2877700360" sldId="579"/>
            <ac:spMk id="42" creationId="{A6D557E2-9BEC-2944-BAD1-991EAB6963F7}"/>
          </ac:spMkLst>
        </pc:spChg>
        <pc:spChg chg="mod">
          <ac:chgData name="Kulinich Bohdan" userId="48e65c9f34e137d0" providerId="LiveId" clId="{CCAF4728-501E-C34B-A738-FED05C496DF1}" dt="2021-09-27T10:41:48.133" v="1448" actId="1036"/>
          <ac:spMkLst>
            <pc:docMk/>
            <pc:sldMk cId="2877700360" sldId="579"/>
            <ac:spMk id="43" creationId="{5E71507F-4482-3D44-97D0-5887518503C3}"/>
          </ac:spMkLst>
        </pc:spChg>
        <pc:spChg chg="del">
          <ac:chgData name="Kulinich Bohdan" userId="48e65c9f34e137d0" providerId="LiveId" clId="{CCAF4728-501E-C34B-A738-FED05C496DF1}" dt="2021-09-27T10:12:59.412" v="1248" actId="478"/>
          <ac:spMkLst>
            <pc:docMk/>
            <pc:sldMk cId="2877700360" sldId="579"/>
            <ac:spMk id="44" creationId="{F06EAC44-7AE8-D84C-8F46-10985B3AF412}"/>
          </ac:spMkLst>
        </pc:spChg>
        <pc:spChg chg="del">
          <ac:chgData name="Kulinich Bohdan" userId="48e65c9f34e137d0" providerId="LiveId" clId="{CCAF4728-501E-C34B-A738-FED05C496DF1}" dt="2021-09-27T10:13:01.918" v="1250" actId="478"/>
          <ac:spMkLst>
            <pc:docMk/>
            <pc:sldMk cId="2877700360" sldId="579"/>
            <ac:spMk id="48" creationId="{37513429-4A4B-CC4B-A722-4DDA0D61D003}"/>
          </ac:spMkLst>
        </pc:spChg>
        <pc:spChg chg="del">
          <ac:chgData name="Kulinich Bohdan" userId="48e65c9f34e137d0" providerId="LiveId" clId="{CCAF4728-501E-C34B-A738-FED05C496DF1}" dt="2021-09-27T10:13:00.753" v="1249" actId="478"/>
          <ac:spMkLst>
            <pc:docMk/>
            <pc:sldMk cId="2877700360" sldId="579"/>
            <ac:spMk id="49" creationId="{781487E2-86C3-8348-85C7-26A2FA5F04A7}"/>
          </ac:spMkLst>
        </pc:spChg>
        <pc:picChg chg="del">
          <ac:chgData name="Kulinich Bohdan" userId="48e65c9f34e137d0" providerId="LiveId" clId="{CCAF4728-501E-C34B-A738-FED05C496DF1}" dt="2021-09-27T10:06:30.404" v="1169" actId="478"/>
          <ac:picMkLst>
            <pc:docMk/>
            <pc:sldMk cId="2877700360" sldId="579"/>
            <ac:picMk id="8" creationId="{3B3D1C5C-D0E4-6547-B5AF-F92ED03038BC}"/>
          </ac:picMkLst>
        </pc:picChg>
        <pc:picChg chg="del">
          <ac:chgData name="Kulinich Bohdan" userId="48e65c9f34e137d0" providerId="LiveId" clId="{CCAF4728-501E-C34B-A738-FED05C496DF1}" dt="2021-09-27T10:06:31.256" v="1170" actId="478"/>
          <ac:picMkLst>
            <pc:docMk/>
            <pc:sldMk cId="2877700360" sldId="579"/>
            <ac:picMk id="11" creationId="{FB3E495B-8B50-0D44-92FE-B00A19DAB3D9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7" creationId="{C75A2AC2-6352-BA4E-9F8C-B3A686E02BE3}"/>
          </ac:picMkLst>
        </pc:picChg>
        <pc:picChg chg="add mod">
          <ac:chgData name="Kulinich Bohdan" userId="48e65c9f34e137d0" providerId="LiveId" clId="{CCAF4728-501E-C34B-A738-FED05C496DF1}" dt="2021-09-27T10:41:48.133" v="1448" actId="1036"/>
          <ac:picMkLst>
            <pc:docMk/>
            <pc:sldMk cId="2877700360" sldId="579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09-27T21:44:19.762" v="1744"/>
        <pc:sldMkLst>
          <pc:docMk/>
          <pc:sldMk cId="2282605399" sldId="580"/>
        </pc:sldMkLst>
        <pc:spChg chg="mod">
          <ac:chgData name="Kulinich Bohdan" userId="48e65c9f34e137d0" providerId="LiveId" clId="{CCAF4728-501E-C34B-A738-FED05C496DF1}" dt="2021-09-27T18:13:12.468" v="1543" actId="20577"/>
          <ac:spMkLst>
            <pc:docMk/>
            <pc:sldMk cId="2282605399" sldId="580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14" creationId="{68ACED9A-8A12-E547-810B-6485A89D5D96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6" creationId="{986B1950-4FD2-3E44-A7C4-1DC262C249C1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19" creationId="{218C0337-83D5-C34F-B046-90C91A49192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0" creationId="{83C2D16D-83B5-C347-AD52-94444C6599A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1" creationId="{902DA6F9-6229-D344-8DB5-A79C717290A3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2" creationId="{89F045D1-3C5B-2245-AA49-5626F37803F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3" creationId="{5E14643F-6D0A-014D-A34A-5B35F1919D4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4" creationId="{467813AE-44CB-FC40-891F-585C845F85D2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5" creationId="{6335DF02-7303-B84B-8987-5FFC4D195630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6" creationId="{CC33DDAD-7E25-4442-B746-016235C78ABE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7" creationId="{3CC71B1E-7D9E-4B4E-ADD0-B92C278366F1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8" creationId="{FB96242E-9F58-CF47-8C46-0F6DC302EDBC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29" creationId="{62B82798-D7C0-4A40-9D60-C0F12DF8FD6D}"/>
          </ac:spMkLst>
        </pc:spChg>
        <pc:spChg chg="add mod">
          <ac:chgData name="Kulinich Bohdan" userId="48e65c9f34e137d0" providerId="LiveId" clId="{CCAF4728-501E-C34B-A738-FED05C496DF1}" dt="2021-09-27T21:37:51.776" v="1740" actId="1076"/>
          <ac:spMkLst>
            <pc:docMk/>
            <pc:sldMk cId="2282605399" sldId="580"/>
            <ac:spMk id="30" creationId="{12759CF7-1521-6348-9353-3D29D1509144}"/>
          </ac:spMkLst>
        </pc:spChg>
        <pc:spChg chg="del">
          <ac:chgData name="Kulinich Bohdan" userId="48e65c9f34e137d0" providerId="LiveId" clId="{CCAF4728-501E-C34B-A738-FED05C496DF1}" dt="2021-09-27T18:13:03.115" v="1511" actId="478"/>
          <ac:spMkLst>
            <pc:docMk/>
            <pc:sldMk cId="2282605399" sldId="580"/>
            <ac:spMk id="37" creationId="{9C4C4FF8-B4EC-4844-B305-6CBDF8226A78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2" creationId="{A6D557E2-9BEC-2944-BAD1-991EAB6963F7}"/>
          </ac:spMkLst>
        </pc:spChg>
        <pc:spChg chg="del">
          <ac:chgData name="Kulinich Bohdan" userId="48e65c9f34e137d0" providerId="LiveId" clId="{CCAF4728-501E-C34B-A738-FED05C496DF1}" dt="2021-09-27T18:13:00.151" v="1510" actId="478"/>
          <ac:spMkLst>
            <pc:docMk/>
            <pc:sldMk cId="2282605399" sldId="580"/>
            <ac:spMk id="43" creationId="{5E71507F-4482-3D44-97D0-5887518503C3}"/>
          </ac:spMkLst>
        </pc:sp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7" creationId="{C75A2AC2-6352-BA4E-9F8C-B3A686E02BE3}"/>
          </ac:picMkLst>
        </pc:picChg>
        <pc:picChg chg="del">
          <ac:chgData name="Kulinich Bohdan" userId="48e65c9f34e137d0" providerId="LiveId" clId="{CCAF4728-501E-C34B-A738-FED05C496DF1}" dt="2021-09-27T18:13:00.151" v="1510" actId="478"/>
          <ac:picMkLst>
            <pc:docMk/>
            <pc:sldMk cId="2282605399" sldId="580"/>
            <ac:picMk id="18" creationId="{F25C9009-62C9-F241-B62A-724067420BF3}"/>
          </ac:picMkLst>
        </pc:picChg>
      </pc:sldChg>
      <pc:sldChg chg="addSp delSp modSp add mod delAnim modAnim">
        <pc:chgData name="Kulinich Bohdan" userId="48e65c9f34e137d0" providerId="LiveId" clId="{CCAF4728-501E-C34B-A738-FED05C496DF1}" dt="2021-10-04T08:10:22.453" v="7045"/>
        <pc:sldMkLst>
          <pc:docMk/>
          <pc:sldMk cId="1222897452" sldId="581"/>
        </pc:sldMkLst>
        <pc:spChg chg="mod">
          <ac:chgData name="Kulinich Bohdan" userId="48e65c9f34e137d0" providerId="LiveId" clId="{CCAF4728-501E-C34B-A738-FED05C496DF1}" dt="2021-09-27T22:15:16.785" v="1903" actId="20577"/>
          <ac:spMkLst>
            <pc:docMk/>
            <pc:sldMk cId="1222897452" sldId="58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0" creationId="{83C2D16D-83B5-C347-AD52-94444C6599A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1" creationId="{902DA6F9-6229-D344-8DB5-A79C717290A3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2" creationId="{89F045D1-3C5B-2245-AA49-5626F37803F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3" creationId="{5E14643F-6D0A-014D-A34A-5B35F1919D4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4" creationId="{467813AE-44CB-FC40-891F-585C845F85D2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5" creationId="{6335DF02-7303-B84B-8987-5FFC4D195630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6" creationId="{CC33DDAD-7E25-4442-B746-016235C78ABE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7" creationId="{3CC71B1E-7D9E-4B4E-ADD0-B92C278366F1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8" creationId="{FB96242E-9F58-CF47-8C46-0F6DC302EDBC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29" creationId="{62B82798-D7C0-4A40-9D60-C0F12DF8FD6D}"/>
          </ac:spMkLst>
        </pc:spChg>
        <pc:spChg chg="del">
          <ac:chgData name="Kulinich Bohdan" userId="48e65c9f34e137d0" providerId="LiveId" clId="{CCAF4728-501E-C34B-A738-FED05C496DF1}" dt="2021-09-27T22:14:59.997" v="1886" actId="478"/>
          <ac:spMkLst>
            <pc:docMk/>
            <pc:sldMk cId="1222897452" sldId="581"/>
            <ac:spMk id="30" creationId="{12759CF7-1521-6348-9353-3D29D1509144}"/>
          </ac:spMkLst>
        </pc:spChg>
        <pc:spChg chg="add mod">
          <ac:chgData name="Kulinich Bohdan" userId="48e65c9f34e137d0" providerId="LiveId" clId="{CCAF4728-501E-C34B-A738-FED05C496DF1}" dt="2021-09-30T15:45:32.670" v="2827" actId="1037"/>
          <ac:spMkLst>
            <pc:docMk/>
            <pc:sldMk cId="1222897452" sldId="581"/>
            <ac:spMk id="31" creationId="{9E8B857A-AECB-0C42-BC38-FEE636CE3890}"/>
          </ac:spMkLst>
        </pc:spChg>
        <pc:spChg chg="add mod">
          <ac:chgData name="Kulinich Bohdan" userId="48e65c9f34e137d0" providerId="LiveId" clId="{CCAF4728-501E-C34B-A738-FED05C496DF1}" dt="2021-09-30T15:45:27.902" v="2825" actId="1035"/>
          <ac:spMkLst>
            <pc:docMk/>
            <pc:sldMk cId="1222897452" sldId="581"/>
            <ac:spMk id="32" creationId="{2834B3FC-96C1-4A4E-8B46-0726FC97100B}"/>
          </ac:spMkLst>
        </pc:spChg>
        <pc:spChg chg="add mod">
          <ac:chgData name="Kulinich Bohdan" userId="48e65c9f34e137d0" providerId="LiveId" clId="{CCAF4728-501E-C34B-A738-FED05C496DF1}" dt="2021-09-30T15:45:44.004" v="2830" actId="1076"/>
          <ac:spMkLst>
            <pc:docMk/>
            <pc:sldMk cId="1222897452" sldId="581"/>
            <ac:spMk id="34" creationId="{529E8D21-92BD-D544-AB62-770BF0A133D6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5" creationId="{A8BCF349-E00B-874B-BF4E-9A1EF1DAAE10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6" creationId="{572A6C70-EB28-2C4E-8CFE-9106339A57B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7" creationId="{B3D2F12F-FEBD-6A47-B682-F02D3F0883F4}"/>
          </ac:spMkLst>
        </pc:spChg>
        <pc:spChg chg="add mod">
          <ac:chgData name="Kulinich Bohdan" userId="48e65c9f34e137d0" providerId="LiveId" clId="{CCAF4728-501E-C34B-A738-FED05C496DF1}" dt="2021-09-30T15:35:55.118" v="2716" actId="164"/>
          <ac:spMkLst>
            <pc:docMk/>
            <pc:sldMk cId="1222897452" sldId="581"/>
            <ac:spMk id="38" creationId="{D3C5235F-5207-0944-A48A-346B3EC63789}"/>
          </ac:spMkLst>
        </pc:spChg>
        <pc:spChg chg="add mod">
          <ac:chgData name="Kulinich Bohdan" userId="48e65c9f34e137d0" providerId="LiveId" clId="{CCAF4728-501E-C34B-A738-FED05C496DF1}" dt="2021-09-30T15:45:51.164" v="2832" actId="1076"/>
          <ac:spMkLst>
            <pc:docMk/>
            <pc:sldMk cId="1222897452" sldId="581"/>
            <ac:spMk id="39" creationId="{1F9A4A77-84CF-A549-B32C-97DA0C98AF58}"/>
          </ac:spMkLst>
        </pc:spChg>
        <pc:spChg chg="add del mod">
          <ac:chgData name="Kulinich Bohdan" userId="48e65c9f34e137d0" providerId="LiveId" clId="{CCAF4728-501E-C34B-A738-FED05C496DF1}" dt="2021-09-30T15:02:08.455" v="2133"/>
          <ac:spMkLst>
            <pc:docMk/>
            <pc:sldMk cId="1222897452" sldId="581"/>
            <ac:spMk id="39" creationId="{82835441-E2F2-5848-84C3-96BC73905617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0" creationId="{283707AC-C119-BC44-8FFA-A243B2B6CCC0}"/>
          </ac:spMkLst>
        </pc:spChg>
        <pc:spChg chg="add mod">
          <ac:chgData name="Kulinich Bohdan" userId="48e65c9f34e137d0" providerId="LiveId" clId="{CCAF4728-501E-C34B-A738-FED05C496DF1}" dt="2021-09-30T15:39:56.611" v="2775" actId="1076"/>
          <ac:spMkLst>
            <pc:docMk/>
            <pc:sldMk cId="1222897452" sldId="581"/>
            <ac:spMk id="41" creationId="{BE40E9BC-34DF-964C-B5A9-92F23BEB8D02}"/>
          </ac:spMkLst>
        </pc:spChg>
        <pc:spChg chg="add mod">
          <ac:chgData name="Kulinich Bohdan" userId="48e65c9f34e137d0" providerId="LiveId" clId="{CCAF4728-501E-C34B-A738-FED05C496DF1}" dt="2021-09-30T15:24:16.653" v="2408" actId="207"/>
          <ac:spMkLst>
            <pc:docMk/>
            <pc:sldMk cId="1222897452" sldId="581"/>
            <ac:spMk id="43" creationId="{149A09E3-1E7E-7846-B46D-16E7931B67B2}"/>
          </ac:spMkLst>
        </pc:spChg>
        <pc:spChg chg="add mod">
          <ac:chgData name="Kulinich Bohdan" userId="48e65c9f34e137d0" providerId="LiveId" clId="{CCAF4728-501E-C34B-A738-FED05C496DF1}" dt="2021-09-30T15:31:06.937" v="2531" actId="1036"/>
          <ac:spMkLst>
            <pc:docMk/>
            <pc:sldMk cId="1222897452" sldId="581"/>
            <ac:spMk id="44" creationId="{4B5A83B4-C76F-2F4B-8B71-E6FDB712006F}"/>
          </ac:spMkLst>
        </pc:spChg>
        <pc:spChg chg="add mod">
          <ac:chgData name="Kulinich Bohdan" userId="48e65c9f34e137d0" providerId="LiveId" clId="{CCAF4728-501E-C34B-A738-FED05C496DF1}" dt="2021-09-30T15:25:05.091" v="2443" actId="14100"/>
          <ac:spMkLst>
            <pc:docMk/>
            <pc:sldMk cId="1222897452" sldId="581"/>
            <ac:spMk id="45" creationId="{B182B43D-3D1E-DF44-973A-52B024BFE222}"/>
          </ac:spMkLst>
        </pc:spChg>
        <pc:spChg chg="add mod">
          <ac:chgData name="Kulinich Bohdan" userId="48e65c9f34e137d0" providerId="LiveId" clId="{CCAF4728-501E-C34B-A738-FED05C496DF1}" dt="2021-10-01T19:59:48.594" v="5695" actId="20577"/>
          <ac:spMkLst>
            <pc:docMk/>
            <pc:sldMk cId="1222897452" sldId="581"/>
            <ac:spMk id="48" creationId="{950E3D6E-0C8F-CB4E-80F4-0F2962A134F2}"/>
          </ac:spMkLst>
        </pc:spChg>
        <pc:spChg chg="add mod">
          <ac:chgData name="Kulinich Bohdan" userId="48e65c9f34e137d0" providerId="LiveId" clId="{CCAF4728-501E-C34B-A738-FED05C496DF1}" dt="2021-09-30T17:11:26.060" v="2884" actId="16959"/>
          <ac:spMkLst>
            <pc:docMk/>
            <pc:sldMk cId="1222897452" sldId="581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5:40:59.825" v="2781" actId="164"/>
          <ac:spMkLst>
            <pc:docMk/>
            <pc:sldMk cId="1222897452" sldId="581"/>
            <ac:spMk id="60" creationId="{A08CDA49-8D56-5341-8AD2-6658C52D2956}"/>
          </ac:spMkLst>
        </pc:spChg>
        <pc:spChg chg="add mod">
          <ac:chgData name="Kulinich Bohdan" userId="48e65c9f34e137d0" providerId="LiveId" clId="{CCAF4728-501E-C34B-A738-FED05C496DF1}" dt="2021-09-30T17:10:56.510" v="2883" actId="1038"/>
          <ac:spMkLst>
            <pc:docMk/>
            <pc:sldMk cId="1222897452" sldId="581"/>
            <ac:spMk id="61" creationId="{CB09B133-FE4B-0F4F-8063-79FEF57C8714}"/>
          </ac:spMkLst>
        </pc:spChg>
        <pc:spChg chg="add mod">
          <ac:chgData name="Kulinich Bohdan" userId="48e65c9f34e137d0" providerId="LiveId" clId="{CCAF4728-501E-C34B-A738-FED05C496DF1}" dt="2021-09-30T15:34:09.101" v="2714" actId="255"/>
          <ac:spMkLst>
            <pc:docMk/>
            <pc:sldMk cId="1222897452" sldId="581"/>
            <ac:spMk id="62" creationId="{8308C9EE-EAEC-7A4F-9ACF-8CB88EBCE7BD}"/>
          </ac:spMkLst>
        </pc:spChg>
        <pc:spChg chg="add mod modVis">
          <ac:chgData name="Kulinich Bohdan" userId="48e65c9f34e137d0" providerId="LiveId" clId="{CCAF4728-501E-C34B-A738-FED05C496DF1}" dt="2021-09-30T15:42:53.290" v="2807" actId="14429"/>
          <ac:spMkLst>
            <pc:docMk/>
            <pc:sldMk cId="1222897452" sldId="581"/>
            <ac:spMk id="64" creationId="{2F85411D-F25A-874A-8AD4-30BF12D243C9}"/>
          </ac:spMkLst>
        </pc:spChg>
        <pc:grpChg chg="add del mod">
          <ac:chgData name="Kulinich Bohdan" userId="48e65c9f34e137d0" providerId="LiveId" clId="{CCAF4728-501E-C34B-A738-FED05C496DF1}" dt="2021-09-30T15:27:58.752" v="2497" actId="165"/>
          <ac:grpSpMkLst>
            <pc:docMk/>
            <pc:sldMk cId="1222897452" sldId="581"/>
            <ac:grpSpMk id="57" creationId="{25C08731-A4A5-284C-A0BE-A91A26225138}"/>
          </ac:grpSpMkLst>
        </pc:grpChg>
        <pc:grpChg chg="add mod">
          <ac:chgData name="Kulinich Bohdan" userId="48e65c9f34e137d0" providerId="LiveId" clId="{CCAF4728-501E-C34B-A738-FED05C496DF1}" dt="2021-09-30T15:35:55.118" v="2716" actId="164"/>
          <ac:grpSpMkLst>
            <pc:docMk/>
            <pc:sldMk cId="1222897452" sldId="581"/>
            <ac:grpSpMk id="63" creationId="{FBC9DE5A-77F8-5646-9ACA-BF98D6311356}"/>
          </ac:grpSpMkLst>
        </pc:grpChg>
        <pc:grpChg chg="add mod">
          <ac:chgData name="Kulinich Bohdan" userId="48e65c9f34e137d0" providerId="LiveId" clId="{CCAF4728-501E-C34B-A738-FED05C496DF1}" dt="2021-09-30T15:40:59.825" v="2781" actId="164"/>
          <ac:grpSpMkLst>
            <pc:docMk/>
            <pc:sldMk cId="1222897452" sldId="581"/>
            <ac:grpSpMk id="65" creationId="{BAA66EFA-627E-7C42-9876-0150DD95D29D}"/>
          </ac:grpSpMkLst>
        </pc:grpChg>
        <pc:picChg chg="add mod">
          <ac:chgData name="Kulinich Bohdan" userId="48e65c9f34e137d0" providerId="LiveId" clId="{CCAF4728-501E-C34B-A738-FED05C496DF1}" dt="2021-09-30T15:22:04.186" v="2304" actId="1076"/>
          <ac:picMkLst>
            <pc:docMk/>
            <pc:sldMk cId="1222897452" sldId="581"/>
            <ac:picMk id="42" creationId="{47A505A9-2CA0-8547-AC5A-C3DDD9B926C6}"/>
          </ac:picMkLst>
        </pc:picChg>
        <pc:picChg chg="add mod">
          <ac:chgData name="Kulinich Bohdan" userId="48e65c9f34e137d0" providerId="LiveId" clId="{CCAF4728-501E-C34B-A738-FED05C496DF1}" dt="2021-09-30T17:09:31.538" v="2873" actId="1076"/>
          <ac:picMkLst>
            <pc:docMk/>
            <pc:sldMk cId="1222897452" sldId="581"/>
            <ac:picMk id="47" creationId="{7CB577D1-7697-3C45-89F0-27B712437978}"/>
          </ac:picMkLst>
        </pc:picChg>
        <pc:cxnChg chg="add mod">
          <ac:chgData name="Kulinich Bohdan" userId="48e65c9f34e137d0" providerId="LiveId" clId="{CCAF4728-501E-C34B-A738-FED05C496DF1}" dt="2021-09-30T17:20:41.580" v="2947" actId="692"/>
          <ac:cxnSpMkLst>
            <pc:docMk/>
            <pc:sldMk cId="1222897452" sldId="581"/>
            <ac:cxnSpMk id="9" creationId="{582D7678-7BA5-8B4F-B64C-CF62B2751DBC}"/>
          </ac:cxnSpMkLst>
        </pc:cxnChg>
        <pc:cxnChg chg="add mod">
          <ac:chgData name="Kulinich Bohdan" userId="48e65c9f34e137d0" providerId="LiveId" clId="{CCAF4728-501E-C34B-A738-FED05C496DF1}" dt="2021-09-30T17:20:37.159" v="2946" actId="692"/>
          <ac:cxnSpMkLst>
            <pc:docMk/>
            <pc:sldMk cId="1222897452" sldId="581"/>
            <ac:cxnSpMk id="19" creationId="{D55E2E61-C31D-B242-849C-45CDCA53CD96}"/>
          </ac:cxnSpMkLst>
        </pc:cxnChg>
        <pc:cxnChg chg="add del mod">
          <ac:chgData name="Kulinich Bohdan" userId="48e65c9f34e137d0" providerId="LiveId" clId="{CCAF4728-501E-C34B-A738-FED05C496DF1}" dt="2021-09-29T20:28:54.752" v="1911" actId="478"/>
          <ac:cxnSpMkLst>
            <pc:docMk/>
            <pc:sldMk cId="1222897452" sldId="581"/>
            <ac:cxnSpMk id="31" creationId="{DCB92FA0-26D3-8E48-9155-57F70ACB0126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2" creationId="{91A2CF92-0621-3E42-B9A8-59D1A28F1F2E}"/>
          </ac:cxnSpMkLst>
        </pc:cxnChg>
        <pc:cxnChg chg="add del mod">
          <ac:chgData name="Kulinich Bohdan" userId="48e65c9f34e137d0" providerId="LiveId" clId="{CCAF4728-501E-C34B-A738-FED05C496DF1}" dt="2021-09-30T14:57:02.677" v="2087" actId="478"/>
          <ac:cxnSpMkLst>
            <pc:docMk/>
            <pc:sldMk cId="1222897452" sldId="581"/>
            <ac:cxnSpMk id="34" creationId="{4181BCD0-12B1-2E47-9EE7-79ACB47670BD}"/>
          </ac:cxnSpMkLst>
        </pc:cxnChg>
        <pc:cxnChg chg="add del mod">
          <ac:chgData name="Kulinich Bohdan" userId="48e65c9f34e137d0" providerId="LiveId" clId="{CCAF4728-501E-C34B-A738-FED05C496DF1}" dt="2021-09-30T15:28:12.264" v="2503" actId="478"/>
          <ac:cxnSpMkLst>
            <pc:docMk/>
            <pc:sldMk cId="1222897452" sldId="581"/>
            <ac:cxnSpMk id="47" creationId="{2C8021AE-59DB-3C4E-9A25-C15AB47F1AB0}"/>
          </ac:cxnSpMkLst>
        </pc:cxnChg>
        <pc:cxnChg chg="add del mod">
          <ac:chgData name="Kulinich Bohdan" userId="48e65c9f34e137d0" providerId="LiveId" clId="{CCAF4728-501E-C34B-A738-FED05C496DF1}" dt="2021-09-30T15:28:11.094" v="2502" actId="478"/>
          <ac:cxnSpMkLst>
            <pc:docMk/>
            <pc:sldMk cId="1222897452" sldId="581"/>
            <ac:cxnSpMk id="48" creationId="{7365098D-75D7-4948-9EC6-2D1757379512}"/>
          </ac:cxnSpMkLst>
        </pc:cxnChg>
        <pc:cxnChg chg="add del mod">
          <ac:chgData name="Kulinich Bohdan" userId="48e65c9f34e137d0" providerId="LiveId" clId="{CCAF4728-501E-C34B-A738-FED05C496DF1}" dt="2021-09-30T15:27:18.327" v="2485" actId="478"/>
          <ac:cxnSpMkLst>
            <pc:docMk/>
            <pc:sldMk cId="1222897452" sldId="581"/>
            <ac:cxnSpMk id="49" creationId="{C88B317F-EFC1-524B-8DB6-85FC3F8D94F5}"/>
          </ac:cxnSpMkLst>
        </pc:cxnChg>
        <pc:cxnChg chg="add del mod">
          <ac:chgData name="Kulinich Bohdan" userId="48e65c9f34e137d0" providerId="LiveId" clId="{CCAF4728-501E-C34B-A738-FED05C496DF1}" dt="2021-09-30T15:26:56.326" v="2479" actId="478"/>
          <ac:cxnSpMkLst>
            <pc:docMk/>
            <pc:sldMk cId="1222897452" sldId="581"/>
            <ac:cxnSpMk id="50" creationId="{B1327385-C344-7C4C-98EC-68A962E3A270}"/>
          </ac:cxnSpMkLst>
        </pc:cxnChg>
        <pc:cxnChg chg="add del mod">
          <ac:chgData name="Kulinich Bohdan" userId="48e65c9f34e137d0" providerId="LiveId" clId="{CCAF4728-501E-C34B-A738-FED05C496DF1}" dt="2021-09-30T15:27:19.206" v="2486" actId="478"/>
          <ac:cxnSpMkLst>
            <pc:docMk/>
            <pc:sldMk cId="1222897452" sldId="581"/>
            <ac:cxnSpMk id="52" creationId="{C1F9864F-CAA6-6C4D-9956-3439BD19F1C2}"/>
          </ac:cxnSpMkLst>
        </pc:cxnChg>
        <pc:cxnChg chg="add mod topLvl">
          <ac:chgData name="Kulinich Bohdan" userId="48e65c9f34e137d0" providerId="LiveId" clId="{CCAF4728-501E-C34B-A738-FED05C496DF1}" dt="2021-09-30T17:20:57.927" v="2950" actId="692"/>
          <ac:cxnSpMkLst>
            <pc:docMk/>
            <pc:sldMk cId="1222897452" sldId="581"/>
            <ac:cxnSpMk id="55" creationId="{6DCCEAA5-9C15-BE43-92BB-3139F38DB86A}"/>
          </ac:cxnSpMkLst>
        </pc:cxnChg>
        <pc:cxnChg chg="add mod topLvl">
          <ac:chgData name="Kulinich Bohdan" userId="48e65c9f34e137d0" providerId="LiveId" clId="{CCAF4728-501E-C34B-A738-FED05C496DF1}" dt="2021-09-30T17:21:03.724" v="2951" actId="692"/>
          <ac:cxnSpMkLst>
            <pc:docMk/>
            <pc:sldMk cId="1222897452" sldId="581"/>
            <ac:cxnSpMk id="56" creationId="{092ABCA1-3440-864E-AC09-10A4378B6D1B}"/>
          </ac:cxnSpMkLst>
        </pc:cxnChg>
        <pc:cxnChg chg="add mod">
          <ac:chgData name="Kulinich Bohdan" userId="48e65c9f34e137d0" providerId="LiveId" clId="{CCAF4728-501E-C34B-A738-FED05C496DF1}" dt="2021-09-30T17:20:50.731" v="2949" actId="692"/>
          <ac:cxnSpMkLst>
            <pc:docMk/>
            <pc:sldMk cId="1222897452" sldId="581"/>
            <ac:cxnSpMk id="58" creationId="{55414471-C284-004A-8804-04B6FC7FC8CA}"/>
          </ac:cxnSpMkLst>
        </pc:cxnChg>
        <pc:cxnChg chg="add mod">
          <ac:chgData name="Kulinich Bohdan" userId="48e65c9f34e137d0" providerId="LiveId" clId="{CCAF4728-501E-C34B-A738-FED05C496DF1}" dt="2021-09-30T17:20:46.255" v="2948" actId="692"/>
          <ac:cxnSpMkLst>
            <pc:docMk/>
            <pc:sldMk cId="1222897452" sldId="581"/>
            <ac:cxnSpMk id="59" creationId="{579E2F2C-9198-D740-9823-17F9C9AE906F}"/>
          </ac:cxnSpMkLst>
        </pc:cxn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312239334" sldId="582"/>
        </pc:sldMkLst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654680380" sldId="583"/>
        </pc:sldMkLst>
      </pc:sldChg>
      <pc:sldChg chg="addSp delSp modSp add del mod ord modTransition delAnim modAnim">
        <pc:chgData name="Kulinich Bohdan" userId="48e65c9f34e137d0" providerId="LiveId" clId="{CCAF4728-501E-C34B-A738-FED05C496DF1}" dt="2021-09-30T17:22:01.169" v="2956" actId="2696"/>
        <pc:sldMkLst>
          <pc:docMk/>
          <pc:sldMk cId="2609754959" sldId="584"/>
        </pc:sldMkLst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49" creationId="{36034CA4-C585-2B4E-9C37-2CE441A9A5DB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1" creationId="{8D91513E-E899-FC4A-B921-F0F4D3F06286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4" creationId="{AA9C4613-E30D-2F4B-92B2-FD6D0E8B8B91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57" creationId="{51C0E9D3-6E9F-A342-988E-653620871B65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16:07.668" v="2905" actId="478"/>
          <ac:spMkLst>
            <pc:docMk/>
            <pc:sldMk cId="2609754959" sldId="584"/>
            <ac:spMk id="64" creationId="{2F85411D-F25A-874A-8AD4-30BF12D243C9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6" creationId="{B6276262-2EEE-7E4C-8909-4F6606040CFE}"/>
          </ac:spMkLst>
        </pc:spChg>
        <pc:spChg chg="mod">
          <ac:chgData name="Kulinich Bohdan" userId="48e65c9f34e137d0" providerId="LiveId" clId="{CCAF4728-501E-C34B-A738-FED05C496DF1}" dt="2021-09-30T17:16:56.148" v="2906"/>
          <ac:spMkLst>
            <pc:docMk/>
            <pc:sldMk cId="2609754959" sldId="584"/>
            <ac:spMk id="67" creationId="{C8B9D60B-B9E3-C444-89FD-5F368BF2FAF1}"/>
          </ac:spMkLst>
        </pc:spChg>
        <pc:spChg chg="add mod">
          <ac:chgData name="Kulinich Bohdan" userId="48e65c9f34e137d0" providerId="LiveId" clId="{CCAF4728-501E-C34B-A738-FED05C496DF1}" dt="2021-09-30T17:18:19.023" v="2912" actId="1076"/>
          <ac:spMkLst>
            <pc:docMk/>
            <pc:sldMk cId="2609754959" sldId="584"/>
            <ac:spMk id="68" creationId="{C18F049A-D6F9-BC41-8F88-BFCD0D38AEA3}"/>
          </ac:spMkLst>
        </pc:spChg>
        <pc:spChg chg="add mod">
          <ac:chgData name="Kulinich Bohdan" userId="48e65c9f34e137d0" providerId="LiveId" clId="{CCAF4728-501E-C34B-A738-FED05C496DF1}" dt="2021-09-30T17:18:10.791" v="2910"/>
          <ac:spMkLst>
            <pc:docMk/>
            <pc:sldMk cId="2609754959" sldId="584"/>
            <ac:spMk id="69" creationId="{3BF2AFCE-4A1A-E14A-A6D8-5C0AD48FC86D}"/>
          </ac:spMkLst>
        </pc:spChg>
        <pc:spChg chg="add mod">
          <ac:chgData name="Kulinich Bohdan" userId="48e65c9f34e137d0" providerId="LiveId" clId="{CCAF4728-501E-C34B-A738-FED05C496DF1}" dt="2021-09-30T17:18:39.391" v="2929" actId="1035"/>
          <ac:spMkLst>
            <pc:docMk/>
            <pc:sldMk cId="2609754959" sldId="584"/>
            <ac:spMk id="70" creationId="{62C222DE-4A80-CD43-AD74-7FD2397E0D8B}"/>
          </ac:spMkLst>
        </pc:spChg>
        <pc:spChg chg="add mod">
          <ac:chgData name="Kulinich Bohdan" userId="48e65c9f34e137d0" providerId="LiveId" clId="{CCAF4728-501E-C34B-A738-FED05C496DF1}" dt="2021-09-30T17:18:44.375" v="2930" actId="14100"/>
          <ac:spMkLst>
            <pc:docMk/>
            <pc:sldMk cId="2609754959" sldId="584"/>
            <ac:spMk id="71" creationId="{7ECA5474-F754-DA49-8082-475D33CCBC56}"/>
          </ac:spMkLst>
        </pc:spChg>
        <pc:grpChg chg="add mod">
          <ac:chgData name="Kulinich Bohdan" userId="48e65c9f34e137d0" providerId="LiveId" clId="{CCAF4728-501E-C34B-A738-FED05C496DF1}" dt="2021-09-30T17:17:19.149" v="2909" actId="1076"/>
          <ac:grpSpMkLst>
            <pc:docMk/>
            <pc:sldMk cId="2609754959" sldId="584"/>
            <ac:grpSpMk id="50" creationId="{701F3628-AD14-F24F-9A82-9717671DF213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16:07.668" v="2905" actId="478"/>
          <ac:grpSpMkLst>
            <pc:docMk/>
            <pc:sldMk cId="2609754959" sldId="584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16:07.668" v="2905" actId="478"/>
          <ac:picMkLst>
            <pc:docMk/>
            <pc:sldMk cId="2609754959" sldId="584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20:24.690" v="2944" actId="692"/>
          <ac:cxnSpMkLst>
            <pc:docMk/>
            <pc:sldMk cId="2609754959" sldId="584"/>
            <ac:cxnSpMk id="52" creationId="{0CABC235-652A-B449-B7E3-BE7C177B52C9}"/>
          </ac:cxnSpMkLst>
        </pc:cxnChg>
        <pc:cxnChg chg="mod">
          <ac:chgData name="Kulinich Bohdan" userId="48e65c9f34e137d0" providerId="LiveId" clId="{CCAF4728-501E-C34B-A738-FED05C496DF1}" dt="2021-09-30T17:20:29.361" v="2945" actId="692"/>
          <ac:cxnSpMkLst>
            <pc:docMk/>
            <pc:sldMk cId="2609754959" sldId="584"/>
            <ac:cxnSpMk id="53" creationId="{862E2545-7F44-0347-8DD6-7D1E92C46F4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16:07.668" v="2905" actId="478"/>
          <ac:cxnSpMkLst>
            <pc:docMk/>
            <pc:sldMk cId="2609754959" sldId="584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7:20:15.904" v="2943" actId="692"/>
          <ac:cxnSpMkLst>
            <pc:docMk/>
            <pc:sldMk cId="2609754959" sldId="584"/>
            <ac:cxnSpMk id="72" creationId="{96FC8BCE-EFE6-0744-B468-D3673E57048E}"/>
          </ac:cxnSpMkLst>
        </pc:cxnChg>
        <pc:cxnChg chg="add mod">
          <ac:chgData name="Kulinich Bohdan" userId="48e65c9f34e137d0" providerId="LiveId" clId="{CCAF4728-501E-C34B-A738-FED05C496DF1}" dt="2021-09-30T17:20:08.735" v="2942" actId="692"/>
          <ac:cxnSpMkLst>
            <pc:docMk/>
            <pc:sldMk cId="2609754959" sldId="584"/>
            <ac:cxnSpMk id="73" creationId="{CB7FB5BA-32D2-FF4B-9877-963F38259EE8}"/>
          </ac:cxnSpMkLst>
        </pc:cxnChg>
      </pc:sldChg>
      <pc:sldChg chg="addSp delSp modSp add mod modTransition delAnim modAnim">
        <pc:chgData name="Kulinich Bohdan" userId="48e65c9f34e137d0" providerId="LiveId" clId="{CCAF4728-501E-C34B-A738-FED05C496DF1}" dt="2021-09-30T20:14:47.414" v="3354"/>
        <pc:sldMkLst>
          <pc:docMk/>
          <pc:sldMk cId="193440402" sldId="585"/>
        </pc:sldMkLst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13" creationId="{C26E79B0-5938-DA45-B0EB-FCEBB5601228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4" creationId="{529E8D21-92BD-D544-AB62-770BF0A133D6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5" creationId="{A8BCF349-E00B-874B-BF4E-9A1EF1DAAE10}"/>
          </ac:spMkLst>
        </pc:spChg>
        <pc:spChg chg="mod">
          <ac:chgData name="Kulinich Bohdan" userId="48e65c9f34e137d0" providerId="LiveId" clId="{CCAF4728-501E-C34B-A738-FED05C496DF1}" dt="2021-09-30T17:32:26.126" v="3078" actId="20577"/>
          <ac:spMkLst>
            <pc:docMk/>
            <pc:sldMk cId="193440402" sldId="585"/>
            <ac:spMk id="36" creationId="{572A6C70-EB28-2C4E-8CFE-9106339A57B4}"/>
          </ac:spMkLst>
        </pc:spChg>
        <pc:spChg chg="del mod">
          <ac:chgData name="Kulinich Bohdan" userId="48e65c9f34e137d0" providerId="LiveId" clId="{CCAF4728-501E-C34B-A738-FED05C496DF1}" dt="2021-09-30T17:32:32.902" v="3080" actId="478"/>
          <ac:spMkLst>
            <pc:docMk/>
            <pc:sldMk cId="193440402" sldId="585"/>
            <ac:spMk id="37" creationId="{B3D2F12F-FEBD-6A47-B682-F02D3F0883F4}"/>
          </ac:spMkLst>
        </pc:spChg>
        <pc:spChg chg="mod">
          <ac:chgData name="Kulinich Bohdan" userId="48e65c9f34e137d0" providerId="LiveId" clId="{CCAF4728-501E-C34B-A738-FED05C496DF1}" dt="2021-09-30T17:32:29.850" v="3079" actId="1076"/>
          <ac:spMkLst>
            <pc:docMk/>
            <pc:sldMk cId="193440402" sldId="585"/>
            <ac:spMk id="38" creationId="{D3C5235F-5207-0944-A48A-346B3EC63789}"/>
          </ac:spMkLst>
        </pc:spChg>
        <pc:spChg chg="del">
          <ac:chgData name="Kulinich Bohdan" userId="48e65c9f34e137d0" providerId="LiveId" clId="{CCAF4728-501E-C34B-A738-FED05C496DF1}" dt="2021-09-30T17:22:23.925" v="2966" actId="478"/>
          <ac:spMkLst>
            <pc:docMk/>
            <pc:sldMk cId="193440402" sldId="585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09-30T17:22:20.560" v="2964" actId="478"/>
          <ac:spMkLst>
            <pc:docMk/>
            <pc:sldMk cId="193440402" sldId="585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09-30T17:22:22.091" v="2965" actId="478"/>
          <ac:spMkLst>
            <pc:docMk/>
            <pc:sldMk cId="193440402" sldId="585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0" creationId="{E8F63D08-1F75-B54A-B6A3-6D1FED6E50E4}"/>
          </ac:spMkLst>
        </pc:spChg>
        <pc:spChg chg="add mod">
          <ac:chgData name="Kulinich Bohdan" userId="48e65c9f34e137d0" providerId="LiveId" clId="{CCAF4728-501E-C34B-A738-FED05C496DF1}" dt="2021-09-30T17:41:45.610" v="3087" actId="207"/>
          <ac:spMkLst>
            <pc:docMk/>
            <pc:sldMk cId="193440402" sldId="585"/>
            <ac:spMk id="51" creationId="{9725D62C-76CB-BE41-AAB3-C8DEF0DE2173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2" creationId="{DD39AC74-7C5C-2C4D-A65D-0DFDE3B8F7AA}"/>
          </ac:spMkLst>
        </pc:spChg>
        <pc:spChg chg="add mod">
          <ac:chgData name="Kulinich Bohdan" userId="48e65c9f34e137d0" providerId="LiveId" clId="{CCAF4728-501E-C34B-A738-FED05C496DF1}" dt="2021-09-30T19:37:44.169" v="3151" actId="207"/>
          <ac:spMkLst>
            <pc:docMk/>
            <pc:sldMk cId="193440402" sldId="585"/>
            <ac:spMk id="53" creationId="{18D3EC90-E1E8-834C-9337-26A85F421EA7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09-30T17:21:40.999" v="2953" actId="478"/>
          <ac:spMkLst>
            <pc:docMk/>
            <pc:sldMk cId="193440402" sldId="585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09-30T19:48:19.129" v="3311" actId="164"/>
          <ac:spMkLst>
            <pc:docMk/>
            <pc:sldMk cId="193440402" sldId="585"/>
            <ac:spMk id="68" creationId="{491B87B1-DD4B-C840-8FEE-194ACC08729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69" creationId="{4B19DD1F-5120-734E-BBFF-4264C3D92675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0" creationId="{B7D83598-71C1-E442-B1AF-112713049868}"/>
          </ac:spMkLst>
        </pc:spChg>
        <pc:spChg chg="add mod">
          <ac:chgData name="Kulinich Bohdan" userId="48e65c9f34e137d0" providerId="LiveId" clId="{CCAF4728-501E-C34B-A738-FED05C496DF1}" dt="2021-09-30T19:36:35.779" v="3115" actId="1037"/>
          <ac:spMkLst>
            <pc:docMk/>
            <pc:sldMk cId="193440402" sldId="585"/>
            <ac:spMk id="71" creationId="{4B151647-5EF9-1D42-9AC9-AF014BB8ADF9}"/>
          </ac:spMkLst>
        </pc:spChg>
        <pc:spChg chg="add mod">
          <ac:chgData name="Kulinich Bohdan" userId="48e65c9f34e137d0" providerId="LiveId" clId="{CCAF4728-501E-C34B-A738-FED05C496DF1}" dt="2021-09-30T19:36:57.696" v="3120" actId="16959"/>
          <ac:spMkLst>
            <pc:docMk/>
            <pc:sldMk cId="193440402" sldId="585"/>
            <ac:spMk id="72" creationId="{857AE6E8-B398-0D43-A077-6A231F7077C0}"/>
          </ac:spMkLst>
        </pc:spChg>
        <pc:spChg chg="add mod">
          <ac:chgData name="Kulinich Bohdan" userId="48e65c9f34e137d0" providerId="LiveId" clId="{CCAF4728-501E-C34B-A738-FED05C496DF1}" dt="2021-09-30T19:37:20.258" v="3137" actId="1037"/>
          <ac:spMkLst>
            <pc:docMk/>
            <pc:sldMk cId="193440402" sldId="585"/>
            <ac:spMk id="73" creationId="{24DF94F5-F27C-304C-9977-92706C6D99E3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4" creationId="{E66F8114-E21E-D64B-ACCD-125E1367EBD9}"/>
          </ac:spMkLst>
        </pc:spChg>
        <pc:spChg chg="add mod">
          <ac:chgData name="Kulinich Bohdan" userId="48e65c9f34e137d0" providerId="LiveId" clId="{CCAF4728-501E-C34B-A738-FED05C496DF1}" dt="2021-09-30T19:45:32.133" v="3234" actId="164"/>
          <ac:spMkLst>
            <pc:docMk/>
            <pc:sldMk cId="193440402" sldId="585"/>
            <ac:spMk id="75" creationId="{2ABFD016-BD89-E34E-99D7-FD402A4F41FE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6" creationId="{BF0A95A5-D0EB-9644-B55D-8D87FA1C17AB}"/>
          </ac:spMkLst>
        </pc:spChg>
        <pc:spChg chg="add mod">
          <ac:chgData name="Kulinich Bohdan" userId="48e65c9f34e137d0" providerId="LiveId" clId="{CCAF4728-501E-C34B-A738-FED05C496DF1}" dt="2021-09-30T19:48:55.470" v="3330" actId="164"/>
          <ac:spMkLst>
            <pc:docMk/>
            <pc:sldMk cId="193440402" sldId="585"/>
            <ac:spMk id="77" creationId="{1705996B-E531-1848-91A9-D3AA20C7EAD3}"/>
          </ac:spMkLst>
        </pc:spChg>
        <pc:spChg chg="add mod">
          <ac:chgData name="Kulinich Bohdan" userId="48e65c9f34e137d0" providerId="LiveId" clId="{CCAF4728-501E-C34B-A738-FED05C496DF1}" dt="2021-09-30T19:42:58.059" v="3233" actId="207"/>
          <ac:spMkLst>
            <pc:docMk/>
            <pc:sldMk cId="193440402" sldId="585"/>
            <ac:spMk id="78" creationId="{2797AFA0-155C-BA42-9D52-61B0F8F52214}"/>
          </ac:spMkLst>
        </pc:spChg>
        <pc:grpChg chg="add mod">
          <ac:chgData name="Kulinich Bohdan" userId="48e65c9f34e137d0" providerId="LiveId" clId="{CCAF4728-501E-C34B-A738-FED05C496DF1}" dt="2021-09-30T19:45:32.133" v="3234" actId="164"/>
          <ac:grpSpMkLst>
            <pc:docMk/>
            <pc:sldMk cId="193440402" sldId="585"/>
            <ac:grpSpMk id="11" creationId="{C928BA12-F141-AF4C-ACA7-57315705DA56}"/>
          </ac:grpSpMkLst>
        </pc:grpChg>
        <pc:grpChg chg="add 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12" creationId="{52B1F21B-CB90-4E40-BEA0-A9541C4571B4}"/>
          </ac:grpSpMkLst>
        </pc:grpChg>
        <pc:grpChg chg="add mod">
          <ac:chgData name="Kulinich Bohdan" userId="48e65c9f34e137d0" providerId="LiveId" clId="{CCAF4728-501E-C34B-A738-FED05C496DF1}" dt="2021-09-30T19:48:55.470" v="3330" actId="164"/>
          <ac:grpSpMkLst>
            <pc:docMk/>
            <pc:sldMk cId="193440402" sldId="585"/>
            <ac:grpSpMk id="14" creationId="{AF5B92D0-92EF-D84F-AC90-0345398E1EDE}"/>
          </ac:grpSpMkLst>
        </pc:grpChg>
        <pc:grpChg chg="mod">
          <ac:chgData name="Kulinich Bohdan" userId="48e65c9f34e137d0" providerId="LiveId" clId="{CCAF4728-501E-C34B-A738-FED05C496DF1}" dt="2021-09-30T19:48:19.129" v="3311" actId="164"/>
          <ac:grpSpMkLst>
            <pc:docMk/>
            <pc:sldMk cId="193440402" sldId="585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09-30T17:22:23.925" v="2966" actId="478"/>
          <ac:grpSpMkLst>
            <pc:docMk/>
            <pc:sldMk cId="193440402" sldId="585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09-30T17:21:40.999" v="2953" actId="478"/>
          <ac:picMkLst>
            <pc:docMk/>
            <pc:sldMk cId="193440402" sldId="585"/>
            <ac:picMk id="47" creationId="{7CB577D1-7697-3C45-89F0-27B712437978}"/>
          </ac:picMkLst>
        </pc:pic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9" creationId="{582D7678-7BA5-8B4F-B64C-CF62B2751DBC}"/>
          </ac:cxnSpMkLst>
        </pc:cxnChg>
        <pc:cxnChg chg="mod">
          <ac:chgData name="Kulinich Bohdan" userId="48e65c9f34e137d0" providerId="LiveId" clId="{CCAF4728-501E-C34B-A738-FED05C496DF1}" dt="2021-09-30T17:32:26.126" v="3078" actId="20577"/>
          <ac:cxnSpMkLst>
            <pc:docMk/>
            <pc:sldMk cId="193440402" sldId="585"/>
            <ac:cxnSpMk id="19" creationId="{D55E2E61-C31D-B242-849C-45CDCA53CD96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4" creationId="{FE3ED6A6-803D-F54B-B388-0B64129E7148}"/>
          </ac:cxnSpMkLst>
        </pc:cxnChg>
        <pc:cxnChg chg="add mod">
          <ac:chgData name="Kulinich Bohdan" userId="48e65c9f34e137d0" providerId="LiveId" clId="{CCAF4728-501E-C34B-A738-FED05C496DF1}" dt="2021-09-30T19:45:32.133" v="3234" actId="164"/>
          <ac:cxnSpMkLst>
            <pc:docMk/>
            <pc:sldMk cId="193440402" sldId="585"/>
            <ac:cxnSpMk id="57" creationId="{5F3055CE-6F26-1444-8849-CBFDE54901C7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09-30T17:22:23.925" v="2966" actId="478"/>
          <ac:cxnSpMkLst>
            <pc:docMk/>
            <pc:sldMk cId="193440402" sldId="585"/>
            <ac:cxnSpMk id="59" creationId="{579E2F2C-9198-D740-9823-17F9C9AE906F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6" creationId="{0FBBFD5C-4C1A-3243-A8F4-BF7D774773B6}"/>
          </ac:cxnSpMkLst>
        </pc:cxnChg>
        <pc:cxnChg chg="add mod">
          <ac:chgData name="Kulinich Bohdan" userId="48e65c9f34e137d0" providerId="LiveId" clId="{CCAF4728-501E-C34B-A738-FED05C496DF1}" dt="2021-09-30T19:48:55.470" v="3330" actId="164"/>
          <ac:cxnSpMkLst>
            <pc:docMk/>
            <pc:sldMk cId="193440402" sldId="585"/>
            <ac:cxnSpMk id="67" creationId="{FBAA02C3-A820-B24A-A4A9-C3FF3F253ED1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1T18:48:52.812" v="5676" actId="207"/>
        <pc:sldMkLst>
          <pc:docMk/>
          <pc:sldMk cId="430894141" sldId="586"/>
        </pc:sldMkLst>
        <pc:spChg chg="mod">
          <ac:chgData name="Kulinich Bohdan" userId="48e65c9f34e137d0" providerId="LiveId" clId="{CCAF4728-501E-C34B-A738-FED05C496DF1}" dt="2021-09-30T20:16:50.661" v="3387" actId="20577"/>
          <ac:spMkLst>
            <pc:docMk/>
            <pc:sldMk cId="430894141" sldId="586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8:48:47.227" v="5675" actId="207"/>
          <ac:spMkLst>
            <pc:docMk/>
            <pc:sldMk cId="430894141" sldId="586"/>
            <ac:spMk id="37" creationId="{C33BC77F-C539-CE44-8403-B96EAB6D1975}"/>
          </ac:spMkLst>
        </pc:spChg>
        <pc:spChg chg="add del mod">
          <ac:chgData name="Kulinich Bohdan" userId="48e65c9f34e137d0" providerId="LiveId" clId="{CCAF4728-501E-C34B-A738-FED05C496DF1}" dt="2021-09-30T20:18:03.843" v="3389" actId="478"/>
          <ac:spMkLst>
            <pc:docMk/>
            <pc:sldMk cId="430894141" sldId="586"/>
            <ac:spMk id="40" creationId="{BBAD3648-029C-9B46-A85F-76049D4BE77A}"/>
          </ac:spMkLst>
        </pc:spChg>
        <pc:spChg chg="add del mod">
          <ac:chgData name="Kulinich Bohdan" userId="48e65c9f34e137d0" providerId="LiveId" clId="{CCAF4728-501E-C34B-A738-FED05C496DF1}" dt="2021-09-30T20:18:05.718" v="3390" actId="478"/>
          <ac:spMkLst>
            <pc:docMk/>
            <pc:sldMk cId="430894141" sldId="586"/>
            <ac:spMk id="42" creationId="{412EEA55-907F-9743-8A1A-C64CE1AE0909}"/>
          </ac:spMkLst>
        </pc:spChg>
        <pc:spChg chg="add del mod">
          <ac:chgData name="Kulinich Bohdan" userId="48e65c9f34e137d0" providerId="LiveId" clId="{CCAF4728-501E-C34B-A738-FED05C496DF1}" dt="2021-09-30T20:18:07.053" v="3391" actId="478"/>
          <ac:spMkLst>
            <pc:docMk/>
            <pc:sldMk cId="430894141" sldId="586"/>
            <ac:spMk id="43" creationId="{1A519D15-251B-CE42-8042-06B90532F2D7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5" creationId="{AE025B6A-7D20-5B45-93F8-2A3D31F54DEA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7" creationId="{B7ADACBD-B425-0841-86DA-62CD24ADDE3F}"/>
          </ac:spMkLst>
        </pc:spChg>
        <pc:spChg chg="add mod">
          <ac:chgData name="Kulinich Bohdan" userId="48e65c9f34e137d0" providerId="LiveId" clId="{CCAF4728-501E-C34B-A738-FED05C496DF1}" dt="2021-09-30T20:25:15.984" v="3648" actId="1076"/>
          <ac:spMkLst>
            <pc:docMk/>
            <pc:sldMk cId="430894141" sldId="586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0" creationId="{E8F63D08-1F75-B54A-B6A3-6D1FED6E50E4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1" creationId="{9725D62C-76CB-BE41-AAB3-C8DEF0DE217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2" creationId="{DD39AC74-7C5C-2C4D-A65D-0DFDE3B8F7AA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53" creationId="{18D3EC90-E1E8-834C-9337-26A85F421EA7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5" creationId="{F3727652-30B4-D841-9CA4-1877ADBB3934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6" creationId="{36C94B5B-079E-004E-9AF7-0A49A0EB3F36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8" creationId="{900CEBCB-6E5C-B040-BAF9-D881500CF32A}"/>
          </ac:spMkLst>
        </pc:spChg>
        <pc:spChg chg="add del mod">
          <ac:chgData name="Kulinich Bohdan" userId="48e65c9f34e137d0" providerId="LiveId" clId="{CCAF4728-501E-C34B-A738-FED05C496DF1}" dt="2021-09-30T20:33:28.500" v="3834" actId="478"/>
          <ac:spMkLst>
            <pc:docMk/>
            <pc:sldMk cId="430894141" sldId="586"/>
            <ac:spMk id="59" creationId="{DC1A08DE-AF8F-BB4D-9E28-D377CF52CE5E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1" creationId="{4B151647-5EF9-1D42-9AC9-AF014BB8ADF9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2" creationId="{857AE6E8-B398-0D43-A077-6A231F7077C0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3" creationId="{24DF94F5-F27C-304C-9977-92706C6D99E3}"/>
          </ac:spMkLst>
        </pc:spChg>
        <pc:spChg chg="del">
          <ac:chgData name="Kulinich Bohdan" userId="48e65c9f34e137d0" providerId="LiveId" clId="{CCAF4728-501E-C34B-A738-FED05C496DF1}" dt="2021-09-30T20:16:40.992" v="3356" actId="478"/>
          <ac:spMkLst>
            <pc:docMk/>
            <pc:sldMk cId="430894141" sldId="586"/>
            <ac:spMk id="78" creationId="{2797AFA0-155C-BA42-9D52-61B0F8F52214}"/>
          </ac:spMkLst>
        </pc:s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1" creationId="{C928BA12-F141-AF4C-ACA7-57315705DA56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2" creationId="{52B1F21B-CB90-4E40-BEA0-A9541C4571B4}"/>
          </ac:grpSpMkLst>
        </pc:grpChg>
        <pc:grpChg chg="del">
          <ac:chgData name="Kulinich Bohdan" userId="48e65c9f34e137d0" providerId="LiveId" clId="{CCAF4728-501E-C34B-A738-FED05C496DF1}" dt="2021-09-30T20:16:40.992" v="3356" actId="478"/>
          <ac:grpSpMkLst>
            <pc:docMk/>
            <pc:sldMk cId="430894141" sldId="586"/>
            <ac:grpSpMk id="14" creationId="{AF5B92D0-92EF-D84F-AC90-0345398E1EDE}"/>
          </ac:grpSpMkLst>
        </pc:grpChg>
        <pc:picChg chg="add mod">
          <ac:chgData name="Kulinich Bohdan" userId="48e65c9f34e137d0" providerId="LiveId" clId="{CCAF4728-501E-C34B-A738-FED05C496DF1}" dt="2021-10-01T18:48:52.812" v="5676" actId="207"/>
          <ac:picMkLst>
            <pc:docMk/>
            <pc:sldMk cId="430894141" sldId="586"/>
            <ac:picMk id="7" creationId="{344BEB18-EA03-9C4D-B541-D4BB0D66BC08}"/>
          </ac:picMkLst>
        </pc:picChg>
        <pc:picChg chg="add del mod">
          <ac:chgData name="Kulinich Bohdan" userId="48e65c9f34e137d0" providerId="LiveId" clId="{CCAF4728-501E-C34B-A738-FED05C496DF1}" dt="2021-09-30T20:20:03.855" v="3502" actId="478"/>
          <ac:picMkLst>
            <pc:docMk/>
            <pc:sldMk cId="430894141" sldId="586"/>
            <ac:picMk id="39" creationId="{B6314EB3-766E-CF42-B35C-0D42763FB468}"/>
          </ac:picMkLst>
        </pc:picChg>
        <pc:picChg chg="add del mod">
          <ac:chgData name="Kulinich Bohdan" userId="48e65c9f34e137d0" providerId="LiveId" clId="{CCAF4728-501E-C34B-A738-FED05C496DF1}" dt="2021-09-30T20:18:08.042" v="3392" actId="478"/>
          <ac:picMkLst>
            <pc:docMk/>
            <pc:sldMk cId="430894141" sldId="586"/>
            <ac:picMk id="41" creationId="{883EBBCD-ABA0-9D4D-A404-507477F27FCF}"/>
          </ac:picMkLst>
        </pc:picChg>
        <pc:picChg chg="add mod">
          <ac:chgData name="Kulinich Bohdan" userId="48e65c9f34e137d0" providerId="LiveId" clId="{CCAF4728-501E-C34B-A738-FED05C496DF1}" dt="2021-09-30T20:25:15.984" v="3648" actId="1076"/>
          <ac:picMkLst>
            <pc:docMk/>
            <pc:sldMk cId="430894141" sldId="586"/>
            <ac:picMk id="48" creationId="{7D8B6D6D-1C5F-E54C-AC0A-26269ED2A0E8}"/>
          </ac:picMkLst>
        </pc:picChg>
      </pc:sldChg>
      <pc:sldChg chg="addSp delSp modSp add mod modTransition modAnim">
        <pc:chgData name="Kulinich Bohdan" userId="48e65c9f34e137d0" providerId="LiveId" clId="{CCAF4728-501E-C34B-A738-FED05C496DF1}" dt="2021-10-02T07:55:52.003" v="5704" actId="14429"/>
        <pc:sldMkLst>
          <pc:docMk/>
          <pc:sldMk cId="781615909" sldId="587"/>
        </pc:sldMkLst>
        <pc:spChg chg="add mod modVis">
          <ac:chgData name="Kulinich Bohdan" userId="48e65c9f34e137d0" providerId="LiveId" clId="{CCAF4728-501E-C34B-A738-FED05C496DF1}" dt="2021-10-02T07:55:52.003" v="5704" actId="14429"/>
          <ac:spMkLst>
            <pc:docMk/>
            <pc:sldMk cId="781615909" sldId="587"/>
            <ac:spMk id="9" creationId="{135D88E7-AFEE-DC47-9D9C-72BBD1472EE6}"/>
          </ac:spMkLst>
        </pc:spChg>
        <pc:spChg chg="add mod">
          <ac:chgData name="Kulinich Bohdan" userId="48e65c9f34e137d0" providerId="LiveId" clId="{CCAF4728-501E-C34B-A738-FED05C496DF1}" dt="2021-10-01T18:37:19.204" v="5510" actId="14100"/>
          <ac:spMkLst>
            <pc:docMk/>
            <pc:sldMk cId="781615909" sldId="587"/>
            <ac:spMk id="20" creationId="{8366D5EF-E0B4-D542-8FDD-F8F56135500E}"/>
          </ac:spMkLst>
        </pc:spChg>
        <pc:spChg chg="add mod">
          <ac:chgData name="Kulinich Bohdan" userId="48e65c9f34e137d0" providerId="LiveId" clId="{CCAF4728-501E-C34B-A738-FED05C496DF1}" dt="2021-10-01T18:40:18.575" v="5627" actId="207"/>
          <ac:spMkLst>
            <pc:docMk/>
            <pc:sldMk cId="781615909" sldId="587"/>
            <ac:spMk id="22" creationId="{7B2F3AFA-74B6-934C-BF62-2F7D13E7C826}"/>
          </ac:spMkLst>
        </pc:spChg>
        <pc:spChg chg="del">
          <ac:chgData name="Kulinich Bohdan" userId="48e65c9f34e137d0" providerId="LiveId" clId="{CCAF4728-501E-C34B-A738-FED05C496DF1}" dt="2021-09-30T20:37:53.697" v="3997" actId="478"/>
          <ac:spMkLst>
            <pc:docMk/>
            <pc:sldMk cId="781615909" sldId="587"/>
            <ac:spMk id="37" creationId="{C33BC77F-C539-CE44-8403-B96EAB6D1975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5" creationId="{AE025B6A-7D20-5B45-93F8-2A3D31F54DEA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09-30T20:33:58.951" v="3836" actId="207"/>
          <ac:spMkLst>
            <pc:docMk/>
            <pc:sldMk cId="781615909" sldId="587"/>
            <ac:spMk id="49" creationId="{DFE90D1E-C864-DD4A-8D45-EAF7700EE2CF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5" creationId="{F3727652-30B4-D841-9CA4-1877ADBB3934}"/>
          </ac:spMkLst>
        </pc:spChg>
        <pc:spChg chg="mod">
          <ac:chgData name="Kulinich Bohdan" userId="48e65c9f34e137d0" providerId="LiveId" clId="{CCAF4728-501E-C34B-A738-FED05C496DF1}" dt="2021-10-01T18:33:11.957" v="5411" actId="1076"/>
          <ac:spMkLst>
            <pc:docMk/>
            <pc:sldMk cId="781615909" sldId="587"/>
            <ac:spMk id="56" creationId="{36C94B5B-079E-004E-9AF7-0A49A0EB3F36}"/>
          </ac:spMkLst>
        </pc:spChg>
        <pc:spChg chg="del">
          <ac:chgData name="Kulinich Bohdan" userId="48e65c9f34e137d0" providerId="LiveId" clId="{CCAF4728-501E-C34B-A738-FED05C496DF1}" dt="2021-09-30T20:34:55.021" v="3839" actId="478"/>
          <ac:spMkLst>
            <pc:docMk/>
            <pc:sldMk cId="781615909" sldId="587"/>
            <ac:spMk id="58" creationId="{900CEBCB-6E5C-B040-BAF9-D881500CF32A}"/>
          </ac:spMkLst>
        </pc:spChg>
        <pc:spChg chg="del">
          <ac:chgData name="Kulinich Bohdan" userId="48e65c9f34e137d0" providerId="LiveId" clId="{CCAF4728-501E-C34B-A738-FED05C496DF1}" dt="2021-09-30T20:34:52.704" v="3838" actId="478"/>
          <ac:spMkLst>
            <pc:docMk/>
            <pc:sldMk cId="781615909" sldId="587"/>
            <ac:spMk id="59" creationId="{DC1A08DE-AF8F-BB4D-9E28-D377CF52CE5E}"/>
          </ac:spMkLst>
        </pc:spChg>
        <pc:picChg chg="del">
          <ac:chgData name="Kulinich Bohdan" userId="48e65c9f34e137d0" providerId="LiveId" clId="{CCAF4728-501E-C34B-A738-FED05C496DF1}" dt="2021-09-30T20:37:53.697" v="3997" actId="478"/>
          <ac:picMkLst>
            <pc:docMk/>
            <pc:sldMk cId="781615909" sldId="587"/>
            <ac:picMk id="7" creationId="{344BEB18-EA03-9C4D-B541-D4BB0D66BC08}"/>
          </ac:picMkLst>
        </pc:picChg>
        <pc:picChg chg="add mod">
          <ac:chgData name="Kulinich Bohdan" userId="48e65c9f34e137d0" providerId="LiveId" clId="{CCAF4728-501E-C34B-A738-FED05C496DF1}" dt="2021-09-30T20:42:17.746" v="4023" actId="167"/>
          <ac:picMkLst>
            <pc:docMk/>
            <pc:sldMk cId="781615909" sldId="587"/>
            <ac:picMk id="8" creationId="{D92E96C0-37E3-9E4D-B733-65E3DD698E2F}"/>
          </ac:picMkLst>
        </pc:picChg>
        <pc:picChg chg="add mod">
          <ac:chgData name="Kulinich Bohdan" userId="48e65c9f34e137d0" providerId="LiveId" clId="{CCAF4728-501E-C34B-A738-FED05C496DF1}" dt="2021-10-01T18:37:07.835" v="5507" actId="1076"/>
          <ac:picMkLst>
            <pc:docMk/>
            <pc:sldMk cId="781615909" sldId="587"/>
            <ac:picMk id="21" creationId="{F40A4E84-8410-3A44-8477-4D04A1A20AA6}"/>
          </ac:picMkLst>
        </pc:picChg>
        <pc:picChg chg="del">
          <ac:chgData name="Kulinich Bohdan" userId="48e65c9f34e137d0" providerId="LiveId" clId="{CCAF4728-501E-C34B-A738-FED05C496DF1}" dt="2021-09-30T20:42:19.692" v="4024" actId="478"/>
          <ac:picMkLst>
            <pc:docMk/>
            <pc:sldMk cId="781615909" sldId="587"/>
            <ac:picMk id="48" creationId="{7D8B6D6D-1C5F-E54C-AC0A-26269ED2A0E8}"/>
          </ac:picMkLst>
        </pc:pic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4035486068" sldId="588"/>
        </pc:sldMkLst>
      </pc:sldChg>
      <pc:sldChg chg="addSp delSp modSp add mod delAnim modAnim">
        <pc:chgData name="Kulinich Bohdan" userId="48e65c9f34e137d0" providerId="LiveId" clId="{CCAF4728-501E-C34B-A738-FED05C496DF1}" dt="2021-10-10T05:42:58.262" v="7138" actId="20577"/>
        <pc:sldMkLst>
          <pc:docMk/>
          <pc:sldMk cId="1054111805" sldId="589"/>
        </pc:sldMkLst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1" creationId="{9E8B857A-AECB-0C42-BC38-FEE636CE389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2" creationId="{2834B3FC-96C1-4A4E-8B46-0726FC97100B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4" creationId="{529E8D21-92BD-D544-AB62-770BF0A133D6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39" creationId="{1F9A4A77-84CF-A549-B32C-97DA0C98AF58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0" creationId="{283707AC-C119-BC44-8FFA-A243B2B6CCC0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1" creationId="{BE40E9BC-34DF-964C-B5A9-92F23BEB8D0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3" creationId="{149A09E3-1E7E-7846-B46D-16E7931B67B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4" creationId="{4B5A83B4-C76F-2F4B-8B71-E6FDB712006F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5" creationId="{B182B43D-3D1E-DF44-973A-52B024BFE22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8" creationId="{950E3D6E-0C8F-CB4E-80F4-0F2962A134F2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49" creationId="{36034CA4-C585-2B4E-9C37-2CE441A9A5DB}"/>
          </ac:spMkLst>
        </pc:spChg>
        <pc:spChg chg="add mod">
          <ac:chgData name="Kulinich Bohdan" userId="48e65c9f34e137d0" providerId="LiveId" clId="{CCAF4728-501E-C34B-A738-FED05C496DF1}" dt="2021-10-01T10:12:02.049" v="4072" actId="1076"/>
          <ac:spMkLst>
            <pc:docMk/>
            <pc:sldMk cId="1054111805" sldId="589"/>
            <ac:spMk id="53" creationId="{5763A358-EFF5-684D-ADC6-CCA83288CF11}"/>
          </ac:spMkLst>
        </pc:spChg>
        <pc:spChg chg="add mod">
          <ac:chgData name="Kulinich Bohdan" userId="48e65c9f34e137d0" providerId="LiveId" clId="{CCAF4728-501E-C34B-A738-FED05C496DF1}" dt="2021-10-01T10:12:21.647" v="4080" actId="1037"/>
          <ac:spMkLst>
            <pc:docMk/>
            <pc:sldMk cId="1054111805" sldId="589"/>
            <ac:spMk id="54" creationId="{026E7273-854E-4A45-9DA9-588FE9CA27A7}"/>
          </ac:spMkLst>
        </pc:spChg>
        <pc:spChg chg="add mod">
          <ac:chgData name="Kulinich Bohdan" userId="48e65c9f34e137d0" providerId="LiveId" clId="{CCAF4728-501E-C34B-A738-FED05C496DF1}" dt="2021-10-01T10:12:41.865" v="4086" actId="1038"/>
          <ac:spMkLst>
            <pc:docMk/>
            <pc:sldMk cId="1054111805" sldId="589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2" creationId="{8308C9EE-EAEC-7A4F-9ACF-8CB88EBCE7BD}"/>
          </ac:spMkLst>
        </pc:spChg>
        <pc:spChg chg="del">
          <ac:chgData name="Kulinich Bohdan" userId="48e65c9f34e137d0" providerId="LiveId" clId="{CCAF4728-501E-C34B-A738-FED05C496DF1}" dt="2021-10-01T10:09:06.365" v="4045" actId="478"/>
          <ac:spMkLst>
            <pc:docMk/>
            <pc:sldMk cId="1054111805" sldId="589"/>
            <ac:spMk id="64" creationId="{2F85411D-F25A-874A-8AD4-30BF12D243C9}"/>
          </ac:spMkLst>
        </pc:spChg>
        <pc:spChg chg="add mod">
          <ac:chgData name="Kulinich Bohdan" userId="48e65c9f34e137d0" providerId="LiveId" clId="{CCAF4728-501E-C34B-A738-FED05C496DF1}" dt="2021-10-10T05:42:58.262" v="7138" actId="20577"/>
          <ac:spMkLst>
            <pc:docMk/>
            <pc:sldMk cId="1054111805" sldId="589"/>
            <ac:spMk id="66" creationId="{D63BE6AA-EF8E-5E48-B5E6-09B327E14DDC}"/>
          </ac:spMkLst>
        </pc:s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3" creationId="{FBC9DE5A-77F8-5646-9ACA-BF98D6311356}"/>
          </ac:grpSpMkLst>
        </pc:grpChg>
        <pc:grpChg chg="del">
          <ac:chgData name="Kulinich Bohdan" userId="48e65c9f34e137d0" providerId="LiveId" clId="{CCAF4728-501E-C34B-A738-FED05C496DF1}" dt="2021-10-01T10:09:06.365" v="4045" actId="478"/>
          <ac:grpSpMkLst>
            <pc:docMk/>
            <pc:sldMk cId="1054111805" sldId="589"/>
            <ac:grpSpMk id="65" creationId="{BAA66EFA-627E-7C42-9876-0150DD95D29D}"/>
          </ac:grpSpMkLst>
        </pc:grp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2" creationId="{47A505A9-2CA0-8547-AC5A-C3DDD9B926C6}"/>
          </ac:picMkLst>
        </pc:picChg>
        <pc:picChg chg="del">
          <ac:chgData name="Kulinich Bohdan" userId="48e65c9f34e137d0" providerId="LiveId" clId="{CCAF4728-501E-C34B-A738-FED05C496DF1}" dt="2021-10-01T10:09:06.365" v="4045" actId="478"/>
          <ac:picMkLst>
            <pc:docMk/>
            <pc:sldMk cId="1054111805" sldId="589"/>
            <ac:picMk id="47" creationId="{7CB577D1-7697-3C45-89F0-27B712437978}"/>
          </ac:picMkLst>
        </pc:picChg>
        <pc:picChg chg="add mod">
          <ac:chgData name="Kulinich Bohdan" userId="48e65c9f34e137d0" providerId="LiveId" clId="{CCAF4728-501E-C34B-A738-FED05C496DF1}" dt="2021-10-01T10:15:53.883" v="4091" actId="1076"/>
          <ac:picMkLst>
            <pc:docMk/>
            <pc:sldMk cId="1054111805" sldId="589"/>
            <ac:picMk id="67" creationId="{3713D54F-BEAA-854D-8FF6-69018437C4C1}"/>
          </ac:picMkLst>
        </pc:pic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0:09:37.653" v="4047" actId="478"/>
          <ac:cxnSpMkLst>
            <pc:docMk/>
            <pc:sldMk cId="1054111805" sldId="589"/>
            <ac:cxnSpMk id="50" creationId="{FAC3ECE2-660E-8645-A652-31C45E342A76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1" creationId="{EF1116A6-9FB9-1446-9AF8-424C929F48A7}"/>
          </ac:cxnSpMkLst>
        </pc:cxnChg>
        <pc:cxnChg chg="add mod">
          <ac:chgData name="Kulinich Bohdan" userId="48e65c9f34e137d0" providerId="LiveId" clId="{CCAF4728-501E-C34B-A738-FED05C496DF1}" dt="2021-10-01T10:11:40.909" v="4070" actId="1076"/>
          <ac:cxnSpMkLst>
            <pc:docMk/>
            <pc:sldMk cId="1054111805" sldId="589"/>
            <ac:cxnSpMk id="52" creationId="{689C0468-CD45-7A4E-A842-8D917F2D291C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8" creationId="{55414471-C284-004A-8804-04B6FC7FC8CA}"/>
          </ac:cxnSpMkLst>
        </pc:cxnChg>
        <pc:cxnChg chg="del">
          <ac:chgData name="Kulinich Bohdan" userId="48e65c9f34e137d0" providerId="LiveId" clId="{CCAF4728-501E-C34B-A738-FED05C496DF1}" dt="2021-10-01T10:09:06.365" v="4045" actId="478"/>
          <ac:cxnSpMkLst>
            <pc:docMk/>
            <pc:sldMk cId="1054111805" sldId="589"/>
            <ac:cxnSpMk id="59" creationId="{579E2F2C-9198-D740-9823-17F9C9AE906F}"/>
          </ac:cxnSpMkLst>
        </pc:cxnChg>
      </pc:sldChg>
      <pc:sldChg chg="addSp delSp modSp add mod modTransition modAnim">
        <pc:chgData name="Kulinich Bohdan" userId="48e65c9f34e137d0" providerId="LiveId" clId="{CCAF4728-501E-C34B-A738-FED05C496DF1}" dt="2021-10-04T08:10:47.600" v="7047"/>
        <pc:sldMkLst>
          <pc:docMk/>
          <pc:sldMk cId="3595230923" sldId="590"/>
        </pc:sldMkLst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" creationId="{9CAD0EB5-5F9C-E54F-8FB0-386FD223EBA7}"/>
          </ac:spMkLst>
        </pc:spChg>
        <pc:spChg chg="add del mod">
          <ac:chgData name="Kulinich Bohdan" userId="48e65c9f34e137d0" providerId="LiveId" clId="{CCAF4728-501E-C34B-A738-FED05C496DF1}" dt="2021-10-01T15:58:47.776" v="4449" actId="478"/>
          <ac:spMkLst>
            <pc:docMk/>
            <pc:sldMk cId="3595230923" sldId="590"/>
            <ac:spMk id="17" creationId="{7E8EF711-4164-364B-BE6D-83803C4F0A5C}"/>
          </ac:spMkLst>
        </pc:spChg>
        <pc:spChg chg="add del mod">
          <ac:chgData name="Kulinich Bohdan" userId="48e65c9f34e137d0" providerId="LiveId" clId="{CCAF4728-501E-C34B-A738-FED05C496DF1}" dt="2021-10-01T15:58:42.373" v="4448" actId="478"/>
          <ac:spMkLst>
            <pc:docMk/>
            <pc:sldMk cId="3595230923" sldId="590"/>
            <ac:spMk id="18" creationId="{6DED34F6-17A6-CA4B-B32F-5AB516E466CC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1" creationId="{A0BBE9C8-D60E-934C-A164-D6E2B354C2F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2" creationId="{48E54368-8373-F24D-BB58-7F6F165F7EF4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3" creationId="{8AD93F32-D2F8-6549-8853-7AB553BF3FA5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4" creationId="{90A869C1-AC5A-C44B-B3B5-6496E2802909}"/>
          </ac:spMkLst>
        </pc:spChg>
        <pc:spChg chg="add 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25" creationId="{AD92662A-BFFD-7148-BC6C-B9CAB507046C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0" creationId="{D18DF0EF-9708-6946-910B-CB5C13896F23}"/>
          </ac:spMkLst>
        </pc:spChg>
        <pc:spChg chg="add mod">
          <ac:chgData name="Kulinich Bohdan" userId="48e65c9f34e137d0" providerId="LiveId" clId="{CCAF4728-501E-C34B-A738-FED05C496DF1}" dt="2021-10-01T16:22:18.353" v="4683" actId="164"/>
          <ac:spMkLst>
            <pc:docMk/>
            <pc:sldMk cId="3595230923" sldId="590"/>
            <ac:spMk id="31" creationId="{4A19BA66-BC37-B142-BA4D-9685F644BF66}"/>
          </ac:spMkLst>
        </pc:spChg>
        <pc:spChg chg="add mod">
          <ac:chgData name="Kulinich Bohdan" userId="48e65c9f34e137d0" providerId="LiveId" clId="{CCAF4728-501E-C34B-A738-FED05C496DF1}" dt="2021-10-01T16:22:01.278" v="4682" actId="1076"/>
          <ac:spMkLst>
            <pc:docMk/>
            <pc:sldMk cId="3595230923" sldId="590"/>
            <ac:spMk id="32" creationId="{92633276-971B-F546-8F52-F6860E1BA6F2}"/>
          </ac:spMkLst>
        </pc:spChg>
        <pc:spChg chg="add mod">
          <ac:chgData name="Kulinich Bohdan" userId="48e65c9f34e137d0" providerId="LiveId" clId="{CCAF4728-501E-C34B-A738-FED05C496DF1}" dt="2021-10-01T16:23:31.069" v="4697"/>
          <ac:spMkLst>
            <pc:docMk/>
            <pc:sldMk cId="3595230923" sldId="590"/>
            <ac:spMk id="34" creationId="{7EC76744-F3DE-0344-9D54-BDB2189246B4}"/>
          </ac:spMkLst>
        </pc:spChg>
        <pc:spChg chg="add mod">
          <ac:chgData name="Kulinich Bohdan" userId="48e65c9f34e137d0" providerId="LiveId" clId="{CCAF4728-501E-C34B-A738-FED05C496DF1}" dt="2021-10-01T18:47:14.002" v="5669" actId="167"/>
          <ac:spMkLst>
            <pc:docMk/>
            <pc:sldMk cId="3595230923" sldId="590"/>
            <ac:spMk id="39" creationId="{448AB613-04C3-B140-9C9F-D819D24533F1}"/>
          </ac:spMkLst>
        </pc:spChg>
        <pc:spChg chg="add mod">
          <ac:chgData name="Kulinich Bohdan" userId="48e65c9f34e137d0" providerId="LiveId" clId="{CCAF4728-501E-C34B-A738-FED05C496DF1}" dt="2021-10-01T18:47:18.189" v="5673" actId="1038"/>
          <ac:spMkLst>
            <pc:docMk/>
            <pc:sldMk cId="3595230923" sldId="590"/>
            <ac:spMk id="40" creationId="{0912E243-3A2F-5946-B21E-98D0EE196070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3" creationId="{5763A358-EFF5-684D-ADC6-CCA83288CF11}"/>
          </ac:spMkLst>
        </pc:spChg>
        <pc:spChg chg="mod">
          <ac:chgData name="Kulinich Bohdan" userId="48e65c9f34e137d0" providerId="LiveId" clId="{CCAF4728-501E-C34B-A738-FED05C496DF1}" dt="2021-10-01T18:45:58.137" v="5656" actId="1076"/>
          <ac:spMkLst>
            <pc:docMk/>
            <pc:sldMk cId="3595230923" sldId="590"/>
            <ac:spMk id="54" creationId="{026E7273-854E-4A45-9DA9-588FE9CA27A7}"/>
          </ac:spMkLst>
        </pc:spChg>
        <pc:spChg chg="mod">
          <ac:chgData name="Kulinich Bohdan" userId="48e65c9f34e137d0" providerId="LiveId" clId="{CCAF4728-501E-C34B-A738-FED05C496DF1}" dt="2021-10-01T18:45:20.166" v="5649" actId="1076"/>
          <ac:spMkLst>
            <pc:docMk/>
            <pc:sldMk cId="3595230923" sldId="590"/>
            <ac:spMk id="57" creationId="{B6840F14-88EB-E449-BA73-D689F8B8AFAC}"/>
          </ac:spMkLst>
        </pc:spChg>
        <pc:spChg chg="del mod">
          <ac:chgData name="Kulinich Bohdan" userId="48e65c9f34e137d0" providerId="LiveId" clId="{CCAF4728-501E-C34B-A738-FED05C496DF1}" dt="2021-10-01T16:23:30.645" v="4696" actId="478"/>
          <ac:spMkLst>
            <pc:docMk/>
            <pc:sldMk cId="3595230923" sldId="590"/>
            <ac:spMk id="66" creationId="{D63BE6AA-EF8E-5E48-B5E6-09B327E14DDC}"/>
          </ac:spMkLst>
        </pc:spChg>
        <pc:grpChg chg="add mod">
          <ac:chgData name="Kulinich Bohdan" userId="48e65c9f34e137d0" providerId="LiveId" clId="{CCAF4728-501E-C34B-A738-FED05C496DF1}" dt="2021-10-01T16:22:18.353" v="4683" actId="164"/>
          <ac:grpSpMkLst>
            <pc:docMk/>
            <pc:sldMk cId="3595230923" sldId="590"/>
            <ac:grpSpMk id="9" creationId="{39FCABB6-3397-7141-8A6D-8AED05CC1FA1}"/>
          </ac:grpSpMkLst>
        </pc:grp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11" creationId="{FCE0E072-EB9B-7E40-85F9-CFD7D1354E4F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6" creationId="{B2777945-943B-794F-8D40-A7CBA8B5EBEC}"/>
          </ac:cxnSpMkLst>
        </pc:cxnChg>
        <pc:cxnChg chg="add del mod">
          <ac:chgData name="Kulinich Bohdan" userId="48e65c9f34e137d0" providerId="LiveId" clId="{CCAF4728-501E-C34B-A738-FED05C496DF1}" dt="2021-10-01T16:17:08.553" v="4529"/>
          <ac:cxnSpMkLst>
            <pc:docMk/>
            <pc:sldMk cId="3595230923" sldId="590"/>
            <ac:cxnSpMk id="27" creationId="{39A9AEBD-0D02-5741-B070-ED5C01381BAB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8" creationId="{FDA95444-5CCF-5F43-9E92-4EC0C6D01C8C}"/>
          </ac:cxnSpMkLst>
        </pc:cxnChg>
        <pc:cxnChg chg="add mod">
          <ac:chgData name="Kulinich Bohdan" userId="48e65c9f34e137d0" providerId="LiveId" clId="{CCAF4728-501E-C34B-A738-FED05C496DF1}" dt="2021-10-01T16:22:18.353" v="4683" actId="164"/>
          <ac:cxnSpMkLst>
            <pc:docMk/>
            <pc:sldMk cId="3595230923" sldId="590"/>
            <ac:cxnSpMk id="29" creationId="{8DC22F45-516A-C74E-9E94-5E7F6D14A953}"/>
          </ac:cxnSpMkLst>
        </pc:cxnChg>
        <pc:cxnChg chg="add mod">
          <ac:chgData name="Kulinich Bohdan" userId="48e65c9f34e137d0" providerId="LiveId" clId="{CCAF4728-501E-C34B-A738-FED05C496DF1}" dt="2021-10-01T18:47:25.088" v="5674" actId="693"/>
          <ac:cxnSpMkLst>
            <pc:docMk/>
            <pc:sldMk cId="3595230923" sldId="590"/>
            <ac:cxnSpMk id="35" creationId="{8771E925-CD58-7944-8B09-43989059BD16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1" creationId="{EF1116A6-9FB9-1446-9AF8-424C929F48A7}"/>
          </ac:cxnSpMkLst>
        </pc:cxnChg>
        <pc:cxnChg chg="mod">
          <ac:chgData name="Kulinich Bohdan" userId="48e65c9f34e137d0" providerId="LiveId" clId="{CCAF4728-501E-C34B-A738-FED05C496DF1}" dt="2021-10-01T18:45:20.166" v="5649" actId="1076"/>
          <ac:cxnSpMkLst>
            <pc:docMk/>
            <pc:sldMk cId="3595230923" sldId="590"/>
            <ac:cxnSpMk id="52" creationId="{689C0468-CD45-7A4E-A842-8D917F2D291C}"/>
          </ac:cxnSpMkLst>
        </pc:cxnChg>
      </pc:sldChg>
      <pc:sldChg chg="addSp delSp modSp add mod delAnim modAnim">
        <pc:chgData name="Kulinich Bohdan" userId="48e65c9f34e137d0" providerId="LiveId" clId="{CCAF4728-501E-C34B-A738-FED05C496DF1}" dt="2021-10-02T15:58:57.279" v="5708" actId="14429"/>
        <pc:sldMkLst>
          <pc:docMk/>
          <pc:sldMk cId="1259406181" sldId="591"/>
        </pc:sldMkLst>
        <pc:spChg chg="add mod modVis">
          <ac:chgData name="Kulinich Bohdan" userId="48e65c9f34e137d0" providerId="LiveId" clId="{CCAF4728-501E-C34B-A738-FED05C496DF1}" dt="2021-10-02T15:58:56.316" v="5707" actId="14429"/>
          <ac:spMkLst>
            <pc:docMk/>
            <pc:sldMk cId="1259406181" sldId="591"/>
            <ac:spMk id="2" creationId="{036B7CC3-BF60-EA4C-AC77-EE23FD0B3E49}"/>
          </ac:spMkLst>
        </pc:spChg>
        <pc:spChg chg="mod">
          <ac:chgData name="Kulinich Bohdan" userId="48e65c9f34e137d0" providerId="LiveId" clId="{CCAF4728-501E-C34B-A738-FED05C496DF1}" dt="2021-10-01T16:36:09.744" v="4816" actId="20577"/>
          <ac:spMkLst>
            <pc:docMk/>
            <pc:sldMk cId="1259406181" sldId="591"/>
            <ac:spMk id="6" creationId="{C455324C-6A9E-440D-AAF7-47FB99AD2433}"/>
          </ac:spMkLst>
        </pc:spChg>
        <pc:spChg chg="add mod">
          <ac:chgData name="Kulinich Bohdan" userId="48e65c9f34e137d0" providerId="LiveId" clId="{CCAF4728-501E-C34B-A738-FED05C496DF1}" dt="2021-10-01T16:36:55.709" v="4819" actId="14100"/>
          <ac:spMkLst>
            <pc:docMk/>
            <pc:sldMk cId="1259406181" sldId="591"/>
            <ac:spMk id="16" creationId="{B390808D-9066-7847-8FCA-83EF997D78E3}"/>
          </ac:spMkLst>
        </pc:spChg>
        <pc:spChg chg="add mod modVis">
          <ac:chgData name="Kulinich Bohdan" userId="48e65c9f34e137d0" providerId="LiveId" clId="{CCAF4728-501E-C34B-A738-FED05C496DF1}" dt="2021-10-02T15:58:57.279" v="5708" actId="14429"/>
          <ac:spMkLst>
            <pc:docMk/>
            <pc:sldMk cId="1259406181" sldId="591"/>
            <ac:spMk id="18" creationId="{EAC820E3-1B10-6C4A-9565-030E79256985}"/>
          </ac:spMkLst>
        </pc:spChg>
        <pc:spChg chg="add mod">
          <ac:chgData name="Kulinich Bohdan" userId="48e65c9f34e137d0" providerId="LiveId" clId="{CCAF4728-501E-C34B-A738-FED05C496DF1}" dt="2021-10-01T18:15:15.516" v="5081" actId="207"/>
          <ac:spMkLst>
            <pc:docMk/>
            <pc:sldMk cId="1259406181" sldId="591"/>
            <ac:spMk id="19" creationId="{0BB8E5BB-FD01-1B46-A38E-4C182D01D2B7}"/>
          </ac:spMkLst>
        </pc:spChg>
        <pc:spChg chg="add mod">
          <ac:chgData name="Kulinich Bohdan" userId="48e65c9f34e137d0" providerId="LiveId" clId="{CCAF4728-501E-C34B-A738-FED05C496DF1}" dt="2021-10-01T18:16:58.193" v="5112" actId="14100"/>
          <ac:spMkLst>
            <pc:docMk/>
            <pc:sldMk cId="1259406181" sldId="591"/>
            <ac:spMk id="20" creationId="{87D3852D-FBA2-8C4F-BDB5-7F56AC3ABE5A}"/>
          </ac:spMkLst>
        </pc:spChg>
        <pc:spChg chg="add mod">
          <ac:chgData name="Kulinich Bohdan" userId="48e65c9f34e137d0" providerId="LiveId" clId="{CCAF4728-501E-C34B-A738-FED05C496DF1}" dt="2021-10-01T18:20:13.035" v="5180" actId="1037"/>
          <ac:spMkLst>
            <pc:docMk/>
            <pc:sldMk cId="1259406181" sldId="591"/>
            <ac:spMk id="21" creationId="{B94D409C-4F2A-E540-80F4-9A1252DCB0D5}"/>
          </ac:spMkLst>
        </pc:spChg>
        <pc:spChg chg="add mod">
          <ac:chgData name="Kulinich Bohdan" userId="48e65c9f34e137d0" providerId="LiveId" clId="{CCAF4728-501E-C34B-A738-FED05C496DF1}" dt="2021-10-01T18:26:55.208" v="5388" actId="20577"/>
          <ac:spMkLst>
            <pc:docMk/>
            <pc:sldMk cId="1259406181" sldId="591"/>
            <ac:spMk id="23" creationId="{06866F9F-25E2-2E48-8601-6309A76F7190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6:03.542" v="4790" actId="478"/>
          <ac:spMkLst>
            <pc:docMk/>
            <pc:sldMk cId="1259406181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6:01.824" v="4789" actId="478"/>
          <ac:spMkLst>
            <pc:docMk/>
            <pc:sldMk cId="1259406181" sldId="591"/>
            <ac:spMk id="66" creationId="{D63BE6AA-EF8E-5E48-B5E6-09B327E14DDC}"/>
          </ac:spMkLst>
        </pc:spChg>
        <pc:picChg chg="add mod modVis">
          <ac:chgData name="Kulinich Bohdan" userId="48e65c9f34e137d0" providerId="LiveId" clId="{CCAF4728-501E-C34B-A738-FED05C496DF1}" dt="2021-10-01T18:28:24.895" v="5401" actId="166"/>
          <ac:picMkLst>
            <pc:docMk/>
            <pc:sldMk cId="1259406181" sldId="591"/>
            <ac:picMk id="17" creationId="{F53705AC-0579-324C-ABAA-BE58A68D5D11}"/>
          </ac:picMkLst>
        </pc:picChg>
        <pc:picChg chg="add mod">
          <ac:chgData name="Kulinich Bohdan" userId="48e65c9f34e137d0" providerId="LiveId" clId="{CCAF4728-501E-C34B-A738-FED05C496DF1}" dt="2021-10-01T18:24:42.686" v="5205"/>
          <ac:picMkLst>
            <pc:docMk/>
            <pc:sldMk cId="1259406181" sldId="591"/>
            <ac:picMk id="22" creationId="{9E16BEB2-6EF0-A242-B5AA-C2089A312DE6}"/>
          </ac:picMkLst>
        </pc:picChg>
        <pc:picChg chg="del">
          <ac:chgData name="Kulinich Bohdan" userId="48e65c9f34e137d0" providerId="LiveId" clId="{CCAF4728-501E-C34B-A738-FED05C496DF1}" dt="2021-10-01T16:36:01.824" v="4789" actId="478"/>
          <ac:picMkLst>
            <pc:docMk/>
            <pc:sldMk cId="1259406181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6:03.542" v="4790" actId="478"/>
          <ac:cxnSpMkLst>
            <pc:docMk/>
            <pc:sldMk cId="1259406181" sldId="591"/>
            <ac:cxnSpMk id="52" creationId="{689C0468-CD45-7A4E-A842-8D917F2D291C}"/>
          </ac:cxnSpMkLst>
        </pc:cxnChg>
      </pc:sldChg>
      <pc:sldChg chg="addSp delSp modSp add del mod delAnim modAnim">
        <pc:chgData name="Kulinich Bohdan" userId="48e65c9f34e137d0" providerId="LiveId" clId="{CCAF4728-501E-C34B-A738-FED05C496DF1}" dt="2021-10-01T16:35:19.087" v="4748" actId="2696"/>
        <pc:sldMkLst>
          <pc:docMk/>
          <pc:sldMk cId="4126330968" sldId="591"/>
        </pc:sldMkLst>
        <pc:spChg chg="mod">
          <ac:chgData name="Kulinich Bohdan" userId="48e65c9f34e137d0" providerId="LiveId" clId="{CCAF4728-501E-C34B-A738-FED05C496DF1}" dt="2021-10-01T16:33:57.384" v="4738" actId="20577"/>
          <ac:spMkLst>
            <pc:docMk/>
            <pc:sldMk cId="4126330968" sldId="591"/>
            <ac:spMk id="6" creationId="{C455324C-6A9E-440D-AAF7-47FB99AD2433}"/>
          </ac:spMkLst>
        </pc:spChg>
        <pc:spChg chg="add del mod">
          <ac:chgData name="Kulinich Bohdan" userId="48e65c9f34e137d0" providerId="LiveId" clId="{CCAF4728-501E-C34B-A738-FED05C496DF1}" dt="2021-10-01T16:35:12.082" v="4746"/>
          <ac:spMkLst>
            <pc:docMk/>
            <pc:sldMk cId="4126330968" sldId="591"/>
            <ac:spMk id="16" creationId="{704AE8D9-FD21-7841-BB59-97756C3F06AD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3" creationId="{5763A358-EFF5-684D-ADC6-CCA83288CF11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4" creationId="{026E7273-854E-4A45-9DA9-588FE9CA27A7}"/>
          </ac:spMkLst>
        </pc:spChg>
        <pc:spChg chg="del">
          <ac:chgData name="Kulinich Bohdan" userId="48e65c9f34e137d0" providerId="LiveId" clId="{CCAF4728-501E-C34B-A738-FED05C496DF1}" dt="2021-10-01T16:34:03.964" v="4740" actId="478"/>
          <ac:spMkLst>
            <pc:docMk/>
            <pc:sldMk cId="4126330968" sldId="591"/>
            <ac:spMk id="57" creationId="{B6840F14-88EB-E449-BA73-D689F8B8AFAC}"/>
          </ac:spMkLst>
        </pc:spChg>
        <pc:spChg chg="del">
          <ac:chgData name="Kulinich Bohdan" userId="48e65c9f34e137d0" providerId="LiveId" clId="{CCAF4728-501E-C34B-A738-FED05C496DF1}" dt="2021-10-01T16:34:00.654" v="4739" actId="478"/>
          <ac:spMkLst>
            <pc:docMk/>
            <pc:sldMk cId="4126330968" sldId="591"/>
            <ac:spMk id="66" creationId="{D63BE6AA-EF8E-5E48-B5E6-09B327E14DDC}"/>
          </ac:spMkLst>
        </pc:spChg>
        <pc:picChg chg="del">
          <ac:chgData name="Kulinich Bohdan" userId="48e65c9f34e137d0" providerId="LiveId" clId="{CCAF4728-501E-C34B-A738-FED05C496DF1}" dt="2021-10-01T16:34:00.654" v="4739" actId="478"/>
          <ac:picMkLst>
            <pc:docMk/>
            <pc:sldMk cId="4126330968" sldId="591"/>
            <ac:picMk id="67" creationId="{3713D54F-BEAA-854D-8FF6-69018437C4C1}"/>
          </ac:picMkLst>
        </pc:pic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11" creationId="{FCE0E072-EB9B-7E40-85F9-CFD7D1354E4F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1" creationId="{EF1116A6-9FB9-1446-9AF8-424C929F48A7}"/>
          </ac:cxnSpMkLst>
        </pc:cxnChg>
        <pc:cxnChg chg="del">
          <ac:chgData name="Kulinich Bohdan" userId="48e65c9f34e137d0" providerId="LiveId" clId="{CCAF4728-501E-C34B-A738-FED05C496DF1}" dt="2021-10-01T16:34:03.964" v="4740" actId="478"/>
          <ac:cxnSpMkLst>
            <pc:docMk/>
            <pc:sldMk cId="4126330968" sldId="591"/>
            <ac:cxnSpMk id="52" creationId="{689C0468-CD45-7A4E-A842-8D917F2D291C}"/>
          </ac:cxnSpMkLst>
        </pc:cxnChg>
      </pc:sldChg>
      <pc:sldChg chg="new del">
        <pc:chgData name="Kulinich Bohdan" userId="48e65c9f34e137d0" providerId="LiveId" clId="{CCAF4728-501E-C34B-A738-FED05C496DF1}" dt="2021-10-01T19:35:45.961" v="5694" actId="2696"/>
        <pc:sldMkLst>
          <pc:docMk/>
          <pc:sldMk cId="137071364" sldId="592"/>
        </pc:sldMkLst>
      </pc:sldChg>
      <pc:sldChg chg="delSp add del mod delAnim">
        <pc:chgData name="Kulinich Bohdan" userId="48e65c9f34e137d0" providerId="LiveId" clId="{CCAF4728-501E-C34B-A738-FED05C496DF1}" dt="2021-10-01T20:08:46.460" v="5702" actId="2696"/>
        <pc:sldMkLst>
          <pc:docMk/>
          <pc:sldMk cId="821525484" sldId="592"/>
        </pc:sldMkLst>
        <pc:spChg chg="del">
          <ac:chgData name="Kulinich Bohdan" userId="48e65c9f34e137d0" providerId="LiveId" clId="{CCAF4728-501E-C34B-A738-FED05C496DF1}" dt="2021-10-01T20:06:35.346" v="5701" actId="478"/>
          <ac:spMkLst>
            <pc:docMk/>
            <pc:sldMk cId="821525484" sldId="592"/>
            <ac:spMk id="32" creationId="{92633276-971B-F546-8F52-F6860E1BA6F2}"/>
          </ac:spMkLst>
        </pc:spChg>
        <pc:spChg chg="del">
          <ac:chgData name="Kulinich Bohdan" userId="48e65c9f34e137d0" providerId="LiveId" clId="{CCAF4728-501E-C34B-A738-FED05C496DF1}" dt="2021-10-01T20:06:29.750" v="5698" actId="478"/>
          <ac:spMkLst>
            <pc:docMk/>
            <pc:sldMk cId="821525484" sldId="592"/>
            <ac:spMk id="34" creationId="{7EC76744-F3DE-0344-9D54-BDB2189246B4}"/>
          </ac:spMkLst>
        </pc:spChg>
        <pc:grpChg chg="del">
          <ac:chgData name="Kulinich Bohdan" userId="48e65c9f34e137d0" providerId="LiveId" clId="{CCAF4728-501E-C34B-A738-FED05C496DF1}" dt="2021-10-01T20:06:33.565" v="5700" actId="478"/>
          <ac:grpSpMkLst>
            <pc:docMk/>
            <pc:sldMk cId="821525484" sldId="592"/>
            <ac:grpSpMk id="3" creationId="{2362ED50-D4BE-4BF7-8662-407766BC7BE2}"/>
          </ac:grpSpMkLst>
        </pc:grpChg>
        <pc:grpChg chg="del">
          <ac:chgData name="Kulinich Bohdan" userId="48e65c9f34e137d0" providerId="LiveId" clId="{CCAF4728-501E-C34B-A738-FED05C496DF1}" dt="2021-10-01T20:06:31.324" v="5699" actId="478"/>
          <ac:grpSpMkLst>
            <pc:docMk/>
            <pc:sldMk cId="821525484" sldId="592"/>
            <ac:grpSpMk id="4" creationId="{5D2910CB-D54F-4A15-AC26-E3DB8CBF1F3C}"/>
          </ac:grpSpMkLst>
        </pc:grpChg>
        <pc:picChg chg="del">
          <ac:chgData name="Kulinich Bohdan" userId="48e65c9f34e137d0" providerId="LiveId" clId="{CCAF4728-501E-C34B-A738-FED05C496DF1}" dt="2021-10-01T20:06:27.519" v="5697" actId="478"/>
          <ac:picMkLst>
            <pc:docMk/>
            <pc:sldMk cId="821525484" sldId="592"/>
            <ac:picMk id="67" creationId="{3713D54F-BEAA-854D-8FF6-69018437C4C1}"/>
          </ac:picMkLst>
        </pc:picChg>
      </pc:sldChg>
      <pc:sldChg chg="delSp modSp add del mod modTransition delAnim">
        <pc:chgData name="Kulinich Bohdan" userId="48e65c9f34e137d0" providerId="LiveId" clId="{CCAF4728-501E-C34B-A738-FED05C496DF1}" dt="2021-10-01T16:35:53.218" v="4787" actId="2696"/>
        <pc:sldMkLst>
          <pc:docMk/>
          <pc:sldMk cId="3070517638" sldId="592"/>
        </pc:sldMkLst>
        <pc:spChg chg="mod">
          <ac:chgData name="Kulinich Bohdan" userId="48e65c9f34e137d0" providerId="LiveId" clId="{CCAF4728-501E-C34B-A738-FED05C496DF1}" dt="2021-10-01T16:35:28.274" v="4780" actId="20577"/>
          <ac:spMkLst>
            <pc:docMk/>
            <pc:sldMk cId="3070517638" sldId="592"/>
            <ac:spMk id="6" creationId="{C455324C-6A9E-440D-AAF7-47FB99AD2433}"/>
          </ac:spMkLst>
        </pc:spChg>
        <pc:spChg chg="del">
          <ac:chgData name="Kulinich Bohdan" userId="48e65c9f34e137d0" providerId="LiveId" clId="{CCAF4728-501E-C34B-A738-FED05C496DF1}" dt="2021-10-01T16:35:41.683" v="4785" actId="478"/>
          <ac:spMkLst>
            <pc:docMk/>
            <pc:sldMk cId="3070517638" sldId="592"/>
            <ac:spMk id="45" creationId="{AE025B6A-7D20-5B45-93F8-2A3D31F54DEA}"/>
          </ac:spMkLst>
        </pc:spChg>
        <pc:spChg chg="del">
          <ac:chgData name="Kulinich Bohdan" userId="48e65c9f34e137d0" providerId="LiveId" clId="{CCAF4728-501E-C34B-A738-FED05C496DF1}" dt="2021-10-01T16:35:40.115" v="4784" actId="478"/>
          <ac:spMkLst>
            <pc:docMk/>
            <pc:sldMk cId="3070517638" sldId="592"/>
            <ac:spMk id="47" creationId="{B7ADACBD-B425-0841-86DA-62CD24ADDE3F}"/>
          </ac:spMkLst>
        </pc:spChg>
        <pc:spChg chg="mod">
          <ac:chgData name="Kulinich Bohdan" userId="48e65c9f34e137d0" providerId="LiveId" clId="{CCAF4728-501E-C34B-A738-FED05C496DF1}" dt="2021-10-01T16:35:36.500" v="4782" actId="1076"/>
          <ac:spMkLst>
            <pc:docMk/>
            <pc:sldMk cId="3070517638" sldId="592"/>
            <ac:spMk id="49" creationId="{DFE90D1E-C864-DD4A-8D45-EAF7700EE2CF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5" creationId="{F3727652-30B4-D841-9CA4-1877ADBB3934}"/>
          </ac:spMkLst>
        </pc:spChg>
        <pc:spChg chg="del">
          <ac:chgData name="Kulinich Bohdan" userId="48e65c9f34e137d0" providerId="LiveId" clId="{CCAF4728-501E-C34B-A738-FED05C496DF1}" dt="2021-10-01T16:35:42.873" v="4786" actId="478"/>
          <ac:spMkLst>
            <pc:docMk/>
            <pc:sldMk cId="3070517638" sldId="592"/>
            <ac:spMk id="56" creationId="{36C94B5B-079E-004E-9AF7-0A49A0EB3F36}"/>
          </ac:spMkLst>
        </pc:spChg>
        <pc:picChg chg="del">
          <ac:chgData name="Kulinich Bohdan" userId="48e65c9f34e137d0" providerId="LiveId" clId="{CCAF4728-501E-C34B-A738-FED05C496DF1}" dt="2021-10-01T16:35:38.497" v="4783" actId="478"/>
          <ac:picMkLst>
            <pc:docMk/>
            <pc:sldMk cId="3070517638" sldId="592"/>
            <ac:picMk id="8" creationId="{D92E96C0-37E3-9E4D-B733-65E3DD698E2F}"/>
          </ac:picMkLst>
        </pc:picChg>
      </pc:sldChg>
      <pc:sldChg chg="new del">
        <pc:chgData name="Kulinich Bohdan" userId="48e65c9f34e137d0" providerId="LiveId" clId="{CCAF4728-501E-C34B-A738-FED05C496DF1}" dt="2021-10-01T18:49:43.124" v="5677" actId="2696"/>
        <pc:sldMkLst>
          <pc:docMk/>
          <pc:sldMk cId="3484725241" sldId="592"/>
        </pc:sldMkLst>
      </pc:sldChg>
      <pc:sldChg chg="addSp delSp modSp new del mod addAnim delAnim modAnim">
        <pc:chgData name="Kulinich Bohdan" userId="48e65c9f34e137d0" providerId="LiveId" clId="{CCAF4728-501E-C34B-A738-FED05C496DF1}" dt="2021-10-04T07:20:22.753" v="6598" actId="2696"/>
        <pc:sldMkLst>
          <pc:docMk/>
          <pc:sldMk cId="3672871095" sldId="592"/>
        </pc:sldMkLst>
        <pc:spChg chg="add del mod">
          <ac:chgData name="Kulinich Bohdan" userId="48e65c9f34e137d0" providerId="LiveId" clId="{CCAF4728-501E-C34B-A738-FED05C496DF1}" dt="2021-10-02T18:02:00.915" v="5799" actId="478"/>
          <ac:spMkLst>
            <pc:docMk/>
            <pc:sldMk cId="3672871095" sldId="592"/>
            <ac:spMk id="3" creationId="{66995444-07ED-C340-8AE7-435D357F8096}"/>
          </ac:spMkLst>
        </pc:spChg>
        <pc:spChg chg="add del mod">
          <ac:chgData name="Kulinich Bohdan" userId="48e65c9f34e137d0" providerId="LiveId" clId="{CCAF4728-501E-C34B-A738-FED05C496DF1}" dt="2021-10-02T18:02:38.140" v="5809" actId="478"/>
          <ac:spMkLst>
            <pc:docMk/>
            <pc:sldMk cId="3672871095" sldId="592"/>
            <ac:spMk id="7" creationId="{B2B48F32-9356-0F4C-9DE8-5C45647FE263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8" creationId="{4DE4E138-8720-D44C-9DF8-2D0E4C4BF881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9" creationId="{DBA7FE6D-70E1-9245-A9E1-659D87A731FB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0" creationId="{81239A4D-9E99-5F41-8BD9-FCF1D4A4813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1" creationId="{D89EDCB2-D033-2044-849C-A7CBFBCF3523}"/>
          </ac:spMkLst>
        </pc:spChg>
        <pc:spChg chg="add del mod">
          <ac:chgData name="Kulinich Bohdan" userId="48e65c9f34e137d0" providerId="LiveId" clId="{CCAF4728-501E-C34B-A738-FED05C496DF1}" dt="2021-10-02T18:02:23.673" v="5806" actId="478"/>
          <ac:spMkLst>
            <pc:docMk/>
            <pc:sldMk cId="3672871095" sldId="592"/>
            <ac:spMk id="12" creationId="{8A98600D-A8BC-CB4E-9F71-F2B79582A9A0}"/>
          </ac:spMkLst>
        </pc:spChg>
        <pc:spChg chg="add del mod">
          <ac:chgData name="Kulinich Bohdan" userId="48e65c9f34e137d0" providerId="LiveId" clId="{CCAF4728-501E-C34B-A738-FED05C496DF1}" dt="2021-10-02T18:02:36.283" v="5808" actId="478"/>
          <ac:spMkLst>
            <pc:docMk/>
            <pc:sldMk cId="3672871095" sldId="592"/>
            <ac:spMk id="13" creationId="{40A3B4CC-FDD3-8944-B05B-95595D8E56E9}"/>
          </ac:spMkLst>
        </pc:spChg>
        <pc:spChg chg="add del mod">
          <ac:chgData name="Kulinich Bohdan" userId="48e65c9f34e137d0" providerId="LiveId" clId="{CCAF4728-501E-C34B-A738-FED05C496DF1}" dt="2021-10-02T18:02:27.826" v="5807" actId="478"/>
          <ac:spMkLst>
            <pc:docMk/>
            <pc:sldMk cId="3672871095" sldId="592"/>
            <ac:spMk id="14" creationId="{8E792EEB-55BA-C64A-B0D7-4D56C5FDA23D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5" creationId="{B7DC1F95-A2C1-5542-9C72-31DB62777640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6" creationId="{EDB053D2-99A4-A443-83BC-DAEABE2C92A4}"/>
          </ac:spMkLst>
        </pc:spChg>
        <pc:spChg chg="add mod">
          <ac:chgData name="Kulinich Bohdan" userId="48e65c9f34e137d0" providerId="LiveId" clId="{CCAF4728-501E-C34B-A738-FED05C496DF1}" dt="2021-10-02T18:02:05.045" v="5800" actId="1076"/>
          <ac:spMkLst>
            <pc:docMk/>
            <pc:sldMk cId="3672871095" sldId="592"/>
            <ac:spMk id="17" creationId="{59E741F5-6A46-4144-93B4-1CBE697AE847}"/>
          </ac:spMkLst>
        </pc:spChg>
        <pc:spChg chg="add del mod">
          <ac:chgData name="Kulinich Bohdan" userId="48e65c9f34e137d0" providerId="LiveId" clId="{CCAF4728-501E-C34B-A738-FED05C496DF1}" dt="2021-10-02T18:02:09.003" v="5801" actId="478"/>
          <ac:spMkLst>
            <pc:docMk/>
            <pc:sldMk cId="3672871095" sldId="592"/>
            <ac:spMk id="18" creationId="{43E05D72-2C36-274B-9773-BA78981FAB8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19" creationId="{933C808B-0DAB-DA42-AAE8-8F765A9BB76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0" creationId="{9DD85947-0718-3C44-BFDE-55FD1FB82C4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1" creationId="{A26E07EE-6B60-4C4F-BC5C-5B4228D08B24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22" creationId="{13B114C9-43D5-2944-8F8B-42EA8F0E268E}"/>
          </ac:spMkLst>
        </pc:spChg>
        <pc:spChg chg="add del mod">
          <ac:chgData name="Kulinich Bohdan" userId="48e65c9f34e137d0" providerId="LiveId" clId="{CCAF4728-501E-C34B-A738-FED05C496DF1}" dt="2021-10-02T18:02:18.517" v="5805" actId="478"/>
          <ac:spMkLst>
            <pc:docMk/>
            <pc:sldMk cId="3672871095" sldId="592"/>
            <ac:spMk id="42" creationId="{6BFE2C75-F14A-E640-A060-78FA0BF54F5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2" creationId="{1BF9D9D3-3C7A-A840-A6AF-66DCE66F812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3" creationId="{5976A749-13A0-5A40-A7FA-47C70963C44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4" creationId="{ACEE75B1-B22E-E446-9431-B5C1BA017DC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5" creationId="{62BB40FD-0118-9042-AC6E-146AD9AD3B6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6" creationId="{1FAAFED0-9C2A-A247-8094-0218987CF50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7" creationId="{AEEF0236-1DB2-3542-AC1B-37C08C94709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8" creationId="{B42AA7D8-0354-DA48-9206-F99E9733031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69" creationId="{23ED1922-B6F2-7047-AC49-367AE3B7479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0" creationId="{CCE2CB4D-EBBA-E843-9D7E-11458DE7F979}"/>
          </ac:spMkLst>
        </pc:spChg>
        <pc:spChg chg="add del mod">
          <ac:chgData name="Kulinich Bohdan" userId="48e65c9f34e137d0" providerId="LiveId" clId="{CCAF4728-501E-C34B-A738-FED05C496DF1}" dt="2021-10-02T18:02:15.898" v="5804" actId="478"/>
          <ac:spMkLst>
            <pc:docMk/>
            <pc:sldMk cId="3672871095" sldId="592"/>
            <ac:spMk id="71" creationId="{2F73D235-BCCB-F64A-8EC2-4A068476FCA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2" creationId="{B541D659-20B8-874F-B9A2-F187236945F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3" creationId="{35513280-A410-B94B-A384-31BF123C5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4" creationId="{CFA1C069-C838-5949-BBEE-77AF01CF65C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5" creationId="{08B3E394-87D7-784A-BB4D-A475CC449A3C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6" creationId="{DD531CBB-A200-A24B-9A82-BA8F2CAE883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7" creationId="{17AF7061-E0E3-B141-812F-EDD6665D3C0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8" creationId="{80F7082F-D04F-CC42-A156-25F4C7D68EF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79" creationId="{681005AD-19DC-F543-8DD1-353BF04C5BE1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0" creationId="{31C4E6D2-F4AD-B94F-96AF-1075721D5BC9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1" creationId="{3ECE22CA-4FB4-6D4F-BD34-7FA5748AB5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2" creationId="{28B4AB7F-931F-E246-A62F-C17AFE6A626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3" creationId="{90D4163A-BB6B-A749-8768-490DC3FB495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4" creationId="{9E90138B-E314-9241-A2C5-950AF4F8C920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5" creationId="{911477BB-383D-2545-8AA8-4C30ABE00F5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6" creationId="{BEEE83B7-1FA5-E14A-8716-9D156170E7ED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7" creationId="{9893884E-14FD-E947-9DC8-AB8D20678EAE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8" creationId="{7C80D977-774A-BA40-B8BC-D773454ACC43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89" creationId="{BA8C0838-0DB6-2849-871E-2AB982190DBF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0" creationId="{88714360-2F7B-DB43-A3C2-FC7C4B67C656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1" creationId="{B847A46C-21B9-7D4A-BE0D-854249FBF072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2" creationId="{E49C6598-00DF-5849-8B13-E88F432E6BA5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3" creationId="{98DF6922-2074-9C4E-927C-E86C4B6BD5CB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4" creationId="{453BF8BB-52E5-AA48-B3A4-51D36A509187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5" creationId="{B0D4FCD1-86B4-3A4F-B70E-094C7FA93B68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6" creationId="{3D4C40AD-1116-5D42-A9D3-EF0B3E5FA52A}"/>
          </ac:spMkLst>
        </pc:spChg>
        <pc:spChg chg="add mod">
          <ac:chgData name="Kulinich Bohdan" userId="48e65c9f34e137d0" providerId="LiveId" clId="{CCAF4728-501E-C34B-A738-FED05C496DF1}" dt="2021-10-02T18:01:47.035" v="5796"/>
          <ac:spMkLst>
            <pc:docMk/>
            <pc:sldMk cId="3672871095" sldId="592"/>
            <ac:spMk id="97" creationId="{93B52543-3EB0-4F46-BA5D-210B54918F1A}"/>
          </ac:spMkLst>
        </pc:spChg>
        <pc:picChg chg="add del mod">
          <ac:chgData name="Kulinich Bohdan" userId="48e65c9f34e137d0" providerId="LiveId" clId="{CCAF4728-501E-C34B-A738-FED05C496DF1}" dt="2021-10-02T18:01:58.336" v="5798" actId="478"/>
          <ac:picMkLst>
            <pc:docMk/>
            <pc:sldMk cId="3672871095" sldId="592"/>
            <ac:picMk id="2" creationId="{D40967D6-4A8B-3048-9228-7604786DD240}"/>
          </ac:picMkLst>
        </pc:picChg>
        <pc:picChg chg="add mod modVis">
          <ac:chgData name="Kulinich Bohdan" userId="48e65c9f34e137d0" providerId="LiveId" clId="{CCAF4728-501E-C34B-A738-FED05C496DF1}" dt="2021-10-02T18:02:43.362" v="5810" actId="14429"/>
          <ac:picMkLst>
            <pc:docMk/>
            <pc:sldMk cId="3672871095" sldId="592"/>
            <ac:picMk id="4" creationId="{5F7BB067-0DD0-D048-AD48-5DE55B9B412B}"/>
          </ac:picMkLst>
        </pc:pic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" creationId="{F036F7BC-8521-3542-B187-7BB3492E5F90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" creationId="{68FD304C-E7BE-F946-8C17-1011BB47F11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3" creationId="{88613236-EDB1-9347-A42D-3B02EDC4201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4" creationId="{08D9B5D3-E819-0442-AC39-CB2DB65F29AD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5" creationId="{F847B07D-9E8D-D14E-AE93-16D9669AC3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6" creationId="{74058585-A970-DC40-A8ED-BD8C7CA0FA5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7" creationId="{4BCB4341-4EA3-274A-A9F5-E560943BF7E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8" creationId="{D55C5B3E-C526-EF45-B455-C50C964DB64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29" creationId="{E4597608-2698-C54D-AD15-0D05F24D9DA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0" creationId="{89B900B2-9527-954E-8A0A-95ACA152F1C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1" creationId="{9FD4344C-2C4A-C148-BF13-7D6764D9643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2" creationId="{3B4D549D-5CD6-B04E-AB05-95F030C1B40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3" creationId="{CD2583B8-A923-8C46-98EE-FA829B12B41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4" creationId="{A23E07D3-EFDC-AC49-9719-AF1830D4DB3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5" creationId="{A0E49DFC-36B4-C842-BD88-603CAA2C237B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6" creationId="{FF4BDDDB-A934-414F-8736-0EA81E37C4F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7" creationId="{4E14B13F-3DC0-4348-81EC-AAA0F064F2A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8" creationId="{14094AA5-545C-DF4D-8AEC-CA5D089ABC1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39" creationId="{EF5CDFEC-FA7D-4847-90F2-1753114A96D6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0" creationId="{738857DE-0A0B-A741-BC2A-90878C18F5E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1" creationId="{9B4605CB-DBA5-9E40-8E2F-C351DC511D5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3" creationId="{242B64D0-611A-E44A-BB14-3E7A12FADA9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4" creationId="{B0155E72-E9C7-B34B-8BA1-E1A589B2E32E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5" creationId="{1C8AF833-158E-104B-B207-FFD80EEB594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6" creationId="{163325A6-8821-AA45-8FDD-02253E722E8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7" creationId="{5A19D184-CCD7-CB4A-9E95-6C62C5658FF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8" creationId="{668F5BB8-BF90-9B41-AA30-A52B95DFADA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49" creationId="{8DF0A85A-1E48-1341-A4D6-F99978B7268A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0" creationId="{717CCFC0-635B-284D-AD04-BA5E6571EC29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1" creationId="{D402C72D-0FCB-C74C-9131-6EA4ECB3990F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2" creationId="{0B6CC815-4B08-354B-B3CE-DC11777C34F7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3" creationId="{C8D2E8D0-3128-EB4F-8CA7-B13C10AEC5F2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4" creationId="{9B24EB39-9C32-2842-9826-EE956744C21E}"/>
          </ac:cxnSpMkLst>
        </pc:cxnChg>
        <pc:cxnChg chg="add del mod">
          <ac:chgData name="Kulinich Bohdan" userId="48e65c9f34e137d0" providerId="LiveId" clId="{CCAF4728-501E-C34B-A738-FED05C496DF1}" dt="2021-10-02T18:02:12.211" v="5803" actId="478"/>
          <ac:cxnSpMkLst>
            <pc:docMk/>
            <pc:sldMk cId="3672871095" sldId="592"/>
            <ac:cxnSpMk id="55" creationId="{BCB85A41-7B8D-8745-8CE1-D0375376471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6" creationId="{30E61960-B69A-9A4D-BE72-4E962DE38444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7" creationId="{CB4CEF4F-182C-B647-AF55-218A504F5833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8" creationId="{38D4CC17-CB6F-6549-BE7F-8CB015AFDE78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59" creationId="{05EA494A-2809-8A4B-A3D5-ED4D91A84B0C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0" creationId="{4BC493FE-8A99-2E46-9703-FBA4140AB941}"/>
          </ac:cxnSpMkLst>
        </pc:cxnChg>
        <pc:cxnChg chg="add mod">
          <ac:chgData name="Kulinich Bohdan" userId="48e65c9f34e137d0" providerId="LiveId" clId="{CCAF4728-501E-C34B-A738-FED05C496DF1}" dt="2021-10-02T18:01:47.035" v="5796"/>
          <ac:cxnSpMkLst>
            <pc:docMk/>
            <pc:sldMk cId="3672871095" sldId="592"/>
            <ac:cxnSpMk id="61" creationId="{81497A4B-E1AB-9A41-9CAD-19E071AFC116}"/>
          </ac:cxnSpMkLst>
        </pc:cxnChg>
      </pc:sldChg>
      <pc:sldChg chg="addSp modSp new del mod modAnim">
        <pc:chgData name="Kulinich Bohdan" userId="48e65c9f34e137d0" providerId="LiveId" clId="{CCAF4728-501E-C34B-A738-FED05C496DF1}" dt="2021-10-04T07:20:22.753" v="6598" actId="2696"/>
        <pc:sldMkLst>
          <pc:docMk/>
          <pc:sldMk cId="804223515" sldId="593"/>
        </pc:sldMkLst>
        <pc:spChg chg="add mod">
          <ac:chgData name="Kulinich Bohdan" userId="48e65c9f34e137d0" providerId="LiveId" clId="{CCAF4728-501E-C34B-A738-FED05C496DF1}" dt="2021-10-02T18:35:42.903" v="5932" actId="1076"/>
          <ac:spMkLst>
            <pc:docMk/>
            <pc:sldMk cId="804223515" sldId="593"/>
            <ac:spMk id="4" creationId="{CBAFA763-5157-1F4B-8C89-36370FC812B3}"/>
          </ac:spMkLst>
        </pc:spChg>
        <pc:spChg chg="add mod">
          <ac:chgData name="Kulinich Bohdan" userId="48e65c9f34e137d0" providerId="LiveId" clId="{CCAF4728-501E-C34B-A738-FED05C496DF1}" dt="2021-10-02T18:27:24.577" v="5814"/>
          <ac:spMkLst>
            <pc:docMk/>
            <pc:sldMk cId="804223515" sldId="593"/>
            <ac:spMk id="5" creationId="{BECB8010-0D00-D640-8A42-0873D7218720}"/>
          </ac:spMkLst>
        </pc:spChg>
        <pc:spChg chg="add mod">
          <ac:chgData name="Kulinich Bohdan" userId="48e65c9f34e137d0" providerId="LiveId" clId="{CCAF4728-501E-C34B-A738-FED05C496DF1}" dt="2021-10-02T18:31:59.397" v="5857" actId="1038"/>
          <ac:spMkLst>
            <pc:docMk/>
            <pc:sldMk cId="804223515" sldId="593"/>
            <ac:spMk id="18" creationId="{12787BCA-80BE-FC45-99AC-CDA23D985EF8}"/>
          </ac:spMkLst>
        </pc:spChg>
        <pc:spChg chg="add mod">
          <ac:chgData name="Kulinich Bohdan" userId="48e65c9f34e137d0" providerId="LiveId" clId="{CCAF4728-501E-C34B-A738-FED05C496DF1}" dt="2021-10-02T18:32:10.542" v="5861" actId="1035"/>
          <ac:spMkLst>
            <pc:docMk/>
            <pc:sldMk cId="804223515" sldId="593"/>
            <ac:spMk id="19" creationId="{1B9A6D51-ED20-E249-8E06-2B7A4F5C51DA}"/>
          </ac:spMkLst>
        </pc:spChg>
        <pc:spChg chg="add mod">
          <ac:chgData name="Kulinich Bohdan" userId="48e65c9f34e137d0" providerId="LiveId" clId="{CCAF4728-501E-C34B-A738-FED05C496DF1}" dt="2021-10-02T18:34:01.932" v="5910" actId="1076"/>
          <ac:spMkLst>
            <pc:docMk/>
            <pc:sldMk cId="804223515" sldId="593"/>
            <ac:spMk id="20" creationId="{8706F54D-4D5E-8042-9541-9EE5B59FE283}"/>
          </ac:spMkLst>
        </pc:spChg>
        <pc:spChg chg="add mod">
          <ac:chgData name="Kulinich Bohdan" userId="48e65c9f34e137d0" providerId="LiveId" clId="{CCAF4728-501E-C34B-A738-FED05C496DF1}" dt="2021-10-02T18:34:19.398" v="5929" actId="1035"/>
          <ac:spMkLst>
            <pc:docMk/>
            <pc:sldMk cId="804223515" sldId="593"/>
            <ac:spMk id="21" creationId="{0E3F7173-D513-A749-BE75-7F2A32B84830}"/>
          </ac:spMkLst>
        </pc:spChg>
        <pc:cxnChg chg="add mod">
          <ac:chgData name="Kulinich Bohdan" userId="48e65c9f34e137d0" providerId="LiveId" clId="{CCAF4728-501E-C34B-A738-FED05C496DF1}" dt="2021-10-02T18:35:36.020" v="5930" actId="14100"/>
          <ac:cxnSpMkLst>
            <pc:docMk/>
            <pc:sldMk cId="804223515" sldId="593"/>
            <ac:cxnSpMk id="2" creationId="{841491FD-6A51-5147-B0AD-4B47C32277E2}"/>
          </ac:cxnSpMkLst>
        </pc:cxnChg>
        <pc:cxnChg chg="add mod">
          <ac:chgData name="Kulinich Bohdan" userId="48e65c9f34e137d0" providerId="LiveId" clId="{CCAF4728-501E-C34B-A738-FED05C496DF1}" dt="2021-10-02T18:27:30.971" v="5815" actId="14100"/>
          <ac:cxnSpMkLst>
            <pc:docMk/>
            <pc:sldMk cId="804223515" sldId="593"/>
            <ac:cxnSpMk id="3" creationId="{B160CBC2-9900-314F-B796-9DC1CD4EA5D4}"/>
          </ac:cxnSpMkLst>
        </pc:cxnChg>
        <pc:cxnChg chg="add mod">
          <ac:chgData name="Kulinich Bohdan" userId="48e65c9f34e137d0" providerId="LiveId" clId="{CCAF4728-501E-C34B-A738-FED05C496DF1}" dt="2021-10-02T18:35:39.179" v="5931" actId="14100"/>
          <ac:cxnSpMkLst>
            <pc:docMk/>
            <pc:sldMk cId="804223515" sldId="593"/>
            <ac:cxnSpMk id="8" creationId="{1A359B25-5644-954A-B872-54EE59ED13E5}"/>
          </ac:cxnSpMkLst>
        </pc:cxnChg>
        <pc:cxnChg chg="add mod">
          <ac:chgData name="Kulinich Bohdan" userId="48e65c9f34e137d0" providerId="LiveId" clId="{CCAF4728-501E-C34B-A738-FED05C496DF1}" dt="2021-10-02T18:31:15.158" v="5838" actId="166"/>
          <ac:cxnSpMkLst>
            <pc:docMk/>
            <pc:sldMk cId="804223515" sldId="593"/>
            <ac:cxnSpMk id="10" creationId="{629804C8-6AE5-A145-80E4-223C9FB9FCCD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4" creationId="{C4F71A29-8450-3341-814C-B702642B91B5}"/>
          </ac:cxnSpMkLst>
        </pc:cxnChg>
        <pc:cxnChg chg="add mod">
          <ac:chgData name="Kulinich Bohdan" userId="48e65c9f34e137d0" providerId="LiveId" clId="{CCAF4728-501E-C34B-A738-FED05C496DF1}" dt="2021-10-02T18:31:10.255" v="5837" actId="693"/>
          <ac:cxnSpMkLst>
            <pc:docMk/>
            <pc:sldMk cId="804223515" sldId="593"/>
            <ac:cxnSpMk id="16" creationId="{85907D47-9485-AC4E-B1B9-9BEECC69179A}"/>
          </ac:cxnSpMkLst>
        </pc:cxnChg>
      </pc:sldChg>
      <pc:sldChg chg="addSp delSp modSp add del mod addAnim delAnim">
        <pc:chgData name="Kulinich Bohdan" userId="48e65c9f34e137d0" providerId="LiveId" clId="{CCAF4728-501E-C34B-A738-FED05C496DF1}" dt="2021-10-01T19:35:44.377" v="5693" actId="2696"/>
        <pc:sldMkLst>
          <pc:docMk/>
          <pc:sldMk cId="3084685172" sldId="593"/>
        </pc:sldMkLst>
        <pc:spChg chg="del">
          <ac:chgData name="Kulinich Bohdan" userId="48e65c9f34e137d0" providerId="LiveId" clId="{CCAF4728-501E-C34B-A738-FED05C496DF1}" dt="2021-10-01T19:34:15.307" v="5683" actId="478"/>
          <ac:spMkLst>
            <pc:docMk/>
            <pc:sldMk cId="3084685172" sldId="593"/>
            <ac:spMk id="32" creationId="{4D937887-C0D2-4449-8AA2-6C75BEA73B3D}"/>
          </ac:spMkLst>
        </pc:spChg>
        <pc:spChg chg="del">
          <ac:chgData name="Kulinich Bohdan" userId="48e65c9f34e137d0" providerId="LiveId" clId="{CCAF4728-501E-C34B-A738-FED05C496DF1}" dt="2021-10-01T19:34:18.716" v="5685" actId="478"/>
          <ac:spMkLst>
            <pc:docMk/>
            <pc:sldMk cId="3084685172" sldId="593"/>
            <ac:spMk id="34" creationId="{5BA0B20D-663F-8C4B-B3BB-3E3CC322814E}"/>
          </ac:spMkLst>
        </pc:spChg>
        <pc:spChg chg="add mod">
          <ac:chgData name="Kulinich Bohdan" userId="48e65c9f34e137d0" providerId="LiveId" clId="{CCAF4728-501E-C34B-A738-FED05C496DF1}" dt="2021-10-01T19:34:59.143" v="5692" actId="1076"/>
          <ac:spMkLst>
            <pc:docMk/>
            <pc:sldMk cId="3084685172" sldId="593"/>
            <ac:spMk id="37" creationId="{08977428-8674-2640-A8D0-7F0FF40A7B97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39" creationId="{3DE5D95A-9F18-B349-BED3-750CB362D1F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1" creationId="{82313A84-A1F6-624B-9205-4B3029CF0D3D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2" creationId="{072A4B83-F238-524E-B5C4-44F8931270F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3" creationId="{D7982563-2757-7641-A1A1-500356112C0E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4" creationId="{3AF4437F-923F-E147-A0C6-6C2938328602}"/>
          </ac:spMkLst>
        </pc:spChg>
        <pc:spChg chg="del">
          <ac:chgData name="Kulinich Bohdan" userId="48e65c9f34e137d0" providerId="LiveId" clId="{CCAF4728-501E-C34B-A738-FED05C496DF1}" dt="2021-10-01T19:34:10.386" v="5680" actId="478"/>
          <ac:spMkLst>
            <pc:docMk/>
            <pc:sldMk cId="3084685172" sldId="593"/>
            <ac:spMk id="48" creationId="{A408734C-151F-7F4C-B674-E96B574F0ABB}"/>
          </ac:spMkLst>
        </pc:spChg>
        <pc:spChg chg="mod">
          <ac:chgData name="Kulinich Bohdan" userId="48e65c9f34e137d0" providerId="LiveId" clId="{CCAF4728-501E-C34B-A738-FED05C496DF1}" dt="2021-10-01T19:34:48.831" v="5690" actId="207"/>
          <ac:spMkLst>
            <pc:docMk/>
            <pc:sldMk cId="3084685172" sldId="593"/>
            <ac:spMk id="51" creationId="{ECE72DB2-E629-EB43-B6DE-6F7BFE46E930}"/>
          </ac:spMkLst>
        </pc:spChg>
        <pc:spChg chg="del">
          <ac:chgData name="Kulinich Bohdan" userId="48e65c9f34e137d0" providerId="LiveId" clId="{CCAF4728-501E-C34B-A738-FED05C496DF1}" dt="2021-10-01T19:34:17.334" v="5684" actId="478"/>
          <ac:spMkLst>
            <pc:docMk/>
            <pc:sldMk cId="3084685172" sldId="593"/>
            <ac:spMk id="62" creationId="{73B0AD33-8233-AC46-9B60-1ED911EC60C2}"/>
          </ac:spMkLst>
        </pc:spChg>
        <pc:grpChg chg="del">
          <ac:chgData name="Kulinich Bohdan" userId="48e65c9f34e137d0" providerId="LiveId" clId="{CCAF4728-501E-C34B-A738-FED05C496DF1}" dt="2021-10-01T19:34:10.386" v="5680" actId="478"/>
          <ac:grpSpMkLst>
            <pc:docMk/>
            <pc:sldMk cId="3084685172" sldId="593"/>
            <ac:grpSpMk id="7" creationId="{CA353978-1367-5F49-A1F4-13BE1ABE6492}"/>
          </ac:grpSpMkLst>
        </pc:grpChg>
        <pc:grpChg chg="add del">
          <ac:chgData name="Kulinich Bohdan" userId="48e65c9f34e137d0" providerId="LiveId" clId="{CCAF4728-501E-C34B-A738-FED05C496DF1}" dt="2021-10-01T19:34:13.553" v="5682" actId="478"/>
          <ac:grpSpMkLst>
            <pc:docMk/>
            <pc:sldMk cId="3084685172" sldId="593"/>
            <ac:grpSpMk id="8" creationId="{65821C63-D460-BE40-80EE-70640DD871E9}"/>
          </ac:grpSpMkLst>
        </pc:grpChg>
      </pc:sldChg>
      <pc:sldChg chg="add del">
        <pc:chgData name="Kulinich Bohdan" userId="48e65c9f34e137d0" providerId="LiveId" clId="{CCAF4728-501E-C34B-A738-FED05C496DF1}" dt="2021-10-01T18:49:43.124" v="5677" actId="2696"/>
        <pc:sldMkLst>
          <pc:docMk/>
          <pc:sldMk cId="3789237038" sldId="593"/>
        </pc:sldMkLst>
      </pc:sldChg>
      <pc:sldChg chg="add del">
        <pc:chgData name="Kulinich Bohdan" userId="48e65c9f34e137d0" providerId="LiveId" clId="{CCAF4728-501E-C34B-A738-FED05C496DF1}" dt="2021-10-02T18:27:06.426" v="5812"/>
        <pc:sldMkLst>
          <pc:docMk/>
          <pc:sldMk cId="4062554931" sldId="593"/>
        </pc:sldMkLst>
      </pc:sldChg>
      <pc:sldChg chg="addSp modSp add del mod">
        <pc:chgData name="Kulinich Bohdan" userId="48e65c9f34e137d0" providerId="LiveId" clId="{CCAF4728-501E-C34B-A738-FED05C496DF1}" dt="2021-10-04T07:20:22.753" v="6598" actId="2696"/>
        <pc:sldMkLst>
          <pc:docMk/>
          <pc:sldMk cId="66108850" sldId="594"/>
        </pc:sldMkLst>
        <pc:spChg chg="mod">
          <ac:chgData name="Kulinich Bohdan" userId="48e65c9f34e137d0" providerId="LiveId" clId="{CCAF4728-501E-C34B-A738-FED05C496DF1}" dt="2021-10-02T18:40:45.119" v="5965" actId="1076"/>
          <ac:spMkLst>
            <pc:docMk/>
            <pc:sldMk cId="66108850" sldId="594"/>
            <ac:spMk id="4" creationId="{CBAFA763-5157-1F4B-8C89-36370FC812B3}"/>
          </ac:spMkLst>
        </pc:spChg>
        <pc:spChg chg="mod">
          <ac:chgData name="Kulinich Bohdan" userId="48e65c9f34e137d0" providerId="LiveId" clId="{CCAF4728-501E-C34B-A738-FED05C496DF1}" dt="2021-10-02T18:40:40.571" v="5964" actId="1076"/>
          <ac:spMkLst>
            <pc:docMk/>
            <pc:sldMk cId="66108850" sldId="594"/>
            <ac:spMk id="5" creationId="{BECB8010-0D00-D640-8A42-0873D7218720}"/>
          </ac:spMkLst>
        </pc:spChg>
        <pc:spChg chg="mod">
          <ac:chgData name="Kulinich Bohdan" userId="48e65c9f34e137d0" providerId="LiveId" clId="{CCAF4728-501E-C34B-A738-FED05C496DF1}" dt="2021-10-02T18:40:26.404" v="5956" actId="1076"/>
          <ac:spMkLst>
            <pc:docMk/>
            <pc:sldMk cId="66108850" sldId="594"/>
            <ac:spMk id="18" creationId="{12787BCA-80BE-FC45-99AC-CDA23D985EF8}"/>
          </ac:spMkLst>
        </pc:spChg>
        <pc:spChg chg="mod">
          <ac:chgData name="Kulinich Bohdan" userId="48e65c9f34e137d0" providerId="LiveId" clId="{CCAF4728-501E-C34B-A738-FED05C496DF1}" dt="2021-10-02T18:40:30.779" v="5963" actId="1037"/>
          <ac:spMkLst>
            <pc:docMk/>
            <pc:sldMk cId="66108850" sldId="594"/>
            <ac:spMk id="19" creationId="{1B9A6D51-ED20-E249-8E06-2B7A4F5C51DA}"/>
          </ac:spMkLst>
        </pc:spChg>
        <pc:spChg chg="mod">
          <ac:chgData name="Kulinich Bohdan" userId="48e65c9f34e137d0" providerId="LiveId" clId="{CCAF4728-501E-C34B-A738-FED05C496DF1}" dt="2021-10-02T18:38:13.384" v="5938" actId="164"/>
          <ac:spMkLst>
            <pc:docMk/>
            <pc:sldMk cId="66108850" sldId="594"/>
            <ac:spMk id="20" creationId="{8706F54D-4D5E-8042-9541-9EE5B59FE283}"/>
          </ac:spMkLst>
        </pc:spChg>
        <pc:spChg chg="mod">
          <ac:chgData name="Kulinich Bohdan" userId="48e65c9f34e137d0" providerId="LiveId" clId="{CCAF4728-501E-C34B-A738-FED05C496DF1}" dt="2021-10-02T18:38:41.262" v="5947" actId="1038"/>
          <ac:spMkLst>
            <pc:docMk/>
            <pc:sldMk cId="66108850" sldId="594"/>
            <ac:spMk id="21" creationId="{0E3F7173-D513-A749-BE75-7F2A32B84830}"/>
          </ac:spMkLst>
        </pc:spChg>
        <pc:grpChg chg="add mod">
          <ac:chgData name="Kulinich Bohdan" userId="48e65c9f34e137d0" providerId="LiveId" clId="{CCAF4728-501E-C34B-A738-FED05C496DF1}" dt="2021-10-02T18:37:53.628" v="5937" actId="164"/>
          <ac:grpSpMkLst>
            <pc:docMk/>
            <pc:sldMk cId="66108850" sldId="594"/>
            <ac:grpSpMk id="6" creationId="{9B9F8AD1-6F64-5D47-97ED-3F22D6E3EB46}"/>
          </ac:grpSpMkLst>
        </pc:grpChg>
        <pc:grpChg chg="add mod">
          <ac:chgData name="Kulinich Bohdan" userId="48e65c9f34e137d0" providerId="LiveId" clId="{CCAF4728-501E-C34B-A738-FED05C496DF1}" dt="2021-10-02T18:38:26.279" v="5941" actId="688"/>
          <ac:grpSpMkLst>
            <pc:docMk/>
            <pc:sldMk cId="66108850" sldId="594"/>
            <ac:grpSpMk id="7" creationId="{11A9DB18-D04C-6D4F-BAB2-8A7E0BC9F08E}"/>
          </ac:grpSpMkLst>
        </pc:grp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2" creationId="{841491FD-6A51-5147-B0AD-4B47C32277E2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3" creationId="{B160CBC2-9900-314F-B796-9DC1CD4EA5D4}"/>
          </ac:cxnSpMkLst>
        </pc:cxnChg>
        <pc:cxnChg chg="mod">
          <ac:chgData name="Kulinich Bohdan" userId="48e65c9f34e137d0" providerId="LiveId" clId="{CCAF4728-501E-C34B-A738-FED05C496DF1}" dt="2021-10-02T18:40:21.908" v="5955" actId="1582"/>
          <ac:cxnSpMkLst>
            <pc:docMk/>
            <pc:sldMk cId="66108850" sldId="594"/>
            <ac:cxnSpMk id="8" creationId="{1A359B25-5644-954A-B872-54EE59ED13E5}"/>
          </ac:cxnSpMkLst>
        </pc:cxnChg>
        <pc:cxnChg chg="mod">
          <ac:chgData name="Kulinich Bohdan" userId="48e65c9f34e137d0" providerId="LiveId" clId="{CCAF4728-501E-C34B-A738-FED05C496DF1}" dt="2021-10-02T18:40:16.211" v="5954" actId="1582"/>
          <ac:cxnSpMkLst>
            <pc:docMk/>
            <pc:sldMk cId="66108850" sldId="594"/>
            <ac:cxnSpMk id="10" creationId="{629804C8-6AE5-A145-80E4-223C9FB9FCCD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4" creationId="{C4F71A29-8450-3341-814C-B702642B91B5}"/>
          </ac:cxnSpMkLst>
        </pc:cxnChg>
        <pc:cxnChg chg="mod">
          <ac:chgData name="Kulinich Bohdan" userId="48e65c9f34e137d0" providerId="LiveId" clId="{CCAF4728-501E-C34B-A738-FED05C496DF1}" dt="2021-10-02T18:38:13.384" v="5938" actId="164"/>
          <ac:cxnSpMkLst>
            <pc:docMk/>
            <pc:sldMk cId="66108850" sldId="594"/>
            <ac:cxnSpMk id="16" creationId="{85907D47-9485-AC4E-B1B9-9BEECC69179A}"/>
          </ac:cxnSpMkLst>
        </pc:cxnChg>
      </pc:sldChg>
      <pc:sldChg chg="addSp modSp add mod modAnim">
        <pc:chgData name="Kulinich Bohdan" userId="48e65c9f34e137d0" providerId="LiveId" clId="{CCAF4728-501E-C34B-A738-FED05C496DF1}" dt="2021-10-02T19:44:37.661" v="6069" actId="20577"/>
        <pc:sldMkLst>
          <pc:docMk/>
          <pc:sldMk cId="2283949872" sldId="595"/>
        </pc:sldMkLst>
        <pc:spChg chg="mod">
          <ac:chgData name="Kulinich Bohdan" userId="48e65c9f34e137d0" providerId="LiveId" clId="{CCAF4728-501E-C34B-A738-FED05C496DF1}" dt="2021-10-02T19:21:10.526" v="5975" actId="20577"/>
          <ac:spMkLst>
            <pc:docMk/>
            <pc:sldMk cId="2283949872" sldId="595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2T19:23:34.450" v="6059" actId="14100"/>
          <ac:spMkLst>
            <pc:docMk/>
            <pc:sldMk cId="2283949872" sldId="595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2T19:44:22.287" v="6064" actId="14100"/>
          <ac:spMkLst>
            <pc:docMk/>
            <pc:sldMk cId="2283949872" sldId="595"/>
            <ac:spMk id="15" creationId="{CC407EF1-6392-5C4B-9B2A-38BBE0C777B7}"/>
          </ac:spMkLst>
        </pc:spChg>
        <pc:spChg chg="add mod">
          <ac:chgData name="Kulinich Bohdan" userId="48e65c9f34e137d0" providerId="LiveId" clId="{CCAF4728-501E-C34B-A738-FED05C496DF1}" dt="2021-10-02T19:44:37.661" v="6069" actId="20577"/>
          <ac:spMkLst>
            <pc:docMk/>
            <pc:sldMk cId="2283949872" sldId="595"/>
            <ac:spMk id="19" creationId="{C8E68545-054F-A240-B0C8-71C57B60DC15}"/>
          </ac:spMkLst>
        </pc:spChg>
        <pc:spChg chg="mod">
          <ac:chgData name="Kulinich Bohdan" userId="48e65c9f34e137d0" providerId="LiveId" clId="{CCAF4728-501E-C34B-A738-FED05C496DF1}" dt="2021-10-02T19:22:39.070" v="6043" actId="20577"/>
          <ac:spMkLst>
            <pc:docMk/>
            <pc:sldMk cId="2283949872" sldId="59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CCAF4728-501E-C34B-A738-FED05C496DF1}" dt="2021-10-02T19:20:58.269" v="5972"/>
        <pc:sldMkLst>
          <pc:docMk/>
          <pc:sldMk cId="3359975347" sldId="595"/>
        </pc:sldMkLst>
      </pc:sldChg>
      <pc:sldChg chg="modSp add mod">
        <pc:chgData name="Kulinich Bohdan" userId="48e65c9f34e137d0" providerId="LiveId" clId="{CCAF4728-501E-C34B-A738-FED05C496DF1}" dt="2021-10-03T09:03:18.989" v="6159" actId="14100"/>
        <pc:sldMkLst>
          <pc:docMk/>
          <pc:sldMk cId="3507659155" sldId="596"/>
        </pc:sldMkLst>
        <pc:spChg chg="mod">
          <ac:chgData name="Kulinich Bohdan" userId="48e65c9f34e137d0" providerId="LiveId" clId="{CCAF4728-501E-C34B-A738-FED05C496DF1}" dt="2021-10-03T09:03:18.989" v="6159" actId="14100"/>
          <ac:spMkLst>
            <pc:docMk/>
            <pc:sldMk cId="3507659155" sldId="596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2T19:49:38.887" v="6071" actId="20577"/>
          <ac:spMkLst>
            <pc:docMk/>
            <pc:sldMk cId="3507659155" sldId="596"/>
            <ac:spMk id="12" creationId="{97485A41-1798-4E95-BC09-FD81F2E9BF93}"/>
          </ac:spMkLst>
        </pc:spChg>
      </pc:sldChg>
      <pc:sldChg chg="modSp add">
        <pc:chgData name="Kulinich Bohdan" userId="48e65c9f34e137d0" providerId="LiveId" clId="{CCAF4728-501E-C34B-A738-FED05C496DF1}" dt="2021-10-03T10:39:46.114" v="6403" actId="20577"/>
        <pc:sldMkLst>
          <pc:docMk/>
          <pc:sldMk cId="225784976" sldId="597"/>
        </pc:sldMkLst>
        <pc:spChg chg="mod">
          <ac:chgData name="Kulinich Bohdan" userId="48e65c9f34e137d0" providerId="LiveId" clId="{CCAF4728-501E-C34B-A738-FED05C496DF1}" dt="2021-10-03T10:39:46.114" v="6403" actId="20577"/>
          <ac:spMkLst>
            <pc:docMk/>
            <pc:sldMk cId="225784976" sldId="597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0:25:24.790" v="6290" actId="20577"/>
          <ac:spMkLst>
            <pc:docMk/>
            <pc:sldMk cId="225784976" sldId="597"/>
            <ac:spMk id="12" creationId="{97485A41-1798-4E95-BC09-FD81F2E9BF93}"/>
          </ac:spMkLst>
        </pc:spChg>
      </pc:sldChg>
      <pc:sldChg chg="new del">
        <pc:chgData name="Kulinich Bohdan" userId="48e65c9f34e137d0" providerId="LiveId" clId="{CCAF4728-501E-C34B-A738-FED05C496DF1}" dt="2021-10-04T07:19:50.694" v="6597" actId="2696"/>
        <pc:sldMkLst>
          <pc:docMk/>
          <pc:sldMk cId="4024962099" sldId="598"/>
        </pc:sldMkLst>
      </pc:sldChg>
      <pc:sldChg chg="modSp add mod">
        <pc:chgData name="Kulinich Bohdan" userId="48e65c9f34e137d0" providerId="LiveId" clId="{CCAF4728-501E-C34B-A738-FED05C496DF1}" dt="2021-10-03T17:32:49.129" v="6497" actId="14100"/>
        <pc:sldMkLst>
          <pc:docMk/>
          <pc:sldMk cId="3989776887" sldId="599"/>
        </pc:sldMkLst>
        <pc:spChg chg="mod">
          <ac:chgData name="Kulinich Bohdan" userId="48e65c9f34e137d0" providerId="LiveId" clId="{CCAF4728-501E-C34B-A738-FED05C496DF1}" dt="2021-10-03T17:32:49.129" v="6497" actId="14100"/>
          <ac:spMkLst>
            <pc:docMk/>
            <pc:sldMk cId="3989776887" sldId="599"/>
            <ac:spMk id="6" creationId="{4CD1B612-D16C-4F70-8335-78480BFE8EC8}"/>
          </ac:spMkLst>
        </pc:spChg>
        <pc:spChg chg="mod">
          <ac:chgData name="Kulinich Bohdan" userId="48e65c9f34e137d0" providerId="LiveId" clId="{CCAF4728-501E-C34B-A738-FED05C496DF1}" dt="2021-10-03T17:31:10.150" v="6406" actId="20577"/>
          <ac:spMkLst>
            <pc:docMk/>
            <pc:sldMk cId="3989776887" sldId="599"/>
            <ac:spMk id="12" creationId="{97485A41-1798-4E95-BC09-FD81F2E9BF93}"/>
          </ac:spMkLst>
        </pc:spChg>
      </pc:sldChg>
      <pc:sldChg chg="modSp add mod">
        <pc:chgData name="Kulinich Bohdan" userId="48e65c9f34e137d0" providerId="LiveId" clId="{CCAF4728-501E-C34B-A738-FED05C496DF1}" dt="2021-10-03T20:46:58.491" v="6596" actId="14100"/>
        <pc:sldMkLst>
          <pc:docMk/>
          <pc:sldMk cId="3252810804" sldId="600"/>
        </pc:sldMkLst>
        <pc:spChg chg="mod">
          <ac:chgData name="Kulinich Bohdan" userId="48e65c9f34e137d0" providerId="LiveId" clId="{CCAF4728-501E-C34B-A738-FED05C496DF1}" dt="2021-10-03T20:43:23.079" v="6499" actId="20577"/>
          <ac:spMkLst>
            <pc:docMk/>
            <pc:sldMk cId="3252810804" sldId="600"/>
            <ac:spMk id="12" creationId="{97485A41-1798-4E95-BC09-FD81F2E9BF93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4" creationId="{A3C234B6-238C-2C4C-807B-217E15095F77}"/>
          </ac:spMkLst>
        </pc:spChg>
        <pc:spChg chg="mod">
          <ac:chgData name="Kulinich Bohdan" userId="48e65c9f34e137d0" providerId="LiveId" clId="{CCAF4728-501E-C34B-A738-FED05C496DF1}" dt="2021-10-03T20:46:50.077" v="6594" actId="1035"/>
          <ac:spMkLst>
            <pc:docMk/>
            <pc:sldMk cId="3252810804" sldId="600"/>
            <ac:spMk id="15" creationId="{CC407EF1-6392-5C4B-9B2A-38BBE0C777B7}"/>
          </ac:spMkLst>
        </pc:spChg>
        <pc:spChg chg="mod">
          <ac:chgData name="Kulinich Bohdan" userId="48e65c9f34e137d0" providerId="LiveId" clId="{CCAF4728-501E-C34B-A738-FED05C496DF1}" dt="2021-10-03T20:46:58.491" v="6596" actId="14100"/>
          <ac:spMkLst>
            <pc:docMk/>
            <pc:sldMk cId="3252810804" sldId="600"/>
            <ac:spMk id="111" creationId="{7DFAC910-99EA-4A53-93C3-DEE93FA3D901}"/>
          </ac:spMkLst>
        </pc:spChg>
      </pc:sldChg>
    </pc:docChg>
  </pc:docChgLst>
  <pc:docChgLst>
    <pc:chgData name="Kulinich Bohdan" userId="48e65c9f34e137d0" providerId="LiveId" clId="{8A7FA5BB-97BB-4757-B08F-92391B74E5AB}"/>
    <pc:docChg chg="undo redo custSel addSld delSld modSld sldOrd">
      <pc:chgData name="Kulinich Bohdan" userId="48e65c9f34e137d0" providerId="LiveId" clId="{8A7FA5BB-97BB-4757-B08F-92391B74E5AB}" dt="2021-05-23T10:27:42.553" v="7296" actId="122"/>
      <pc:docMkLst>
        <pc:docMk/>
      </pc:docMkLst>
      <pc:sldChg chg="addSp delSp modSp mod modTransition setBg delAnim modAnim">
        <pc:chgData name="Kulinich Bohdan" userId="48e65c9f34e137d0" providerId="LiveId" clId="{8A7FA5BB-97BB-4757-B08F-92391B74E5AB}" dt="2021-05-22T14:31:10.072" v="5776" actId="167"/>
        <pc:sldMkLst>
          <pc:docMk/>
          <pc:sldMk cId="1256064280" sldId="388"/>
        </pc:sldMkLst>
        <pc:spChg chg="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0:41:56.459" v="4271" actId="478"/>
          <ac:spMkLst>
            <pc:docMk/>
            <pc:sldMk cId="1256064280" sldId="388"/>
            <ac:spMk id="9" creationId="{6CBE4EA9-3EC4-4647-8459-6CB04DC725B8}"/>
          </ac:spMkLst>
        </pc:spChg>
        <pc:spChg chg="mod topLvl">
          <ac:chgData name="Kulinich Bohdan" userId="48e65c9f34e137d0" providerId="LiveId" clId="{8A7FA5BB-97BB-4757-B08F-92391B74E5AB}" dt="2021-05-20T17:37:55.766" v="3053" actId="553"/>
          <ac:spMkLst>
            <pc:docMk/>
            <pc:sldMk cId="1256064280" sldId="388"/>
            <ac:spMk id="12" creationId="{97485A41-1798-4E95-BC09-FD81F2E9BF93}"/>
          </ac:spMkLst>
        </pc:spChg>
        <pc:spChg chg="del">
          <ac:chgData name="Kulinich Bohdan" userId="48e65c9f34e137d0" providerId="LiveId" clId="{8A7FA5BB-97BB-4757-B08F-92391B74E5AB}" dt="2021-05-18T09:28:27.354" v="998" actId="478"/>
          <ac:spMkLst>
            <pc:docMk/>
            <pc:sldMk cId="1256064280" sldId="388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03.846" v="2543" actId="478"/>
          <ac:spMkLst>
            <pc:docMk/>
            <pc:sldMk cId="1256064280" sldId="388"/>
            <ac:spMk id="14" creationId="{B144B766-7A1E-4D18-87DD-CE0FF10F4A4D}"/>
          </ac:spMkLst>
        </pc:spChg>
        <pc:spChg chg="del topLvl">
          <ac:chgData name="Kulinich Bohdan" userId="48e65c9f34e137d0" providerId="LiveId" clId="{8A7FA5BB-97BB-4757-B08F-92391B74E5AB}" dt="2021-05-18T09:28:32.715" v="1001" actId="478"/>
          <ac:spMkLst>
            <pc:docMk/>
            <pc:sldMk cId="1256064280" sldId="388"/>
            <ac:spMk id="16" creationId="{9596846C-99EA-475B-BB38-464D5556B343}"/>
          </ac:spMkLst>
        </pc:spChg>
        <pc:spChg chg="mod">
          <ac:chgData name="Kulinich Bohdan" userId="48e65c9f34e137d0" providerId="LiveId" clId="{8A7FA5BB-97BB-4757-B08F-92391B74E5AB}" dt="2021-05-18T09:28:27.802" v="999"/>
          <ac:spMkLst>
            <pc:docMk/>
            <pc:sldMk cId="1256064280" sldId="388"/>
            <ac:spMk id="18" creationId="{16D50231-DA88-4EA6-B8C8-5FA0838A1DCB}"/>
          </ac:spMkLst>
        </pc:spChg>
        <pc:spChg chg="mod">
          <ac:chgData name="Kulinich Bohdan" userId="48e65c9f34e137d0" providerId="LiveId" clId="{8A7FA5BB-97BB-4757-B08F-92391B74E5AB}" dt="2021-05-19T10:04:17.468" v="2575" actId="20577"/>
          <ac:spMkLst>
            <pc:docMk/>
            <pc:sldMk cId="1256064280" sldId="388"/>
            <ac:spMk id="18" creationId="{1F4CE138-E046-48A1-82CF-915AED548F8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0" creationId="{7240BDB6-1935-48FB-B5F9-9CA6C10F2733}"/>
          </ac:spMkLst>
        </pc:spChg>
        <pc:spChg chg="mod">
          <ac:chgData name="Kulinich Bohdan" userId="48e65c9f34e137d0" providerId="LiveId" clId="{8A7FA5BB-97BB-4757-B08F-92391B74E5AB}" dt="2021-05-18T09:28:33.101" v="1002"/>
          <ac:spMkLst>
            <pc:docMk/>
            <pc:sldMk cId="1256064280" sldId="388"/>
            <ac:spMk id="21" creationId="{20B04537-4DD1-4F7F-ABAE-BF3D40B9F45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1" creationId="{4C78CA57-8C50-4C96-9CCF-E6279D827A6F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2" creationId="{E48F2143-55FF-42D2-A408-79300AD7FF3B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4" creationId="{0B65ABE8-664B-459D-BDCB-CF4F02507C9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25" creationId="{91572738-74A8-44E1-8154-DBA9D9D4036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6" creationId="{6CA4BDD9-0AEA-420A-ADE7-85BF9011A97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7" creationId="{BDCA9265-BEC4-49E3-A6B4-70836FBA325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8" creationId="{15AFC5AB-2544-4FD6-A814-E68DCF7433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59" creationId="{01F61428-EB85-4231-A516-EFEC80092C2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0" creationId="{36BC1FA0-06D4-4CC6-9ADE-2C217414C691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1" creationId="{34D29C7B-F6B6-4C5B-B836-5069DAAEA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2" creationId="{A782D9D8-6DE6-4FD7-A390-CC8514FD809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3" creationId="{F1F1624B-A39C-4E99-BD79-AD5FACE5455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4" creationId="{4C511026-9564-422D-943F-D0D15064768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5" creationId="{EB3F9BF2-5ABC-414B-8DCC-5AF6491BB9E7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6" creationId="{8D89A70A-7F5F-416F-8BB5-560EBE871704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7" creationId="{C8481DC5-99BE-4987-9EB6-8247BDB6021D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8" creationId="{359A1B38-5373-4219-BE32-A724252362E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69" creationId="{FC27566F-4D16-4190-AF04-5A2CA3D205D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0" creationId="{81EFAA31-15C8-489B-936C-2766CFD515F0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1" creationId="{28A916FC-9367-4229-A0BC-BB96A701F776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2" creationId="{0552B18A-9EA5-4FE2-BB7E-3C6600D2B9C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3" creationId="{9ECE2023-83FB-4170-9EB1-4248FBB779C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4" creationId="{E068D5D9-C91A-4EC0-BC7A-7ED3B7C3F823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5" creationId="{653B228B-DA93-41D8-AB8A-08CF8C29166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6" creationId="{75CC5CBF-66FA-423C-84CC-05B8B27FAA1A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7" creationId="{4D825F67-E81F-4C43-B884-FB086D6FFFA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8" creationId="{70D667CB-E64F-494F-9E69-8715B44B760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79" creationId="{C4B8E856-7B5F-48F4-87A1-C12364CC458E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0" creationId="{B5A2D82B-FA6C-4C12-8D63-8CA40B338C55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1" creationId="{14334E77-83FD-4A10-AD6C-D3D883FE06D9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2" creationId="{A8321B2F-99B7-4EE4-A69F-D9C04F6EF898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3" creationId="{726A5640-A792-48B5-879C-E9733590C162}"/>
          </ac:spMkLst>
        </pc:spChg>
        <pc:spChg chg="add del mod">
          <ac:chgData name="Kulinich Bohdan" userId="48e65c9f34e137d0" providerId="LiveId" clId="{8A7FA5BB-97BB-4757-B08F-92391B74E5AB}" dt="2021-05-22T09:22:36.948" v="3668"/>
          <ac:spMkLst>
            <pc:docMk/>
            <pc:sldMk cId="1256064280" sldId="388"/>
            <ac:spMk id="84" creationId="{7307129C-F68B-415A-AFAF-DBC355F48B7A}"/>
          </ac:spMkLst>
        </pc:spChg>
        <pc:spChg chg="add mod modVis">
          <ac:chgData name="Kulinich Bohdan" userId="48e65c9f34e137d0" providerId="LiveId" clId="{8A7FA5BB-97BB-4757-B08F-92391B74E5AB}" dt="2021-05-22T14:28:53.839" v="5675" actId="14429"/>
          <ac:spMkLst>
            <pc:docMk/>
            <pc:sldMk cId="1256064280" sldId="388"/>
            <ac:spMk id="91" creationId="{8A609C14-B9CF-4677-A8E5-C3F38F7F5C78}"/>
          </ac:spMkLst>
        </pc:spChg>
        <pc:spChg chg="add mod ord modVis">
          <ac:chgData name="Kulinich Bohdan" userId="48e65c9f34e137d0" providerId="LiveId" clId="{8A7FA5BB-97BB-4757-B08F-92391B74E5AB}" dt="2021-05-22T14:29:12.858" v="5711" actId="14429"/>
          <ac:spMkLst>
            <pc:docMk/>
            <pc:sldMk cId="1256064280" sldId="388"/>
            <ac:spMk id="92" creationId="{CD36E4C3-F306-405F-ACA9-D55E9C54382C}"/>
          </ac:spMkLst>
        </pc:spChg>
        <pc:spChg chg="add mod modVis">
          <ac:chgData name="Kulinich Bohdan" userId="48e65c9f34e137d0" providerId="LiveId" clId="{8A7FA5BB-97BB-4757-B08F-92391B74E5AB}" dt="2021-05-22T14:28:54.186" v="5676" actId="14429"/>
          <ac:spMkLst>
            <pc:docMk/>
            <pc:sldMk cId="1256064280" sldId="388"/>
            <ac:spMk id="93" creationId="{66811F99-DBD1-4117-AD56-7717357ABC35}"/>
          </ac:spMkLst>
        </pc:spChg>
        <pc:spChg chg="add mod ord modVis">
          <ac:chgData name="Kulinich Bohdan" userId="48e65c9f34e137d0" providerId="LiveId" clId="{8A7FA5BB-97BB-4757-B08F-92391B74E5AB}" dt="2021-05-22T14:29:27.922" v="5740" actId="14429"/>
          <ac:spMkLst>
            <pc:docMk/>
            <pc:sldMk cId="1256064280" sldId="388"/>
            <ac:spMk id="94" creationId="{1A5D422B-D976-49B7-9564-1B1960C77165}"/>
          </ac:spMkLst>
        </pc:spChg>
        <pc:spChg chg="add del mod">
          <ac:chgData name="Kulinich Bohdan" userId="48e65c9f34e137d0" providerId="LiveId" clId="{8A7FA5BB-97BB-4757-B08F-92391B74E5AB}" dt="2021-05-22T09:28:40.722" v="3711" actId="478"/>
          <ac:spMkLst>
            <pc:docMk/>
            <pc:sldMk cId="1256064280" sldId="388"/>
            <ac:spMk id="95" creationId="{EE3C5AC0-A2EE-4010-A571-8C715E975670}"/>
          </ac:spMkLst>
        </pc:spChg>
        <pc:spChg chg="add mod modVis">
          <ac:chgData name="Kulinich Bohdan" userId="48e65c9f34e137d0" providerId="LiveId" clId="{8A7FA5BB-97BB-4757-B08F-92391B74E5AB}" dt="2021-05-22T14:28:54.508" v="5677" actId="14429"/>
          <ac:spMkLst>
            <pc:docMk/>
            <pc:sldMk cId="1256064280" sldId="388"/>
            <ac:spMk id="96" creationId="{7CA113FC-F17C-497F-B0D1-6B6CBDF13ACB}"/>
          </ac:spMkLst>
        </pc:spChg>
        <pc:spChg chg="add mod modVis">
          <ac:chgData name="Kulinich Bohdan" userId="48e65c9f34e137d0" providerId="LiveId" clId="{8A7FA5BB-97BB-4757-B08F-92391B74E5AB}" dt="2021-05-22T14:28:54.809" v="5678" actId="14429"/>
          <ac:spMkLst>
            <pc:docMk/>
            <pc:sldMk cId="1256064280" sldId="388"/>
            <ac:spMk id="97" creationId="{9285013E-7FFF-4299-9D39-1F4D305FDB93}"/>
          </ac:spMkLst>
        </pc:spChg>
        <pc:spChg chg="add mod modVis">
          <ac:chgData name="Kulinich Bohdan" userId="48e65c9f34e137d0" providerId="LiveId" clId="{8A7FA5BB-97BB-4757-B08F-92391B74E5AB}" dt="2021-05-22T14:28:55.109" v="5679" actId="14429"/>
          <ac:spMkLst>
            <pc:docMk/>
            <pc:sldMk cId="1256064280" sldId="388"/>
            <ac:spMk id="98" creationId="{B6E7F658-28A9-4830-ADF3-436F335589B2}"/>
          </ac:spMkLst>
        </pc:spChg>
        <pc:spChg chg="add mod modVis">
          <ac:chgData name="Kulinich Bohdan" userId="48e65c9f34e137d0" providerId="LiveId" clId="{8A7FA5BB-97BB-4757-B08F-92391B74E5AB}" dt="2021-05-22T14:28:55.441" v="5680" actId="14429"/>
          <ac:spMkLst>
            <pc:docMk/>
            <pc:sldMk cId="1256064280" sldId="388"/>
            <ac:spMk id="99" creationId="{9DFAD1E9-98D7-44D0-9AF8-FB8864ABB625}"/>
          </ac:spMkLst>
        </pc:spChg>
        <pc:spChg chg="add mod modVis">
          <ac:chgData name="Kulinich Bohdan" userId="48e65c9f34e137d0" providerId="LiveId" clId="{8A7FA5BB-97BB-4757-B08F-92391B74E5AB}" dt="2021-05-22T14:28:55.789" v="5681" actId="14429"/>
          <ac:spMkLst>
            <pc:docMk/>
            <pc:sldMk cId="1256064280" sldId="388"/>
            <ac:spMk id="100" creationId="{B9520BE2-9FE6-468E-A2A5-BB116C1314E7}"/>
          </ac:spMkLst>
        </pc:spChg>
        <pc:spChg chg="add mod modVis">
          <ac:chgData name="Kulinich Bohdan" userId="48e65c9f34e137d0" providerId="LiveId" clId="{8A7FA5BB-97BB-4757-B08F-92391B74E5AB}" dt="2021-05-22T14:28:56.127" v="5682" actId="14429"/>
          <ac:spMkLst>
            <pc:docMk/>
            <pc:sldMk cId="1256064280" sldId="388"/>
            <ac:spMk id="101" creationId="{368D631B-DDB7-4360-81BB-7D2F2839F412}"/>
          </ac:spMkLst>
        </pc:spChg>
        <pc:spChg chg="add mod modVis">
          <ac:chgData name="Kulinich Bohdan" userId="48e65c9f34e137d0" providerId="LiveId" clId="{8A7FA5BB-97BB-4757-B08F-92391B74E5AB}" dt="2021-05-22T14:28:56.459" v="5683" actId="14429"/>
          <ac:spMkLst>
            <pc:docMk/>
            <pc:sldMk cId="1256064280" sldId="388"/>
            <ac:spMk id="102" creationId="{D3E24B9D-9EAA-4CA8-B05F-A0815F153DEB}"/>
          </ac:spMkLst>
        </pc:spChg>
        <pc:spChg chg="add mod modVis">
          <ac:chgData name="Kulinich Bohdan" userId="48e65c9f34e137d0" providerId="LiveId" clId="{8A7FA5BB-97BB-4757-B08F-92391B74E5AB}" dt="2021-05-22T14:29:01.539" v="5685" actId="14429"/>
          <ac:spMkLst>
            <pc:docMk/>
            <pc:sldMk cId="1256064280" sldId="388"/>
            <ac:spMk id="103" creationId="{F7482BA1-A673-4C8C-82C2-E71A658BE13E}"/>
          </ac:spMkLst>
        </pc:spChg>
        <pc:spChg chg="add mod modVis">
          <ac:chgData name="Kulinich Bohdan" userId="48e65c9f34e137d0" providerId="LiveId" clId="{8A7FA5BB-97BB-4757-B08F-92391B74E5AB}" dt="2021-05-22T14:29:01.870" v="5686" actId="14429"/>
          <ac:spMkLst>
            <pc:docMk/>
            <pc:sldMk cId="1256064280" sldId="388"/>
            <ac:spMk id="104" creationId="{17DD0DA6-3FB1-43F6-A8FC-03F9754D9B30}"/>
          </ac:spMkLst>
        </pc:spChg>
        <pc:spChg chg="add mod modVis">
          <ac:chgData name="Kulinich Bohdan" userId="48e65c9f34e137d0" providerId="LiveId" clId="{8A7FA5BB-97BB-4757-B08F-92391B74E5AB}" dt="2021-05-22T14:29:02.256" v="5687" actId="14429"/>
          <ac:spMkLst>
            <pc:docMk/>
            <pc:sldMk cId="1256064280" sldId="388"/>
            <ac:spMk id="105" creationId="{9D1B756D-0419-46B8-B989-7F58F2A3AAB1}"/>
          </ac:spMkLst>
        </pc:spChg>
        <pc:spChg chg="add mod modVis">
          <ac:chgData name="Kulinich Bohdan" userId="48e65c9f34e137d0" providerId="LiveId" clId="{8A7FA5BB-97BB-4757-B08F-92391B74E5AB}" dt="2021-05-22T14:29:02.587" v="5688" actId="14429"/>
          <ac:spMkLst>
            <pc:docMk/>
            <pc:sldMk cId="1256064280" sldId="388"/>
            <ac:spMk id="106" creationId="{47509363-0C3E-44F9-8A14-24F5C916F23F}"/>
          </ac:spMkLst>
        </pc:spChg>
        <pc:spChg chg="add mod modVis">
          <ac:chgData name="Kulinich Bohdan" userId="48e65c9f34e137d0" providerId="LiveId" clId="{8A7FA5BB-97BB-4757-B08F-92391B74E5AB}" dt="2021-05-22T14:29:02.910" v="5689" actId="14429"/>
          <ac:spMkLst>
            <pc:docMk/>
            <pc:sldMk cId="1256064280" sldId="388"/>
            <ac:spMk id="107" creationId="{5138059F-46F5-45EA-8500-6D01F0A621B1}"/>
          </ac:spMkLst>
        </pc:spChg>
        <pc:spChg chg="add mod modVis">
          <ac:chgData name="Kulinich Bohdan" userId="48e65c9f34e137d0" providerId="LiveId" clId="{8A7FA5BB-97BB-4757-B08F-92391B74E5AB}" dt="2021-05-22T14:29:03.242" v="5690" actId="14429"/>
          <ac:spMkLst>
            <pc:docMk/>
            <pc:sldMk cId="1256064280" sldId="388"/>
            <ac:spMk id="108" creationId="{72B4C1C2-BADA-4BD9-8E36-FA1583BF9CE0}"/>
          </ac:spMkLst>
        </pc:spChg>
        <pc:spChg chg="add mod modVis">
          <ac:chgData name="Kulinich Bohdan" userId="48e65c9f34e137d0" providerId="LiveId" clId="{8A7FA5BB-97BB-4757-B08F-92391B74E5AB}" dt="2021-05-22T14:29:03.558" v="5691" actId="14429"/>
          <ac:spMkLst>
            <pc:docMk/>
            <pc:sldMk cId="1256064280" sldId="388"/>
            <ac:spMk id="109" creationId="{AEB94A82-3817-4E75-8F87-AD7AF75FA203}"/>
          </ac:spMkLst>
        </pc:spChg>
        <pc:spChg chg="add mod ord">
          <ac:chgData name="Kulinich Bohdan" userId="48e65c9f34e137d0" providerId="LiveId" clId="{8A7FA5BB-97BB-4757-B08F-92391B74E5AB}" dt="2021-05-22T14:31:10.072" v="5776" actId="167"/>
          <ac:spMkLst>
            <pc:docMk/>
            <pc:sldMk cId="1256064280" sldId="388"/>
            <ac:spMk id="116" creationId="{E344B87C-6786-43E5-91BB-E39F68396901}"/>
          </ac:spMkLst>
        </pc:spChg>
        <pc:spChg chg="add mod modVis">
          <ac:chgData name="Kulinich Bohdan" userId="48e65c9f34e137d0" providerId="LiveId" clId="{8A7FA5BB-97BB-4757-B08F-92391B74E5AB}" dt="2021-05-22T14:29:23.428" v="5732" actId="14429"/>
          <ac:spMkLst>
            <pc:docMk/>
            <pc:sldMk cId="1256064280" sldId="388"/>
            <ac:spMk id="163" creationId="{3C78FC1F-2F76-4065-8887-3BBCDFBB774B}"/>
          </ac:spMkLst>
        </pc:spChg>
        <pc:spChg chg="add mod modVis">
          <ac:chgData name="Kulinich Bohdan" userId="48e65c9f34e137d0" providerId="LiveId" clId="{8A7FA5BB-97BB-4757-B08F-92391B74E5AB}" dt="2021-05-22T14:29:23.081" v="5731" actId="14429"/>
          <ac:spMkLst>
            <pc:docMk/>
            <pc:sldMk cId="1256064280" sldId="388"/>
            <ac:spMk id="164" creationId="{EE4F262D-D742-4531-BCCF-BC28604A27BA}"/>
          </ac:spMkLst>
        </pc:spChg>
        <pc:spChg chg="add mod modVis">
          <ac:chgData name="Kulinich Bohdan" userId="48e65c9f34e137d0" providerId="LiveId" clId="{8A7FA5BB-97BB-4757-B08F-92391B74E5AB}" dt="2021-05-22T14:29:22.048" v="5730" actId="14429"/>
          <ac:spMkLst>
            <pc:docMk/>
            <pc:sldMk cId="1256064280" sldId="388"/>
            <ac:spMk id="165" creationId="{4C053DBD-76DD-47FF-933B-F0A11919E236}"/>
          </ac:spMkLst>
        </pc:spChg>
        <pc:spChg chg="add mod modVis">
          <ac:chgData name="Kulinich Bohdan" userId="48e65c9f34e137d0" providerId="LiveId" clId="{8A7FA5BB-97BB-4757-B08F-92391B74E5AB}" dt="2021-05-22T14:29:24.600" v="5734" actId="14429"/>
          <ac:spMkLst>
            <pc:docMk/>
            <pc:sldMk cId="1256064280" sldId="388"/>
            <ac:spMk id="166" creationId="{B2C37F35-20A1-480A-9DA9-1C279ACEF5C9}"/>
          </ac:spMkLst>
        </pc:spChg>
        <pc:spChg chg="add mod modVis">
          <ac:chgData name="Kulinich Bohdan" userId="48e65c9f34e137d0" providerId="LiveId" clId="{8A7FA5BB-97BB-4757-B08F-92391B74E5AB}" dt="2021-05-22T14:29:24.916" v="5735" actId="14429"/>
          <ac:spMkLst>
            <pc:docMk/>
            <pc:sldMk cId="1256064280" sldId="388"/>
            <ac:spMk id="167" creationId="{832B34F9-0C73-482C-9083-A7166739371A}"/>
          </ac:spMkLst>
        </pc:spChg>
        <pc:spChg chg="add mod modVis">
          <ac:chgData name="Kulinich Bohdan" userId="48e65c9f34e137d0" providerId="LiveId" clId="{8A7FA5BB-97BB-4757-B08F-92391B74E5AB}" dt="2021-05-22T14:29:25.286" v="5736" actId="14429"/>
          <ac:spMkLst>
            <pc:docMk/>
            <pc:sldMk cId="1256064280" sldId="388"/>
            <ac:spMk id="168" creationId="{F04E6217-8C7F-4FEF-965C-54271B5AC64F}"/>
          </ac:spMkLst>
        </pc:spChg>
        <pc:spChg chg="add mod modVis">
          <ac:chgData name="Kulinich Bohdan" userId="48e65c9f34e137d0" providerId="LiveId" clId="{8A7FA5BB-97BB-4757-B08F-92391B74E5AB}" dt="2021-05-22T14:29:25.602" v="5737" actId="14429"/>
          <ac:spMkLst>
            <pc:docMk/>
            <pc:sldMk cId="1256064280" sldId="388"/>
            <ac:spMk id="169" creationId="{E388069A-74D3-4F15-B916-72B008064F9C}"/>
          </ac:spMkLst>
        </pc:spChg>
        <pc:spChg chg="add mod modVis">
          <ac:chgData name="Kulinich Bohdan" userId="48e65c9f34e137d0" providerId="LiveId" clId="{8A7FA5BB-97BB-4757-B08F-92391B74E5AB}" dt="2021-05-22T14:29:27.259" v="5738" actId="14429"/>
          <ac:spMkLst>
            <pc:docMk/>
            <pc:sldMk cId="1256064280" sldId="388"/>
            <ac:spMk id="170" creationId="{5473C568-BA1E-4CE0-B0A7-FD3D8245D271}"/>
          </ac:spMkLst>
        </pc:spChg>
        <pc:spChg chg="add mod modVis">
          <ac:chgData name="Kulinich Bohdan" userId="48e65c9f34e137d0" providerId="LiveId" clId="{8A7FA5BB-97BB-4757-B08F-92391B74E5AB}" dt="2021-05-22T14:29:27.559" v="5739" actId="14429"/>
          <ac:spMkLst>
            <pc:docMk/>
            <pc:sldMk cId="1256064280" sldId="388"/>
            <ac:spMk id="171" creationId="{B55905C4-6B49-4CA2-9D9D-F09DF0E443C2}"/>
          </ac:spMkLst>
        </pc:spChg>
        <pc:spChg chg="add mod modVis">
          <ac:chgData name="Kulinich Bohdan" userId="48e65c9f34e137d0" providerId="LiveId" clId="{8A7FA5BB-97BB-4757-B08F-92391B74E5AB}" dt="2021-05-22T14:29:28.276" v="5741" actId="14429"/>
          <ac:spMkLst>
            <pc:docMk/>
            <pc:sldMk cId="1256064280" sldId="388"/>
            <ac:spMk id="172" creationId="{4D88C99D-A046-4403-97F1-83538CB6EE57}"/>
          </ac:spMkLst>
        </pc:spChg>
        <pc:spChg chg="add mod modVis">
          <ac:chgData name="Kulinich Bohdan" userId="48e65c9f34e137d0" providerId="LiveId" clId="{8A7FA5BB-97BB-4757-B08F-92391B74E5AB}" dt="2021-05-22T14:29:28.662" v="5742" actId="14429"/>
          <ac:spMkLst>
            <pc:docMk/>
            <pc:sldMk cId="1256064280" sldId="388"/>
            <ac:spMk id="173" creationId="{C2E26E9C-76EA-4C2A-A14E-944F2ED592EA}"/>
          </ac:spMkLst>
        </pc:spChg>
        <pc:spChg chg="add mod modVis">
          <ac:chgData name="Kulinich Bohdan" userId="48e65c9f34e137d0" providerId="LiveId" clId="{8A7FA5BB-97BB-4757-B08F-92391B74E5AB}" dt="2021-05-22T14:29:29.010" v="5743" actId="14429"/>
          <ac:spMkLst>
            <pc:docMk/>
            <pc:sldMk cId="1256064280" sldId="388"/>
            <ac:spMk id="174" creationId="{B72DABFC-7955-4135-B781-317EEF9E5740}"/>
          </ac:spMkLst>
        </pc:spChg>
        <pc:spChg chg="add mod modVis">
          <ac:chgData name="Kulinich Bohdan" userId="48e65c9f34e137d0" providerId="LiveId" clId="{8A7FA5BB-97BB-4757-B08F-92391B74E5AB}" dt="2021-05-22T14:29:29.364" v="5744" actId="14429"/>
          <ac:spMkLst>
            <pc:docMk/>
            <pc:sldMk cId="1256064280" sldId="388"/>
            <ac:spMk id="175" creationId="{E869624D-B075-418D-B1E8-BCD909AC5314}"/>
          </ac:spMkLst>
        </pc:spChg>
        <pc:spChg chg="add mod modVis">
          <ac:chgData name="Kulinich Bohdan" userId="48e65c9f34e137d0" providerId="LiveId" clId="{8A7FA5BB-97BB-4757-B08F-92391B74E5AB}" dt="2021-05-22T14:29:29.680" v="5745" actId="14429"/>
          <ac:spMkLst>
            <pc:docMk/>
            <pc:sldMk cId="1256064280" sldId="388"/>
            <ac:spMk id="176" creationId="{F4A35040-DE3D-4125-8C55-C683AD4B7740}"/>
          </ac:spMkLst>
        </pc:spChg>
        <pc:spChg chg="add mod modVis">
          <ac:chgData name="Kulinich Bohdan" userId="48e65c9f34e137d0" providerId="LiveId" clId="{8A7FA5BB-97BB-4757-B08F-92391B74E5AB}" dt="2021-05-22T14:29:31.014" v="5746" actId="14429"/>
          <ac:spMkLst>
            <pc:docMk/>
            <pc:sldMk cId="1256064280" sldId="388"/>
            <ac:spMk id="177" creationId="{9A317307-5CA9-4AA0-96E6-331F292ED5BA}"/>
          </ac:spMkLst>
        </pc:spChg>
        <pc:spChg chg="add mod modVis">
          <ac:chgData name="Kulinich Bohdan" userId="48e65c9f34e137d0" providerId="LiveId" clId="{8A7FA5BB-97BB-4757-B08F-92391B74E5AB}" dt="2021-05-22T14:29:31.361" v="5747" actId="14429"/>
          <ac:spMkLst>
            <pc:docMk/>
            <pc:sldMk cId="1256064280" sldId="388"/>
            <ac:spMk id="178" creationId="{8D1FDB32-1F54-4D3D-B18D-83283FC7A161}"/>
          </ac:spMkLst>
        </pc:spChg>
        <pc:spChg chg="add mod modVis">
          <ac:chgData name="Kulinich Bohdan" userId="48e65c9f34e137d0" providerId="LiveId" clId="{8A7FA5BB-97BB-4757-B08F-92391B74E5AB}" dt="2021-05-22T14:29:31.715" v="5748" actId="14429"/>
          <ac:spMkLst>
            <pc:docMk/>
            <pc:sldMk cId="1256064280" sldId="388"/>
            <ac:spMk id="179" creationId="{E3A5DEFC-22DA-4CCB-9857-44403247E5CB}"/>
          </ac:spMkLst>
        </pc:spChg>
        <pc:spChg chg="add mod modVis">
          <ac:chgData name="Kulinich Bohdan" userId="48e65c9f34e137d0" providerId="LiveId" clId="{8A7FA5BB-97BB-4757-B08F-92391B74E5AB}" dt="2021-05-22T14:29:32.069" v="5749" actId="14429"/>
          <ac:spMkLst>
            <pc:docMk/>
            <pc:sldMk cId="1256064280" sldId="388"/>
            <ac:spMk id="180" creationId="{CDB5A87E-66A8-485A-A16A-D4BD8238B92C}"/>
          </ac:spMkLst>
        </pc:spChg>
        <pc:spChg chg="add del mod">
          <ac:chgData name="Kulinich Bohdan" userId="48e65c9f34e137d0" providerId="LiveId" clId="{8A7FA5BB-97BB-4757-B08F-92391B74E5AB}" dt="2021-05-22T11:06:14.758" v="4461" actId="478"/>
          <ac:spMkLst>
            <pc:docMk/>
            <pc:sldMk cId="1256064280" sldId="388"/>
            <ac:spMk id="181" creationId="{509C1E7C-5529-4DF5-9CAF-1EBE31CA182E}"/>
          </ac:spMkLst>
        </pc:spChg>
        <pc:spChg chg="add mod modVis">
          <ac:chgData name="Kulinich Bohdan" userId="48e65c9f34e137d0" providerId="LiveId" clId="{8A7FA5BB-97BB-4757-B08F-92391B74E5AB}" dt="2021-05-22T14:29:32.417" v="5750" actId="14429"/>
          <ac:spMkLst>
            <pc:docMk/>
            <pc:sldMk cId="1256064280" sldId="388"/>
            <ac:spMk id="182" creationId="{C3EE44FC-D84A-4D82-9E19-E45565C6761A}"/>
          </ac:spMkLst>
        </pc:spChg>
        <pc:spChg chg="add mod modVis">
          <ac:chgData name="Kulinich Bohdan" userId="48e65c9f34e137d0" providerId="LiveId" clId="{8A7FA5BB-97BB-4757-B08F-92391B74E5AB}" dt="2021-05-22T14:29:32.749" v="5751" actId="14429"/>
          <ac:spMkLst>
            <pc:docMk/>
            <pc:sldMk cId="1256064280" sldId="388"/>
            <ac:spMk id="183" creationId="{FE058DCD-F2E6-49D4-83EB-F3E7DA02A8EA}"/>
          </ac:spMkLst>
        </pc:spChg>
        <pc:spChg chg="add mod modVis">
          <ac:chgData name="Kulinich Bohdan" userId="48e65c9f34e137d0" providerId="LiveId" clId="{8A7FA5BB-97BB-4757-B08F-92391B74E5AB}" dt="2021-05-22T14:29:33.072" v="5752" actId="14429"/>
          <ac:spMkLst>
            <pc:docMk/>
            <pc:sldMk cId="1256064280" sldId="388"/>
            <ac:spMk id="184" creationId="{377281C4-FD33-42E0-8AB8-9C690E384493}"/>
          </ac:spMkLst>
        </pc:spChg>
        <pc:spChg chg="add mod modVis">
          <ac:chgData name="Kulinich Bohdan" userId="48e65c9f34e137d0" providerId="LiveId" clId="{8A7FA5BB-97BB-4757-B08F-92391B74E5AB}" dt="2021-05-22T14:29:33.435" v="5753" actId="14429"/>
          <ac:spMkLst>
            <pc:docMk/>
            <pc:sldMk cId="1256064280" sldId="388"/>
            <ac:spMk id="185" creationId="{2F31F087-F827-4560-88A0-799A5171419E}"/>
          </ac:spMkLst>
        </pc:spChg>
        <pc:spChg chg="add mod modVis">
          <ac:chgData name="Kulinich Bohdan" userId="48e65c9f34e137d0" providerId="LiveId" clId="{8A7FA5BB-97BB-4757-B08F-92391B74E5AB}" dt="2021-05-22T14:29:33.773" v="5754" actId="14429"/>
          <ac:spMkLst>
            <pc:docMk/>
            <pc:sldMk cId="1256064280" sldId="388"/>
            <ac:spMk id="186" creationId="{11931631-4C5A-46D2-94CD-7B830339094D}"/>
          </ac:spMkLst>
        </pc:spChg>
        <pc:spChg chg="add mod modVis">
          <ac:chgData name="Kulinich Bohdan" userId="48e65c9f34e137d0" providerId="LiveId" clId="{8A7FA5BB-97BB-4757-B08F-92391B74E5AB}" dt="2021-05-22T14:29:34.051" v="5755" actId="14429"/>
          <ac:spMkLst>
            <pc:docMk/>
            <pc:sldMk cId="1256064280" sldId="388"/>
            <ac:spMk id="187" creationId="{8625D0B1-D96E-4F17-A935-457B714E648B}"/>
          </ac:spMkLst>
        </pc:spChg>
        <pc:spChg chg="add mod modVis">
          <ac:chgData name="Kulinich Bohdan" userId="48e65c9f34e137d0" providerId="LiveId" clId="{8A7FA5BB-97BB-4757-B08F-92391B74E5AB}" dt="2021-05-22T14:29:35.924" v="5756" actId="14429"/>
          <ac:spMkLst>
            <pc:docMk/>
            <pc:sldMk cId="1256064280" sldId="388"/>
            <ac:spMk id="188" creationId="{41EEE0B9-7B1E-4183-8DCB-7FD5E16AE400}"/>
          </ac:spMkLst>
        </pc:spChg>
        <pc:spChg chg="add mod modVis">
          <ac:chgData name="Kulinich Bohdan" userId="48e65c9f34e137d0" providerId="LiveId" clId="{8A7FA5BB-97BB-4757-B08F-92391B74E5AB}" dt="2021-05-22T14:29:36.279" v="5757" actId="14429"/>
          <ac:spMkLst>
            <pc:docMk/>
            <pc:sldMk cId="1256064280" sldId="388"/>
            <ac:spMk id="189" creationId="{BB9F8CDE-0691-498B-866F-FD3600EAE651}"/>
          </ac:spMkLst>
        </pc:spChg>
        <pc:spChg chg="add del mod">
          <ac:chgData name="Kulinich Bohdan" userId="48e65c9f34e137d0" providerId="LiveId" clId="{8A7FA5BB-97BB-4757-B08F-92391B74E5AB}" dt="2021-05-22T11:08:22.806" v="4507" actId="478"/>
          <ac:spMkLst>
            <pc:docMk/>
            <pc:sldMk cId="1256064280" sldId="388"/>
            <ac:spMk id="190" creationId="{32922212-B372-469A-973A-F2A9B639B6A8}"/>
          </ac:spMkLst>
        </pc:spChg>
        <pc:spChg chg="add mod modVis">
          <ac:chgData name="Kulinich Bohdan" userId="48e65c9f34e137d0" providerId="LiveId" clId="{8A7FA5BB-97BB-4757-B08F-92391B74E5AB}" dt="2021-05-22T14:29:36.611" v="5758" actId="14429"/>
          <ac:spMkLst>
            <pc:docMk/>
            <pc:sldMk cId="1256064280" sldId="388"/>
            <ac:spMk id="191" creationId="{9DCBE2D8-2479-43CA-97F8-2CE9DE715A63}"/>
          </ac:spMkLst>
        </pc:spChg>
        <pc:spChg chg="add mod modVis">
          <ac:chgData name="Kulinich Bohdan" userId="48e65c9f34e137d0" providerId="LiveId" clId="{8A7FA5BB-97BB-4757-B08F-92391B74E5AB}" dt="2021-05-22T14:29:36.942" v="5759" actId="14429"/>
          <ac:spMkLst>
            <pc:docMk/>
            <pc:sldMk cId="1256064280" sldId="388"/>
            <ac:spMk id="192" creationId="{38E9F98D-9982-4E93-A614-6A983D98E98E}"/>
          </ac:spMkLst>
        </pc:spChg>
        <pc:spChg chg="add mod modVis">
          <ac:chgData name="Kulinich Bohdan" userId="48e65c9f34e137d0" providerId="LiveId" clId="{8A7FA5BB-97BB-4757-B08F-92391B74E5AB}" dt="2021-05-22T14:29:37.312" v="5760" actId="14429"/>
          <ac:spMkLst>
            <pc:docMk/>
            <pc:sldMk cId="1256064280" sldId="388"/>
            <ac:spMk id="193" creationId="{317E48DA-2D79-4225-A6F2-D0870DEA8CF1}"/>
          </ac:spMkLst>
        </pc:spChg>
        <pc:spChg chg="add mod modVis">
          <ac:chgData name="Kulinich Bohdan" userId="48e65c9f34e137d0" providerId="LiveId" clId="{8A7FA5BB-97BB-4757-B08F-92391B74E5AB}" dt="2021-05-22T14:29:37.681" v="5761" actId="14429"/>
          <ac:spMkLst>
            <pc:docMk/>
            <pc:sldMk cId="1256064280" sldId="388"/>
            <ac:spMk id="194" creationId="{9ADFB19B-0CD6-4D95-96C6-0EA02B522352}"/>
          </ac:spMkLst>
        </pc:spChg>
        <pc:spChg chg="add mod modVis">
          <ac:chgData name="Kulinich Bohdan" userId="48e65c9f34e137d0" providerId="LiveId" clId="{8A7FA5BB-97BB-4757-B08F-92391B74E5AB}" dt="2021-05-22T14:29:38.013" v="5762" actId="14429"/>
          <ac:spMkLst>
            <pc:docMk/>
            <pc:sldMk cId="1256064280" sldId="388"/>
            <ac:spMk id="195" creationId="{8BACF700-3A85-4467-B9A8-8871EB701455}"/>
          </ac:spMkLst>
        </pc:spChg>
        <pc:spChg chg="add mod modVis">
          <ac:chgData name="Kulinich Bohdan" userId="48e65c9f34e137d0" providerId="LiveId" clId="{8A7FA5BB-97BB-4757-B08F-92391B74E5AB}" dt="2021-05-22T14:29:38.361" v="5763" actId="14429"/>
          <ac:spMkLst>
            <pc:docMk/>
            <pc:sldMk cId="1256064280" sldId="388"/>
            <ac:spMk id="196" creationId="{92116AA5-9DA6-4144-9A03-C2F5EF6468ED}"/>
          </ac:spMkLst>
        </pc:spChg>
        <pc:spChg chg="add mod modVis">
          <ac:chgData name="Kulinich Bohdan" userId="48e65c9f34e137d0" providerId="LiveId" clId="{8A7FA5BB-97BB-4757-B08F-92391B74E5AB}" dt="2021-05-22T14:29:38.699" v="5764" actId="14429"/>
          <ac:spMkLst>
            <pc:docMk/>
            <pc:sldMk cId="1256064280" sldId="388"/>
            <ac:spMk id="197" creationId="{A7C4D86D-A6E4-4E2D-BCDC-E18C8029E65B}"/>
          </ac:spMkLst>
        </pc:spChg>
        <pc:spChg chg="add mod modVis">
          <ac:chgData name="Kulinich Bohdan" userId="48e65c9f34e137d0" providerId="LiveId" clId="{8A7FA5BB-97BB-4757-B08F-92391B74E5AB}" dt="2021-05-22T14:29:39.046" v="5765" actId="14429"/>
          <ac:spMkLst>
            <pc:docMk/>
            <pc:sldMk cId="1256064280" sldId="388"/>
            <ac:spMk id="198" creationId="{A72E2AC1-DC75-4B50-9A3C-A930D8E7BD40}"/>
          </ac:spMkLst>
        </pc:spChg>
        <pc:spChg chg="add mod modVis">
          <ac:chgData name="Kulinich Bohdan" userId="48e65c9f34e137d0" providerId="LiveId" clId="{8A7FA5BB-97BB-4757-B08F-92391B74E5AB}" dt="2021-05-22T14:29:39.378" v="5766" actId="14429"/>
          <ac:spMkLst>
            <pc:docMk/>
            <pc:sldMk cId="1256064280" sldId="388"/>
            <ac:spMk id="199" creationId="{DD5AE7CD-F3FE-4E45-8009-B6D64FE8901A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1" creationId="{DE9738BD-2A09-4BC4-814E-DA9650A76E73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2" creationId="{8ED65732-1D61-4786-A785-E41CC8081E80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3" creationId="{E11CE922-939A-41EE-8AE8-EB7F4E339D3F}"/>
          </ac:spMkLst>
        </pc:spChg>
        <pc:spChg chg="add mod">
          <ac:chgData name="Kulinich Bohdan" userId="48e65c9f34e137d0" providerId="LiveId" clId="{8A7FA5BB-97BB-4757-B08F-92391B74E5AB}" dt="2021-05-22T11:53:51.690" v="4863" actId="1036"/>
          <ac:spMkLst>
            <pc:docMk/>
            <pc:sldMk cId="1256064280" sldId="388"/>
            <ac:spMk id="204" creationId="{10DD71D9-854D-470A-B252-D1079C3135B3}"/>
          </ac:spMkLst>
        </pc:spChg>
        <pc:spChg chg="add mod">
          <ac:chgData name="Kulinich Bohdan" userId="48e65c9f34e137d0" providerId="LiveId" clId="{8A7FA5BB-97BB-4757-B08F-92391B74E5AB}" dt="2021-05-22T11:55:12.868" v="4895" actId="20577"/>
          <ac:spMkLst>
            <pc:docMk/>
            <pc:sldMk cId="1256064280" sldId="388"/>
            <ac:spMk id="205" creationId="{79182758-C5B7-4256-9B3F-50B3730E3A29}"/>
          </ac:spMkLst>
        </pc:spChg>
        <pc:grpChg chg="add mod">
          <ac:chgData name="Kulinich Bohdan" userId="48e65c9f34e137d0" providerId="LiveId" clId="{8A7FA5BB-97BB-4757-B08F-92391B74E5AB}" dt="2021-05-22T10:39:55.198" v="4259" actId="1076"/>
          <ac:grpSpMkLst>
            <pc:docMk/>
            <pc:sldMk cId="1256064280" sldId="388"/>
            <ac:grpSpMk id="4" creationId="{F031B22B-F0AC-47B8-BCB2-56FABAE416CF}"/>
          </ac:grpSpMkLst>
        </pc:grpChg>
        <pc:grpChg chg="add del mod">
          <ac:chgData name="Kulinich Bohdan" userId="48e65c9f34e137d0" providerId="LiveId" clId="{8A7FA5BB-97BB-4757-B08F-92391B74E5AB}" dt="2021-05-20T17:24:30.548" v="2955" actId="478"/>
          <ac:grpSpMkLst>
            <pc:docMk/>
            <pc:sldMk cId="1256064280" sldId="388"/>
            <ac:grpSpMk id="11" creationId="{80960D18-757A-4CE9-8EE7-327BF78E8F75}"/>
          </ac:grpSpMkLst>
        </pc:grpChg>
        <pc:grpChg chg="del">
          <ac:chgData name="Kulinich Bohdan" userId="48e65c9f34e137d0" providerId="LiveId" clId="{8A7FA5BB-97BB-4757-B08F-92391B74E5AB}" dt="2021-05-18T09:28:32.715" v="1001" actId="478"/>
          <ac:grpSpMkLst>
            <pc:docMk/>
            <pc:sldMk cId="1256064280" sldId="388"/>
            <ac:grpSpMk id="11" creationId="{84BA56BB-29A3-4967-A819-D828BB36A968}"/>
          </ac:grpSpMkLst>
        </pc:grpChg>
        <pc:grpChg chg="add del mod">
          <ac:chgData name="Kulinich Bohdan" userId="48e65c9f34e137d0" providerId="LiveId" clId="{8A7FA5BB-97BB-4757-B08F-92391B74E5AB}" dt="2021-05-18T09:28:29.259" v="1000"/>
          <ac:grpSpMkLst>
            <pc:docMk/>
            <pc:sldMk cId="1256064280" sldId="388"/>
            <ac:grpSpMk id="13" creationId="{AF35ACE6-64DF-457C-B2FB-983C2F1A43AE}"/>
          </ac:grpSpMkLst>
        </pc:grpChg>
        <pc:grpChg chg="add mod">
          <ac:chgData name="Kulinich Bohdan" userId="48e65c9f34e137d0" providerId="LiveId" clId="{8A7FA5BB-97BB-4757-B08F-92391B74E5AB}" dt="2021-05-20T17:25:36.640" v="2963" actId="164"/>
          <ac:grpSpMkLst>
            <pc:docMk/>
            <pc:sldMk cId="1256064280" sldId="388"/>
            <ac:grpSpMk id="16" creationId="{7930A433-352B-414D-8E21-D16318DDE2D1}"/>
          </ac:grpSpMkLst>
        </pc:grpChg>
        <pc:grpChg chg="add del mod">
          <ac:chgData name="Kulinich Bohdan" userId="48e65c9f34e137d0" providerId="LiveId" clId="{8A7FA5BB-97BB-4757-B08F-92391B74E5AB}" dt="2021-05-19T10:04:05.205" v="2544" actId="478"/>
          <ac:grpSpMkLst>
            <pc:docMk/>
            <pc:sldMk cId="1256064280" sldId="388"/>
            <ac:grpSpMk id="19" creationId="{8AE721C5-DBC4-4E32-8777-CC74002146D0}"/>
          </ac:grpSpMkLst>
        </pc:grpChg>
        <pc:picChg chg="add mod">
          <ac:chgData name="Kulinich Bohdan" userId="48e65c9f34e137d0" providerId="LiveId" clId="{8A7FA5BB-97BB-4757-B08F-92391B74E5AB}" dt="2021-05-20T17:25:36.640" v="2963" actId="164"/>
          <ac:picMkLst>
            <pc:docMk/>
            <pc:sldMk cId="1256064280" sldId="388"/>
            <ac:picMk id="3" creationId="{A8032868-9CD7-4C97-804F-C3A502AE1B9D}"/>
          </ac:picMkLst>
        </pc:picChg>
        <pc:picChg chg="add del mod ord">
          <ac:chgData name="Kulinich Bohdan" userId="48e65c9f34e137d0" providerId="LiveId" clId="{8A7FA5BB-97BB-4757-B08F-92391B74E5AB}" dt="2021-05-22T13:13:55.344" v="4905" actId="478"/>
          <ac:picMkLst>
            <pc:docMk/>
            <pc:sldMk cId="1256064280" sldId="388"/>
            <ac:picMk id="7" creationId="{4214E8F7-11D4-4729-B511-0F1D7437DCE9}"/>
          </ac:picMkLst>
        </pc:picChg>
        <pc:picChg chg="add del mod ord modCrop">
          <ac:chgData name="Kulinich Bohdan" userId="48e65c9f34e137d0" providerId="LiveId" clId="{8A7FA5BB-97BB-4757-B08F-92391B74E5AB}" dt="2021-05-22T09:36:21.520" v="4139" actId="478"/>
          <ac:picMkLst>
            <pc:docMk/>
            <pc:sldMk cId="1256064280" sldId="388"/>
            <ac:picMk id="7" creationId="{9AD7F612-65C3-4D0C-B554-45EE0584ECB2}"/>
          </ac:picMkLst>
        </pc:picChg>
        <pc:picChg chg="add del mod">
          <ac:chgData name="Kulinich Bohdan" userId="48e65c9f34e137d0" providerId="LiveId" clId="{8A7FA5BB-97BB-4757-B08F-92391B74E5AB}" dt="2021-05-22T14:15:20.910" v="5650" actId="478"/>
          <ac:picMkLst>
            <pc:docMk/>
            <pc:sldMk cId="1256064280" sldId="388"/>
            <ac:picMk id="9" creationId="{46D1B520-D9B0-49C6-AA72-AFE668DCDB08}"/>
          </ac:picMkLst>
        </pc:picChg>
        <pc:picChg chg="del mod">
          <ac:chgData name="Kulinich Bohdan" userId="48e65c9f34e137d0" providerId="LiveId" clId="{8A7FA5BB-97BB-4757-B08F-92391B74E5AB}" dt="2021-05-22T10:41:55.741" v="4270" actId="478"/>
          <ac:picMkLst>
            <pc:docMk/>
            <pc:sldMk cId="1256064280" sldId="388"/>
            <ac:picMk id="10" creationId="{372AACD3-E47C-4422-99F4-8F2FA502FD53}"/>
          </ac:picMkLst>
        </pc:picChg>
        <pc:picChg chg="add del mod">
          <ac:chgData name="Kulinich Bohdan" userId="48e65c9f34e137d0" providerId="LiveId" clId="{8A7FA5BB-97BB-4757-B08F-92391B74E5AB}" dt="2021-05-22T09:20:46.302" v="3626" actId="478"/>
          <ac:picMkLst>
            <pc:docMk/>
            <pc:sldMk cId="1256064280" sldId="388"/>
            <ac:picMk id="11" creationId="{1E51B3F3-30C3-475E-8059-FE0D2DF5C7BC}"/>
          </ac:picMkLst>
        </pc:picChg>
        <pc:picChg chg="add mod ord">
          <ac:chgData name="Kulinich Bohdan" userId="48e65c9f34e137d0" providerId="LiveId" clId="{8A7FA5BB-97BB-4757-B08F-92391B74E5AB}" dt="2021-05-22T14:31:10.072" v="5776" actId="167"/>
          <ac:picMkLst>
            <pc:docMk/>
            <pc:sldMk cId="1256064280" sldId="388"/>
            <ac:picMk id="11" creationId="{B50F12AB-57A2-4627-B779-02F869C8E681}"/>
          </ac:picMkLst>
        </pc:picChg>
        <pc:picChg chg="del mod topLvl">
          <ac:chgData name="Kulinich Bohdan" userId="48e65c9f34e137d0" providerId="LiveId" clId="{8A7FA5BB-97BB-4757-B08F-92391B74E5AB}" dt="2021-05-20T17:24:30.548" v="2955" actId="478"/>
          <ac:picMkLst>
            <pc:docMk/>
            <pc:sldMk cId="1256064280" sldId="388"/>
            <ac:picMk id="13" creationId="{53392219-500F-4F99-84FC-EF24189FFAB4}"/>
          </ac:picMkLst>
        </pc:picChg>
        <pc:picChg chg="add del mod">
          <ac:chgData name="Kulinich Bohdan" userId="48e65c9f34e137d0" providerId="LiveId" clId="{8A7FA5BB-97BB-4757-B08F-92391B74E5AB}" dt="2021-05-22T14:27:38.065" v="5662" actId="478"/>
          <ac:picMkLst>
            <pc:docMk/>
            <pc:sldMk cId="1256064280" sldId="388"/>
            <ac:picMk id="14" creationId="{D3352C3C-1B88-4289-A143-3D8423EDF94B}"/>
          </ac:picMkLst>
        </pc:picChg>
        <pc:picChg chg="del">
          <ac:chgData name="Kulinich Bohdan" userId="48e65c9f34e137d0" providerId="LiveId" clId="{8A7FA5BB-97BB-4757-B08F-92391B74E5AB}" dt="2021-05-22T09:04:25.858" v="3619" actId="478"/>
          <ac:picMkLst>
            <pc:docMk/>
            <pc:sldMk cId="1256064280" sldId="388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18T09:28:27.802" v="999"/>
          <ac:picMkLst>
            <pc:docMk/>
            <pc:sldMk cId="1256064280" sldId="388"/>
            <ac:picMk id="17" creationId="{4B087798-0D66-4620-BE94-1F84274B36F0}"/>
          </ac:picMkLst>
        </pc:picChg>
        <pc:picChg chg="mod">
          <ac:chgData name="Kulinich Bohdan" userId="48e65c9f34e137d0" providerId="LiveId" clId="{8A7FA5BB-97BB-4757-B08F-92391B74E5AB}" dt="2021-05-19T10:04:05.939" v="2545"/>
          <ac:picMkLst>
            <pc:docMk/>
            <pc:sldMk cId="1256064280" sldId="388"/>
            <ac:picMk id="17" creationId="{A6205B46-DA42-41D4-B54A-87C86620ECFF}"/>
          </ac:picMkLst>
        </pc:picChg>
        <pc:picChg chg="mod">
          <ac:chgData name="Kulinich Bohdan" userId="48e65c9f34e137d0" providerId="LiveId" clId="{8A7FA5BB-97BB-4757-B08F-92391B74E5AB}" dt="2021-05-18T09:28:33.101" v="1002"/>
          <ac:picMkLst>
            <pc:docMk/>
            <pc:sldMk cId="1256064280" sldId="388"/>
            <ac:picMk id="20" creationId="{934B80FE-BA87-43DB-91E4-B5B9CFD86497}"/>
          </ac:picMkLst>
        </pc:picChg>
        <pc:picChg chg="add del mod ord modCrop">
          <ac:chgData name="Kulinich Bohdan" userId="48e65c9f34e137d0" providerId="LiveId" clId="{8A7FA5BB-97BB-4757-B08F-92391B74E5AB}" dt="2021-05-22T10:04:33.993" v="4185" actId="478"/>
          <ac:picMkLst>
            <pc:docMk/>
            <pc:sldMk cId="1256064280" sldId="388"/>
            <ac:picMk id="112" creationId="{FE657FDB-9B92-4EDE-BC9C-AE79407DAA8C}"/>
          </ac:picMkLst>
        </pc:picChg>
        <pc:picChg chg="add del mod ord">
          <ac:chgData name="Kulinich Bohdan" userId="48e65c9f34e137d0" providerId="LiveId" clId="{8A7FA5BB-97BB-4757-B08F-92391B74E5AB}" dt="2021-05-22T09:53:44.235" v="4163" actId="478"/>
          <ac:picMkLst>
            <pc:docMk/>
            <pc:sldMk cId="1256064280" sldId="388"/>
            <ac:picMk id="114" creationId="{9BF7C51F-3E28-451E-A666-E991797ED005}"/>
          </ac:picMkLst>
        </pc:picChg>
        <pc:picChg chg="add del mod ord">
          <ac:chgData name="Kulinich Bohdan" userId="48e65c9f34e137d0" providerId="LiveId" clId="{8A7FA5BB-97BB-4757-B08F-92391B74E5AB}" dt="2021-05-22T10:10:47.640" v="4188" actId="478"/>
          <ac:picMkLst>
            <pc:docMk/>
            <pc:sldMk cId="1256064280" sldId="388"/>
            <ac:picMk id="116" creationId="{0AF063DF-FFB8-4FA8-9FA6-8A22CFE907AD}"/>
          </ac:picMkLst>
        </pc:picChg>
        <pc:picChg chg="add del mod ord modCrop">
          <ac:chgData name="Kulinich Bohdan" userId="48e65c9f34e137d0" providerId="LiveId" clId="{8A7FA5BB-97BB-4757-B08F-92391B74E5AB}" dt="2021-05-22T10:40:36.345" v="4260" actId="478"/>
          <ac:picMkLst>
            <pc:docMk/>
            <pc:sldMk cId="1256064280" sldId="388"/>
            <ac:picMk id="118" creationId="{91E7F4D0-443A-432F-A325-80FCA1D564CE}"/>
          </ac:picMkLst>
        </pc:picChg>
        <pc:picChg chg="add del mod ord">
          <ac:chgData name="Kulinich Bohdan" userId="48e65c9f34e137d0" providerId="LiveId" clId="{8A7FA5BB-97BB-4757-B08F-92391B74E5AB}" dt="2021-05-22T10:41:27.757" v="4265" actId="478"/>
          <ac:picMkLst>
            <pc:docMk/>
            <pc:sldMk cId="1256064280" sldId="388"/>
            <ac:picMk id="130" creationId="{0E011AB2-923A-4B50-B0B6-8CB5C39F4F55}"/>
          </ac:picMkLst>
        </pc:picChg>
        <pc:picChg chg="add del mod ord modVis modCrop">
          <ac:chgData name="Kulinich Bohdan" userId="48e65c9f34e137d0" providerId="LiveId" clId="{8A7FA5BB-97BB-4757-B08F-92391B74E5AB}" dt="2021-05-22T14:28:58.365" v="5684" actId="14429"/>
          <ac:picMkLst>
            <pc:docMk/>
            <pc:sldMk cId="1256064280" sldId="388"/>
            <ac:picMk id="132" creationId="{A1FAF1CD-B3D7-4898-A82D-F0E0B03C2164}"/>
          </ac:picMkLst>
        </pc:picChg>
        <pc:picChg chg="add del mod ord modVis">
          <ac:chgData name="Kulinich Bohdan" userId="48e65c9f34e137d0" providerId="LiveId" clId="{8A7FA5BB-97BB-4757-B08F-92391B74E5AB}" dt="2021-05-22T14:14:50.996" v="5645" actId="478"/>
          <ac:picMkLst>
            <pc:docMk/>
            <pc:sldMk cId="1256064280" sldId="388"/>
            <ac:picMk id="200" creationId="{C9FB0E6C-7649-44B2-BBAA-E483BD13F542}"/>
          </ac:picMkLst>
        </pc:pic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19" creationId="{694D2317-DCBF-40D4-9D8A-0FFFAE6014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3" creationId="{8979996F-5245-4CEE-BC1F-83E3A7A2E30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6" creationId="{520D9AA1-3976-4438-947F-D5CF8DE3EC1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7" creationId="{298A3195-B291-4FEE-8233-2474AD427C9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8" creationId="{7F7C52B5-564E-4789-BFBF-0C36065D17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29" creationId="{9200F37A-4442-4E92-9415-B749E6E3EAC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0" creationId="{8B341945-6F73-4E75-815F-EE434A43AEF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1" creationId="{A6F835A8-8254-44B9-9210-AB9D77EA5874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2" creationId="{349B3BD9-CB29-4172-97A8-A727405E60A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3" creationId="{95391730-4AE0-4237-A625-5CDEB4DD6FF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4" creationId="{88EA09F9-A709-4964-B812-2909BF84A33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5" creationId="{F10913B5-3F04-4E6E-8B2F-4BBF86F19B5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6" creationId="{A47479F9-AB24-410B-BD6B-09BA34D2491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7" creationId="{3660A2C3-FD35-4272-809A-98033E3AD193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8" creationId="{4EA5361C-2F40-4364-8F69-B2E29EF8A74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39" creationId="{7EE56B36-3537-4D3D-8E63-E920CB1EEB9A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0" creationId="{C81D01C2-CE17-4008-8A4D-EEAE8D01916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1" creationId="{9CBC4A54-5D2C-441D-969D-9CE6B612E9E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2" creationId="{C4FB109A-46B9-416B-A370-3A7BDADCCAE8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3" creationId="{FC7990D4-23BE-4487-8DCD-08E887D20C2B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4" creationId="{FCC6E96F-8524-4294-8EB9-9D0241E86EC7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5" creationId="{F11B1F9B-AE5D-4C07-B7E2-D53768F6EC96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6" creationId="{18AEDBEE-1B1A-4C3A-8BD5-9A150D92295D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7" creationId="{AFB7A78E-9A8A-4D89-A5CD-813497DB38A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8" creationId="{B3EE468A-EE91-416D-AD48-B544BD4B39A0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49" creationId="{4285FAFC-D59B-4F4B-9B06-ACCD3E1EAED2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0" creationId="{A855BAE2-3783-4461-B24A-8AA1BA32047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1" creationId="{52700F14-9F40-48AF-9E4A-0CA1DDAE925C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2" creationId="{CFE4B78D-FB5D-4B21-A551-42A382C8D20E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3" creationId="{778EFC25-54D4-44F9-B8BA-BB6E5E8A4A7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4" creationId="{E091C90C-4EE6-4247-BDD6-333692CFDCD5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55" creationId="{C278E6C5-BAF9-4D0B-9535-7898B8D8F319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5" creationId="{B9B9FAB3-DC36-42B8-9D99-814E28FEFB4F}"/>
          </ac:cxnSpMkLst>
        </pc:cxnChg>
        <pc:cxnChg chg="add del mod">
          <ac:chgData name="Kulinich Bohdan" userId="48e65c9f34e137d0" providerId="LiveId" clId="{8A7FA5BB-97BB-4757-B08F-92391B74E5AB}" dt="2021-05-22T09:22:36.948" v="3668"/>
          <ac:cxnSpMkLst>
            <pc:docMk/>
            <pc:sldMk cId="1256064280" sldId="388"/>
            <ac:cxnSpMk id="86" creationId="{629B7188-9B2A-4629-A218-1CABB7AF37C6}"/>
          </ac:cxnSpMkLst>
        </pc:cxnChg>
        <pc:cxnChg chg="add mod modVis">
          <ac:chgData name="Kulinich Bohdan" userId="48e65c9f34e137d0" providerId="LiveId" clId="{8A7FA5BB-97BB-4757-B08F-92391B74E5AB}" dt="2021-05-22T14:28:53.170" v="5673" actId="14429"/>
          <ac:cxnSpMkLst>
            <pc:docMk/>
            <pc:sldMk cId="1256064280" sldId="388"/>
            <ac:cxnSpMk id="87" creationId="{B2A955AE-E07D-47ED-A6DD-0964744E92D4}"/>
          </ac:cxnSpMkLst>
        </pc:cxnChg>
        <pc:cxnChg chg="add mod modVis">
          <ac:chgData name="Kulinich Bohdan" userId="48e65c9f34e137d0" providerId="LiveId" clId="{8A7FA5BB-97BB-4757-B08F-92391B74E5AB}" dt="2021-05-22T14:28:53.492" v="5674" actId="14429"/>
          <ac:cxnSpMkLst>
            <pc:docMk/>
            <pc:sldMk cId="1256064280" sldId="388"/>
            <ac:cxnSpMk id="88" creationId="{5C4AF2D6-9AED-4A66-A77D-4F2617484039}"/>
          </ac:cxnSpMkLst>
        </pc:cxnChg>
        <pc:cxnChg chg="add mod modVis">
          <ac:chgData name="Kulinich Bohdan" userId="48e65c9f34e137d0" providerId="LiveId" clId="{8A7FA5BB-97BB-4757-B08F-92391B74E5AB}" dt="2021-05-22T14:29:03.905" v="5692" actId="14429"/>
          <ac:cxnSpMkLst>
            <pc:docMk/>
            <pc:sldMk cId="1256064280" sldId="388"/>
            <ac:cxnSpMk id="110" creationId="{4A49AEE9-7969-467B-BAF3-3294EADEB17B}"/>
          </ac:cxnSpMkLst>
        </pc:cxnChg>
        <pc:cxnChg chg="add mod modVis">
          <ac:chgData name="Kulinich Bohdan" userId="48e65c9f34e137d0" providerId="LiveId" clId="{8A7FA5BB-97BB-4757-B08F-92391B74E5AB}" dt="2021-05-22T14:29:05.394" v="5693" actId="14429"/>
          <ac:cxnSpMkLst>
            <pc:docMk/>
            <pc:sldMk cId="1256064280" sldId="388"/>
            <ac:cxnSpMk id="119" creationId="{A1D16D78-953B-4F1E-B046-2A98B7863789}"/>
          </ac:cxnSpMkLst>
        </pc:cxnChg>
        <pc:cxnChg chg="add mod modVis">
          <ac:chgData name="Kulinich Bohdan" userId="48e65c9f34e137d0" providerId="LiveId" clId="{8A7FA5BB-97BB-4757-B08F-92391B74E5AB}" dt="2021-05-22T14:29:05.710" v="5694" actId="14429"/>
          <ac:cxnSpMkLst>
            <pc:docMk/>
            <pc:sldMk cId="1256064280" sldId="388"/>
            <ac:cxnSpMk id="120" creationId="{B05F9471-2C37-41D4-89E5-4A1934F32F93}"/>
          </ac:cxnSpMkLst>
        </pc:cxnChg>
        <pc:cxnChg chg="add mod modVis">
          <ac:chgData name="Kulinich Bohdan" userId="48e65c9f34e137d0" providerId="LiveId" clId="{8A7FA5BB-97BB-4757-B08F-92391B74E5AB}" dt="2021-05-22T14:29:06.095" v="5695" actId="14429"/>
          <ac:cxnSpMkLst>
            <pc:docMk/>
            <pc:sldMk cId="1256064280" sldId="388"/>
            <ac:cxnSpMk id="121" creationId="{7D9A836D-B359-491F-AE3F-B327AD1E35CA}"/>
          </ac:cxnSpMkLst>
        </pc:cxnChg>
        <pc:cxnChg chg="add mod modVis">
          <ac:chgData name="Kulinich Bohdan" userId="48e65c9f34e137d0" providerId="LiveId" clId="{8A7FA5BB-97BB-4757-B08F-92391B74E5AB}" dt="2021-05-22T14:29:06.433" v="5696" actId="14429"/>
          <ac:cxnSpMkLst>
            <pc:docMk/>
            <pc:sldMk cId="1256064280" sldId="388"/>
            <ac:cxnSpMk id="122" creationId="{EB3014CF-98E1-45ED-927F-0C19BA8D6199}"/>
          </ac:cxnSpMkLst>
        </pc:cxnChg>
        <pc:cxnChg chg="add mod modVis">
          <ac:chgData name="Kulinich Bohdan" userId="48e65c9f34e137d0" providerId="LiveId" clId="{8A7FA5BB-97BB-4757-B08F-92391B74E5AB}" dt="2021-05-22T14:29:06.749" v="5697" actId="14429"/>
          <ac:cxnSpMkLst>
            <pc:docMk/>
            <pc:sldMk cId="1256064280" sldId="388"/>
            <ac:cxnSpMk id="123" creationId="{291DFFAA-055C-45A4-97E0-ACEF0F8F6211}"/>
          </ac:cxnSpMkLst>
        </pc:cxnChg>
        <pc:cxnChg chg="add mod modVis">
          <ac:chgData name="Kulinich Bohdan" userId="48e65c9f34e137d0" providerId="LiveId" clId="{8A7FA5BB-97BB-4757-B08F-92391B74E5AB}" dt="2021-05-22T14:29:07.065" v="5698" actId="14429"/>
          <ac:cxnSpMkLst>
            <pc:docMk/>
            <pc:sldMk cId="1256064280" sldId="388"/>
            <ac:cxnSpMk id="124" creationId="{7D09140E-6753-4F02-8292-9FCC0ED2ADB0}"/>
          </ac:cxnSpMkLst>
        </pc:cxnChg>
        <pc:cxnChg chg="add mod modVis">
          <ac:chgData name="Kulinich Bohdan" userId="48e65c9f34e137d0" providerId="LiveId" clId="{8A7FA5BB-97BB-4757-B08F-92391B74E5AB}" dt="2021-05-22T14:29:07.396" v="5699" actId="14429"/>
          <ac:cxnSpMkLst>
            <pc:docMk/>
            <pc:sldMk cId="1256064280" sldId="388"/>
            <ac:cxnSpMk id="125" creationId="{8058D3AA-D47C-4D9E-8FD2-EB8413A1E3B5}"/>
          </ac:cxnSpMkLst>
        </pc:cxnChg>
        <pc:cxnChg chg="add mod modVis">
          <ac:chgData name="Kulinich Bohdan" userId="48e65c9f34e137d0" providerId="LiveId" clId="{8A7FA5BB-97BB-4757-B08F-92391B74E5AB}" dt="2021-05-22T14:29:07.750" v="5700" actId="14429"/>
          <ac:cxnSpMkLst>
            <pc:docMk/>
            <pc:sldMk cId="1256064280" sldId="388"/>
            <ac:cxnSpMk id="126" creationId="{3DEC1542-C162-4575-A4D6-F3DCB1F9ADB1}"/>
          </ac:cxnSpMkLst>
        </pc:cxnChg>
        <pc:cxnChg chg="add mod modVis">
          <ac:chgData name="Kulinich Bohdan" userId="48e65c9f34e137d0" providerId="LiveId" clId="{8A7FA5BB-97BB-4757-B08F-92391B74E5AB}" dt="2021-05-22T14:29:08.082" v="5701" actId="14429"/>
          <ac:cxnSpMkLst>
            <pc:docMk/>
            <pc:sldMk cId="1256064280" sldId="388"/>
            <ac:cxnSpMk id="127" creationId="{890D7587-2F82-4112-B092-27F19335CA7F}"/>
          </ac:cxnSpMkLst>
        </pc:cxnChg>
        <pc:cxnChg chg="add mod modVis">
          <ac:chgData name="Kulinich Bohdan" userId="48e65c9f34e137d0" providerId="LiveId" clId="{8A7FA5BB-97BB-4757-B08F-92391B74E5AB}" dt="2021-05-22T14:29:08.468" v="5702" actId="14429"/>
          <ac:cxnSpMkLst>
            <pc:docMk/>
            <pc:sldMk cId="1256064280" sldId="388"/>
            <ac:cxnSpMk id="128" creationId="{D8CFF1AC-F3E3-45AE-A86D-3880B86F4D5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3" creationId="{F4D00138-2126-4314-BE95-DC9A7B36B3A6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4" creationId="{1A3A226C-F73A-43E8-A1E6-235E1FF165E9}"/>
          </ac:cxnSpMkLst>
        </pc:cxnChg>
        <pc:cxnChg chg="add del mod">
          <ac:chgData name="Kulinich Bohdan" userId="48e65c9f34e137d0" providerId="LiveId" clId="{8A7FA5BB-97BB-4757-B08F-92391B74E5AB}" dt="2021-05-22T10:42:50.585" v="4281" actId="478"/>
          <ac:cxnSpMkLst>
            <pc:docMk/>
            <pc:sldMk cId="1256064280" sldId="388"/>
            <ac:cxnSpMk id="135" creationId="{E0C512C4-D49C-47FA-A634-20B318FD4B29}"/>
          </ac:cxnSpMkLst>
        </pc:cxnChg>
        <pc:cxnChg chg="add mod modVis">
          <ac:chgData name="Kulinich Bohdan" userId="48e65c9f34e137d0" providerId="LiveId" clId="{8A7FA5BB-97BB-4757-B08F-92391B74E5AB}" dt="2021-05-22T14:29:08.800" v="5703" actId="14429"/>
          <ac:cxnSpMkLst>
            <pc:docMk/>
            <pc:sldMk cId="1256064280" sldId="388"/>
            <ac:cxnSpMk id="136" creationId="{C4F9E274-B082-4F1E-8375-0498D9AA3DA8}"/>
          </ac:cxnSpMkLst>
        </pc:cxnChg>
        <pc:cxnChg chg="add mod modVis">
          <ac:chgData name="Kulinich Bohdan" userId="48e65c9f34e137d0" providerId="LiveId" clId="{8A7FA5BB-97BB-4757-B08F-92391B74E5AB}" dt="2021-05-22T14:29:10.302" v="5704" actId="14429"/>
          <ac:cxnSpMkLst>
            <pc:docMk/>
            <pc:sldMk cId="1256064280" sldId="388"/>
            <ac:cxnSpMk id="137" creationId="{118EF1FC-C105-48E2-9104-C72314C1A97F}"/>
          </ac:cxnSpMkLst>
        </pc:cxnChg>
        <pc:cxnChg chg="add mod modVis">
          <ac:chgData name="Kulinich Bohdan" userId="48e65c9f34e137d0" providerId="LiveId" clId="{8A7FA5BB-97BB-4757-B08F-92391B74E5AB}" dt="2021-05-22T14:29:10.670" v="5705" actId="14429"/>
          <ac:cxnSpMkLst>
            <pc:docMk/>
            <pc:sldMk cId="1256064280" sldId="388"/>
            <ac:cxnSpMk id="138" creationId="{37605E89-EE06-4D85-A52D-65165DA10FA2}"/>
          </ac:cxnSpMkLst>
        </pc:cxnChg>
        <pc:cxnChg chg="add mod modVis">
          <ac:chgData name="Kulinich Bohdan" userId="48e65c9f34e137d0" providerId="LiveId" clId="{8A7FA5BB-97BB-4757-B08F-92391B74E5AB}" dt="2021-05-22T14:29:11.056" v="5706" actId="14429"/>
          <ac:cxnSpMkLst>
            <pc:docMk/>
            <pc:sldMk cId="1256064280" sldId="388"/>
            <ac:cxnSpMk id="139" creationId="{B1739007-F169-41B8-88CD-BDD0A7E277E0}"/>
          </ac:cxnSpMkLst>
        </pc:cxnChg>
        <pc:cxnChg chg="add mod modVis">
          <ac:chgData name="Kulinich Bohdan" userId="48e65c9f34e137d0" providerId="LiveId" clId="{8A7FA5BB-97BB-4757-B08F-92391B74E5AB}" dt="2021-05-22T14:29:11.403" v="5707" actId="14429"/>
          <ac:cxnSpMkLst>
            <pc:docMk/>
            <pc:sldMk cId="1256064280" sldId="388"/>
            <ac:cxnSpMk id="140" creationId="{C25B70CE-5EC1-4098-AEEA-C0D6534B3E3A}"/>
          </ac:cxnSpMkLst>
        </pc:cxnChg>
        <pc:cxnChg chg="add mod modVis">
          <ac:chgData name="Kulinich Bohdan" userId="48e65c9f34e137d0" providerId="LiveId" clId="{8A7FA5BB-97BB-4757-B08F-92391B74E5AB}" dt="2021-05-22T14:29:11.718" v="5708" actId="14429"/>
          <ac:cxnSpMkLst>
            <pc:docMk/>
            <pc:sldMk cId="1256064280" sldId="388"/>
            <ac:cxnSpMk id="141" creationId="{BEDC7191-CCA2-4223-AF03-E19322DA1834}"/>
          </ac:cxnSpMkLst>
        </pc:cxnChg>
        <pc:cxnChg chg="add mod modVis">
          <ac:chgData name="Kulinich Bohdan" userId="48e65c9f34e137d0" providerId="LiveId" clId="{8A7FA5BB-97BB-4757-B08F-92391B74E5AB}" dt="2021-05-22T14:29:12.041" v="5709" actId="14429"/>
          <ac:cxnSpMkLst>
            <pc:docMk/>
            <pc:sldMk cId="1256064280" sldId="388"/>
            <ac:cxnSpMk id="142" creationId="{9BB0E34C-89BC-41DA-BD6D-E56FB5A81D48}"/>
          </ac:cxnSpMkLst>
        </pc:cxnChg>
        <pc:cxnChg chg="add mod modVis">
          <ac:chgData name="Kulinich Bohdan" userId="48e65c9f34e137d0" providerId="LiveId" clId="{8A7FA5BB-97BB-4757-B08F-92391B74E5AB}" dt="2021-05-22T14:29:12.473" v="5710" actId="14429"/>
          <ac:cxnSpMkLst>
            <pc:docMk/>
            <pc:sldMk cId="1256064280" sldId="388"/>
            <ac:cxnSpMk id="143" creationId="{C1192DD9-9395-471B-9AAC-8FD95A9B3DF3}"/>
          </ac:cxnSpMkLst>
        </pc:cxnChg>
        <pc:cxnChg chg="add mod modVis">
          <ac:chgData name="Kulinich Bohdan" userId="48e65c9f34e137d0" providerId="LiveId" clId="{8A7FA5BB-97BB-4757-B08F-92391B74E5AB}" dt="2021-05-22T14:29:13.190" v="5712" actId="14429"/>
          <ac:cxnSpMkLst>
            <pc:docMk/>
            <pc:sldMk cId="1256064280" sldId="388"/>
            <ac:cxnSpMk id="144" creationId="{35EA672D-BDB9-4445-9EDE-5E9E0C3F86A2}"/>
          </ac:cxnSpMkLst>
        </pc:cxnChg>
        <pc:cxnChg chg="add mod modVis">
          <ac:chgData name="Kulinich Bohdan" userId="48e65c9f34e137d0" providerId="LiveId" clId="{8A7FA5BB-97BB-4757-B08F-92391B74E5AB}" dt="2021-05-22T14:29:13.529" v="5713" actId="14429"/>
          <ac:cxnSpMkLst>
            <pc:docMk/>
            <pc:sldMk cId="1256064280" sldId="388"/>
            <ac:cxnSpMk id="145" creationId="{809B6849-53F4-4DF9-BA46-3BFFD9AB4FD2}"/>
          </ac:cxnSpMkLst>
        </pc:cxnChg>
        <pc:cxnChg chg="add mod modVis">
          <ac:chgData name="Kulinich Bohdan" userId="48e65c9f34e137d0" providerId="LiveId" clId="{8A7FA5BB-97BB-4757-B08F-92391B74E5AB}" dt="2021-05-22T14:29:13.976" v="5714" actId="14429"/>
          <ac:cxnSpMkLst>
            <pc:docMk/>
            <pc:sldMk cId="1256064280" sldId="388"/>
            <ac:cxnSpMk id="146" creationId="{689FE659-090A-4AE1-BC85-94A570AA9C5C}"/>
          </ac:cxnSpMkLst>
        </pc:cxnChg>
        <pc:cxnChg chg="add mod modVis">
          <ac:chgData name="Kulinich Bohdan" userId="48e65c9f34e137d0" providerId="LiveId" clId="{8A7FA5BB-97BB-4757-B08F-92391B74E5AB}" dt="2021-05-22T14:29:14.594" v="5715" actId="14429"/>
          <ac:cxnSpMkLst>
            <pc:docMk/>
            <pc:sldMk cId="1256064280" sldId="388"/>
            <ac:cxnSpMk id="147" creationId="{B374CD96-9387-48C6-8322-BFE1E0A76A9E}"/>
          </ac:cxnSpMkLst>
        </pc:cxnChg>
        <pc:cxnChg chg="add mod modVis">
          <ac:chgData name="Kulinich Bohdan" userId="48e65c9f34e137d0" providerId="LiveId" clId="{8A7FA5BB-97BB-4757-B08F-92391B74E5AB}" dt="2021-05-22T14:29:15.882" v="5716" actId="14429"/>
          <ac:cxnSpMkLst>
            <pc:docMk/>
            <pc:sldMk cId="1256064280" sldId="388"/>
            <ac:cxnSpMk id="148" creationId="{1AE2A6BE-AA74-4270-B318-28EF2C3DBCC9}"/>
          </ac:cxnSpMkLst>
        </pc:cxnChg>
        <pc:cxnChg chg="add mod modVis">
          <ac:chgData name="Kulinich Bohdan" userId="48e65c9f34e137d0" providerId="LiveId" clId="{8A7FA5BB-97BB-4757-B08F-92391B74E5AB}" dt="2021-05-22T14:29:16.214" v="5717" actId="14429"/>
          <ac:cxnSpMkLst>
            <pc:docMk/>
            <pc:sldMk cId="1256064280" sldId="388"/>
            <ac:cxnSpMk id="149" creationId="{FBF92276-F726-4FCF-BFC4-7398B1A696B2}"/>
          </ac:cxnSpMkLst>
        </pc:cxnChg>
        <pc:cxnChg chg="add mod modVis">
          <ac:chgData name="Kulinich Bohdan" userId="48e65c9f34e137d0" providerId="LiveId" clId="{8A7FA5BB-97BB-4757-B08F-92391B74E5AB}" dt="2021-05-22T14:29:16.552" v="5718" actId="14429"/>
          <ac:cxnSpMkLst>
            <pc:docMk/>
            <pc:sldMk cId="1256064280" sldId="388"/>
            <ac:cxnSpMk id="150" creationId="{4861AABC-C189-40C9-845D-6D9489D55458}"/>
          </ac:cxnSpMkLst>
        </pc:cxnChg>
        <pc:cxnChg chg="add mod modVis">
          <ac:chgData name="Kulinich Bohdan" userId="48e65c9f34e137d0" providerId="LiveId" clId="{8A7FA5BB-97BB-4757-B08F-92391B74E5AB}" dt="2021-05-22T14:29:16.900" v="5719" actId="14429"/>
          <ac:cxnSpMkLst>
            <pc:docMk/>
            <pc:sldMk cId="1256064280" sldId="388"/>
            <ac:cxnSpMk id="151" creationId="{A89FC92E-0F5A-4A5F-A598-F4267F5F5F48}"/>
          </ac:cxnSpMkLst>
        </pc:cxnChg>
        <pc:cxnChg chg="add mod modVis">
          <ac:chgData name="Kulinich Bohdan" userId="48e65c9f34e137d0" providerId="LiveId" clId="{8A7FA5BB-97BB-4757-B08F-92391B74E5AB}" dt="2021-05-22T14:29:17.216" v="5720" actId="14429"/>
          <ac:cxnSpMkLst>
            <pc:docMk/>
            <pc:sldMk cId="1256064280" sldId="388"/>
            <ac:cxnSpMk id="152" creationId="{C5C6D711-61FC-41B7-95CB-4FE454529B43}"/>
          </ac:cxnSpMkLst>
        </pc:cxnChg>
        <pc:cxnChg chg="add mod modVis">
          <ac:chgData name="Kulinich Bohdan" userId="48e65c9f34e137d0" providerId="LiveId" clId="{8A7FA5BB-97BB-4757-B08F-92391B74E5AB}" dt="2021-05-22T14:29:17.539" v="5721" actId="14429"/>
          <ac:cxnSpMkLst>
            <pc:docMk/>
            <pc:sldMk cId="1256064280" sldId="388"/>
            <ac:cxnSpMk id="153" creationId="{AFCD7549-ED83-4695-8E2A-B29C51A803DA}"/>
          </ac:cxnSpMkLst>
        </pc:cxnChg>
        <pc:cxnChg chg="add mod modVis">
          <ac:chgData name="Kulinich Bohdan" userId="48e65c9f34e137d0" providerId="LiveId" clId="{8A7FA5BB-97BB-4757-B08F-92391B74E5AB}" dt="2021-05-22T14:29:17.871" v="5722" actId="14429"/>
          <ac:cxnSpMkLst>
            <pc:docMk/>
            <pc:sldMk cId="1256064280" sldId="388"/>
            <ac:cxnSpMk id="154" creationId="{3F0DC1C9-87F8-4DE5-877B-9072906AAD47}"/>
          </ac:cxnSpMkLst>
        </pc:cxnChg>
        <pc:cxnChg chg="add mod modVis">
          <ac:chgData name="Kulinich Bohdan" userId="48e65c9f34e137d0" providerId="LiveId" clId="{8A7FA5BB-97BB-4757-B08F-92391B74E5AB}" dt="2021-05-22T14:29:18.202" v="5723" actId="14429"/>
          <ac:cxnSpMkLst>
            <pc:docMk/>
            <pc:sldMk cId="1256064280" sldId="388"/>
            <ac:cxnSpMk id="155" creationId="{F9D6C231-D16A-4FC9-B5E5-AE7FFD273F51}"/>
          </ac:cxnSpMkLst>
        </pc:cxnChg>
        <pc:cxnChg chg="add mod modVis">
          <ac:chgData name="Kulinich Bohdan" userId="48e65c9f34e137d0" providerId="LiveId" clId="{8A7FA5BB-97BB-4757-B08F-92391B74E5AB}" dt="2021-05-22T14:29:18.572" v="5724" actId="14429"/>
          <ac:cxnSpMkLst>
            <pc:docMk/>
            <pc:sldMk cId="1256064280" sldId="388"/>
            <ac:cxnSpMk id="156" creationId="{0B4E1B71-F04D-4C9A-85C2-E83582802F6E}"/>
          </ac:cxnSpMkLst>
        </pc:cxnChg>
        <pc:cxnChg chg="add mod modVis">
          <ac:chgData name="Kulinich Bohdan" userId="48e65c9f34e137d0" providerId="LiveId" clId="{8A7FA5BB-97BB-4757-B08F-92391B74E5AB}" dt="2021-05-22T14:29:18.919" v="5725" actId="14429"/>
          <ac:cxnSpMkLst>
            <pc:docMk/>
            <pc:sldMk cId="1256064280" sldId="388"/>
            <ac:cxnSpMk id="157" creationId="{7237B1EA-2827-489C-B1E1-744B2975B16C}"/>
          </ac:cxnSpMkLst>
        </pc:cxnChg>
        <pc:cxnChg chg="add mod modVis">
          <ac:chgData name="Kulinich Bohdan" userId="48e65c9f34e137d0" providerId="LiveId" clId="{8A7FA5BB-97BB-4757-B08F-92391B74E5AB}" dt="2021-05-22T14:29:20.660" v="5726" actId="14429"/>
          <ac:cxnSpMkLst>
            <pc:docMk/>
            <pc:sldMk cId="1256064280" sldId="388"/>
            <ac:cxnSpMk id="158" creationId="{E39C2DE9-94D5-441A-824A-7A87EA8008BB}"/>
          </ac:cxnSpMkLst>
        </pc:cxnChg>
        <pc:cxnChg chg="add mod modVis">
          <ac:chgData name="Kulinich Bohdan" userId="48e65c9f34e137d0" providerId="LiveId" clId="{8A7FA5BB-97BB-4757-B08F-92391B74E5AB}" dt="2021-05-22T14:29:21.007" v="5727" actId="14429"/>
          <ac:cxnSpMkLst>
            <pc:docMk/>
            <pc:sldMk cId="1256064280" sldId="388"/>
            <ac:cxnSpMk id="159" creationId="{A8B8E40B-EF3A-4AE8-913A-8BD75C6A6B6F}"/>
          </ac:cxnSpMkLst>
        </pc:cxnChg>
        <pc:cxnChg chg="add mod modVis">
          <ac:chgData name="Kulinich Bohdan" userId="48e65c9f34e137d0" providerId="LiveId" clId="{8A7FA5BB-97BB-4757-B08F-92391B74E5AB}" dt="2021-05-22T14:29:21.346" v="5728" actId="14429"/>
          <ac:cxnSpMkLst>
            <pc:docMk/>
            <pc:sldMk cId="1256064280" sldId="388"/>
            <ac:cxnSpMk id="160" creationId="{10471874-70B1-4C7E-959F-68A58CDC748C}"/>
          </ac:cxnSpMkLst>
        </pc:cxnChg>
        <pc:cxnChg chg="add mod modVis">
          <ac:chgData name="Kulinich Bohdan" userId="48e65c9f34e137d0" providerId="LiveId" clId="{8A7FA5BB-97BB-4757-B08F-92391B74E5AB}" dt="2021-05-22T14:29:21.678" v="5729" actId="14429"/>
          <ac:cxnSpMkLst>
            <pc:docMk/>
            <pc:sldMk cId="1256064280" sldId="388"/>
            <ac:cxnSpMk id="161" creationId="{BD3F66A9-BDCA-4861-8534-1D40055CD628}"/>
          </ac:cxnSpMkLst>
        </pc:cxnChg>
        <pc:cxnChg chg="add mod modVis">
          <ac:chgData name="Kulinich Bohdan" userId="48e65c9f34e137d0" providerId="LiveId" clId="{8A7FA5BB-97BB-4757-B08F-92391B74E5AB}" dt="2021-05-22T14:29:23.845" v="5733" actId="14429"/>
          <ac:cxnSpMkLst>
            <pc:docMk/>
            <pc:sldMk cId="1256064280" sldId="388"/>
            <ac:cxnSpMk id="162" creationId="{5AD61869-66E2-403C-8EF7-FC3FBBD2BB98}"/>
          </ac:cxnSpMkLst>
        </pc:cxnChg>
      </pc:sldChg>
      <pc:sldChg chg="modSp mod modTransition">
        <pc:chgData name="Kulinich Bohdan" userId="48e65c9f34e137d0" providerId="LiveId" clId="{8A7FA5BB-97BB-4757-B08F-92391B74E5AB}" dt="2021-05-23T09:47:46.081" v="7291" actId="20577"/>
        <pc:sldMkLst>
          <pc:docMk/>
          <pc:sldMk cId="2392856674" sldId="425"/>
        </pc:sldMkLst>
        <pc:spChg chg="mod">
          <ac:chgData name="Kulinich Bohdan" userId="48e65c9f34e137d0" providerId="LiveId" clId="{8A7FA5BB-97BB-4757-B08F-92391B74E5AB}" dt="2021-05-23T09:47:46.081" v="729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addSp delSp modSp mod modTransition delAnim modAnim">
        <pc:chgData name="Kulinich Bohdan" userId="48e65c9f34e137d0" providerId="LiveId" clId="{8A7FA5BB-97BB-4757-B08F-92391B74E5AB}" dt="2021-05-23T09:47:02.210" v="7279"/>
        <pc:sldMkLst>
          <pc:docMk/>
          <pc:sldMk cId="2814267068" sldId="429"/>
        </pc:sldMkLst>
        <pc:spChg chg="del topLvl">
          <ac:chgData name="Kulinich Bohdan" userId="48e65c9f34e137d0" providerId="LiveId" clId="{8A7FA5BB-97BB-4757-B08F-92391B74E5AB}" dt="2021-05-18T09:28:43.362" v="1004" actId="478"/>
          <ac:spMkLst>
            <pc:docMk/>
            <pc:sldMk cId="2814267068" sldId="429"/>
            <ac:spMk id="11" creationId="{650C48D7-8381-4085-97A6-08D8DFF29949}"/>
          </ac:spMkLst>
        </pc:spChg>
        <pc:spChg chg="del">
          <ac:chgData name="Kulinich Bohdan" userId="48e65c9f34e137d0" providerId="LiveId" clId="{8A7FA5BB-97BB-4757-B08F-92391B74E5AB}" dt="2021-05-18T09:28:38.514" v="1003" actId="478"/>
          <ac:spMkLst>
            <pc:docMk/>
            <pc:sldMk cId="2814267068" sldId="429"/>
            <ac:spMk id="12" creationId="{F3985E5A-8574-473E-B5CF-4EA8AE114F6D}"/>
          </ac:spMkLst>
        </pc:spChg>
        <pc:spChg chg="del topLvl">
          <ac:chgData name="Kulinich Bohdan" userId="48e65c9f34e137d0" providerId="LiveId" clId="{8A7FA5BB-97BB-4757-B08F-92391B74E5AB}" dt="2021-05-19T10:04:43.215" v="2578" actId="478"/>
          <ac:spMkLst>
            <pc:docMk/>
            <pc:sldMk cId="2814267068" sldId="429"/>
            <ac:spMk id="13" creationId="{F54DE7DD-D79C-4D71-AC4A-CFA780A1FF00}"/>
          </ac:spMkLst>
        </pc:spChg>
        <pc:spChg chg="mod">
          <ac:chgData name="Kulinich Bohdan" userId="48e65c9f34e137d0" providerId="LiveId" clId="{8A7FA5BB-97BB-4757-B08F-92391B74E5AB}" dt="2021-05-18T09:28:44.465" v="1005"/>
          <ac:spMkLst>
            <pc:docMk/>
            <pc:sldMk cId="2814267068" sldId="429"/>
            <ac:spMk id="16" creationId="{EBAD738B-EDED-460E-AAFC-D14974D579C1}"/>
          </ac:spMkLst>
        </pc:spChg>
        <pc:spChg chg="mod topLvl">
          <ac:chgData name="Kulinich Bohdan" userId="48e65c9f34e137d0" providerId="LiveId" clId="{8A7FA5BB-97BB-4757-B08F-92391B74E5AB}" dt="2021-05-20T17:38:03.409" v="3054" actId="164"/>
          <ac:spMkLst>
            <pc:docMk/>
            <pc:sldMk cId="2814267068" sldId="429"/>
            <ac:spMk id="18" creationId="{C7DA04E3-CE7A-40BE-B9C2-A01BA964CD68}"/>
          </ac:spMkLst>
        </pc:spChg>
        <pc:spChg chg="mod">
          <ac:chgData name="Kulinich Bohdan" userId="48e65c9f34e137d0" providerId="LiveId" clId="{8A7FA5BB-97BB-4757-B08F-92391B74E5AB}" dt="2021-05-19T10:05:04.353" v="2596" actId="20577"/>
          <ac:spMkLst>
            <pc:docMk/>
            <pc:sldMk cId="2814267068" sldId="429"/>
            <ac:spMk id="22" creationId="{249AEF11-90B6-4704-9CA0-0FF238E789C6}"/>
          </ac:spMkLst>
        </pc:spChg>
        <pc:spChg chg="mod">
          <ac:chgData name="Kulinich Bohdan" userId="48e65c9f34e137d0" providerId="LiveId" clId="{8A7FA5BB-97BB-4757-B08F-92391B74E5AB}" dt="2021-05-23T09:42:29.248" v="6840" actId="403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8A7FA5BB-97BB-4757-B08F-92391B74E5AB}" dt="2021-05-23T09:43:22.706" v="6890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8A7FA5BB-97BB-4757-B08F-92391B74E5AB}" dt="2021-05-23T09:43:42.740" v="69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8A7FA5BB-97BB-4757-B08F-92391B74E5AB}" dt="2021-05-23T09:44:33.656" v="7016" actId="255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8A7FA5BB-97BB-4757-B08F-92391B74E5AB}" dt="2021-05-23T09:46:12.663" v="7195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8A7FA5BB-97BB-4757-B08F-92391B74E5AB}" dt="2021-05-23T09:46:45.605" v="7278" actId="14100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8A7FA5BB-97BB-4757-B08F-92391B74E5AB}" dt="2021-05-18T09:28:43.362" v="1004" actId="478"/>
          <ac:grpSpMkLst>
            <pc:docMk/>
            <pc:sldMk cId="2814267068" sldId="429"/>
            <ac:grpSpMk id="2" creationId="{5BB89635-CEFD-41B8-9591-00C73AB28412}"/>
          </ac:grpSpMkLst>
        </pc:grpChg>
        <pc:grpChg chg="add mod">
          <ac:chgData name="Kulinich Bohdan" userId="48e65c9f34e137d0" providerId="LiveId" clId="{8A7FA5BB-97BB-4757-B08F-92391B74E5AB}" dt="2021-05-20T17:38:03.409" v="3054" actId="164"/>
          <ac:grpSpMkLst>
            <pc:docMk/>
            <pc:sldMk cId="2814267068" sldId="429"/>
            <ac:grpSpMk id="2" creationId="{BA3A708B-2742-41C1-83E5-32D91D1B7181}"/>
          </ac:grpSpMkLst>
        </pc:grpChg>
        <pc:grpChg chg="add del mod">
          <ac:chgData name="Kulinich Bohdan" userId="48e65c9f34e137d0" providerId="LiveId" clId="{8A7FA5BB-97BB-4757-B08F-92391B74E5AB}" dt="2021-05-19T10:04:43.824" v="2579" actId="478"/>
          <ac:grpSpMkLst>
            <pc:docMk/>
            <pc:sldMk cId="2814267068" sldId="429"/>
            <ac:grpSpMk id="14" creationId="{4FDF57FA-FE3E-49DD-AEBA-2D3F142A320B}"/>
          </ac:grpSpMkLst>
        </pc:grpChg>
        <pc:grpChg chg="add del mod">
          <ac:chgData name="Kulinich Bohdan" userId="48e65c9f34e137d0" providerId="LiveId" clId="{8A7FA5BB-97BB-4757-B08F-92391B74E5AB}" dt="2021-05-19T10:04:48.123" v="2581" actId="478"/>
          <ac:grpSpMkLst>
            <pc:docMk/>
            <pc:sldMk cId="2814267068" sldId="429"/>
            <ac:grpSpMk id="17" creationId="{C4F0853D-186F-4295-8D6A-FEC357F91A8D}"/>
          </ac:grpSpMkLst>
        </pc:grpChg>
        <pc:grpChg chg="add mod">
          <ac:chgData name="Kulinich Bohdan" userId="48e65c9f34e137d0" providerId="LiveId" clId="{8A7FA5BB-97BB-4757-B08F-92391B74E5AB}" dt="2021-05-19T10:04:45.090" v="2580"/>
          <ac:grpSpMkLst>
            <pc:docMk/>
            <pc:sldMk cId="2814267068" sldId="429"/>
            <ac:grpSpMk id="20" creationId="{448A5731-C813-4FE7-82EF-07E67C665545}"/>
          </ac:grpSpMkLst>
        </pc:grpChg>
        <pc:picChg chg="mod ord">
          <ac:chgData name="Kulinich Bohdan" userId="48e65c9f34e137d0" providerId="LiveId" clId="{8A7FA5BB-97BB-4757-B08F-92391B74E5AB}" dt="2021-05-20T17:38:03.409" v="3054" actId="164"/>
          <ac:picMkLst>
            <pc:docMk/>
            <pc:sldMk cId="2814267068" sldId="429"/>
            <ac:picMk id="4" creationId="{4758F862-9B2A-4F59-AEF1-5F98BC94A36B}"/>
          </ac:picMkLst>
        </pc:picChg>
        <pc:picChg chg="mod">
          <ac:chgData name="Kulinich Bohdan" userId="48e65c9f34e137d0" providerId="LiveId" clId="{8A7FA5BB-97BB-4757-B08F-92391B74E5AB}" dt="2021-05-18T09:28:44.465" v="1005"/>
          <ac:picMkLst>
            <pc:docMk/>
            <pc:sldMk cId="2814267068" sldId="429"/>
            <ac:picMk id="15" creationId="{6CDAF29D-DD82-4D32-A0C3-9DB212C24E86}"/>
          </ac:picMkLst>
        </pc:picChg>
        <pc:picChg chg="del mod topLvl">
          <ac:chgData name="Kulinich Bohdan" userId="48e65c9f34e137d0" providerId="LiveId" clId="{8A7FA5BB-97BB-4757-B08F-92391B74E5AB}" dt="2021-05-19T10:04:48.123" v="2581" actId="478"/>
          <ac:picMkLst>
            <pc:docMk/>
            <pc:sldMk cId="2814267068" sldId="429"/>
            <ac:picMk id="19" creationId="{4E2B06AB-480A-4A94-BDE1-4EA7E2380888}"/>
          </ac:picMkLst>
        </pc:picChg>
        <pc:picChg chg="mod">
          <ac:chgData name="Kulinich Bohdan" userId="48e65c9f34e137d0" providerId="LiveId" clId="{8A7FA5BB-97BB-4757-B08F-92391B74E5AB}" dt="2021-05-19T10:04:45.090" v="2580"/>
          <ac:picMkLst>
            <pc:docMk/>
            <pc:sldMk cId="2814267068" sldId="429"/>
            <ac:picMk id="21" creationId="{B7E3D822-3E62-456B-A70E-C0DC6F7A9AF7}"/>
          </ac:picMkLst>
        </pc:picChg>
      </pc:sldChg>
      <pc:sldChg chg="addSp delSp modSp mod delAnim modAnim">
        <pc:chgData name="Kulinich Bohdan" userId="48e65c9f34e137d0" providerId="LiveId" clId="{8A7FA5BB-97BB-4757-B08F-92391B74E5AB}" dt="2021-05-20T17:35:32.381" v="3036" actId="553"/>
        <pc:sldMkLst>
          <pc:docMk/>
          <pc:sldMk cId="3629939914" sldId="430"/>
        </pc:sldMkLst>
        <pc:spChg chg="add mod">
          <ac:chgData name="Kulinich Bohdan" userId="48e65c9f34e137d0" providerId="LiveId" clId="{8A7FA5BB-97BB-4757-B08F-92391B74E5AB}" dt="2021-05-18T03:57:41.212" v="210" actId="1076"/>
          <ac:spMkLst>
            <pc:docMk/>
            <pc:sldMk cId="3629939914" sldId="430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2" creationId="{F5E0A945-B0FB-479B-B688-C2D0F8F95D60}"/>
          </ac:spMkLst>
        </pc:spChg>
        <pc:spChg chg="add mod topLvl">
          <ac:chgData name="Kulinich Bohdan" userId="48e65c9f34e137d0" providerId="LiveId" clId="{8A7FA5BB-97BB-4757-B08F-92391B74E5AB}" dt="2021-05-19T10:00:50.891" v="2476" actId="164"/>
          <ac:spMkLst>
            <pc:docMk/>
            <pc:sldMk cId="3629939914" sldId="430"/>
            <ac:spMk id="6" creationId="{C455324C-6A9E-440D-AAF7-47FB99AD2433}"/>
          </ac:spMkLst>
        </pc:spChg>
        <pc:spChg chg="mod ord">
          <ac:chgData name="Kulinich Bohdan" userId="48e65c9f34e137d0" providerId="LiveId" clId="{8A7FA5BB-97BB-4757-B08F-92391B74E5AB}" dt="2021-05-19T06:51:07.434" v="1324" actId="14100"/>
          <ac:spMkLst>
            <pc:docMk/>
            <pc:sldMk cId="3629939914" sldId="430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0:17.663" v="907" actId="478"/>
          <ac:spMkLst>
            <pc:docMk/>
            <pc:sldMk cId="3629939914" sldId="430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0:13.438" v="906" actId="478"/>
          <ac:spMkLst>
            <pc:docMk/>
            <pc:sldMk cId="3629939914" sldId="430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9T10:00:39.595" v="2475" actId="164"/>
          <ac:spMkLst>
            <pc:docMk/>
            <pc:sldMk cId="3629939914" sldId="430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35" creationId="{2CD8A453-AF06-4C00-BB17-D7030E2214B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2" creationId="{AA9A41D5-2A90-4567-9F5A-5B7420D5F484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53" creationId="{6C146441-9912-43ED-A3D1-88AF78A386FD}"/>
          </ac:spMkLst>
        </pc:spChg>
        <pc:spChg chg="add mod">
          <ac:chgData name="Kulinich Bohdan" userId="48e65c9f34e137d0" providerId="LiveId" clId="{8A7FA5BB-97BB-4757-B08F-92391B74E5AB}" dt="2021-05-18T03:48:56.904" v="105" actId="1076"/>
          <ac:spMkLst>
            <pc:docMk/>
            <pc:sldMk cId="3629939914" sldId="430"/>
            <ac:spMk id="91" creationId="{04A61210-B49C-4CD6-ABA0-B6EF2F892DB2}"/>
          </ac:spMkLst>
        </pc:spChg>
        <pc:spChg chg="add mod">
          <ac:chgData name="Kulinich Bohdan" userId="48e65c9f34e137d0" providerId="LiveId" clId="{8A7FA5BB-97BB-4757-B08F-92391B74E5AB}" dt="2021-05-18T03:49:14.620" v="109" actId="1076"/>
          <ac:spMkLst>
            <pc:docMk/>
            <pc:sldMk cId="3629939914" sldId="430"/>
            <ac:spMk id="92" creationId="{1BAF1EC8-E68E-4483-ACBE-C5F22EE9363F}"/>
          </ac:spMkLst>
        </pc:spChg>
        <pc:spChg chg="add mod">
          <ac:chgData name="Kulinich Bohdan" userId="48e65c9f34e137d0" providerId="LiveId" clId="{8A7FA5BB-97BB-4757-B08F-92391B74E5AB}" dt="2021-05-18T03:49:23.933" v="113" actId="1076"/>
          <ac:spMkLst>
            <pc:docMk/>
            <pc:sldMk cId="3629939914" sldId="430"/>
            <ac:spMk id="93" creationId="{1FE1DD13-C14C-47E5-BE34-117F4D37F088}"/>
          </ac:spMkLst>
        </pc:spChg>
        <pc:spChg chg="add mod">
          <ac:chgData name="Kulinich Bohdan" userId="48e65c9f34e137d0" providerId="LiveId" clId="{8A7FA5BB-97BB-4757-B08F-92391B74E5AB}" dt="2021-05-18T03:49:38.459" v="117" actId="1076"/>
          <ac:spMkLst>
            <pc:docMk/>
            <pc:sldMk cId="3629939914" sldId="430"/>
            <ac:spMk id="94" creationId="{8C53C183-4CE2-487C-AFC4-85D4049B2180}"/>
          </ac:spMkLst>
        </pc:spChg>
        <pc:spChg chg="add mod">
          <ac:chgData name="Kulinich Bohdan" userId="48e65c9f34e137d0" providerId="LiveId" clId="{8A7FA5BB-97BB-4757-B08F-92391B74E5AB}" dt="2021-05-18T03:49:48.727" v="121" actId="1076"/>
          <ac:spMkLst>
            <pc:docMk/>
            <pc:sldMk cId="3629939914" sldId="430"/>
            <ac:spMk id="95" creationId="{6E8966F8-F4E8-49EB-BF43-BAABB378ABA9}"/>
          </ac:spMkLst>
        </pc:spChg>
        <pc:spChg chg="add mod">
          <ac:chgData name="Kulinich Bohdan" userId="48e65c9f34e137d0" providerId="LiveId" clId="{8A7FA5BB-97BB-4757-B08F-92391B74E5AB}" dt="2021-05-18T03:50:01.393" v="127" actId="1076"/>
          <ac:spMkLst>
            <pc:docMk/>
            <pc:sldMk cId="3629939914" sldId="430"/>
            <ac:spMk id="96" creationId="{9C4BFBE9-1E86-4AFF-894B-A2DB9F3EAE6F}"/>
          </ac:spMkLst>
        </pc:spChg>
        <pc:spChg chg="add mod">
          <ac:chgData name="Kulinich Bohdan" userId="48e65c9f34e137d0" providerId="LiveId" clId="{8A7FA5BB-97BB-4757-B08F-92391B74E5AB}" dt="2021-05-18T03:50:10.681" v="131" actId="1076"/>
          <ac:spMkLst>
            <pc:docMk/>
            <pc:sldMk cId="3629939914" sldId="430"/>
            <ac:spMk id="97" creationId="{46DD225D-FBA8-4970-A8EB-AC3D579D47D9}"/>
          </ac:spMkLst>
        </pc:spChg>
        <pc:spChg chg="add mod">
          <ac:chgData name="Kulinich Bohdan" userId="48e65c9f34e137d0" providerId="LiveId" clId="{8A7FA5BB-97BB-4757-B08F-92391B74E5AB}" dt="2021-05-18T03:53:04.281" v="161" actId="1076"/>
          <ac:spMkLst>
            <pc:docMk/>
            <pc:sldMk cId="3629939914" sldId="430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4:06:13.970" v="300" actId="20577"/>
          <ac:spMkLst>
            <pc:docMk/>
            <pc:sldMk cId="3629939914" sldId="430"/>
            <ac:spMk id="101" creationId="{4C18628D-48C5-412C-B0A4-FEF9F11A38E8}"/>
          </ac:spMkLst>
        </pc:spChg>
        <pc:spChg chg="add mod">
          <ac:chgData name="Kulinich Bohdan" userId="48e65c9f34e137d0" providerId="LiveId" clId="{8A7FA5BB-97BB-4757-B08F-92391B74E5AB}" dt="2021-05-18T04:05:14.707" v="286" actId="1076"/>
          <ac:spMkLst>
            <pc:docMk/>
            <pc:sldMk cId="3629939914" sldId="430"/>
            <ac:spMk id="102" creationId="{1B2C4957-63A5-4F66-9F64-82DCD421D1B3}"/>
          </ac:spMkLst>
        </pc:spChg>
        <pc:spChg chg="add mod">
          <ac:chgData name="Kulinich Bohdan" userId="48e65c9f34e137d0" providerId="LiveId" clId="{8A7FA5BB-97BB-4757-B08F-92391B74E5AB}" dt="2021-05-18T04:08:16.553" v="318" actId="14100"/>
          <ac:spMkLst>
            <pc:docMk/>
            <pc:sldMk cId="3629939914" sldId="430"/>
            <ac:spMk id="104" creationId="{72A95005-124B-4697-99EE-3A80201F3FA3}"/>
          </ac:spMkLst>
        </pc:spChg>
        <pc:spChg chg="add mod">
          <ac:chgData name="Kulinich Bohdan" userId="48e65c9f34e137d0" providerId="LiveId" clId="{8A7FA5BB-97BB-4757-B08F-92391B74E5AB}" dt="2021-05-18T04:10:28.003" v="352" actId="1076"/>
          <ac:spMkLst>
            <pc:docMk/>
            <pc:sldMk cId="3629939914" sldId="430"/>
            <ac:spMk id="106" creationId="{500E084B-31E5-473B-831D-6E49E45EA238}"/>
          </ac:spMkLst>
        </pc:spChg>
        <pc:spChg chg="add mod">
          <ac:chgData name="Kulinich Bohdan" userId="48e65c9f34e137d0" providerId="LiveId" clId="{8A7FA5BB-97BB-4757-B08F-92391B74E5AB}" dt="2021-05-18T04:11:39.833" v="379" actId="1076"/>
          <ac:spMkLst>
            <pc:docMk/>
            <pc:sldMk cId="3629939914" sldId="430"/>
            <ac:spMk id="107" creationId="{28F4D246-9664-4AE8-923A-787A463E7C27}"/>
          </ac:spMkLst>
        </pc:spChg>
        <pc:spChg chg="add mod ord">
          <ac:chgData name="Kulinich Bohdan" userId="48e65c9f34e137d0" providerId="LiveId" clId="{8A7FA5BB-97BB-4757-B08F-92391B74E5AB}" dt="2021-05-19T06:28:44.305" v="1279" actId="167"/>
          <ac:spMkLst>
            <pc:docMk/>
            <pc:sldMk cId="3629939914" sldId="430"/>
            <ac:spMk id="109" creationId="{85D5C064-25C1-4E76-B458-20F7157C4162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7T15:19:13.962" v="1" actId="478"/>
          <ac:spMkLst>
            <pc:docMk/>
            <pc:sldMk cId="3629939914" sldId="430"/>
            <ac:spMk id="127" creationId="{52BCFE18-32C3-4AF4-AD3E-9D954E2FFBBE}"/>
          </ac:spMkLst>
        </pc:spChg>
        <pc:grpChg chg="add mod">
          <ac:chgData name="Kulinich Bohdan" userId="48e65c9f34e137d0" providerId="LiveId" clId="{8A7FA5BB-97BB-4757-B08F-92391B74E5AB}" dt="2021-05-20T17:35:32.381" v="3036" actId="553"/>
          <ac:grpSpMkLst>
            <pc:docMk/>
            <pc:sldMk cId="3629939914" sldId="430"/>
            <ac:grpSpMk id="3" creationId="{2362ED50-D4BE-4BF7-8662-407766BC7BE2}"/>
          </ac:grpSpMkLst>
        </pc:grpChg>
        <pc:grpChg chg="del">
          <ac:chgData name="Kulinich Bohdan" userId="48e65c9f34e137d0" providerId="LiveId" clId="{8A7FA5BB-97BB-4757-B08F-92391B74E5AB}" dt="2021-05-18T09:20:17.663" v="907" actId="478"/>
          <ac:grpSpMkLst>
            <pc:docMk/>
            <pc:sldMk cId="3629939914" sldId="430"/>
            <ac:grpSpMk id="3" creationId="{3B351B2D-61F6-4704-951D-2A7D728A73B9}"/>
          </ac:grpSpMkLst>
        </pc:grpChg>
        <pc:grpChg chg="add mod">
          <ac:chgData name="Kulinich Bohdan" userId="48e65c9f34e137d0" providerId="LiveId" clId="{8A7FA5BB-97BB-4757-B08F-92391B74E5AB}" dt="2021-05-19T10:00:50.891" v="2476" actId="164"/>
          <ac:grpSpMkLst>
            <pc:docMk/>
            <pc:sldMk cId="3629939914" sldId="430"/>
            <ac:grpSpMk id="4" creationId="{5D2910CB-D54F-4A15-AC26-E3DB8CBF1F3C}"/>
          </ac:grpSpMkLst>
        </pc:grpChg>
        <pc:grpChg chg="add del mod">
          <ac:chgData name="Kulinich Bohdan" userId="48e65c9f34e137d0" providerId="LiveId" clId="{8A7FA5BB-97BB-4757-B08F-92391B74E5AB}" dt="2021-05-18T09:22:07.049" v="938" actId="165"/>
          <ac:grpSpMkLst>
            <pc:docMk/>
            <pc:sldMk cId="3629939914" sldId="430"/>
            <ac:grpSpMk id="12" creationId="{0CB21A4C-B4E1-400D-BF78-391C0D205410}"/>
          </ac:grpSpMkLst>
        </pc:grpChg>
        <pc:grpChg chg="add del mod">
          <ac:chgData name="Kulinich Bohdan" userId="48e65c9f34e137d0" providerId="LiveId" clId="{8A7FA5BB-97BB-4757-B08F-92391B74E5AB}" dt="2021-05-19T09:54:01.461" v="2441" actId="165"/>
          <ac:grpSpMkLst>
            <pc:docMk/>
            <pc:sldMk cId="3629939914" sldId="430"/>
            <ac:grpSpMk id="13" creationId="{BF6EF18B-A297-4CC9-8804-E3E523A50C53}"/>
          </ac:grpSpMkLst>
        </pc:grpChg>
        <pc:picChg chg="add del mod">
          <ac:chgData name="Kulinich Bohdan" userId="48e65c9f34e137d0" providerId="LiveId" clId="{8A7FA5BB-97BB-4757-B08F-92391B74E5AB}" dt="2021-05-17T15:31:26.706" v="13" actId="478"/>
          <ac:picMkLst>
            <pc:docMk/>
            <pc:sldMk cId="3629939914" sldId="430"/>
            <ac:picMk id="5" creationId="{41BA0A3E-C4AF-4D7E-ADAF-193E5A84898C}"/>
          </ac:picMkLst>
        </pc:picChg>
        <pc:picChg chg="add mod topLvl modCrop">
          <ac:chgData name="Kulinich Bohdan" userId="48e65c9f34e137d0" providerId="LiveId" clId="{8A7FA5BB-97BB-4757-B08F-92391B74E5AB}" dt="2021-05-19T10:00:50.891" v="2476" actId="164"/>
          <ac:picMkLst>
            <pc:docMk/>
            <pc:sldMk cId="3629939914" sldId="430"/>
            <ac:picMk id="5" creationId="{E548E19C-8B74-4E0C-BE6A-86A3553C6593}"/>
          </ac:picMkLst>
        </pc:picChg>
        <pc:picChg chg="del">
          <ac:chgData name="Kulinich Bohdan" userId="48e65c9f34e137d0" providerId="LiveId" clId="{8A7FA5BB-97BB-4757-B08F-92391B74E5AB}" dt="2021-05-17T15:19:13.962" v="1" actId="478"/>
          <ac:picMkLst>
            <pc:docMk/>
            <pc:sldMk cId="3629939914" sldId="430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7T15:29:46.024" v="8" actId="478"/>
          <ac:picMkLst>
            <pc:docMk/>
            <pc:sldMk cId="3629939914" sldId="430"/>
            <ac:picMk id="8" creationId="{1759D8C3-5EA3-426E-9AC5-2770CEFAA292}"/>
          </ac:picMkLst>
        </pc:picChg>
        <pc:picChg chg="add del mod">
          <ac:chgData name="Kulinich Bohdan" userId="48e65c9f34e137d0" providerId="LiveId" clId="{8A7FA5BB-97BB-4757-B08F-92391B74E5AB}" dt="2021-05-17T15:30:28.045" v="10" actId="478"/>
          <ac:picMkLst>
            <pc:docMk/>
            <pc:sldMk cId="3629939914" sldId="430"/>
            <ac:picMk id="10" creationId="{BA9BD55B-B149-486B-BE33-EDECBCB02E27}"/>
          </ac:picMkLst>
        </pc:picChg>
        <pc:picChg chg="add del mod ord">
          <ac:chgData name="Kulinich Bohdan" userId="48e65c9f34e137d0" providerId="LiveId" clId="{8A7FA5BB-97BB-4757-B08F-92391B74E5AB}" dt="2021-05-17T15:46:26.905" v="45" actId="478"/>
          <ac:picMkLst>
            <pc:docMk/>
            <pc:sldMk cId="3629939914" sldId="430"/>
            <ac:picMk id="12" creationId="{571312BD-A4B2-4B9F-B907-5D6F2ECA3008}"/>
          </ac:picMkLst>
        </pc:picChg>
        <pc:picChg chg="add del mod">
          <ac:chgData name="Kulinich Bohdan" userId="48e65c9f34e137d0" providerId="LiveId" clId="{8A7FA5BB-97BB-4757-B08F-92391B74E5AB}" dt="2021-05-17T15:46:25.418" v="44" actId="478"/>
          <ac:picMkLst>
            <pc:docMk/>
            <pc:sldMk cId="3629939914" sldId="430"/>
            <ac:picMk id="14" creationId="{C1C201E3-18BF-4815-A757-93E2725ECCAA}"/>
          </ac:picMkLst>
        </pc:picChg>
        <pc:picChg chg="add del mod">
          <ac:chgData name="Kulinich Bohdan" userId="48e65c9f34e137d0" providerId="LiveId" clId="{8A7FA5BB-97BB-4757-B08F-92391B74E5AB}" dt="2021-05-17T15:43:02.473" v="27" actId="478"/>
          <ac:picMkLst>
            <pc:docMk/>
            <pc:sldMk cId="3629939914" sldId="430"/>
            <ac:picMk id="16" creationId="{B659D070-C137-433D-A99A-2453EFC10ADF}"/>
          </ac:picMkLst>
        </pc:picChg>
        <pc:picChg chg="add del mod ord modCrop">
          <ac:chgData name="Kulinich Bohdan" userId="48e65c9f34e137d0" providerId="LiveId" clId="{8A7FA5BB-97BB-4757-B08F-92391B74E5AB}" dt="2021-05-17T15:46:20.556" v="42" actId="478"/>
          <ac:picMkLst>
            <pc:docMk/>
            <pc:sldMk cId="3629939914" sldId="430"/>
            <ac:picMk id="18" creationId="{4BA937F8-2534-4652-B2B4-2C32D6B8714F}"/>
          </ac:picMkLst>
        </pc:picChg>
        <pc:picChg chg="add mod">
          <ac:chgData name="Kulinich Bohdan" userId="48e65c9f34e137d0" providerId="LiveId" clId="{8A7FA5BB-97BB-4757-B08F-92391B74E5AB}" dt="2021-05-19T10:00:39.595" v="2475" actId="164"/>
          <ac:picMkLst>
            <pc:docMk/>
            <pc:sldMk cId="3629939914" sldId="430"/>
            <ac:picMk id="46" creationId="{7ED78297-EC39-4341-941E-FD64347F06F8}"/>
          </ac:picMkLst>
        </pc:pic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32" creationId="{A8560FF6-FF5B-4A61-8530-A2DB916AD88B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7T15:19:13.962" v="1" actId="478"/>
          <ac:cxnSpMkLst>
            <pc:docMk/>
            <pc:sldMk cId="3629939914" sldId="430"/>
            <ac:cxnSpMk id="87" creationId="{5243182E-958E-46F2-9763-417B8276D2EB}"/>
          </ac:cxnSpMkLst>
        </pc:cxnChg>
        <pc:cxnChg chg="add mod">
          <ac:chgData name="Kulinich Bohdan" userId="48e65c9f34e137d0" providerId="LiveId" clId="{8A7FA5BB-97BB-4757-B08F-92391B74E5AB}" dt="2021-05-18T03:57:46.569" v="211" actId="14100"/>
          <ac:cxnSpMkLst>
            <pc:docMk/>
            <pc:sldMk cId="3629939914" sldId="430"/>
            <ac:cxnSpMk id="99" creationId="{F1D9EBB9-C261-4C94-8055-9E0A7F10AE0B}"/>
          </ac:cxnSpMkLst>
        </pc:cxnChg>
        <pc:cxnChg chg="add mod">
          <ac:chgData name="Kulinich Bohdan" userId="48e65c9f34e137d0" providerId="LiveId" clId="{8A7FA5BB-97BB-4757-B08F-92391B74E5AB}" dt="2021-05-18T03:58:18.446" v="217" actId="14100"/>
          <ac:cxnSpMkLst>
            <pc:docMk/>
            <pc:sldMk cId="3629939914" sldId="430"/>
            <ac:cxnSpMk id="100" creationId="{2EF96A02-6212-41F9-B696-AB3EE24B964F}"/>
          </ac:cxnSpMkLst>
        </pc:cxnChg>
        <pc:cxnChg chg="add mod">
          <ac:chgData name="Kulinich Bohdan" userId="48e65c9f34e137d0" providerId="LiveId" clId="{8A7FA5BB-97BB-4757-B08F-92391B74E5AB}" dt="2021-05-18T04:05:09.680" v="285" actId="1076"/>
          <ac:cxnSpMkLst>
            <pc:docMk/>
            <pc:sldMk cId="3629939914" sldId="430"/>
            <ac:cxnSpMk id="103" creationId="{135DEE39-EE80-4B31-868E-001345700FE9}"/>
          </ac:cxnSpMkLst>
        </pc:cxnChg>
        <pc:cxnChg chg="add mod">
          <ac:chgData name="Kulinich Bohdan" userId="48e65c9f34e137d0" providerId="LiveId" clId="{8A7FA5BB-97BB-4757-B08F-92391B74E5AB}" dt="2021-05-18T04:08:33.075" v="323" actId="14100"/>
          <ac:cxnSpMkLst>
            <pc:docMk/>
            <pc:sldMk cId="3629939914" sldId="430"/>
            <ac:cxnSpMk id="105" creationId="{720C6118-7FCA-4DF4-A1BA-CE30923B9C75}"/>
          </ac:cxnSpMkLst>
        </pc:cxnChg>
        <pc:cxnChg chg="add mod">
          <ac:chgData name="Kulinich Bohdan" userId="48e65c9f34e137d0" providerId="LiveId" clId="{8A7FA5BB-97BB-4757-B08F-92391B74E5AB}" dt="2021-05-18T04:11:54.963" v="383" actId="14100"/>
          <ac:cxnSpMkLst>
            <pc:docMk/>
            <pc:sldMk cId="3629939914" sldId="430"/>
            <ac:cxnSpMk id="108" creationId="{32F6BB9E-03A3-4D7A-8C35-6537058BE5F8}"/>
          </ac:cxnSpMkLst>
        </pc:cxnChg>
      </pc:sldChg>
      <pc:sldChg chg="addSp delSp modSp mod addAnim delAnim">
        <pc:chgData name="Kulinich Bohdan" userId="48e65c9f34e137d0" providerId="LiveId" clId="{8A7FA5BB-97BB-4757-B08F-92391B74E5AB}" dt="2021-05-17T15:50:10.705" v="67" actId="14429"/>
        <pc:sldMkLst>
          <pc:docMk/>
          <pc:sldMk cId="892962582" sldId="432"/>
        </pc:sldMkLst>
        <pc:spChg chg="add del mod ord">
          <ac:chgData name="Kulinich Bohdan" userId="48e65c9f34e137d0" providerId="LiveId" clId="{8A7FA5BB-97BB-4757-B08F-92391B74E5AB}" dt="2021-05-17T15:49:46.891" v="62" actId="1076"/>
          <ac:spMkLst>
            <pc:docMk/>
            <pc:sldMk cId="892962582" sldId="432"/>
            <ac:spMk id="23" creationId="{EFE2FCE7-7835-406A-99CA-70C9D5ADF9B6}"/>
          </ac:spMkLst>
        </pc:spChg>
        <pc:spChg chg="add del mod ord">
          <ac:chgData name="Kulinich Bohdan" userId="48e65c9f34e137d0" providerId="LiveId" clId="{8A7FA5BB-97BB-4757-B08F-92391B74E5AB}" dt="2021-05-17T15:50:09.171" v="66" actId="478"/>
          <ac:spMkLst>
            <pc:docMk/>
            <pc:sldMk cId="892962582" sldId="432"/>
            <ac:spMk id="55" creationId="{EAFCE108-DECD-4240-824C-355787EADBFC}"/>
          </ac:spMkLst>
        </pc:spChg>
        <pc:grpChg chg="mod">
          <ac:chgData name="Kulinich Bohdan" userId="48e65c9f34e137d0" providerId="LiveId" clId="{8A7FA5BB-97BB-4757-B08F-92391B74E5AB}" dt="2021-05-17T15:49:31.860" v="56" actId="1076"/>
          <ac:grpSpMkLst>
            <pc:docMk/>
            <pc:sldMk cId="892962582" sldId="432"/>
            <ac:grpSpMk id="8" creationId="{E79FC03C-6D73-403F-BCFF-57A07011564E}"/>
          </ac:grpSpMkLst>
        </pc:grpChg>
        <pc:picChg chg="mod modVis">
          <ac:chgData name="Kulinich Bohdan" userId="48e65c9f34e137d0" providerId="LiveId" clId="{8A7FA5BB-97BB-4757-B08F-92391B74E5AB}" dt="2021-05-17T15:50:10.705" v="67" actId="14429"/>
          <ac:picMkLst>
            <pc:docMk/>
            <pc:sldMk cId="892962582" sldId="432"/>
            <ac:picMk id="3" creationId="{01C98169-6215-4DE5-96C5-32D95E22EA9E}"/>
          </ac:picMkLst>
        </pc:picChg>
        <pc:picChg chg="add del mod">
          <ac:chgData name="Kulinich Bohdan" userId="48e65c9f34e137d0" providerId="LiveId" clId="{8A7FA5BB-97BB-4757-B08F-92391B74E5AB}" dt="2021-05-17T15:49:27.875" v="53" actId="21"/>
          <ac:picMkLst>
            <pc:docMk/>
            <pc:sldMk cId="892962582" sldId="432"/>
            <ac:picMk id="4" creationId="{A82A5C78-7384-464A-A5D9-92A71EF8CAE0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489272128" sldId="433"/>
        </pc:sldMkLst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2" creationId="{F5E0A945-B0FB-479B-B688-C2D0F8F95D60}"/>
          </ac:spMkLst>
        </pc:spChg>
        <pc:spChg chg="del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5:40.549" v="899" actId="478"/>
          <ac:spMkLst>
            <pc:docMk/>
            <pc:sldMk cId="489272128" sldId="433"/>
            <ac:spMk id="31" creationId="{025C4304-CCDA-464B-B00A-09461FE33343}"/>
          </ac:spMkLst>
        </pc:spChg>
        <pc:spChg chg="mod topLvl">
          <ac:chgData name="Kulinich Bohdan" userId="48e65c9f34e137d0" providerId="LiveId" clId="{8A7FA5BB-97BB-4757-B08F-92391B74E5AB}" dt="2021-05-18T09:15:44.126" v="900" actId="478"/>
          <ac:spMkLst>
            <pc:docMk/>
            <pc:sldMk cId="489272128" sldId="433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9T07:32:15.799" v="1887" actId="478"/>
          <ac:spMkLst>
            <pc:docMk/>
            <pc:sldMk cId="489272128" sldId="433"/>
            <ac:spMk id="35" creationId="{2CD8A453-AF06-4C00-BB17-D7030E2214B8}"/>
          </ac:spMkLst>
        </pc:spChg>
        <pc:spChg chg="mod">
          <ac:chgData name="Kulinich Bohdan" userId="48e65c9f34e137d0" providerId="LiveId" clId="{8A7FA5BB-97BB-4757-B08F-92391B74E5AB}" dt="2021-05-19T07:36:29.340" v="1940" actId="20577"/>
          <ac:spMkLst>
            <pc:docMk/>
            <pc:sldMk cId="489272128" sldId="433"/>
            <ac:spMk id="41" creationId="{AE59C569-46EC-4158-9BDD-52253D509EEC}"/>
          </ac:spMkLst>
        </pc:spChg>
        <pc:spChg chg="add mod">
          <ac:chgData name="Kulinich Bohdan" userId="48e65c9f34e137d0" providerId="LiveId" clId="{8A7FA5BB-97BB-4757-B08F-92391B74E5AB}" dt="2021-05-19T07:37:31.466" v="1948" actId="1076"/>
          <ac:spMkLst>
            <pc:docMk/>
            <pc:sldMk cId="489272128" sldId="433"/>
            <ac:spMk id="44" creationId="{A119260B-324F-4CD8-B615-7E6E4600A4D2}"/>
          </ac:spMkLst>
        </pc:spChg>
        <pc:spChg chg="add mod">
          <ac:chgData name="Kulinich Bohdan" userId="48e65c9f34e137d0" providerId="LiveId" clId="{8A7FA5BB-97BB-4757-B08F-92391B74E5AB}" dt="2021-05-19T07:37:39.617" v="1949" actId="1076"/>
          <ac:spMkLst>
            <pc:docMk/>
            <pc:sldMk cId="489272128" sldId="433"/>
            <ac:spMk id="45" creationId="{4F221BE3-EC59-4B57-AF0C-86CEF400CA67}"/>
          </ac:spMkLst>
        </pc:spChg>
        <pc:spChg chg="add mod">
          <ac:chgData name="Kulinich Bohdan" userId="48e65c9f34e137d0" providerId="LiveId" clId="{8A7FA5BB-97BB-4757-B08F-92391B74E5AB}" dt="2021-05-19T07:38:47.593" v="2005" actId="14100"/>
          <ac:spMkLst>
            <pc:docMk/>
            <pc:sldMk cId="489272128" sldId="433"/>
            <ac:spMk id="46" creationId="{622B7F98-045A-4D92-9462-F047FE71AA7B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2" creationId="{AA9A41D5-2A90-4567-9F5A-5B7420D5F484}"/>
          </ac:spMkLst>
        </pc:spChg>
        <pc:spChg chg="del mod">
          <ac:chgData name="Kulinich Bohdan" userId="48e65c9f34e137d0" providerId="LiveId" clId="{8A7FA5BB-97BB-4757-B08F-92391B74E5AB}" dt="2021-05-19T07:32:14.545" v="1886" actId="478"/>
          <ac:spMkLst>
            <pc:docMk/>
            <pc:sldMk cId="489272128" sldId="433"/>
            <ac:spMk id="53" creationId="{6C146441-9912-43ED-A3D1-88AF78A386F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5" creationId="{8CDCFB8B-7CC6-4A2C-A69C-5D3867F0C0CA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6" creationId="{E9B1DDF6-64CE-4DE1-B138-894096640941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7" creationId="{00BF6AF6-1422-45D1-A8F4-0ACF20F08216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18" creationId="{365D3FA2-308E-4AC2-B297-2010687F081D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3" creationId="{8DEDBB22-CD8C-479D-BBEC-98EB2FCB6DD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4" creationId="{E9288D7F-D640-4387-8CFD-F92206368D88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6" creationId="{2E46C71E-F41F-4520-B8E9-C172B383CECF}"/>
          </ac:spMkLst>
        </pc:spChg>
        <pc:spChg chg="del">
          <ac:chgData name="Kulinich Bohdan" userId="48e65c9f34e137d0" providerId="LiveId" clId="{8A7FA5BB-97BB-4757-B08F-92391B74E5AB}" dt="2021-05-19T07:32:12.840" v="1885" actId="478"/>
          <ac:spMkLst>
            <pc:docMk/>
            <pc:sldMk cId="489272128" sldId="433"/>
            <ac:spMk id="127" creationId="{52BCFE18-32C3-4AF4-AD3E-9D954E2FFBBE}"/>
          </ac:spMkLst>
        </pc:spChg>
        <pc:grpChg chg="del">
          <ac:chgData name="Kulinich Bohdan" userId="48e65c9f34e137d0" providerId="LiveId" clId="{8A7FA5BB-97BB-4757-B08F-92391B74E5AB}" dt="2021-05-18T09:15:44.126" v="900" actId="478"/>
          <ac:grpSpMkLst>
            <pc:docMk/>
            <pc:sldMk cId="489272128" sldId="433"/>
            <ac:grpSpMk id="3" creationId="{3B351B2D-61F6-4704-951D-2A7D728A73B9}"/>
          </ac:grpSpMkLst>
        </pc:grpChg>
        <pc:grpChg chg="add mod modVis">
          <ac:chgData name="Kulinich Bohdan" userId="48e65c9f34e137d0" providerId="LiveId" clId="{8A7FA5BB-97BB-4757-B08F-92391B74E5AB}" dt="2021-05-19T07:23:15.300" v="1882" actId="14429"/>
          <ac:grpSpMkLst>
            <pc:docMk/>
            <pc:sldMk cId="489272128" sldId="433"/>
            <ac:grpSpMk id="39" creationId="{AE2F455F-BDA6-4A60-8382-51F28DC72D03}"/>
          </ac:grpSpMkLst>
        </pc:grpChg>
        <pc:picChg chg="add del mod">
          <ac:chgData name="Kulinich Bohdan" userId="48e65c9f34e137d0" providerId="LiveId" clId="{8A7FA5BB-97BB-4757-B08F-92391B74E5AB}" dt="2021-05-19T07:32:41.448" v="1895" actId="478"/>
          <ac:picMkLst>
            <pc:docMk/>
            <pc:sldMk cId="489272128" sldId="433"/>
            <ac:picMk id="4" creationId="{4A68C8C8-FBE3-46A2-975B-7A4F60054DD8}"/>
          </ac:picMkLst>
        </pc:picChg>
        <pc:picChg chg="add del mod">
          <ac:chgData name="Kulinich Bohdan" userId="48e65c9f34e137d0" providerId="LiveId" clId="{8A7FA5BB-97BB-4757-B08F-92391B74E5AB}" dt="2021-05-18T09:16:15.907" v="902" actId="478"/>
          <ac:picMkLst>
            <pc:docMk/>
            <pc:sldMk cId="489272128" sldId="433"/>
            <ac:picMk id="5" creationId="{427C174D-2274-4866-96AE-262F5E5A13D7}"/>
          </ac:picMkLst>
        </pc:picChg>
        <pc:picChg chg="del mod">
          <ac:chgData name="Kulinich Bohdan" userId="48e65c9f34e137d0" providerId="LiveId" clId="{8A7FA5BB-97BB-4757-B08F-92391B74E5AB}" dt="2021-05-19T07:32:15.799" v="1887" actId="478"/>
          <ac:picMkLst>
            <pc:docMk/>
            <pc:sldMk cId="489272128" sldId="433"/>
            <ac:picMk id="6" creationId="{7403ADA4-0376-479E-A2E9-D978DEBF6129}"/>
          </ac:picMkLst>
        </pc:picChg>
        <pc:picChg chg="add del mod">
          <ac:chgData name="Kulinich Bohdan" userId="48e65c9f34e137d0" providerId="LiveId" clId="{8A7FA5BB-97BB-4757-B08F-92391B74E5AB}" dt="2021-05-19T07:32:39.775" v="1894" actId="478"/>
          <ac:picMkLst>
            <pc:docMk/>
            <pc:sldMk cId="489272128" sldId="433"/>
            <ac:picMk id="7" creationId="{1124F7E2-1554-4DC8-AF20-900CD8B867E6}"/>
          </ac:picMkLst>
        </pc:picChg>
        <pc:picChg chg="add del mod">
          <ac:chgData name="Kulinich Bohdan" userId="48e65c9f34e137d0" providerId="LiveId" clId="{8A7FA5BB-97BB-4757-B08F-92391B74E5AB}" dt="2021-05-18T09:18:46.136" v="904" actId="478"/>
          <ac:picMkLst>
            <pc:docMk/>
            <pc:sldMk cId="489272128" sldId="433"/>
            <ac:picMk id="8" creationId="{B04E9232-9960-4CFF-B1C8-887D8445C202}"/>
          </ac:picMkLst>
        </pc:picChg>
        <pc:picChg chg="add mod">
          <ac:chgData name="Kulinich Bohdan" userId="48e65c9f34e137d0" providerId="LiveId" clId="{8A7FA5BB-97BB-4757-B08F-92391B74E5AB}" dt="2021-05-19T07:33:06.115" v="1899" actId="1076"/>
          <ac:picMkLst>
            <pc:docMk/>
            <pc:sldMk cId="489272128" sldId="433"/>
            <ac:picMk id="9" creationId="{AFCC4AA5-1677-46F9-A8A9-68CAC3636BFA}"/>
          </ac:picMkLst>
        </pc:picChg>
        <pc:picChg chg="add del mod">
          <ac:chgData name="Kulinich Bohdan" userId="48e65c9f34e137d0" providerId="LiveId" clId="{8A7FA5BB-97BB-4757-B08F-92391B74E5AB}" dt="2021-05-18T09:28:22.558" v="996" actId="478"/>
          <ac:picMkLst>
            <pc:docMk/>
            <pc:sldMk cId="489272128" sldId="433"/>
            <ac:picMk id="10" creationId="{81EE3904-09E0-4F8C-B3C0-00720165CCE4}"/>
          </ac:picMkLst>
        </pc:picChg>
        <pc:picChg chg="add del mod">
          <ac:chgData name="Kulinich Bohdan" userId="48e65c9f34e137d0" providerId="LiveId" clId="{8A7FA5BB-97BB-4757-B08F-92391B74E5AB}" dt="2021-05-19T07:36:07.276" v="1909" actId="478"/>
          <ac:picMkLst>
            <pc:docMk/>
            <pc:sldMk cId="489272128" sldId="433"/>
            <ac:picMk id="11" creationId="{6E51F4C8-D429-4B0B-9849-2128DAC3145F}"/>
          </ac:picMkLst>
        </pc:picChg>
        <pc:picChg chg="add mod">
          <ac:chgData name="Kulinich Bohdan" userId="48e65c9f34e137d0" providerId="LiveId" clId="{8A7FA5BB-97BB-4757-B08F-92391B74E5AB}" dt="2021-05-17T15:51:17.569" v="81"/>
          <ac:picMkLst>
            <pc:docMk/>
            <pc:sldMk cId="489272128" sldId="433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8T09:28:23.113" v="997"/>
          <ac:picMkLst>
            <pc:docMk/>
            <pc:sldMk cId="489272128" sldId="433"/>
            <ac:picMk id="40" creationId="{587109CA-6642-44CC-84BF-1BB2058C463D}"/>
          </ac:picMkLst>
        </pc:picChg>
        <pc:picChg chg="add mod">
          <ac:chgData name="Kulinich Bohdan" userId="48e65c9f34e137d0" providerId="LiveId" clId="{8A7FA5BB-97BB-4757-B08F-92391B74E5AB}" dt="2021-05-19T07:38:32.692" v="1956"/>
          <ac:picMkLst>
            <pc:docMk/>
            <pc:sldMk cId="489272128" sldId="433"/>
            <ac:picMk id="47" creationId="{031037B8-09CC-4532-9C47-DF8B74113078}"/>
          </ac:picMkLst>
        </pc:pic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32" creationId="{A8560FF6-FF5B-4A61-8530-A2DB916AD88B}"/>
          </ac:cxnSpMkLst>
        </pc:cxnChg>
        <pc:cxnChg chg="add mod">
          <ac:chgData name="Kulinich Bohdan" userId="48e65c9f34e137d0" providerId="LiveId" clId="{8A7FA5BB-97BB-4757-B08F-92391B74E5AB}" dt="2021-05-19T07:37:12.926" v="1945" actId="1076"/>
          <ac:cxnSpMkLst>
            <pc:docMk/>
            <pc:sldMk cId="489272128" sldId="433"/>
            <ac:cxnSpMk id="42" creationId="{B8169785-5AF2-40FB-A00E-A8AD7C90A422}"/>
          </ac:cxnSpMkLst>
        </pc:cxnChg>
        <pc:cxnChg chg="add mod">
          <ac:chgData name="Kulinich Bohdan" userId="48e65c9f34e137d0" providerId="LiveId" clId="{8A7FA5BB-97BB-4757-B08F-92391B74E5AB}" dt="2021-05-19T07:37:10.567" v="1944" actId="14100"/>
          <ac:cxnSpMkLst>
            <pc:docMk/>
            <pc:sldMk cId="489272128" sldId="433"/>
            <ac:cxnSpMk id="43" creationId="{BF63E542-0208-4743-8EE2-6A306358187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0" creationId="{1D1888B9-5AC7-4C40-A82A-57EA00229BD3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1" creationId="{5657D1B3-770E-4A55-AA9E-2C0C8865C1E9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2" creationId="{491769CA-7ECE-438B-90D0-4833D780B15A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3" creationId="{60689B12-229E-4695-9BA9-5C02EA2A7B2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4" creationId="{2EBB5EC0-2365-49DC-A592-CD3BE5AC114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5" creationId="{895AE6D9-53EF-4226-9881-AA07F939876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7" creationId="{53443DA9-945F-469F-9A35-2FA0FF785A1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78" creationId="{D27D0E40-76D2-4607-AB12-3616C36F708C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1" creationId="{9E4E3F45-6FE8-49E7-95D7-04B377B672E2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2" creationId="{42103D01-DBE8-4511-9AB5-17CBDCCD3785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6" creationId="{09B495CC-2F36-46E4-9806-4A711BB9D194}"/>
          </ac:cxnSpMkLst>
        </pc:cxnChg>
        <pc:cxnChg chg="del">
          <ac:chgData name="Kulinich Bohdan" userId="48e65c9f34e137d0" providerId="LiveId" clId="{8A7FA5BB-97BB-4757-B08F-92391B74E5AB}" dt="2021-05-19T07:32:12.840" v="1885" actId="478"/>
          <ac:cxnSpMkLst>
            <pc:docMk/>
            <pc:sldMk cId="489272128" sldId="433"/>
            <ac:cxnSpMk id="87" creationId="{5243182E-958E-46F2-9763-417B8276D2EB}"/>
          </ac:cxnSpMkLst>
        </pc:cxnChg>
      </pc:sldChg>
      <pc:sldChg chg="delSp modSp add del mod">
        <pc:chgData name="Kulinich Bohdan" userId="48e65c9f34e137d0" providerId="LiveId" clId="{8A7FA5BB-97BB-4757-B08F-92391B74E5AB}" dt="2021-05-17T15:50:47.073" v="75" actId="47"/>
        <pc:sldMkLst>
          <pc:docMk/>
          <pc:sldMk cId="724437445" sldId="434"/>
        </pc:sldMkLst>
        <pc:spChg chg="mod">
          <ac:chgData name="Kulinich Bohdan" userId="48e65c9f34e137d0" providerId="LiveId" clId="{8A7FA5BB-97BB-4757-B08F-92391B74E5AB}" dt="2021-05-17T15:48:12.295" v="51" actId="6549"/>
          <ac:spMkLst>
            <pc:docMk/>
            <pc:sldMk cId="724437445" sldId="434"/>
            <ac:spMk id="33" creationId="{B7F3530E-5977-41C9-8467-681052401770}"/>
          </ac:spMkLst>
        </pc:spChg>
        <pc:picChg chg="del">
          <ac:chgData name="Kulinich Bohdan" userId="48e65c9f34e137d0" providerId="LiveId" clId="{8A7FA5BB-97BB-4757-B08F-92391B74E5AB}" dt="2021-05-17T15:47:59.850" v="50" actId="478"/>
          <ac:picMkLst>
            <pc:docMk/>
            <pc:sldMk cId="724437445" sldId="434"/>
            <ac:picMk id="12" creationId="{571312BD-A4B2-4B9F-B907-5D6F2ECA3008}"/>
          </ac:picMkLst>
        </pc:picChg>
        <pc:picChg chg="del">
          <ac:chgData name="Kulinich Bohdan" userId="48e65c9f34e137d0" providerId="LiveId" clId="{8A7FA5BB-97BB-4757-B08F-92391B74E5AB}" dt="2021-05-17T15:47:59.071" v="49" actId="478"/>
          <ac:picMkLst>
            <pc:docMk/>
            <pc:sldMk cId="724437445" sldId="434"/>
            <ac:picMk id="14" creationId="{C1C201E3-18BF-4815-A757-93E2725ECCAA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44.065" v="3038" actId="553"/>
        <pc:sldMkLst>
          <pc:docMk/>
          <pc:sldMk cId="1244175367" sldId="434"/>
        </pc:sldMkLst>
        <pc:spChg chg="mod">
          <ac:chgData name="Kulinich Bohdan" userId="48e65c9f34e137d0" providerId="LiveId" clId="{8A7FA5BB-97BB-4757-B08F-92391B74E5AB}" dt="2021-05-18T04:17:21.669" v="485" actId="20577"/>
          <ac:spMkLst>
            <pc:docMk/>
            <pc:sldMk cId="1244175367" sldId="434"/>
            <ac:spMk id="2" creationId="{22F98754-9E94-43BF-A05E-73876E954544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7" creationId="{AC8222CA-8A26-4397-8FDC-DAC8FD64FDE7}"/>
          </ac:spMkLst>
        </pc:spChg>
        <pc:spChg chg="del topLvl">
          <ac:chgData name="Kulinich Bohdan" userId="48e65c9f34e137d0" providerId="LiveId" clId="{8A7FA5BB-97BB-4757-B08F-92391B74E5AB}" dt="2021-05-18T09:27:49.810" v="989" actId="478"/>
          <ac:spMkLst>
            <pc:docMk/>
            <pc:sldMk cId="1244175367" sldId="434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27:46.491" v="988" actId="478"/>
          <ac:spMkLst>
            <pc:docMk/>
            <pc:sldMk cId="1244175367" sldId="434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1:57.873" v="2486" actId="478"/>
          <ac:spMkLst>
            <pc:docMk/>
            <pc:sldMk cId="1244175367" sldId="434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98" creationId="{281791E3-8563-46BD-9042-116C1CD75C00}"/>
          </ac:spMkLst>
        </pc:spChg>
        <pc:spChg chg="add mod">
          <ac:chgData name="Kulinich Bohdan" userId="48e65c9f34e137d0" providerId="LiveId" clId="{8A7FA5BB-97BB-4757-B08F-92391B74E5AB}" dt="2021-05-18T07:21:00.013" v="663" actId="1076"/>
          <ac:spMkLst>
            <pc:docMk/>
            <pc:sldMk cId="1244175367" sldId="434"/>
            <ac:spMk id="98" creationId="{B00E383B-D4E0-4547-80BB-D6B7B0B0EF19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1" creationId="{4C18628D-48C5-412C-B0A4-FEF9F11A38E8}"/>
          </ac:spMkLst>
        </pc:spChg>
        <pc:spChg chg="del">
          <ac:chgData name="Kulinich Bohdan" userId="48e65c9f34e137d0" providerId="LiveId" clId="{8A7FA5BB-97BB-4757-B08F-92391B74E5AB}" dt="2021-05-18T04:17:27.206" v="486" actId="478"/>
          <ac:spMkLst>
            <pc:docMk/>
            <pc:sldMk cId="1244175367" sldId="434"/>
            <ac:spMk id="102" creationId="{1B2C4957-63A5-4F66-9F64-82DCD421D1B3}"/>
          </ac:spMkLst>
        </pc:spChg>
        <pc:spChg chg="mod">
          <ac:chgData name="Kulinich Bohdan" userId="48e65c9f34e137d0" providerId="LiveId" clId="{8A7FA5BB-97BB-4757-B08F-92391B74E5AB}" dt="2021-05-18T09:27:50.880" v="990"/>
          <ac:spMkLst>
            <pc:docMk/>
            <pc:sldMk cId="1244175367" sldId="434"/>
            <ac:spMk id="104" creationId="{104B6395-672D-4FBE-80EC-C0D1D146776A}"/>
          </ac:spMkLst>
        </pc:spChg>
        <pc:spChg chg="del">
          <ac:chgData name="Kulinich Bohdan" userId="48e65c9f34e137d0" providerId="LiveId" clId="{8A7FA5BB-97BB-4757-B08F-92391B74E5AB}" dt="2021-05-18T04:16:47.244" v="464" actId="478"/>
          <ac:spMkLst>
            <pc:docMk/>
            <pc:sldMk cId="1244175367" sldId="434"/>
            <ac:spMk id="104" creationId="{72A95005-124B-4697-99EE-3A80201F3FA3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6" creationId="{500E084B-31E5-473B-831D-6E49E45EA23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06" creationId="{A0CDF265-68E0-4DC4-BB83-7D9421D1D540}"/>
          </ac:spMkLst>
        </pc:spChg>
        <pc:spChg chg="mod">
          <ac:chgData name="Kulinich Bohdan" userId="48e65c9f34e137d0" providerId="LiveId" clId="{8A7FA5BB-97BB-4757-B08F-92391B74E5AB}" dt="2021-05-18T04:18:06.753" v="509" actId="1076"/>
          <ac:spMkLst>
            <pc:docMk/>
            <pc:sldMk cId="1244175367" sldId="434"/>
            <ac:spMk id="107" creationId="{28F4D246-9664-4AE8-923A-787A463E7C27}"/>
          </ac:spMkLst>
        </pc:spChg>
        <pc:spChg chg="del">
          <ac:chgData name="Kulinich Bohdan" userId="48e65c9f34e137d0" providerId="LiveId" clId="{8A7FA5BB-97BB-4757-B08F-92391B74E5AB}" dt="2021-05-18T04:16:50.481" v="465" actId="478"/>
          <ac:spMkLst>
            <pc:docMk/>
            <pc:sldMk cId="1244175367" sldId="434"/>
            <ac:spMk id="109" creationId="{85D5C064-25C1-4E76-B458-20F7157C4162}"/>
          </ac:spMkLst>
        </pc:spChg>
        <pc:spChg chg="add mod">
          <ac:chgData name="Kulinich Bohdan" userId="48e65c9f34e137d0" providerId="LiveId" clId="{8A7FA5BB-97BB-4757-B08F-92391B74E5AB}" dt="2021-05-18T04:22:18.712" v="588" actId="14100"/>
          <ac:spMkLst>
            <pc:docMk/>
            <pc:sldMk cId="1244175367" sldId="434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1:59.625" v="2488"/>
          <ac:spMkLst>
            <pc:docMk/>
            <pc:sldMk cId="1244175367" sldId="434"/>
            <ac:spMk id="115" creationId="{BC128850-F13D-472C-990C-442E17398254}"/>
          </ac:spMkLst>
        </pc:spChg>
        <pc:grpChg chg="del">
          <ac:chgData name="Kulinich Bohdan" userId="48e65c9f34e137d0" providerId="LiveId" clId="{8A7FA5BB-97BB-4757-B08F-92391B74E5AB}" dt="2021-05-18T09:27:49.810" v="989" actId="478"/>
          <ac:grpSpMkLst>
            <pc:docMk/>
            <pc:sldMk cId="1244175367" sldId="434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1:58.482" v="2487" actId="478"/>
          <ac:grpSpMkLst>
            <pc:docMk/>
            <pc:sldMk cId="1244175367" sldId="434"/>
            <ac:grpSpMk id="102" creationId="{410D12A0-8262-4DFC-AD71-227FFA8AA2FE}"/>
          </ac:grpSpMkLst>
        </pc:grpChg>
        <pc:grpChg chg="add mod">
          <ac:chgData name="Kulinich Bohdan" userId="48e65c9f34e137d0" providerId="LiveId" clId="{8A7FA5BB-97BB-4757-B08F-92391B74E5AB}" dt="2021-05-20T17:35:44.065" v="3038" actId="553"/>
          <ac:grpSpMkLst>
            <pc:docMk/>
            <pc:sldMk cId="1244175367" sldId="434"/>
            <ac:grpSpMk id="105" creationId="{FB7D8F44-F74F-480C-BC36-86E41977CE32}"/>
          </ac:grpSpMkLst>
        </pc:grpChg>
        <pc:grpChg chg="add mod">
          <ac:chgData name="Kulinich Bohdan" userId="48e65c9f34e137d0" providerId="LiveId" clId="{8A7FA5BB-97BB-4757-B08F-92391B74E5AB}" dt="2021-05-19T10:01:59.625" v="2488"/>
          <ac:grpSpMkLst>
            <pc:docMk/>
            <pc:sldMk cId="1244175367" sldId="434"/>
            <ac:grpSpMk id="113" creationId="{B74D889E-9527-4879-AE20-136893185771}"/>
          </ac:grpSpMkLst>
        </pc:grpChg>
        <pc:picChg chg="add del mod ord modVis">
          <ac:chgData name="Kulinich Bohdan" userId="48e65c9f34e137d0" providerId="LiveId" clId="{8A7FA5BB-97BB-4757-B08F-92391B74E5AB}" dt="2021-05-18T07:19:12.289" v="617" actId="478"/>
          <ac:picMkLst>
            <pc:docMk/>
            <pc:sldMk cId="1244175367" sldId="434"/>
            <ac:picMk id="5" creationId="{4AA8CB86-3231-4712-B27E-AADFBD1516F1}"/>
          </ac:picMkLst>
        </pc:picChg>
        <pc:picChg chg="add del mod modVis modCrop">
          <ac:chgData name="Kulinich Bohdan" userId="48e65c9f34e137d0" providerId="LiveId" clId="{8A7FA5BB-97BB-4757-B08F-92391B74E5AB}" dt="2021-05-18T07:19:13.632" v="619" actId="478"/>
          <ac:picMkLst>
            <pc:docMk/>
            <pc:sldMk cId="1244175367" sldId="434"/>
            <ac:picMk id="7" creationId="{2274E488-315C-46FE-9A57-11E03D514170}"/>
          </ac:picMkLst>
        </pc:picChg>
        <pc:picChg chg="del">
          <ac:chgData name="Kulinich Bohdan" userId="48e65c9f34e137d0" providerId="LiveId" clId="{8A7FA5BB-97BB-4757-B08F-92391B74E5AB}" dt="2021-05-18T04:16:50.481" v="465" actId="478"/>
          <ac:picMkLst>
            <pc:docMk/>
            <pc:sldMk cId="1244175367" sldId="434"/>
            <ac:picMk id="8" creationId="{C18F1FAC-D3E1-40B3-A576-BF35DC2861DF}"/>
          </ac:picMkLst>
        </pc:picChg>
        <pc:picChg chg="add del mod ord modCrop">
          <ac:chgData name="Kulinich Bohdan" userId="48e65c9f34e137d0" providerId="LiveId" clId="{8A7FA5BB-97BB-4757-B08F-92391B74E5AB}" dt="2021-05-18T07:19:13.013" v="618" actId="478"/>
          <ac:picMkLst>
            <pc:docMk/>
            <pc:sldMk cId="1244175367" sldId="434"/>
            <ac:picMk id="12" creationId="{E3D78050-3FBE-4FF7-A3FD-65973846F5DC}"/>
          </ac:picMkLst>
        </pc:picChg>
        <pc:picChg chg="del">
          <ac:chgData name="Kulinich Bohdan" userId="48e65c9f34e137d0" providerId="LiveId" clId="{8A7FA5BB-97BB-4757-B08F-92391B74E5AB}" dt="2021-05-19T10:01:57.873" v="2486" actId="478"/>
          <ac:picMkLst>
            <pc:docMk/>
            <pc:sldMk cId="1244175367" sldId="434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8T09:27:50.880" v="990"/>
          <ac:picMkLst>
            <pc:docMk/>
            <pc:sldMk cId="1244175367" sldId="434"/>
            <ac:picMk id="103" creationId="{D7F36469-AAD9-4FA8-A23E-419B89267741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09" creationId="{04BA5F4D-5507-43C2-8C37-2506FFDC2976}"/>
          </ac:picMkLst>
        </pc:picChg>
        <pc:picChg chg="add mod">
          <ac:chgData name="Kulinich Bohdan" userId="48e65c9f34e137d0" providerId="LiveId" clId="{8A7FA5BB-97BB-4757-B08F-92391B74E5AB}" dt="2021-05-18T04:21:23.295" v="536"/>
          <ac:picMkLst>
            <pc:docMk/>
            <pc:sldMk cId="1244175367" sldId="434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1:59.625" v="2488"/>
          <ac:picMkLst>
            <pc:docMk/>
            <pc:sldMk cId="1244175367" sldId="434"/>
            <ac:picMk id="114" creationId="{0FA6CD22-C7C7-487C-A400-13FAA580F602}"/>
          </ac:picMkLst>
        </pc:picChg>
        <pc:cxnChg chg="ord">
          <ac:chgData name="Kulinich Bohdan" userId="48e65c9f34e137d0" providerId="LiveId" clId="{8A7FA5BB-97BB-4757-B08F-92391B74E5AB}" dt="2021-05-18T07:19:47.433" v="628" actId="166"/>
          <ac:cxnSpMkLst>
            <pc:docMk/>
            <pc:sldMk cId="1244175367" sldId="434"/>
            <ac:cxnSpMk id="9" creationId="{27379DB4-9DE1-4710-A253-1DA3A675F427}"/>
          </ac:cxnSpMkLst>
        </pc:cxnChg>
        <pc:cxnChg chg="add mod">
          <ac:chgData name="Kulinich Bohdan" userId="48e65c9f34e137d0" providerId="LiveId" clId="{8A7FA5BB-97BB-4757-B08F-92391B74E5AB}" dt="2021-05-18T07:19:58.272" v="629" actId="208"/>
          <ac:cxnSpMkLst>
            <pc:docMk/>
            <pc:sldMk cId="1244175367" sldId="434"/>
            <ac:cxnSpMk id="14" creationId="{951DDB0B-9C1F-4931-99A6-DE82A833D108}"/>
          </ac:cxnSpMkLst>
        </pc:cxnChg>
        <pc:cxnChg chg="ord">
          <ac:chgData name="Kulinich Bohdan" userId="48e65c9f34e137d0" providerId="LiveId" clId="{8A7FA5BB-97BB-4757-B08F-92391B74E5AB}" dt="2021-05-18T07:19:43.760" v="627" actId="166"/>
          <ac:cxnSpMkLst>
            <pc:docMk/>
            <pc:sldMk cId="1244175367" sldId="434"/>
            <ac:cxnSpMk id="15" creationId="{CCA4DDCD-16F7-46B9-B5DD-C92AC03DDC46}"/>
          </ac:cxnSpMkLst>
        </pc:cxnChg>
        <pc:cxnChg chg="add mod">
          <ac:chgData name="Kulinich Bohdan" userId="48e65c9f34e137d0" providerId="LiveId" clId="{8A7FA5BB-97BB-4757-B08F-92391B74E5AB}" dt="2021-05-18T07:21:19.026" v="669" actId="14100"/>
          <ac:cxnSpMkLst>
            <pc:docMk/>
            <pc:sldMk cId="1244175367" sldId="434"/>
            <ac:cxnSpMk id="101" creationId="{6B7FF046-B52F-46A4-9C3F-CEF3FE8B57B3}"/>
          </ac:cxnSpMkLst>
        </pc:cxnChg>
        <pc:cxnChg chg="del">
          <ac:chgData name="Kulinich Bohdan" userId="48e65c9f34e137d0" providerId="LiveId" clId="{8A7FA5BB-97BB-4757-B08F-92391B74E5AB}" dt="2021-05-18T04:17:27.206" v="486" actId="478"/>
          <ac:cxnSpMkLst>
            <pc:docMk/>
            <pc:sldMk cId="1244175367" sldId="434"/>
            <ac:cxnSpMk id="103" creationId="{135DEE39-EE80-4B31-868E-001345700FE9}"/>
          </ac:cxnSpMkLst>
        </pc:cxnChg>
        <pc:cxnChg chg="del">
          <ac:chgData name="Kulinich Bohdan" userId="48e65c9f34e137d0" providerId="LiveId" clId="{8A7FA5BB-97BB-4757-B08F-92391B74E5AB}" dt="2021-05-18T04:16:54.795" v="466" actId="478"/>
          <ac:cxnSpMkLst>
            <pc:docMk/>
            <pc:sldMk cId="1244175367" sldId="434"/>
            <ac:cxnSpMk id="105" creationId="{720C6118-7FCA-4DF4-A1BA-CE30923B9C75}"/>
          </ac:cxnSpMkLst>
        </pc:cxnChg>
        <pc:cxnChg chg="mod">
          <ac:chgData name="Kulinich Bohdan" userId="48e65c9f34e137d0" providerId="LiveId" clId="{8A7FA5BB-97BB-4757-B08F-92391B74E5AB}" dt="2021-05-18T04:18:11.345" v="511" actId="14100"/>
          <ac:cxnSpMkLst>
            <pc:docMk/>
            <pc:sldMk cId="1244175367" sldId="434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8T04:18:34.029" v="519" actId="14100"/>
          <ac:cxnSpMkLst>
            <pc:docMk/>
            <pc:sldMk cId="1244175367" sldId="434"/>
            <ac:cxnSpMk id="110" creationId="{43CAABD5-4172-4423-A88D-A118992317D0}"/>
          </ac:cxnSpMkLst>
        </pc:cxnChg>
      </pc:sldChg>
      <pc:sldChg chg="modSp add del mod modTransition modAnim">
        <pc:chgData name="Kulinich Bohdan" userId="48e65c9f34e137d0" providerId="LiveId" clId="{8A7FA5BB-97BB-4757-B08F-92391B74E5AB}" dt="2021-05-17T15:32:46.429" v="19" actId="47"/>
        <pc:sldMkLst>
          <pc:docMk/>
          <pc:sldMk cId="1829027174" sldId="434"/>
        </pc:sldMkLst>
        <pc:picChg chg="mod">
          <ac:chgData name="Kulinich Bohdan" userId="48e65c9f34e137d0" providerId="LiveId" clId="{8A7FA5BB-97BB-4757-B08F-92391B74E5AB}" dt="2021-05-17T15:32:07.670" v="16" actId="14100"/>
          <ac:picMkLst>
            <pc:docMk/>
            <pc:sldMk cId="1829027174" sldId="434"/>
            <ac:picMk id="12" creationId="{571312BD-A4B2-4B9F-B907-5D6F2ECA300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35:52.115" v="3040" actId="553"/>
        <pc:sldMkLst>
          <pc:docMk/>
          <pc:sldMk cId="2414175772" sldId="435"/>
        </pc:sldMkLst>
        <pc:spChg chg="del">
          <ac:chgData name="Kulinich Bohdan" userId="48e65c9f34e137d0" providerId="LiveId" clId="{8A7FA5BB-97BB-4757-B08F-92391B74E5AB}" dt="2021-05-18T07:29:53.172" v="674" actId="478"/>
          <ac:spMkLst>
            <pc:docMk/>
            <pc:sldMk cId="2414175772" sldId="435"/>
            <ac:spMk id="2" creationId="{22F98754-9E94-43BF-A05E-73876E954544}"/>
          </ac:spMkLst>
        </pc:spChg>
        <pc:spChg chg="add mod ord">
          <ac:chgData name="Kulinich Bohdan" userId="48e65c9f34e137d0" providerId="LiveId" clId="{8A7FA5BB-97BB-4757-B08F-92391B74E5AB}" dt="2021-05-18T07:34:18.402" v="810" actId="166"/>
          <ac:spMkLst>
            <pc:docMk/>
            <pc:sldMk cId="2414175772" sldId="435"/>
            <ac:spMk id="4" creationId="{EFC13156-3529-495A-B2B6-1D56292DEF9C}"/>
          </ac:spMkLst>
        </pc:spChg>
        <pc:spChg chg="del topLvl">
          <ac:chgData name="Kulinich Bohdan" userId="48e65c9f34e137d0" providerId="LiveId" clId="{8A7FA5BB-97BB-4757-B08F-92391B74E5AB}" dt="2021-05-18T09:13:33.358" v="897" actId="478"/>
          <ac:spMkLst>
            <pc:docMk/>
            <pc:sldMk cId="2414175772" sldId="435"/>
            <ac:spMk id="30" creationId="{D1F3E1D1-F544-4927-AB19-CBFDFDAEBA06}"/>
          </ac:spMkLst>
        </pc:spChg>
        <pc:spChg chg="del">
          <ac:chgData name="Kulinich Bohdan" userId="48e65c9f34e137d0" providerId="LiveId" clId="{8A7FA5BB-97BB-4757-B08F-92391B74E5AB}" dt="2021-05-18T09:11:44.447" v="890" actId="478"/>
          <ac:spMkLst>
            <pc:docMk/>
            <pc:sldMk cId="2414175772" sldId="435"/>
            <ac:spMk id="31" creationId="{025C4304-CCDA-464B-B00A-09461FE33343}"/>
          </ac:spMkLst>
        </pc:spChg>
        <pc:spChg chg="del topLvl">
          <ac:chgData name="Kulinich Bohdan" userId="48e65c9f34e137d0" providerId="LiveId" clId="{8A7FA5BB-97BB-4757-B08F-92391B74E5AB}" dt="2021-05-19T10:02:11.454" v="2490" actId="478"/>
          <ac:spMkLst>
            <pc:docMk/>
            <pc:sldMk cId="2414175772" sldId="435"/>
            <ac:spMk id="33" creationId="{B7F3530E-5977-41C9-8467-681052401770}"/>
          </ac:spMkLst>
        </pc:spChg>
        <pc:spChg chg="del mod">
          <ac:chgData name="Kulinich Bohdan" userId="48e65c9f34e137d0" providerId="LiveId" clId="{8A7FA5BB-97BB-4757-B08F-92391B74E5AB}" dt="2021-05-18T07:29:56.810" v="678" actId="478"/>
          <ac:spMkLst>
            <pc:docMk/>
            <pc:sldMk cId="2414175772" sldId="435"/>
            <ac:spMk id="98" creationId="{B00E383B-D4E0-4547-80BB-D6B7B0B0EF19}"/>
          </ac:spMkLst>
        </pc:spChg>
        <pc:spChg chg="add mod">
          <ac:chgData name="Kulinich Bohdan" userId="48e65c9f34e137d0" providerId="LiveId" clId="{8A7FA5BB-97BB-4757-B08F-92391B74E5AB}" dt="2021-05-18T07:36:55.851" v="889" actId="20577"/>
          <ac:spMkLst>
            <pc:docMk/>
            <pc:sldMk cId="2414175772" sldId="435"/>
            <ac:spMk id="99" creationId="{CE461F78-E34C-4294-B191-8481D95F4F3B}"/>
          </ac:spMkLst>
        </pc:spChg>
        <pc:spChg chg="add mod">
          <ac:chgData name="Kulinich Bohdan" userId="48e65c9f34e137d0" providerId="LiveId" clId="{8A7FA5BB-97BB-4757-B08F-92391B74E5AB}" dt="2021-05-18T07:31:02.937" v="769" actId="553"/>
          <ac:spMkLst>
            <pc:docMk/>
            <pc:sldMk cId="2414175772" sldId="435"/>
            <ac:spMk id="102" creationId="{54F969E3-B021-4912-BEB2-51C3C3C9B069}"/>
          </ac:spMkLst>
        </pc:spChg>
        <pc:spChg chg="add mod">
          <ac:chgData name="Kulinich Bohdan" userId="48e65c9f34e137d0" providerId="LiveId" clId="{8A7FA5BB-97BB-4757-B08F-92391B74E5AB}" dt="2021-05-18T07:36:26.183" v="858" actId="14100"/>
          <ac:spMkLst>
            <pc:docMk/>
            <pc:sldMk cId="2414175772" sldId="435"/>
            <ac:spMk id="104" creationId="{A2BEAD17-EB4C-4055-89D6-D55CD687936F}"/>
          </ac:spMkLst>
        </pc:spChg>
        <pc:spChg chg="add mod modVis">
          <ac:chgData name="Kulinich Bohdan" userId="48e65c9f34e137d0" providerId="LiveId" clId="{8A7FA5BB-97BB-4757-B08F-92391B74E5AB}" dt="2021-05-18T07:36:27.541" v="859" actId="14429"/>
          <ac:spMkLst>
            <pc:docMk/>
            <pc:sldMk cId="2414175772" sldId="435"/>
            <ac:spMk id="105" creationId="{40FA6FD0-A940-4D41-A7E1-C84A8F17A932}"/>
          </ac:spMkLst>
        </pc:spChg>
        <pc:spChg chg="mod">
          <ac:chgData name="Kulinich Bohdan" userId="48e65c9f34e137d0" providerId="LiveId" clId="{8A7FA5BB-97BB-4757-B08F-92391B74E5AB}" dt="2021-05-18T09:28:15.971" v="994"/>
          <ac:spMkLst>
            <pc:docMk/>
            <pc:sldMk cId="2414175772" sldId="435"/>
            <ac:spMk id="106" creationId="{307D4D04-78CC-4851-AB29-5AEEEE120802}"/>
          </ac:spMkLst>
        </pc:spChg>
        <pc:spChg chg="del">
          <ac:chgData name="Kulinich Bohdan" userId="48e65c9f34e137d0" providerId="LiveId" clId="{8A7FA5BB-97BB-4757-B08F-92391B74E5AB}" dt="2021-05-18T07:29:59.698" v="682" actId="478"/>
          <ac:spMkLst>
            <pc:docMk/>
            <pc:sldMk cId="2414175772" sldId="435"/>
            <ac:spMk id="107" creationId="{28F4D246-9664-4AE8-923A-787A463E7C27}"/>
          </ac:spMkLst>
        </pc:spChg>
        <pc:spChg chg="add mod">
          <ac:chgData name="Kulinich Bohdan" userId="48e65c9f34e137d0" providerId="LiveId" clId="{8A7FA5BB-97BB-4757-B08F-92391B74E5AB}" dt="2021-05-19T06:21:33.151" v="1138" actId="14100"/>
          <ac:spMkLst>
            <pc:docMk/>
            <pc:sldMk cId="2414175772" sldId="435"/>
            <ac:spMk id="107" creationId="{8D55DB63-B0A6-4709-830C-E2EF90549B5D}"/>
          </ac:spMkLst>
        </pc:spChg>
        <pc:spChg chg="add mod">
          <ac:chgData name="Kulinich Bohdan" userId="48e65c9f34e137d0" providerId="LiveId" clId="{8A7FA5BB-97BB-4757-B08F-92391B74E5AB}" dt="2021-05-19T06:21:12.506" v="1133" actId="14100"/>
          <ac:spMkLst>
            <pc:docMk/>
            <pc:sldMk cId="2414175772" sldId="435"/>
            <ac:spMk id="109" creationId="{E6DB6D0E-2028-425A-82CA-11DF4058EC23}"/>
          </ac:spMkLst>
        </pc:spChg>
        <pc:spChg chg="add mod">
          <ac:chgData name="Kulinich Bohdan" userId="48e65c9f34e137d0" providerId="LiveId" clId="{8A7FA5BB-97BB-4757-B08F-92391B74E5AB}" dt="2021-05-20T11:04:02.293" v="2608" actId="20577"/>
          <ac:spMkLst>
            <pc:docMk/>
            <pc:sldMk cId="2414175772" sldId="435"/>
            <ac:spMk id="110" creationId="{20E14C39-B728-4D14-84E7-5390F70BC1AC}"/>
          </ac:spMkLst>
        </pc:spChg>
        <pc:spChg chg="add mod">
          <ac:chgData name="Kulinich Bohdan" userId="48e65c9f34e137d0" providerId="LiveId" clId="{8A7FA5BB-97BB-4757-B08F-92391B74E5AB}" dt="2021-05-19T06:21:08.914" v="1132" actId="14100"/>
          <ac:spMkLst>
            <pc:docMk/>
            <pc:sldMk cId="2414175772" sldId="435"/>
            <ac:spMk id="111" creationId="{A450E0EF-A2F7-49BA-AC8C-A6E3BB91A2B8}"/>
          </ac:spMkLst>
        </pc:spChg>
        <pc:spChg chg="add mod">
          <ac:chgData name="Kulinich Bohdan" userId="48e65c9f34e137d0" providerId="LiveId" clId="{8A7FA5BB-97BB-4757-B08F-92391B74E5AB}" dt="2021-05-20T11:04:07.715" v="2610" actId="20577"/>
          <ac:spMkLst>
            <pc:docMk/>
            <pc:sldMk cId="2414175772" sldId="435"/>
            <ac:spMk id="112" creationId="{9F530699-368D-4A00-9CB7-54FDD35D8BD9}"/>
          </ac:spMkLst>
        </pc:spChg>
        <pc:spChg chg="del">
          <ac:chgData name="Kulinich Bohdan" userId="48e65c9f34e137d0" providerId="LiveId" clId="{8A7FA5BB-97BB-4757-B08F-92391B74E5AB}" dt="2021-05-18T07:30:02.168" v="683" actId="478"/>
          <ac:spMkLst>
            <pc:docMk/>
            <pc:sldMk cId="2414175772" sldId="435"/>
            <ac:spMk id="112" creationId="{A2C8A99D-A31D-4846-8C7C-56736FC44348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4" creationId="{7DAC78C4-F010-4464-A178-31FAA46C7A94}"/>
          </ac:spMkLst>
        </pc:spChg>
        <pc:spChg chg="mod">
          <ac:chgData name="Kulinich Bohdan" userId="48e65c9f34e137d0" providerId="LiveId" clId="{8A7FA5BB-97BB-4757-B08F-92391B74E5AB}" dt="2021-05-19T10:02:13.628" v="2492"/>
          <ac:spMkLst>
            <pc:docMk/>
            <pc:sldMk cId="2414175772" sldId="435"/>
            <ac:spMk id="118" creationId="{E8B70D88-4196-451D-98D9-B92D9D17F2D1}"/>
          </ac:spMkLst>
        </pc:spChg>
        <pc:grpChg chg="del">
          <ac:chgData name="Kulinich Bohdan" userId="48e65c9f34e137d0" providerId="LiveId" clId="{8A7FA5BB-97BB-4757-B08F-92391B74E5AB}" dt="2021-05-18T09:13:33.358" v="897" actId="478"/>
          <ac:grpSpMkLst>
            <pc:docMk/>
            <pc:sldMk cId="2414175772" sldId="435"/>
            <ac:grpSpMk id="3" creationId="{3B351B2D-61F6-4704-951D-2A7D728A73B9}"/>
          </ac:grpSpMkLst>
        </pc:grpChg>
        <pc:grpChg chg="add del mod">
          <ac:chgData name="Kulinich Bohdan" userId="48e65c9f34e137d0" providerId="LiveId" clId="{8A7FA5BB-97BB-4757-B08F-92391B74E5AB}" dt="2021-05-19T10:02:12.410" v="2491" actId="478"/>
          <ac:grpSpMkLst>
            <pc:docMk/>
            <pc:sldMk cId="2414175772" sldId="435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5:52.115" v="3040" actId="553"/>
          <ac:grpSpMkLst>
            <pc:docMk/>
            <pc:sldMk cId="2414175772" sldId="435"/>
            <ac:grpSpMk id="113" creationId="{154D785E-006C-48DF-86F1-65D97235C3D5}"/>
          </ac:grpSpMkLst>
        </pc:grpChg>
        <pc:grpChg chg="add mod">
          <ac:chgData name="Kulinich Bohdan" userId="48e65c9f34e137d0" providerId="LiveId" clId="{8A7FA5BB-97BB-4757-B08F-92391B74E5AB}" dt="2021-05-19T10:02:13.628" v="2492"/>
          <ac:grpSpMkLst>
            <pc:docMk/>
            <pc:sldMk cId="2414175772" sldId="435"/>
            <ac:grpSpMk id="116" creationId="{24219D00-B8F5-4420-9927-0BE36A3398AA}"/>
          </ac:grpSpMkLst>
        </pc:grpChg>
        <pc:picChg chg="add del mod modCrop">
          <ac:chgData name="Kulinich Bohdan" userId="48e65c9f34e137d0" providerId="LiveId" clId="{8A7FA5BB-97BB-4757-B08F-92391B74E5AB}" dt="2021-05-18T09:13:25.923" v="896" actId="478"/>
          <ac:picMkLst>
            <pc:docMk/>
            <pc:sldMk cId="2414175772" sldId="435"/>
            <ac:picMk id="5" creationId="{620E8BBC-C3BE-42FE-BEEA-A704D539C004}"/>
          </ac:picMkLst>
        </pc:picChg>
        <pc:picChg chg="add del mod">
          <ac:chgData name="Kulinich Bohdan" userId="48e65c9f34e137d0" providerId="LiveId" clId="{8A7FA5BB-97BB-4757-B08F-92391B74E5AB}" dt="2021-05-18T09:28:14.706" v="993" actId="478"/>
          <ac:picMkLst>
            <pc:docMk/>
            <pc:sldMk cId="2414175772" sldId="435"/>
            <ac:picMk id="8" creationId="{E885D990-2AB0-43C3-8BFC-82E3E5624803}"/>
          </ac:picMkLst>
        </pc:picChg>
        <pc:picChg chg="add del mod">
          <ac:chgData name="Kulinich Bohdan" userId="48e65c9f34e137d0" providerId="LiveId" clId="{8A7FA5BB-97BB-4757-B08F-92391B74E5AB}" dt="2021-05-19T06:19:32.831" v="1107" actId="478"/>
          <ac:picMkLst>
            <pc:docMk/>
            <pc:sldMk cId="2414175772" sldId="435"/>
            <ac:picMk id="21" creationId="{256D0AD2-1C15-4F1F-93EE-6EB0525C4EE1}"/>
          </ac:picMkLst>
        </pc:picChg>
        <pc:picChg chg="del">
          <ac:chgData name="Kulinich Bohdan" userId="48e65c9f34e137d0" providerId="LiveId" clId="{8A7FA5BB-97BB-4757-B08F-92391B74E5AB}" dt="2021-05-19T10:02:11.454" v="2490" actId="478"/>
          <ac:picMkLst>
            <pc:docMk/>
            <pc:sldMk cId="2414175772" sldId="435"/>
            <ac:picMk id="46" creationId="{7ED78297-EC39-4341-941E-FD64347F06F8}"/>
          </ac:picMkLst>
        </pc:picChg>
        <pc:picChg chg="add mod">
          <ac:chgData name="Kulinich Bohdan" userId="48e65c9f34e137d0" providerId="LiveId" clId="{8A7FA5BB-97BB-4757-B08F-92391B74E5AB}" dt="2021-05-18T07:36:41.548" v="860"/>
          <ac:picMkLst>
            <pc:docMk/>
            <pc:sldMk cId="2414175772" sldId="435"/>
            <ac:picMk id="98" creationId="{9636D004-CDD1-45F4-9544-E1BD9A65B307}"/>
          </ac:picMkLst>
        </pc:picChg>
        <pc:picChg chg="mod">
          <ac:chgData name="Kulinich Bohdan" userId="48e65c9f34e137d0" providerId="LiveId" clId="{8A7FA5BB-97BB-4757-B08F-92391B74E5AB}" dt="2021-05-18T09:28:15.971" v="994"/>
          <ac:picMkLst>
            <pc:docMk/>
            <pc:sldMk cId="2414175772" sldId="435"/>
            <ac:picMk id="101" creationId="{3661AD12-20F3-41F5-A403-F19FFBDA1477}"/>
          </ac:picMkLst>
        </pc:picChg>
        <pc:picChg chg="del">
          <ac:chgData name="Kulinich Bohdan" userId="48e65c9f34e137d0" providerId="LiveId" clId="{8A7FA5BB-97BB-4757-B08F-92391B74E5AB}" dt="2021-05-18T07:30:02.168" v="683" actId="478"/>
          <ac:picMkLst>
            <pc:docMk/>
            <pc:sldMk cId="2414175772" sldId="435"/>
            <ac:picMk id="111" creationId="{112A435D-011C-4799-9BF3-D643B7AA2436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5" creationId="{7DFE134E-5DF0-4F5C-A1B9-558E270F982F}"/>
          </ac:picMkLst>
        </pc:picChg>
        <pc:picChg chg="mod">
          <ac:chgData name="Kulinich Bohdan" userId="48e65c9f34e137d0" providerId="LiveId" clId="{8A7FA5BB-97BB-4757-B08F-92391B74E5AB}" dt="2021-05-19T10:02:13.628" v="2492"/>
          <ac:picMkLst>
            <pc:docMk/>
            <pc:sldMk cId="2414175772" sldId="435"/>
            <ac:picMk id="117" creationId="{A0EAB99D-CF96-4201-BF25-70C274A1AB42}"/>
          </ac:picMkLst>
        </pc:picChg>
        <pc:cxnChg chg="add mod">
          <ac:chgData name="Kulinich Bohdan" userId="48e65c9f34e137d0" providerId="LiveId" clId="{8A7FA5BB-97BB-4757-B08F-92391B74E5AB}" dt="2021-05-19T06:14:39.453" v="1083" actId="14100"/>
          <ac:cxnSpMkLst>
            <pc:docMk/>
            <pc:sldMk cId="2414175772" sldId="435"/>
            <ac:cxnSpMk id="3" creationId="{390B97AD-F059-45B3-8807-5B0869CAD78F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18T07:32:34.546" v="772" actId="208"/>
          <ac:cxnSpMkLst>
            <pc:docMk/>
            <pc:sldMk cId="2414175772" sldId="435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18T07:33:54.295" v="802" actId="478"/>
          <ac:cxnSpMkLst>
            <pc:docMk/>
            <pc:sldMk cId="2414175772" sldId="435"/>
            <ac:cxnSpMk id="14" creationId="{951DDB0B-9C1F-4931-99A6-DE82A833D108}"/>
          </ac:cxnSpMkLst>
        </pc:cxnChg>
        <pc:cxnChg chg="del">
          <ac:chgData name="Kulinich Bohdan" userId="48e65c9f34e137d0" providerId="LiveId" clId="{8A7FA5BB-97BB-4757-B08F-92391B74E5AB}" dt="2021-05-18T07:29:54.089" v="675" actId="478"/>
          <ac:cxnSpMkLst>
            <pc:docMk/>
            <pc:sldMk cId="2414175772" sldId="435"/>
            <ac:cxnSpMk id="99" creationId="{F1D9EBB9-C261-4C94-8055-9E0A7F10AE0B}"/>
          </ac:cxnSpMkLst>
        </pc:cxnChg>
        <pc:cxnChg chg="del">
          <ac:chgData name="Kulinich Bohdan" userId="48e65c9f34e137d0" providerId="LiveId" clId="{8A7FA5BB-97BB-4757-B08F-92391B74E5AB}" dt="2021-05-18T07:29:54.606" v="676" actId="478"/>
          <ac:cxnSpMkLst>
            <pc:docMk/>
            <pc:sldMk cId="2414175772" sldId="435"/>
            <ac:cxnSpMk id="100" creationId="{2EF96A02-6212-41F9-B696-AB3EE24B964F}"/>
          </ac:cxnSpMkLst>
        </pc:cxnChg>
        <pc:cxnChg chg="del">
          <ac:chgData name="Kulinich Bohdan" userId="48e65c9f34e137d0" providerId="LiveId" clId="{8A7FA5BB-97BB-4757-B08F-92391B74E5AB}" dt="2021-05-18T07:29:57.711" v="679" actId="478"/>
          <ac:cxnSpMkLst>
            <pc:docMk/>
            <pc:sldMk cId="2414175772" sldId="435"/>
            <ac:cxnSpMk id="101" creationId="{6B7FF046-B52F-46A4-9C3F-CEF3FE8B57B3}"/>
          </ac:cxnSpMkLst>
        </pc:cxnChg>
        <pc:cxnChg chg="add mod ord">
          <ac:chgData name="Kulinich Bohdan" userId="48e65c9f34e137d0" providerId="LiveId" clId="{8A7FA5BB-97BB-4757-B08F-92391B74E5AB}" dt="2021-05-18T07:34:40.105" v="813" actId="167"/>
          <ac:cxnSpMkLst>
            <pc:docMk/>
            <pc:sldMk cId="2414175772" sldId="435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18T07:29:59.128" v="681" actId="478"/>
          <ac:cxnSpMkLst>
            <pc:docMk/>
            <pc:sldMk cId="2414175772" sldId="435"/>
            <ac:cxnSpMk id="108" creationId="{32F6BB9E-03A3-4D7A-8C35-6537058BE5F8}"/>
          </ac:cxnSpMkLst>
        </pc:cxnChg>
        <pc:cxnChg chg="add mod">
          <ac:chgData name="Kulinich Bohdan" userId="48e65c9f34e137d0" providerId="LiveId" clId="{8A7FA5BB-97BB-4757-B08F-92391B74E5AB}" dt="2021-05-19T06:17:19.010" v="1085" actId="14100"/>
          <ac:cxnSpMkLst>
            <pc:docMk/>
            <pc:sldMk cId="2414175772" sldId="435"/>
            <ac:cxnSpMk id="108" creationId="{B64607EF-F0F1-4446-86E2-4CD75B290DD9}"/>
          </ac:cxnSpMkLst>
        </pc:cxnChg>
        <pc:cxnChg chg="del">
          <ac:chgData name="Kulinich Bohdan" userId="48e65c9f34e137d0" providerId="LiveId" clId="{8A7FA5BB-97BB-4757-B08F-92391B74E5AB}" dt="2021-05-18T07:29:58.528" v="680" actId="478"/>
          <ac:cxnSpMkLst>
            <pc:docMk/>
            <pc:sldMk cId="2414175772" sldId="435"/>
            <ac:cxnSpMk id="110" creationId="{43CAABD5-4172-4423-A88D-A118992317D0}"/>
          </ac:cxnSpMkLst>
        </pc:cxnChg>
      </pc:sldChg>
      <pc:sldChg chg="addSp delSp modSp add mod addAnim delAnim modAnim">
        <pc:chgData name="Kulinich Bohdan" userId="48e65c9f34e137d0" providerId="LiveId" clId="{8A7FA5BB-97BB-4757-B08F-92391B74E5AB}" dt="2021-05-20T17:36:00.181" v="3042" actId="553"/>
        <pc:sldMkLst>
          <pc:docMk/>
          <pc:sldMk cId="119400224" sldId="436"/>
        </pc:sldMkLst>
        <pc:spChg chg="del">
          <ac:chgData name="Kulinich Bohdan" userId="48e65c9f34e137d0" providerId="LiveId" clId="{8A7FA5BB-97BB-4757-B08F-92391B74E5AB}" dt="2021-05-19T10:02:23.529" v="2494" actId="478"/>
          <ac:spMkLst>
            <pc:docMk/>
            <pc:sldMk cId="119400224" sldId="436"/>
            <ac:spMk id="33" creationId="{B7F3530E-5977-41C9-8467-681052401770}"/>
          </ac:spMkLst>
        </pc:spChg>
        <pc:spChg chg="add del mod">
          <ac:chgData name="Kulinich Bohdan" userId="48e65c9f34e137d0" providerId="LiveId" clId="{8A7FA5BB-97BB-4757-B08F-92391B74E5AB}" dt="2021-05-19T06:23:55.273" v="1189" actId="14100"/>
          <ac:spMkLst>
            <pc:docMk/>
            <pc:sldMk cId="119400224" sldId="436"/>
            <ac:spMk id="99" creationId="{CE461F78-E34C-4294-B191-8481D95F4F3B}"/>
          </ac:spMkLst>
        </pc:spChg>
        <pc:spChg chg="del">
          <ac:chgData name="Kulinich Bohdan" userId="48e65c9f34e137d0" providerId="LiveId" clId="{8A7FA5BB-97BB-4757-B08F-92391B74E5AB}" dt="2021-05-19T06:23:24.340" v="1145" actId="478"/>
          <ac:spMkLst>
            <pc:docMk/>
            <pc:sldMk cId="119400224" sldId="436"/>
            <ac:spMk id="102" creationId="{54F969E3-B021-4912-BEB2-51C3C3C9B069}"/>
          </ac:spMkLst>
        </pc:spChg>
        <pc:spChg chg="del">
          <ac:chgData name="Kulinich Bohdan" userId="48e65c9f34e137d0" providerId="LiveId" clId="{8A7FA5BB-97BB-4757-B08F-92391B74E5AB}" dt="2021-05-19T06:23:23.787" v="1144" actId="478"/>
          <ac:spMkLst>
            <pc:docMk/>
            <pc:sldMk cId="119400224" sldId="436"/>
            <ac:spMk id="107" creationId="{8D55DB63-B0A6-4709-830C-E2EF90549B5D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07" creationId="{DC8ABE43-D7CD-479D-9D37-8C61CD383349}"/>
          </ac:spMkLst>
        </pc:spChg>
        <pc:spChg chg="del">
          <ac:chgData name="Kulinich Bohdan" userId="48e65c9f34e137d0" providerId="LiveId" clId="{8A7FA5BB-97BB-4757-B08F-92391B74E5AB}" dt="2021-05-19T06:23:24.910" v="1146" actId="478"/>
          <ac:spMkLst>
            <pc:docMk/>
            <pc:sldMk cId="119400224" sldId="436"/>
            <ac:spMk id="109" creationId="{E6DB6D0E-2028-425A-82CA-11DF4058EC23}"/>
          </ac:spMkLst>
        </pc:spChg>
        <pc:spChg chg="del">
          <ac:chgData name="Kulinich Bohdan" userId="48e65c9f34e137d0" providerId="LiveId" clId="{8A7FA5BB-97BB-4757-B08F-92391B74E5AB}" dt="2021-05-19T06:23:25.674" v="1147" actId="478"/>
          <ac:spMkLst>
            <pc:docMk/>
            <pc:sldMk cId="119400224" sldId="436"/>
            <ac:spMk id="110" creationId="{20E14C39-B728-4D14-84E7-5390F70BC1AC}"/>
          </ac:spMkLst>
        </pc:spChg>
        <pc:spChg chg="del">
          <ac:chgData name="Kulinich Bohdan" userId="48e65c9f34e137d0" providerId="LiveId" clId="{8A7FA5BB-97BB-4757-B08F-92391B74E5AB}" dt="2021-05-19T06:23:26.790" v="1149" actId="478"/>
          <ac:spMkLst>
            <pc:docMk/>
            <pc:sldMk cId="119400224" sldId="436"/>
            <ac:spMk id="111" creationId="{A450E0EF-A2F7-49BA-AC8C-A6E3BB91A2B8}"/>
          </ac:spMkLst>
        </pc:spChg>
        <pc:spChg chg="mod">
          <ac:chgData name="Kulinich Bohdan" userId="48e65c9f34e137d0" providerId="LiveId" clId="{8A7FA5BB-97BB-4757-B08F-92391B74E5AB}" dt="2021-05-19T10:02:25.263" v="2496"/>
          <ac:spMkLst>
            <pc:docMk/>
            <pc:sldMk cId="119400224" sldId="436"/>
            <ac:spMk id="111" creationId="{C4EBA0C9-EEB6-4F45-9EA8-B9C43F4F2464}"/>
          </ac:spMkLst>
        </pc:spChg>
        <pc:spChg chg="del">
          <ac:chgData name="Kulinich Bohdan" userId="48e65c9f34e137d0" providerId="LiveId" clId="{8A7FA5BB-97BB-4757-B08F-92391B74E5AB}" dt="2021-05-19T06:23:26.212" v="1148" actId="478"/>
          <ac:spMkLst>
            <pc:docMk/>
            <pc:sldMk cId="119400224" sldId="436"/>
            <ac:spMk id="112" creationId="{9F530699-368D-4A00-9CB7-54FDD35D8BD9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3" creationId="{7F9A5364-F1AC-4CDA-ABAC-57FBEC20C8C8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4" creationId="{F3B3B0F0-64E2-4527-8591-35E9E36DDA46}"/>
          </ac:spMkLst>
        </pc:spChg>
        <pc:spChg chg="add mod">
          <ac:chgData name="Kulinich Bohdan" userId="48e65c9f34e137d0" providerId="LiveId" clId="{8A7FA5BB-97BB-4757-B08F-92391B74E5AB}" dt="2021-05-19T06:36:59.267" v="1289" actId="1076"/>
          <ac:spMkLst>
            <pc:docMk/>
            <pc:sldMk cId="119400224" sldId="436"/>
            <ac:spMk id="115" creationId="{A990314D-CA93-4B86-8A54-172CB16D1DE7}"/>
          </ac:spMkLst>
        </pc:spChg>
        <pc:spChg chg="add mod">
          <ac:chgData name="Kulinich Bohdan" userId="48e65c9f34e137d0" providerId="LiveId" clId="{8A7FA5BB-97BB-4757-B08F-92391B74E5AB}" dt="2021-05-19T06:27:08.248" v="1277" actId="1076"/>
          <ac:spMkLst>
            <pc:docMk/>
            <pc:sldMk cId="119400224" sldId="436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6:37:18.748" v="1291" actId="1076"/>
          <ac:spMkLst>
            <pc:docMk/>
            <pc:sldMk cId="119400224" sldId="436"/>
            <ac:spMk id="117" creationId="{F313BCB7-D59C-41AC-89E6-D5D311BD736C}"/>
          </ac:spMkLst>
        </pc:spChg>
        <pc:spChg chg="add mod">
          <ac:chgData name="Kulinich Bohdan" userId="48e65c9f34e137d0" providerId="LiveId" clId="{8A7FA5BB-97BB-4757-B08F-92391B74E5AB}" dt="2021-05-19T06:37:27.730" v="1293" actId="20577"/>
          <ac:spMkLst>
            <pc:docMk/>
            <pc:sldMk cId="119400224" sldId="436"/>
            <ac:spMk id="118" creationId="{16542759-6AC6-42C5-B6AD-8CB46F02EBF2}"/>
          </ac:spMkLst>
        </pc:spChg>
        <pc:spChg chg="add mod">
          <ac:chgData name="Kulinich Bohdan" userId="48e65c9f34e137d0" providerId="LiveId" clId="{8A7FA5BB-97BB-4757-B08F-92391B74E5AB}" dt="2021-05-19T06:38:40.185" v="1313" actId="20577"/>
          <ac:spMkLst>
            <pc:docMk/>
            <pc:sldMk cId="119400224" sldId="436"/>
            <ac:spMk id="119" creationId="{7C0874DD-C427-46C2-BF18-2902429714BC}"/>
          </ac:spMkLst>
        </pc:spChg>
        <pc:spChg chg="add del mod">
          <ac:chgData name="Kulinich Bohdan" userId="48e65c9f34e137d0" providerId="LiveId" clId="{8A7FA5BB-97BB-4757-B08F-92391B74E5AB}" dt="2021-05-19T07:04:51.241" v="1506" actId="21"/>
          <ac:spMkLst>
            <pc:docMk/>
            <pc:sldMk cId="119400224" sldId="436"/>
            <ac:spMk id="120" creationId="{149E219D-6877-4830-9CD1-42F82D59FD23}"/>
          </ac:spMkLst>
        </pc:spChg>
        <pc:grpChg chg="del">
          <ac:chgData name="Kulinich Bohdan" userId="48e65c9f34e137d0" providerId="LiveId" clId="{8A7FA5BB-97BB-4757-B08F-92391B74E5AB}" dt="2021-05-19T10:02:24.091" v="2495" actId="478"/>
          <ac:grpSpMkLst>
            <pc:docMk/>
            <pc:sldMk cId="119400224" sldId="436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0.181" v="3042" actId="553"/>
          <ac:grpSpMkLst>
            <pc:docMk/>
            <pc:sldMk cId="119400224" sldId="436"/>
            <ac:grpSpMk id="102" creationId="{AAD037D1-04D1-468B-8521-4820973620C4}"/>
          </ac:grpSpMkLst>
        </pc:grpChg>
        <pc:grpChg chg="add mod">
          <ac:chgData name="Kulinich Bohdan" userId="48e65c9f34e137d0" providerId="LiveId" clId="{8A7FA5BB-97BB-4757-B08F-92391B74E5AB}" dt="2021-05-19T10:02:25.263" v="2496"/>
          <ac:grpSpMkLst>
            <pc:docMk/>
            <pc:sldMk cId="119400224" sldId="436"/>
            <ac:grpSpMk id="109" creationId="{0F42A87A-4521-4FED-A0EA-9F889E3D3E99}"/>
          </ac:grpSpMkLst>
        </pc:grpChg>
        <pc:picChg chg="del">
          <ac:chgData name="Kulinich Bohdan" userId="48e65c9f34e137d0" providerId="LiveId" clId="{8A7FA5BB-97BB-4757-B08F-92391B74E5AB}" dt="2021-05-19T10:02:23.529" v="2494" actId="478"/>
          <ac:picMkLst>
            <pc:docMk/>
            <pc:sldMk cId="119400224" sldId="436"/>
            <ac:picMk id="46" creationId="{7ED78297-EC39-4341-941E-FD64347F06F8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08" creationId="{1E355438-A98A-4E27-AA86-ADE54587EFF4}"/>
          </ac:picMkLst>
        </pc:picChg>
        <pc:picChg chg="mod">
          <ac:chgData name="Kulinich Bohdan" userId="48e65c9f34e137d0" providerId="LiveId" clId="{8A7FA5BB-97BB-4757-B08F-92391B74E5AB}" dt="2021-05-19T10:02:25.263" v="2496"/>
          <ac:picMkLst>
            <pc:docMk/>
            <pc:sldMk cId="119400224" sldId="436"/>
            <ac:picMk id="110" creationId="{3D470224-C909-4647-A478-A20E1B0BD96D}"/>
          </ac:picMkLst>
        </pc:picChg>
        <pc:cxnChg chg="del">
          <ac:chgData name="Kulinich Bohdan" userId="48e65c9f34e137d0" providerId="LiveId" clId="{8A7FA5BB-97BB-4757-B08F-92391B74E5AB}" dt="2021-05-19T06:23:20.364" v="1143" actId="478"/>
          <ac:cxnSpMkLst>
            <pc:docMk/>
            <pc:sldMk cId="119400224" sldId="436"/>
            <ac:cxnSpMk id="3" creationId="{390B97AD-F059-45B3-8807-5B0869CAD78F}"/>
          </ac:cxnSpMkLst>
        </pc:cxnChg>
        <pc:cxnChg chg="del">
          <ac:chgData name="Kulinich Bohdan" userId="48e65c9f34e137d0" providerId="LiveId" clId="{8A7FA5BB-97BB-4757-B08F-92391B74E5AB}" dt="2021-05-19T06:23:19.599" v="1142" actId="478"/>
          <ac:cxnSpMkLst>
            <pc:docMk/>
            <pc:sldMk cId="119400224" sldId="436"/>
            <ac:cxnSpMk id="108" creationId="{B64607EF-F0F1-4446-86E2-4CD75B290DD9}"/>
          </ac:cxnSpMkLst>
        </pc:cxnChg>
      </pc:sldChg>
      <pc:sldChg chg="addSp delSp modSp add del mod addAnim delAnim modAnim">
        <pc:chgData name="Kulinich Bohdan" userId="48e65c9f34e137d0" providerId="LiveId" clId="{8A7FA5BB-97BB-4757-B08F-92391B74E5AB}" dt="2021-05-20T17:50:58.321" v="3163" actId="166"/>
        <pc:sldMkLst>
          <pc:docMk/>
          <pc:sldMk cId="3206690351" sldId="437"/>
        </pc:sldMkLst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19T10:02:36.620" v="2498" actId="478"/>
          <ac:spMkLst>
            <pc:docMk/>
            <pc:sldMk cId="3206690351" sldId="437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99" creationId="{CE461F78-E34C-4294-B191-8481D95F4F3B}"/>
          </ac:spMkLst>
        </pc:spChg>
        <pc:spChg chg="add mod ord">
          <ac:chgData name="Kulinich Bohdan" userId="48e65c9f34e137d0" providerId="LiveId" clId="{8A7FA5BB-97BB-4757-B08F-92391B74E5AB}" dt="2021-05-19T07:07:02.389" v="1532" actId="1076"/>
          <ac:spMkLst>
            <pc:docMk/>
            <pc:sldMk cId="3206690351" sldId="437"/>
            <ac:spMk id="102" creationId="{E0759B08-C628-47C1-9194-1E25BF87D64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4" creationId="{A2BEAD17-EB4C-4055-89D6-D55CD687936F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05" creationId="{40FA6FD0-A940-4D41-A7E1-C84A8F17A932}"/>
          </ac:spMkLst>
        </pc:spChg>
        <pc:spChg chg="add mod">
          <ac:chgData name="Kulinich Bohdan" userId="48e65c9f34e137d0" providerId="LiveId" clId="{8A7FA5BB-97BB-4757-B08F-92391B74E5AB}" dt="2021-05-19T07:07:06.995" v="1533" actId="1076"/>
          <ac:spMkLst>
            <pc:docMk/>
            <pc:sldMk cId="3206690351" sldId="437"/>
            <ac:spMk id="107" creationId="{D119C9DE-7C3D-4012-BD27-7E3977E39AC7}"/>
          </ac:spMkLst>
        </pc:spChg>
        <pc:spChg chg="add mod">
          <ac:chgData name="Kulinich Bohdan" userId="48e65c9f34e137d0" providerId="LiveId" clId="{8A7FA5BB-97BB-4757-B08F-92391B74E5AB}" dt="2021-05-19T09:02:35.698" v="2429" actId="20577"/>
          <ac:spMkLst>
            <pc:docMk/>
            <pc:sldMk cId="3206690351" sldId="437"/>
            <ac:spMk id="108" creationId="{4BC116F9-366D-44A2-BBBF-1AE9817337AA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4" creationId="{F3B3B0F0-64E2-4527-8591-35E9E36DDA46}"/>
          </ac:spMkLst>
        </pc:spChg>
        <pc:spChg chg="add del">
          <ac:chgData name="Kulinich Bohdan" userId="48e65c9f34e137d0" providerId="LiveId" clId="{8A7FA5BB-97BB-4757-B08F-92391B74E5AB}" dt="2021-05-20T17:40:07.231" v="3075" actId="478"/>
          <ac:spMkLst>
            <pc:docMk/>
            <pc:sldMk cId="3206690351" sldId="437"/>
            <ac:spMk id="115" creationId="{A990314D-CA93-4B86-8A54-172CB16D1DE7}"/>
          </ac:spMkLst>
        </pc:spChg>
        <pc:spChg chg="del">
          <ac:chgData name="Kulinich Bohdan" userId="48e65c9f34e137d0" providerId="LiveId" clId="{8A7FA5BB-97BB-4757-B08F-92391B74E5AB}" dt="2021-05-19T06:51:47.990" v="1326" actId="478"/>
          <ac:spMkLst>
            <pc:docMk/>
            <pc:sldMk cId="3206690351" sldId="437"/>
            <ac:spMk id="116" creationId="{4F84681D-D446-4BFC-9B80-E7CC2D4D5E10}"/>
          </ac:spMkLst>
        </pc:spChg>
        <pc:spChg chg="add mod">
          <ac:chgData name="Kulinich Bohdan" userId="48e65c9f34e137d0" providerId="LiveId" clId="{8A7FA5BB-97BB-4757-B08F-92391B74E5AB}" dt="2021-05-19T07:00:39.787" v="1404" actId="1076"/>
          <ac:spMkLst>
            <pc:docMk/>
            <pc:sldMk cId="3206690351" sldId="437"/>
            <ac:spMk id="122" creationId="{D879ED86-BE31-4821-AD43-8E368630AFC0}"/>
          </ac:spMkLst>
        </pc:spChg>
        <pc:spChg chg="add mod">
          <ac:chgData name="Kulinich Bohdan" userId="48e65c9f34e137d0" providerId="LiveId" clId="{8A7FA5BB-97BB-4757-B08F-92391B74E5AB}" dt="2021-05-19T07:05:22.293" v="1513" actId="1076"/>
          <ac:spMkLst>
            <pc:docMk/>
            <pc:sldMk cId="3206690351" sldId="437"/>
            <ac:spMk id="123" creationId="{F3FA114D-708D-4269-8B48-FF1E0B981D9A}"/>
          </ac:spMkLst>
        </pc:spChg>
        <pc:spChg chg="add del mod">
          <ac:chgData name="Kulinich Bohdan" userId="48e65c9f34e137d0" providerId="LiveId" clId="{8A7FA5BB-97BB-4757-B08F-92391B74E5AB}" dt="2021-05-20T17:40:06.529" v="3071" actId="478"/>
          <ac:spMkLst>
            <pc:docMk/>
            <pc:sldMk cId="3206690351" sldId="437"/>
            <ac:spMk id="124" creationId="{975D886D-84BE-4DA1-9B28-94BF96669D23}"/>
          </ac:spMkLst>
        </pc:spChg>
        <pc:spChg chg="add mod">
          <ac:chgData name="Kulinich Bohdan" userId="48e65c9f34e137d0" providerId="LiveId" clId="{8A7FA5BB-97BB-4757-B08F-92391B74E5AB}" dt="2021-05-19T07:01:17.930" v="1415" actId="20577"/>
          <ac:spMkLst>
            <pc:docMk/>
            <pc:sldMk cId="3206690351" sldId="437"/>
            <ac:spMk id="125" creationId="{52AA3A9B-A29E-42C2-A073-EACA013F2EBF}"/>
          </ac:spMkLst>
        </pc:spChg>
        <pc:spChg chg="add mod">
          <ac:chgData name="Kulinich Bohdan" userId="48e65c9f34e137d0" providerId="LiveId" clId="{8A7FA5BB-97BB-4757-B08F-92391B74E5AB}" dt="2021-05-19T07:05:28.392" v="1514" actId="1076"/>
          <ac:spMkLst>
            <pc:docMk/>
            <pc:sldMk cId="3206690351" sldId="437"/>
            <ac:spMk id="126" creationId="{AA8AC51B-52D1-4CEB-AF23-637DC65E4C97}"/>
          </ac:spMkLst>
        </pc:spChg>
        <pc:spChg chg="add mod">
          <ac:chgData name="Kulinich Bohdan" userId="48e65c9f34e137d0" providerId="LiveId" clId="{8A7FA5BB-97BB-4757-B08F-92391B74E5AB}" dt="2021-05-19T07:05:35.941" v="1516" actId="20577"/>
          <ac:spMkLst>
            <pc:docMk/>
            <pc:sldMk cId="3206690351" sldId="437"/>
            <ac:spMk id="127" creationId="{E1E7C235-CE16-4C66-8EEB-D6488A46BCD2}"/>
          </ac:spMkLst>
        </pc:spChg>
        <pc:spChg chg="add mod">
          <ac:chgData name="Kulinich Bohdan" userId="48e65c9f34e137d0" providerId="LiveId" clId="{8A7FA5BB-97BB-4757-B08F-92391B74E5AB}" dt="2021-05-19T07:04:53.144" v="1507"/>
          <ac:spMkLst>
            <pc:docMk/>
            <pc:sldMk cId="3206690351" sldId="437"/>
            <ac:spMk id="128" creationId="{6B90A901-FBD9-403E-A66C-98112C8E13F9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29" creationId="{D30B03DF-1E8A-4345-B76A-60E87971FCD7}"/>
          </ac:spMkLst>
        </pc:spChg>
        <pc:spChg chg="add mod">
          <ac:chgData name="Kulinich Bohdan" userId="48e65c9f34e137d0" providerId="LiveId" clId="{8A7FA5BB-97BB-4757-B08F-92391B74E5AB}" dt="2021-05-19T07:19:05.250" v="1816" actId="1076"/>
          <ac:spMkLst>
            <pc:docMk/>
            <pc:sldMk cId="3206690351" sldId="437"/>
            <ac:spMk id="130" creationId="{CE32D566-2B9D-4A36-A709-BAED1F3E7EEC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1" creationId="{EBE20211-9A1E-46E2-9EA8-46A8920FB962}"/>
          </ac:spMkLst>
        </pc:spChg>
        <pc:spChg chg="add mod">
          <ac:chgData name="Kulinich Bohdan" userId="48e65c9f34e137d0" providerId="LiveId" clId="{8A7FA5BB-97BB-4757-B08F-92391B74E5AB}" dt="2021-05-19T07:19:13.507" v="1817" actId="1076"/>
          <ac:spMkLst>
            <pc:docMk/>
            <pc:sldMk cId="3206690351" sldId="437"/>
            <ac:spMk id="132" creationId="{8CEE321B-854E-44BC-B87F-36E37DF27585}"/>
          </ac:spMkLst>
        </pc:spChg>
        <pc:spChg chg="add mod">
          <ac:chgData name="Kulinich Bohdan" userId="48e65c9f34e137d0" providerId="LiveId" clId="{8A7FA5BB-97BB-4757-B08F-92391B74E5AB}" dt="2021-05-19T07:09:38.118" v="1577" actId="14100"/>
          <ac:spMkLst>
            <pc:docMk/>
            <pc:sldMk cId="3206690351" sldId="437"/>
            <ac:spMk id="134" creationId="{EFBF573F-5F36-47FB-ACC5-ABA57F1F6D1F}"/>
          </ac:spMkLst>
        </pc:spChg>
        <pc:spChg chg="add mod ord">
          <ac:chgData name="Kulinich Bohdan" userId="48e65c9f34e137d0" providerId="LiveId" clId="{8A7FA5BB-97BB-4757-B08F-92391B74E5AB}" dt="2021-05-20T17:50:58.321" v="3163" actId="166"/>
          <ac:spMkLst>
            <pc:docMk/>
            <pc:sldMk cId="3206690351" sldId="437"/>
            <ac:spMk id="135" creationId="{915B93CF-F985-431B-894B-071A3E899D62}"/>
          </ac:spMkLst>
        </pc:spChg>
        <pc:spChg chg="add del mod">
          <ac:chgData name="Kulinich Bohdan" userId="48e65c9f34e137d0" providerId="LiveId" clId="{8A7FA5BB-97BB-4757-B08F-92391B74E5AB}" dt="2021-05-20T17:39:10.363" v="3061" actId="478"/>
          <ac:spMkLst>
            <pc:docMk/>
            <pc:sldMk cId="3206690351" sldId="437"/>
            <ac:spMk id="136" creationId="{45934415-E9D1-4B86-AF73-B2D6D02225D9}"/>
          </ac:spMkLst>
        </pc:spChg>
        <pc:spChg chg="add del mod">
          <ac:chgData name="Kulinich Bohdan" userId="48e65c9f34e137d0" providerId="LiveId" clId="{8A7FA5BB-97BB-4757-B08F-92391B74E5AB}" dt="2021-05-20T17:39:32.945" v="3063" actId="478"/>
          <ac:spMkLst>
            <pc:docMk/>
            <pc:sldMk cId="3206690351" sldId="437"/>
            <ac:spMk id="137" creationId="{02DBBE35-F6B3-486B-940D-CD2ABD013831}"/>
          </ac:spMkLst>
        </pc:spChg>
        <pc:spChg chg="add del mod">
          <ac:chgData name="Kulinich Bohdan" userId="48e65c9f34e137d0" providerId="LiveId" clId="{8A7FA5BB-97BB-4757-B08F-92391B74E5AB}" dt="2021-05-20T17:39:31.004" v="3062" actId="478"/>
          <ac:spMkLst>
            <pc:docMk/>
            <pc:sldMk cId="3206690351" sldId="437"/>
            <ac:spMk id="138" creationId="{4707B536-5204-464E-B66D-9F31C46D5878}"/>
          </ac:spMkLst>
        </pc:spChg>
        <pc:spChg chg="add del mod">
          <ac:chgData name="Kulinich Bohdan" userId="48e65c9f34e137d0" providerId="LiveId" clId="{8A7FA5BB-97BB-4757-B08F-92391B74E5AB}" dt="2021-05-20T17:40:10.955" v="3078" actId="478"/>
          <ac:spMkLst>
            <pc:docMk/>
            <pc:sldMk cId="3206690351" sldId="437"/>
            <ac:spMk id="139" creationId="{76950F44-DF2E-4C8B-84F6-4A8AF77D917A}"/>
          </ac:spMkLst>
        </pc:spChg>
        <pc:spChg chg="add del mod">
          <ac:chgData name="Kulinich Bohdan" userId="48e65c9f34e137d0" providerId="LiveId" clId="{8A7FA5BB-97BB-4757-B08F-92391B74E5AB}" dt="2021-05-20T17:40:12.304" v="3079" actId="478"/>
          <ac:spMkLst>
            <pc:docMk/>
            <pc:sldMk cId="3206690351" sldId="437"/>
            <ac:spMk id="140" creationId="{83EE8BBD-20A1-4CC2-90BC-86A3ACAD1718}"/>
          </ac:spMkLst>
        </pc:spChg>
        <pc:spChg chg="add mod ord">
          <ac:chgData name="Kulinich Bohdan" userId="48e65c9f34e137d0" providerId="LiveId" clId="{8A7FA5BB-97BB-4757-B08F-92391B74E5AB}" dt="2021-05-20T17:45:31.381" v="3130" actId="166"/>
          <ac:spMkLst>
            <pc:docMk/>
            <pc:sldMk cId="3206690351" sldId="437"/>
            <ac:spMk id="141" creationId="{C7356C6E-07C2-4622-870D-6D646C395B93}"/>
          </ac:spMkLst>
        </pc:spChg>
        <pc:spChg chg="add del mod">
          <ac:chgData name="Kulinich Bohdan" userId="48e65c9f34e137d0" providerId="LiveId" clId="{8A7FA5BB-97BB-4757-B08F-92391B74E5AB}" dt="2021-05-20T17:40:06.861" v="3073" actId="478"/>
          <ac:spMkLst>
            <pc:docMk/>
            <pc:sldMk cId="3206690351" sldId="437"/>
            <ac:spMk id="142" creationId="{E587924D-18BE-4099-A647-66BE96408C94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3" creationId="{76629D60-15EC-42BF-A8C1-3B4B650F577E}"/>
          </ac:spMkLst>
        </pc:spChg>
        <pc:spChg chg="mod">
          <ac:chgData name="Kulinich Bohdan" userId="48e65c9f34e137d0" providerId="LiveId" clId="{8A7FA5BB-97BB-4757-B08F-92391B74E5AB}" dt="2021-05-19T10:02:38.510" v="2500"/>
          <ac:spMkLst>
            <pc:docMk/>
            <pc:sldMk cId="3206690351" sldId="437"/>
            <ac:spMk id="147" creationId="{EEB5D285-76E6-4353-B2C9-3308FAE8410D}"/>
          </ac:spMkLst>
        </pc:spChg>
        <pc:grpChg chg="del">
          <ac:chgData name="Kulinich Bohdan" userId="48e65c9f34e137d0" providerId="LiveId" clId="{8A7FA5BB-97BB-4757-B08F-92391B74E5AB}" dt="2021-05-19T10:02:37.182" v="2499" actId="478"/>
          <ac:grpSpMkLst>
            <pc:docMk/>
            <pc:sldMk cId="3206690351" sldId="437"/>
            <ac:grpSpMk id="100" creationId="{20919757-5E60-4927-8B84-4345E1D9AF9F}"/>
          </ac:grpSpMkLst>
        </pc:grpChg>
        <pc:grpChg chg="add mod">
          <ac:chgData name="Kulinich Bohdan" userId="48e65c9f34e137d0" providerId="LiveId" clId="{8A7FA5BB-97BB-4757-B08F-92391B74E5AB}" dt="2021-05-20T17:36:09.529" v="3044" actId="553"/>
          <ac:grpSpMkLst>
            <pc:docMk/>
            <pc:sldMk cId="3206690351" sldId="437"/>
            <ac:grpSpMk id="116" creationId="{5847DB0E-35FC-4565-B909-10A38983C546}"/>
          </ac:grpSpMkLst>
        </pc:grpChg>
        <pc:grpChg chg="add mod">
          <ac:chgData name="Kulinich Bohdan" userId="48e65c9f34e137d0" providerId="LiveId" clId="{8A7FA5BB-97BB-4757-B08F-92391B74E5AB}" dt="2021-05-19T10:02:38.510" v="2500"/>
          <ac:grpSpMkLst>
            <pc:docMk/>
            <pc:sldMk cId="3206690351" sldId="437"/>
            <ac:grpSpMk id="145" creationId="{4B254844-54B9-4985-8E0A-B57DCF6B11B8}"/>
          </ac:grpSpMkLst>
        </pc:grpChg>
        <pc:picChg chg="del">
          <ac:chgData name="Kulinich Bohdan" userId="48e65c9f34e137d0" providerId="LiveId" clId="{8A7FA5BB-97BB-4757-B08F-92391B74E5AB}" dt="2021-05-19T10:02:36.620" v="2498" actId="478"/>
          <ac:picMkLst>
            <pc:docMk/>
            <pc:sldMk cId="3206690351" sldId="437"/>
            <ac:picMk id="46" creationId="{7ED78297-EC39-4341-941E-FD64347F06F8}"/>
          </ac:picMkLst>
        </pc:picChg>
        <pc:picChg chg="del">
          <ac:chgData name="Kulinich Bohdan" userId="48e65c9f34e137d0" providerId="LiveId" clId="{8A7FA5BB-97BB-4757-B08F-92391B74E5AB}" dt="2021-05-19T06:51:47.990" v="1326" actId="478"/>
          <ac:picMkLst>
            <pc:docMk/>
            <pc:sldMk cId="3206690351" sldId="437"/>
            <ac:picMk id="98" creationId="{9636D004-CDD1-45F4-9544-E1BD9A65B307}"/>
          </ac:picMkLst>
        </pc:picChg>
        <pc:picChg chg="add mod">
          <ac:chgData name="Kulinich Bohdan" userId="48e65c9f34e137d0" providerId="LiveId" clId="{8A7FA5BB-97BB-4757-B08F-92391B74E5AB}" dt="2021-05-19T07:09:16.536" v="1549"/>
          <ac:picMkLst>
            <pc:docMk/>
            <pc:sldMk cId="3206690351" sldId="437"/>
            <ac:picMk id="133" creationId="{39AE730B-085A-48CA-9ED6-9AFDF6531A78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4" creationId="{7401F421-AB63-49C2-B50D-CC0D60252ED1}"/>
          </ac:picMkLst>
        </pc:picChg>
        <pc:picChg chg="mod">
          <ac:chgData name="Kulinich Bohdan" userId="48e65c9f34e137d0" providerId="LiveId" clId="{8A7FA5BB-97BB-4757-B08F-92391B74E5AB}" dt="2021-05-19T10:02:38.510" v="2500"/>
          <ac:picMkLst>
            <pc:docMk/>
            <pc:sldMk cId="3206690351" sldId="437"/>
            <ac:picMk id="146" creationId="{1D7AD0E8-5333-4BCF-9091-1533F6AD3061}"/>
          </ac:picMkLst>
        </pc:picChg>
        <pc:cxnChg chg="add del">
          <ac:chgData name="Kulinich Bohdan" userId="48e65c9f34e137d0" providerId="LiveId" clId="{8A7FA5BB-97BB-4757-B08F-92391B74E5AB}" dt="2021-05-20T17:40:07.046" v="3074" actId="478"/>
          <ac:cxnSpMkLst>
            <pc:docMk/>
            <pc:sldMk cId="3206690351" sldId="437"/>
            <ac:cxnSpMk id="6" creationId="{25362886-8E3B-4B4B-B31E-A644CDA61921}"/>
          </ac:cxnSpMkLst>
        </pc:cxnChg>
        <pc:cxnChg chg="add del">
          <ac:chgData name="Kulinich Bohdan" userId="48e65c9f34e137d0" providerId="LiveId" clId="{8A7FA5BB-97BB-4757-B08F-92391B74E5AB}" dt="2021-05-20T17:40:06.708" v="3072" actId="478"/>
          <ac:cxnSpMkLst>
            <pc:docMk/>
            <pc:sldMk cId="3206690351" sldId="437"/>
            <ac:cxnSpMk id="103" creationId="{D4397409-DA90-491D-BE5B-FB488A9F8845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09" creationId="{08B376D9-DFAA-4EE5-A6C1-AC77D2ECD903}"/>
          </ac:cxnSpMkLst>
        </pc:cxnChg>
        <pc:cxnChg chg="add mod">
          <ac:chgData name="Kulinich Bohdan" userId="48e65c9f34e137d0" providerId="LiveId" clId="{8A7FA5BB-97BB-4757-B08F-92391B74E5AB}" dt="2021-05-19T07:07:11.769" v="1534" actId="693"/>
          <ac:cxnSpMkLst>
            <pc:docMk/>
            <pc:sldMk cId="3206690351" sldId="437"/>
            <ac:cxnSpMk id="110" creationId="{891C0C40-BBF3-441E-84DF-FDDBE9A34411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1" creationId="{E1D875B0-D59A-4F02-BA9F-82B8821E905D}"/>
          </ac:cxnSpMkLst>
        </pc:cxnChg>
        <pc:cxnChg chg="add mod">
          <ac:chgData name="Kulinich Bohdan" userId="48e65c9f34e137d0" providerId="LiveId" clId="{8A7FA5BB-97BB-4757-B08F-92391B74E5AB}" dt="2021-05-19T07:05:44.660" v="1517" actId="693"/>
          <ac:cxnSpMkLst>
            <pc:docMk/>
            <pc:sldMk cId="3206690351" sldId="437"/>
            <ac:cxnSpMk id="112" creationId="{BF73E625-71AE-4DA2-A8C7-44327B08E9F0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0" creationId="{4F04C548-78D7-4138-9094-FCFF6AC77CBA}"/>
          </ac:cxnSpMkLst>
        </pc:cxnChg>
        <pc:cxnChg chg="add mod">
          <ac:chgData name="Kulinich Bohdan" userId="48e65c9f34e137d0" providerId="LiveId" clId="{8A7FA5BB-97BB-4757-B08F-92391B74E5AB}" dt="2021-05-19T07:00:20.305" v="1400" actId="693"/>
          <ac:cxnSpMkLst>
            <pc:docMk/>
            <pc:sldMk cId="3206690351" sldId="437"/>
            <ac:cxnSpMk id="121" creationId="{7E48F7C6-BFC0-48B2-8A7C-46411E218805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2:31:14.021" v="2854" actId="47"/>
        <pc:sldMkLst>
          <pc:docMk/>
          <pc:sldMk cId="4218443062" sldId="438"/>
        </pc:sldMkLst>
        <pc:spChg chg="del">
          <ac:chgData name="Kulinich Bohdan" userId="48e65c9f34e137d0" providerId="LiveId" clId="{8A7FA5BB-97BB-4757-B08F-92391B74E5AB}" dt="2021-05-19T10:03:43.170" v="2538" actId="478"/>
          <ac:spMkLst>
            <pc:docMk/>
            <pc:sldMk cId="4218443062" sldId="438"/>
            <ac:spMk id="33" creationId="{B7F3530E-5977-41C9-8467-681052401770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37" creationId="{76061F89-2320-480C-BEA3-3858E328C01F}"/>
          </ac:spMkLst>
        </pc:spChg>
        <pc:spChg chg="mod">
          <ac:chgData name="Kulinich Bohdan" userId="48e65c9f34e137d0" providerId="LiveId" clId="{8A7FA5BB-97BB-4757-B08F-92391B74E5AB}" dt="2021-05-19T10:03:49.427" v="2540"/>
          <ac:spMkLst>
            <pc:docMk/>
            <pc:sldMk cId="4218443062" sldId="438"/>
            <ac:spMk id="44" creationId="{C46FA10F-D41F-4BD3-A969-318BF0ABA18A}"/>
          </ac:spMkLst>
        </pc:s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36" creationId="{AF6ECDD1-D2FF-47FC-AF95-5364A21A1B56}"/>
          </ac:grpSpMkLst>
        </pc:grpChg>
        <pc:grpChg chg="del">
          <ac:chgData name="Kulinich Bohdan" userId="48e65c9f34e137d0" providerId="LiveId" clId="{8A7FA5BB-97BB-4757-B08F-92391B74E5AB}" dt="2021-05-19T10:03:43.810" v="2539" actId="478"/>
          <ac:grpSpMkLst>
            <pc:docMk/>
            <pc:sldMk cId="4218443062" sldId="438"/>
            <ac:grpSpMk id="39" creationId="{AE2F455F-BDA6-4A60-8382-51F28DC72D03}"/>
          </ac:grpSpMkLst>
        </pc:grpChg>
        <pc:grpChg chg="add mod">
          <ac:chgData name="Kulinich Bohdan" userId="48e65c9f34e137d0" providerId="LiveId" clId="{8A7FA5BB-97BB-4757-B08F-92391B74E5AB}" dt="2021-05-19T10:03:49.427" v="2540"/>
          <ac:grpSpMkLst>
            <pc:docMk/>
            <pc:sldMk cId="4218443062" sldId="438"/>
            <ac:grpSpMk id="42" creationId="{60D2AB46-54E0-4810-83D9-336EF9C490D7}"/>
          </ac:grpSpMkLst>
        </pc:grpChg>
        <pc:picChg chg="del">
          <ac:chgData name="Kulinich Bohdan" userId="48e65c9f34e137d0" providerId="LiveId" clId="{8A7FA5BB-97BB-4757-B08F-92391B74E5AB}" dt="2021-05-19T10:03:43.170" v="2538" actId="478"/>
          <ac:picMkLst>
            <pc:docMk/>
            <pc:sldMk cId="4218443062" sldId="438"/>
            <ac:picMk id="34" creationId="{359AC20C-747F-4FEA-A12A-2F849C2B2D18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38" creationId="{95D76FFD-502A-4813-9384-B0987137F9F9}"/>
          </ac:picMkLst>
        </pc:picChg>
        <pc:picChg chg="mod">
          <ac:chgData name="Kulinich Bohdan" userId="48e65c9f34e137d0" providerId="LiveId" clId="{8A7FA5BB-97BB-4757-B08F-92391B74E5AB}" dt="2021-05-19T10:03:49.427" v="2540"/>
          <ac:picMkLst>
            <pc:docMk/>
            <pc:sldMk cId="4218443062" sldId="438"/>
            <ac:picMk id="43" creationId="{DDEA8358-4D6F-4CA4-971F-97714A54A2DF}"/>
          </ac:picMkLst>
        </pc:picChg>
      </pc:sldChg>
      <pc:sldChg chg="addSp delSp modSp add del mod delAnim modAnim">
        <pc:chgData name="Kulinich Bohdan" userId="48e65c9f34e137d0" providerId="LiveId" clId="{8A7FA5BB-97BB-4757-B08F-92391B74E5AB}" dt="2021-05-20T12:27:33.873" v="2694" actId="47"/>
        <pc:sldMkLst>
          <pc:docMk/>
          <pc:sldMk cId="1133408696" sldId="439"/>
        </pc:sldMkLst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4" creationId="{5924F496-63B9-4A17-A261-D28C776A060E}"/>
          </ac:spMkLst>
        </pc:spChg>
        <pc:spChg chg="mod">
          <ac:chgData name="Kulinich Bohdan" userId="48e65c9f34e137d0" providerId="LiveId" clId="{8A7FA5BB-97BB-4757-B08F-92391B74E5AB}" dt="2021-05-19T10:03:31.673" v="2536"/>
          <ac:spMkLst>
            <pc:docMk/>
            <pc:sldMk cId="1133408696" sldId="439"/>
            <ac:spMk id="18" creationId="{B6B6C553-63AE-467C-A8D1-31563C57256B}"/>
          </ac:spMkLst>
        </pc:spChg>
        <pc:spChg chg="add mod ord">
          <ac:chgData name="Kulinich Bohdan" userId="48e65c9f34e137d0" providerId="LiveId" clId="{8A7FA5BB-97BB-4757-B08F-92391B74E5AB}" dt="2021-05-19T07:47:24.068" v="2287" actId="167"/>
          <ac:spMkLst>
            <pc:docMk/>
            <pc:sldMk cId="1133408696" sldId="439"/>
            <ac:spMk id="20" creationId="{EB8299BD-93F3-414D-BBD9-5A636C918DF0}"/>
          </ac:spMkLst>
        </pc:spChg>
        <pc:spChg chg="del">
          <ac:chgData name="Kulinich Bohdan" userId="48e65c9f34e137d0" providerId="LiveId" clId="{8A7FA5BB-97BB-4757-B08F-92391B74E5AB}" dt="2021-05-19T10:03:22.859" v="2534" actId="478"/>
          <ac:spMkLst>
            <pc:docMk/>
            <pc:sldMk cId="1133408696" sldId="439"/>
            <ac:spMk id="33" creationId="{B7F3530E-5977-41C9-8467-681052401770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7:39:37.156" v="2012" actId="478"/>
          <ac:spMkLst>
            <pc:docMk/>
            <pc:sldMk cId="1133408696" sldId="439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7:47:27.676" v="2288" actId="14100"/>
          <ac:spMkLst>
            <pc:docMk/>
            <pc:sldMk cId="1133408696" sldId="439"/>
            <ac:spMk id="46" creationId="{622B7F98-045A-4D92-9462-F047FE71AA7B}"/>
          </ac:spMkLst>
        </pc:s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3" creationId="{DD908101-DED1-4F94-903D-9908933C8EA8}"/>
          </ac:grpSpMkLst>
        </pc:grpChg>
        <pc:grpChg chg="add mod">
          <ac:chgData name="Kulinich Bohdan" userId="48e65c9f34e137d0" providerId="LiveId" clId="{8A7FA5BB-97BB-4757-B08F-92391B74E5AB}" dt="2021-05-19T10:03:31.673" v="2536"/>
          <ac:grpSpMkLst>
            <pc:docMk/>
            <pc:sldMk cId="1133408696" sldId="439"/>
            <ac:grpSpMk id="16" creationId="{05DB67C8-0B72-4142-933A-D7C11506306B}"/>
          </ac:grpSpMkLst>
        </pc:grpChg>
        <pc:grpChg chg="del mod">
          <ac:chgData name="Kulinich Bohdan" userId="48e65c9f34e137d0" providerId="LiveId" clId="{8A7FA5BB-97BB-4757-B08F-92391B74E5AB}" dt="2021-05-19T10:03:23.468" v="2535" actId="478"/>
          <ac:grpSpMkLst>
            <pc:docMk/>
            <pc:sldMk cId="1133408696" sldId="439"/>
            <ac:grpSpMk id="39" creationId="{AE2F455F-BDA6-4A60-8382-51F28DC72D03}"/>
          </ac:grpSpMkLst>
        </pc:grpChg>
        <pc:picChg chg="add mod ord">
          <ac:chgData name="Kulinich Bohdan" userId="48e65c9f34e137d0" providerId="LiveId" clId="{8A7FA5BB-97BB-4757-B08F-92391B74E5AB}" dt="2021-05-19T07:44:46.980" v="2204" actId="1076"/>
          <ac:picMkLst>
            <pc:docMk/>
            <pc:sldMk cId="1133408696" sldId="439"/>
            <ac:picMk id="3" creationId="{3B565A88-06D5-47BC-A9A8-DDBC3BBD4033}"/>
          </ac:picMkLst>
        </pc:picChg>
        <pc:picChg chg="add mod ord">
          <ac:chgData name="Kulinich Bohdan" userId="48e65c9f34e137d0" providerId="LiveId" clId="{8A7FA5BB-97BB-4757-B08F-92391B74E5AB}" dt="2021-05-19T07:44:54.115" v="2207" actId="167"/>
          <ac:picMkLst>
            <pc:docMk/>
            <pc:sldMk cId="1133408696" sldId="439"/>
            <ac:picMk id="5" creationId="{40CBFCD5-5766-4801-8FBD-4FE35EF98F20}"/>
          </ac:picMkLst>
        </pc:picChg>
        <pc:picChg chg="add mod ord">
          <ac:chgData name="Kulinich Bohdan" userId="48e65c9f34e137d0" providerId="LiveId" clId="{8A7FA5BB-97BB-4757-B08F-92391B74E5AB}" dt="2021-05-19T07:45:07.455" v="2209" actId="14100"/>
          <ac:picMkLst>
            <pc:docMk/>
            <pc:sldMk cId="1133408696" sldId="439"/>
            <ac:picMk id="7" creationId="{234DC0A7-D492-48BE-9F3B-1F63023027D8}"/>
          </ac:picMkLst>
        </pc:picChg>
        <pc:picChg chg="del">
          <ac:chgData name="Kulinich Bohdan" userId="48e65c9f34e137d0" providerId="LiveId" clId="{8A7FA5BB-97BB-4757-B08F-92391B74E5AB}" dt="2021-05-19T07:39:37.156" v="2012" actId="478"/>
          <ac:picMkLst>
            <pc:docMk/>
            <pc:sldMk cId="1133408696" sldId="439"/>
            <ac:picMk id="9" creationId="{AFCC4AA5-1677-46F9-A8A9-68CAC3636BFA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5" creationId="{27124D4D-BCA5-4037-931E-B86E5D23FC60}"/>
          </ac:picMkLst>
        </pc:picChg>
        <pc:picChg chg="mod">
          <ac:chgData name="Kulinich Bohdan" userId="48e65c9f34e137d0" providerId="LiveId" clId="{8A7FA5BB-97BB-4757-B08F-92391B74E5AB}" dt="2021-05-19T10:03:31.673" v="2536"/>
          <ac:picMkLst>
            <pc:docMk/>
            <pc:sldMk cId="1133408696" sldId="439"/>
            <ac:picMk id="17" creationId="{6571A86E-1737-42D1-A7FF-8FFE6430D40B}"/>
          </ac:picMkLst>
        </pc:picChg>
        <pc:picChg chg="del">
          <ac:chgData name="Kulinich Bohdan" userId="48e65c9f34e137d0" providerId="LiveId" clId="{8A7FA5BB-97BB-4757-B08F-92391B74E5AB}" dt="2021-05-19T10:03:22.859" v="2534" actId="478"/>
          <ac:picMkLst>
            <pc:docMk/>
            <pc:sldMk cId="1133408696" sldId="439"/>
            <ac:picMk id="34" creationId="{359AC20C-747F-4FEA-A12A-2F849C2B2D18}"/>
          </ac:picMkLst>
        </pc:pic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7:39:37.156" v="2012" actId="478"/>
          <ac:cxnSpMkLst>
            <pc:docMk/>
            <pc:sldMk cId="1133408696" sldId="439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903874061" sldId="440"/>
        </pc:sldMkLst>
        <pc:spChg chg="mod">
          <ac:chgData name="Kulinich Bohdan" userId="48e65c9f34e137d0" providerId="LiveId" clId="{8A7FA5BB-97BB-4757-B08F-92391B74E5AB}" dt="2021-05-19T08:50:31.451" v="2398" actId="1076"/>
          <ac:spMkLst>
            <pc:docMk/>
            <pc:sldMk cId="903874061" sldId="440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50:35.544" v="2399" actId="1076"/>
          <ac:spMkLst>
            <pc:docMk/>
            <pc:sldMk cId="903874061" sldId="440"/>
            <ac:spMk id="45" creationId="{4F221BE3-EC59-4B57-AF0C-86CEF400CA67}"/>
          </ac:spMkLst>
        </pc:spChg>
        <pc:picChg chg="add mod ord">
          <ac:chgData name="Kulinich Bohdan" userId="48e65c9f34e137d0" providerId="LiveId" clId="{8A7FA5BB-97BB-4757-B08F-92391B74E5AB}" dt="2021-05-19T08:38:01.876" v="2297" actId="1076"/>
          <ac:picMkLst>
            <pc:docMk/>
            <pc:sldMk cId="903874061" sldId="440"/>
            <ac:picMk id="3" creationId="{BFE4D95D-06EF-4996-88E7-77EDE62CAB04}"/>
          </ac:picMkLst>
        </pc:picChg>
        <pc:picChg chg="del">
          <ac:chgData name="Kulinich Bohdan" userId="48e65c9f34e137d0" providerId="LiveId" clId="{8A7FA5BB-97BB-4757-B08F-92391B74E5AB}" dt="2021-05-19T08:37:39.885" v="2290" actId="478"/>
          <ac:picMkLst>
            <pc:docMk/>
            <pc:sldMk cId="903874061" sldId="440"/>
            <ac:picMk id="9" creationId="{AFCC4AA5-1677-46F9-A8A9-68CAC3636BFA}"/>
          </ac:picMkLst>
        </pc:picChg>
        <pc:cxnChg chg="mod">
          <ac:chgData name="Kulinich Bohdan" userId="48e65c9f34e137d0" providerId="LiveId" clId="{8A7FA5BB-97BB-4757-B08F-92391B74E5AB}" dt="2021-05-19T08:45:22.221" v="2362" actId="208"/>
          <ac:cxnSpMkLst>
            <pc:docMk/>
            <pc:sldMk cId="903874061" sldId="440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5:27.387" v="2363" actId="14100"/>
          <ac:cxnSpMkLst>
            <pc:docMk/>
            <pc:sldMk cId="903874061" sldId="440"/>
            <ac:cxnSpMk id="43" creationId="{BF63E542-0208-4743-8EE2-6A306358187C}"/>
          </ac:cxnSpMkLst>
        </pc:cxnChg>
      </pc:sldChg>
      <pc:sldChg chg="addSp delSp modSp add del mod">
        <pc:chgData name="Kulinich Bohdan" userId="48e65c9f34e137d0" providerId="LiveId" clId="{8A7FA5BB-97BB-4757-B08F-92391B74E5AB}" dt="2021-05-19T09:03:16.290" v="2430" actId="47"/>
        <pc:sldMkLst>
          <pc:docMk/>
          <pc:sldMk cId="4113582373" sldId="441"/>
        </pc:sldMkLst>
        <pc:spChg chg="mod">
          <ac:chgData name="Kulinich Bohdan" userId="48e65c9f34e137d0" providerId="LiveId" clId="{8A7FA5BB-97BB-4757-B08F-92391B74E5AB}" dt="2021-05-19T08:44:42.043" v="2357" actId="1076"/>
          <ac:spMkLst>
            <pc:docMk/>
            <pc:sldMk cId="4113582373" sldId="441"/>
            <ac:spMk id="44" creationId="{A119260B-324F-4CD8-B615-7E6E4600A4D2}"/>
          </ac:spMkLst>
        </pc:spChg>
        <pc:spChg chg="mod">
          <ac:chgData name="Kulinich Bohdan" userId="48e65c9f34e137d0" providerId="LiveId" clId="{8A7FA5BB-97BB-4757-B08F-92391B74E5AB}" dt="2021-05-19T08:44:44.281" v="2358" actId="1076"/>
          <ac:spMkLst>
            <pc:docMk/>
            <pc:sldMk cId="4113582373" sldId="441"/>
            <ac:spMk id="45" creationId="{4F221BE3-EC59-4B57-AF0C-86CEF400CA67}"/>
          </ac:spMkLst>
        </pc:spChg>
        <pc:picChg chg="del">
          <ac:chgData name="Kulinich Bohdan" userId="48e65c9f34e137d0" providerId="LiveId" clId="{8A7FA5BB-97BB-4757-B08F-92391B74E5AB}" dt="2021-05-19T08:42:59.040" v="2331" actId="478"/>
          <ac:picMkLst>
            <pc:docMk/>
            <pc:sldMk cId="4113582373" sldId="441"/>
            <ac:picMk id="3" creationId="{BFE4D95D-06EF-4996-88E7-77EDE62CAB04}"/>
          </ac:picMkLst>
        </pc:picChg>
        <pc:picChg chg="add mod ord">
          <ac:chgData name="Kulinich Bohdan" userId="48e65c9f34e137d0" providerId="LiveId" clId="{8A7FA5BB-97BB-4757-B08F-92391B74E5AB}" dt="2021-05-19T08:44:06.071" v="2351" actId="1076"/>
          <ac:picMkLst>
            <pc:docMk/>
            <pc:sldMk cId="4113582373" sldId="441"/>
            <ac:picMk id="4" creationId="{F0F20D5E-0452-4253-A734-CF809EB2118B}"/>
          </ac:picMkLst>
        </pc:picChg>
        <pc:cxnChg chg="mod">
          <ac:chgData name="Kulinich Bohdan" userId="48e65c9f34e137d0" providerId="LiveId" clId="{8A7FA5BB-97BB-4757-B08F-92391B74E5AB}" dt="2021-05-19T08:44:37.970" v="2356" actId="208"/>
          <ac:cxnSpMkLst>
            <pc:docMk/>
            <pc:sldMk cId="4113582373" sldId="441"/>
            <ac:cxnSpMk id="42" creationId="{B8169785-5AF2-40FB-A00E-A8AD7C90A422}"/>
          </ac:cxnSpMkLst>
        </pc:cxnChg>
        <pc:cxnChg chg="mod">
          <ac:chgData name="Kulinich Bohdan" userId="48e65c9f34e137d0" providerId="LiveId" clId="{8A7FA5BB-97BB-4757-B08F-92391B74E5AB}" dt="2021-05-19T08:44:57.090" v="2359" actId="14100"/>
          <ac:cxnSpMkLst>
            <pc:docMk/>
            <pc:sldMk cId="4113582373" sldId="441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19T09:03:16.290" v="2430" actId="47"/>
        <pc:sldMkLst>
          <pc:docMk/>
          <pc:sldMk cId="1509097305" sldId="442"/>
        </pc:sldMkLst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8" creationId="{8736E545-5BAB-4987-BC10-4ABA5D37C35F}"/>
          </ac:spMkLst>
        </pc:spChg>
        <pc:spChg chg="add mod">
          <ac:chgData name="Kulinich Bohdan" userId="48e65c9f34e137d0" providerId="LiveId" clId="{8A7FA5BB-97BB-4757-B08F-92391B74E5AB}" dt="2021-05-19T08:59:23.187" v="2428"/>
          <ac:spMkLst>
            <pc:docMk/>
            <pc:sldMk cId="1509097305" sldId="442"/>
            <ac:spMk id="19" creationId="{EF443124-9897-4BFA-A980-F3C808172E17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4" creationId="{A119260B-324F-4CD8-B615-7E6E4600A4D2}"/>
          </ac:spMkLst>
        </pc:spChg>
        <pc:spChg chg="del">
          <ac:chgData name="Kulinich Bohdan" userId="48e65c9f34e137d0" providerId="LiveId" clId="{8A7FA5BB-97BB-4757-B08F-92391B74E5AB}" dt="2021-05-19T08:45:36.672" v="2365" actId="478"/>
          <ac:spMkLst>
            <pc:docMk/>
            <pc:sldMk cId="1509097305" sldId="442"/>
            <ac:spMk id="45" creationId="{4F221BE3-EC59-4B57-AF0C-86CEF400CA67}"/>
          </ac:spMkLst>
        </pc:spChg>
        <pc:spChg chg="mod">
          <ac:chgData name="Kulinich Bohdan" userId="48e65c9f34e137d0" providerId="LiveId" clId="{8A7FA5BB-97BB-4757-B08F-92391B74E5AB}" dt="2021-05-19T08:48:19.281" v="2393" actId="1037"/>
          <ac:spMkLst>
            <pc:docMk/>
            <pc:sldMk cId="1509097305" sldId="442"/>
            <ac:spMk id="46" creationId="{622B7F98-045A-4D92-9462-F047FE71AA7B}"/>
          </ac:spMkLst>
        </pc:spChg>
        <pc:picChg chg="add mod ord">
          <ac:chgData name="Kulinich Bohdan" userId="48e65c9f34e137d0" providerId="LiveId" clId="{8A7FA5BB-97BB-4757-B08F-92391B74E5AB}" dt="2021-05-19T08:47:41.569" v="2373" actId="14100"/>
          <ac:picMkLst>
            <pc:docMk/>
            <pc:sldMk cId="1509097305" sldId="442"/>
            <ac:picMk id="3" creationId="{AF4E2DD7-2216-45BF-A997-426B80FFEB4E}"/>
          </ac:picMkLst>
        </pc:picChg>
        <pc:picChg chg="del">
          <ac:chgData name="Kulinich Bohdan" userId="48e65c9f34e137d0" providerId="LiveId" clId="{8A7FA5BB-97BB-4757-B08F-92391B74E5AB}" dt="2021-05-19T08:45:37.606" v="2366" actId="478"/>
          <ac:picMkLst>
            <pc:docMk/>
            <pc:sldMk cId="1509097305" sldId="442"/>
            <ac:picMk id="4" creationId="{F0F20D5E-0452-4253-A734-CF809EB2118B}"/>
          </ac:picMkLst>
        </pc:picChg>
        <pc:picChg chg="mod">
          <ac:chgData name="Kulinich Bohdan" userId="48e65c9f34e137d0" providerId="LiveId" clId="{8A7FA5BB-97BB-4757-B08F-92391B74E5AB}" dt="2021-05-19T08:48:19.281" v="2393" actId="1037"/>
          <ac:picMkLst>
            <pc:docMk/>
            <pc:sldMk cId="1509097305" sldId="442"/>
            <ac:picMk id="47" creationId="{031037B8-09CC-4532-9C47-DF8B74113078}"/>
          </ac:picMkLst>
        </pc:pic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6" creationId="{B17230D9-3617-446B-A2EE-F6D32B305FFE}"/>
          </ac:cxnSpMkLst>
        </pc:cxnChg>
        <pc:cxnChg chg="add mod">
          <ac:chgData name="Kulinich Bohdan" userId="48e65c9f34e137d0" providerId="LiveId" clId="{8A7FA5BB-97BB-4757-B08F-92391B74E5AB}" dt="2021-05-19T08:59:23.187" v="2428"/>
          <ac:cxnSpMkLst>
            <pc:docMk/>
            <pc:sldMk cId="1509097305" sldId="442"/>
            <ac:cxnSpMk id="17" creationId="{D72629CD-B0C8-49F9-B7D0-CACD04C445E7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2" creationId="{B8169785-5AF2-40FB-A00E-A8AD7C90A422}"/>
          </ac:cxnSpMkLst>
        </pc:cxnChg>
        <pc:cxnChg chg="del">
          <ac:chgData name="Kulinich Bohdan" userId="48e65c9f34e137d0" providerId="LiveId" clId="{8A7FA5BB-97BB-4757-B08F-92391B74E5AB}" dt="2021-05-19T08:45:36.672" v="2365" actId="478"/>
          <ac:cxnSpMkLst>
            <pc:docMk/>
            <pc:sldMk cId="1509097305" sldId="442"/>
            <ac:cxnSpMk id="43" creationId="{BF63E542-0208-4743-8EE2-6A306358187C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0T17:43:13.354" v="3128" actId="47"/>
        <pc:sldMkLst>
          <pc:docMk/>
          <pc:sldMk cId="2563941026" sldId="443"/>
        </pc:sldMkLst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4" creationId="{5F8C469F-1C9C-4F2E-8C40-FA9FCDCBBAD1}"/>
          </ac:spMkLst>
        </pc:spChg>
        <pc:spChg chg="add mod">
          <ac:chgData name="Kulinich Bohdan" userId="48e65c9f34e137d0" providerId="LiveId" clId="{8A7FA5BB-97BB-4757-B08F-92391B74E5AB}" dt="2021-05-19T08:58:15.885" v="2419" actId="1076"/>
          <ac:spMkLst>
            <pc:docMk/>
            <pc:sldMk cId="2563941026" sldId="443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19T10:02:59.343" v="2504"/>
          <ac:spMkLst>
            <pc:docMk/>
            <pc:sldMk cId="2563941026" sldId="443"/>
            <ac:spMk id="17" creationId="{E06AE3B8-D90C-4CD2-A178-1CAEBCE849EB}"/>
          </ac:spMkLst>
        </pc:spChg>
        <pc:spChg chg="mod">
          <ac:chgData name="Kulinich Bohdan" userId="48e65c9f34e137d0" providerId="LiveId" clId="{8A7FA5BB-97BB-4757-B08F-92391B74E5AB}" dt="2021-05-19T10:03:16.855" v="2533" actId="20577"/>
          <ac:spMkLst>
            <pc:docMk/>
            <pc:sldMk cId="2563941026" sldId="443"/>
            <ac:spMk id="21" creationId="{64A628D0-0B01-4341-AA4A-2D763A2E0DFA}"/>
          </ac:spMkLst>
        </pc:spChg>
        <pc:spChg chg="del">
          <ac:chgData name="Kulinich Bohdan" userId="48e65c9f34e137d0" providerId="LiveId" clId="{8A7FA5BB-97BB-4757-B08F-92391B74E5AB}" dt="2021-05-19T10:02:57.375" v="2502" actId="478"/>
          <ac:spMkLst>
            <pc:docMk/>
            <pc:sldMk cId="2563941026" sldId="443"/>
            <ac:spMk id="33" creationId="{B7F3530E-5977-41C9-8467-681052401770}"/>
          </ac:spMkLst>
        </pc:spChg>
        <pc:grpChg chg="add mod">
          <ac:chgData name="Kulinich Bohdan" userId="48e65c9f34e137d0" providerId="LiveId" clId="{8A7FA5BB-97BB-4757-B08F-92391B74E5AB}" dt="2021-05-20T17:36:18.431" v="3046" actId="553"/>
          <ac:grpSpMkLst>
            <pc:docMk/>
            <pc:sldMk cId="2563941026" sldId="443"/>
            <ac:grpSpMk id="16" creationId="{BED4FFC5-6F5B-4C6C-8AED-5E19E496D3AF}"/>
          </ac:grpSpMkLst>
        </pc:grpChg>
        <pc:grpChg chg="add mod">
          <ac:chgData name="Kulinich Bohdan" userId="48e65c9f34e137d0" providerId="LiveId" clId="{8A7FA5BB-97BB-4757-B08F-92391B74E5AB}" dt="2021-05-19T10:02:59.343" v="2504"/>
          <ac:grpSpMkLst>
            <pc:docMk/>
            <pc:sldMk cId="2563941026" sldId="443"/>
            <ac:grpSpMk id="19" creationId="{3FC69ED3-C147-49D0-A564-E0B84BD268E8}"/>
          </ac:grpSpMkLst>
        </pc:grpChg>
        <pc:grpChg chg="del">
          <ac:chgData name="Kulinich Bohdan" userId="48e65c9f34e137d0" providerId="LiveId" clId="{8A7FA5BB-97BB-4757-B08F-92391B74E5AB}" dt="2021-05-19T10:02:58" v="2503" actId="478"/>
          <ac:grpSpMkLst>
            <pc:docMk/>
            <pc:sldMk cId="2563941026" sldId="443"/>
            <ac:grpSpMk id="39" creationId="{AE2F455F-BDA6-4A60-8382-51F28DC72D03}"/>
          </ac:grpSpMkLst>
        </pc:grpChg>
        <pc:picChg chg="del">
          <ac:chgData name="Kulinich Bohdan" userId="48e65c9f34e137d0" providerId="LiveId" clId="{8A7FA5BB-97BB-4757-B08F-92391B74E5AB}" dt="2021-05-19T08:57:23.298" v="2409" actId="478"/>
          <ac:picMkLst>
            <pc:docMk/>
            <pc:sldMk cId="2563941026" sldId="443"/>
            <ac:picMk id="3" creationId="{AF4E2DD7-2216-45BF-A997-426B80FFEB4E}"/>
          </ac:picMkLst>
        </pc:picChg>
        <pc:picChg chg="add mod ord">
          <ac:chgData name="Kulinich Bohdan" userId="48e65c9f34e137d0" providerId="LiveId" clId="{8A7FA5BB-97BB-4757-B08F-92391B74E5AB}" dt="2021-05-19T08:57:41.841" v="2414" actId="552"/>
          <ac:picMkLst>
            <pc:docMk/>
            <pc:sldMk cId="2563941026" sldId="443"/>
            <ac:picMk id="4" creationId="{741D8487-65F7-439E-B9AD-724030244FAA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18" creationId="{8397DF3F-CB21-4553-A93F-74D0FE158785}"/>
          </ac:picMkLst>
        </pc:picChg>
        <pc:picChg chg="mod">
          <ac:chgData name="Kulinich Bohdan" userId="48e65c9f34e137d0" providerId="LiveId" clId="{8A7FA5BB-97BB-4757-B08F-92391B74E5AB}" dt="2021-05-19T10:02:59.343" v="2504"/>
          <ac:picMkLst>
            <pc:docMk/>
            <pc:sldMk cId="2563941026" sldId="443"/>
            <ac:picMk id="20" creationId="{01F43B4B-2903-4285-A5A8-7281F5EC5A03}"/>
          </ac:picMkLst>
        </pc:picChg>
        <pc:picChg chg="del">
          <ac:chgData name="Kulinich Bohdan" userId="48e65c9f34e137d0" providerId="LiveId" clId="{8A7FA5BB-97BB-4757-B08F-92391B74E5AB}" dt="2021-05-19T10:02:57.375" v="2502" actId="478"/>
          <ac:picMkLst>
            <pc:docMk/>
            <pc:sldMk cId="2563941026" sldId="443"/>
            <ac:picMk id="34" creationId="{359AC20C-747F-4FEA-A12A-2F849C2B2D18}"/>
          </ac:picMkLst>
        </pc:pic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2" creationId="{7C3DEE03-038D-40C2-9EDB-9F3B79BA7FE6}"/>
          </ac:cxnSpMkLst>
        </pc:cxnChg>
        <pc:cxnChg chg="add mod">
          <ac:chgData name="Kulinich Bohdan" userId="48e65c9f34e137d0" providerId="LiveId" clId="{8A7FA5BB-97BB-4757-B08F-92391B74E5AB}" dt="2021-05-19T08:58:00.236" v="2416" actId="1076"/>
          <ac:cxnSpMkLst>
            <pc:docMk/>
            <pc:sldMk cId="2563941026" sldId="443"/>
            <ac:cxnSpMk id="13" creationId="{4AAE9C24-3C99-4152-BC4A-566C9D296EC7}"/>
          </ac:cxnSpMkLst>
        </pc:cxnChg>
      </pc:sldChg>
      <pc:sldChg chg="addSp delSp modSp new del mod">
        <pc:chgData name="Kulinich Bohdan" userId="48e65c9f34e137d0" providerId="LiveId" clId="{8A7FA5BB-97BB-4757-B08F-92391B74E5AB}" dt="2021-05-20T12:23:26.030" v="2622" actId="47"/>
        <pc:sldMkLst>
          <pc:docMk/>
          <pc:sldMk cId="3739320623" sldId="444"/>
        </pc:sldMkLst>
        <pc:spChg chg="add del mod">
          <ac:chgData name="Kulinich Bohdan" userId="48e65c9f34e137d0" providerId="LiveId" clId="{8A7FA5BB-97BB-4757-B08F-92391B74E5AB}" dt="2021-05-20T12:05:52.029" v="2620" actId="931"/>
          <ac:spMkLst>
            <pc:docMk/>
            <pc:sldMk cId="3739320623" sldId="444"/>
            <ac:spMk id="4" creationId="{FFA31BBC-E353-4F7F-888D-BB4A526A614C}"/>
          </ac:spMkLst>
        </pc:spChg>
        <pc:picChg chg="add del mod">
          <ac:chgData name="Kulinich Bohdan" userId="48e65c9f34e137d0" providerId="LiveId" clId="{8A7FA5BB-97BB-4757-B08F-92391B74E5AB}" dt="2021-05-20T12:05:52.029" v="2620" actId="931"/>
          <ac:picMkLst>
            <pc:docMk/>
            <pc:sldMk cId="3739320623" sldId="444"/>
            <ac:picMk id="3" creationId="{8A549C0E-3479-4421-AB46-AFF5810F69FD}"/>
          </ac:picMkLst>
        </pc:picChg>
      </pc:sldChg>
      <pc:sldChg chg="addSp delSp modSp add del mod ord delAnim">
        <pc:chgData name="Kulinich Bohdan" userId="48e65c9f34e137d0" providerId="LiveId" clId="{8A7FA5BB-97BB-4757-B08F-92391B74E5AB}" dt="2021-05-20T12:27:35.021" v="2695" actId="47"/>
        <pc:sldMkLst>
          <pc:docMk/>
          <pc:sldMk cId="1575881442" sldId="445"/>
        </pc:sldMkLst>
        <pc:spChg chg="del">
          <ac:chgData name="Kulinich Bohdan" userId="48e65c9f34e137d0" providerId="LiveId" clId="{8A7FA5BB-97BB-4757-B08F-92391B74E5AB}" dt="2021-05-20T12:24:24.491" v="2640" actId="478"/>
          <ac:spMkLst>
            <pc:docMk/>
            <pc:sldMk cId="1575881442" sldId="445"/>
            <ac:spMk id="20" creationId="{EB8299BD-93F3-414D-BBD9-5A636C918DF0}"/>
          </ac:spMkLst>
        </pc:spChg>
        <pc:spChg chg="mod">
          <ac:chgData name="Kulinich Bohdan" userId="48e65c9f34e137d0" providerId="LiveId" clId="{8A7FA5BB-97BB-4757-B08F-92391B74E5AB}" dt="2021-05-20T12:24:37.471" v="2644" actId="1076"/>
          <ac:spMkLst>
            <pc:docMk/>
            <pc:sldMk cId="1575881442" sldId="445"/>
            <ac:spMk id="46" creationId="{622B7F98-045A-4D92-9462-F047FE71AA7B}"/>
          </ac:spMkLst>
        </pc:spChg>
        <pc:picChg chg="del">
          <ac:chgData name="Kulinich Bohdan" userId="48e65c9f34e137d0" providerId="LiveId" clId="{8A7FA5BB-97BB-4757-B08F-92391B74E5AB}" dt="2021-05-20T12:23:27.950" v="2624" actId="478"/>
          <ac:picMkLst>
            <pc:docMk/>
            <pc:sldMk cId="1575881442" sldId="445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2:23:57.306" v="2634" actId="478"/>
          <ac:picMkLst>
            <pc:docMk/>
            <pc:sldMk cId="1575881442" sldId="445"/>
            <ac:picMk id="4" creationId="{DCDF57D8-C25E-48A0-B9AD-BCD04FE2F3A1}"/>
          </ac:picMkLst>
        </pc:picChg>
        <pc:picChg chg="del">
          <ac:chgData name="Kulinich Bohdan" userId="48e65c9f34e137d0" providerId="LiveId" clId="{8A7FA5BB-97BB-4757-B08F-92391B74E5AB}" dt="2021-05-20T12:23:28.621" v="2625" actId="478"/>
          <ac:picMkLst>
            <pc:docMk/>
            <pc:sldMk cId="1575881442" sldId="445"/>
            <ac:picMk id="5" creationId="{40CBFCD5-5766-4801-8FBD-4FE35EF98F20}"/>
          </ac:picMkLst>
        </pc:picChg>
        <pc:picChg chg="del">
          <ac:chgData name="Kulinich Bohdan" userId="48e65c9f34e137d0" providerId="LiveId" clId="{8A7FA5BB-97BB-4757-B08F-92391B74E5AB}" dt="2021-05-20T12:23:27.571" v="2623" actId="478"/>
          <ac:picMkLst>
            <pc:docMk/>
            <pc:sldMk cId="1575881442" sldId="445"/>
            <ac:picMk id="7" creationId="{234DC0A7-D492-48BE-9F3B-1F63023027D8}"/>
          </ac:picMkLst>
        </pc:picChg>
        <pc:picChg chg="add mod ord">
          <ac:chgData name="Kulinich Bohdan" userId="48e65c9f34e137d0" providerId="LiveId" clId="{8A7FA5BB-97BB-4757-B08F-92391B74E5AB}" dt="2021-05-20T12:24:15.206" v="2638" actId="167"/>
          <ac:picMkLst>
            <pc:docMk/>
            <pc:sldMk cId="1575881442" sldId="445"/>
            <ac:picMk id="8" creationId="{574509AE-6B25-40FE-B442-D8E034CFB07A}"/>
          </ac:picMkLst>
        </pc:picChg>
        <pc:picChg chg="add del mod">
          <ac:chgData name="Kulinich Bohdan" userId="48e65c9f34e137d0" providerId="LiveId" clId="{8A7FA5BB-97BB-4757-B08F-92391B74E5AB}" dt="2021-05-20T12:23:55.342" v="2632" actId="478"/>
          <ac:picMkLst>
            <pc:docMk/>
            <pc:sldMk cId="1575881442" sldId="445"/>
            <ac:picMk id="10" creationId="{4DA13445-C6A3-4FBD-94EC-3D643F61EED8}"/>
          </ac:picMkLst>
        </pc:picChg>
        <pc:picChg chg="mod">
          <ac:chgData name="Kulinich Bohdan" userId="48e65c9f34e137d0" providerId="LiveId" clId="{8A7FA5BB-97BB-4757-B08F-92391B74E5AB}" dt="2021-05-20T12:24:34.823" v="2643" actId="1076"/>
          <ac:picMkLst>
            <pc:docMk/>
            <pc:sldMk cId="1575881442" sldId="445"/>
            <ac:picMk id="47" creationId="{031037B8-09CC-4532-9C47-DF8B74113078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08.008" v="5335"/>
        <pc:sldMkLst>
          <pc:docMk/>
          <pc:sldMk cId="1451623191" sldId="446"/>
        </pc:sldMkLst>
        <pc:spChg chg="add mod">
          <ac:chgData name="Kulinich Bohdan" userId="48e65c9f34e137d0" providerId="LiveId" clId="{8A7FA5BB-97BB-4757-B08F-92391B74E5AB}" dt="2021-05-20T18:33:40.521" v="3394" actId="14100"/>
          <ac:spMkLst>
            <pc:docMk/>
            <pc:sldMk cId="1451623191" sldId="446"/>
            <ac:spMk id="7" creationId="{0F801079-8E42-4CD9-858A-73A1E246D38D}"/>
          </ac:spMkLst>
        </pc:spChg>
        <pc:spChg chg="add del mod">
          <ac:chgData name="Kulinich Bohdan" userId="48e65c9f34e137d0" providerId="LiveId" clId="{8A7FA5BB-97BB-4757-B08F-92391B74E5AB}" dt="2021-05-20T18:26:15.411" v="3301" actId="478"/>
          <ac:spMkLst>
            <pc:docMk/>
            <pc:sldMk cId="1451623191" sldId="446"/>
            <ac:spMk id="19" creationId="{D04CA305-3309-4843-A547-209F186B7955}"/>
          </ac:spMkLst>
        </pc:spChg>
        <pc:spChg chg="add del mod">
          <ac:chgData name="Kulinich Bohdan" userId="48e65c9f34e137d0" providerId="LiveId" clId="{8A7FA5BB-97BB-4757-B08F-92391B74E5AB}" dt="2021-05-20T15:43:51.268" v="2950" actId="478"/>
          <ac:spMkLst>
            <pc:docMk/>
            <pc:sldMk cId="1451623191" sldId="446"/>
            <ac:spMk id="20" creationId="{AE2639A6-3634-4DB8-B377-4B1D9D7909EB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20" creationId="{EB8299BD-93F3-414D-BBD9-5A636C918DF0}"/>
          </ac:spMkLst>
        </pc:spChg>
        <pc:spChg chg="add mod modVis">
          <ac:chgData name="Kulinich Bohdan" userId="48e65c9f34e137d0" providerId="LiveId" clId="{8A7FA5BB-97BB-4757-B08F-92391B74E5AB}" dt="2021-05-20T18:30:49.526" v="3361" actId="14100"/>
          <ac:spMkLst>
            <pc:docMk/>
            <pc:sldMk cId="1451623191" sldId="446"/>
            <ac:spMk id="21" creationId="{3BA4D47D-F502-4FA8-B5F7-9A968B922BD1}"/>
          </ac:spMkLst>
        </pc:spChg>
        <pc:spChg chg="add del mod">
          <ac:chgData name="Kulinich Bohdan" userId="48e65c9f34e137d0" providerId="LiveId" clId="{8A7FA5BB-97BB-4757-B08F-92391B74E5AB}" dt="2021-05-20T12:28:15.703" v="2699"/>
          <ac:spMkLst>
            <pc:docMk/>
            <pc:sldMk cId="1451623191" sldId="446"/>
            <ac:spMk id="23" creationId="{E791E397-DB50-43FD-B1B7-25AC0733220F}"/>
          </ac:spMkLst>
        </pc:spChg>
        <pc:spChg chg="del">
          <ac:chgData name="Kulinich Bohdan" userId="48e65c9f34e137d0" providerId="LiveId" clId="{8A7FA5BB-97BB-4757-B08F-92391B74E5AB}" dt="2021-05-20T12:25:01.255" v="2651" actId="478"/>
          <ac:spMkLst>
            <pc:docMk/>
            <pc:sldMk cId="1451623191" sldId="446"/>
            <ac:spMk id="46" creationId="{622B7F98-045A-4D92-9462-F047FE71AA7B}"/>
          </ac:spMkLst>
        </pc:spChg>
        <pc:grpChg chg="mod">
          <ac:chgData name="Kulinich Bohdan" userId="48e65c9f34e137d0" providerId="LiveId" clId="{8A7FA5BB-97BB-4757-B08F-92391B74E5AB}" dt="2021-05-20T17:36:30.941" v="3049" actId="553"/>
          <ac:grpSpMkLst>
            <pc:docMk/>
            <pc:sldMk cId="1451623191" sldId="446"/>
            <ac:grpSpMk id="13" creationId="{DD908101-DED1-4F94-903D-9908933C8EA8}"/>
          </ac:grpSpMkLst>
        </pc:grpChg>
        <pc:picChg chg="add del mod ord modCrop">
          <ac:chgData name="Kulinich Bohdan" userId="48e65c9f34e137d0" providerId="LiveId" clId="{8A7FA5BB-97BB-4757-B08F-92391B74E5AB}" dt="2021-05-20T18:29:55.161" v="3349" actId="931"/>
          <ac:picMkLst>
            <pc:docMk/>
            <pc:sldMk cId="1451623191" sldId="446"/>
            <ac:picMk id="3" creationId="{0FA058D0-2D5D-414F-854D-F37E09994A11}"/>
          </ac:picMkLst>
        </pc:picChg>
        <pc:picChg chg="del">
          <ac:chgData name="Kulinich Bohdan" userId="48e65c9f34e137d0" providerId="LiveId" clId="{8A7FA5BB-97BB-4757-B08F-92391B74E5AB}" dt="2021-05-20T12:24:59.402" v="2648" actId="478"/>
          <ac:picMkLst>
            <pc:docMk/>
            <pc:sldMk cId="1451623191" sldId="446"/>
            <ac:picMk id="3" creationId="{3B565A88-06D5-47BC-A9A8-DDBC3BBD4033}"/>
          </ac:picMkLst>
        </pc:picChg>
        <pc:picChg chg="add del mod">
          <ac:chgData name="Kulinich Bohdan" userId="48e65c9f34e137d0" providerId="LiveId" clId="{8A7FA5BB-97BB-4757-B08F-92391B74E5AB}" dt="2021-05-20T18:26:10.863" v="3299" actId="478"/>
          <ac:picMkLst>
            <pc:docMk/>
            <pc:sldMk cId="1451623191" sldId="446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2:24:59.933" v="2649" actId="478"/>
          <ac:picMkLst>
            <pc:docMk/>
            <pc:sldMk cId="1451623191" sldId="446"/>
            <ac:picMk id="5" creationId="{40CBFCD5-5766-4801-8FBD-4FE35EF98F20}"/>
          </ac:picMkLst>
        </pc:picChg>
        <pc:picChg chg="add mod ord modCrop">
          <ac:chgData name="Kulinich Bohdan" userId="48e65c9f34e137d0" providerId="LiveId" clId="{8A7FA5BB-97BB-4757-B08F-92391B74E5AB}" dt="2021-05-20T18:30:28.174" v="3357" actId="167"/>
          <ac:picMkLst>
            <pc:docMk/>
            <pc:sldMk cId="1451623191" sldId="446"/>
            <ac:picMk id="6" creationId="{0E837F9F-582C-41A0-BA01-107D0F924F5F}"/>
          </ac:picMkLst>
        </pc:picChg>
        <pc:picChg chg="del">
          <ac:chgData name="Kulinich Bohdan" userId="48e65c9f34e137d0" providerId="LiveId" clId="{8A7FA5BB-97BB-4757-B08F-92391B74E5AB}" dt="2021-05-20T12:25:00.318" v="2650" actId="478"/>
          <ac:picMkLst>
            <pc:docMk/>
            <pc:sldMk cId="1451623191" sldId="446"/>
            <ac:picMk id="7" creationId="{234DC0A7-D492-48BE-9F3B-1F63023027D8}"/>
          </ac:picMkLst>
        </pc:picChg>
        <pc:picChg chg="add del mod modCrop">
          <ac:chgData name="Kulinich Bohdan" userId="48e65c9f34e137d0" providerId="LiveId" clId="{8A7FA5BB-97BB-4757-B08F-92391B74E5AB}" dt="2021-05-20T18:26:10.330" v="3298" actId="478"/>
          <ac:picMkLst>
            <pc:docMk/>
            <pc:sldMk cId="1451623191" sldId="446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26:09.766" v="3297" actId="478"/>
          <ac:picMkLst>
            <pc:docMk/>
            <pc:sldMk cId="1451623191" sldId="446"/>
            <ac:picMk id="10" creationId="{D368DD16-60B2-40F2-B690-634B5CB049FD}"/>
          </ac:picMkLst>
        </pc:picChg>
        <pc:picChg chg="add mod">
          <ac:chgData name="Kulinich Bohdan" userId="48e65c9f34e137d0" providerId="LiveId" clId="{8A7FA5BB-97BB-4757-B08F-92391B74E5AB}" dt="2021-05-20T18:31:06.716" v="3363" actId="555"/>
          <ac:picMkLst>
            <pc:docMk/>
            <pc:sldMk cId="1451623191" sldId="446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2:28:15.703" v="2699"/>
          <ac:picMkLst>
            <pc:docMk/>
            <pc:sldMk cId="1451623191" sldId="446"/>
            <ac:picMk id="24" creationId="{BD5CDD07-3775-4F09-91BF-083333A1E2B9}"/>
          </ac:picMkLst>
        </pc:picChg>
        <pc:picChg chg="del">
          <ac:chgData name="Kulinich Bohdan" userId="48e65c9f34e137d0" providerId="LiveId" clId="{8A7FA5BB-97BB-4757-B08F-92391B74E5AB}" dt="2021-05-20T12:25:01.255" v="2651" actId="478"/>
          <ac:picMkLst>
            <pc:docMk/>
            <pc:sldMk cId="1451623191" sldId="446"/>
            <ac:picMk id="47" creationId="{031037B8-09CC-4532-9C47-DF8B74113078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0T17:58:36.530" v="3189" actId="208"/>
        <pc:sldMkLst>
          <pc:docMk/>
          <pc:sldMk cId="2065468482" sldId="447"/>
        </pc:sldMkLst>
        <pc:spChg chg="del">
          <ac:chgData name="Kulinich Bohdan" userId="48e65c9f34e137d0" providerId="LiveId" clId="{8A7FA5BB-97BB-4757-B08F-92391B74E5AB}" dt="2021-05-20T17:40:16.728" v="3082" actId="478"/>
          <ac:spMkLst>
            <pc:docMk/>
            <pc:sldMk cId="2065468482" sldId="447"/>
            <ac:spMk id="4" creationId="{EFC13156-3529-495A-B2B6-1D56292DEF9C}"/>
          </ac:spMkLst>
        </pc:spChg>
        <pc:spChg chg="del">
          <ac:chgData name="Kulinich Bohdan" userId="48e65c9f34e137d0" providerId="LiveId" clId="{8A7FA5BB-97BB-4757-B08F-92391B74E5AB}" dt="2021-05-20T17:40:36.341" v="3098" actId="478"/>
          <ac:spMkLst>
            <pc:docMk/>
            <pc:sldMk cId="2065468482" sldId="447"/>
            <ac:spMk id="102" creationId="{E0759B08-C628-47C1-9194-1E25BF87D64A}"/>
          </ac:spMkLst>
        </pc:spChg>
        <pc:spChg chg="del">
          <ac:chgData name="Kulinich Bohdan" userId="48e65c9f34e137d0" providerId="LiveId" clId="{8A7FA5BB-97BB-4757-B08F-92391B74E5AB}" dt="2021-05-20T17:40:16.011" v="3081" actId="478"/>
          <ac:spMkLst>
            <pc:docMk/>
            <pc:sldMk cId="2065468482" sldId="447"/>
            <ac:spMk id="104" creationId="{A2BEAD17-EB4C-4055-89D6-D55CD687936F}"/>
          </ac:spMkLst>
        </pc:spChg>
        <pc:spChg chg="del">
          <ac:chgData name="Kulinich Bohdan" userId="48e65c9f34e137d0" providerId="LiveId" clId="{8A7FA5BB-97BB-4757-B08F-92391B74E5AB}" dt="2021-05-20T17:40:15.294" v="3080" actId="478"/>
          <ac:spMkLst>
            <pc:docMk/>
            <pc:sldMk cId="2065468482" sldId="447"/>
            <ac:spMk id="105" creationId="{40FA6FD0-A940-4D41-A7E1-C84A8F17A932}"/>
          </ac:spMkLst>
        </pc:spChg>
        <pc:spChg chg="del">
          <ac:chgData name="Kulinich Bohdan" userId="48e65c9f34e137d0" providerId="LiveId" clId="{8A7FA5BB-97BB-4757-B08F-92391B74E5AB}" dt="2021-05-20T17:40:35.253" v="3097" actId="478"/>
          <ac:spMkLst>
            <pc:docMk/>
            <pc:sldMk cId="2065468482" sldId="447"/>
            <ac:spMk id="107" creationId="{D119C9DE-7C3D-4012-BD27-7E3977E39AC7}"/>
          </ac:spMkLst>
        </pc:spChg>
        <pc:spChg chg="del">
          <ac:chgData name="Kulinich Bohdan" userId="48e65c9f34e137d0" providerId="LiveId" clId="{8A7FA5BB-97BB-4757-B08F-92391B74E5AB}" dt="2021-05-20T17:40:34.290" v="3096" actId="478"/>
          <ac:spMkLst>
            <pc:docMk/>
            <pc:sldMk cId="2065468482" sldId="447"/>
            <ac:spMk id="108" creationId="{4BC116F9-366D-44A2-BBBF-1AE9817337AA}"/>
          </ac:spMkLst>
        </pc:spChg>
        <pc:spChg chg="del">
          <ac:chgData name="Kulinich Bohdan" userId="48e65c9f34e137d0" providerId="LiveId" clId="{8A7FA5BB-97BB-4757-B08F-92391B74E5AB}" dt="2021-05-20T17:40:21.656" v="3088" actId="478"/>
          <ac:spMkLst>
            <pc:docMk/>
            <pc:sldMk cId="2065468482" sldId="447"/>
            <ac:spMk id="113" creationId="{7F9A5364-F1AC-4CDA-ABAC-57FBEC20C8C8}"/>
          </ac:spMkLst>
        </pc:spChg>
        <pc:spChg chg="del mod">
          <ac:chgData name="Kulinich Bohdan" userId="48e65c9f34e137d0" providerId="LiveId" clId="{8A7FA5BB-97BB-4757-B08F-92391B74E5AB}" dt="2021-05-20T17:40:20.791" v="3087" actId="478"/>
          <ac:spMkLst>
            <pc:docMk/>
            <pc:sldMk cId="2065468482" sldId="447"/>
            <ac:spMk id="114" creationId="{F3B3B0F0-64E2-4527-8591-35E9E36DDA46}"/>
          </ac:spMkLst>
        </pc:spChg>
        <pc:spChg chg="del">
          <ac:chgData name="Kulinich Bohdan" userId="48e65c9f34e137d0" providerId="LiveId" clId="{8A7FA5BB-97BB-4757-B08F-92391B74E5AB}" dt="2021-05-20T17:40:19.288" v="3085" actId="478"/>
          <ac:spMkLst>
            <pc:docMk/>
            <pc:sldMk cId="2065468482" sldId="447"/>
            <ac:spMk id="115" creationId="{A990314D-CA93-4B86-8A54-172CB16D1DE7}"/>
          </ac:spMkLst>
        </pc:spChg>
        <pc:spChg chg="add del">
          <ac:chgData name="Kulinich Bohdan" userId="48e65c9f34e137d0" providerId="LiveId" clId="{8A7FA5BB-97BB-4757-B08F-92391B74E5AB}" dt="2021-05-20T17:40:32.502" v="3095" actId="478"/>
          <ac:spMkLst>
            <pc:docMk/>
            <pc:sldMk cId="2065468482" sldId="447"/>
            <ac:spMk id="117" creationId="{F313BCB7-D59C-41AC-89E6-D5D311BD736C}"/>
          </ac:spMkLst>
        </pc:spChg>
        <pc:spChg chg="del">
          <ac:chgData name="Kulinich Bohdan" userId="48e65c9f34e137d0" providerId="LiveId" clId="{8A7FA5BB-97BB-4757-B08F-92391B74E5AB}" dt="2021-05-20T17:40:26.688" v="3092" actId="478"/>
          <ac:spMkLst>
            <pc:docMk/>
            <pc:sldMk cId="2065468482" sldId="447"/>
            <ac:spMk id="118" creationId="{16542759-6AC6-42C5-B6AD-8CB46F02EBF2}"/>
          </ac:spMkLst>
        </pc:spChg>
        <pc:spChg chg="del">
          <ac:chgData name="Kulinich Bohdan" userId="48e65c9f34e137d0" providerId="LiveId" clId="{8A7FA5BB-97BB-4757-B08F-92391B74E5AB}" dt="2021-05-20T17:40:25.485" v="3091" actId="478"/>
          <ac:spMkLst>
            <pc:docMk/>
            <pc:sldMk cId="2065468482" sldId="447"/>
            <ac:spMk id="119" creationId="{7C0874DD-C427-46C2-BF18-2902429714BC}"/>
          </ac:spMkLst>
        </pc:spChg>
        <pc:spChg chg="del">
          <ac:chgData name="Kulinich Bohdan" userId="48e65c9f34e137d0" providerId="LiveId" clId="{8A7FA5BB-97BB-4757-B08F-92391B74E5AB}" dt="2021-05-20T17:40:45.511" v="3108" actId="478"/>
          <ac:spMkLst>
            <pc:docMk/>
            <pc:sldMk cId="2065468482" sldId="447"/>
            <ac:spMk id="122" creationId="{D879ED86-BE31-4821-AD43-8E368630AFC0}"/>
          </ac:spMkLst>
        </pc:spChg>
        <pc:spChg chg="del">
          <ac:chgData name="Kulinich Bohdan" userId="48e65c9f34e137d0" providerId="LiveId" clId="{8A7FA5BB-97BB-4757-B08F-92391B74E5AB}" dt="2021-05-20T17:40:41.867" v="3104" actId="478"/>
          <ac:spMkLst>
            <pc:docMk/>
            <pc:sldMk cId="2065468482" sldId="447"/>
            <ac:spMk id="123" creationId="{F3FA114D-708D-4269-8B48-FF1E0B981D9A}"/>
          </ac:spMkLst>
        </pc:spChg>
        <pc:spChg chg="del">
          <ac:chgData name="Kulinich Bohdan" userId="48e65c9f34e137d0" providerId="LiveId" clId="{8A7FA5BB-97BB-4757-B08F-92391B74E5AB}" dt="2021-05-20T17:40:24.244" v="3090" actId="478"/>
          <ac:spMkLst>
            <pc:docMk/>
            <pc:sldMk cId="2065468482" sldId="447"/>
            <ac:spMk id="124" creationId="{975D886D-84BE-4DA1-9B28-94BF96669D23}"/>
          </ac:spMkLst>
        </pc:spChg>
        <pc:spChg chg="del">
          <ac:chgData name="Kulinich Bohdan" userId="48e65c9f34e137d0" providerId="LiveId" clId="{8A7FA5BB-97BB-4757-B08F-92391B74E5AB}" dt="2021-05-20T17:40:23.011" v="3089" actId="478"/>
          <ac:spMkLst>
            <pc:docMk/>
            <pc:sldMk cId="2065468482" sldId="447"/>
            <ac:spMk id="125" creationId="{52AA3A9B-A29E-42C2-A073-EACA013F2EBF}"/>
          </ac:spMkLst>
        </pc:spChg>
        <pc:spChg chg="del">
          <ac:chgData name="Kulinich Bohdan" userId="48e65c9f34e137d0" providerId="LiveId" clId="{8A7FA5BB-97BB-4757-B08F-92391B74E5AB}" dt="2021-05-20T17:40:39.676" v="3102" actId="478"/>
          <ac:spMkLst>
            <pc:docMk/>
            <pc:sldMk cId="2065468482" sldId="447"/>
            <ac:spMk id="126" creationId="{AA8AC51B-52D1-4CEB-AF23-637DC65E4C97}"/>
          </ac:spMkLst>
        </pc:spChg>
        <pc:spChg chg="del">
          <ac:chgData name="Kulinich Bohdan" userId="48e65c9f34e137d0" providerId="LiveId" clId="{8A7FA5BB-97BB-4757-B08F-92391B74E5AB}" dt="2021-05-20T17:40:38.696" v="3101" actId="478"/>
          <ac:spMkLst>
            <pc:docMk/>
            <pc:sldMk cId="2065468482" sldId="447"/>
            <ac:spMk id="127" creationId="{E1E7C235-CE16-4C66-8EEB-D6488A46BCD2}"/>
          </ac:spMkLst>
        </pc:spChg>
        <pc:spChg chg="del">
          <ac:chgData name="Kulinich Bohdan" userId="48e65c9f34e137d0" providerId="LiveId" clId="{8A7FA5BB-97BB-4757-B08F-92391B74E5AB}" dt="2021-05-20T17:51:14.282" v="3165" actId="478"/>
          <ac:spMkLst>
            <pc:docMk/>
            <pc:sldMk cId="2065468482" sldId="447"/>
            <ac:spMk id="134" creationId="{EFBF573F-5F36-47FB-ACC5-ABA57F1F6D1F}"/>
          </ac:spMkLst>
        </pc:spChg>
        <pc:spChg chg="mod modVis">
          <ac:chgData name="Kulinich Bohdan" userId="48e65c9f34e137d0" providerId="LiveId" clId="{8A7FA5BB-97BB-4757-B08F-92391B74E5AB}" dt="2021-05-20T17:51:19.915" v="3167" actId="14429"/>
          <ac:spMkLst>
            <pc:docMk/>
            <pc:sldMk cId="2065468482" sldId="447"/>
            <ac:spMk id="135" creationId="{915B93CF-F985-431B-894B-071A3E899D62}"/>
          </ac:spMkLst>
        </pc:spChg>
        <pc:spChg chg="mod modVis">
          <ac:chgData name="Kulinich Bohdan" userId="48e65c9f34e137d0" providerId="LiveId" clId="{8A7FA5BB-97BB-4757-B08F-92391B74E5AB}" dt="2021-05-20T17:52:29.478" v="3184" actId="14429"/>
          <ac:spMkLst>
            <pc:docMk/>
            <pc:sldMk cId="2065468482" sldId="447"/>
            <ac:spMk id="136" creationId="{45934415-E9D1-4B86-AF73-B2D6D02225D9}"/>
          </ac:spMkLst>
        </pc:spChg>
        <pc:spChg chg="mod modVis">
          <ac:chgData name="Kulinich Bohdan" userId="48e65c9f34e137d0" providerId="LiveId" clId="{8A7FA5BB-97BB-4757-B08F-92391B74E5AB}" dt="2021-05-20T17:52:29.092" v="3183" actId="14429"/>
          <ac:spMkLst>
            <pc:docMk/>
            <pc:sldMk cId="2065468482" sldId="447"/>
            <ac:spMk id="137" creationId="{02DBBE35-F6B3-486B-940D-CD2ABD013831}"/>
          </ac:spMkLst>
        </pc:spChg>
        <pc:spChg chg="mod modVis">
          <ac:chgData name="Kulinich Bohdan" userId="48e65c9f34e137d0" providerId="LiveId" clId="{8A7FA5BB-97BB-4757-B08F-92391B74E5AB}" dt="2021-05-20T17:52:28.707" v="3182" actId="14429"/>
          <ac:spMkLst>
            <pc:docMk/>
            <pc:sldMk cId="2065468482" sldId="447"/>
            <ac:spMk id="138" creationId="{4707B536-5204-464E-B66D-9F31C46D5878}"/>
          </ac:spMkLst>
        </pc:spChg>
        <pc:spChg chg="mod modVis">
          <ac:chgData name="Kulinich Bohdan" userId="48e65c9f34e137d0" providerId="LiveId" clId="{8A7FA5BB-97BB-4757-B08F-92391B74E5AB}" dt="2021-05-20T17:52:28.359" v="3181" actId="14429"/>
          <ac:spMkLst>
            <pc:docMk/>
            <pc:sldMk cId="2065468482" sldId="447"/>
            <ac:spMk id="139" creationId="{76950F44-DF2E-4C8B-84F6-4A8AF77D917A}"/>
          </ac:spMkLst>
        </pc:spChg>
        <pc:spChg chg="mod modVis">
          <ac:chgData name="Kulinich Bohdan" userId="48e65c9f34e137d0" providerId="LiveId" clId="{8A7FA5BB-97BB-4757-B08F-92391B74E5AB}" dt="2021-05-20T17:52:27.990" v="3180" actId="14429"/>
          <ac:spMkLst>
            <pc:docMk/>
            <pc:sldMk cId="2065468482" sldId="447"/>
            <ac:spMk id="140" creationId="{83EE8BBD-20A1-4CC2-90BC-86A3ACAD1718}"/>
          </ac:spMkLst>
        </pc:spChg>
        <pc:spChg chg="del">
          <ac:chgData name="Kulinich Bohdan" userId="48e65c9f34e137d0" providerId="LiveId" clId="{8A7FA5BB-97BB-4757-B08F-92391B74E5AB}" dt="2021-05-20T17:51:15.185" v="3166" actId="478"/>
          <ac:spMkLst>
            <pc:docMk/>
            <pc:sldMk cId="2065468482" sldId="447"/>
            <ac:spMk id="141" creationId="{C7356C6E-07C2-4622-870D-6D646C395B93}"/>
          </ac:spMkLst>
        </pc:spChg>
        <pc:spChg chg="del">
          <ac:chgData name="Kulinich Bohdan" userId="48e65c9f34e137d0" providerId="LiveId" clId="{8A7FA5BB-97BB-4757-B08F-92391B74E5AB}" dt="2021-05-20T17:40:43.940" v="3106" actId="478"/>
          <ac:spMkLst>
            <pc:docMk/>
            <pc:sldMk cId="2065468482" sldId="447"/>
            <ac:spMk id="142" creationId="{E587924D-18BE-4099-A647-66BE96408C94}"/>
          </ac:spMkLst>
        </pc:spChg>
        <pc:cxnChg chg="del">
          <ac:chgData name="Kulinich Bohdan" userId="48e65c9f34e137d0" providerId="LiveId" clId="{8A7FA5BB-97BB-4757-B08F-92391B74E5AB}" dt="2021-05-20T17:40:17.985" v="3084" actId="478"/>
          <ac:cxnSpMkLst>
            <pc:docMk/>
            <pc:sldMk cId="2065468482" sldId="447"/>
            <ac:cxnSpMk id="6" creationId="{25362886-8E3B-4B4B-B31E-A644CDA61921}"/>
          </ac:cxnSpMkLst>
        </pc:cxnChg>
        <pc:cxnChg chg="mod">
          <ac:chgData name="Kulinich Bohdan" userId="48e65c9f34e137d0" providerId="LiveId" clId="{8A7FA5BB-97BB-4757-B08F-92391B74E5AB}" dt="2021-05-20T17:58:36.530" v="3189" actId="208"/>
          <ac:cxnSpMkLst>
            <pc:docMk/>
            <pc:sldMk cId="2065468482" sldId="447"/>
            <ac:cxnSpMk id="9" creationId="{27379DB4-9DE1-4710-A253-1DA3A675F427}"/>
          </ac:cxnSpMkLst>
        </pc:cxnChg>
        <pc:cxnChg chg="del">
          <ac:chgData name="Kulinich Bohdan" userId="48e65c9f34e137d0" providerId="LiveId" clId="{8A7FA5BB-97BB-4757-B08F-92391B74E5AB}" dt="2021-05-20T17:40:17.514" v="3083" actId="478"/>
          <ac:cxnSpMkLst>
            <pc:docMk/>
            <pc:sldMk cId="2065468482" sldId="447"/>
            <ac:cxnSpMk id="103" creationId="{D4397409-DA90-491D-BE5B-FB488A9F8845}"/>
          </ac:cxnSpMkLst>
        </pc:cxnChg>
        <pc:cxnChg chg="del">
          <ac:chgData name="Kulinich Bohdan" userId="48e65c9f34e137d0" providerId="LiveId" clId="{8A7FA5BB-97BB-4757-B08F-92391B74E5AB}" dt="2021-05-20T17:40:37.495" v="3100" actId="478"/>
          <ac:cxnSpMkLst>
            <pc:docMk/>
            <pc:sldMk cId="2065468482" sldId="447"/>
            <ac:cxnSpMk id="109" creationId="{08B376D9-DFAA-4EE5-A6C1-AC77D2ECD903}"/>
          </ac:cxnSpMkLst>
        </pc:cxnChg>
        <pc:cxnChg chg="del">
          <ac:chgData name="Kulinich Bohdan" userId="48e65c9f34e137d0" providerId="LiveId" clId="{8A7FA5BB-97BB-4757-B08F-92391B74E5AB}" dt="2021-05-20T17:40:36.972" v="3099" actId="478"/>
          <ac:cxnSpMkLst>
            <pc:docMk/>
            <pc:sldMk cId="2065468482" sldId="447"/>
            <ac:cxnSpMk id="110" creationId="{891C0C40-BBF3-441E-84DF-FDDBE9A34411}"/>
          </ac:cxnSpMkLst>
        </pc:cxnChg>
        <pc:cxnChg chg="del">
          <ac:chgData name="Kulinich Bohdan" userId="48e65c9f34e137d0" providerId="LiveId" clId="{8A7FA5BB-97BB-4757-B08F-92391B74E5AB}" dt="2021-05-20T17:40:42.400" v="3105" actId="478"/>
          <ac:cxnSpMkLst>
            <pc:docMk/>
            <pc:sldMk cId="2065468482" sldId="447"/>
            <ac:cxnSpMk id="111" creationId="{E1D875B0-D59A-4F02-BA9F-82B8821E905D}"/>
          </ac:cxnSpMkLst>
        </pc:cxnChg>
        <pc:cxnChg chg="del">
          <ac:chgData name="Kulinich Bohdan" userId="48e65c9f34e137d0" providerId="LiveId" clId="{8A7FA5BB-97BB-4757-B08F-92391B74E5AB}" dt="2021-05-20T17:40:41.203" v="3103" actId="478"/>
          <ac:cxnSpMkLst>
            <pc:docMk/>
            <pc:sldMk cId="2065468482" sldId="447"/>
            <ac:cxnSpMk id="112" creationId="{BF73E625-71AE-4DA2-A8C7-44327B08E9F0}"/>
          </ac:cxnSpMkLst>
        </pc:cxnChg>
        <pc:cxnChg chg="del">
          <ac:chgData name="Kulinich Bohdan" userId="48e65c9f34e137d0" providerId="LiveId" clId="{8A7FA5BB-97BB-4757-B08F-92391B74E5AB}" dt="2021-05-20T17:40:46.143" v="3109" actId="478"/>
          <ac:cxnSpMkLst>
            <pc:docMk/>
            <pc:sldMk cId="2065468482" sldId="447"/>
            <ac:cxnSpMk id="120" creationId="{4F04C548-78D7-4138-9094-FCFF6AC77CBA}"/>
          </ac:cxnSpMkLst>
        </pc:cxnChg>
        <pc:cxnChg chg="del">
          <ac:chgData name="Kulinich Bohdan" userId="48e65c9f34e137d0" providerId="LiveId" clId="{8A7FA5BB-97BB-4757-B08F-92391B74E5AB}" dt="2021-05-20T17:40:44.810" v="3107" actId="478"/>
          <ac:cxnSpMkLst>
            <pc:docMk/>
            <pc:sldMk cId="2065468482" sldId="447"/>
            <ac:cxnSpMk id="121" creationId="{7E48F7C6-BFC0-48B2-8A7C-46411E218805}"/>
          </ac:cxnSpMkLst>
        </pc:cxnChg>
      </pc:sldChg>
      <pc:sldChg chg="addSp modSp add del mod modAnim">
        <pc:chgData name="Kulinich Bohdan" userId="48e65c9f34e137d0" providerId="LiveId" clId="{8A7FA5BB-97BB-4757-B08F-92391B74E5AB}" dt="2021-05-20T18:17:03.939" v="3295" actId="47"/>
        <pc:sldMkLst>
          <pc:docMk/>
          <pc:sldMk cId="585647940" sldId="448"/>
        </pc:sldMkLst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7:41:54.817" v="3121" actId="1036"/>
          <ac:spMkLst>
            <pc:docMk/>
            <pc:sldMk cId="585647940" sldId="448"/>
            <ac:spMk id="15" creationId="{7D2D3198-FD3F-4E46-8D8D-9B2EE11D70CC}"/>
          </ac:spMkLst>
        </pc:spChg>
        <pc:spChg chg="add mod">
          <ac:chgData name="Kulinich Bohdan" userId="48e65c9f34e137d0" providerId="LiveId" clId="{8A7FA5BB-97BB-4757-B08F-92391B74E5AB}" dt="2021-05-20T17:42:05.949" v="3124" actId="20577"/>
          <ac:spMkLst>
            <pc:docMk/>
            <pc:sldMk cId="585647940" sldId="448"/>
            <ac:spMk id="22" creationId="{70033A9A-DA01-49E4-AA0D-46739FCE1525}"/>
          </ac:spMkLst>
        </pc:spChg>
        <pc:picChg chg="mod modCrop">
          <ac:chgData name="Kulinich Bohdan" userId="48e65c9f34e137d0" providerId="LiveId" clId="{8A7FA5BB-97BB-4757-B08F-92391B74E5AB}" dt="2021-05-20T17:42:27.686" v="3127" actId="732"/>
          <ac:picMkLst>
            <pc:docMk/>
            <pc:sldMk cId="585647940" sldId="448"/>
            <ac:picMk id="4" creationId="{741D8487-65F7-439E-B9AD-724030244FAA}"/>
          </ac:picMkLst>
        </pc:pic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7:41:54.817" v="3121" actId="1036"/>
          <ac:cxnSpMkLst>
            <pc:docMk/>
            <pc:sldMk cId="585647940" sldId="448"/>
            <ac:cxnSpMk id="13" creationId="{4AAE9C24-3C99-4152-BC4A-566C9D296EC7}"/>
          </ac:cxnSpMkLst>
        </pc:cxnChg>
      </pc:sldChg>
      <pc:sldChg chg="addSp delSp modSp add mod modTransition delAnim modAnim">
        <pc:chgData name="Kulinich Bohdan" userId="48e65c9f34e137d0" providerId="LiveId" clId="{8A7FA5BB-97BB-4757-B08F-92391B74E5AB}" dt="2021-05-22T13:42:02.026" v="5331"/>
        <pc:sldMkLst>
          <pc:docMk/>
          <pc:sldMk cId="174479750" sldId="449"/>
        </pc:sldMkLst>
        <pc:spChg chg="mod">
          <ac:chgData name="Kulinich Bohdan" userId="48e65c9f34e137d0" providerId="LiveId" clId="{8A7FA5BB-97BB-4757-B08F-92391B74E5AB}" dt="2021-05-20T18:07:22.505" v="3242" actId="1076"/>
          <ac:spMkLst>
            <pc:docMk/>
            <pc:sldMk cId="174479750" sldId="449"/>
            <ac:spMk id="14" creationId="{5F8C469F-1C9C-4F2E-8C40-FA9FCDCBBAD1}"/>
          </ac:spMkLst>
        </pc:spChg>
        <pc:spChg chg="mod">
          <ac:chgData name="Kulinich Bohdan" userId="48e65c9f34e137d0" providerId="LiveId" clId="{8A7FA5BB-97BB-4757-B08F-92391B74E5AB}" dt="2021-05-20T18:07:19.616" v="3241" actId="1076"/>
          <ac:spMkLst>
            <pc:docMk/>
            <pc:sldMk cId="174479750" sldId="449"/>
            <ac:spMk id="15" creationId="{7D2D3198-FD3F-4E46-8D8D-9B2EE11D70CC}"/>
          </ac:spMkLst>
        </pc:spChg>
        <pc:spChg chg="mod">
          <ac:chgData name="Kulinich Bohdan" userId="48e65c9f34e137d0" providerId="LiveId" clId="{8A7FA5BB-97BB-4757-B08F-92391B74E5AB}" dt="2021-05-20T18:07:26.175" v="3243" actId="1076"/>
          <ac:spMkLst>
            <pc:docMk/>
            <pc:sldMk cId="174479750" sldId="449"/>
            <ac:spMk id="22" creationId="{70033A9A-DA01-49E4-AA0D-46739FCE1525}"/>
          </ac:spMkLst>
        </pc:spChg>
        <pc:spChg chg="add mod">
          <ac:chgData name="Kulinich Bohdan" userId="48e65c9f34e137d0" providerId="LiveId" clId="{8A7FA5BB-97BB-4757-B08F-92391B74E5AB}" dt="2021-05-20T18:15:45.812" v="3280" actId="1037"/>
          <ac:spMkLst>
            <pc:docMk/>
            <pc:sldMk cId="174479750" sldId="449"/>
            <ac:spMk id="35" creationId="{D3F18B13-A6B6-435C-9F82-C979440F7D3F}"/>
          </ac:spMkLst>
        </pc:spChg>
        <pc:spChg chg="add mod">
          <ac:chgData name="Kulinich Bohdan" userId="48e65c9f34e137d0" providerId="LiveId" clId="{8A7FA5BB-97BB-4757-B08F-92391B74E5AB}" dt="2021-05-20T18:15:38.589" v="3270" actId="1038"/>
          <ac:spMkLst>
            <pc:docMk/>
            <pc:sldMk cId="174479750" sldId="449"/>
            <ac:spMk id="36" creationId="{B666734F-6F14-4A62-9534-A80ADE817BDD}"/>
          </ac:spMkLst>
        </pc:spChg>
        <pc:spChg chg="add mod">
          <ac:chgData name="Kulinich Bohdan" userId="48e65c9f34e137d0" providerId="LiveId" clId="{8A7FA5BB-97BB-4757-B08F-92391B74E5AB}" dt="2021-05-20T18:15:53.143" v="3287" actId="1035"/>
          <ac:spMkLst>
            <pc:docMk/>
            <pc:sldMk cId="174479750" sldId="449"/>
            <ac:spMk id="37" creationId="{CD1348E6-209D-4715-BFB3-5F7101ADC263}"/>
          </ac:spMkLst>
        </pc:spChg>
        <pc:spChg chg="mod">
          <ac:chgData name="Kulinich Bohdan" userId="48e65c9f34e137d0" providerId="LiveId" clId="{8A7FA5BB-97BB-4757-B08F-92391B74E5AB}" dt="2021-05-20T18:26:37.851" v="3326" actId="20577"/>
          <ac:spMkLst>
            <pc:docMk/>
            <pc:sldMk cId="174479750" sldId="449"/>
            <ac:spMk id="46" creationId="{622B7F98-045A-4D92-9462-F047FE71AA7B}"/>
          </ac:spMkLst>
        </pc:spChg>
        <pc:picChg chg="add del mod ord">
          <ac:chgData name="Kulinich Bohdan" userId="48e65c9f34e137d0" providerId="LiveId" clId="{8A7FA5BB-97BB-4757-B08F-92391B74E5AB}" dt="2021-05-20T18:05:35.428" v="3221" actId="478"/>
          <ac:picMkLst>
            <pc:docMk/>
            <pc:sldMk cId="174479750" sldId="449"/>
            <ac:picMk id="3" creationId="{7CBBAC1B-2DDD-4F66-944B-357BB84172DD}"/>
          </ac:picMkLst>
        </pc:picChg>
        <pc:picChg chg="del">
          <ac:chgData name="Kulinich Bohdan" userId="48e65c9f34e137d0" providerId="LiveId" clId="{8A7FA5BB-97BB-4757-B08F-92391B74E5AB}" dt="2021-05-20T17:58:23.809" v="3188" actId="478"/>
          <ac:picMkLst>
            <pc:docMk/>
            <pc:sldMk cId="174479750" sldId="449"/>
            <ac:picMk id="4" creationId="{741D8487-65F7-439E-B9AD-724030244FAA}"/>
          </ac:picMkLst>
        </pc:picChg>
        <pc:picChg chg="add del mod">
          <ac:chgData name="Kulinich Bohdan" userId="48e65c9f34e137d0" providerId="LiveId" clId="{8A7FA5BB-97BB-4757-B08F-92391B74E5AB}" dt="2021-05-20T18:00:27.024" v="3207" actId="478"/>
          <ac:picMkLst>
            <pc:docMk/>
            <pc:sldMk cId="174479750" sldId="449"/>
            <ac:picMk id="6" creationId="{B3B82E17-6D5C-485F-B652-42087410E17F}"/>
          </ac:picMkLst>
        </pc:picChg>
        <pc:picChg chg="add mod ord modCrop">
          <ac:chgData name="Kulinich Bohdan" userId="48e65c9f34e137d0" providerId="LiveId" clId="{8A7FA5BB-97BB-4757-B08F-92391B74E5AB}" dt="2021-05-20T18:15:30.789" v="3263" actId="1076"/>
          <ac:picMkLst>
            <pc:docMk/>
            <pc:sldMk cId="174479750" sldId="449"/>
            <ac:picMk id="10" creationId="{BF814D71-EE1A-43B8-8C31-3EF120A56F9B}"/>
          </ac:picMkLst>
        </pc:picChg>
        <pc:picChg chg="mod">
          <ac:chgData name="Kulinich Bohdan" userId="48e65c9f34e137d0" providerId="LiveId" clId="{8A7FA5BB-97BB-4757-B08F-92391B74E5AB}" dt="2021-05-20T18:16:27.646" v="3291" actId="1076"/>
          <ac:picMkLst>
            <pc:docMk/>
            <pc:sldMk cId="174479750" sldId="449"/>
            <ac:picMk id="47" creationId="{031037B8-09CC-4532-9C47-DF8B74113078}"/>
          </ac:picMkLst>
        </pc:picChg>
        <pc:cxnChg chg="mod">
          <ac:chgData name="Kulinich Bohdan" userId="48e65c9f34e137d0" providerId="LiveId" clId="{8A7FA5BB-97BB-4757-B08F-92391B74E5AB}" dt="2021-05-20T18:07:15.427" v="3240" actId="14100"/>
          <ac:cxnSpMkLst>
            <pc:docMk/>
            <pc:sldMk cId="174479750" sldId="449"/>
            <ac:cxnSpMk id="12" creationId="{7C3DEE03-038D-40C2-9EDB-9F3B79BA7FE6}"/>
          </ac:cxnSpMkLst>
        </pc:cxnChg>
        <pc:cxnChg chg="mod">
          <ac:chgData name="Kulinich Bohdan" userId="48e65c9f34e137d0" providerId="LiveId" clId="{8A7FA5BB-97BB-4757-B08F-92391B74E5AB}" dt="2021-05-20T18:14:38.936" v="3245" actId="14100"/>
          <ac:cxnSpMkLst>
            <pc:docMk/>
            <pc:sldMk cId="174479750" sldId="449"/>
            <ac:cxnSpMk id="13" creationId="{4AAE9C24-3C99-4152-BC4A-566C9D296EC7}"/>
          </ac:cxnSpMkLst>
        </pc:cxnChg>
        <pc:cxnChg chg="add mod">
          <ac:chgData name="Kulinich Bohdan" userId="48e65c9f34e137d0" providerId="LiveId" clId="{8A7FA5BB-97BB-4757-B08F-92391B74E5AB}" dt="2021-05-20T18:15:02.540" v="3251" actId="14100"/>
          <ac:cxnSpMkLst>
            <pc:docMk/>
            <pc:sldMk cId="174479750" sldId="449"/>
            <ac:cxnSpMk id="28" creationId="{4AF91F64-6D38-4555-968B-C4AC5044BDEE}"/>
          </ac:cxnSpMkLst>
        </pc:cxnChg>
        <pc:cxnChg chg="add mod">
          <ac:chgData name="Kulinich Bohdan" userId="48e65c9f34e137d0" providerId="LiveId" clId="{8A7FA5BB-97BB-4757-B08F-92391B74E5AB}" dt="2021-05-20T18:16:07.628" v="3288" actId="1036"/>
          <ac:cxnSpMkLst>
            <pc:docMk/>
            <pc:sldMk cId="174479750" sldId="449"/>
            <ac:cxnSpMk id="32" creationId="{F035CC26-E411-49F8-A71B-8EF2412D6283}"/>
          </ac:cxnSpMkLst>
        </pc:cxnChg>
      </pc:sldChg>
      <pc:sldChg chg="addSp delSp modSp add del mod delAnim">
        <pc:chgData name="Kulinich Bohdan" userId="48e65c9f34e137d0" providerId="LiveId" clId="{8A7FA5BB-97BB-4757-B08F-92391B74E5AB}" dt="2021-05-20T18:52:07.656" v="3601" actId="47"/>
        <pc:sldMkLst>
          <pc:docMk/>
          <pc:sldMk cId="964552907" sldId="450"/>
        </pc:sldMkLst>
        <pc:spChg chg="mod">
          <ac:chgData name="Kulinich Bohdan" userId="48e65c9f34e137d0" providerId="LiveId" clId="{8A7FA5BB-97BB-4757-B08F-92391B74E5AB}" dt="2021-05-20T18:34:58.945" v="3408" actId="1076"/>
          <ac:spMkLst>
            <pc:docMk/>
            <pc:sldMk cId="964552907" sldId="450"/>
            <ac:spMk id="19" creationId="{D04CA305-3309-4843-A547-209F186B7955}"/>
          </ac:spMkLst>
        </pc:spChg>
        <pc:spChg chg="del">
          <ac:chgData name="Kulinich Bohdan" userId="48e65c9f34e137d0" providerId="LiveId" clId="{8A7FA5BB-97BB-4757-B08F-92391B74E5AB}" dt="2021-05-20T18:34:52.571" v="3407" actId="478"/>
          <ac:spMkLst>
            <pc:docMk/>
            <pc:sldMk cId="964552907" sldId="450"/>
            <ac:spMk id="21" creationId="{3BA4D47D-F502-4FA8-B5F7-9A968B922BD1}"/>
          </ac:spMkLst>
        </pc:spChg>
        <pc:picChg chg="add del mod ord">
          <ac:chgData name="Kulinich Bohdan" userId="48e65c9f34e137d0" providerId="LiveId" clId="{8A7FA5BB-97BB-4757-B08F-92391B74E5AB}" dt="2021-05-20T18:41:07.978" v="3479" actId="478"/>
          <ac:picMkLst>
            <pc:docMk/>
            <pc:sldMk cId="964552907" sldId="450"/>
            <ac:picMk id="3" creationId="{E35C6066-D7B5-4F55-8367-70E866821FA8}"/>
          </ac:picMkLst>
        </pc:picChg>
        <pc:picChg chg="add del mod ord">
          <ac:chgData name="Kulinich Bohdan" userId="48e65c9f34e137d0" providerId="LiveId" clId="{8A7FA5BB-97BB-4757-B08F-92391B74E5AB}" dt="2021-05-20T18:41:04.888" v="3477" actId="478"/>
          <ac:picMkLst>
            <pc:docMk/>
            <pc:sldMk cId="964552907" sldId="450"/>
            <ac:picMk id="6" creationId="{544EC4AF-C822-41EC-885E-736A82CC0AC5}"/>
          </ac:picMkLst>
        </pc:picChg>
        <pc:picChg chg="del ord">
          <ac:chgData name="Kulinich Bohdan" userId="48e65c9f34e137d0" providerId="LiveId" clId="{8A7FA5BB-97BB-4757-B08F-92391B74E5AB}" dt="2021-05-20T18:41:54.924" v="3492" actId="478"/>
          <ac:picMkLst>
            <pc:docMk/>
            <pc:sldMk cId="964552907" sldId="450"/>
            <ac:picMk id="8" creationId="{28A78F93-5D6A-420B-9D3A-3DA2EC845AC5}"/>
          </ac:picMkLst>
        </pc:picChg>
        <pc:picChg chg="add del mod">
          <ac:chgData name="Kulinich Bohdan" userId="48e65c9f34e137d0" providerId="LiveId" clId="{8A7FA5BB-97BB-4757-B08F-92391B74E5AB}" dt="2021-05-20T18:41:06.539" v="3478" actId="478"/>
          <ac:picMkLst>
            <pc:docMk/>
            <pc:sldMk cId="964552907" sldId="450"/>
            <ac:picMk id="9" creationId="{EF3519CE-24BC-4615-82A5-ED6A2B806A78}"/>
          </ac:picMkLst>
        </pc:picChg>
        <pc:picChg chg="mod ord">
          <ac:chgData name="Kulinich Bohdan" userId="48e65c9f34e137d0" providerId="LiveId" clId="{8A7FA5BB-97BB-4757-B08F-92391B74E5AB}" dt="2021-05-20T18:36:49.532" v="3430" actId="167"/>
          <ac:picMkLst>
            <pc:docMk/>
            <pc:sldMk cId="964552907" sldId="450"/>
            <ac:picMk id="10" creationId="{D368DD16-60B2-40F2-B690-634B5CB049FD}"/>
          </ac:picMkLst>
        </pc:picChg>
        <pc:picChg chg="add del mod">
          <ac:chgData name="Kulinich Bohdan" userId="48e65c9f34e137d0" providerId="LiveId" clId="{8A7FA5BB-97BB-4757-B08F-92391B74E5AB}" dt="2021-05-20T18:41:24.108" v="3485" actId="478"/>
          <ac:picMkLst>
            <pc:docMk/>
            <pc:sldMk cId="964552907" sldId="450"/>
            <ac:picMk id="12" creationId="{E2D43ADA-F647-4602-83BA-5F46C77D0464}"/>
          </ac:picMkLst>
        </pc:picChg>
        <pc:picChg chg="mod">
          <ac:chgData name="Kulinich Bohdan" userId="48e65c9f34e137d0" providerId="LiveId" clId="{8A7FA5BB-97BB-4757-B08F-92391B74E5AB}" dt="2021-05-20T18:34:58.945" v="3408" actId="1076"/>
          <ac:picMkLst>
            <pc:docMk/>
            <pc:sldMk cId="964552907" sldId="450"/>
            <ac:picMk id="22" creationId="{EB46E68B-6191-4BBD-BE61-4C56A1FB8FA5}"/>
          </ac:picMkLst>
        </pc:picChg>
        <pc:picChg chg="add del mod">
          <ac:chgData name="Kulinich Bohdan" userId="48e65c9f34e137d0" providerId="LiveId" clId="{8A7FA5BB-97BB-4757-B08F-92391B74E5AB}" dt="2021-05-20T18:43:48.966" v="3520" actId="478"/>
          <ac:picMkLst>
            <pc:docMk/>
            <pc:sldMk cId="964552907" sldId="450"/>
            <ac:picMk id="23" creationId="{FA82EAF6-5DEF-40C5-A611-C1E72BF663FA}"/>
          </ac:picMkLst>
        </pc:picChg>
        <pc:picChg chg="add del mod">
          <ac:chgData name="Kulinich Bohdan" userId="48e65c9f34e137d0" providerId="LiveId" clId="{8A7FA5BB-97BB-4757-B08F-92391B74E5AB}" dt="2021-05-20T18:43:46.260" v="3519" actId="478"/>
          <ac:picMkLst>
            <pc:docMk/>
            <pc:sldMk cId="964552907" sldId="450"/>
            <ac:picMk id="25" creationId="{1951E219-E4F6-49CA-89F8-D091A58A5B2F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2T13:42:14.055" v="5339"/>
        <pc:sldMkLst>
          <pc:docMk/>
          <pc:sldMk cId="2309329643" sldId="451"/>
        </pc:sldMkLst>
        <pc:spChg chg="mod ord">
          <ac:chgData name="Kulinich Bohdan" userId="48e65c9f34e137d0" providerId="LiveId" clId="{8A7FA5BB-97BB-4757-B08F-92391B74E5AB}" dt="2021-05-20T18:48:20.311" v="3586" actId="1038"/>
          <ac:spMkLst>
            <pc:docMk/>
            <pc:sldMk cId="2309329643" sldId="451"/>
            <ac:spMk id="19" creationId="{D04CA305-3309-4843-A547-209F186B7955}"/>
          </ac:spMkLst>
        </pc:spChg>
        <pc:picChg chg="del">
          <ac:chgData name="Kulinich Bohdan" userId="48e65c9f34e137d0" providerId="LiveId" clId="{8A7FA5BB-97BB-4757-B08F-92391B74E5AB}" dt="2021-05-20T18:40:13.077" v="3453" actId="478"/>
          <ac:picMkLst>
            <pc:docMk/>
            <pc:sldMk cId="2309329643" sldId="451"/>
            <ac:picMk id="3" creationId="{E35C6066-D7B5-4F55-8367-70E866821FA8}"/>
          </ac:picMkLst>
        </pc:picChg>
        <pc:picChg chg="del">
          <ac:chgData name="Kulinich Bohdan" userId="48e65c9f34e137d0" providerId="LiveId" clId="{8A7FA5BB-97BB-4757-B08F-92391B74E5AB}" dt="2021-05-20T18:40:16.845" v="3461" actId="478"/>
          <ac:picMkLst>
            <pc:docMk/>
            <pc:sldMk cId="2309329643" sldId="451"/>
            <ac:picMk id="4" creationId="{20D79EBB-CB0A-4092-A958-D4C406EB5801}"/>
          </ac:picMkLst>
        </pc:picChg>
        <pc:picChg chg="del">
          <ac:chgData name="Kulinich Bohdan" userId="48e65c9f34e137d0" providerId="LiveId" clId="{8A7FA5BB-97BB-4757-B08F-92391B74E5AB}" dt="2021-05-20T18:40:13.525" v="3454" actId="478"/>
          <ac:picMkLst>
            <pc:docMk/>
            <pc:sldMk cId="2309329643" sldId="451"/>
            <ac:picMk id="6" creationId="{544EC4AF-C822-41EC-885E-736A82CC0AC5}"/>
          </ac:picMkLst>
        </pc:picChg>
        <pc:picChg chg="del">
          <ac:chgData name="Kulinich Bohdan" userId="48e65c9f34e137d0" providerId="LiveId" clId="{8A7FA5BB-97BB-4757-B08F-92391B74E5AB}" dt="2021-05-20T18:40:14.843" v="3457" actId="478"/>
          <ac:picMkLst>
            <pc:docMk/>
            <pc:sldMk cId="2309329643" sldId="451"/>
            <ac:picMk id="8" creationId="{28A78F93-5D6A-420B-9D3A-3DA2EC845AC5}"/>
          </ac:picMkLst>
        </pc:picChg>
        <pc:picChg chg="del">
          <ac:chgData name="Kulinich Bohdan" userId="48e65c9f34e137d0" providerId="LiveId" clId="{8A7FA5BB-97BB-4757-B08F-92391B74E5AB}" dt="2021-05-20T18:40:16.444" v="3460" actId="478"/>
          <ac:picMkLst>
            <pc:docMk/>
            <pc:sldMk cId="2309329643" sldId="451"/>
            <ac:picMk id="9" creationId="{EF3519CE-24BC-4615-82A5-ED6A2B806A78}"/>
          </ac:picMkLst>
        </pc:picChg>
        <pc:picChg chg="del">
          <ac:chgData name="Kulinich Bohdan" userId="48e65c9f34e137d0" providerId="LiveId" clId="{8A7FA5BB-97BB-4757-B08F-92391B74E5AB}" dt="2021-05-20T18:40:14.442" v="3456" actId="478"/>
          <ac:picMkLst>
            <pc:docMk/>
            <pc:sldMk cId="2309329643" sldId="451"/>
            <ac:picMk id="10" creationId="{D368DD16-60B2-40F2-B690-634B5CB049FD}"/>
          </ac:picMkLst>
        </pc:picChg>
        <pc:picChg chg="del">
          <ac:chgData name="Kulinich Bohdan" userId="48e65c9f34e137d0" providerId="LiveId" clId="{8A7FA5BB-97BB-4757-B08F-92391B74E5AB}" dt="2021-05-20T18:40:15.714" v="3459" actId="478"/>
          <ac:picMkLst>
            <pc:docMk/>
            <pc:sldMk cId="2309329643" sldId="451"/>
            <ac:picMk id="12" creationId="{E2D43ADA-F647-4602-83BA-5F46C77D0464}"/>
          </ac:picMkLst>
        </pc:picChg>
        <pc:picChg chg="add mod">
          <ac:chgData name="Kulinich Bohdan" userId="48e65c9f34e137d0" providerId="LiveId" clId="{8A7FA5BB-97BB-4757-B08F-92391B74E5AB}" dt="2021-05-20T18:40:28.714" v="3464" actId="14100"/>
          <ac:picMkLst>
            <pc:docMk/>
            <pc:sldMk cId="2309329643" sldId="451"/>
            <ac:picMk id="20" creationId="{9FE94C68-67E6-4F34-95B9-E4F1C435E708}"/>
          </ac:picMkLst>
        </pc:picChg>
        <pc:picChg chg="add mod ord modCrop">
          <ac:chgData name="Kulinich Bohdan" userId="48e65c9f34e137d0" providerId="LiveId" clId="{8A7FA5BB-97BB-4757-B08F-92391B74E5AB}" dt="2021-05-20T18:43:40.548" v="3518" actId="14100"/>
          <ac:picMkLst>
            <pc:docMk/>
            <pc:sldMk cId="2309329643" sldId="451"/>
            <ac:picMk id="21" creationId="{67283D7A-3F8E-48F3-9D1F-D268CAA24843}"/>
          </ac:picMkLst>
        </pc:picChg>
        <pc:picChg chg="del ord">
          <ac:chgData name="Kulinich Bohdan" userId="48e65c9f34e137d0" providerId="LiveId" clId="{8A7FA5BB-97BB-4757-B08F-92391B74E5AB}" dt="2021-05-20T18:48:03.919" v="3561" actId="478"/>
          <ac:picMkLst>
            <pc:docMk/>
            <pc:sldMk cId="2309329643" sldId="451"/>
            <ac:picMk id="22" creationId="{EB46E68B-6191-4BBD-BE61-4C56A1FB8FA5}"/>
          </ac:picMkLst>
        </pc:picChg>
        <pc:picChg chg="del">
          <ac:chgData name="Kulinich Bohdan" userId="48e65c9f34e137d0" providerId="LiveId" clId="{8A7FA5BB-97BB-4757-B08F-92391B74E5AB}" dt="2021-05-20T18:40:15.275" v="3458" actId="478"/>
          <ac:picMkLst>
            <pc:docMk/>
            <pc:sldMk cId="2309329643" sldId="451"/>
            <ac:picMk id="23" creationId="{FA82EAF6-5DEF-40C5-A611-C1E72BF663FA}"/>
          </ac:picMkLst>
        </pc:picChg>
        <pc:picChg chg="add mod modCrop">
          <ac:chgData name="Kulinich Bohdan" userId="48e65c9f34e137d0" providerId="LiveId" clId="{8A7FA5BB-97BB-4757-B08F-92391B74E5AB}" dt="2021-05-20T18:47:56.404" v="3560" actId="732"/>
          <ac:picMkLst>
            <pc:docMk/>
            <pc:sldMk cId="2309329643" sldId="451"/>
            <ac:picMk id="24" creationId="{D40D9C53-6C12-46EB-BB6A-6CAAF56FFAF1}"/>
          </ac:picMkLst>
        </pc:picChg>
        <pc:picChg chg="del">
          <ac:chgData name="Kulinich Bohdan" userId="48e65c9f34e137d0" providerId="LiveId" clId="{8A7FA5BB-97BB-4757-B08F-92391B74E5AB}" dt="2021-05-20T18:40:14.041" v="3455" actId="478"/>
          <ac:picMkLst>
            <pc:docMk/>
            <pc:sldMk cId="2309329643" sldId="451"/>
            <ac:picMk id="25" creationId="{1951E219-E4F6-49CA-89F8-D091A58A5B2F}"/>
          </ac:picMkLst>
        </pc:picChg>
        <pc:picChg chg="add mod">
          <ac:chgData name="Kulinich Bohdan" userId="48e65c9f34e137d0" providerId="LiveId" clId="{8A7FA5BB-97BB-4757-B08F-92391B74E5AB}" dt="2021-05-20T18:41:37.687" v="3489" actId="14100"/>
          <ac:picMkLst>
            <pc:docMk/>
            <pc:sldMk cId="2309329643" sldId="451"/>
            <ac:picMk id="26" creationId="{181ED963-842E-4A03-9EC6-5D911C80BCD6}"/>
          </ac:picMkLst>
        </pc:picChg>
        <pc:picChg chg="add mod ord">
          <ac:chgData name="Kulinich Bohdan" userId="48e65c9f34e137d0" providerId="LiveId" clId="{8A7FA5BB-97BB-4757-B08F-92391B74E5AB}" dt="2021-05-20T18:45:00.458" v="3539" actId="167"/>
          <ac:picMkLst>
            <pc:docMk/>
            <pc:sldMk cId="2309329643" sldId="451"/>
            <ac:picMk id="27" creationId="{5F7EAB04-EAB7-4DA4-BE2E-FC1B91E2AF41}"/>
          </ac:picMkLst>
        </pc:picChg>
        <pc:picChg chg="add mod ord">
          <ac:chgData name="Kulinich Bohdan" userId="48e65c9f34e137d0" providerId="LiveId" clId="{8A7FA5BB-97BB-4757-B08F-92391B74E5AB}" dt="2021-05-20T18:42:39.988" v="3501" actId="14100"/>
          <ac:picMkLst>
            <pc:docMk/>
            <pc:sldMk cId="2309329643" sldId="451"/>
            <ac:picMk id="28" creationId="{B9B0E081-9A31-4103-A6A7-B7E81BF00F36}"/>
          </ac:picMkLst>
        </pc:picChg>
        <pc:picChg chg="add mod">
          <ac:chgData name="Kulinich Bohdan" userId="48e65c9f34e137d0" providerId="LiveId" clId="{8A7FA5BB-97BB-4757-B08F-92391B74E5AB}" dt="2021-05-20T18:43:23.418" v="3514" actId="1076"/>
          <ac:picMkLst>
            <pc:docMk/>
            <pc:sldMk cId="2309329643" sldId="451"/>
            <ac:picMk id="29" creationId="{FC40D611-451F-4C71-9631-54B6AD7EE378}"/>
          </ac:picMkLst>
        </pc:picChg>
        <pc:picChg chg="add mod ord">
          <ac:chgData name="Kulinich Bohdan" userId="48e65c9f34e137d0" providerId="LiveId" clId="{8A7FA5BB-97BB-4757-B08F-92391B74E5AB}" dt="2021-05-20T18:44:28.870" v="3532" actId="1037"/>
          <ac:picMkLst>
            <pc:docMk/>
            <pc:sldMk cId="2309329643" sldId="451"/>
            <ac:picMk id="30" creationId="{2B4213E5-3531-4BEE-A5D3-46AEE998D018}"/>
          </ac:picMkLst>
        </pc:picChg>
        <pc:picChg chg="add mod">
          <ac:chgData name="Kulinich Bohdan" userId="48e65c9f34e137d0" providerId="LiveId" clId="{8A7FA5BB-97BB-4757-B08F-92391B74E5AB}" dt="2021-05-20T18:44:12.824" v="3525" actId="14100"/>
          <ac:picMkLst>
            <pc:docMk/>
            <pc:sldMk cId="2309329643" sldId="451"/>
            <ac:picMk id="31" creationId="{D99A8E84-20D7-4504-9775-E1AAAC996195}"/>
          </ac:picMkLst>
        </pc:picChg>
        <pc:picChg chg="add mod">
          <ac:chgData name="Kulinich Bohdan" userId="48e65c9f34e137d0" providerId="LiveId" clId="{8A7FA5BB-97BB-4757-B08F-92391B74E5AB}" dt="2021-05-20T18:48:36.696" v="3589" actId="555"/>
          <ac:picMkLst>
            <pc:docMk/>
            <pc:sldMk cId="2309329643" sldId="451"/>
            <ac:picMk id="32" creationId="{432F7750-53B2-4185-A7DB-41B85AD2161A}"/>
          </ac:picMkLst>
        </pc:picChg>
      </pc:sldChg>
      <pc:sldChg chg="delSp add del mod delAnim">
        <pc:chgData name="Kulinich Bohdan" userId="48e65c9f34e137d0" providerId="LiveId" clId="{8A7FA5BB-97BB-4757-B08F-92391B74E5AB}" dt="2021-05-22T09:03:46.164" v="3607" actId="47"/>
        <pc:sldMkLst>
          <pc:docMk/>
          <pc:sldMk cId="2959187657" sldId="452"/>
        </pc:sldMkLst>
        <pc:spChg chg="del">
          <ac:chgData name="Kulinich Bohdan" userId="48e65c9f34e137d0" providerId="LiveId" clId="{8A7FA5BB-97BB-4757-B08F-92391B74E5AB}" dt="2021-05-22T09:01:56.420" v="3604" actId="478"/>
          <ac:spMkLst>
            <pc:docMk/>
            <pc:sldMk cId="2959187657" sldId="452"/>
            <ac:spMk id="19" creationId="{D04CA305-3309-4843-A547-209F186B7955}"/>
          </ac:spMkLst>
        </pc:spChg>
        <pc:grpChg chg="del">
          <ac:chgData name="Kulinich Bohdan" userId="48e65c9f34e137d0" providerId="LiveId" clId="{8A7FA5BB-97BB-4757-B08F-92391B74E5AB}" dt="2021-05-22T09:02:01.985" v="3606" actId="478"/>
          <ac:grpSpMkLst>
            <pc:docMk/>
            <pc:sldMk cId="2959187657" sldId="452"/>
            <ac:grpSpMk id="13" creationId="{DD908101-DED1-4F94-903D-9908933C8EA8}"/>
          </ac:grpSpMkLst>
        </pc:grpChg>
        <pc:grpChg chg="del">
          <ac:chgData name="Kulinich Bohdan" userId="48e65c9f34e137d0" providerId="LiveId" clId="{8A7FA5BB-97BB-4757-B08F-92391B74E5AB}" dt="2021-05-22T09:02:01.032" v="3605" actId="478"/>
          <ac:grpSpMkLst>
            <pc:docMk/>
            <pc:sldMk cId="2959187657" sldId="452"/>
            <ac:grpSpMk id="16" creationId="{05DB67C8-0B72-4142-933A-D7C11506306B}"/>
          </ac:grpSpMkLst>
        </pc:grpChg>
        <pc:picChg chg="del">
          <ac:chgData name="Kulinich Bohdan" userId="48e65c9f34e137d0" providerId="LiveId" clId="{8A7FA5BB-97BB-4757-B08F-92391B74E5AB}" dt="2021-05-22T09:01:55.451" v="3603" actId="478"/>
          <ac:picMkLst>
            <pc:docMk/>
            <pc:sldMk cId="2959187657" sldId="452"/>
            <ac:picMk id="32" creationId="{432F7750-53B2-4185-A7DB-41B85AD2161A}"/>
          </ac:picMkLst>
        </pc:picChg>
      </pc:sldChg>
      <pc:sldChg chg="addSp delSp modSp add del mod modTransition addAnim delAnim">
        <pc:chgData name="Kulinich Bohdan" userId="48e65c9f34e137d0" providerId="LiveId" clId="{8A7FA5BB-97BB-4757-B08F-92391B74E5AB}" dt="2021-05-22T13:41:18.079" v="5319" actId="47"/>
        <pc:sldMkLst>
          <pc:docMk/>
          <pc:sldMk cId="3742076217" sldId="452"/>
        </pc:sldMkLst>
        <pc:spChg chg="mod">
          <ac:chgData name="Kulinich Bohdan" userId="48e65c9f34e137d0" providerId="LiveId" clId="{8A7FA5BB-97BB-4757-B08F-92391B74E5AB}" dt="2021-05-22T13:32:29.951" v="5016" actId="14100"/>
          <ac:spMkLst>
            <pc:docMk/>
            <pc:sldMk cId="3742076217" sldId="452"/>
            <ac:spMk id="6" creationId="{4CD1B612-D16C-4F70-8335-78480BFE8EC8}"/>
          </ac:spMkLst>
        </pc:spChg>
        <pc:spChg chg="mod">
          <ac:chgData name="Kulinich Bohdan" userId="48e65c9f34e137d0" providerId="LiveId" clId="{8A7FA5BB-97BB-4757-B08F-92391B74E5AB}" dt="2021-05-22T13:29:46.643" v="4906" actId="20577"/>
          <ac:spMkLst>
            <pc:docMk/>
            <pc:sldMk cId="3742076217" sldId="452"/>
            <ac:spMk id="12" creationId="{97485A41-1798-4E95-BC09-FD81F2E9BF93}"/>
          </ac:spMkLst>
        </pc:spChg>
        <pc:picChg chg="add del">
          <ac:chgData name="Kulinich Bohdan" userId="48e65c9f34e137d0" providerId="LiveId" clId="{8A7FA5BB-97BB-4757-B08F-92391B74E5AB}" dt="2021-05-22T09:04:23.640" v="3618" actId="478"/>
          <ac:picMkLst>
            <pc:docMk/>
            <pc:sldMk cId="3742076217" sldId="452"/>
            <ac:picMk id="15" creationId="{E708C392-1461-46A4-8FEC-1BB1D6A1031E}"/>
          </ac:picMkLst>
        </pc:picChg>
      </pc:sldChg>
      <pc:sldChg chg="delSp add del mod delAnim">
        <pc:chgData name="Kulinich Bohdan" userId="48e65c9f34e137d0" providerId="LiveId" clId="{8A7FA5BB-97BB-4757-B08F-92391B74E5AB}" dt="2021-05-22T13:40:33.518" v="5309" actId="47"/>
        <pc:sldMkLst>
          <pc:docMk/>
          <pc:sldMk cId="2210547033" sldId="453"/>
        </pc:sldMkLst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29" creationId="{D30B03DF-1E8A-4345-B76A-60E87971FCD7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0" creationId="{CE32D566-2B9D-4A36-A709-BAED1F3E7EEC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1" creationId="{EBE20211-9A1E-46E2-9EA8-46A8920FB962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32" creationId="{8CEE321B-854E-44BC-B87F-36E37DF27585}"/>
          </ac:spMkLst>
        </pc:spChg>
        <pc:spChg chg="del">
          <ac:chgData name="Kulinich Bohdan" userId="48e65c9f34e137d0" providerId="LiveId" clId="{8A7FA5BB-97BB-4757-B08F-92391B74E5AB}" dt="2021-05-22T09:22:24.748" v="3665" actId="478"/>
          <ac:spMkLst>
            <pc:docMk/>
            <pc:sldMk cId="2210547033" sldId="453"/>
            <ac:spMk id="137" creationId="{02DBBE35-F6B3-486B-940D-CD2ABD013831}"/>
          </ac:spMkLst>
        </pc:spChg>
        <pc:spChg chg="del">
          <ac:chgData name="Kulinich Bohdan" userId="48e65c9f34e137d0" providerId="LiveId" clId="{8A7FA5BB-97BB-4757-B08F-92391B74E5AB}" dt="2021-05-22T09:22:26.029" v="3666" actId="478"/>
          <ac:spMkLst>
            <pc:docMk/>
            <pc:sldMk cId="2210547033" sldId="453"/>
            <ac:spMk id="138" creationId="{4707B536-5204-464E-B66D-9F31C46D5878}"/>
          </ac:spMkLst>
        </pc:spChg>
        <pc:spChg chg="del">
          <ac:chgData name="Kulinich Bohdan" userId="48e65c9f34e137d0" providerId="LiveId" clId="{8A7FA5BB-97BB-4757-B08F-92391B74E5AB}" dt="2021-05-22T09:22:21.780" v="3663" actId="478"/>
          <ac:spMkLst>
            <pc:docMk/>
            <pc:sldMk cId="2210547033" sldId="453"/>
            <ac:spMk id="139" creationId="{76950F44-DF2E-4C8B-84F6-4A8AF77D917A}"/>
          </ac:spMkLst>
        </pc:spChg>
        <pc:spChg chg="del">
          <ac:chgData name="Kulinich Bohdan" userId="48e65c9f34e137d0" providerId="LiveId" clId="{8A7FA5BB-97BB-4757-B08F-92391B74E5AB}" dt="2021-05-22T09:22:23.311" v="3664" actId="478"/>
          <ac:spMkLst>
            <pc:docMk/>
            <pc:sldMk cId="2210547033" sldId="453"/>
            <ac:spMk id="140" creationId="{83EE8BBD-20A1-4CC2-90BC-86A3ACAD1718}"/>
          </ac:spMkLst>
        </pc:spChg>
      </pc:sldChg>
      <pc:sldChg chg="addSp delSp modSp add mod modTransition delAnim modAnim">
        <pc:chgData name="Kulinich Bohdan" userId="48e65c9f34e137d0" providerId="LiveId" clId="{8A7FA5BB-97BB-4757-B08F-92391B74E5AB}" dt="2021-05-23T10:27:24.255" v="7293" actId="122"/>
        <pc:sldMkLst>
          <pc:docMk/>
          <pc:sldMk cId="3259107861" sldId="454"/>
        </pc:sldMkLst>
        <pc:spChg chg="add del mod">
          <ac:chgData name="Kulinich Bohdan" userId="48e65c9f34e137d0" providerId="LiveId" clId="{8A7FA5BB-97BB-4757-B08F-92391B74E5AB}" dt="2021-05-22T13:55:36.144" v="5416" actId="478"/>
          <ac:spMkLst>
            <pc:docMk/>
            <pc:sldMk cId="3259107861" sldId="454"/>
            <ac:spMk id="2" creationId="{B23FB51B-14D7-4C6B-8EF7-D32116BB782E}"/>
          </ac:spMkLst>
        </pc:spChg>
        <pc:spChg chg="mod">
          <ac:chgData name="Kulinich Bohdan" userId="48e65c9f34e137d0" providerId="LiveId" clId="{8A7FA5BB-97BB-4757-B08F-92391B74E5AB}" dt="2021-05-23T10:27:21.682" v="7292" actId="122"/>
          <ac:spMkLst>
            <pc:docMk/>
            <pc:sldMk cId="3259107861" sldId="454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3:33:02.465" v="5035" actId="478"/>
          <ac:spMkLst>
            <pc:docMk/>
            <pc:sldMk cId="3259107861" sldId="454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32:50.337" v="5034" actId="20577"/>
          <ac:spMkLst>
            <pc:docMk/>
            <pc:sldMk cId="3259107861" sldId="454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3T10:27:24.255" v="7293" actId="122"/>
          <ac:spMkLst>
            <pc:docMk/>
            <pc:sldMk cId="3259107861" sldId="454"/>
            <ac:spMk id="14" creationId="{96E857C5-1DC1-4274-8F79-5ED24785D890}"/>
          </ac:spMkLst>
        </pc:spChg>
        <pc:spChg chg="mod">
          <ac:chgData name="Kulinich Bohdan" userId="48e65c9f34e137d0" providerId="LiveId" clId="{8A7FA5BB-97BB-4757-B08F-92391B74E5AB}" dt="2021-05-22T13:55:36.529" v="5417"/>
          <ac:spMkLst>
            <pc:docMk/>
            <pc:sldMk cId="3259107861" sldId="454"/>
            <ac:spMk id="21" creationId="{1590D3C5-64DC-482B-AA75-C4B857236875}"/>
          </ac:spMkLst>
        </pc:spChg>
        <pc:spChg chg="add del mod">
          <ac:chgData name="Kulinich Bohdan" userId="48e65c9f34e137d0" providerId="LiveId" clId="{8A7FA5BB-97BB-4757-B08F-92391B74E5AB}" dt="2021-05-22T14:08:25.556" v="5544" actId="478"/>
          <ac:spMkLst>
            <pc:docMk/>
            <pc:sldMk cId="3259107861" sldId="454"/>
            <ac:spMk id="22" creationId="{1F96F683-D0CA-4BA6-84E5-877DD683F446}"/>
          </ac:spMkLst>
        </pc:spChg>
        <pc:spChg chg="add del mod">
          <ac:chgData name="Kulinich Bohdan" userId="48e65c9f34e137d0" providerId="LiveId" clId="{8A7FA5BB-97BB-4757-B08F-92391B74E5AB}" dt="2021-05-22T14:30:45.631" v="5769" actId="478"/>
          <ac:spMkLst>
            <pc:docMk/>
            <pc:sldMk cId="3259107861" sldId="454"/>
            <ac:spMk id="24" creationId="{856EF53E-9087-4190-B2B6-EA437E76E26C}"/>
          </ac:spMkLst>
        </pc:spChg>
        <pc:spChg chg="add mod">
          <ac:chgData name="Kulinich Bohdan" userId="48e65c9f34e137d0" providerId="LiveId" clId="{8A7FA5BB-97BB-4757-B08F-92391B74E5AB}" dt="2021-05-22T14:31:00.147" v="5775" actId="1076"/>
          <ac:spMkLst>
            <pc:docMk/>
            <pc:sldMk cId="3259107861" sldId="454"/>
            <ac:spMk id="26" creationId="{6F3AD570-BF4D-409E-97F1-ED18E41B8991}"/>
          </ac:spMkLst>
        </pc:spChg>
        <pc:grpChg chg="add del mod">
          <ac:chgData name="Kulinich Bohdan" userId="48e65c9f34e137d0" providerId="LiveId" clId="{8A7FA5BB-97BB-4757-B08F-92391B74E5AB}" dt="2021-05-22T14:08:24.053" v="5543" actId="478"/>
          <ac:grpSpMkLst>
            <pc:docMk/>
            <pc:sldMk cId="3259107861" sldId="454"/>
            <ac:grpSpMk id="19" creationId="{8D332E91-D9DB-4649-95C5-549900008876}"/>
          </ac:grpSpMkLst>
        </pc:grpChg>
        <pc:picChg chg="del">
          <ac:chgData name="Kulinich Bohdan" userId="48e65c9f34e137d0" providerId="LiveId" clId="{8A7FA5BB-97BB-4757-B08F-92391B74E5AB}" dt="2021-05-22T13:33:02.465" v="5035" actId="478"/>
          <ac:picMkLst>
            <pc:docMk/>
            <pc:sldMk cId="3259107861" sldId="454"/>
            <ac:picMk id="10" creationId="{372AACD3-E47C-4422-99F4-8F2FA502FD53}"/>
          </ac:picMkLst>
        </pc:picChg>
        <pc:picChg chg="del mod">
          <ac:chgData name="Kulinich Bohdan" userId="48e65c9f34e137d0" providerId="LiveId" clId="{8A7FA5BB-97BB-4757-B08F-92391B74E5AB}" dt="2021-05-22T13:55:36.144" v="5416" actId="478"/>
          <ac:picMkLst>
            <pc:docMk/>
            <pc:sldMk cId="3259107861" sldId="454"/>
            <ac:picMk id="15" creationId="{E708C392-1461-46A4-8FEC-1BB1D6A1031E}"/>
          </ac:picMkLst>
        </pc:picChg>
        <pc:picChg chg="mod">
          <ac:chgData name="Kulinich Bohdan" userId="48e65c9f34e137d0" providerId="LiveId" clId="{8A7FA5BB-97BB-4757-B08F-92391B74E5AB}" dt="2021-05-22T13:55:36.529" v="5417"/>
          <ac:picMkLst>
            <pc:docMk/>
            <pc:sldMk cId="3259107861" sldId="454"/>
            <ac:picMk id="20" creationId="{0876ED4B-A980-4EC3-A9A5-B8E128605AFB}"/>
          </ac:picMkLst>
        </pc:picChg>
        <pc:picChg chg="add del mod">
          <ac:chgData name="Kulinich Bohdan" userId="48e65c9f34e137d0" providerId="LiveId" clId="{8A7FA5BB-97BB-4757-B08F-92391B74E5AB}" dt="2021-05-22T14:30:44.375" v="5768" actId="478"/>
          <ac:picMkLst>
            <pc:docMk/>
            <pc:sldMk cId="3259107861" sldId="454"/>
            <ac:picMk id="23" creationId="{700AF7A3-3AEC-4CDD-B937-F882C2F14CB3}"/>
          </ac:picMkLst>
        </pc:picChg>
        <pc:picChg chg="add mod">
          <ac:chgData name="Kulinich Bohdan" userId="48e65c9f34e137d0" providerId="LiveId" clId="{8A7FA5BB-97BB-4757-B08F-92391B74E5AB}" dt="2021-05-22T14:30:46.548" v="5770"/>
          <ac:picMkLst>
            <pc:docMk/>
            <pc:sldMk cId="3259107861" sldId="454"/>
            <ac:picMk id="25" creationId="{B98F87C3-AD90-49D8-91BA-DDDBD4307465}"/>
          </ac:picMkLst>
        </pc:picChg>
      </pc:sldChg>
      <pc:sldChg chg="addSp delSp modSp add mod modTransition delAnim modAnim">
        <pc:chgData name="Kulinich Bohdan" userId="48e65c9f34e137d0" providerId="LiveId" clId="{8A7FA5BB-97BB-4757-B08F-92391B74E5AB}" dt="2021-05-23T10:27:42.553" v="7296" actId="122"/>
        <pc:sldMkLst>
          <pc:docMk/>
          <pc:sldMk cId="41728230" sldId="455"/>
        </pc:sldMkLst>
        <pc:spChg chg="mod">
          <ac:chgData name="Kulinich Bohdan" userId="48e65c9f34e137d0" providerId="LiveId" clId="{8A7FA5BB-97BB-4757-B08F-92391B74E5AB}" dt="2021-05-23T10:27:42.553" v="7296" actId="122"/>
          <ac:spMkLst>
            <pc:docMk/>
            <pc:sldMk cId="41728230" sldId="455"/>
            <ac:spMk id="6" creationId="{4CD1B612-D16C-4F70-8335-78480BFE8EC8}"/>
          </ac:spMkLst>
        </pc:spChg>
        <pc:spChg chg="add del mod topLvl">
          <ac:chgData name="Kulinich Bohdan" userId="48e65c9f34e137d0" providerId="LiveId" clId="{8A7FA5BB-97BB-4757-B08F-92391B74E5AB}" dt="2021-05-22T13:56:26.524" v="5430" actId="478"/>
          <ac:spMkLst>
            <pc:docMk/>
            <pc:sldMk cId="41728230" sldId="455"/>
            <ac:spMk id="8" creationId="{7819EE38-A988-4488-B2C6-8742C3AC6D27}"/>
          </ac:spMkLst>
        </pc:spChg>
        <pc:spChg chg="del">
          <ac:chgData name="Kulinich Bohdan" userId="48e65c9f34e137d0" providerId="LiveId" clId="{8A7FA5BB-97BB-4757-B08F-92391B74E5AB}" dt="2021-05-22T14:43:37.693" v="5842" actId="478"/>
          <ac:spMkLst>
            <pc:docMk/>
            <pc:sldMk cId="41728230" sldId="455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3:43:04.221" v="5345" actId="20577"/>
          <ac:spMkLst>
            <pc:docMk/>
            <pc:sldMk cId="41728230" sldId="455"/>
            <ac:spMk id="12" creationId="{97485A41-1798-4E95-BC09-FD81F2E9BF93}"/>
          </ac:spMkLst>
        </pc:spChg>
        <pc:spChg chg="add del mod">
          <ac:chgData name="Kulinich Bohdan" userId="48e65c9f34e137d0" providerId="LiveId" clId="{8A7FA5BB-97BB-4757-B08F-92391B74E5AB}" dt="2021-05-22T13:51:40.821" v="5349"/>
          <ac:spMkLst>
            <pc:docMk/>
            <pc:sldMk cId="41728230" sldId="455"/>
            <ac:spMk id="14" creationId="{0EE6C5E2-641F-4465-9117-BEC7C1366D30}"/>
          </ac:spMkLst>
        </pc:spChg>
        <pc:spChg chg="add del mod">
          <ac:chgData name="Kulinich Bohdan" userId="48e65c9f34e137d0" providerId="LiveId" clId="{8A7FA5BB-97BB-4757-B08F-92391B74E5AB}" dt="2021-05-22T13:57:38.857" v="5446" actId="478"/>
          <ac:spMkLst>
            <pc:docMk/>
            <pc:sldMk cId="41728230" sldId="455"/>
            <ac:spMk id="19" creationId="{D6A10A8D-82E7-47D4-86D6-B3164E7D4C67}"/>
          </ac:spMkLst>
        </pc:spChg>
        <pc:spChg chg="add del mod">
          <ac:chgData name="Kulinich Bohdan" userId="48e65c9f34e137d0" providerId="LiveId" clId="{8A7FA5BB-97BB-4757-B08F-92391B74E5AB}" dt="2021-05-22T13:58:46.853" v="5482" actId="478"/>
          <ac:spMkLst>
            <pc:docMk/>
            <pc:sldMk cId="41728230" sldId="455"/>
            <ac:spMk id="22" creationId="{DE7A6D14-24B6-434A-8839-0E2B8BAB19A3}"/>
          </ac:spMkLst>
        </pc:spChg>
        <pc:spChg chg="add del mod">
          <ac:chgData name="Kulinich Bohdan" userId="48e65c9f34e137d0" providerId="LiveId" clId="{8A7FA5BB-97BB-4757-B08F-92391B74E5AB}" dt="2021-05-22T14:31:34.143" v="5780" actId="478"/>
          <ac:spMkLst>
            <pc:docMk/>
            <pc:sldMk cId="41728230" sldId="455"/>
            <ac:spMk id="23" creationId="{8F9C53AB-9C18-4EC4-8CDC-4CDB2C136153}"/>
          </ac:spMkLst>
        </pc:spChg>
        <pc:spChg chg="add mod ord modVis">
          <ac:chgData name="Kulinich Bohdan" userId="48e65c9f34e137d0" providerId="LiveId" clId="{8A7FA5BB-97BB-4757-B08F-92391B74E5AB}" dt="2021-05-22T14:43:31.395" v="5840" actId="167"/>
          <ac:spMkLst>
            <pc:docMk/>
            <pc:sldMk cId="41728230" sldId="455"/>
            <ac:spMk id="30" creationId="{1FEE48AD-842B-4578-AF48-D150A8931CF3}"/>
          </ac:spMkLst>
        </pc:spChg>
        <pc:spChg chg="add del mod">
          <ac:chgData name="Kulinich Bohdan" userId="48e65c9f34e137d0" providerId="LiveId" clId="{8A7FA5BB-97BB-4757-B08F-92391B74E5AB}" dt="2021-05-22T14:37:45.740" v="5787" actId="478"/>
          <ac:spMkLst>
            <pc:docMk/>
            <pc:sldMk cId="41728230" sldId="455"/>
            <ac:spMk id="32" creationId="{85EDE254-55EC-4C89-8430-1494B25DEB7D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5" creationId="{0360351A-266A-4C50-924E-C03445E944D1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6" creationId="{E0822F16-108B-42FC-BD1B-1226306B1626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7" creationId="{71E008C1-D3CF-4C7E-8345-4228E8AB23A2}"/>
          </ac:spMkLst>
        </pc:spChg>
        <pc:spChg chg="add mod ord">
          <ac:chgData name="Kulinich Bohdan" userId="48e65c9f34e137d0" providerId="LiveId" clId="{8A7FA5BB-97BB-4757-B08F-92391B74E5AB}" dt="2021-05-22T14:41:49.108" v="5832" actId="166"/>
          <ac:spMkLst>
            <pc:docMk/>
            <pc:sldMk cId="41728230" sldId="455"/>
            <ac:spMk id="38" creationId="{8FA44A35-9F09-4CA5-9205-70FD6E5D3C6F}"/>
          </ac:spMkLst>
        </pc:spChg>
        <pc:spChg chg="add del mod">
          <ac:chgData name="Kulinich Bohdan" userId="48e65c9f34e137d0" providerId="LiveId" clId="{8A7FA5BB-97BB-4757-B08F-92391B74E5AB}" dt="2021-05-22T14:38:19.881" v="5796" actId="478"/>
          <ac:spMkLst>
            <pc:docMk/>
            <pc:sldMk cId="41728230" sldId="455"/>
            <ac:spMk id="39" creationId="{682019D7-7ADA-41D4-8FFE-D1D1A7D0121C}"/>
          </ac:spMkLst>
        </pc:spChg>
        <pc:spChg chg="add del mod">
          <ac:chgData name="Kulinich Bohdan" userId="48e65c9f34e137d0" providerId="LiveId" clId="{8A7FA5BB-97BB-4757-B08F-92391B74E5AB}" dt="2021-05-22T14:38:18.393" v="5795" actId="478"/>
          <ac:spMkLst>
            <pc:docMk/>
            <pc:sldMk cId="41728230" sldId="455"/>
            <ac:spMk id="40" creationId="{59638828-8735-468B-B624-9DC384BF439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1" creationId="{5A391771-3200-488B-8960-F1910EFA49BA}"/>
          </ac:spMkLst>
        </pc:spChg>
        <pc:spChg chg="add mod">
          <ac:chgData name="Kulinich Bohdan" userId="48e65c9f34e137d0" providerId="LiveId" clId="{8A7FA5BB-97BB-4757-B08F-92391B74E5AB}" dt="2021-05-22T14:39:32.428" v="5810" actId="1076"/>
          <ac:spMkLst>
            <pc:docMk/>
            <pc:sldMk cId="41728230" sldId="455"/>
            <ac:spMk id="42" creationId="{825DB638-5510-4BA5-8F13-FA3CA8488A8B}"/>
          </ac:spMkLst>
        </pc:spChg>
        <pc:spChg chg="add mod">
          <ac:chgData name="Kulinich Bohdan" userId="48e65c9f34e137d0" providerId="LiveId" clId="{8A7FA5BB-97BB-4757-B08F-92391B74E5AB}" dt="2021-05-22T14:39:22.975" v="5807" actId="1076"/>
          <ac:spMkLst>
            <pc:docMk/>
            <pc:sldMk cId="41728230" sldId="455"/>
            <ac:spMk id="43" creationId="{81D1DBA7-BA2C-484A-B945-E1325C4822D4}"/>
          </ac:spMkLst>
        </pc:spChg>
        <pc:spChg chg="add mod">
          <ac:chgData name="Kulinich Bohdan" userId="48e65c9f34e137d0" providerId="LiveId" clId="{8A7FA5BB-97BB-4757-B08F-92391B74E5AB}" dt="2021-05-22T14:39:16.847" v="5805" actId="1076"/>
          <ac:spMkLst>
            <pc:docMk/>
            <pc:sldMk cId="41728230" sldId="455"/>
            <ac:spMk id="44" creationId="{88113A7C-AD0C-456F-AE14-D314FDE2327A}"/>
          </ac:spMkLst>
        </pc:spChg>
        <pc:spChg chg="add del mod">
          <ac:chgData name="Kulinich Bohdan" userId="48e65c9f34e137d0" providerId="LiveId" clId="{8A7FA5BB-97BB-4757-B08F-92391B74E5AB}" dt="2021-05-22T14:38:20.919" v="5797" actId="478"/>
          <ac:spMkLst>
            <pc:docMk/>
            <pc:sldMk cId="41728230" sldId="455"/>
            <ac:spMk id="45" creationId="{53FEBBE7-C4BB-46C6-8996-1185C32CA787}"/>
          </ac:spMkLst>
        </pc:spChg>
        <pc:spChg chg="add del mod">
          <ac:chgData name="Kulinich Bohdan" userId="48e65c9f34e137d0" providerId="LiveId" clId="{8A7FA5BB-97BB-4757-B08F-92391B74E5AB}" dt="2021-05-22T14:38:15.986" v="5793" actId="478"/>
          <ac:spMkLst>
            <pc:docMk/>
            <pc:sldMk cId="41728230" sldId="455"/>
            <ac:spMk id="46" creationId="{972710B1-2AEB-4D07-803A-6F1BCBA34FE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7" creationId="{642799A3-0DC9-4964-87BF-79E34F42057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8" creationId="{38408AB3-7017-489C-BF7A-104346A0AF5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49" creationId="{353C2A29-D4FC-43D5-A1CA-3AA3FB3CC9E0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50" creationId="{7B1ABEFB-8EC2-446E-A33D-45B6F66EC3A2}"/>
          </ac:spMkLst>
        </pc:spChg>
        <pc:spChg chg="add del mod">
          <ac:chgData name="Kulinich Bohdan" userId="48e65c9f34e137d0" providerId="LiveId" clId="{8A7FA5BB-97BB-4757-B08F-92391B74E5AB}" dt="2021-05-22T14:38:17.043" v="5794" actId="478"/>
          <ac:spMkLst>
            <pc:docMk/>
            <pc:sldMk cId="41728230" sldId="455"/>
            <ac:spMk id="70" creationId="{A732EAE4-B200-434E-BCE4-E9F5E28755C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0" creationId="{C6F5548B-175C-4489-AC1E-2DED3C8A18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1" creationId="{9049B63C-77BF-42CD-9D20-F5F931FD537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2" creationId="{4107A0E6-A5B4-474D-A9DD-CF7F019864D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3" creationId="{84DA9833-BC00-4E52-BB44-B4CE5DFD4B1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4" creationId="{884D9367-F4D7-4B43-A75B-C17474EFF4C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5" creationId="{C99B19C9-FB8E-43E6-9362-4CD59D63D21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6" creationId="{625FC05F-E71E-42C3-AEC9-CFE847F3AF5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7" creationId="{14F1D57E-B807-42C3-BE05-B9EFB1818F0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98" creationId="{E94AB770-7807-4724-9B0B-87E2C7301358}"/>
          </ac:spMkLst>
        </pc:spChg>
        <pc:spChg chg="add del mod">
          <ac:chgData name="Kulinich Bohdan" userId="48e65c9f34e137d0" providerId="LiveId" clId="{8A7FA5BB-97BB-4757-B08F-92391B74E5AB}" dt="2021-05-22T14:38:14.605" v="5792" actId="478"/>
          <ac:spMkLst>
            <pc:docMk/>
            <pc:sldMk cId="41728230" sldId="455"/>
            <ac:spMk id="99" creationId="{8DB7B312-76F0-4E6B-9EC2-0C28BB84335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0" creationId="{90C8223D-75DD-4D7E-872F-B7DD4B5A8C6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1" creationId="{D6A08719-E4DD-4E9D-97ED-CAB1FDA42DE1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2" creationId="{88F5FF76-126A-42FE-B548-D75211E2FA45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3" creationId="{E0467E99-3386-4CF0-9681-5A27F462891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4" creationId="{CF31CB54-D875-4D99-94A4-D1C582E4925F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5" creationId="{FD93A529-36FC-4329-B282-EC0054A6128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6" creationId="{A00030D6-579E-4123-8144-E0872CE3C5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7" creationId="{2555EFBD-D86C-4B54-B178-58B416577C38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8" creationId="{81865ED4-12EC-41B2-B5AC-DBC8B8BD2FD3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09" creationId="{5245C8C2-D67B-47EB-8A6F-024798CBD74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0" creationId="{C5362F1F-C266-4F46-AEDA-7D0D7847EC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1" creationId="{3843D35D-AE1D-4F96-80E1-4EC7C7B57A7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2" creationId="{783C41FD-D0A4-42B6-B687-396CC86FFCF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3" creationId="{204A0CE7-948C-40A6-92E5-661FCDFABBB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4" creationId="{DB976CBD-DABE-428C-909F-A58B5FD3A78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5" creationId="{9BF6B0AE-38B1-4338-8C5C-DF8305602B8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6" creationId="{77EDD7C3-7494-4F6A-B443-D74205716E29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7" creationId="{8CF08303-E362-4A91-8ABE-314CA99978F2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8" creationId="{BD7DFF13-E861-403A-A84E-22A466B89304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19" creationId="{252C332E-E971-40CD-835E-E3F8FDCB9FE7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0" creationId="{A274212C-9CAD-460D-B5E6-467109CD176D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1" creationId="{59216BB6-9FA4-4F9B-BEA3-A31F1C350C8C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2" creationId="{9F6D18FC-59E4-42E5-8254-13BF2FA7973A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3" creationId="{7AE1D686-0BDB-42C5-8546-D1B6BFAFD526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4" creationId="{1F1E9778-E8CD-47D3-A0E7-8F1382A2AC1B}"/>
          </ac:spMkLst>
        </pc:spChg>
        <pc:spChg chg="add mod">
          <ac:chgData name="Kulinich Bohdan" userId="48e65c9f34e137d0" providerId="LiveId" clId="{8A7FA5BB-97BB-4757-B08F-92391B74E5AB}" dt="2021-05-22T14:37:39.472" v="5785"/>
          <ac:spMkLst>
            <pc:docMk/>
            <pc:sldMk cId="41728230" sldId="455"/>
            <ac:spMk id="125" creationId="{C7AEB1E7-07F8-47DA-95F6-BBA30132A7C2}"/>
          </ac:spMkLst>
        </pc:spChg>
        <pc:grpChg chg="add del mod">
          <ac:chgData name="Kulinich Bohdan" userId="48e65c9f34e137d0" providerId="LiveId" clId="{8A7FA5BB-97BB-4757-B08F-92391B74E5AB}" dt="2021-05-22T13:56:26.524" v="5430" actId="478"/>
          <ac:grpSpMkLst>
            <pc:docMk/>
            <pc:sldMk cId="41728230" sldId="455"/>
            <ac:grpSpMk id="11" creationId="{E39F1179-34B1-45C1-B5CD-D376BEFB125D}"/>
          </ac:grpSpMkLst>
        </pc:grpChg>
        <pc:graphicFrameChg chg="add del mod">
          <ac:chgData name="Kulinich Bohdan" userId="48e65c9f34e137d0" providerId="LiveId" clId="{8A7FA5BB-97BB-4757-B08F-92391B74E5AB}" dt="2021-05-22T14:07:42.530" v="5534"/>
          <ac:graphicFrameMkLst>
            <pc:docMk/>
            <pc:sldMk cId="41728230" sldId="455"/>
            <ac:graphicFrameMk id="26" creationId="{141C294A-F434-4803-A933-30EC2132F304}"/>
          </ac:graphicFrameMkLst>
        </pc:graphicFrameChg>
        <pc:picChg chg="del">
          <ac:chgData name="Kulinich Bohdan" userId="48e65c9f34e137d0" providerId="LiveId" clId="{8A7FA5BB-97BB-4757-B08F-92391B74E5AB}" dt="2021-05-22T14:43:37.693" v="5842" actId="478"/>
          <ac:picMkLst>
            <pc:docMk/>
            <pc:sldMk cId="41728230" sldId="455"/>
            <ac:picMk id="10" creationId="{372AACD3-E47C-4422-99F4-8F2FA502FD53}"/>
          </ac:picMkLst>
        </pc:picChg>
        <pc:picChg chg="add del mod topLvl">
          <ac:chgData name="Kulinich Bohdan" userId="48e65c9f34e137d0" providerId="LiveId" clId="{8A7FA5BB-97BB-4757-B08F-92391B74E5AB}" dt="2021-05-22T13:58:10.874" v="5450" actId="478"/>
          <ac:picMkLst>
            <pc:docMk/>
            <pc:sldMk cId="41728230" sldId="455"/>
            <ac:picMk id="13" creationId="{ADB45114-5D0F-4C3D-8AB0-6F749F38156E}"/>
          </ac:picMkLst>
        </pc:picChg>
        <pc:picChg chg="del">
          <ac:chgData name="Kulinich Bohdan" userId="48e65c9f34e137d0" providerId="LiveId" clId="{8A7FA5BB-97BB-4757-B08F-92391B74E5AB}" dt="2021-05-22T13:51:29.496" v="5346" actId="478"/>
          <ac:picMkLst>
            <pc:docMk/>
            <pc:sldMk cId="41728230" sldId="455"/>
            <ac:picMk id="15" creationId="{E708C392-1461-46A4-8FEC-1BB1D6A1031E}"/>
          </ac:picMkLst>
        </pc:picChg>
        <pc:picChg chg="add del mod">
          <ac:chgData name="Kulinich Bohdan" userId="48e65c9f34e137d0" providerId="LiveId" clId="{8A7FA5BB-97BB-4757-B08F-92391B74E5AB}" dt="2021-05-22T14:06:41.409" v="5528" actId="478"/>
          <ac:picMkLst>
            <pc:docMk/>
            <pc:sldMk cId="41728230" sldId="455"/>
            <ac:picMk id="21" creationId="{996C190D-5E77-43CD-9A72-07069BF62419}"/>
          </ac:picMkLst>
        </pc:picChg>
        <pc:picChg chg="add del mod">
          <ac:chgData name="Kulinich Bohdan" userId="48e65c9f34e137d0" providerId="LiveId" clId="{8A7FA5BB-97BB-4757-B08F-92391B74E5AB}" dt="2021-05-22T14:07:38.631" v="5532" actId="478"/>
          <ac:picMkLst>
            <pc:docMk/>
            <pc:sldMk cId="41728230" sldId="455"/>
            <ac:picMk id="25" creationId="{1072F6AB-F920-47BA-9546-EA9012F1E537}"/>
          </ac:picMkLst>
        </pc:picChg>
        <pc:picChg chg="add del mod ord">
          <ac:chgData name="Kulinich Bohdan" userId="48e65c9f34e137d0" providerId="LiveId" clId="{8A7FA5BB-97BB-4757-B08F-92391B74E5AB}" dt="2021-05-22T14:31:32.809" v="5779" actId="478"/>
          <ac:picMkLst>
            <pc:docMk/>
            <pc:sldMk cId="41728230" sldId="455"/>
            <ac:picMk id="28" creationId="{93139BB7-0166-46AA-8FAE-F35E7425D93D}"/>
          </ac:picMkLst>
        </pc:picChg>
        <pc:picChg chg="add mod ord modVis">
          <ac:chgData name="Kulinich Bohdan" userId="48e65c9f34e137d0" providerId="LiveId" clId="{8A7FA5BB-97BB-4757-B08F-92391B74E5AB}" dt="2021-05-22T14:43:31.395" v="5840" actId="167"/>
          <ac:picMkLst>
            <pc:docMk/>
            <pc:sldMk cId="41728230" sldId="455"/>
            <ac:picMk id="29" creationId="{87BF143E-BCB5-4AB2-B656-2736A64102D2}"/>
          </ac:picMkLst>
        </pc:picChg>
        <pc:picChg chg="add del mod">
          <ac:chgData name="Kulinich Bohdan" userId="48e65c9f34e137d0" providerId="LiveId" clId="{8A7FA5BB-97BB-4757-B08F-92391B74E5AB}" dt="2021-05-22T14:37:42.951" v="5786" actId="478"/>
          <ac:picMkLst>
            <pc:docMk/>
            <pc:sldMk cId="41728230" sldId="455"/>
            <ac:picMk id="31" creationId="{3DF3D0CB-14B5-4107-9BF8-11959B5F6E3B}"/>
          </ac:picMkLst>
        </pc:picChg>
        <pc:picChg chg="add mod ord">
          <ac:chgData name="Kulinich Bohdan" userId="48e65c9f34e137d0" providerId="LiveId" clId="{8A7FA5BB-97BB-4757-B08F-92391B74E5AB}" dt="2021-05-22T14:38:00.186" v="5791" actId="167"/>
          <ac:picMkLst>
            <pc:docMk/>
            <pc:sldMk cId="41728230" sldId="455"/>
            <ac:picMk id="126" creationId="{FB2FE7F2-AA8D-4844-B04E-ADA558035F20}"/>
          </ac:picMkLst>
        </pc:picChg>
        <pc:cxnChg chg="add del mod">
          <ac:chgData name="Kulinich Bohdan" userId="48e65c9f34e137d0" providerId="LiveId" clId="{8A7FA5BB-97BB-4757-B08F-92391B74E5AB}" dt="2021-05-22T13:53:06.037" v="5355" actId="11529"/>
          <ac:cxnSpMkLst>
            <pc:docMk/>
            <pc:sldMk cId="41728230" sldId="455"/>
            <ac:cxnSpMk id="7" creationId="{5A9F8699-6CA2-44EB-8341-D961D304269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33" creationId="{F398D2B2-D20D-4E71-88BC-87F927E04A17}"/>
          </ac:cxnSpMkLst>
        </pc:cxnChg>
        <pc:cxnChg chg="add mod">
          <ac:chgData name="Kulinich Bohdan" userId="48e65c9f34e137d0" providerId="LiveId" clId="{8A7FA5BB-97BB-4757-B08F-92391B74E5AB}" dt="2021-05-22T14:40:16.362" v="5815" actId="208"/>
          <ac:cxnSpMkLst>
            <pc:docMk/>
            <pc:sldMk cId="41728230" sldId="455"/>
            <ac:cxnSpMk id="34" creationId="{916F14C4-6013-47F7-A42E-2D6CB39BBE7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1" creationId="{35043CAE-F40F-4CC6-9515-F28EE1D3672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2" creationId="{366E5448-C3FB-4976-92F6-BA0B9004065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3" creationId="{395798FD-6D36-4E60-8571-EB9FD7E4B06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4" creationId="{9EE2AFD6-9026-4961-AC7D-2A6D758AF44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5" creationId="{56A49645-A65A-4EA0-A182-51F19B01308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6" creationId="{FFA268C5-B440-465F-99FA-FF4D58D7374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7" creationId="{06472BD3-50CD-4759-8208-35F7ADFEBEA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8" creationId="{10283984-0DD8-4F43-A92C-67927C93DDE0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59" creationId="{F9D14CB2-90D2-41FA-969B-0C166916746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0" creationId="{CA0AD248-EB01-4748-B727-B036B8DB1193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1" creationId="{04A79D70-E43A-4963-AB1E-19BDFB81FBE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2" creationId="{9E7FD22B-1A71-41D9-B26D-29F456027A4A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3" creationId="{66E3C12A-6297-4F71-B6C2-30EC86C742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4" creationId="{5520A60F-C9EC-4789-BB16-F4638D3F7422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5" creationId="{C88FA6F7-9108-4F28-BF84-743FADEB4B9B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6" creationId="{DEBD3383-8D75-48FC-8451-4C4D9AFFC687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7" creationId="{4FAA35EE-789E-4E5E-9FD0-41177F09EE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8" creationId="{219758A2-6293-473C-9129-E8EBC7B8343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69" creationId="{62ECA6AC-7B2E-40E9-82F5-237C5EBF5D7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1" creationId="{3918FBAB-9105-4D29-9486-620BF68A9525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2" creationId="{84349D1B-20DC-4BBD-9062-6AA348D9DF7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3" creationId="{C4DDEB93-6AAA-4B0D-BF6C-042EB5DC2AA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4" creationId="{C44E7E10-486B-4390-90F2-230ADD7E444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5" creationId="{B21E9A41-CF00-4A1B-B266-52B213AEBB26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6" creationId="{33973861-8071-4EEA-A215-761081735C41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7" creationId="{1D6CEB3B-68E2-4110-B54C-21BC678890BD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8" creationId="{60178DCA-BE4A-47D9-AD6F-708286EA565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79" creationId="{AEE18D33-0774-49C4-8937-CFCBA8076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0" creationId="{86455EE8-939C-4441-B1AC-40556737B0A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1" creationId="{50C6C983-91CC-41F1-B6FF-288709AD34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2" creationId="{304B7773-A3CE-4B9D-983F-9D2246FABF88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3" creationId="{62BB4B9E-E42D-4107-9799-25236AA189FF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4" creationId="{6BA208AA-9329-457A-91F2-911575213DE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5" creationId="{BCECEDA5-B7F2-4759-BCCC-486E848829FC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6" creationId="{9F5460D4-0DF7-4579-BA1F-81B9A5D9E5CE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7" creationId="{727A7EA8-E9AC-4AFF-ABB1-213F783C71F9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8" creationId="{7038F781-7954-4428-B4CE-EB4DD1E8B0B4}"/>
          </ac:cxnSpMkLst>
        </pc:cxnChg>
        <pc:cxnChg chg="add mod">
          <ac:chgData name="Kulinich Bohdan" userId="48e65c9f34e137d0" providerId="LiveId" clId="{8A7FA5BB-97BB-4757-B08F-92391B74E5AB}" dt="2021-05-22T14:37:39.472" v="5785"/>
          <ac:cxnSpMkLst>
            <pc:docMk/>
            <pc:sldMk cId="41728230" sldId="455"/>
            <ac:cxnSpMk id="89" creationId="{F3B0AE5A-98E7-4916-8A17-BED0CB8CEB93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28" creationId="{6228FA57-EA64-43A0-900B-FB4F5B6204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0" creationId="{6036C661-175E-47A5-9CD9-3393F36A3180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1" creationId="{71B84A2A-4FDB-4390-9E8F-FFE7E9155AB1}"/>
          </ac:cxnSpMkLst>
        </pc:cxnChg>
        <pc:cxnChg chg="add mod">
          <ac:chgData name="Kulinich Bohdan" userId="48e65c9f34e137d0" providerId="LiveId" clId="{8A7FA5BB-97BB-4757-B08F-92391B74E5AB}" dt="2021-05-22T14:41:01.972" v="5831" actId="693"/>
          <ac:cxnSpMkLst>
            <pc:docMk/>
            <pc:sldMk cId="41728230" sldId="455"/>
            <ac:cxnSpMk id="133" creationId="{F0D28AEA-D457-4891-A591-D6CA5891711D}"/>
          </ac:cxnSpMkLst>
        </pc:cxnChg>
      </pc:sldChg>
      <pc:sldChg chg="addSp delSp modSp add del mod delAnim modAnim">
        <pc:chgData name="Kulinich Bohdan" userId="48e65c9f34e137d0" providerId="LiveId" clId="{8A7FA5BB-97BB-4757-B08F-92391B74E5AB}" dt="2021-05-23T09:42:07.576" v="6777" actId="47"/>
        <pc:sldMkLst>
          <pc:docMk/>
          <pc:sldMk cId="2633563170" sldId="456"/>
        </pc:sldMkLst>
        <pc:spChg chg="add mod">
          <ac:chgData name="Kulinich Bohdan" userId="48e65c9f34e137d0" providerId="LiveId" clId="{8A7FA5BB-97BB-4757-B08F-92391B74E5AB}" dt="2021-05-22T15:15:22.413" v="5973"/>
          <ac:spMkLst>
            <pc:docMk/>
            <pc:sldMk cId="2633563170" sldId="456"/>
            <ac:spMk id="14" creationId="{77A5BBD8-5574-4F08-AF1D-324733C7635A}"/>
          </ac:spMkLst>
        </pc:spChg>
        <pc:picChg chg="add mod">
          <ac:chgData name="Kulinich Bohdan" userId="48e65c9f34e137d0" providerId="LiveId" clId="{8A7FA5BB-97BB-4757-B08F-92391B74E5AB}" dt="2021-05-22T15:15:22.413" v="5973"/>
          <ac:picMkLst>
            <pc:docMk/>
            <pc:sldMk cId="2633563170" sldId="456"/>
            <ac:picMk id="13" creationId="{9BBF827E-5082-4894-858E-CC1F17B8CC0E}"/>
          </ac:picMkLst>
        </pc:picChg>
        <pc:picChg chg="del">
          <ac:chgData name="Kulinich Bohdan" userId="48e65c9f34e137d0" providerId="LiveId" clId="{8A7FA5BB-97BB-4757-B08F-92391B74E5AB}" dt="2021-05-22T15:15:22.075" v="5972" actId="478"/>
          <ac:picMkLst>
            <pc:docMk/>
            <pc:sldMk cId="2633563170" sldId="456"/>
            <ac:picMk id="15" creationId="{E708C392-1461-46A4-8FEC-1BB1D6A1031E}"/>
          </ac:picMkLst>
        </pc:picChg>
      </pc:sldChg>
      <pc:sldChg chg="addSp delSp modSp new del mod addAnim delAnim modAnim">
        <pc:chgData name="Kulinich Bohdan" userId="48e65c9f34e137d0" providerId="LiveId" clId="{8A7FA5BB-97BB-4757-B08F-92391B74E5AB}" dt="2021-05-23T09:42:06.007" v="6776" actId="47"/>
        <pc:sldMkLst>
          <pc:docMk/>
          <pc:sldMk cId="1780812090" sldId="457"/>
        </pc:sldMkLst>
        <pc:spChg chg="add del mod topLvl">
          <ac:chgData name="Kulinich Bohdan" userId="48e65c9f34e137d0" providerId="LiveId" clId="{8A7FA5BB-97BB-4757-B08F-92391B74E5AB}" dt="2021-05-22T14:02:08.639" v="5527" actId="478"/>
          <ac:spMkLst>
            <pc:docMk/>
            <pc:sldMk cId="1780812090" sldId="457"/>
            <ac:spMk id="4" creationId="{4A93C101-0593-4D36-9ACB-1DB1C8D4E50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6" creationId="{26347BBD-154A-4905-BBEE-51F2CAB824E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7" creationId="{3617D5F8-61C8-47B8-849A-C8C254F0886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8" creationId="{38E08E6E-999B-4855-8CE8-E92D3AF5F6DB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9" creationId="{51D66CC6-49D3-4D93-BEA3-7D1C1B3D7473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0" creationId="{8D4FD841-10F0-4C2F-88B1-D22A5C4ACFEC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1" creationId="{230011CD-044D-4549-9141-2EC976DF5F1D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2" creationId="{7F517C04-0392-48C0-9013-1232F04CDF9F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3" creationId="{F90BB283-867F-4FBF-B4EB-47FCB550E617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4" creationId="{2FC96F39-F64C-49C6-A77A-5F2E21AFD981}"/>
          </ac:spMkLst>
        </pc:spChg>
        <pc:spChg chg="mod">
          <ac:chgData name="Kulinich Bohdan" userId="48e65c9f34e137d0" providerId="LiveId" clId="{8A7FA5BB-97BB-4757-B08F-92391B74E5AB}" dt="2021-05-22T13:59:46.496" v="5513" actId="27803"/>
          <ac:spMkLst>
            <pc:docMk/>
            <pc:sldMk cId="1780812090" sldId="457"/>
            <ac:spMk id="15" creationId="{480D6B78-7881-4F68-BF34-AB0EE1AB41B6}"/>
          </ac:spMkLst>
        </pc:spChg>
        <pc:grpChg chg="add del mod">
          <ac:chgData name="Kulinich Bohdan" userId="48e65c9f34e137d0" providerId="LiveId" clId="{8A7FA5BB-97BB-4757-B08F-92391B74E5AB}" dt="2021-05-22T14:00:48.140" v="5519" actId="165"/>
          <ac:grpSpMkLst>
            <pc:docMk/>
            <pc:sldMk cId="1780812090" sldId="457"/>
            <ac:grpSpMk id="2" creationId="{F21BC8A0-4737-439A-83DF-2DF3D6C80A80}"/>
          </ac:grpSpMkLst>
        </pc:grpChg>
        <pc:grpChg chg="mod">
          <ac:chgData name="Kulinich Bohdan" userId="48e65c9f34e137d0" providerId="LiveId" clId="{8A7FA5BB-97BB-4757-B08F-92391B74E5AB}" dt="2021-05-22T14:00:28.454" v="5516" actId="11530"/>
          <ac:grpSpMkLst>
            <pc:docMk/>
            <pc:sldMk cId="1780812090" sldId="457"/>
            <ac:grpSpMk id="5" creationId="{EE07DB5B-6B98-43CE-A55E-6686BCCE6AE7}"/>
          </ac:grpSpMkLst>
        </pc:grpChg>
        <pc:picChg chg="add del mod topLvl">
          <ac:chgData name="Kulinich Bohdan" userId="48e65c9f34e137d0" providerId="LiveId" clId="{8A7FA5BB-97BB-4757-B08F-92391B74E5AB}" dt="2021-05-22T14:31:38.984" v="5782" actId="478"/>
          <ac:picMkLst>
            <pc:docMk/>
            <pc:sldMk cId="1780812090" sldId="457"/>
            <ac:picMk id="3" creationId="{8879633B-4B4B-4D34-A60A-3256005B7891}"/>
          </ac:picMkLst>
        </pc:picChg>
        <pc:picChg chg="add del mod">
          <ac:chgData name="Kulinich Bohdan" userId="48e65c9f34e137d0" providerId="LiveId" clId="{8A7FA5BB-97BB-4757-B08F-92391B74E5AB}" dt="2021-05-22T14:37:51.233" v="5789"/>
          <ac:picMkLst>
            <pc:docMk/>
            <pc:sldMk cId="1780812090" sldId="457"/>
            <ac:picMk id="16" creationId="{7B054882-2B67-4AD3-A463-115232CE987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22:36.710" v="6131"/>
        <pc:sldMkLst>
          <pc:docMk/>
          <pc:sldMk cId="458921673" sldId="458"/>
        </pc:sldMkLst>
        <pc:spChg chg="mod">
          <ac:chgData name="Kulinich Bohdan" userId="48e65c9f34e137d0" providerId="LiveId" clId="{8A7FA5BB-97BB-4757-B08F-92391B74E5AB}" dt="2021-05-22T16:21:33.669" v="6059" actId="1076"/>
          <ac:spMkLst>
            <pc:docMk/>
            <pc:sldMk cId="458921673" sldId="458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22:19.453" v="6124" actId="478"/>
          <ac:spMkLst>
            <pc:docMk/>
            <pc:sldMk cId="458921673" sldId="458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5:15:11.691" v="5971" actId="20577"/>
          <ac:spMkLst>
            <pc:docMk/>
            <pc:sldMk cId="458921673" sldId="458"/>
            <ac:spMk id="12" creationId="{97485A41-1798-4E95-BC09-FD81F2E9BF93}"/>
          </ac:spMkLst>
        </pc:spChg>
        <pc:spChg chg="add mod">
          <ac:chgData name="Kulinich Bohdan" userId="48e65c9f34e137d0" providerId="LiveId" clId="{8A7FA5BB-97BB-4757-B08F-92391B74E5AB}" dt="2021-05-22T16:13:53.952" v="5975"/>
          <ac:spMkLst>
            <pc:docMk/>
            <pc:sldMk cId="458921673" sldId="458"/>
            <ac:spMk id="14" creationId="{A15A4CF1-FCE1-49AC-80D2-D42CC4CF3B9C}"/>
          </ac:spMkLst>
        </pc:spChg>
        <pc:spChg chg="add mod">
          <ac:chgData name="Kulinich Bohdan" userId="48e65c9f34e137d0" providerId="LiveId" clId="{8A7FA5BB-97BB-4757-B08F-92391B74E5AB}" dt="2021-05-22T16:21:54.898" v="6094" actId="14100"/>
          <ac:spMkLst>
            <pc:docMk/>
            <pc:sldMk cId="458921673" sldId="458"/>
            <ac:spMk id="19" creationId="{2421B538-06D6-42FD-B124-108B0C90C09A}"/>
          </ac:spMkLst>
        </pc:spChg>
        <pc:spChg chg="add mod">
          <ac:chgData name="Kulinich Bohdan" userId="48e65c9f34e137d0" providerId="LiveId" clId="{8A7FA5BB-97BB-4757-B08F-92391B74E5AB}" dt="2021-05-22T16:22:11.335" v="6123" actId="20577"/>
          <ac:spMkLst>
            <pc:docMk/>
            <pc:sldMk cId="458921673" sldId="458"/>
            <ac:spMk id="20" creationId="{FBC54800-E2A1-4247-8B89-B77F425A08B5}"/>
          </ac:spMkLst>
        </pc:spChg>
        <pc:picChg chg="del">
          <ac:chgData name="Kulinich Bohdan" userId="48e65c9f34e137d0" providerId="LiveId" clId="{8A7FA5BB-97BB-4757-B08F-92391B74E5AB}" dt="2021-05-22T16:22:19.453" v="6124" actId="478"/>
          <ac:picMkLst>
            <pc:docMk/>
            <pc:sldMk cId="458921673" sldId="458"/>
            <ac:picMk id="10" creationId="{372AACD3-E47C-4422-99F4-8F2FA502FD53}"/>
          </ac:picMkLst>
        </pc:picChg>
        <pc:picChg chg="add mod">
          <ac:chgData name="Kulinich Bohdan" userId="48e65c9f34e137d0" providerId="LiveId" clId="{8A7FA5BB-97BB-4757-B08F-92391B74E5AB}" dt="2021-05-22T16:13:53.952" v="5975"/>
          <ac:picMkLst>
            <pc:docMk/>
            <pc:sldMk cId="458921673" sldId="458"/>
            <ac:picMk id="13" creationId="{FC1A0014-EFA6-43A3-BA2C-DF44986D497F}"/>
          </ac:picMkLst>
        </pc:picChg>
        <pc:picChg chg="del">
          <ac:chgData name="Kulinich Bohdan" userId="48e65c9f34e137d0" providerId="LiveId" clId="{8A7FA5BB-97BB-4757-B08F-92391B74E5AB}" dt="2021-05-22T16:13:49.972" v="5974" actId="478"/>
          <ac:picMkLst>
            <pc:docMk/>
            <pc:sldMk cId="458921673" sldId="458"/>
            <ac:picMk id="15" creationId="{E708C392-1461-46A4-8FEC-1BB1D6A1031E}"/>
          </ac:picMkLst>
        </pc:picChg>
      </pc:sldChg>
      <pc:sldChg chg="addSp delSp modSp add mod delAnim modAnim">
        <pc:chgData name="Kulinich Bohdan" userId="48e65c9f34e137d0" providerId="LiveId" clId="{8A7FA5BB-97BB-4757-B08F-92391B74E5AB}" dt="2021-05-22T16:44:35.876" v="6345" actId="22"/>
        <pc:sldMkLst>
          <pc:docMk/>
          <pc:sldMk cId="3730119961" sldId="459"/>
        </pc:sldMkLst>
        <pc:spChg chg="mod">
          <ac:chgData name="Kulinich Bohdan" userId="48e65c9f34e137d0" providerId="LiveId" clId="{8A7FA5BB-97BB-4757-B08F-92391B74E5AB}" dt="2021-05-22T16:32:54.688" v="6291" actId="1076"/>
          <ac:spMkLst>
            <pc:docMk/>
            <pc:sldMk cId="3730119961" sldId="459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34:08.889" v="6335" actId="478"/>
          <ac:spMkLst>
            <pc:docMk/>
            <pc:sldMk cId="3730119961" sldId="459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29:48.577" v="6133" actId="20577"/>
          <ac:spMkLst>
            <pc:docMk/>
            <pc:sldMk cId="3730119961" sldId="459"/>
            <ac:spMk id="12" creationId="{97485A41-1798-4E95-BC09-FD81F2E9BF93}"/>
          </ac:spMkLst>
        </pc:spChg>
        <pc:spChg chg="mod">
          <ac:chgData name="Kulinich Bohdan" userId="48e65c9f34e137d0" providerId="LiveId" clId="{8A7FA5BB-97BB-4757-B08F-92391B74E5AB}" dt="2021-05-22T16:33:39.805" v="6334" actId="20577"/>
          <ac:spMkLst>
            <pc:docMk/>
            <pc:sldMk cId="3730119961" sldId="459"/>
            <ac:spMk id="14" creationId="{77A5BBD8-5574-4F08-AF1D-324733C7635A}"/>
          </ac:spMkLst>
        </pc:spChg>
        <pc:spChg chg="add mod">
          <ac:chgData name="Kulinich Bohdan" userId="48e65c9f34e137d0" providerId="LiveId" clId="{8A7FA5BB-97BB-4757-B08F-92391B74E5AB}" dt="2021-05-22T16:32:58.582" v="6292" actId="1076"/>
          <ac:spMkLst>
            <pc:docMk/>
            <pc:sldMk cId="3730119961" sldId="459"/>
            <ac:spMk id="15" creationId="{64D36BF6-DBBA-4302-87B1-3E0CEFB8C0D5}"/>
          </ac:spMkLst>
        </pc:spChg>
        <pc:spChg chg="add del">
          <ac:chgData name="Kulinich Bohdan" userId="48e65c9f34e137d0" providerId="LiveId" clId="{8A7FA5BB-97BB-4757-B08F-92391B74E5AB}" dt="2021-05-22T16:44:35.876" v="6345" actId="22"/>
          <ac:spMkLst>
            <pc:docMk/>
            <pc:sldMk cId="3730119961" sldId="459"/>
            <ac:spMk id="19" creationId="{DE48E787-EBDA-4344-9A81-6A9E1E7C6D76}"/>
          </ac:spMkLst>
        </pc:spChg>
        <pc:picChg chg="del">
          <ac:chgData name="Kulinich Bohdan" userId="48e65c9f34e137d0" providerId="LiveId" clId="{8A7FA5BB-97BB-4757-B08F-92391B74E5AB}" dt="2021-05-22T16:34:08.889" v="6335" actId="478"/>
          <ac:picMkLst>
            <pc:docMk/>
            <pc:sldMk cId="3730119961" sldId="459"/>
            <ac:picMk id="10" creationId="{372AACD3-E47C-4422-99F4-8F2FA502FD53}"/>
          </ac:picMkLst>
        </pc:picChg>
      </pc:sldChg>
      <pc:sldChg chg="modSp add del">
        <pc:chgData name="Kulinich Bohdan" userId="48e65c9f34e137d0" providerId="LiveId" clId="{8A7FA5BB-97BB-4757-B08F-92391B74E5AB}" dt="2021-05-22T16:44:43.878" v="6348" actId="47"/>
        <pc:sldMkLst>
          <pc:docMk/>
          <pc:sldMk cId="409052496" sldId="460"/>
        </pc:sldMkLst>
        <pc:spChg chg="mod">
          <ac:chgData name="Kulinich Bohdan" userId="48e65c9f34e137d0" providerId="LiveId" clId="{8A7FA5BB-97BB-4757-B08F-92391B74E5AB}" dt="2021-05-22T16:44:41.695" v="6347" actId="20577"/>
          <ac:spMkLst>
            <pc:docMk/>
            <pc:sldMk cId="409052496" sldId="460"/>
            <ac:spMk id="12" creationId="{97485A41-1798-4E95-BC09-FD81F2E9BF93}"/>
          </ac:spMkLst>
        </pc:spChg>
      </pc:sldChg>
      <pc:sldChg chg="addSp delSp modSp add mod delAnim modAnim">
        <pc:chgData name="Kulinich Bohdan" userId="48e65c9f34e137d0" providerId="LiveId" clId="{8A7FA5BB-97BB-4757-B08F-92391B74E5AB}" dt="2021-05-23T09:30:43.915" v="6775" actId="20577"/>
        <pc:sldMkLst>
          <pc:docMk/>
          <pc:sldMk cId="2344589223" sldId="460"/>
        </pc:sldMkLst>
        <pc:spChg chg="mod modVis">
          <ac:chgData name="Kulinich Bohdan" userId="48e65c9f34e137d0" providerId="LiveId" clId="{8A7FA5BB-97BB-4757-B08F-92391B74E5AB}" dt="2021-05-23T08:35:02.489" v="6739" actId="14100"/>
          <ac:spMkLst>
            <pc:docMk/>
            <pc:sldMk cId="2344589223" sldId="460"/>
            <ac:spMk id="6" creationId="{4CD1B612-D16C-4F70-8335-78480BFE8EC8}"/>
          </ac:spMkLst>
        </pc:spChg>
        <pc:spChg chg="del">
          <ac:chgData name="Kulinich Bohdan" userId="48e65c9f34e137d0" providerId="LiveId" clId="{8A7FA5BB-97BB-4757-B08F-92391B74E5AB}" dt="2021-05-22T16:44:55.339" v="6351" actId="478"/>
          <ac:spMkLst>
            <pc:docMk/>
            <pc:sldMk cId="2344589223" sldId="460"/>
            <ac:spMk id="9" creationId="{6CBE4EA9-3EC4-4647-8459-6CB04DC725B8}"/>
          </ac:spMkLst>
        </pc:spChg>
        <pc:spChg chg="mod">
          <ac:chgData name="Kulinich Bohdan" userId="48e65c9f34e137d0" providerId="LiveId" clId="{8A7FA5BB-97BB-4757-B08F-92391B74E5AB}" dt="2021-05-22T16:44:51.129" v="6350" actId="20577"/>
          <ac:spMkLst>
            <pc:docMk/>
            <pc:sldMk cId="2344589223" sldId="460"/>
            <ac:spMk id="12" creationId="{97485A41-1798-4E95-BC09-FD81F2E9BF93}"/>
          </ac:spMkLst>
        </pc:spChg>
        <pc:spChg chg="mod ord modVis">
          <ac:chgData name="Kulinich Bohdan" userId="48e65c9f34e137d0" providerId="LiveId" clId="{8A7FA5BB-97BB-4757-B08F-92391B74E5AB}" dt="2021-05-23T08:32:17.910" v="6731" actId="167"/>
          <ac:spMkLst>
            <pc:docMk/>
            <pc:sldMk cId="2344589223" sldId="460"/>
            <ac:spMk id="14" creationId="{77A5BBD8-5574-4F08-AF1D-324733C7635A}"/>
          </ac:spMkLst>
        </pc:spChg>
        <pc:spChg chg="add del mod">
          <ac:chgData name="Kulinich Bohdan" userId="48e65c9f34e137d0" providerId="LiveId" clId="{8A7FA5BB-97BB-4757-B08F-92391B74E5AB}" dt="2021-05-22T17:08:34.926" v="6617" actId="478"/>
          <ac:spMkLst>
            <pc:docMk/>
            <pc:sldMk cId="2344589223" sldId="460"/>
            <ac:spMk id="19" creationId="{04FE7941-13A5-498C-9B74-70C30279FF6D}"/>
          </ac:spMkLst>
        </pc:spChg>
        <pc:spChg chg="add mod ord">
          <ac:chgData name="Kulinich Bohdan" userId="48e65c9f34e137d0" providerId="LiveId" clId="{8A7FA5BB-97BB-4757-B08F-92391B74E5AB}" dt="2021-05-23T08:02:53.726" v="6652" actId="166"/>
          <ac:spMkLst>
            <pc:docMk/>
            <pc:sldMk cId="2344589223" sldId="460"/>
            <ac:spMk id="22" creationId="{17F5787D-0ADF-4C6B-B9BD-A86BA342843B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3" creationId="{89EC3F45-7358-44D0-9FA6-9BC60FB612A1}"/>
          </ac:spMkLst>
        </pc:spChg>
        <pc:spChg chg="add mod ord">
          <ac:chgData name="Kulinich Bohdan" userId="48e65c9f34e137d0" providerId="LiveId" clId="{8A7FA5BB-97BB-4757-B08F-92391B74E5AB}" dt="2021-05-23T09:20:01.476" v="6740" actId="20577"/>
          <ac:spMkLst>
            <pc:docMk/>
            <pc:sldMk cId="2344589223" sldId="460"/>
            <ac:spMk id="24" creationId="{24A6F619-44C9-426B-9F35-29E104AA7E0A}"/>
          </ac:spMkLst>
        </pc:spChg>
        <pc:spChg chg="add mod ord">
          <ac:chgData name="Kulinich Bohdan" userId="48e65c9f34e137d0" providerId="LiveId" clId="{8A7FA5BB-97BB-4757-B08F-92391B74E5AB}" dt="2021-05-23T08:02:35.711" v="6648" actId="166"/>
          <ac:spMkLst>
            <pc:docMk/>
            <pc:sldMk cId="2344589223" sldId="460"/>
            <ac:spMk id="25" creationId="{B645EE82-DF44-423E-A1CF-EDA93F073F22}"/>
          </ac:spMkLst>
        </pc:spChg>
        <pc:spChg chg="add mod ord">
          <ac:chgData name="Kulinich Bohdan" userId="48e65c9f34e137d0" providerId="LiveId" clId="{8A7FA5BB-97BB-4757-B08F-92391B74E5AB}" dt="2021-05-23T08:02:41.364" v="6649" actId="1076"/>
          <ac:spMkLst>
            <pc:docMk/>
            <pc:sldMk cId="2344589223" sldId="460"/>
            <ac:spMk id="26" creationId="{6DD8C8B8-17A5-4CB9-ADF2-8B9D3773A391}"/>
          </ac:spMkLst>
        </pc:spChg>
        <pc:spChg chg="add del mod">
          <ac:chgData name="Kulinich Bohdan" userId="48e65c9f34e137d0" providerId="LiveId" clId="{8A7FA5BB-97BB-4757-B08F-92391B74E5AB}" dt="2021-05-23T08:02:58.168" v="6654" actId="478"/>
          <ac:spMkLst>
            <pc:docMk/>
            <pc:sldMk cId="2344589223" sldId="460"/>
            <ac:spMk id="27" creationId="{08AFF89D-FC15-4843-9B6F-AEC044FB15F2}"/>
          </ac:spMkLst>
        </pc:spChg>
        <pc:spChg chg="add mod">
          <ac:chgData name="Kulinich Bohdan" userId="48e65c9f34e137d0" providerId="LiveId" clId="{8A7FA5BB-97BB-4757-B08F-92391B74E5AB}" dt="2021-05-23T08:03:14.295" v="6659" actId="1076"/>
          <ac:spMkLst>
            <pc:docMk/>
            <pc:sldMk cId="2344589223" sldId="460"/>
            <ac:spMk id="28" creationId="{7E1376FA-B00E-4292-A587-95A57B08C684}"/>
          </ac:spMkLst>
        </pc:spChg>
        <pc:spChg chg="add mod">
          <ac:chgData name="Kulinich Bohdan" userId="48e65c9f34e137d0" providerId="LiveId" clId="{8A7FA5BB-97BB-4757-B08F-92391B74E5AB}" dt="2021-05-23T08:03:23.372" v="6661" actId="1076"/>
          <ac:spMkLst>
            <pc:docMk/>
            <pc:sldMk cId="2344589223" sldId="460"/>
            <ac:spMk id="29" creationId="{24221760-BBAE-4732-AF45-CEFE2850BC96}"/>
          </ac:spMkLst>
        </pc:spChg>
        <pc:spChg chg="add mod">
          <ac:chgData name="Kulinich Bohdan" userId="48e65c9f34e137d0" providerId="LiveId" clId="{8A7FA5BB-97BB-4757-B08F-92391B74E5AB}" dt="2021-05-23T08:03:29.250" v="6663" actId="1076"/>
          <ac:spMkLst>
            <pc:docMk/>
            <pc:sldMk cId="2344589223" sldId="460"/>
            <ac:spMk id="30" creationId="{5F7D884E-73D5-4BDD-8720-FDC5D15908A9}"/>
          </ac:spMkLst>
        </pc:spChg>
        <pc:spChg chg="add mod">
          <ac:chgData name="Kulinich Bohdan" userId="48e65c9f34e137d0" providerId="LiveId" clId="{8A7FA5BB-97BB-4757-B08F-92391B74E5AB}" dt="2021-05-23T08:06:22.174" v="6686" actId="20577"/>
          <ac:spMkLst>
            <pc:docMk/>
            <pc:sldMk cId="2344589223" sldId="460"/>
            <ac:spMk id="31" creationId="{FDE8E46C-4F25-4D2B-8BB1-D034165041CE}"/>
          </ac:spMkLst>
        </pc:spChg>
        <pc:spChg chg="add mod">
          <ac:chgData name="Kulinich Bohdan" userId="48e65c9f34e137d0" providerId="LiveId" clId="{8A7FA5BB-97BB-4757-B08F-92391B74E5AB}" dt="2021-05-23T08:03:38.913" v="6666" actId="1076"/>
          <ac:spMkLst>
            <pc:docMk/>
            <pc:sldMk cId="2344589223" sldId="460"/>
            <ac:spMk id="32" creationId="{C41EA214-DE57-4BB0-9FB2-95DF9EC3AAF4}"/>
          </ac:spMkLst>
        </pc:spChg>
        <pc:spChg chg="add del mod">
          <ac:chgData name="Kulinich Bohdan" userId="48e65c9f34e137d0" providerId="LiveId" clId="{8A7FA5BB-97BB-4757-B08F-92391B74E5AB}" dt="2021-05-23T08:03:01.462" v="6656" actId="478"/>
          <ac:spMkLst>
            <pc:docMk/>
            <pc:sldMk cId="2344589223" sldId="460"/>
            <ac:spMk id="33" creationId="{B112D5A2-0164-470C-AB14-DD8598265B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4" creationId="{C65DFFE0-DA6B-444E-A888-53D3D8A6338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5" creationId="{45AED7A4-822E-480B-BA67-E9694E76C891}"/>
          </ac:spMkLst>
        </pc:spChg>
        <pc:spChg chg="add mod">
          <ac:chgData name="Kulinich Bohdan" userId="48e65c9f34e137d0" providerId="LiveId" clId="{8A7FA5BB-97BB-4757-B08F-92391B74E5AB}" dt="2021-05-23T08:03:45.329" v="6667" actId="1076"/>
          <ac:spMkLst>
            <pc:docMk/>
            <pc:sldMk cId="2344589223" sldId="460"/>
            <ac:spMk id="36" creationId="{D358ECA9-46AF-411A-BC76-4831287791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37" creationId="{14B16C9C-21BE-4944-8B42-B9DBDBB3575A}"/>
          </ac:spMkLst>
        </pc:spChg>
        <pc:spChg chg="add del mod">
          <ac:chgData name="Kulinich Bohdan" userId="48e65c9f34e137d0" providerId="LiveId" clId="{8A7FA5BB-97BB-4757-B08F-92391B74E5AB}" dt="2021-05-23T08:02:56.380" v="6653" actId="478"/>
          <ac:spMkLst>
            <pc:docMk/>
            <pc:sldMk cId="2344589223" sldId="460"/>
            <ac:spMk id="57" creationId="{A8D1D3EB-7547-4C88-A1A3-C1A5312E5F35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7" creationId="{E0B00D19-C3DE-4448-B158-BC750E42741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8" creationId="{B81D3CBC-14B9-4009-A026-4FE6626D354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79" creationId="{EBC4BBFE-505C-452E-9A7B-627900C57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0" creationId="{65F76263-6CE4-4882-B1DE-C439E60701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1" creationId="{72555D3F-8942-4982-ABB8-DE1D2F53330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2" creationId="{5C8FE0E1-1776-4479-AC8B-826EE0F8DDE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3" creationId="{5FC69577-832C-4FAD-BE8E-3C83D587924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4" creationId="{DA863371-9D79-4749-82CF-89EC656795E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5" creationId="{2F62F351-FD29-4227-8A1D-2AAE1EE37C6E}"/>
          </ac:spMkLst>
        </pc:spChg>
        <pc:spChg chg="add del mod">
          <ac:chgData name="Kulinich Bohdan" userId="48e65c9f34e137d0" providerId="LiveId" clId="{8A7FA5BB-97BB-4757-B08F-92391B74E5AB}" dt="2021-05-23T08:02:59.989" v="6655" actId="478"/>
          <ac:spMkLst>
            <pc:docMk/>
            <pc:sldMk cId="2344589223" sldId="460"/>
            <ac:spMk id="86" creationId="{F366C680-03D5-491B-98E8-B5FD052BC6B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7" creationId="{B6D6D909-EBCD-498F-B1FC-418F379464F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8" creationId="{4ACA8C71-3E8A-43F3-8D35-8DBE9C7FE921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89" creationId="{D54A1A35-2C26-468B-9E84-8840BA2FF1F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0" creationId="{0F1A3A44-13D9-4C65-94D3-AEBB91B09D8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1" creationId="{138D8433-8B05-4377-9B4D-6A526004EA20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2" creationId="{A283C849-A19F-4241-83C1-0B19358276D8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3" creationId="{7C7022B8-F3E6-413E-B246-5D2DE2C2AFF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4" creationId="{ED7C2649-5172-4A73-BADE-D1120CB8E61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5" creationId="{15ECB66F-98C9-4134-9C39-F698BFF18616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6" creationId="{B0591171-38D1-4B2E-AFC9-5E3D32E1CBA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7" creationId="{E125F867-4F01-454B-B7E0-F8E06CE0B0F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8" creationId="{14CFB536-77A6-434D-B5B3-5D691766BE7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99" creationId="{48FF325B-4F3D-4D44-A6A8-29DDFCB0B27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0" creationId="{D75C938F-29F7-4D84-A4E0-F57EA9BA0442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1" creationId="{224654A1-6EEC-4A9A-A8B4-6CD0956D7B4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2" creationId="{38F9C89D-CC65-4BDB-A0B8-DFD35B23FF6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3" creationId="{F9570834-5418-4784-8F65-D6E7497BFA2C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4" creationId="{8D0F9BD2-4159-424F-8352-515F6E1EA57E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5" creationId="{E6E60289-B6B3-4502-A584-3EE4AB266A84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6" creationId="{DDD378A2-A569-4570-A7D2-6E6D6E5A2B8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7" creationId="{130C6278-EF07-4738-9B6F-9AEFE7E85977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8" creationId="{40F597BF-5210-43AD-B76D-BD4CAEB6B49A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09" creationId="{CE818989-59D9-458F-A943-450B758C8DC3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0" creationId="{59974025-7052-41C3-A9FD-33918919BE7B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1" creationId="{67EA11F4-81DB-4FCF-81C1-354830DA797D}"/>
          </ac:spMkLst>
        </pc:spChg>
        <pc:spChg chg="add mod">
          <ac:chgData name="Kulinich Bohdan" userId="48e65c9f34e137d0" providerId="LiveId" clId="{8A7FA5BB-97BB-4757-B08F-92391B74E5AB}" dt="2021-05-22T17:08:24.153" v="6615"/>
          <ac:spMkLst>
            <pc:docMk/>
            <pc:sldMk cId="2344589223" sldId="460"/>
            <ac:spMk id="112" creationId="{F8937686-D647-4FA7-A546-AB7CD2FED162}"/>
          </ac:spMkLst>
        </pc:spChg>
        <pc:spChg chg="add mod">
          <ac:chgData name="Kulinich Bohdan" userId="48e65c9f34e137d0" providerId="LiveId" clId="{8A7FA5BB-97BB-4757-B08F-92391B74E5AB}" dt="2021-05-23T08:08:18.846" v="6693" actId="1076"/>
          <ac:spMkLst>
            <pc:docMk/>
            <pc:sldMk cId="2344589223" sldId="460"/>
            <ac:spMk id="119" creationId="{EF3EB0BB-C4B9-4A99-8ADC-632723846E8C}"/>
          </ac:spMkLst>
        </pc:spChg>
        <pc:spChg chg="add mod">
          <ac:chgData name="Kulinich Bohdan" userId="48e65c9f34e137d0" providerId="LiveId" clId="{8A7FA5BB-97BB-4757-B08F-92391B74E5AB}" dt="2021-05-23T08:08:45.159" v="6703" actId="20577"/>
          <ac:spMkLst>
            <pc:docMk/>
            <pc:sldMk cId="2344589223" sldId="460"/>
            <ac:spMk id="120" creationId="{33EBA506-BD7E-4AED-84E0-0E1B12734464}"/>
          </ac:spMkLst>
        </pc:spChg>
        <pc:spChg chg="add mod">
          <ac:chgData name="Kulinich Bohdan" userId="48e65c9f34e137d0" providerId="LiveId" clId="{8A7FA5BB-97BB-4757-B08F-92391B74E5AB}" dt="2021-05-23T08:08:28.045" v="6697" actId="571"/>
          <ac:spMkLst>
            <pc:docMk/>
            <pc:sldMk cId="2344589223" sldId="460"/>
            <ac:spMk id="121" creationId="{B64C4781-0526-4154-96F5-0FD1F86E4A21}"/>
          </ac:spMkLst>
        </pc:spChg>
        <pc:spChg chg="add mod">
          <ac:chgData name="Kulinich Bohdan" userId="48e65c9f34e137d0" providerId="LiveId" clId="{8A7FA5BB-97BB-4757-B08F-92391B74E5AB}" dt="2021-05-23T08:08:38.461" v="6701" actId="1076"/>
          <ac:spMkLst>
            <pc:docMk/>
            <pc:sldMk cId="2344589223" sldId="460"/>
            <ac:spMk id="122" creationId="{D1D00827-34FC-40BF-B8D8-D5B8B8E741FB}"/>
          </ac:spMkLst>
        </pc:spChg>
        <pc:spChg chg="add mod">
          <ac:chgData name="Kulinich Bohdan" userId="48e65c9f34e137d0" providerId="LiveId" clId="{8A7FA5BB-97BB-4757-B08F-92391B74E5AB}" dt="2021-05-23T09:20:10.079" v="6743" actId="1076"/>
          <ac:spMkLst>
            <pc:docMk/>
            <pc:sldMk cId="2344589223" sldId="460"/>
            <ac:spMk id="123" creationId="{F1A4D0B7-BC72-46E2-A1CA-8EE4120C88AE}"/>
          </ac:spMkLst>
        </pc:spChg>
        <pc:spChg chg="add mod">
          <ac:chgData name="Kulinich Bohdan" userId="48e65c9f34e137d0" providerId="LiveId" clId="{8A7FA5BB-97BB-4757-B08F-92391B74E5AB}" dt="2021-05-23T09:20:20.967" v="6746" actId="1076"/>
          <ac:spMkLst>
            <pc:docMk/>
            <pc:sldMk cId="2344589223" sldId="460"/>
            <ac:spMk id="124" creationId="{A0BEF098-F8E5-4DF9-92FE-F7F5B63EC38A}"/>
          </ac:spMkLst>
        </pc:spChg>
        <pc:spChg chg="add mod">
          <ac:chgData name="Kulinich Bohdan" userId="48e65c9f34e137d0" providerId="LiveId" clId="{8A7FA5BB-97BB-4757-B08F-92391B74E5AB}" dt="2021-05-23T09:30:38.103" v="6773" actId="20577"/>
          <ac:spMkLst>
            <pc:docMk/>
            <pc:sldMk cId="2344589223" sldId="460"/>
            <ac:spMk id="125" creationId="{C6E5BE53-6CD1-470E-B622-18B2B2E57CF6}"/>
          </ac:spMkLst>
        </pc:spChg>
        <pc:spChg chg="add mod">
          <ac:chgData name="Kulinich Bohdan" userId="48e65c9f34e137d0" providerId="LiveId" clId="{8A7FA5BB-97BB-4757-B08F-92391B74E5AB}" dt="2021-05-23T09:30:41.888" v="6774" actId="20577"/>
          <ac:spMkLst>
            <pc:docMk/>
            <pc:sldMk cId="2344589223" sldId="460"/>
            <ac:spMk id="126" creationId="{CF73B82A-D878-465A-ABB9-5E7263D0646A}"/>
          </ac:spMkLst>
        </pc:spChg>
        <pc:spChg chg="add mod">
          <ac:chgData name="Kulinich Bohdan" userId="48e65c9f34e137d0" providerId="LiveId" clId="{8A7FA5BB-97BB-4757-B08F-92391B74E5AB}" dt="2021-05-23T09:23:38.307" v="6761" actId="1076"/>
          <ac:spMkLst>
            <pc:docMk/>
            <pc:sldMk cId="2344589223" sldId="460"/>
            <ac:spMk id="127" creationId="{CADBB383-BD55-4DCC-AACB-F1C211C792F5}"/>
          </ac:spMkLst>
        </pc:spChg>
        <pc:spChg chg="add mod">
          <ac:chgData name="Kulinich Bohdan" userId="48e65c9f34e137d0" providerId="LiveId" clId="{8A7FA5BB-97BB-4757-B08F-92391B74E5AB}" dt="2021-05-23T09:23:47.654" v="6765" actId="1076"/>
          <ac:spMkLst>
            <pc:docMk/>
            <pc:sldMk cId="2344589223" sldId="460"/>
            <ac:spMk id="128" creationId="{ECFB095E-2031-4207-A6B0-1FEEEA1D74F7}"/>
          </ac:spMkLst>
        </pc:spChg>
        <pc:spChg chg="add mod">
          <ac:chgData name="Kulinich Bohdan" userId="48e65c9f34e137d0" providerId="LiveId" clId="{8A7FA5BB-97BB-4757-B08F-92391B74E5AB}" dt="2021-05-23T09:23:58.780" v="6768" actId="1076"/>
          <ac:spMkLst>
            <pc:docMk/>
            <pc:sldMk cId="2344589223" sldId="460"/>
            <ac:spMk id="129" creationId="{99435758-6D5C-4CC8-B10B-B8A23DC9B1FA}"/>
          </ac:spMkLst>
        </pc:spChg>
        <pc:spChg chg="add mod">
          <ac:chgData name="Kulinich Bohdan" userId="48e65c9f34e137d0" providerId="LiveId" clId="{8A7FA5BB-97BB-4757-B08F-92391B74E5AB}" dt="2021-05-23T09:30:43.915" v="6775" actId="20577"/>
          <ac:spMkLst>
            <pc:docMk/>
            <pc:sldMk cId="2344589223" sldId="460"/>
            <ac:spMk id="130" creationId="{71CDEEB6-7850-44DC-81CC-76814A664E12}"/>
          </ac:spMkLst>
        </pc:spChg>
        <pc:picChg chg="mod modVis">
          <ac:chgData name="Kulinich Bohdan" userId="48e65c9f34e137d0" providerId="LiveId" clId="{8A7FA5BB-97BB-4757-B08F-92391B74E5AB}" dt="2021-05-23T08:10:27.265" v="6718" actId="14429"/>
          <ac:picMkLst>
            <pc:docMk/>
            <pc:sldMk cId="2344589223" sldId="460"/>
            <ac:picMk id="5" creationId="{524138EE-281B-4901-B6AB-6050313E102D}"/>
          </ac:picMkLst>
        </pc:picChg>
        <pc:picChg chg="del">
          <ac:chgData name="Kulinich Bohdan" userId="48e65c9f34e137d0" providerId="LiveId" clId="{8A7FA5BB-97BB-4757-B08F-92391B74E5AB}" dt="2021-05-22T16:44:55.339" v="6351" actId="478"/>
          <ac:picMkLst>
            <pc:docMk/>
            <pc:sldMk cId="2344589223" sldId="460"/>
            <ac:picMk id="10" creationId="{372AACD3-E47C-4422-99F4-8F2FA502FD53}"/>
          </ac:picMkLst>
        </pc:picChg>
        <pc:picChg chg="mod ord modVis">
          <ac:chgData name="Kulinich Bohdan" userId="48e65c9f34e137d0" providerId="LiveId" clId="{8A7FA5BB-97BB-4757-B08F-92391B74E5AB}" dt="2021-05-23T08:32:17.910" v="6731" actId="167"/>
          <ac:picMkLst>
            <pc:docMk/>
            <pc:sldMk cId="2344589223" sldId="460"/>
            <ac:picMk id="13" creationId="{9BBF827E-5082-4894-858E-CC1F17B8CC0E}"/>
          </ac:picMkLst>
        </pc:picChg>
        <pc:picChg chg="add del mod">
          <ac:chgData name="Kulinich Bohdan" userId="48e65c9f34e137d0" providerId="LiveId" clId="{8A7FA5BB-97BB-4757-B08F-92391B74E5AB}" dt="2021-05-22T17:08:33.022" v="6616" actId="478"/>
          <ac:picMkLst>
            <pc:docMk/>
            <pc:sldMk cId="2344589223" sldId="460"/>
            <ac:picMk id="15" creationId="{AD0C66DD-F0C7-4947-908D-229B89F9C6E6}"/>
          </ac:picMkLst>
        </pc:picChg>
        <pc:picChg chg="add mod ord">
          <ac:chgData name="Kulinich Bohdan" userId="48e65c9f34e137d0" providerId="LiveId" clId="{8A7FA5BB-97BB-4757-B08F-92391B74E5AB}" dt="2021-05-23T08:03:10.100" v="6658" actId="1076"/>
          <ac:picMkLst>
            <pc:docMk/>
            <pc:sldMk cId="2344589223" sldId="460"/>
            <ac:picMk id="113" creationId="{CCF5B871-F3BE-418A-93FB-84BF023CC802}"/>
          </ac:picMkLst>
        </pc:pic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7" creationId="{7661BDBB-A892-4BF1-B77C-A1203494CE1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20" creationId="{7F8BCC51-C4EC-4DBC-B9BE-64963AA3C483}"/>
          </ac:cxnSpMkLst>
        </pc:cxnChg>
        <pc:cxnChg chg="add mod">
          <ac:chgData name="Kulinich Bohdan" userId="48e65c9f34e137d0" providerId="LiveId" clId="{8A7FA5BB-97BB-4757-B08F-92391B74E5AB}" dt="2021-05-23T08:01:08.019" v="6625" actId="208"/>
          <ac:cxnSpMkLst>
            <pc:docMk/>
            <pc:sldMk cId="2344589223" sldId="460"/>
            <ac:cxnSpMk id="21" creationId="{D63DF6F6-1A29-48A9-B9CD-34FAE55B798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8" creationId="{FE948231-667C-4241-A414-BF0F213DD95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39" creationId="{F0DDB7DA-E54A-4935-A7BE-B2E362F213D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0" creationId="{2D91E65E-CEAA-476E-98D5-4B0750A11FD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1" creationId="{4E3A8309-AC35-4C7A-984E-E1EE44B322EA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2" creationId="{44D3BB14-83AB-42A1-AC96-B21E7D006D81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3" creationId="{9EDBF43C-18E1-45A8-AD62-57615859E848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4" creationId="{F355B07D-6720-4308-A4BA-7FCFAF7CEE55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5" creationId="{ED6ED99C-C424-4CC1-8C56-7ECA4FE3DCA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6" creationId="{4FACE7AA-CDE0-471C-82B3-9EFD72666C72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7" creationId="{EEF87240-FB4F-4F79-AA46-52950CB63090}"/>
          </ac:cxnSpMkLst>
        </pc:cxnChg>
        <pc:cxnChg chg="add mod">
          <ac:chgData name="Kulinich Bohdan" userId="48e65c9f34e137d0" providerId="LiveId" clId="{8A7FA5BB-97BB-4757-B08F-92391B74E5AB}" dt="2021-05-23T08:09:19.874" v="6711" actId="1038"/>
          <ac:cxnSpMkLst>
            <pc:docMk/>
            <pc:sldMk cId="2344589223" sldId="460"/>
            <ac:cxnSpMk id="48" creationId="{8B779B3C-8A6E-4F65-A937-3BB2CAF8DB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49" creationId="{1D824672-BB14-4354-A061-8661530AA35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0" creationId="{DCB3865A-60C9-4C2E-AD2E-6CFFC57113F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1" creationId="{E80AB2FE-29F5-4C69-8B48-E2BFC25EDC4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2" creationId="{014B3A5C-6BD0-4893-81EA-41572D0BEFF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3" creationId="{9C8441C3-C532-4C1F-B462-7330612FCD45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4" creationId="{DD954F4F-F4B7-4C16-ADF2-100C7E200EB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5" creationId="{33A0667C-9FB6-489D-ABB9-D0DF5D34AE80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6" creationId="{789C671D-0084-4778-A758-E986F116F63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8" creationId="{002A60B8-B095-4B0E-A5A7-A1AB87FE3BF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59" creationId="{F887383B-23A1-43AC-99DC-C5F45A08A73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0" creationId="{3665A02E-0B72-40B4-B123-38AA5755D89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1" creationId="{650DE482-885E-4167-865E-D508FDFA714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2" creationId="{C8A83CC0-5122-4523-8396-099B29D0EDE2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3" creationId="{414F0462-E4C0-4E4D-9222-094EFECD821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4" creationId="{46F55663-438D-406D-A075-98EDF9FB2088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5" creationId="{137DAD12-20F7-46FD-A51C-2AD55A1C38A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6" creationId="{4E3CCBC0-F927-44B6-81C5-2A2AC680A06F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7" creationId="{4439E9CF-9774-4B02-BBEB-EDDDB9E5D573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8" creationId="{E2B99451-C13A-4905-9C42-E88F505092C9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69" creationId="{F89028F1-EB96-4037-A86C-E3A77D7E73D6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0" creationId="{AEFF5562-CE78-4844-8981-750056DBA77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1" creationId="{A6A6B654-70DC-49D0-AA7A-02DCD75A8C31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2" creationId="{C80324D1-28B1-4F08-9EDF-592B0834893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3" creationId="{366C5422-1374-4016-A074-33CDE757F5E4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4" creationId="{B5D66E41-4DBD-47AE-87CE-480AB41E907D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5" creationId="{E5443132-5767-4C61-9577-BA1FD96BB2E7}"/>
          </ac:cxnSpMkLst>
        </pc:cxnChg>
        <pc:cxnChg chg="add mod">
          <ac:chgData name="Kulinich Bohdan" userId="48e65c9f34e137d0" providerId="LiveId" clId="{8A7FA5BB-97BB-4757-B08F-92391B74E5AB}" dt="2021-05-22T17:08:24.153" v="6615"/>
          <ac:cxnSpMkLst>
            <pc:docMk/>
            <pc:sldMk cId="2344589223" sldId="460"/>
            <ac:cxnSpMk id="76" creationId="{42227ED0-EAF8-4481-A54E-594F7CC76BB6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4" creationId="{C78740ED-8C21-4A96-B359-C56648A1221C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5" creationId="{0D807879-534C-4B65-8B01-84301DF67414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6" creationId="{3626188C-5F21-4906-AEA8-ED05EC3FD82D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7" creationId="{700C5267-3BF7-4285-8B7E-6753D08FCF42}"/>
          </ac:cxnSpMkLst>
        </pc:cxnChg>
        <pc:cxnChg chg="add mod">
          <ac:chgData name="Kulinich Bohdan" userId="48e65c9f34e137d0" providerId="LiveId" clId="{8A7FA5BB-97BB-4757-B08F-92391B74E5AB}" dt="2021-05-23T08:10:48.399" v="6722" actId="1076"/>
          <ac:cxnSpMkLst>
            <pc:docMk/>
            <pc:sldMk cId="2344589223" sldId="460"/>
            <ac:cxnSpMk id="118" creationId="{CF3F5F72-C15D-465D-BD94-251E8D06F8DB}"/>
          </ac:cxnSpMkLst>
        </pc:cxnChg>
      </pc:sldChg>
    </pc:docChg>
  </pc:docChgLst>
  <pc:docChgLst>
    <pc:chgData name="Kulinich Bohdan" userId="48e65c9f34e137d0" providerId="LiveId" clId="{CC3B6602-FAA3-1040-9C93-90E46F8817BA}"/>
    <pc:docChg chg="undo redo custSel addSld delSld modSld sldOrd">
      <pc:chgData name="Kulinich Bohdan" userId="48e65c9f34e137d0" providerId="LiveId" clId="{CC3B6602-FAA3-1040-9C93-90E46F8817BA}" dt="2022-02-16T15:38:02.657" v="7194" actId="20577"/>
      <pc:docMkLst>
        <pc:docMk/>
      </pc:docMkLst>
      <pc:sldChg chg="modSp mod">
        <pc:chgData name="Kulinich Bohdan" userId="48e65c9f34e137d0" providerId="LiveId" clId="{CC3B6602-FAA3-1040-9C93-90E46F8817BA}" dt="2022-02-11T08:05:54.632" v="7143" actId="20577"/>
        <pc:sldMkLst>
          <pc:docMk/>
          <pc:sldMk cId="2392856674" sldId="425"/>
        </pc:sldMkLst>
        <pc:spChg chg="mod">
          <ac:chgData name="Kulinich Bohdan" userId="48e65c9f34e137d0" providerId="LiveId" clId="{CC3B6602-FAA3-1040-9C93-90E46F8817BA}" dt="2022-02-11T08:05:54.632" v="7143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CC3B6602-FAA3-1040-9C93-90E46F8817BA}" dt="2022-02-11T08:04:23.267" v="7126" actId="5793"/>
        <pc:sldMkLst>
          <pc:docMk/>
          <pc:sldMk cId="2814267068" sldId="429"/>
        </pc:sldMkLst>
        <pc:spChg chg="mod">
          <ac:chgData name="Kulinich Bohdan" userId="48e65c9f34e137d0" providerId="LiveId" clId="{CC3B6602-FAA3-1040-9C93-90E46F8817BA}" dt="2022-02-11T07:55:34.501" v="675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CC3B6602-FAA3-1040-9C93-90E46F8817BA}" dt="2022-02-11T07:56:56.895" v="6886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CC3B6602-FAA3-1040-9C93-90E46F8817BA}" dt="2022-02-11T07:56:40.163" v="6818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CC3B6602-FAA3-1040-9C93-90E46F8817BA}" dt="2022-02-11T08:02:34.982" v="7003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CC3B6602-FAA3-1040-9C93-90E46F8817BA}" dt="2022-02-11T08:03:41.220" v="705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CC3B6602-FAA3-1040-9C93-90E46F8817BA}" dt="2022-02-11T08:04:23.267" v="7126" actId="5793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CC3B6602-FAA3-1040-9C93-90E46F8817BA}" dt="2022-02-07T09:35:01.959" v="6" actId="20577"/>
        <pc:sldMkLst>
          <pc:docMk/>
          <pc:sldMk cId="892962582" sldId="432"/>
        </pc:sldMkLst>
        <pc:spChg chg="mod">
          <ac:chgData name="Kulinich Bohdan" userId="48e65c9f34e137d0" providerId="LiveId" clId="{CC3B6602-FAA3-1040-9C93-90E46F8817BA}" dt="2022-02-07T09:35:01.959" v="6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CC3B6602-FAA3-1040-9C93-90E46F8817BA}" dt="2022-02-07T09:34:58.420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mod delAnim modAnim">
        <pc:chgData name="Kulinich Bohdan" userId="48e65c9f34e137d0" providerId="LiveId" clId="{CC3B6602-FAA3-1040-9C93-90E46F8817BA}" dt="2022-02-16T15:28:43.118" v="7176" actId="20577"/>
        <pc:sldMkLst>
          <pc:docMk/>
          <pc:sldMk cId="2931491721" sldId="646"/>
        </pc:sldMkLst>
        <pc:spChg chg="mod">
          <ac:chgData name="Kulinich Bohdan" userId="48e65c9f34e137d0" providerId="LiveId" clId="{CC3B6602-FAA3-1040-9C93-90E46F8817BA}" dt="2022-02-07T09:36:34.269" v="24" actId="20577"/>
          <ac:spMkLst>
            <pc:docMk/>
            <pc:sldMk cId="2931491721" sldId="646"/>
            <ac:spMk id="6" creationId="{C455324C-6A9E-440D-AAF7-47FB99AD2433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8" creationId="{8BC40661-6712-434D-ACC3-205C410807D0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31" creationId="{12906905-9878-1D44-9D10-ED279E878C2C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37" creationId="{5EDFE017-9CC7-9349-857D-20D6D4FE9AD4}"/>
          </ac:spMkLst>
        </pc:spChg>
        <pc:spChg chg="add mod">
          <ac:chgData name="Kulinich Bohdan" userId="48e65c9f34e137d0" providerId="LiveId" clId="{CC3B6602-FAA3-1040-9C93-90E46F8817BA}" dt="2022-02-07T17:33:49.242" v="1072" actId="167"/>
          <ac:spMkLst>
            <pc:docMk/>
            <pc:sldMk cId="2931491721" sldId="646"/>
            <ac:spMk id="43" creationId="{3C9E7438-EB67-B740-B8FD-E4CDA5388F77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45" creationId="{827E11B0-1597-2141-B4BA-A8B8B23F6D15}"/>
          </ac:spMkLst>
        </pc:spChg>
        <pc:spChg chg="add mod">
          <ac:chgData name="Kulinich Bohdan" userId="48e65c9f34e137d0" providerId="LiveId" clId="{CC3B6602-FAA3-1040-9C93-90E46F8817BA}" dt="2022-02-07T19:37:04.005" v="1766" actId="20577"/>
          <ac:spMkLst>
            <pc:docMk/>
            <pc:sldMk cId="2931491721" sldId="646"/>
            <ac:spMk id="47" creationId="{558BE4B8-BEF7-EF43-A83C-7A5329BB1E8D}"/>
          </ac:spMkLst>
        </pc:spChg>
        <pc:spChg chg="add mod">
          <ac:chgData name="Kulinich Bohdan" userId="48e65c9f34e137d0" providerId="LiveId" clId="{CC3B6602-FAA3-1040-9C93-90E46F8817BA}" dt="2022-02-07T19:37:04.005" v="1766" actId="20577"/>
          <ac:spMkLst>
            <pc:docMk/>
            <pc:sldMk cId="2931491721" sldId="646"/>
            <ac:spMk id="48" creationId="{D60AD370-25A0-2B45-8920-A7112E368640}"/>
          </ac:spMkLst>
        </pc:spChg>
        <pc:spChg chg="add mod">
          <ac:chgData name="Kulinich Bohdan" userId="48e65c9f34e137d0" providerId="LiveId" clId="{CC3B6602-FAA3-1040-9C93-90E46F8817BA}" dt="2022-02-07T19:37:04.005" v="1766" actId="20577"/>
          <ac:spMkLst>
            <pc:docMk/>
            <pc:sldMk cId="2931491721" sldId="646"/>
            <ac:spMk id="51" creationId="{81EC4D0B-76E3-8D41-83C4-DE1FE4AE7423}"/>
          </ac:spMkLst>
        </pc:spChg>
        <pc:spChg chg="add mod">
          <ac:chgData name="Kulinich Bohdan" userId="48e65c9f34e137d0" providerId="LiveId" clId="{CC3B6602-FAA3-1040-9C93-90E46F8817BA}" dt="2022-02-07T19:37:04.005" v="1766" actId="20577"/>
          <ac:spMkLst>
            <pc:docMk/>
            <pc:sldMk cId="2931491721" sldId="646"/>
            <ac:spMk id="52" creationId="{7EF848DB-2940-0640-A4FB-1FBC330A63CC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64" creationId="{C712C85D-A7F6-5148-A9D6-2EC4FB59622F}"/>
          </ac:spMkLst>
        </pc:spChg>
        <pc:spChg chg="add mod">
          <ac:chgData name="Kulinich Bohdan" userId="48e65c9f34e137d0" providerId="LiveId" clId="{CC3B6602-FAA3-1040-9C93-90E46F8817BA}" dt="2022-02-07T19:37:04.005" v="1766" actId="20577"/>
          <ac:spMkLst>
            <pc:docMk/>
            <pc:sldMk cId="2931491721" sldId="646"/>
            <ac:spMk id="69" creationId="{CCBDF7B8-4867-AC45-8AEB-552ABB1C4EDE}"/>
          </ac:spMkLst>
        </pc:spChg>
        <pc:spChg chg="add mod">
          <ac:chgData name="Kulinich Bohdan" userId="48e65c9f34e137d0" providerId="LiveId" clId="{CC3B6602-FAA3-1040-9C93-90E46F8817BA}" dt="2022-02-07T19:37:04.005" v="1766" actId="20577"/>
          <ac:spMkLst>
            <pc:docMk/>
            <pc:sldMk cId="2931491721" sldId="646"/>
            <ac:spMk id="70" creationId="{7127BEDB-CEF1-6544-8AC2-3C868C66F8D3}"/>
          </ac:spMkLst>
        </pc:spChg>
        <pc:spChg chg="add mod">
          <ac:chgData name="Kulinich Bohdan" userId="48e65c9f34e137d0" providerId="LiveId" clId="{CC3B6602-FAA3-1040-9C93-90E46F8817BA}" dt="2022-02-16T15:28:43.118" v="7176" actId="20577"/>
          <ac:spMkLst>
            <pc:docMk/>
            <pc:sldMk cId="2931491721" sldId="646"/>
            <ac:spMk id="71" creationId="{82E5D64C-B729-7E41-964F-0A004D4AD943}"/>
          </ac:spMkLst>
        </pc:spChg>
        <pc:spChg chg="mod">
          <ac:chgData name="Kulinich Bohdan" userId="48e65c9f34e137d0" providerId="LiveId" clId="{CC3B6602-FAA3-1040-9C93-90E46F8817BA}" dt="2022-02-07T10:46:19.303" v="181" actId="20577"/>
          <ac:spMkLst>
            <pc:docMk/>
            <pc:sldMk cId="2931491721" sldId="646"/>
            <ac:spMk id="74" creationId="{A2E6C024-8C37-E546-9D2A-7036D1587053}"/>
          </ac:spMkLst>
        </pc:spChg>
        <pc:spChg chg="add mod topLvl">
          <ac:chgData name="Kulinich Bohdan" userId="48e65c9f34e137d0" providerId="LiveId" clId="{CC3B6602-FAA3-1040-9C93-90E46F8817BA}" dt="2022-02-07T16:08:26.581" v="311" actId="1038"/>
          <ac:spMkLst>
            <pc:docMk/>
            <pc:sldMk cId="2931491721" sldId="646"/>
            <ac:spMk id="75" creationId="{80329651-10FF-B940-93F8-9E5EDDBA01FF}"/>
          </ac:spMkLst>
        </pc:spChg>
        <pc:spChg chg="add mod topLvl">
          <ac:chgData name="Kulinich Bohdan" userId="48e65c9f34e137d0" providerId="LiveId" clId="{CC3B6602-FAA3-1040-9C93-90E46F8817BA}" dt="2022-02-07T16:08:26.581" v="311" actId="1038"/>
          <ac:spMkLst>
            <pc:docMk/>
            <pc:sldMk cId="2931491721" sldId="646"/>
            <ac:spMk id="77" creationId="{C8A93251-E3C5-E74E-B44E-530F6FE5CBF7}"/>
          </ac:spMkLst>
        </pc:spChg>
        <pc:spChg chg="add mod topLvl">
          <ac:chgData name="Kulinich Bohdan" userId="48e65c9f34e137d0" providerId="LiveId" clId="{CC3B6602-FAA3-1040-9C93-90E46F8817BA}" dt="2022-02-07T16:08:32.238" v="322" actId="1038"/>
          <ac:spMkLst>
            <pc:docMk/>
            <pc:sldMk cId="2931491721" sldId="646"/>
            <ac:spMk id="80" creationId="{5DF10E58-2F68-0544-9BF8-A53E6403B478}"/>
          </ac:spMkLst>
        </pc:spChg>
        <pc:spChg chg="add mod modVis">
          <ac:chgData name="Kulinich Bohdan" userId="48e65c9f34e137d0" providerId="LiveId" clId="{CC3B6602-FAA3-1040-9C93-90E46F8817BA}" dt="2022-02-07T17:33:49.242" v="1072" actId="167"/>
          <ac:spMkLst>
            <pc:docMk/>
            <pc:sldMk cId="2931491721" sldId="646"/>
            <ac:spMk id="82" creationId="{52A1709D-E276-AA4B-9A1C-D28FE1F9E1C4}"/>
          </ac:spMkLst>
        </pc:spChg>
        <pc:spChg chg="add mod modVis">
          <ac:chgData name="Kulinich Bohdan" userId="48e65c9f34e137d0" providerId="LiveId" clId="{CC3B6602-FAA3-1040-9C93-90E46F8817BA}" dt="2022-02-07T16:20:29.304" v="389" actId="14429"/>
          <ac:spMkLst>
            <pc:docMk/>
            <pc:sldMk cId="2931491721" sldId="646"/>
            <ac:spMk id="86" creationId="{80EE5B32-0E5E-B140-88B7-172AD312281F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93" creationId="{861D91A0-0FB6-9E41-802F-FAAAE1DD7355}"/>
          </ac:spMkLst>
        </pc:spChg>
        <pc:spChg chg="add mod modVis">
          <ac:chgData name="Kulinich Bohdan" userId="48e65c9f34e137d0" providerId="LiveId" clId="{CC3B6602-FAA3-1040-9C93-90E46F8817BA}" dt="2022-02-09T05:03:58.007" v="3046" actId="20577"/>
          <ac:spMkLst>
            <pc:docMk/>
            <pc:sldMk cId="2931491721" sldId="646"/>
            <ac:spMk id="95" creationId="{BFEA9379-1A24-4A4F-AE3C-EA16A7F35912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99" creationId="{E5327ED6-DD84-5B49-BE2D-8F2FC1A9B9AC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00" creationId="{38A313DE-9A50-E445-BEFD-36B18BF97090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01" creationId="{3E0ADFF5-B23E-2C41-96E2-AAF6C8FAA5EC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02" creationId="{FBCB158B-0A85-F44F-9CD3-38F0DCDB2F32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35" creationId="{56F0EBCD-CE0C-D54B-B752-FB9201FBDEE6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36" creationId="{1CC1AE2B-6D94-1944-AE22-1DEF8C2D9443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37" creationId="{498A9B58-17E6-B249-A2F9-6094BC1DE2DF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38" creationId="{C993B00C-2836-BE43-976E-97BD88A438C3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39" creationId="{167BBEE5-952B-B347-8C20-2D8D2FCF4CA4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40" creationId="{D8E9BE39-1E5E-0243-B153-EE724220EC6E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41" creationId="{56C492CF-BDA4-B94B-9791-246F91FA5C30}"/>
          </ac:spMkLst>
        </pc:spChg>
        <pc:spChg chg="del">
          <ac:chgData name="Kulinich Bohdan" userId="48e65c9f34e137d0" providerId="LiveId" clId="{CC3B6602-FAA3-1040-9C93-90E46F8817BA}" dt="2022-02-07T09:35:10.814" v="8" actId="478"/>
          <ac:spMkLst>
            <pc:docMk/>
            <pc:sldMk cId="2931491721" sldId="646"/>
            <ac:spMk id="142" creationId="{2AAC1BE6-A886-9B4D-BF83-E62F8E1DD49F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49" creationId="{81672325-B8E0-6D4C-BE78-EE95A5A85CC7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50" creationId="{A575C7D2-5523-2744-A059-C963994F9D8A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51" creationId="{B799DCB1-ACAB-1042-B9F3-C306395D177D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52" creationId="{97FC6AD6-1A76-2440-8F0C-9F54FA70AF49}"/>
          </ac:spMkLst>
        </pc:spChg>
        <pc:spChg chg="add del mod topLvl">
          <ac:chgData name="Kulinich Bohdan" userId="48e65c9f34e137d0" providerId="LiveId" clId="{CC3B6602-FAA3-1040-9C93-90E46F8817BA}" dt="2022-02-07T16:38:24.207" v="656" actId="478"/>
          <ac:spMkLst>
            <pc:docMk/>
            <pc:sldMk cId="2931491721" sldId="646"/>
            <ac:spMk id="153" creationId="{BF5CFE4C-8B5E-9D45-B395-E7391287FE53}"/>
          </ac:spMkLst>
        </pc:spChg>
        <pc:spChg chg="add del mod topLvl">
          <ac:chgData name="Kulinich Bohdan" userId="48e65c9f34e137d0" providerId="LiveId" clId="{CC3B6602-FAA3-1040-9C93-90E46F8817BA}" dt="2022-02-07T16:38:24.207" v="656" actId="478"/>
          <ac:spMkLst>
            <pc:docMk/>
            <pc:sldMk cId="2931491721" sldId="646"/>
            <ac:spMk id="154" creationId="{64345BEE-1E37-CE44-8EE1-A182BB9A4D9B}"/>
          </ac:spMkLst>
        </pc:spChg>
        <pc:spChg chg="add del mod topLvl">
          <ac:chgData name="Kulinich Bohdan" userId="48e65c9f34e137d0" providerId="LiveId" clId="{CC3B6602-FAA3-1040-9C93-90E46F8817BA}" dt="2022-02-07T16:38:24.207" v="656" actId="478"/>
          <ac:spMkLst>
            <pc:docMk/>
            <pc:sldMk cId="2931491721" sldId="646"/>
            <ac:spMk id="155" creationId="{B8BC35C8-A75B-EC4C-9BFF-2D6EA7D7CF19}"/>
          </ac:spMkLst>
        </pc:spChg>
        <pc:spChg chg="add del mod topLvl">
          <ac:chgData name="Kulinich Bohdan" userId="48e65c9f34e137d0" providerId="LiveId" clId="{CC3B6602-FAA3-1040-9C93-90E46F8817BA}" dt="2022-02-07T16:38:24.207" v="656" actId="478"/>
          <ac:spMkLst>
            <pc:docMk/>
            <pc:sldMk cId="2931491721" sldId="646"/>
            <ac:spMk id="156" creationId="{083C04B3-09C3-BD41-8E1E-FAC8606BB8C6}"/>
          </ac:spMkLst>
        </pc:spChg>
        <pc:spChg chg="add del mod topLvl">
          <ac:chgData name="Kulinich Bohdan" userId="48e65c9f34e137d0" providerId="LiveId" clId="{CC3B6602-FAA3-1040-9C93-90E46F8817BA}" dt="2022-02-07T16:38:24.207" v="656" actId="478"/>
          <ac:spMkLst>
            <pc:docMk/>
            <pc:sldMk cId="2931491721" sldId="646"/>
            <ac:spMk id="157" creationId="{2A06338A-9B5B-3E4D-98B1-F8EAF8B70577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58" creationId="{77B604AD-EB0C-A248-9110-9115C1172488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59" creationId="{EC392B81-2B34-914A-9C16-50AEC919EAE5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60" creationId="{8977E97B-78E0-7246-B07C-22FD14D7A350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61" creationId="{9CD50D0F-3468-6743-A0FD-9A52B13E272C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62" creationId="{F295DBA1-81BA-8A42-9591-AAF74A6A532B}"/>
          </ac:spMkLst>
        </pc:spChg>
        <pc:spChg chg="add del mod topLvl">
          <ac:chgData name="Kulinich Bohdan" userId="48e65c9f34e137d0" providerId="LiveId" clId="{CC3B6602-FAA3-1040-9C93-90E46F8817BA}" dt="2022-02-07T16:33:37.398" v="650" actId="478"/>
          <ac:spMkLst>
            <pc:docMk/>
            <pc:sldMk cId="2931491721" sldId="646"/>
            <ac:spMk id="163" creationId="{0741653D-E5C0-524E-8B02-B9078D8CAC92}"/>
          </ac:spMkLst>
        </pc:spChg>
        <pc:spChg chg="add del mod topLvl">
          <ac:chgData name="Kulinich Bohdan" userId="48e65c9f34e137d0" providerId="LiveId" clId="{CC3B6602-FAA3-1040-9C93-90E46F8817BA}" dt="2022-02-07T16:33:34.494" v="649" actId="478"/>
          <ac:spMkLst>
            <pc:docMk/>
            <pc:sldMk cId="2931491721" sldId="646"/>
            <ac:spMk id="164" creationId="{9F53FF08-92EB-D54F-86B9-5B9F9E9C064F}"/>
          </ac:spMkLst>
        </pc:spChg>
        <pc:spChg chg="add del mod topLvl">
          <ac:chgData name="Kulinich Bohdan" userId="48e65c9f34e137d0" providerId="LiveId" clId="{CC3B6602-FAA3-1040-9C93-90E46F8817BA}" dt="2022-02-07T16:33:34.494" v="649" actId="478"/>
          <ac:spMkLst>
            <pc:docMk/>
            <pc:sldMk cId="2931491721" sldId="646"/>
            <ac:spMk id="165" creationId="{6F13F832-ED12-EF4F-9E5F-4F9B0F71CA5C}"/>
          </ac:spMkLst>
        </pc:spChg>
        <pc:spChg chg="add del mod topLvl">
          <ac:chgData name="Kulinich Bohdan" userId="48e65c9f34e137d0" providerId="LiveId" clId="{CC3B6602-FAA3-1040-9C93-90E46F8817BA}" dt="2022-02-07T16:33:34.494" v="649" actId="478"/>
          <ac:spMkLst>
            <pc:docMk/>
            <pc:sldMk cId="2931491721" sldId="646"/>
            <ac:spMk id="166" creationId="{5EFAA1F1-1D86-C447-A05A-57BC06544592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67" creationId="{9D1D019B-7385-3B42-9664-CC22591A2D01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68" creationId="{E8A0F7D0-C52E-974B-88E5-ED06A0350E1A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69" creationId="{8DB6B95A-8255-B344-958F-BAD144DC3F70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70" creationId="{E26E22BA-955C-D34B-9921-AC40F6004821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71" creationId="{257FB479-9191-D646-A3DD-50446CBA01EF}"/>
          </ac:spMkLst>
        </pc:spChg>
        <pc:spChg chg="add del mod topLvl">
          <ac:chgData name="Kulinich Bohdan" userId="48e65c9f34e137d0" providerId="LiveId" clId="{CC3B6602-FAA3-1040-9C93-90E46F8817BA}" dt="2022-02-07T16:38:57.015" v="660" actId="478"/>
          <ac:spMkLst>
            <pc:docMk/>
            <pc:sldMk cId="2931491721" sldId="646"/>
            <ac:spMk id="172" creationId="{FEAA09D4-8053-3E46-9234-A933C31844BB}"/>
          </ac:spMkLst>
        </pc:spChg>
        <pc:spChg chg="add del mod topLvl">
          <ac:chgData name="Kulinich Bohdan" userId="48e65c9f34e137d0" providerId="LiveId" clId="{CC3B6602-FAA3-1040-9C93-90E46F8817BA}" dt="2022-02-07T16:38:57.015" v="660" actId="478"/>
          <ac:spMkLst>
            <pc:docMk/>
            <pc:sldMk cId="2931491721" sldId="646"/>
            <ac:spMk id="173" creationId="{E2432C85-1823-AB41-8B3F-8F611215A66B}"/>
          </ac:spMkLst>
        </pc:spChg>
        <pc:spChg chg="add del mod topLvl">
          <ac:chgData name="Kulinich Bohdan" userId="48e65c9f34e137d0" providerId="LiveId" clId="{CC3B6602-FAA3-1040-9C93-90E46F8817BA}" dt="2022-02-07T16:38:57.015" v="660" actId="478"/>
          <ac:spMkLst>
            <pc:docMk/>
            <pc:sldMk cId="2931491721" sldId="646"/>
            <ac:spMk id="174" creationId="{AA81C1BD-5FBD-5444-9203-DCF5838F84D1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75" creationId="{E1410AEE-ADD8-D54E-B48C-7D8ECD9F68C3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76" creationId="{724683E5-D86B-774C-B6BF-D58E4232583C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77" creationId="{2667E20C-661B-C643-A1B6-1EBD6AA307E1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78" creationId="{FD88E1E7-A30F-4A42-B50F-EBE131E7D304}"/>
          </ac:spMkLst>
        </pc:spChg>
        <pc:spChg chg="add del mod topLvl">
          <ac:chgData name="Kulinich Bohdan" userId="48e65c9f34e137d0" providerId="LiveId" clId="{CC3B6602-FAA3-1040-9C93-90E46F8817BA}" dt="2022-02-07T16:33:57.032" v="654" actId="478"/>
          <ac:spMkLst>
            <pc:docMk/>
            <pc:sldMk cId="2931491721" sldId="646"/>
            <ac:spMk id="179" creationId="{2C347A34-D84B-524C-BE07-2CD6EE310A2D}"/>
          </ac:spMkLst>
        </pc:spChg>
        <pc:spChg chg="add del mod topLvl">
          <ac:chgData name="Kulinich Bohdan" userId="48e65c9f34e137d0" providerId="LiveId" clId="{CC3B6602-FAA3-1040-9C93-90E46F8817BA}" dt="2022-02-07T16:33:57.032" v="654" actId="478"/>
          <ac:spMkLst>
            <pc:docMk/>
            <pc:sldMk cId="2931491721" sldId="646"/>
            <ac:spMk id="180" creationId="{FA423E40-ECD3-224D-92F8-2A9653A21527}"/>
          </ac:spMkLst>
        </pc:spChg>
        <pc:spChg chg="add del mod topLvl">
          <ac:chgData name="Kulinich Bohdan" userId="48e65c9f34e137d0" providerId="LiveId" clId="{CC3B6602-FAA3-1040-9C93-90E46F8817BA}" dt="2022-02-07T16:33:57.032" v="654" actId="478"/>
          <ac:spMkLst>
            <pc:docMk/>
            <pc:sldMk cId="2931491721" sldId="646"/>
            <ac:spMk id="181" creationId="{9F30521C-F02F-904A-8D47-D6DC9B4DDE3C}"/>
          </ac:spMkLst>
        </pc:spChg>
        <pc:spChg chg="add del mod topLvl">
          <ac:chgData name="Kulinich Bohdan" userId="48e65c9f34e137d0" providerId="LiveId" clId="{CC3B6602-FAA3-1040-9C93-90E46F8817BA}" dt="2022-02-07T16:33:57.032" v="654" actId="478"/>
          <ac:spMkLst>
            <pc:docMk/>
            <pc:sldMk cId="2931491721" sldId="646"/>
            <ac:spMk id="182" creationId="{D5314CC2-D54A-8641-94EA-71884641F68F}"/>
          </ac:spMkLst>
        </pc:spChg>
        <pc:spChg chg="add del mod topLvl">
          <ac:chgData name="Kulinich Bohdan" userId="48e65c9f34e137d0" providerId="LiveId" clId="{CC3B6602-FAA3-1040-9C93-90E46F8817BA}" dt="2022-02-07T16:33:57.032" v="654" actId="478"/>
          <ac:spMkLst>
            <pc:docMk/>
            <pc:sldMk cId="2931491721" sldId="646"/>
            <ac:spMk id="183" creationId="{FCAB8332-B34F-484D-ACCD-AC4B0C80AA21}"/>
          </ac:spMkLst>
        </pc:spChg>
        <pc:spChg chg="add mod topLvl modVis">
          <ac:chgData name="Kulinich Bohdan" userId="48e65c9f34e137d0" providerId="LiveId" clId="{CC3B6602-FAA3-1040-9C93-90E46F8817BA}" dt="2022-02-07T17:27:11.973" v="1022" actId="14429"/>
          <ac:spMkLst>
            <pc:docMk/>
            <pc:sldMk cId="2931491721" sldId="646"/>
            <ac:spMk id="184" creationId="{DEEDBDCA-527D-0242-84E0-ECB281A30C52}"/>
          </ac:spMkLst>
        </pc:spChg>
        <pc:spChg chg="add mod topLvl modVis">
          <ac:chgData name="Kulinich Bohdan" userId="48e65c9f34e137d0" providerId="LiveId" clId="{CC3B6602-FAA3-1040-9C93-90E46F8817BA}" dt="2022-02-07T17:27:14.928" v="1023" actId="14429"/>
          <ac:spMkLst>
            <pc:docMk/>
            <pc:sldMk cId="2931491721" sldId="646"/>
            <ac:spMk id="185" creationId="{6C1E774F-76F9-6F45-B9F9-39CE6E0AA03F}"/>
          </ac:spMkLst>
        </pc:spChg>
        <pc:spChg chg="add mod topLvl">
          <ac:chgData name="Kulinich Bohdan" userId="48e65c9f34e137d0" providerId="LiveId" clId="{CC3B6602-FAA3-1040-9C93-90E46F8817BA}" dt="2022-02-07T17:26:56.054" v="1018" actId="164"/>
          <ac:spMkLst>
            <pc:docMk/>
            <pc:sldMk cId="2931491721" sldId="646"/>
            <ac:spMk id="188" creationId="{D0F434A3-33CC-DC4F-A3B0-7DB485F25D28}"/>
          </ac:spMkLst>
        </pc:spChg>
        <pc:spChg chg="add mod topLvl modVis">
          <ac:chgData name="Kulinich Bohdan" userId="48e65c9f34e137d0" providerId="LiveId" clId="{CC3B6602-FAA3-1040-9C93-90E46F8817BA}" dt="2022-02-07T17:27:36.655" v="1034" actId="14429"/>
          <ac:spMkLst>
            <pc:docMk/>
            <pc:sldMk cId="2931491721" sldId="646"/>
            <ac:spMk id="189" creationId="{3FEA586B-1526-E94A-9FE5-BFDDD040DF94}"/>
          </ac:spMkLst>
        </pc:spChg>
        <pc:spChg chg="add mod topLvl modVis">
          <ac:chgData name="Kulinich Bohdan" userId="48e65c9f34e137d0" providerId="LiveId" clId="{CC3B6602-FAA3-1040-9C93-90E46F8817BA}" dt="2022-02-07T17:27:36.155" v="1033" actId="14429"/>
          <ac:spMkLst>
            <pc:docMk/>
            <pc:sldMk cId="2931491721" sldId="646"/>
            <ac:spMk id="190" creationId="{825EC1EA-6C65-1F46-B05E-43BB28F0110F}"/>
          </ac:spMkLst>
        </pc:spChg>
        <pc:spChg chg="add mod topLvl modVis">
          <ac:chgData name="Kulinich Bohdan" userId="48e65c9f34e137d0" providerId="LiveId" clId="{CC3B6602-FAA3-1040-9C93-90E46F8817BA}" dt="2022-02-07T17:27:35.225" v="1031" actId="14429"/>
          <ac:spMkLst>
            <pc:docMk/>
            <pc:sldMk cId="2931491721" sldId="646"/>
            <ac:spMk id="194" creationId="{FF217B23-C967-A347-9D5F-67AD70106C7F}"/>
          </ac:spMkLst>
        </pc:spChg>
        <pc:spChg chg="add mod topLvl modVis">
          <ac:chgData name="Kulinich Bohdan" userId="48e65c9f34e137d0" providerId="LiveId" clId="{CC3B6602-FAA3-1040-9C93-90E46F8817BA}" dt="2022-02-07T17:27:34.038" v="1030" actId="14429"/>
          <ac:spMkLst>
            <pc:docMk/>
            <pc:sldMk cId="2931491721" sldId="646"/>
            <ac:spMk id="195" creationId="{00E0789F-2B25-E24F-986F-DDB743F11B7F}"/>
          </ac:spMkLst>
        </pc:spChg>
        <pc:spChg chg="add mod topLvl modVis">
          <ac:chgData name="Kulinich Bohdan" userId="48e65c9f34e137d0" providerId="LiveId" clId="{CC3B6602-FAA3-1040-9C93-90E46F8817BA}" dt="2022-02-07T17:27:33.569" v="1029" actId="14429"/>
          <ac:spMkLst>
            <pc:docMk/>
            <pc:sldMk cId="2931491721" sldId="646"/>
            <ac:spMk id="197" creationId="{53A1DB69-88C4-014E-B6F6-CE15D378A788}"/>
          </ac:spMkLst>
        </pc:spChg>
        <pc:spChg chg="add mod topLvl modVis">
          <ac:chgData name="Kulinich Bohdan" userId="48e65c9f34e137d0" providerId="LiveId" clId="{CC3B6602-FAA3-1040-9C93-90E46F8817BA}" dt="2022-02-07T17:27:33.237" v="1028" actId="14429"/>
          <ac:spMkLst>
            <pc:docMk/>
            <pc:sldMk cId="2931491721" sldId="646"/>
            <ac:spMk id="198" creationId="{4A989DB6-018E-EF49-835C-8DDB5660C3FA}"/>
          </ac:spMkLst>
        </pc:spChg>
        <pc:spChg chg="add mod">
          <ac:chgData name="Kulinich Bohdan" userId="48e65c9f34e137d0" providerId="LiveId" clId="{CC3B6602-FAA3-1040-9C93-90E46F8817BA}" dt="2022-02-07T19:56:33.268" v="2064" actId="1076"/>
          <ac:spMkLst>
            <pc:docMk/>
            <pc:sldMk cId="2931491721" sldId="646"/>
            <ac:spMk id="210" creationId="{492CCD85-778B-1C45-A59C-9639DC2F23DC}"/>
          </ac:spMkLst>
        </pc:spChg>
        <pc:spChg chg="add del mod">
          <ac:chgData name="Kulinich Bohdan" userId="48e65c9f34e137d0" providerId="LiveId" clId="{CC3B6602-FAA3-1040-9C93-90E46F8817BA}" dt="2022-02-07T20:06:46.830" v="2445" actId="478"/>
          <ac:spMkLst>
            <pc:docMk/>
            <pc:sldMk cId="2931491721" sldId="646"/>
            <ac:spMk id="211" creationId="{430CED96-6DBC-134A-ABD1-0A5183490DE0}"/>
          </ac:spMkLst>
        </pc:spChg>
        <pc:spChg chg="add mod">
          <ac:chgData name="Kulinich Bohdan" userId="48e65c9f34e137d0" providerId="LiveId" clId="{CC3B6602-FAA3-1040-9C93-90E46F8817BA}" dt="2022-02-08T19:34:16.728" v="3034" actId="1076"/>
          <ac:spMkLst>
            <pc:docMk/>
            <pc:sldMk cId="2931491721" sldId="646"/>
            <ac:spMk id="212" creationId="{C37A642C-8996-0D41-845D-483399645391}"/>
          </ac:spMkLst>
        </pc:spChg>
        <pc:spChg chg="add mod">
          <ac:chgData name="Kulinich Bohdan" userId="48e65c9f34e137d0" providerId="LiveId" clId="{CC3B6602-FAA3-1040-9C93-90E46F8817BA}" dt="2022-02-08T19:37:19.645" v="3044" actId="1076"/>
          <ac:spMkLst>
            <pc:docMk/>
            <pc:sldMk cId="2931491721" sldId="646"/>
            <ac:spMk id="213" creationId="{65D11537-FD79-5E41-940D-FD3D1C75B05D}"/>
          </ac:spMkLst>
        </pc:spChg>
        <pc:grpChg chg="del">
          <ac:chgData name="Kulinich Bohdan" userId="48e65c9f34e137d0" providerId="LiveId" clId="{CC3B6602-FAA3-1040-9C93-90E46F8817BA}" dt="2022-02-07T09:35:10.814" v="8" actId="478"/>
          <ac:grpSpMkLst>
            <pc:docMk/>
            <pc:sldMk cId="2931491721" sldId="646"/>
            <ac:grpSpMk id="2" creationId="{F7F015FF-A312-A045-B500-444FD75DE8B9}"/>
          </ac:grpSpMkLst>
        </pc:grpChg>
        <pc:grpChg chg="del">
          <ac:chgData name="Kulinich Bohdan" userId="48e65c9f34e137d0" providerId="LiveId" clId="{CC3B6602-FAA3-1040-9C93-90E46F8817BA}" dt="2022-02-07T09:35:10.814" v="8" actId="478"/>
          <ac:grpSpMkLst>
            <pc:docMk/>
            <pc:sldMk cId="2931491721" sldId="646"/>
            <ac:grpSpMk id="7" creationId="{243E6C0C-8484-A949-A4EC-75BAF6593E33}"/>
          </ac:grpSpMkLst>
        </pc:grpChg>
        <pc:grpChg chg="del">
          <ac:chgData name="Kulinich Bohdan" userId="48e65c9f34e137d0" providerId="LiveId" clId="{CC3B6602-FAA3-1040-9C93-90E46F8817BA}" dt="2022-02-07T09:35:10.814" v="8" actId="478"/>
          <ac:grpSpMkLst>
            <pc:docMk/>
            <pc:sldMk cId="2931491721" sldId="646"/>
            <ac:grpSpMk id="13" creationId="{A0DFB871-B127-AC40-94A2-3B86CAED657D}"/>
          </ac:grpSpMkLst>
        </pc:grpChg>
        <pc:grpChg chg="add del mod">
          <ac:chgData name="Kulinich Bohdan" userId="48e65c9f34e137d0" providerId="LiveId" clId="{CC3B6602-FAA3-1040-9C93-90E46F8817BA}" dt="2022-02-07T10:32:50.753" v="89" actId="165"/>
          <ac:grpSpMkLst>
            <pc:docMk/>
            <pc:sldMk cId="2931491721" sldId="646"/>
            <ac:grpSpMk id="17" creationId="{D5D83A35-15C6-A543-BCEE-5222AE50BFCC}"/>
          </ac:grpSpMkLst>
        </pc:grpChg>
        <pc:grpChg chg="add mod">
          <ac:chgData name="Kulinich Bohdan" userId="48e65c9f34e137d0" providerId="LiveId" clId="{CC3B6602-FAA3-1040-9C93-90E46F8817BA}" dt="2022-02-07T19:37:04.005" v="1766" actId="20577"/>
          <ac:grpSpMkLst>
            <pc:docMk/>
            <pc:sldMk cId="2931491721" sldId="646"/>
            <ac:grpSpMk id="18" creationId="{549050DC-04B3-F547-8B0F-A23254023234}"/>
          </ac:grpSpMkLst>
        </pc:grpChg>
        <pc:grpChg chg="add mod">
          <ac:chgData name="Kulinich Bohdan" userId="48e65c9f34e137d0" providerId="LiveId" clId="{CC3B6602-FAA3-1040-9C93-90E46F8817BA}" dt="2022-02-07T19:37:04.005" v="1766" actId="20577"/>
          <ac:grpSpMkLst>
            <pc:docMk/>
            <pc:sldMk cId="2931491721" sldId="646"/>
            <ac:grpSpMk id="24" creationId="{0EC1E315-8A31-BA45-825A-5F6D399CC7AA}"/>
          </ac:grpSpMkLst>
        </pc:grpChg>
        <pc:grpChg chg="add del mod">
          <ac:chgData name="Kulinich Bohdan" userId="48e65c9f34e137d0" providerId="LiveId" clId="{CC3B6602-FAA3-1040-9C93-90E46F8817BA}" dt="2022-02-07T16:07:44.421" v="298" actId="165"/>
          <ac:grpSpMkLst>
            <pc:docMk/>
            <pc:sldMk cId="2931491721" sldId="646"/>
            <ac:grpSpMk id="25" creationId="{C1BDBDD4-72F0-C844-A68D-F87BFF4D70B4}"/>
          </ac:grpSpMkLst>
        </pc:grpChg>
        <pc:grpChg chg="add mod">
          <ac:chgData name="Kulinich Bohdan" userId="48e65c9f34e137d0" providerId="LiveId" clId="{CC3B6602-FAA3-1040-9C93-90E46F8817BA}" dt="2022-02-07T16:09:54.148" v="361" actId="1038"/>
          <ac:grpSpMkLst>
            <pc:docMk/>
            <pc:sldMk cId="2931491721" sldId="646"/>
            <ac:grpSpMk id="29" creationId="{4D080A1D-F2B7-3647-A70F-6367039E97F8}"/>
          </ac:grpSpMkLst>
        </pc:grpChg>
        <pc:grpChg chg="add del mod">
          <ac:chgData name="Kulinich Bohdan" userId="48e65c9f34e137d0" providerId="LiveId" clId="{CC3B6602-FAA3-1040-9C93-90E46F8817BA}" dt="2022-02-07T16:33:25.230" v="648" actId="165"/>
          <ac:grpSpMkLst>
            <pc:docMk/>
            <pc:sldMk cId="2931491721" sldId="646"/>
            <ac:grpSpMk id="30" creationId="{6798C0C1-BA2C-4D43-B0DB-18894D31B756}"/>
          </ac:grpSpMkLst>
        </pc:grpChg>
        <pc:grpChg chg="add del mod">
          <ac:chgData name="Kulinich Bohdan" userId="48e65c9f34e137d0" providerId="LiveId" clId="{CC3B6602-FAA3-1040-9C93-90E46F8817BA}" dt="2022-02-07T16:57:22.513" v="800" actId="165"/>
          <ac:grpSpMkLst>
            <pc:docMk/>
            <pc:sldMk cId="2931491721" sldId="646"/>
            <ac:grpSpMk id="50" creationId="{4C3CA7B3-0547-E241-8E30-CB4D49F8D357}"/>
          </ac:grpSpMkLst>
        </pc:grpChg>
        <pc:grpChg chg="add mod">
          <ac:chgData name="Kulinich Bohdan" userId="48e65c9f34e137d0" providerId="LiveId" clId="{CC3B6602-FAA3-1040-9C93-90E46F8817BA}" dt="2022-02-07T10:46:12.608" v="177"/>
          <ac:grpSpMkLst>
            <pc:docMk/>
            <pc:sldMk cId="2931491721" sldId="646"/>
            <ac:grpSpMk id="72" creationId="{1332A304-40C4-8F42-9AF7-C4774A4D9F59}"/>
          </ac:grpSpMkLst>
        </pc:grpChg>
        <pc:grpChg chg="add mod topLvl modVis">
          <ac:chgData name="Kulinich Bohdan" userId="48e65c9f34e137d0" providerId="LiveId" clId="{CC3B6602-FAA3-1040-9C93-90E46F8817BA}" dt="2022-02-07T17:27:31.621" v="1027" actId="14429"/>
          <ac:grpSpMkLst>
            <pc:docMk/>
            <pc:sldMk cId="2931491721" sldId="646"/>
            <ac:grpSpMk id="202" creationId="{807DF5E7-5CF6-A64C-8155-B492290A9213}"/>
          </ac:grpSpMkLst>
        </pc:grpChg>
        <pc:grpChg chg="add mod topLvl modVis">
          <ac:chgData name="Kulinich Bohdan" userId="48e65c9f34e137d0" providerId="LiveId" clId="{CC3B6602-FAA3-1040-9C93-90E46F8817BA}" dt="2022-02-07T17:27:30.722" v="1026" actId="14429"/>
          <ac:grpSpMkLst>
            <pc:docMk/>
            <pc:sldMk cId="2931491721" sldId="646"/>
            <ac:grpSpMk id="203" creationId="{FA0FB50C-D54B-B34B-BE7C-07B10AEF7B86}"/>
          </ac:grpSpMkLst>
        </pc:grpChg>
        <pc:grpChg chg="add del mod">
          <ac:chgData name="Kulinich Bohdan" userId="48e65c9f34e137d0" providerId="LiveId" clId="{CC3B6602-FAA3-1040-9C93-90E46F8817BA}" dt="2022-02-07T17:25:43.829" v="1001" actId="165"/>
          <ac:grpSpMkLst>
            <pc:docMk/>
            <pc:sldMk cId="2931491721" sldId="646"/>
            <ac:grpSpMk id="208" creationId="{E7ECFAB2-796D-E741-BCD1-AD2B4E38B8D1}"/>
          </ac:grpSpMkLst>
        </pc:grpChg>
        <pc:grpChg chg="add mod">
          <ac:chgData name="Kulinich Bohdan" userId="48e65c9f34e137d0" providerId="LiveId" clId="{CC3B6602-FAA3-1040-9C93-90E46F8817BA}" dt="2022-02-07T17:27:09.098" v="1021" actId="167"/>
          <ac:grpSpMkLst>
            <pc:docMk/>
            <pc:sldMk cId="2931491721" sldId="646"/>
            <ac:grpSpMk id="209" creationId="{3F38A78D-EF6D-7747-B210-BF59FE37E4D8}"/>
          </ac:grpSpMkLst>
        </pc:grpChg>
        <pc:picChg chg="del">
          <ac:chgData name="Kulinich Bohdan" userId="48e65c9f34e137d0" providerId="LiveId" clId="{CC3B6602-FAA3-1040-9C93-90E46F8817BA}" dt="2022-02-07T09:35:10.814" v="8" actId="478"/>
          <ac:picMkLst>
            <pc:docMk/>
            <pc:sldMk cId="2931491721" sldId="646"/>
            <ac:picMk id="9" creationId="{3D49B4D8-A9CC-7C4A-A057-01FAF3DF3046}"/>
          </ac:picMkLst>
        </pc:picChg>
        <pc:picChg chg="add del mod modCrop">
          <ac:chgData name="Kulinich Bohdan" userId="48e65c9f34e137d0" providerId="LiveId" clId="{CC3B6602-FAA3-1040-9C93-90E46F8817BA}" dt="2022-02-07T09:40:43.089" v="79" actId="478"/>
          <ac:picMkLst>
            <pc:docMk/>
            <pc:sldMk cId="2931491721" sldId="646"/>
            <ac:picMk id="15" creationId="{5EF6BE5E-753E-CE4B-B28C-606773FEF42F}"/>
          </ac:picMkLst>
        </pc:picChg>
        <pc:picChg chg="add mod modVis modCrop">
          <ac:chgData name="Kulinich Bohdan" userId="48e65c9f34e137d0" providerId="LiveId" clId="{CC3B6602-FAA3-1040-9C93-90E46F8817BA}" dt="2022-02-07T16:25:03.611" v="518" actId="1035"/>
          <ac:picMkLst>
            <pc:docMk/>
            <pc:sldMk cId="2931491721" sldId="646"/>
            <ac:picMk id="27" creationId="{601F5C44-968A-B34D-9DA2-D9500485FEBE}"/>
          </ac:picMkLst>
        </pc:picChg>
        <pc:picChg chg="del">
          <ac:chgData name="Kulinich Bohdan" userId="48e65c9f34e137d0" providerId="LiveId" clId="{CC3B6602-FAA3-1040-9C93-90E46F8817BA}" dt="2022-02-07T09:35:10.814" v="8" actId="478"/>
          <ac:picMkLst>
            <pc:docMk/>
            <pc:sldMk cId="2931491721" sldId="646"/>
            <ac:picMk id="34" creationId="{A1DECE58-6167-CF4E-AE61-B647AA2BFA1C}"/>
          </ac:picMkLst>
        </pc:picChg>
        <pc:picChg chg="add mod modVis">
          <ac:chgData name="Kulinich Bohdan" userId="48e65c9f34e137d0" providerId="LiveId" clId="{CC3B6602-FAA3-1040-9C93-90E46F8817BA}" dt="2022-02-07T17:33:49.242" v="1072" actId="167"/>
          <ac:picMkLst>
            <pc:docMk/>
            <pc:sldMk cId="2931491721" sldId="646"/>
            <ac:picMk id="81" creationId="{2AFEE17A-3BE5-024F-A20B-C8A6EC9A0210}"/>
          </ac:picMkLst>
        </pc:picChg>
        <pc:picChg chg="add mod modVis">
          <ac:chgData name="Kulinich Bohdan" userId="48e65c9f34e137d0" providerId="LiveId" clId="{CC3B6602-FAA3-1040-9C93-90E46F8817BA}" dt="2022-02-07T16:22:06.972" v="411" actId="14429"/>
          <ac:picMkLst>
            <pc:docMk/>
            <pc:sldMk cId="2931491721" sldId="646"/>
            <ac:picMk id="87" creationId="{C3D59941-869B-E345-9115-CB21C577B392}"/>
          </ac:picMkLst>
        </pc:picChg>
        <pc:picChg chg="del">
          <ac:chgData name="Kulinich Bohdan" userId="48e65c9f34e137d0" providerId="LiveId" clId="{CC3B6602-FAA3-1040-9C93-90E46F8817BA}" dt="2022-02-07T09:35:10.814" v="8" actId="478"/>
          <ac:picMkLst>
            <pc:docMk/>
            <pc:sldMk cId="2931491721" sldId="646"/>
            <ac:picMk id="92" creationId="{DC0C12E2-AD95-1142-9571-1794AB9E0C1B}"/>
          </ac:picMkLst>
        </pc:picChg>
        <pc:picChg chg="add mod topLvl modCrop">
          <ac:chgData name="Kulinich Bohdan" userId="48e65c9f34e137d0" providerId="LiveId" clId="{CC3B6602-FAA3-1040-9C93-90E46F8817BA}" dt="2022-02-07T17:26:56.054" v="1018" actId="164"/>
          <ac:picMkLst>
            <pc:docMk/>
            <pc:sldMk cId="2931491721" sldId="646"/>
            <ac:picMk id="96" creationId="{F8E58691-FEAD-C145-B51B-B56C4E65BE52}"/>
          </ac:picMkLst>
        </pc:picChg>
        <pc:cxnChg chg="add mod">
          <ac:chgData name="Kulinich Bohdan" userId="48e65c9f34e137d0" providerId="LiveId" clId="{CC3B6602-FAA3-1040-9C93-90E46F8817BA}" dt="2022-02-07T19:37:04.005" v="1766" actId="20577"/>
          <ac:cxnSpMkLst>
            <pc:docMk/>
            <pc:sldMk cId="2931491721" sldId="646"/>
            <ac:cxnSpMk id="11" creationId="{68CC1BA1-599F-CD4E-BC09-F6F4780846EE}"/>
          </ac:cxnSpMkLst>
        </pc:cxnChg>
        <pc:cxnChg chg="del">
          <ac:chgData name="Kulinich Bohdan" userId="48e65c9f34e137d0" providerId="LiveId" clId="{CC3B6602-FAA3-1040-9C93-90E46F8817BA}" dt="2022-02-07T09:35:10.814" v="8" actId="478"/>
          <ac:cxnSpMkLst>
            <pc:docMk/>
            <pc:sldMk cId="2931491721" sldId="646"/>
            <ac:cxnSpMk id="28" creationId="{D0504B8E-2360-4543-8BD4-31FE7FFA81B2}"/>
          </ac:cxnSpMkLst>
        </pc:cxnChg>
        <pc:cxnChg chg="del">
          <ac:chgData name="Kulinich Bohdan" userId="48e65c9f34e137d0" providerId="LiveId" clId="{CC3B6602-FAA3-1040-9C93-90E46F8817BA}" dt="2022-02-07T09:35:10.814" v="8" actId="478"/>
          <ac:cxnSpMkLst>
            <pc:docMk/>
            <pc:sldMk cId="2931491721" sldId="646"/>
            <ac:cxnSpMk id="38" creationId="{4E6ED952-013D-744A-9310-E4EB263BF258}"/>
          </ac:cxnSpMkLst>
        </pc:cxnChg>
        <pc:cxnChg chg="del">
          <ac:chgData name="Kulinich Bohdan" userId="48e65c9f34e137d0" providerId="LiveId" clId="{CC3B6602-FAA3-1040-9C93-90E46F8817BA}" dt="2022-02-07T09:35:10.814" v="8" actId="478"/>
          <ac:cxnSpMkLst>
            <pc:docMk/>
            <pc:sldMk cId="2931491721" sldId="646"/>
            <ac:cxnSpMk id="41" creationId="{2F618F74-BBAE-CB43-ADC4-A115AD6911DD}"/>
          </ac:cxnSpMkLst>
        </pc:cxnChg>
        <pc:cxnChg chg="add del mod">
          <ac:chgData name="Kulinich Bohdan" userId="48e65c9f34e137d0" providerId="LiveId" clId="{CC3B6602-FAA3-1040-9C93-90E46F8817BA}" dt="2022-02-07T09:40:44.710" v="80" actId="478"/>
          <ac:cxnSpMkLst>
            <pc:docMk/>
            <pc:sldMk cId="2931491721" sldId="646"/>
            <ac:cxnSpMk id="53" creationId="{959286F7-7651-BD43-AA23-865E5C78769A}"/>
          </ac:cxnSpMkLst>
        </pc:cxnChg>
        <pc:cxnChg chg="add del mod">
          <ac:chgData name="Kulinich Bohdan" userId="48e65c9f34e137d0" providerId="LiveId" clId="{CC3B6602-FAA3-1040-9C93-90E46F8817BA}" dt="2022-02-07T09:39:56.474" v="62" actId="478"/>
          <ac:cxnSpMkLst>
            <pc:docMk/>
            <pc:sldMk cId="2931491721" sldId="646"/>
            <ac:cxnSpMk id="54" creationId="{2185140B-56E0-514F-887A-3B34755C5CBC}"/>
          </ac:cxnSpMkLst>
        </pc:cxnChg>
        <pc:cxnChg chg="add mod">
          <ac:chgData name="Kulinich Bohdan" userId="48e65c9f34e137d0" providerId="LiveId" clId="{CC3B6602-FAA3-1040-9C93-90E46F8817BA}" dt="2022-02-07T19:37:04.005" v="1766" actId="20577"/>
          <ac:cxnSpMkLst>
            <pc:docMk/>
            <pc:sldMk cId="2931491721" sldId="646"/>
            <ac:cxnSpMk id="55" creationId="{DEE57D4F-8A45-C646-A37E-9247FAD28AE2}"/>
          </ac:cxnSpMkLst>
        </pc:cxnChg>
        <pc:cxnChg chg="add mod topLvl">
          <ac:chgData name="Kulinich Bohdan" userId="48e65c9f34e137d0" providerId="LiveId" clId="{CC3B6602-FAA3-1040-9C93-90E46F8817BA}" dt="2022-02-07T19:37:04.005" v="1766" actId="20577"/>
          <ac:cxnSpMkLst>
            <pc:docMk/>
            <pc:sldMk cId="2931491721" sldId="646"/>
            <ac:cxnSpMk id="58" creationId="{51D62684-3CA6-E548-BDEF-8DA18C9BD619}"/>
          </ac:cxnSpMkLst>
        </pc:cxnChg>
        <pc:cxnChg chg="add mod topLvl">
          <ac:chgData name="Kulinich Bohdan" userId="48e65c9f34e137d0" providerId="LiveId" clId="{CC3B6602-FAA3-1040-9C93-90E46F8817BA}" dt="2022-02-07T19:37:04.005" v="1766" actId="20577"/>
          <ac:cxnSpMkLst>
            <pc:docMk/>
            <pc:sldMk cId="2931491721" sldId="646"/>
            <ac:cxnSpMk id="60" creationId="{168F0D82-3AE0-BF4A-B8C5-6178DAEED6A9}"/>
          </ac:cxnSpMkLst>
        </pc:cxnChg>
        <pc:cxnChg chg="add del mod">
          <ac:chgData name="Kulinich Bohdan" userId="48e65c9f34e137d0" providerId="LiveId" clId="{CC3B6602-FAA3-1040-9C93-90E46F8817BA}" dt="2022-02-07T10:33:41.756" v="107"/>
          <ac:cxnSpMkLst>
            <pc:docMk/>
            <pc:sldMk cId="2931491721" sldId="646"/>
            <ac:cxnSpMk id="66" creationId="{81997AEF-9ED3-3C41-A664-8AFDFF18E448}"/>
          </ac:cxnSpMkLst>
        </pc:cxnChg>
        <pc:cxnChg chg="add mod">
          <ac:chgData name="Kulinich Bohdan" userId="48e65c9f34e137d0" providerId="LiveId" clId="{CC3B6602-FAA3-1040-9C93-90E46F8817BA}" dt="2022-02-07T19:37:04.005" v="1766" actId="20577"/>
          <ac:cxnSpMkLst>
            <pc:docMk/>
            <pc:sldMk cId="2931491721" sldId="646"/>
            <ac:cxnSpMk id="67" creationId="{004D24BB-4596-0D47-A330-06ECD2FB6476}"/>
          </ac:cxnSpMkLst>
        </pc:cxnChg>
        <pc:cxnChg chg="add mod">
          <ac:chgData name="Kulinich Bohdan" userId="48e65c9f34e137d0" providerId="LiveId" clId="{CC3B6602-FAA3-1040-9C93-90E46F8817BA}" dt="2022-02-07T19:37:04.005" v="1766" actId="20577"/>
          <ac:cxnSpMkLst>
            <pc:docMk/>
            <pc:sldMk cId="2931491721" sldId="646"/>
            <ac:cxnSpMk id="68" creationId="{84F5F217-6B08-5940-BCFC-722748EB6259}"/>
          </ac:cxnSpMkLst>
        </pc:cxnChg>
        <pc:cxnChg chg="mod">
          <ac:chgData name="Kulinich Bohdan" userId="48e65c9f34e137d0" providerId="LiveId" clId="{CC3B6602-FAA3-1040-9C93-90E46F8817BA}" dt="2022-02-07T10:46:28.768" v="182" actId="14100"/>
          <ac:cxnSpMkLst>
            <pc:docMk/>
            <pc:sldMk cId="2931491721" sldId="646"/>
            <ac:cxnSpMk id="73" creationId="{8DC6EEE7-EDFC-A445-8F9B-344EFCAABB62}"/>
          </ac:cxnSpMkLst>
        </pc:cxnChg>
        <pc:cxnChg chg="add mod topLvl">
          <ac:chgData name="Kulinich Bohdan" userId="48e65c9f34e137d0" providerId="LiveId" clId="{CC3B6602-FAA3-1040-9C93-90E46F8817BA}" dt="2022-02-07T16:08:32.238" v="322" actId="1038"/>
          <ac:cxnSpMkLst>
            <pc:docMk/>
            <pc:sldMk cId="2931491721" sldId="646"/>
            <ac:cxnSpMk id="79" creationId="{4253237C-2736-7A41-98EF-BAA50B9C918C}"/>
          </ac:cxnSpMkLst>
        </pc:cxnChg>
        <pc:cxnChg chg="add mod">
          <ac:chgData name="Kulinich Bohdan" userId="48e65c9f34e137d0" providerId="LiveId" clId="{CC3B6602-FAA3-1040-9C93-90E46F8817BA}" dt="2022-02-07T16:25:00.313" v="516" actId="208"/>
          <ac:cxnSpMkLst>
            <pc:docMk/>
            <pc:sldMk cId="2931491721" sldId="646"/>
            <ac:cxnSpMk id="85" creationId="{AC4F9D09-2449-6E42-9017-3A73736DFD9D}"/>
          </ac:cxnSpMkLst>
        </pc:cxnChg>
        <pc:cxnChg chg="add mod">
          <ac:chgData name="Kulinich Bohdan" userId="48e65c9f34e137d0" providerId="LiveId" clId="{CC3B6602-FAA3-1040-9C93-90E46F8817BA}" dt="2022-02-07T16:09:49.285" v="353" actId="164"/>
          <ac:cxnSpMkLst>
            <pc:docMk/>
            <pc:sldMk cId="2931491721" sldId="646"/>
            <ac:cxnSpMk id="88" creationId="{77E4620C-FABC-1D40-B64A-8079CBA11AE6}"/>
          </ac:cxnSpMkLst>
        </pc:cxnChg>
        <pc:cxnChg chg="add mod">
          <ac:chgData name="Kulinich Bohdan" userId="48e65c9f34e137d0" providerId="LiveId" clId="{CC3B6602-FAA3-1040-9C93-90E46F8817BA}" dt="2022-02-07T16:09:49.285" v="353" actId="164"/>
          <ac:cxnSpMkLst>
            <pc:docMk/>
            <pc:sldMk cId="2931491721" sldId="646"/>
            <ac:cxnSpMk id="89" creationId="{86C09354-A0D8-5142-BB5E-397FCDFD87C9}"/>
          </ac:cxnSpMkLst>
        </pc:cxnChg>
        <pc:cxnChg chg="add mod">
          <ac:chgData name="Kulinich Bohdan" userId="48e65c9f34e137d0" providerId="LiveId" clId="{CC3B6602-FAA3-1040-9C93-90E46F8817BA}" dt="2022-02-07T16:20:19.831" v="381" actId="1036"/>
          <ac:cxnSpMkLst>
            <pc:docMk/>
            <pc:sldMk cId="2931491721" sldId="646"/>
            <ac:cxnSpMk id="91" creationId="{3CE2864B-80B5-5345-A2C5-867BDD00978A}"/>
          </ac:cxnSpMkLst>
        </pc:cxnChg>
        <pc:cxnChg chg="add mod">
          <ac:chgData name="Kulinich Bohdan" userId="48e65c9f34e137d0" providerId="LiveId" clId="{CC3B6602-FAA3-1040-9C93-90E46F8817BA}" dt="2022-02-07T16:20:31.964" v="392" actId="1038"/>
          <ac:cxnSpMkLst>
            <pc:docMk/>
            <pc:sldMk cId="2931491721" sldId="646"/>
            <ac:cxnSpMk id="94" creationId="{91CD73BE-8BDC-2B41-83AE-B6EB59ECF777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97" creationId="{ED424FAC-AF51-964D-A157-9DC139A69CE1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98" creationId="{63A19943-62E5-734A-A64E-7E75D5ED730E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03" creationId="{FC8A216A-B1CF-7344-BB2B-BC5CB050E336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04" creationId="{D63B5B17-5BBB-F74E-8EFA-81452D342D49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05" creationId="{3BD4FD42-1CC3-D34E-A1F5-FCE4F2BD4B85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06" creationId="{0DA4446B-9948-C942-8AFD-D61CD418DF54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07" creationId="{1E780F7B-838B-8540-B60A-FC06EE03ABE0}"/>
          </ac:cxnSpMkLst>
        </pc:cxnChg>
        <pc:cxnChg chg="add del mod topLvl">
          <ac:chgData name="Kulinich Bohdan" userId="48e65c9f34e137d0" providerId="LiveId" clId="{CC3B6602-FAA3-1040-9C93-90E46F8817BA}" dt="2022-02-07T16:38:24.207" v="656" actId="478"/>
          <ac:cxnSpMkLst>
            <pc:docMk/>
            <pc:sldMk cId="2931491721" sldId="646"/>
            <ac:cxnSpMk id="108" creationId="{3F26832D-1869-C748-B2B1-78E6D15F5742}"/>
          </ac:cxnSpMkLst>
        </pc:cxnChg>
        <pc:cxnChg chg="add del mod topLvl">
          <ac:chgData name="Kulinich Bohdan" userId="48e65c9f34e137d0" providerId="LiveId" clId="{CC3B6602-FAA3-1040-9C93-90E46F8817BA}" dt="2022-02-07T16:38:24.207" v="656" actId="478"/>
          <ac:cxnSpMkLst>
            <pc:docMk/>
            <pc:sldMk cId="2931491721" sldId="646"/>
            <ac:cxnSpMk id="109" creationId="{667FCA54-61B8-7F4B-A053-6C83CAF3E9EB}"/>
          </ac:cxnSpMkLst>
        </pc:cxnChg>
        <pc:cxnChg chg="add del mod topLvl">
          <ac:chgData name="Kulinich Bohdan" userId="48e65c9f34e137d0" providerId="LiveId" clId="{CC3B6602-FAA3-1040-9C93-90E46F8817BA}" dt="2022-02-07T16:38:24.207" v="656" actId="478"/>
          <ac:cxnSpMkLst>
            <pc:docMk/>
            <pc:sldMk cId="2931491721" sldId="646"/>
            <ac:cxnSpMk id="110" creationId="{8D9BC29B-84E2-2D4D-91C8-51F0FECC9B5B}"/>
          </ac:cxnSpMkLst>
        </pc:cxnChg>
        <pc:cxnChg chg="add del mod topLvl">
          <ac:chgData name="Kulinich Bohdan" userId="48e65c9f34e137d0" providerId="LiveId" clId="{CC3B6602-FAA3-1040-9C93-90E46F8817BA}" dt="2022-02-07T16:38:24.207" v="656" actId="478"/>
          <ac:cxnSpMkLst>
            <pc:docMk/>
            <pc:sldMk cId="2931491721" sldId="646"/>
            <ac:cxnSpMk id="111" creationId="{F5C979EB-3B52-584C-ABD9-0731AA115809}"/>
          </ac:cxnSpMkLst>
        </pc:cxnChg>
        <pc:cxnChg chg="add del mod topLvl">
          <ac:chgData name="Kulinich Bohdan" userId="48e65c9f34e137d0" providerId="LiveId" clId="{CC3B6602-FAA3-1040-9C93-90E46F8817BA}" dt="2022-02-07T16:38:24.207" v="656" actId="478"/>
          <ac:cxnSpMkLst>
            <pc:docMk/>
            <pc:sldMk cId="2931491721" sldId="646"/>
            <ac:cxnSpMk id="112" creationId="{0AAE4BAA-C5B7-004F-B0E8-38CCE72F9744}"/>
          </ac:cxnSpMkLst>
        </pc:cxnChg>
        <pc:cxnChg chg="add del mod topLvl">
          <ac:chgData name="Kulinich Bohdan" userId="48e65c9f34e137d0" providerId="LiveId" clId="{CC3B6602-FAA3-1040-9C93-90E46F8817BA}" dt="2022-02-07T16:38:33.440" v="658" actId="478"/>
          <ac:cxnSpMkLst>
            <pc:docMk/>
            <pc:sldMk cId="2931491721" sldId="646"/>
            <ac:cxnSpMk id="113" creationId="{456D1756-E012-D548-9677-FD8A982849F6}"/>
          </ac:cxnSpMkLst>
        </pc:cxnChg>
        <pc:cxnChg chg="add del mod topLvl">
          <ac:chgData name="Kulinich Bohdan" userId="48e65c9f34e137d0" providerId="LiveId" clId="{CC3B6602-FAA3-1040-9C93-90E46F8817BA}" dt="2022-02-07T16:38:57.015" v="660" actId="478"/>
          <ac:cxnSpMkLst>
            <pc:docMk/>
            <pc:sldMk cId="2931491721" sldId="646"/>
            <ac:cxnSpMk id="114" creationId="{88122109-4242-934A-A64A-DE0F626C0003}"/>
          </ac:cxnSpMkLst>
        </pc:cxnChg>
        <pc:cxnChg chg="add del mod topLvl">
          <ac:chgData name="Kulinich Bohdan" userId="48e65c9f34e137d0" providerId="LiveId" clId="{CC3B6602-FAA3-1040-9C93-90E46F8817BA}" dt="2022-02-07T16:38:57.015" v="660" actId="478"/>
          <ac:cxnSpMkLst>
            <pc:docMk/>
            <pc:sldMk cId="2931491721" sldId="646"/>
            <ac:cxnSpMk id="115" creationId="{7F8AF4AD-60DC-854D-BC89-75CCDB4630FD}"/>
          </ac:cxnSpMkLst>
        </pc:cxnChg>
        <pc:cxnChg chg="add del mod topLvl">
          <ac:chgData name="Kulinich Bohdan" userId="48e65c9f34e137d0" providerId="LiveId" clId="{CC3B6602-FAA3-1040-9C93-90E46F8817BA}" dt="2022-02-07T16:38:57.015" v="660" actId="478"/>
          <ac:cxnSpMkLst>
            <pc:docMk/>
            <pc:sldMk cId="2931491721" sldId="646"/>
            <ac:cxnSpMk id="116" creationId="{88DE7865-E0E8-C140-ADB6-B278DB1353EF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17" creationId="{04220DEC-C00D-2148-A702-8E587D17966B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18" creationId="{5C088BCB-F133-8B43-9349-A61E2F52E56D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19" creationId="{00B04003-4F25-DC4C-A9ED-E758466298A2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20" creationId="{23FC7FED-BA96-C74C-A973-456577C41959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21" creationId="{F9DBCF46-BB22-7C45-8C5D-84537565A5EE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22" creationId="{4F40B659-0145-3046-84EC-E9901D00CB48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23" creationId="{170754C3-69C6-5149-89D5-0441A3DB0F1C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24" creationId="{358F7D4A-F422-8F46-A897-60F84DDD625D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25" creationId="{72E23639-1AB8-0646-B2B7-94C2543281C5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26" creationId="{3492980E-FB6E-A54C-A3DE-C8DD7DDC25F3}"/>
          </ac:cxnSpMkLst>
        </pc:cxnChg>
        <pc:cxnChg chg="add del mod topLvl">
          <ac:chgData name="Kulinich Bohdan" userId="48e65c9f34e137d0" providerId="LiveId" clId="{CC3B6602-FAA3-1040-9C93-90E46F8817BA}" dt="2022-02-07T16:33:34.494" v="649" actId="478"/>
          <ac:cxnSpMkLst>
            <pc:docMk/>
            <pc:sldMk cId="2931491721" sldId="646"/>
            <ac:cxnSpMk id="127" creationId="{671D09A4-6338-E445-B9D7-854F71B8B3E2}"/>
          </ac:cxnSpMkLst>
        </pc:cxnChg>
        <pc:cxnChg chg="add del mod topLvl">
          <ac:chgData name="Kulinich Bohdan" userId="48e65c9f34e137d0" providerId="LiveId" clId="{CC3B6602-FAA3-1040-9C93-90E46F8817BA}" dt="2022-02-07T16:33:34.494" v="649" actId="478"/>
          <ac:cxnSpMkLst>
            <pc:docMk/>
            <pc:sldMk cId="2931491721" sldId="646"/>
            <ac:cxnSpMk id="128" creationId="{895CCA86-FCF0-EB48-8F3A-F515B8F4386A}"/>
          </ac:cxnSpMkLst>
        </pc:cxnChg>
        <pc:cxnChg chg="add del mod topLvl">
          <ac:chgData name="Kulinich Bohdan" userId="48e65c9f34e137d0" providerId="LiveId" clId="{CC3B6602-FAA3-1040-9C93-90E46F8817BA}" dt="2022-02-07T16:33:34.494" v="649" actId="478"/>
          <ac:cxnSpMkLst>
            <pc:docMk/>
            <pc:sldMk cId="2931491721" sldId="646"/>
            <ac:cxnSpMk id="129" creationId="{C056492A-D83F-6245-B804-93A42E3D96E9}"/>
          </ac:cxnSpMkLst>
        </pc:cxnChg>
        <pc:cxnChg chg="add del mod topLvl">
          <ac:chgData name="Kulinich Bohdan" userId="48e65c9f34e137d0" providerId="LiveId" clId="{CC3B6602-FAA3-1040-9C93-90E46F8817BA}" dt="2022-02-07T16:33:34.494" v="649" actId="478"/>
          <ac:cxnSpMkLst>
            <pc:docMk/>
            <pc:sldMk cId="2931491721" sldId="646"/>
            <ac:cxnSpMk id="130" creationId="{EA08469E-1D6D-6C4A-86BE-326470E66B92}"/>
          </ac:cxnSpMkLst>
        </pc:cxnChg>
        <pc:cxnChg chg="add del mod topLvl">
          <ac:chgData name="Kulinich Bohdan" userId="48e65c9f34e137d0" providerId="LiveId" clId="{CC3B6602-FAA3-1040-9C93-90E46F8817BA}" dt="2022-02-07T16:33:57.032" v="654" actId="478"/>
          <ac:cxnSpMkLst>
            <pc:docMk/>
            <pc:sldMk cId="2931491721" sldId="646"/>
            <ac:cxnSpMk id="131" creationId="{6485E1FD-6A7C-F642-B31E-5C3E5DE1FED6}"/>
          </ac:cxnSpMkLst>
        </pc:cxnChg>
        <pc:cxnChg chg="add del mod topLvl">
          <ac:chgData name="Kulinich Bohdan" userId="48e65c9f34e137d0" providerId="LiveId" clId="{CC3B6602-FAA3-1040-9C93-90E46F8817BA}" dt="2022-02-07T16:33:57.032" v="654" actId="478"/>
          <ac:cxnSpMkLst>
            <pc:docMk/>
            <pc:sldMk cId="2931491721" sldId="646"/>
            <ac:cxnSpMk id="132" creationId="{E4213058-14A7-F248-9ED7-9921D8B85C6E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33" creationId="{52D2F546-3E6B-014D-B40A-47C859BBF123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34" creationId="{E898FD85-E3C6-DC49-9B9E-F5EBEBA1173B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43" creationId="{B4374EEA-CF34-E746-BE19-BF2875655104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44" creationId="{B57DCD84-5712-4F47-82A7-810A912B9252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45" creationId="{B2E4E719-A8DA-8746-B93A-66DD901493B9}"/>
          </ac:cxnSpMkLst>
        </pc:cxnChg>
        <pc:cxnChg chg="add del mod topLvl">
          <ac:chgData name="Kulinich Bohdan" userId="48e65c9f34e137d0" providerId="LiveId" clId="{CC3B6602-FAA3-1040-9C93-90E46F8817BA}" dt="2022-02-07T16:33:57.032" v="654" actId="478"/>
          <ac:cxnSpMkLst>
            <pc:docMk/>
            <pc:sldMk cId="2931491721" sldId="646"/>
            <ac:cxnSpMk id="146" creationId="{87C611E6-5C76-7D4C-9A34-F4B9CD703DA8}"/>
          </ac:cxnSpMkLst>
        </pc:cxnChg>
        <pc:cxnChg chg="add del mod topLvl">
          <ac:chgData name="Kulinich Bohdan" userId="48e65c9f34e137d0" providerId="LiveId" clId="{CC3B6602-FAA3-1040-9C93-90E46F8817BA}" dt="2022-02-07T16:33:57.032" v="654" actId="478"/>
          <ac:cxnSpMkLst>
            <pc:docMk/>
            <pc:sldMk cId="2931491721" sldId="646"/>
            <ac:cxnSpMk id="147" creationId="{677FAEFA-7576-5549-BE11-7466DCBD5777}"/>
          </ac:cxnSpMkLst>
        </pc:cxnChg>
        <pc:cxnChg chg="add del mod topLvl">
          <ac:chgData name="Kulinich Bohdan" userId="48e65c9f34e137d0" providerId="LiveId" clId="{CC3B6602-FAA3-1040-9C93-90E46F8817BA}" dt="2022-02-07T16:33:57.032" v="654" actId="478"/>
          <ac:cxnSpMkLst>
            <pc:docMk/>
            <pc:sldMk cId="2931491721" sldId="646"/>
            <ac:cxnSpMk id="148" creationId="{7C919B3F-AB6F-3449-B5A2-73992F6AA424}"/>
          </ac:cxnSpMkLst>
        </pc:cxnChg>
        <pc:cxnChg chg="add mod topLvl modVis">
          <ac:chgData name="Kulinich Bohdan" userId="48e65c9f34e137d0" providerId="LiveId" clId="{CC3B6602-FAA3-1040-9C93-90E46F8817BA}" dt="2022-02-07T17:27:37.368" v="1035" actId="14429"/>
          <ac:cxnSpMkLst>
            <pc:docMk/>
            <pc:sldMk cId="2931491721" sldId="646"/>
            <ac:cxnSpMk id="186" creationId="{E0BB84FE-ED03-0448-8C2C-CB1AB21FA5EA}"/>
          </ac:cxnSpMkLst>
        </pc:cxnChg>
        <pc:cxnChg chg="add mod topLvl">
          <ac:chgData name="Kulinich Bohdan" userId="48e65c9f34e137d0" providerId="LiveId" clId="{CC3B6602-FAA3-1040-9C93-90E46F8817BA}" dt="2022-02-07T17:26:56.054" v="1018" actId="164"/>
          <ac:cxnSpMkLst>
            <pc:docMk/>
            <pc:sldMk cId="2931491721" sldId="646"/>
            <ac:cxnSpMk id="187" creationId="{EE5F80C7-DDB2-4D4D-B767-70E152D1EB70}"/>
          </ac:cxnSpMkLst>
        </pc:cxnChg>
        <pc:cxnChg chg="add mod topLvl modVis">
          <ac:chgData name="Kulinich Bohdan" userId="48e65c9f34e137d0" providerId="LiveId" clId="{CC3B6602-FAA3-1040-9C93-90E46F8817BA}" dt="2022-02-07T17:27:35.653" v="1032" actId="14429"/>
          <ac:cxnSpMkLst>
            <pc:docMk/>
            <pc:sldMk cId="2931491721" sldId="646"/>
            <ac:cxnSpMk id="193" creationId="{3A3BF78E-3EB3-1841-8E94-B17ECD3DDC20}"/>
          </ac:cxnSpMkLst>
        </pc:cxnChg>
        <pc:cxnChg chg="add mod">
          <ac:chgData name="Kulinich Bohdan" userId="48e65c9f34e137d0" providerId="LiveId" clId="{CC3B6602-FAA3-1040-9C93-90E46F8817BA}" dt="2022-02-07T17:25:43.829" v="1001" actId="165"/>
          <ac:cxnSpMkLst>
            <pc:docMk/>
            <pc:sldMk cId="2931491721" sldId="646"/>
            <ac:cxnSpMk id="199" creationId="{7D554BCC-60C6-C647-8C50-0FD595608676}"/>
          </ac:cxnSpMkLst>
        </pc:cxnChg>
        <pc:cxnChg chg="add mod">
          <ac:chgData name="Kulinich Bohdan" userId="48e65c9f34e137d0" providerId="LiveId" clId="{CC3B6602-FAA3-1040-9C93-90E46F8817BA}" dt="2022-02-07T17:25:43.829" v="1001" actId="165"/>
          <ac:cxnSpMkLst>
            <pc:docMk/>
            <pc:sldMk cId="2931491721" sldId="646"/>
            <ac:cxnSpMk id="201" creationId="{6F2EDD36-D38C-A241-AFE3-137C821D15A8}"/>
          </ac:cxnSpMkLst>
        </pc:cxnChg>
        <pc:cxnChg chg="mod">
          <ac:chgData name="Kulinich Bohdan" userId="48e65c9f34e137d0" providerId="LiveId" clId="{CC3B6602-FAA3-1040-9C93-90E46F8817BA}" dt="2022-02-07T17:25:43.829" v="1001" actId="165"/>
          <ac:cxnSpMkLst>
            <pc:docMk/>
            <pc:sldMk cId="2931491721" sldId="646"/>
            <ac:cxnSpMk id="204" creationId="{2313D15E-86EA-3641-8BBA-4593CB9667B2}"/>
          </ac:cxnSpMkLst>
        </pc:cxnChg>
        <pc:cxnChg chg="mod">
          <ac:chgData name="Kulinich Bohdan" userId="48e65c9f34e137d0" providerId="LiveId" clId="{CC3B6602-FAA3-1040-9C93-90E46F8817BA}" dt="2022-02-07T17:25:43.829" v="1001" actId="165"/>
          <ac:cxnSpMkLst>
            <pc:docMk/>
            <pc:sldMk cId="2931491721" sldId="646"/>
            <ac:cxnSpMk id="205" creationId="{25AFC826-A67B-A04F-84CC-027B8612F986}"/>
          </ac:cxnSpMkLst>
        </pc:cxnChg>
        <pc:cxnChg chg="add mod topLvl modVis">
          <ac:chgData name="Kulinich Bohdan" userId="48e65c9f34e137d0" providerId="LiveId" clId="{CC3B6602-FAA3-1040-9C93-90E46F8817BA}" dt="2022-02-07T17:27:30.237" v="1025" actId="14429"/>
          <ac:cxnSpMkLst>
            <pc:docMk/>
            <pc:sldMk cId="2931491721" sldId="646"/>
            <ac:cxnSpMk id="206" creationId="{D642CD12-7208-834A-93DE-5C465210BCBA}"/>
          </ac:cxnSpMkLst>
        </pc:cxnChg>
        <pc:cxnChg chg="add mod topLvl modVis">
          <ac:chgData name="Kulinich Bohdan" userId="48e65c9f34e137d0" providerId="LiveId" clId="{CC3B6602-FAA3-1040-9C93-90E46F8817BA}" dt="2022-02-07T17:27:29.655" v="1024" actId="14429"/>
          <ac:cxnSpMkLst>
            <pc:docMk/>
            <pc:sldMk cId="2931491721" sldId="646"/>
            <ac:cxnSpMk id="207" creationId="{A72CB7BB-4D78-BF43-804C-3E009646CAB8}"/>
          </ac:cxnSpMkLst>
        </pc:cxnChg>
      </pc:sldChg>
      <pc:sldChg chg="addSp delSp modSp mod ord delAnim modAnim">
        <pc:chgData name="Kulinich Bohdan" userId="48e65c9f34e137d0" providerId="LiveId" clId="{CC3B6602-FAA3-1040-9C93-90E46F8817BA}" dt="2022-02-16T15:38:02.657" v="7194" actId="20577"/>
        <pc:sldMkLst>
          <pc:docMk/>
          <pc:sldMk cId="481365198" sldId="701"/>
        </pc:sldMkLst>
        <pc:spChg chg="del">
          <ac:chgData name="Kulinich Bohdan" userId="48e65c9f34e137d0" providerId="LiveId" clId="{CC3B6602-FAA3-1040-9C93-90E46F8817BA}" dt="2022-02-07T17:36:36.797" v="1076" actId="478"/>
          <ac:spMkLst>
            <pc:docMk/>
            <pc:sldMk cId="481365198" sldId="701"/>
            <ac:spMk id="35" creationId="{3E63C0F2-F842-934C-8AF2-29AD4A4FBB55}"/>
          </ac:spMkLst>
        </pc:spChg>
        <pc:spChg chg="del">
          <ac:chgData name="Kulinich Bohdan" userId="48e65c9f34e137d0" providerId="LiveId" clId="{CC3B6602-FAA3-1040-9C93-90E46F8817BA}" dt="2022-02-07T17:36:36.797" v="1076" actId="478"/>
          <ac:spMkLst>
            <pc:docMk/>
            <pc:sldMk cId="481365198" sldId="701"/>
            <ac:spMk id="57" creationId="{E3087D62-73B5-244B-B742-C497F3674C7D}"/>
          </ac:spMkLst>
        </pc:spChg>
        <pc:spChg chg="del mod topLvl">
          <ac:chgData name="Kulinich Bohdan" userId="48e65c9f34e137d0" providerId="LiveId" clId="{CC3B6602-FAA3-1040-9C93-90E46F8817BA}" dt="2022-02-07T17:45:47.413" v="1105" actId="478"/>
          <ac:spMkLst>
            <pc:docMk/>
            <pc:sldMk cId="481365198" sldId="701"/>
            <ac:spMk id="64" creationId="{9B054E74-1C13-0D49-A2B9-072CB9A6B98D}"/>
          </ac:spMkLst>
        </pc:spChg>
        <pc:spChg chg="del mod topLvl">
          <ac:chgData name="Kulinich Bohdan" userId="48e65c9f34e137d0" providerId="LiveId" clId="{CC3B6602-FAA3-1040-9C93-90E46F8817BA}" dt="2022-02-07T17:45:45.232" v="1104" actId="478"/>
          <ac:spMkLst>
            <pc:docMk/>
            <pc:sldMk cId="481365198" sldId="701"/>
            <ac:spMk id="67" creationId="{54492D0B-3F31-B647-840D-94C2222DF140}"/>
          </ac:spMkLst>
        </pc:spChg>
        <pc:spChg chg="mod topLvl">
          <ac:chgData name="Kulinich Bohdan" userId="48e65c9f34e137d0" providerId="LiveId" clId="{CC3B6602-FAA3-1040-9C93-90E46F8817BA}" dt="2022-02-07T19:47:59.053" v="1962" actId="164"/>
          <ac:spMkLst>
            <pc:docMk/>
            <pc:sldMk cId="481365198" sldId="701"/>
            <ac:spMk id="68" creationId="{8A922971-B464-324C-98E8-C6A44C2F1976}"/>
          </ac:spMkLst>
        </pc:spChg>
        <pc:spChg chg="mod topLvl">
          <ac:chgData name="Kulinich Bohdan" userId="48e65c9f34e137d0" providerId="LiveId" clId="{CC3B6602-FAA3-1040-9C93-90E46F8817BA}" dt="2022-02-07T19:47:59.053" v="1962" actId="164"/>
          <ac:spMkLst>
            <pc:docMk/>
            <pc:sldMk cId="481365198" sldId="701"/>
            <ac:spMk id="69" creationId="{6B5396E9-DBD7-3343-92A7-4E38F752A98E}"/>
          </ac:spMkLst>
        </pc:spChg>
        <pc:spChg chg="del">
          <ac:chgData name="Kulinich Bohdan" userId="48e65c9f34e137d0" providerId="LiveId" clId="{CC3B6602-FAA3-1040-9C93-90E46F8817BA}" dt="2022-02-07T17:36:36.797" v="1076" actId="478"/>
          <ac:spMkLst>
            <pc:docMk/>
            <pc:sldMk cId="481365198" sldId="701"/>
            <ac:spMk id="73" creationId="{69745A8D-9EF7-E047-838F-A99ED68054D5}"/>
          </ac:spMkLst>
        </pc:spChg>
        <pc:spChg chg="del mod topLvl">
          <ac:chgData name="Kulinich Bohdan" userId="48e65c9f34e137d0" providerId="LiveId" clId="{CC3B6602-FAA3-1040-9C93-90E46F8817BA}" dt="2022-02-07T17:48:09.936" v="1150" actId="478"/>
          <ac:spMkLst>
            <pc:docMk/>
            <pc:sldMk cId="481365198" sldId="701"/>
            <ac:spMk id="81" creationId="{92BADF49-7DD8-AA48-886C-4B7CF71230BB}"/>
          </ac:spMkLst>
        </pc:spChg>
        <pc:spChg chg="mod topLvl">
          <ac:chgData name="Kulinich Bohdan" userId="48e65c9f34e137d0" providerId="LiveId" clId="{CC3B6602-FAA3-1040-9C93-90E46F8817BA}" dt="2022-02-07T19:47:59.053" v="1962" actId="164"/>
          <ac:spMkLst>
            <pc:docMk/>
            <pc:sldMk cId="481365198" sldId="701"/>
            <ac:spMk id="87" creationId="{E4AB0D4C-0AF4-4641-B4D5-8E14D92FD7D6}"/>
          </ac:spMkLst>
        </pc:spChg>
        <pc:spChg chg="del mod topLvl">
          <ac:chgData name="Kulinich Bohdan" userId="48e65c9f34e137d0" providerId="LiveId" clId="{CC3B6602-FAA3-1040-9C93-90E46F8817BA}" dt="2022-02-07T17:45:42.900" v="1102" actId="478"/>
          <ac:spMkLst>
            <pc:docMk/>
            <pc:sldMk cId="481365198" sldId="701"/>
            <ac:spMk id="90" creationId="{0A862854-1B55-9B45-B55C-96744FEDCC2B}"/>
          </ac:spMkLst>
        </pc:spChg>
        <pc:spChg chg="del mod topLvl">
          <ac:chgData name="Kulinich Bohdan" userId="48e65c9f34e137d0" providerId="LiveId" clId="{CC3B6602-FAA3-1040-9C93-90E46F8817BA}" dt="2022-02-07T17:45:42.047" v="1101" actId="478"/>
          <ac:spMkLst>
            <pc:docMk/>
            <pc:sldMk cId="481365198" sldId="701"/>
            <ac:spMk id="92" creationId="{D4F49532-B0A3-AC4E-A4AD-F56209E6E7B8}"/>
          </ac:spMkLst>
        </pc:spChg>
        <pc:spChg chg="del mod topLvl">
          <ac:chgData name="Kulinich Bohdan" userId="48e65c9f34e137d0" providerId="LiveId" clId="{CC3B6602-FAA3-1040-9C93-90E46F8817BA}" dt="2022-02-07T17:44:36.505" v="1083" actId="478"/>
          <ac:spMkLst>
            <pc:docMk/>
            <pc:sldMk cId="481365198" sldId="701"/>
            <ac:spMk id="93" creationId="{930BF62A-871C-AF4C-AE42-E2D61D133660}"/>
          </ac:spMkLst>
        </pc:spChg>
        <pc:spChg chg="add mod">
          <ac:chgData name="Kulinich Bohdan" userId="48e65c9f34e137d0" providerId="LiveId" clId="{CC3B6602-FAA3-1040-9C93-90E46F8817BA}" dt="2022-02-07T19:47:59.053" v="1962" actId="164"/>
          <ac:spMkLst>
            <pc:docMk/>
            <pc:sldMk cId="481365198" sldId="701"/>
            <ac:spMk id="104" creationId="{74799E40-F4E6-5C4E-B7D0-628EDCF4CD58}"/>
          </ac:spMkLst>
        </pc:spChg>
        <pc:spChg chg="mod topLvl">
          <ac:chgData name="Kulinich Bohdan" userId="48e65c9f34e137d0" providerId="LiveId" clId="{CC3B6602-FAA3-1040-9C93-90E46F8817BA}" dt="2022-02-07T19:48:11.207" v="1964" actId="164"/>
          <ac:spMkLst>
            <pc:docMk/>
            <pc:sldMk cId="481365198" sldId="701"/>
            <ac:spMk id="123" creationId="{876C1744-9CAA-3447-80B8-722E9E3A84FF}"/>
          </ac:spMkLst>
        </pc:spChg>
        <pc:spChg chg="add mod">
          <ac:chgData name="Kulinich Bohdan" userId="48e65c9f34e137d0" providerId="LiveId" clId="{CC3B6602-FAA3-1040-9C93-90E46F8817BA}" dt="2022-02-07T19:47:59.053" v="1962" actId="164"/>
          <ac:spMkLst>
            <pc:docMk/>
            <pc:sldMk cId="481365198" sldId="701"/>
            <ac:spMk id="124" creationId="{5645167E-87D0-6E46-842B-CBF85279AFA3}"/>
          </ac:spMkLst>
        </pc:spChg>
        <pc:spChg chg="add mod">
          <ac:chgData name="Kulinich Bohdan" userId="48e65c9f34e137d0" providerId="LiveId" clId="{CC3B6602-FAA3-1040-9C93-90E46F8817BA}" dt="2022-02-07T19:48:05.707" v="1963" actId="164"/>
          <ac:spMkLst>
            <pc:docMk/>
            <pc:sldMk cId="481365198" sldId="701"/>
            <ac:spMk id="125" creationId="{93A76380-3BDA-A548-AC34-D2D604684F54}"/>
          </ac:spMkLst>
        </pc:spChg>
        <pc:spChg chg="add mod">
          <ac:chgData name="Kulinich Bohdan" userId="48e65c9f34e137d0" providerId="LiveId" clId="{CC3B6602-FAA3-1040-9C93-90E46F8817BA}" dt="2022-02-07T19:48:05.707" v="1963" actId="164"/>
          <ac:spMkLst>
            <pc:docMk/>
            <pc:sldMk cId="481365198" sldId="701"/>
            <ac:spMk id="126" creationId="{0F34111C-1B68-3942-9F10-BB9369E7C791}"/>
          </ac:spMkLst>
        </pc:spChg>
        <pc:spChg chg="add mod">
          <ac:chgData name="Kulinich Bohdan" userId="48e65c9f34e137d0" providerId="LiveId" clId="{CC3B6602-FAA3-1040-9C93-90E46F8817BA}" dt="2022-02-07T18:32:07.057" v="1519" actId="20577"/>
          <ac:spMkLst>
            <pc:docMk/>
            <pc:sldMk cId="481365198" sldId="701"/>
            <ac:spMk id="127" creationId="{03E4AA1C-CD73-F447-9F59-F5826CA8240C}"/>
          </ac:spMkLst>
        </pc:spChg>
        <pc:spChg chg="add mod">
          <ac:chgData name="Kulinich Bohdan" userId="48e65c9f34e137d0" providerId="LiveId" clId="{CC3B6602-FAA3-1040-9C93-90E46F8817BA}" dt="2022-02-16T15:38:02.657" v="7194" actId="20577"/>
          <ac:spMkLst>
            <pc:docMk/>
            <pc:sldMk cId="481365198" sldId="701"/>
            <ac:spMk id="128" creationId="{A808A849-BD15-2B45-A964-DA1E9F5AF2A5}"/>
          </ac:spMkLst>
        </pc:spChg>
        <pc:spChg chg="add mod">
          <ac:chgData name="Kulinich Bohdan" userId="48e65c9f34e137d0" providerId="LiveId" clId="{CC3B6602-FAA3-1040-9C93-90E46F8817BA}" dt="2022-02-07T19:47:19.242" v="1952" actId="164"/>
          <ac:spMkLst>
            <pc:docMk/>
            <pc:sldMk cId="481365198" sldId="701"/>
            <ac:spMk id="155" creationId="{C4667F71-B2B6-F74D-BFF6-B93EB16CEDB6}"/>
          </ac:spMkLst>
        </pc:spChg>
        <pc:spChg chg="add mod">
          <ac:chgData name="Kulinich Bohdan" userId="48e65c9f34e137d0" providerId="LiveId" clId="{CC3B6602-FAA3-1040-9C93-90E46F8817BA}" dt="2022-02-07T19:47:29.641" v="1953" actId="164"/>
          <ac:spMkLst>
            <pc:docMk/>
            <pc:sldMk cId="481365198" sldId="701"/>
            <ac:spMk id="172" creationId="{B7FFBB36-9C05-8146-B7FD-635E0D0BF80E}"/>
          </ac:spMkLst>
        </pc:spChg>
        <pc:spChg chg="add mod">
          <ac:chgData name="Kulinich Bohdan" userId="48e65c9f34e137d0" providerId="LiveId" clId="{CC3B6602-FAA3-1040-9C93-90E46F8817BA}" dt="2022-02-07T19:47:29.641" v="1953" actId="164"/>
          <ac:spMkLst>
            <pc:docMk/>
            <pc:sldMk cId="481365198" sldId="701"/>
            <ac:spMk id="173" creationId="{D19DA537-5656-FD4D-AD07-649CA1AA7461}"/>
          </ac:spMkLst>
        </pc:spChg>
        <pc:spChg chg="add mod">
          <ac:chgData name="Kulinich Bohdan" userId="48e65c9f34e137d0" providerId="LiveId" clId="{CC3B6602-FAA3-1040-9C93-90E46F8817BA}" dt="2022-02-07T19:47:38.358" v="1956" actId="164"/>
          <ac:spMkLst>
            <pc:docMk/>
            <pc:sldMk cId="481365198" sldId="701"/>
            <ac:spMk id="180" creationId="{E99A08E0-CA30-DF4D-ABE5-B2A4317D8B1F}"/>
          </ac:spMkLst>
        </pc:spChg>
        <pc:spChg chg="add mod">
          <ac:chgData name="Kulinich Bohdan" userId="48e65c9f34e137d0" providerId="LiveId" clId="{CC3B6602-FAA3-1040-9C93-90E46F8817BA}" dt="2022-02-07T19:47:38.358" v="1956" actId="164"/>
          <ac:spMkLst>
            <pc:docMk/>
            <pc:sldMk cId="481365198" sldId="701"/>
            <ac:spMk id="181" creationId="{9913D665-BF33-3448-9A01-FD71C513F233}"/>
          </ac:spMkLst>
        </pc:spChg>
        <pc:spChg chg="add mod">
          <ac:chgData name="Kulinich Bohdan" userId="48e65c9f34e137d0" providerId="LiveId" clId="{CC3B6602-FAA3-1040-9C93-90E46F8817BA}" dt="2022-02-07T19:47:38.358" v="1956" actId="164"/>
          <ac:spMkLst>
            <pc:docMk/>
            <pc:sldMk cId="481365198" sldId="701"/>
            <ac:spMk id="182" creationId="{711E6ECB-4A0E-804C-AF87-5CE67230A0D3}"/>
          </ac:spMkLst>
        </pc:spChg>
        <pc:spChg chg="add mod">
          <ac:chgData name="Kulinich Bohdan" userId="48e65c9f34e137d0" providerId="LiveId" clId="{CC3B6602-FAA3-1040-9C93-90E46F8817BA}" dt="2022-02-07T19:47:38.358" v="1956" actId="164"/>
          <ac:spMkLst>
            <pc:docMk/>
            <pc:sldMk cId="481365198" sldId="701"/>
            <ac:spMk id="183" creationId="{623759EC-6E2D-F346-86F1-CBF2605CCF05}"/>
          </ac:spMkLst>
        </pc:spChg>
        <pc:spChg chg="add mod">
          <ac:chgData name="Kulinich Bohdan" userId="48e65c9f34e137d0" providerId="LiveId" clId="{CC3B6602-FAA3-1040-9C93-90E46F8817BA}" dt="2022-02-07T19:47:19.242" v="1952" actId="164"/>
          <ac:spMkLst>
            <pc:docMk/>
            <pc:sldMk cId="481365198" sldId="701"/>
            <ac:spMk id="184" creationId="{75FEEBB5-8D7C-4744-B171-975C567798CE}"/>
          </ac:spMkLst>
        </pc:spChg>
        <pc:spChg chg="add mod">
          <ac:chgData name="Kulinich Bohdan" userId="48e65c9f34e137d0" providerId="LiveId" clId="{CC3B6602-FAA3-1040-9C93-90E46F8817BA}" dt="2022-02-07T19:47:29.641" v="1953" actId="164"/>
          <ac:spMkLst>
            <pc:docMk/>
            <pc:sldMk cId="481365198" sldId="701"/>
            <ac:spMk id="185" creationId="{F2239F3F-386E-3740-B7FC-D1D18495DEBE}"/>
          </ac:spMkLst>
        </pc:spChg>
        <pc:spChg chg="add mod">
          <ac:chgData name="Kulinich Bohdan" userId="48e65c9f34e137d0" providerId="LiveId" clId="{CC3B6602-FAA3-1040-9C93-90E46F8817BA}" dt="2022-02-07T19:47:38.358" v="1956" actId="164"/>
          <ac:spMkLst>
            <pc:docMk/>
            <pc:sldMk cId="481365198" sldId="701"/>
            <ac:spMk id="186" creationId="{513E0E53-D207-D044-B342-346BF4BB7324}"/>
          </ac:spMkLst>
        </pc:spChg>
        <pc:grpChg chg="del">
          <ac:chgData name="Kulinich Bohdan" userId="48e65c9f34e137d0" providerId="LiveId" clId="{CC3B6602-FAA3-1040-9C93-90E46F8817BA}" dt="2022-02-07T17:36:36.797" v="1076" actId="478"/>
          <ac:grpSpMkLst>
            <pc:docMk/>
            <pc:sldMk cId="481365198" sldId="701"/>
            <ac:grpSpMk id="2" creationId="{33B8CAE2-779A-2243-8FA9-D760D90E528B}"/>
          </ac:grpSpMkLst>
        </pc:grpChg>
        <pc:grpChg chg="del">
          <ac:chgData name="Kulinich Bohdan" userId="48e65c9f34e137d0" providerId="LiveId" clId="{CC3B6602-FAA3-1040-9C93-90E46F8817BA}" dt="2022-02-07T17:36:36.797" v="1076" actId="478"/>
          <ac:grpSpMkLst>
            <pc:docMk/>
            <pc:sldMk cId="481365198" sldId="701"/>
            <ac:grpSpMk id="7" creationId="{5D1EB7CD-5738-4B43-9210-BDBDBBBF1960}"/>
          </ac:grpSpMkLst>
        </pc:grpChg>
        <pc:grpChg chg="del">
          <ac:chgData name="Kulinich Bohdan" userId="48e65c9f34e137d0" providerId="LiveId" clId="{CC3B6602-FAA3-1040-9C93-90E46F8817BA}" dt="2022-02-07T17:36:36.797" v="1076" actId="478"/>
          <ac:grpSpMkLst>
            <pc:docMk/>
            <pc:sldMk cId="481365198" sldId="701"/>
            <ac:grpSpMk id="8" creationId="{B43C343D-9798-CA4F-8676-75C55B6E81DD}"/>
          </ac:grpSpMkLst>
        </pc:grpChg>
        <pc:grpChg chg="del">
          <ac:chgData name="Kulinich Bohdan" userId="48e65c9f34e137d0" providerId="LiveId" clId="{CC3B6602-FAA3-1040-9C93-90E46F8817BA}" dt="2022-02-07T17:36:36.797" v="1076" actId="478"/>
          <ac:grpSpMkLst>
            <pc:docMk/>
            <pc:sldMk cId="481365198" sldId="701"/>
            <ac:grpSpMk id="9" creationId="{1E2EBA1B-B485-FE48-8B7A-9E55AE1C228C}"/>
          </ac:grpSpMkLst>
        </pc:grpChg>
        <pc:grpChg chg="add del mod">
          <ac:chgData name="Kulinich Bohdan" userId="48e65c9f34e137d0" providerId="LiveId" clId="{CC3B6602-FAA3-1040-9C93-90E46F8817BA}" dt="2022-02-07T17:44:25.975" v="1078" actId="165"/>
          <ac:grpSpMkLst>
            <pc:docMk/>
            <pc:sldMk cId="481365198" sldId="701"/>
            <ac:grpSpMk id="62" creationId="{64BDC12B-8FBF-BD49-BD9B-188AA5E1B428}"/>
          </ac:grpSpMkLst>
        </pc:grpChg>
        <pc:grpChg chg="del mod topLvl">
          <ac:chgData name="Kulinich Bohdan" userId="48e65c9f34e137d0" providerId="LiveId" clId="{CC3B6602-FAA3-1040-9C93-90E46F8817BA}" dt="2022-02-07T17:44:32.324" v="1081" actId="165"/>
          <ac:grpSpMkLst>
            <pc:docMk/>
            <pc:sldMk cId="481365198" sldId="701"/>
            <ac:grpSpMk id="63" creationId="{63A443E2-689F-5245-B1B9-A7305D21A9D5}"/>
          </ac:grpSpMkLst>
        </pc:grpChg>
        <pc:grpChg chg="add del mod">
          <ac:chgData name="Kulinich Bohdan" userId="48e65c9f34e137d0" providerId="LiveId" clId="{CC3B6602-FAA3-1040-9C93-90E46F8817BA}" dt="2022-02-07T18:27:33.175" v="1406" actId="165"/>
          <ac:grpSpMkLst>
            <pc:docMk/>
            <pc:sldMk cId="481365198" sldId="701"/>
            <ac:grpSpMk id="118" creationId="{E31EAC03-1107-0B49-BB71-6576CA2247B2}"/>
          </ac:grpSpMkLst>
        </pc:grpChg>
        <pc:grpChg chg="add mod">
          <ac:chgData name="Kulinich Bohdan" userId="48e65c9f34e137d0" providerId="LiveId" clId="{CC3B6602-FAA3-1040-9C93-90E46F8817BA}" dt="2022-02-07T19:47:19.242" v="1952" actId="164"/>
          <ac:grpSpMkLst>
            <pc:docMk/>
            <pc:sldMk cId="481365198" sldId="701"/>
            <ac:grpSpMk id="135" creationId="{46ABA7EF-E48E-BC4E-A634-41784ABF619E}"/>
          </ac:grpSpMkLst>
        </pc:grpChg>
        <pc:grpChg chg="add mod">
          <ac:chgData name="Kulinich Bohdan" userId="48e65c9f34e137d0" providerId="LiveId" clId="{CC3B6602-FAA3-1040-9C93-90E46F8817BA}" dt="2022-02-07T19:47:29.641" v="1953" actId="164"/>
          <ac:grpSpMkLst>
            <pc:docMk/>
            <pc:sldMk cId="481365198" sldId="701"/>
            <ac:grpSpMk id="170" creationId="{D4396E8C-43F3-E441-B4FD-19951A95A078}"/>
          </ac:grpSpMkLst>
        </pc:grpChg>
        <pc:grpChg chg="add mod">
          <ac:chgData name="Kulinich Bohdan" userId="48e65c9f34e137d0" providerId="LiveId" clId="{CC3B6602-FAA3-1040-9C93-90E46F8817BA}" dt="2022-02-07T19:47:38.358" v="1956" actId="164"/>
          <ac:grpSpMkLst>
            <pc:docMk/>
            <pc:sldMk cId="481365198" sldId="701"/>
            <ac:grpSpMk id="171" creationId="{82F1DAEE-68DD-DF42-B301-80071B82E0BD}"/>
          </ac:grpSpMkLst>
        </pc:grpChg>
        <pc:grpChg chg="add mod">
          <ac:chgData name="Kulinich Bohdan" userId="48e65c9f34e137d0" providerId="LiveId" clId="{CC3B6602-FAA3-1040-9C93-90E46F8817BA}" dt="2022-02-07T19:47:19.242" v="1952" actId="164"/>
          <ac:grpSpMkLst>
            <pc:docMk/>
            <pc:sldMk cId="481365198" sldId="701"/>
            <ac:grpSpMk id="187" creationId="{3CFC82F6-EE3B-E34B-8254-6FFF539F10C1}"/>
          </ac:grpSpMkLst>
        </pc:grpChg>
        <pc:grpChg chg="add mod">
          <ac:chgData name="Kulinich Bohdan" userId="48e65c9f34e137d0" providerId="LiveId" clId="{CC3B6602-FAA3-1040-9C93-90E46F8817BA}" dt="2022-02-07T19:47:31.654" v="1955" actId="1076"/>
          <ac:grpSpMkLst>
            <pc:docMk/>
            <pc:sldMk cId="481365198" sldId="701"/>
            <ac:grpSpMk id="188" creationId="{06B26393-887B-224C-A911-F7964A5F1CDA}"/>
          </ac:grpSpMkLst>
        </pc:grpChg>
        <pc:grpChg chg="add mod">
          <ac:chgData name="Kulinich Bohdan" userId="48e65c9f34e137d0" providerId="LiveId" clId="{CC3B6602-FAA3-1040-9C93-90E46F8817BA}" dt="2022-02-07T19:47:42.888" v="1958" actId="1076"/>
          <ac:grpSpMkLst>
            <pc:docMk/>
            <pc:sldMk cId="481365198" sldId="701"/>
            <ac:grpSpMk id="189" creationId="{8927C1D4-78DF-6F4A-AC1C-843D8E3933C6}"/>
          </ac:grpSpMkLst>
        </pc:grpChg>
        <pc:grpChg chg="add mod">
          <ac:chgData name="Kulinich Bohdan" userId="48e65c9f34e137d0" providerId="LiveId" clId="{CC3B6602-FAA3-1040-9C93-90E46F8817BA}" dt="2022-02-07T19:47:59.053" v="1962" actId="164"/>
          <ac:grpSpMkLst>
            <pc:docMk/>
            <pc:sldMk cId="481365198" sldId="701"/>
            <ac:grpSpMk id="190" creationId="{5F00B156-A138-0D4E-8F07-EACA7454E494}"/>
          </ac:grpSpMkLst>
        </pc:grpChg>
        <pc:grpChg chg="add mod">
          <ac:chgData name="Kulinich Bohdan" userId="48e65c9f34e137d0" providerId="LiveId" clId="{CC3B6602-FAA3-1040-9C93-90E46F8817BA}" dt="2022-02-07T19:51:35.059" v="1981" actId="164"/>
          <ac:grpSpMkLst>
            <pc:docMk/>
            <pc:sldMk cId="481365198" sldId="701"/>
            <ac:grpSpMk id="191" creationId="{E457E9BD-587F-0947-A9DB-08B58F648EBA}"/>
          </ac:grpSpMkLst>
        </pc:grpChg>
        <pc:grpChg chg="add mod">
          <ac:chgData name="Kulinich Bohdan" userId="48e65c9f34e137d0" providerId="LiveId" clId="{CC3B6602-FAA3-1040-9C93-90E46F8817BA}" dt="2022-02-07T19:48:11.207" v="1964" actId="164"/>
          <ac:grpSpMkLst>
            <pc:docMk/>
            <pc:sldMk cId="481365198" sldId="701"/>
            <ac:grpSpMk id="192" creationId="{AC235EF1-0437-814D-ACB0-206FA79B072A}"/>
          </ac:grpSpMkLst>
        </pc:grpChg>
        <pc:grpChg chg="add mod">
          <ac:chgData name="Kulinich Bohdan" userId="48e65c9f34e137d0" providerId="LiveId" clId="{CC3B6602-FAA3-1040-9C93-90E46F8817BA}" dt="2022-02-07T19:51:35.059" v="1981" actId="164"/>
          <ac:grpSpMkLst>
            <pc:docMk/>
            <pc:sldMk cId="481365198" sldId="701"/>
            <ac:grpSpMk id="193" creationId="{A3FE6FE3-70C7-EC42-8B0A-F2554D58EDBC}"/>
          </ac:grpSpMkLst>
        </pc:grpChg>
        <pc:picChg chg="add del mod modCrop">
          <ac:chgData name="Kulinich Bohdan" userId="48e65c9f34e137d0" providerId="LiveId" clId="{CC3B6602-FAA3-1040-9C93-90E46F8817BA}" dt="2022-02-07T17:50:43.073" v="1226" actId="478"/>
          <ac:picMkLst>
            <pc:docMk/>
            <pc:sldMk cId="481365198" sldId="701"/>
            <ac:picMk id="14" creationId="{D7A79795-DE78-5849-B84A-3E94D7356A15}"/>
          </ac:picMkLst>
        </pc:picChg>
        <pc:picChg chg="add mod">
          <ac:chgData name="Kulinich Bohdan" userId="48e65c9f34e137d0" providerId="LiveId" clId="{CC3B6602-FAA3-1040-9C93-90E46F8817BA}" dt="2022-02-07T19:51:35.059" v="1981" actId="164"/>
          <ac:picMkLst>
            <pc:docMk/>
            <pc:sldMk cId="481365198" sldId="701"/>
            <ac:picMk id="95" creationId="{C534D247-C66A-7043-BB59-8E5B917E3E5B}"/>
          </ac:picMkLst>
        </pc:picChg>
        <pc:picChg chg="add mod">
          <ac:chgData name="Kulinich Bohdan" userId="48e65c9f34e137d0" providerId="LiveId" clId="{CC3B6602-FAA3-1040-9C93-90E46F8817BA}" dt="2022-02-07T19:51:35.059" v="1981" actId="164"/>
          <ac:picMkLst>
            <pc:docMk/>
            <pc:sldMk cId="481365198" sldId="701"/>
            <ac:picMk id="97" creationId="{1EA01F52-5FFF-3949-821E-A3B3CC8E53D1}"/>
          </ac:picMkLst>
        </pc:picChg>
        <pc:picChg chg="add del mod modCrop">
          <ac:chgData name="Kulinich Bohdan" userId="48e65c9f34e137d0" providerId="LiveId" clId="{CC3B6602-FAA3-1040-9C93-90E46F8817BA}" dt="2022-02-07T19:36:31.916" v="1745" actId="478"/>
          <ac:picMkLst>
            <pc:docMk/>
            <pc:sldMk cId="481365198" sldId="701"/>
            <ac:picMk id="151" creationId="{13D0C0B5-7973-7C40-ACB0-8C6F2792D046}"/>
          </ac:picMkLst>
        </pc:picChg>
        <pc:picChg chg="add del mod modCrop">
          <ac:chgData name="Kulinich Bohdan" userId="48e65c9f34e137d0" providerId="LiveId" clId="{CC3B6602-FAA3-1040-9C93-90E46F8817BA}" dt="2022-02-07T19:39:25.422" v="1811" actId="478"/>
          <ac:picMkLst>
            <pc:docMk/>
            <pc:sldMk cId="481365198" sldId="701"/>
            <ac:picMk id="163" creationId="{FA2D928A-6F10-624F-93B3-3EA2A95B693A}"/>
          </ac:picMkLst>
        </pc:picChg>
        <pc:picChg chg="add del mod modCrop">
          <ac:chgData name="Kulinich Bohdan" userId="48e65c9f34e137d0" providerId="LiveId" clId="{CC3B6602-FAA3-1040-9C93-90E46F8817BA}" dt="2022-02-07T19:41:03.452" v="1859" actId="478"/>
          <ac:picMkLst>
            <pc:docMk/>
            <pc:sldMk cId="481365198" sldId="701"/>
            <ac:picMk id="169" creationId="{ABB74975-3F7F-214C-ADC9-2519DC56034C}"/>
          </ac:picMkLst>
        </pc:picChg>
        <pc:cxnChg chg="mod">
          <ac:chgData name="Kulinich Bohdan" userId="48e65c9f34e137d0" providerId="LiveId" clId="{CC3B6602-FAA3-1040-9C93-90E46F8817BA}" dt="2022-02-07T17:36:36.797" v="1076" actId="478"/>
          <ac:cxnSpMkLst>
            <pc:docMk/>
            <pc:sldMk cId="481365198" sldId="701"/>
            <ac:cxnSpMk id="19" creationId="{27DEF54B-7FD0-654A-8962-9CBDC6988F21}"/>
          </ac:cxnSpMkLst>
        </pc:cxnChg>
        <pc:cxnChg chg="mod">
          <ac:chgData name="Kulinich Bohdan" userId="48e65c9f34e137d0" providerId="LiveId" clId="{CC3B6602-FAA3-1040-9C93-90E46F8817BA}" dt="2022-02-07T17:36:36.797" v="1076" actId="478"/>
          <ac:cxnSpMkLst>
            <pc:docMk/>
            <pc:sldMk cId="481365198" sldId="701"/>
            <ac:cxnSpMk id="75" creationId="{3710BC12-77BA-F04E-B7DF-7CA33481ED7D}"/>
          </ac:cxnSpMkLst>
        </pc:cxnChg>
        <pc:cxnChg chg="mod">
          <ac:chgData name="Kulinich Bohdan" userId="48e65c9f34e137d0" providerId="LiveId" clId="{CC3B6602-FAA3-1040-9C93-90E46F8817BA}" dt="2022-02-07T17:36:36.797" v="1076" actId="478"/>
          <ac:cxnSpMkLst>
            <pc:docMk/>
            <pc:sldMk cId="481365198" sldId="701"/>
            <ac:cxnSpMk id="77" creationId="{EAA31BFB-3A2D-C14D-A231-D3D8492ADBD4}"/>
          </ac:cxnSpMkLst>
        </pc:cxnChg>
        <pc:cxnChg chg="mod">
          <ac:chgData name="Kulinich Bohdan" userId="48e65c9f34e137d0" providerId="LiveId" clId="{CC3B6602-FAA3-1040-9C93-90E46F8817BA}" dt="2022-02-07T17:36:36.797" v="1076" actId="478"/>
          <ac:cxnSpMkLst>
            <pc:docMk/>
            <pc:sldMk cId="481365198" sldId="701"/>
            <ac:cxnSpMk id="79" creationId="{3452C9DD-099A-1742-A277-322FA9AD7CA0}"/>
          </ac:cxnSpMkLst>
        </pc:cxnChg>
        <pc:cxnChg chg="mod">
          <ac:chgData name="Kulinich Bohdan" userId="48e65c9f34e137d0" providerId="LiveId" clId="{CC3B6602-FAA3-1040-9C93-90E46F8817BA}" dt="2022-02-07T17:36:36.797" v="1076" actId="478"/>
          <ac:cxnSpMkLst>
            <pc:docMk/>
            <pc:sldMk cId="481365198" sldId="701"/>
            <ac:cxnSpMk id="80" creationId="{7B2D9E72-F0C6-A241-B1F2-A690B8EAF52B}"/>
          </ac:cxnSpMkLst>
        </pc:cxnChg>
        <pc:cxnChg chg="mod topLvl">
          <ac:chgData name="Kulinich Bohdan" userId="48e65c9f34e137d0" providerId="LiveId" clId="{CC3B6602-FAA3-1040-9C93-90E46F8817BA}" dt="2022-02-07T19:47:59.053" v="1962" actId="164"/>
          <ac:cxnSpMkLst>
            <pc:docMk/>
            <pc:sldMk cId="481365198" sldId="701"/>
            <ac:cxnSpMk id="89" creationId="{75CC1BF3-C373-1D45-8957-41D71CD08125}"/>
          </ac:cxnSpMkLst>
        </pc:cxnChg>
        <pc:cxnChg chg="add mod">
          <ac:chgData name="Kulinich Bohdan" userId="48e65c9f34e137d0" providerId="LiveId" clId="{CC3B6602-FAA3-1040-9C93-90E46F8817BA}" dt="2022-02-07T19:48:05.707" v="1963" actId="164"/>
          <ac:cxnSpMkLst>
            <pc:docMk/>
            <pc:sldMk cId="481365198" sldId="701"/>
            <ac:cxnSpMk id="96" creationId="{B7EB442C-8FE1-3F45-A445-32FE22787E44}"/>
          </ac:cxnSpMkLst>
        </pc:cxnChg>
        <pc:cxnChg chg="add del mod">
          <ac:chgData name="Kulinich Bohdan" userId="48e65c9f34e137d0" providerId="LiveId" clId="{CC3B6602-FAA3-1040-9C93-90E46F8817BA}" dt="2022-02-07T17:48:42.059" v="1159" actId="478"/>
          <ac:cxnSpMkLst>
            <pc:docMk/>
            <pc:sldMk cId="481365198" sldId="701"/>
            <ac:cxnSpMk id="98" creationId="{F0DE3103-DE20-EE45-A0F7-F4D7F6E17781}"/>
          </ac:cxnSpMkLst>
        </pc:cxnChg>
        <pc:cxnChg chg="add mod">
          <ac:chgData name="Kulinich Bohdan" userId="48e65c9f34e137d0" providerId="LiveId" clId="{CC3B6602-FAA3-1040-9C93-90E46F8817BA}" dt="2022-02-07T19:47:59.053" v="1962" actId="164"/>
          <ac:cxnSpMkLst>
            <pc:docMk/>
            <pc:sldMk cId="481365198" sldId="701"/>
            <ac:cxnSpMk id="99" creationId="{2E75C30D-EBDE-804B-B413-60772A421134}"/>
          </ac:cxnSpMkLst>
        </pc:cxnChg>
        <pc:cxnChg chg="add del mod">
          <ac:chgData name="Kulinich Bohdan" userId="48e65c9f34e137d0" providerId="LiveId" clId="{CC3B6602-FAA3-1040-9C93-90E46F8817BA}" dt="2022-02-07T17:48:00.330" v="1148" actId="478"/>
          <ac:cxnSpMkLst>
            <pc:docMk/>
            <pc:sldMk cId="481365198" sldId="701"/>
            <ac:cxnSpMk id="103" creationId="{6340FA47-E851-AD48-A8ED-2FA87B045EE7}"/>
          </ac:cxnSpMkLst>
        </pc:cxnChg>
        <pc:cxnChg chg="add mod">
          <ac:chgData name="Kulinich Bohdan" userId="48e65c9f34e137d0" providerId="LiveId" clId="{CC3B6602-FAA3-1040-9C93-90E46F8817BA}" dt="2022-02-07T19:47:59.053" v="1962" actId="164"/>
          <ac:cxnSpMkLst>
            <pc:docMk/>
            <pc:sldMk cId="481365198" sldId="701"/>
            <ac:cxnSpMk id="105" creationId="{F2B97043-8257-AA4A-8951-548698A50E13}"/>
          </ac:cxnSpMkLst>
        </pc:cxnChg>
        <pc:cxnChg chg="add mod">
          <ac:chgData name="Kulinich Bohdan" userId="48e65c9f34e137d0" providerId="LiveId" clId="{CC3B6602-FAA3-1040-9C93-90E46F8817BA}" dt="2022-02-07T19:47:59.053" v="1962" actId="164"/>
          <ac:cxnSpMkLst>
            <pc:docMk/>
            <pc:sldMk cId="481365198" sldId="701"/>
            <ac:cxnSpMk id="106" creationId="{766EC9D9-9F94-6141-A0EC-DEDEC5AEAF67}"/>
          </ac:cxnSpMkLst>
        </pc:cxnChg>
        <pc:cxnChg chg="add mod">
          <ac:chgData name="Kulinich Bohdan" userId="48e65c9f34e137d0" providerId="LiveId" clId="{CC3B6602-FAA3-1040-9C93-90E46F8817BA}" dt="2022-02-07T19:47:59.053" v="1962" actId="164"/>
          <ac:cxnSpMkLst>
            <pc:docMk/>
            <pc:sldMk cId="481365198" sldId="701"/>
            <ac:cxnSpMk id="108" creationId="{AC608637-BD9B-3146-AD71-56CD31FF7D71}"/>
          </ac:cxnSpMkLst>
        </pc:cxnChg>
        <pc:cxnChg chg="add mod">
          <ac:chgData name="Kulinich Bohdan" userId="48e65c9f34e137d0" providerId="LiveId" clId="{CC3B6602-FAA3-1040-9C93-90E46F8817BA}" dt="2022-02-07T19:48:05.707" v="1963" actId="164"/>
          <ac:cxnSpMkLst>
            <pc:docMk/>
            <pc:sldMk cId="481365198" sldId="701"/>
            <ac:cxnSpMk id="114" creationId="{7F876546-24BB-A54C-AE96-F62DF5FA4653}"/>
          </ac:cxnSpMkLst>
        </pc:cxnChg>
        <pc:cxnChg chg="add mod">
          <ac:chgData name="Kulinich Bohdan" userId="48e65c9f34e137d0" providerId="LiveId" clId="{CC3B6602-FAA3-1040-9C93-90E46F8817BA}" dt="2022-02-07T19:48:05.707" v="1963" actId="164"/>
          <ac:cxnSpMkLst>
            <pc:docMk/>
            <pc:sldMk cId="481365198" sldId="701"/>
            <ac:cxnSpMk id="115" creationId="{F77DA258-6189-4549-9E89-A89EB6AE1110}"/>
          </ac:cxnSpMkLst>
        </pc:cxnChg>
        <pc:cxnChg chg="add mod">
          <ac:chgData name="Kulinich Bohdan" userId="48e65c9f34e137d0" providerId="LiveId" clId="{CC3B6602-FAA3-1040-9C93-90E46F8817BA}" dt="2022-02-07T19:48:05.707" v="1963" actId="164"/>
          <ac:cxnSpMkLst>
            <pc:docMk/>
            <pc:sldMk cId="481365198" sldId="701"/>
            <ac:cxnSpMk id="116" creationId="{57CF5911-7D78-F64C-8182-A508A1EC1FE1}"/>
          </ac:cxnSpMkLst>
        </pc:cxnChg>
        <pc:cxnChg chg="add mod">
          <ac:chgData name="Kulinich Bohdan" userId="48e65c9f34e137d0" providerId="LiveId" clId="{CC3B6602-FAA3-1040-9C93-90E46F8817BA}" dt="2022-02-07T19:48:05.707" v="1963" actId="164"/>
          <ac:cxnSpMkLst>
            <pc:docMk/>
            <pc:sldMk cId="481365198" sldId="701"/>
            <ac:cxnSpMk id="117" creationId="{33F6DF11-B133-364D-B69F-D56F590355D8}"/>
          </ac:cxnSpMkLst>
        </pc:cxnChg>
        <pc:cxnChg chg="mod topLvl">
          <ac:chgData name="Kulinich Bohdan" userId="48e65c9f34e137d0" providerId="LiveId" clId="{CC3B6602-FAA3-1040-9C93-90E46F8817BA}" dt="2022-02-07T19:48:11.207" v="1964" actId="164"/>
          <ac:cxnSpMkLst>
            <pc:docMk/>
            <pc:sldMk cId="481365198" sldId="701"/>
            <ac:cxnSpMk id="119" creationId="{4098B37E-2F39-404E-9479-B25CBC81BF91}"/>
          </ac:cxnSpMkLst>
        </pc:cxnChg>
        <pc:cxnChg chg="mod topLvl">
          <ac:chgData name="Kulinich Bohdan" userId="48e65c9f34e137d0" providerId="LiveId" clId="{CC3B6602-FAA3-1040-9C93-90E46F8817BA}" dt="2022-02-07T19:48:11.207" v="1964" actId="164"/>
          <ac:cxnSpMkLst>
            <pc:docMk/>
            <pc:sldMk cId="481365198" sldId="701"/>
            <ac:cxnSpMk id="120" creationId="{46CF6A9A-A49E-5043-84B6-CDA0EF729930}"/>
          </ac:cxnSpMkLst>
        </pc:cxnChg>
        <pc:cxnChg chg="mod topLvl">
          <ac:chgData name="Kulinich Bohdan" userId="48e65c9f34e137d0" providerId="LiveId" clId="{CC3B6602-FAA3-1040-9C93-90E46F8817BA}" dt="2022-02-07T19:48:11.207" v="1964" actId="164"/>
          <ac:cxnSpMkLst>
            <pc:docMk/>
            <pc:sldMk cId="481365198" sldId="701"/>
            <ac:cxnSpMk id="121" creationId="{DFE91C50-02B6-DE4D-A11E-AE2699E3E84A}"/>
          </ac:cxnSpMkLst>
        </pc:cxnChg>
        <pc:cxnChg chg="mod topLvl">
          <ac:chgData name="Kulinich Bohdan" userId="48e65c9f34e137d0" providerId="LiveId" clId="{CC3B6602-FAA3-1040-9C93-90E46F8817BA}" dt="2022-02-07T19:48:11.207" v="1964" actId="164"/>
          <ac:cxnSpMkLst>
            <pc:docMk/>
            <pc:sldMk cId="481365198" sldId="701"/>
            <ac:cxnSpMk id="122" creationId="{24648F1C-3601-3441-A2B5-6A6C64CD5299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29" creationId="{95CAF0E3-ED53-674C-8086-3E31191BD1A1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30" creationId="{A299EA2D-8BBA-7A48-AB04-4CE28CD3B425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31" creationId="{B4FD71DB-8B87-CF49-9D26-097EFA5C1F58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33" creationId="{CB103089-4124-7946-9EC0-788879E64A0E}"/>
          </ac:cxnSpMkLst>
        </pc:cxnChg>
        <pc:cxnChg chg="add mod">
          <ac:chgData name="Kulinich Bohdan" userId="48e65c9f34e137d0" providerId="LiveId" clId="{CC3B6602-FAA3-1040-9C93-90E46F8817BA}" dt="2022-02-07T19:47:29.641" v="1953" actId="164"/>
          <ac:cxnSpMkLst>
            <pc:docMk/>
            <pc:sldMk cId="481365198" sldId="701"/>
            <ac:cxnSpMk id="136" creationId="{E83567D7-C78C-5445-AFDE-0F55F6DFD1D9}"/>
          </ac:cxnSpMkLst>
        </pc:cxnChg>
        <pc:cxnChg chg="add mod">
          <ac:chgData name="Kulinich Bohdan" userId="48e65c9f34e137d0" providerId="LiveId" clId="{CC3B6602-FAA3-1040-9C93-90E46F8817BA}" dt="2022-02-07T19:47:29.641" v="1953" actId="164"/>
          <ac:cxnSpMkLst>
            <pc:docMk/>
            <pc:sldMk cId="481365198" sldId="701"/>
            <ac:cxnSpMk id="137" creationId="{79A97E4D-CED5-A64B-A731-B761EDB79866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40" creationId="{0A480932-C7FA-0E49-ABDB-195F367525D9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44" creationId="{D80CAAC6-76A8-E949-B516-FD6FD17E6AB4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45" creationId="{99C49E53-777C-514A-BC94-A0066A169670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46" creationId="{672D32C2-6C26-9544-A373-65EE17FA5048}"/>
          </ac:cxnSpMkLst>
        </pc:cxnChg>
        <pc:cxnChg chg="add mod">
          <ac:chgData name="Kulinich Bohdan" userId="48e65c9f34e137d0" providerId="LiveId" clId="{CC3B6602-FAA3-1040-9C93-90E46F8817BA}" dt="2022-02-07T19:47:19.242" v="1952" actId="164"/>
          <ac:cxnSpMkLst>
            <pc:docMk/>
            <pc:sldMk cId="481365198" sldId="701"/>
            <ac:cxnSpMk id="149" creationId="{28CDB941-5A81-E645-84E6-F303B273C422}"/>
          </ac:cxnSpMkLst>
        </pc:cxnChg>
        <pc:cxnChg chg="add mod">
          <ac:chgData name="Kulinich Bohdan" userId="48e65c9f34e137d0" providerId="LiveId" clId="{CC3B6602-FAA3-1040-9C93-90E46F8817BA}" dt="2022-02-07T19:47:38.358" v="1956" actId="164"/>
          <ac:cxnSpMkLst>
            <pc:docMk/>
            <pc:sldMk cId="481365198" sldId="701"/>
            <ac:cxnSpMk id="156" creationId="{89FEC067-9FC5-EF43-B98C-F46472FD395E}"/>
          </ac:cxnSpMkLst>
        </pc:cxnChg>
        <pc:cxnChg chg="add mod">
          <ac:chgData name="Kulinich Bohdan" userId="48e65c9f34e137d0" providerId="LiveId" clId="{CC3B6602-FAA3-1040-9C93-90E46F8817BA}" dt="2022-02-07T19:47:38.358" v="1956" actId="164"/>
          <ac:cxnSpMkLst>
            <pc:docMk/>
            <pc:sldMk cId="481365198" sldId="701"/>
            <ac:cxnSpMk id="157" creationId="{514D076C-351F-9445-9A4B-A603B8B6BCF3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58" creationId="{34B73F11-2B04-764C-97E4-742740F4BBB8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65" creationId="{7A77FCC8-CB04-9345-952E-1B34E0B5ED10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66" creationId="{8DC166CD-E826-794D-8CD2-8871CED47F9C}"/>
          </ac:cxnSpMkLst>
        </pc:cxnChg>
        <pc:cxnChg chg="add mod">
          <ac:chgData name="Kulinich Bohdan" userId="48e65c9f34e137d0" providerId="LiveId" clId="{CC3B6602-FAA3-1040-9C93-90E46F8817BA}" dt="2022-02-07T19:42:06.051" v="1866" actId="1582"/>
          <ac:cxnSpMkLst>
            <pc:docMk/>
            <pc:sldMk cId="481365198" sldId="701"/>
            <ac:cxnSpMk id="167" creationId="{F082A7E1-7832-F54A-903D-3B32E937D12A}"/>
          </ac:cxnSpMkLst>
        </pc:cxnChg>
        <pc:cxnChg chg="add mod">
          <ac:chgData name="Kulinich Bohdan" userId="48e65c9f34e137d0" providerId="LiveId" clId="{CC3B6602-FAA3-1040-9C93-90E46F8817BA}" dt="2022-02-07T19:47:38.358" v="1956" actId="164"/>
          <ac:cxnSpMkLst>
            <pc:docMk/>
            <pc:sldMk cId="481365198" sldId="701"/>
            <ac:cxnSpMk id="174" creationId="{42A5BC10-CD43-864A-A980-E09DD1B2742A}"/>
          </ac:cxnSpMkLst>
        </pc:cxnChg>
        <pc:cxnChg chg="add mod">
          <ac:chgData name="Kulinich Bohdan" userId="48e65c9f34e137d0" providerId="LiveId" clId="{CC3B6602-FAA3-1040-9C93-90E46F8817BA}" dt="2022-02-07T19:47:38.358" v="1956" actId="164"/>
          <ac:cxnSpMkLst>
            <pc:docMk/>
            <pc:sldMk cId="481365198" sldId="701"/>
            <ac:cxnSpMk id="179" creationId="{2B59201E-173E-094F-823B-67AE17D604C4}"/>
          </ac:cxnSpMkLst>
        </pc:cxnChg>
      </pc:sldChg>
      <pc:sldChg chg="delSp del mod delAnim">
        <pc:chgData name="Kulinich Bohdan" userId="48e65c9f34e137d0" providerId="LiveId" clId="{CC3B6602-FAA3-1040-9C93-90E46F8817BA}" dt="2022-02-10T13:32:45.047" v="3583" actId="2696"/>
        <pc:sldMkLst>
          <pc:docMk/>
          <pc:sldMk cId="3766726238" sldId="702"/>
        </pc:sldMkLst>
        <pc:spChg chg="del">
          <ac:chgData name="Kulinich Bohdan" userId="48e65c9f34e137d0" providerId="LiveId" clId="{CC3B6602-FAA3-1040-9C93-90E46F8817BA}" dt="2022-02-07T21:42:20.243" v="2673" actId="478"/>
          <ac:spMkLst>
            <pc:docMk/>
            <pc:sldMk cId="3766726238" sldId="702"/>
            <ac:spMk id="26" creationId="{05AC8FF9-7C2D-7245-9A63-F153EB642806}"/>
          </ac:spMkLst>
        </pc:spChg>
      </pc:sldChg>
      <pc:sldChg chg="del">
        <pc:chgData name="Kulinich Bohdan" userId="48e65c9f34e137d0" providerId="LiveId" clId="{CC3B6602-FAA3-1040-9C93-90E46F8817BA}" dt="2022-02-10T13:32:45.047" v="3583" actId="2696"/>
        <pc:sldMkLst>
          <pc:docMk/>
          <pc:sldMk cId="267788814" sldId="703"/>
        </pc:sldMkLst>
      </pc:sldChg>
      <pc:sldChg chg="del">
        <pc:chgData name="Kulinich Bohdan" userId="48e65c9f34e137d0" providerId="LiveId" clId="{CC3B6602-FAA3-1040-9C93-90E46F8817BA}" dt="2022-02-10T20:08:33.370" v="6270" actId="2696"/>
        <pc:sldMkLst>
          <pc:docMk/>
          <pc:sldMk cId="761871226" sldId="706"/>
        </pc:sldMkLst>
      </pc:sldChg>
      <pc:sldChg chg="del">
        <pc:chgData name="Kulinich Bohdan" userId="48e65c9f34e137d0" providerId="LiveId" clId="{CC3B6602-FAA3-1040-9C93-90E46F8817BA}" dt="2022-02-10T20:08:33.370" v="6270" actId="2696"/>
        <pc:sldMkLst>
          <pc:docMk/>
          <pc:sldMk cId="3120367528" sldId="707"/>
        </pc:sldMkLst>
      </pc:sldChg>
      <pc:sldChg chg="del">
        <pc:chgData name="Kulinich Bohdan" userId="48e65c9f34e137d0" providerId="LiveId" clId="{CC3B6602-FAA3-1040-9C93-90E46F8817BA}" dt="2022-02-10T20:08:33.370" v="6270" actId="2696"/>
        <pc:sldMkLst>
          <pc:docMk/>
          <pc:sldMk cId="2019491252" sldId="708"/>
        </pc:sldMkLst>
      </pc:sldChg>
      <pc:sldChg chg="del">
        <pc:chgData name="Kulinich Bohdan" userId="48e65c9f34e137d0" providerId="LiveId" clId="{CC3B6602-FAA3-1040-9C93-90E46F8817BA}" dt="2022-02-10T20:08:33.370" v="6270" actId="2696"/>
        <pc:sldMkLst>
          <pc:docMk/>
          <pc:sldMk cId="4273783072" sldId="709"/>
        </pc:sldMkLst>
      </pc:sldChg>
      <pc:sldChg chg="del">
        <pc:chgData name="Kulinich Bohdan" userId="48e65c9f34e137d0" providerId="LiveId" clId="{CC3B6602-FAA3-1040-9C93-90E46F8817BA}" dt="2022-02-10T20:08:33.370" v="6270" actId="2696"/>
        <pc:sldMkLst>
          <pc:docMk/>
          <pc:sldMk cId="2504671887" sldId="710"/>
        </pc:sldMkLst>
      </pc:sldChg>
      <pc:sldChg chg="delSp modSp add del mod delAnim">
        <pc:chgData name="Kulinich Bohdan" userId="48e65c9f34e137d0" providerId="LiveId" clId="{CC3B6602-FAA3-1040-9C93-90E46F8817BA}" dt="2022-02-07T17:35:00.175" v="1073" actId="2696"/>
        <pc:sldMkLst>
          <pc:docMk/>
          <pc:sldMk cId="3382241858" sldId="711"/>
        </pc:sldMkLst>
        <pc:spChg chg="del">
          <ac:chgData name="Kulinich Bohdan" userId="48e65c9f34e137d0" providerId="LiveId" clId="{CC3B6602-FAA3-1040-9C93-90E46F8817BA}" dt="2022-02-07T10:49:42.294" v="193" actId="478"/>
          <ac:spMkLst>
            <pc:docMk/>
            <pc:sldMk cId="3382241858" sldId="711"/>
            <ac:spMk id="8" creationId="{8BC40661-6712-434D-ACC3-205C410807D0}"/>
          </ac:spMkLst>
        </pc:spChg>
        <pc:spChg chg="mod">
          <ac:chgData name="Kulinich Bohdan" userId="48e65c9f34e137d0" providerId="LiveId" clId="{CC3B6602-FAA3-1040-9C93-90E46F8817BA}" dt="2022-02-07T10:49:00.424" v="183" actId="1076"/>
          <ac:spMkLst>
            <pc:docMk/>
            <pc:sldMk cId="3382241858" sldId="711"/>
            <ac:spMk id="36" creationId="{B738842C-AE93-0549-97B3-02B5A0454E98}"/>
          </ac:spMkLst>
        </pc:spChg>
        <pc:spChg chg="mod">
          <ac:chgData name="Kulinich Bohdan" userId="48e65c9f34e137d0" providerId="LiveId" clId="{CC3B6602-FAA3-1040-9C93-90E46F8817BA}" dt="2022-02-07T10:49:48.706" v="195" actId="1076"/>
          <ac:spMkLst>
            <pc:docMk/>
            <pc:sldMk cId="3382241858" sldId="711"/>
            <ac:spMk id="93" creationId="{861D91A0-0FB6-9E41-802F-FAAAE1DD7355}"/>
          </ac:spMkLst>
        </pc:spChg>
        <pc:cxnChg chg="mod">
          <ac:chgData name="Kulinich Bohdan" userId="48e65c9f34e137d0" providerId="LiveId" clId="{CC3B6602-FAA3-1040-9C93-90E46F8817BA}" dt="2022-02-07T09:37:57.168" v="28" actId="208"/>
          <ac:cxnSpMkLst>
            <pc:docMk/>
            <pc:sldMk cId="3382241858" sldId="711"/>
            <ac:cxnSpMk id="49" creationId="{B670F4A7-6FC6-014B-9AB8-3A24438876DD}"/>
          </ac:cxnSpMkLst>
        </pc:cxnChg>
      </pc:sldChg>
      <pc:sldChg chg="new del">
        <pc:chgData name="Kulinich Bohdan" userId="48e65c9f34e137d0" providerId="LiveId" clId="{CC3B6602-FAA3-1040-9C93-90E46F8817BA}" dt="2022-02-07T17:44:58.430" v="1086" actId="2696"/>
        <pc:sldMkLst>
          <pc:docMk/>
          <pc:sldMk cId="1231418556" sldId="712"/>
        </pc:sldMkLst>
      </pc:sldChg>
      <pc:sldChg chg="modSp add del ord">
        <pc:chgData name="Kulinich Bohdan" userId="48e65c9f34e137d0" providerId="LiveId" clId="{CC3B6602-FAA3-1040-9C93-90E46F8817BA}" dt="2022-02-07T19:54:35.661" v="2035" actId="2696"/>
        <pc:sldMkLst>
          <pc:docMk/>
          <pc:sldMk cId="526323200" sldId="713"/>
        </pc:sldMkLst>
        <pc:spChg chg="mod">
          <ac:chgData name="Kulinich Bohdan" userId="48e65c9f34e137d0" providerId="LiveId" clId="{CC3B6602-FAA3-1040-9C93-90E46F8817BA}" dt="2022-02-07T18:33:51.781" v="1588" actId="20577"/>
          <ac:spMkLst>
            <pc:docMk/>
            <pc:sldMk cId="526323200" sldId="713"/>
            <ac:spMk id="57" creationId="{E3087D62-73B5-244B-B742-C497F3674C7D}"/>
          </ac:spMkLst>
        </pc:spChg>
      </pc:sldChg>
      <pc:sldChg chg="addSp modSp new del mod">
        <pc:chgData name="Kulinich Bohdan" userId="48e65c9f34e137d0" providerId="LiveId" clId="{CC3B6602-FAA3-1040-9C93-90E46F8817BA}" dt="2022-02-10T20:08:33.370" v="6270" actId="2696"/>
        <pc:sldMkLst>
          <pc:docMk/>
          <pc:sldMk cId="3897531299" sldId="714"/>
        </pc:sldMkLst>
        <pc:spChg chg="add mod">
          <ac:chgData name="Kulinich Bohdan" userId="48e65c9f34e137d0" providerId="LiveId" clId="{CC3B6602-FAA3-1040-9C93-90E46F8817BA}" dt="2022-02-10T18:36:14.865" v="5687"/>
          <ac:spMkLst>
            <pc:docMk/>
            <pc:sldMk cId="3897531299" sldId="714"/>
            <ac:spMk id="2" creationId="{0B5AF7EA-9227-D047-803D-34147594F014}"/>
          </ac:spMkLst>
        </pc:spChg>
        <pc:spChg chg="add mod">
          <ac:chgData name="Kulinich Bohdan" userId="48e65c9f34e137d0" providerId="LiveId" clId="{CC3B6602-FAA3-1040-9C93-90E46F8817BA}" dt="2022-02-10T18:36:20.397" v="5688" actId="1076"/>
          <ac:spMkLst>
            <pc:docMk/>
            <pc:sldMk cId="3897531299" sldId="714"/>
            <ac:spMk id="3" creationId="{920116A3-F3BC-8047-9102-5ABA63C267CE}"/>
          </ac:spMkLst>
        </pc:spChg>
      </pc:sldChg>
      <pc:sldChg chg="addSp delSp modSp add mod delAnim modAnim">
        <pc:chgData name="Kulinich Bohdan" userId="48e65c9f34e137d0" providerId="LiveId" clId="{CC3B6602-FAA3-1040-9C93-90E46F8817BA}" dt="2022-02-12T08:41:37.863" v="7155" actId="20577"/>
        <pc:sldMkLst>
          <pc:docMk/>
          <pc:sldMk cId="3148675540" sldId="715"/>
        </pc:sldMkLst>
        <pc:spChg chg="del">
          <ac:chgData name="Kulinich Bohdan" userId="48e65c9f34e137d0" providerId="LiveId" clId="{CC3B6602-FAA3-1040-9C93-90E46F8817BA}" dt="2022-02-07T19:57:30.207" v="2069" actId="478"/>
          <ac:spMkLst>
            <pc:docMk/>
            <pc:sldMk cId="3148675540" sldId="715"/>
            <ac:spMk id="26" creationId="{05AC8FF9-7C2D-7245-9A63-F153EB642806}"/>
          </ac:spMkLst>
        </pc:spChg>
        <pc:spChg chg="add mod">
          <ac:chgData name="Kulinich Bohdan" userId="48e65c9f34e137d0" providerId="LiveId" clId="{CC3B6602-FAA3-1040-9C93-90E46F8817BA}" dt="2022-02-07T21:39:22.745" v="2609" actId="404"/>
          <ac:spMkLst>
            <pc:docMk/>
            <pc:sldMk cId="3148675540" sldId="715"/>
            <ac:spMk id="35" creationId="{146725AC-A397-9946-B9FF-D17BAF3586FF}"/>
          </ac:spMkLst>
        </pc:spChg>
        <pc:spChg chg="add mod">
          <ac:chgData name="Kulinich Bohdan" userId="48e65c9f34e137d0" providerId="LiveId" clId="{CC3B6602-FAA3-1040-9C93-90E46F8817BA}" dt="2022-02-07T21:39:22.745" v="2609" actId="404"/>
          <ac:spMkLst>
            <pc:docMk/>
            <pc:sldMk cId="3148675540" sldId="715"/>
            <ac:spMk id="36" creationId="{F24F13D1-D068-A844-B99C-00B9352305DC}"/>
          </ac:spMkLst>
        </pc:spChg>
        <pc:spChg chg="add mod">
          <ac:chgData name="Kulinich Bohdan" userId="48e65c9f34e137d0" providerId="LiveId" clId="{CC3B6602-FAA3-1040-9C93-90E46F8817BA}" dt="2022-02-07T21:39:22.745" v="2609" actId="404"/>
          <ac:spMkLst>
            <pc:docMk/>
            <pc:sldMk cId="3148675540" sldId="715"/>
            <ac:spMk id="37" creationId="{7B52E356-694C-D24D-971F-F36F9F74A533}"/>
          </ac:spMkLst>
        </pc:spChg>
        <pc:spChg chg="add mod modVis">
          <ac:chgData name="Kulinich Bohdan" userId="48e65c9f34e137d0" providerId="LiveId" clId="{CC3B6602-FAA3-1040-9C93-90E46F8817BA}" dt="2022-02-09T08:28:10.325" v="3065" actId="14429"/>
          <ac:spMkLst>
            <pc:docMk/>
            <pc:sldMk cId="3148675540" sldId="715"/>
            <ac:spMk id="41" creationId="{86E87E64-F10C-9747-A249-73E3E58C1D46}"/>
          </ac:spMkLst>
        </pc:spChg>
        <pc:spChg chg="add mod">
          <ac:chgData name="Kulinich Bohdan" userId="48e65c9f34e137d0" providerId="LiveId" clId="{CC3B6602-FAA3-1040-9C93-90E46F8817BA}" dt="2022-02-07T21:44:32.478" v="2733" actId="20577"/>
          <ac:spMkLst>
            <pc:docMk/>
            <pc:sldMk cId="3148675540" sldId="715"/>
            <ac:spMk id="59" creationId="{2DF65256-0EAF-F045-AE36-F47881D1DC11}"/>
          </ac:spMkLst>
        </pc:spChg>
        <pc:spChg chg="add mod">
          <ac:chgData name="Kulinich Bohdan" userId="48e65c9f34e137d0" providerId="LiveId" clId="{CC3B6602-FAA3-1040-9C93-90E46F8817BA}" dt="2022-02-07T21:44:20.468" v="2732" actId="20577"/>
          <ac:spMkLst>
            <pc:docMk/>
            <pc:sldMk cId="3148675540" sldId="715"/>
            <ac:spMk id="60" creationId="{9286C98A-90D4-FB4E-AA0F-9A9E115EE420}"/>
          </ac:spMkLst>
        </pc:spChg>
        <pc:spChg chg="add mod">
          <ac:chgData name="Kulinich Bohdan" userId="48e65c9f34e137d0" providerId="LiveId" clId="{CC3B6602-FAA3-1040-9C93-90E46F8817BA}" dt="2022-02-07T21:44:40.950" v="2736" actId="1037"/>
          <ac:spMkLst>
            <pc:docMk/>
            <pc:sldMk cId="3148675540" sldId="715"/>
            <ac:spMk id="61" creationId="{C2CB44C6-908B-6743-A25C-4A1D5C917BAD}"/>
          </ac:spMkLst>
        </pc:spChg>
        <pc:spChg chg="mod">
          <ac:chgData name="Kulinich Bohdan" userId="48e65c9f34e137d0" providerId="LiveId" clId="{CC3B6602-FAA3-1040-9C93-90E46F8817BA}" dt="2022-02-12T08:41:37.863" v="7155" actId="20577"/>
          <ac:spMkLst>
            <pc:docMk/>
            <pc:sldMk cId="3148675540" sldId="715"/>
            <ac:spMk id="62" creationId="{C7CF73E7-C8A3-604A-ADF9-24B74551340E}"/>
          </ac:spMkLst>
        </pc:spChg>
        <pc:spChg chg="mod">
          <ac:chgData name="Kulinich Bohdan" userId="48e65c9f34e137d0" providerId="LiveId" clId="{CC3B6602-FAA3-1040-9C93-90E46F8817BA}" dt="2022-02-07T19:54:54.408" v="2047" actId="20577"/>
          <ac:spMkLst>
            <pc:docMk/>
            <pc:sldMk cId="3148675540" sldId="715"/>
            <ac:spMk id="63" creationId="{0E806527-ECFD-E841-A69B-B99A5A79242D}"/>
          </ac:spMkLst>
        </pc:spChg>
        <pc:spChg chg="add mod">
          <ac:chgData name="Kulinich Bohdan" userId="48e65c9f34e137d0" providerId="LiveId" clId="{CC3B6602-FAA3-1040-9C93-90E46F8817BA}" dt="2022-02-07T21:39:22.745" v="2609" actId="404"/>
          <ac:spMkLst>
            <pc:docMk/>
            <pc:sldMk cId="3148675540" sldId="715"/>
            <ac:spMk id="65" creationId="{7AC5C7D6-7153-3A43-A177-4D35D842BC70}"/>
          </ac:spMkLst>
        </pc:spChg>
        <pc:spChg chg="add mod modVis">
          <ac:chgData name="Kulinich Bohdan" userId="48e65c9f34e137d0" providerId="LiveId" clId="{CC3B6602-FAA3-1040-9C93-90E46F8817BA}" dt="2022-02-09T05:34:06.400" v="3050" actId="14429"/>
          <ac:spMkLst>
            <pc:docMk/>
            <pc:sldMk cId="3148675540" sldId="715"/>
            <ac:spMk id="82" creationId="{0BBA8975-0FB4-C44A-9035-843940AAFA81}"/>
          </ac:spMkLst>
        </pc:spChg>
        <pc:spChg chg="add mod">
          <ac:chgData name="Kulinich Bohdan" userId="48e65c9f34e137d0" providerId="LiveId" clId="{CC3B6602-FAA3-1040-9C93-90E46F8817BA}" dt="2022-02-07T21:41:51.995" v="2669" actId="164"/>
          <ac:spMkLst>
            <pc:docMk/>
            <pc:sldMk cId="3148675540" sldId="715"/>
            <ac:spMk id="83" creationId="{1CCB121E-9D84-0040-98E0-C423B1A28B4A}"/>
          </ac:spMkLst>
        </pc:spChg>
        <pc:spChg chg="add mod">
          <ac:chgData name="Kulinich Bohdan" userId="48e65c9f34e137d0" providerId="LiveId" clId="{CC3B6602-FAA3-1040-9C93-90E46F8817BA}" dt="2022-02-07T21:41:51.995" v="2669" actId="164"/>
          <ac:spMkLst>
            <pc:docMk/>
            <pc:sldMk cId="3148675540" sldId="715"/>
            <ac:spMk id="84" creationId="{9090E51F-5D1E-A04A-BACB-F5A611799416}"/>
          </ac:spMkLst>
        </pc:spChg>
        <pc:spChg chg="add mod">
          <ac:chgData name="Kulinich Bohdan" userId="48e65c9f34e137d0" providerId="LiveId" clId="{CC3B6602-FAA3-1040-9C93-90E46F8817BA}" dt="2022-02-07T21:43:14.115" v="2721" actId="1076"/>
          <ac:spMkLst>
            <pc:docMk/>
            <pc:sldMk cId="3148675540" sldId="715"/>
            <ac:spMk id="86" creationId="{75774A71-EDCC-5547-808A-1E232B9C266E}"/>
          </ac:spMkLst>
        </pc:spChg>
        <pc:spChg chg="add mod">
          <ac:chgData name="Kulinich Bohdan" userId="48e65c9f34e137d0" providerId="LiveId" clId="{CC3B6602-FAA3-1040-9C93-90E46F8817BA}" dt="2022-02-07T21:44:51.631" v="2737" actId="1076"/>
          <ac:spMkLst>
            <pc:docMk/>
            <pc:sldMk cId="3148675540" sldId="715"/>
            <ac:spMk id="88" creationId="{CACCCDCA-8446-024C-A9EF-FAD60C172681}"/>
          </ac:spMkLst>
        </pc:spChg>
        <pc:spChg chg="add mod">
          <ac:chgData name="Kulinich Bohdan" userId="48e65c9f34e137d0" providerId="LiveId" clId="{CC3B6602-FAA3-1040-9C93-90E46F8817BA}" dt="2022-02-07T21:45:03.864" v="2742" actId="1076"/>
          <ac:spMkLst>
            <pc:docMk/>
            <pc:sldMk cId="3148675540" sldId="715"/>
            <ac:spMk id="91" creationId="{2377D1E0-94B6-0C40-9272-D62AE54D868A}"/>
          </ac:spMkLst>
        </pc:spChg>
        <pc:spChg chg="add mod">
          <ac:chgData name="Kulinich Bohdan" userId="48e65c9f34e137d0" providerId="LiveId" clId="{CC3B6602-FAA3-1040-9C93-90E46F8817BA}" dt="2022-02-09T08:28:08.449" v="3064" actId="14100"/>
          <ac:spMkLst>
            <pc:docMk/>
            <pc:sldMk cId="3148675540" sldId="715"/>
            <ac:spMk id="94" creationId="{B50C749D-7A7A-984E-9CA4-ABFB388D9F04}"/>
          </ac:spMkLst>
        </pc:spChg>
        <pc:spChg chg="add mod">
          <ac:chgData name="Kulinich Bohdan" userId="48e65c9f34e137d0" providerId="LiveId" clId="{CC3B6602-FAA3-1040-9C93-90E46F8817BA}" dt="2022-02-08T19:08:41.704" v="3024" actId="1035"/>
          <ac:spMkLst>
            <pc:docMk/>
            <pc:sldMk cId="3148675540" sldId="715"/>
            <ac:spMk id="100" creationId="{31732680-92ED-BB42-B444-F59B2BE1DECF}"/>
          </ac:spMkLst>
        </pc:spChg>
        <pc:spChg chg="add mod">
          <ac:chgData name="Kulinich Bohdan" userId="48e65c9f34e137d0" providerId="LiveId" clId="{CC3B6602-FAA3-1040-9C93-90E46F8817BA}" dt="2022-02-08T19:08:41.704" v="3024" actId="1035"/>
          <ac:spMkLst>
            <pc:docMk/>
            <pc:sldMk cId="3148675540" sldId="715"/>
            <ac:spMk id="101" creationId="{4412E0BE-69A1-6C4C-8F1C-D4BB573034D1}"/>
          </ac:spMkLst>
        </pc:spChg>
        <pc:spChg chg="add mod">
          <ac:chgData name="Kulinich Bohdan" userId="48e65c9f34e137d0" providerId="LiveId" clId="{CC3B6602-FAA3-1040-9C93-90E46F8817BA}" dt="2022-02-08T19:08:41.704" v="3024" actId="1035"/>
          <ac:spMkLst>
            <pc:docMk/>
            <pc:sldMk cId="3148675540" sldId="715"/>
            <ac:spMk id="107" creationId="{727A45C9-3A5A-934B-91E3-66837B922AED}"/>
          </ac:spMkLst>
        </pc:spChg>
        <pc:spChg chg="del">
          <ac:chgData name="Kulinich Bohdan" userId="48e65c9f34e137d0" providerId="LiveId" clId="{CC3B6602-FAA3-1040-9C93-90E46F8817BA}" dt="2022-02-07T19:57:30.207" v="2069" actId="478"/>
          <ac:spMkLst>
            <pc:docMk/>
            <pc:sldMk cId="3148675540" sldId="715"/>
            <ac:spMk id="108" creationId="{10A0C358-00B1-884F-A613-908814E3E09C}"/>
          </ac:spMkLst>
        </pc:spChg>
        <pc:spChg chg="add mod modVis">
          <ac:chgData name="Kulinich Bohdan" userId="48e65c9f34e137d0" providerId="LiveId" clId="{CC3B6602-FAA3-1040-9C93-90E46F8817BA}" dt="2022-02-09T05:33:38.035" v="3048" actId="14429"/>
          <ac:spMkLst>
            <pc:docMk/>
            <pc:sldMk cId="3148675540" sldId="715"/>
            <ac:spMk id="109" creationId="{3EC96CCF-7EFE-984F-9DB9-8EEB97B528B8}"/>
          </ac:spMkLst>
        </pc:spChg>
        <pc:spChg chg="add mod">
          <ac:chgData name="Kulinich Bohdan" userId="48e65c9f34e137d0" providerId="LiveId" clId="{CC3B6602-FAA3-1040-9C93-90E46F8817BA}" dt="2022-02-08T19:08:41.704" v="3024" actId="1035"/>
          <ac:spMkLst>
            <pc:docMk/>
            <pc:sldMk cId="3148675540" sldId="715"/>
            <ac:spMk id="110" creationId="{330636DD-89DB-144B-9949-CA6F9647F4FF}"/>
          </ac:spMkLst>
        </pc:spChg>
        <pc:spChg chg="add mod">
          <ac:chgData name="Kulinich Bohdan" userId="48e65c9f34e137d0" providerId="LiveId" clId="{CC3B6602-FAA3-1040-9C93-90E46F8817BA}" dt="2022-02-08T19:08:41.704" v="3024" actId="1035"/>
          <ac:spMkLst>
            <pc:docMk/>
            <pc:sldMk cId="3148675540" sldId="715"/>
            <ac:spMk id="111" creationId="{28AA7FC7-5B90-EF44-8341-6DC5EFDE06CC}"/>
          </ac:spMkLst>
        </pc:spChg>
        <pc:spChg chg="add mod">
          <ac:chgData name="Kulinich Bohdan" userId="48e65c9f34e137d0" providerId="LiveId" clId="{CC3B6602-FAA3-1040-9C93-90E46F8817BA}" dt="2022-02-08T19:08:46.489" v="3026" actId="1035"/>
          <ac:spMkLst>
            <pc:docMk/>
            <pc:sldMk cId="3148675540" sldId="715"/>
            <ac:spMk id="112" creationId="{3EF43574-F596-734F-86A1-F570F878ED2C}"/>
          </ac:spMkLst>
        </pc:spChg>
        <pc:grpChg chg="del">
          <ac:chgData name="Kulinich Bohdan" userId="48e65c9f34e137d0" providerId="LiveId" clId="{CC3B6602-FAA3-1040-9C93-90E46F8817BA}" dt="2022-02-07T19:57:34.405" v="2070" actId="478"/>
          <ac:grpSpMkLst>
            <pc:docMk/>
            <pc:sldMk cId="3148675540" sldId="715"/>
            <ac:grpSpMk id="25" creationId="{0A2AD957-F8AC-864B-87BB-55208926A6CC}"/>
          </ac:grpSpMkLst>
        </pc:grpChg>
        <pc:grpChg chg="add mod">
          <ac:chgData name="Kulinich Bohdan" userId="48e65c9f34e137d0" providerId="LiveId" clId="{CC3B6602-FAA3-1040-9C93-90E46F8817BA}" dt="2022-02-07T21:39:22.745" v="2609" actId="404"/>
          <ac:grpSpMkLst>
            <pc:docMk/>
            <pc:sldMk cId="3148675540" sldId="715"/>
            <ac:grpSpMk id="29" creationId="{5C66174F-E81F-EB4B-998A-35A766FCCF96}"/>
          </ac:grpSpMkLst>
        </pc:grpChg>
        <pc:grpChg chg="add mod">
          <ac:chgData name="Kulinich Bohdan" userId="48e65c9f34e137d0" providerId="LiveId" clId="{CC3B6602-FAA3-1040-9C93-90E46F8817BA}" dt="2022-02-07T21:39:22.745" v="2609" actId="404"/>
          <ac:grpSpMkLst>
            <pc:docMk/>
            <pc:sldMk cId="3148675540" sldId="715"/>
            <ac:grpSpMk id="31" creationId="{5D1BF267-9331-C84D-80AF-4C2A65BAEC45}"/>
          </ac:grpSpMkLst>
        </pc:grpChg>
        <pc:grpChg chg="add mod">
          <ac:chgData name="Kulinich Bohdan" userId="48e65c9f34e137d0" providerId="LiveId" clId="{CC3B6602-FAA3-1040-9C93-90E46F8817BA}" dt="2022-02-07T21:41:51.995" v="2669" actId="164"/>
          <ac:grpSpMkLst>
            <pc:docMk/>
            <pc:sldMk cId="3148675540" sldId="715"/>
            <ac:grpSpMk id="38" creationId="{BA4D07DE-1CA9-3A4B-995B-3D6EC9DBE913}"/>
          </ac:grpSpMkLst>
        </pc:grpChg>
        <pc:grpChg chg="add mod">
          <ac:chgData name="Kulinich Bohdan" userId="48e65c9f34e137d0" providerId="LiveId" clId="{CC3B6602-FAA3-1040-9C93-90E46F8817BA}" dt="2022-02-07T21:41:51.995" v="2669" actId="164"/>
          <ac:grpSpMkLst>
            <pc:docMk/>
            <pc:sldMk cId="3148675540" sldId="715"/>
            <ac:grpSpMk id="40" creationId="{ECC7FD13-E946-064D-81B8-72600B5BB836}"/>
          </ac:grpSpMkLst>
        </pc:grpChg>
        <pc:grpChg chg="add mod">
          <ac:chgData name="Kulinich Bohdan" userId="48e65c9f34e137d0" providerId="LiveId" clId="{CC3B6602-FAA3-1040-9C93-90E46F8817BA}" dt="2022-02-07T21:39:22.745" v="2609" actId="404"/>
          <ac:grpSpMkLst>
            <pc:docMk/>
            <pc:sldMk cId="3148675540" sldId="715"/>
            <ac:grpSpMk id="70" creationId="{42E447F7-BABA-4B4F-A882-40AC6C72F89D}"/>
          </ac:grpSpMkLst>
        </pc:grpChg>
        <pc:grpChg chg="add mod">
          <ac:chgData name="Kulinich Bohdan" userId="48e65c9f34e137d0" providerId="LiveId" clId="{CC3B6602-FAA3-1040-9C93-90E46F8817BA}" dt="2022-02-07T21:39:22.745" v="2609" actId="404"/>
          <ac:grpSpMkLst>
            <pc:docMk/>
            <pc:sldMk cId="3148675540" sldId="715"/>
            <ac:grpSpMk id="77" creationId="{847B2A0E-96D3-164F-9E72-2AE123D22F75}"/>
          </ac:grpSpMkLst>
        </pc:grpChg>
        <pc:picChg chg="add del mod modCrop">
          <ac:chgData name="Kulinich Bohdan" userId="48e65c9f34e137d0" providerId="LiveId" clId="{CC3B6602-FAA3-1040-9C93-90E46F8817BA}" dt="2022-02-07T20:06:10.788" v="2418" actId="478"/>
          <ac:picMkLst>
            <pc:docMk/>
            <pc:sldMk cId="3148675540" sldId="715"/>
            <ac:picMk id="9" creationId="{28D1D819-6F40-E545-9178-D84D2FFEB611}"/>
          </ac:picMkLst>
        </pc:picChg>
        <pc:picChg chg="add mod">
          <ac:chgData name="Kulinich Bohdan" userId="48e65c9f34e137d0" providerId="LiveId" clId="{CC3B6602-FAA3-1040-9C93-90E46F8817BA}" dt="2022-02-07T21:42:24.409" v="2674"/>
          <ac:picMkLst>
            <pc:docMk/>
            <pc:sldMk cId="3148675540" sldId="715"/>
            <ac:picMk id="85" creationId="{6CF84E09-9583-BA48-B1A7-FC4F6D6CDAD3}"/>
          </ac:picMkLst>
        </pc:picChg>
        <pc:picChg chg="del">
          <ac:chgData name="Kulinich Bohdan" userId="48e65c9f34e137d0" providerId="LiveId" clId="{CC3B6602-FAA3-1040-9C93-90E46F8817BA}" dt="2022-02-07T19:57:30.207" v="2069" actId="478"/>
          <ac:picMkLst>
            <pc:docMk/>
            <pc:sldMk cId="3148675540" sldId="715"/>
            <ac:picMk id="106" creationId="{6BDC486D-3868-744B-A811-F712914A95BA}"/>
          </ac:picMkLst>
        </pc:pic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32" creationId="{B9F7A8A6-39B8-D74E-9268-7B78B7C24527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34" creationId="{2AEB5CAD-4659-154A-857B-8D31BEE9CBE3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39" creationId="{957EC388-12A3-8149-A508-282612B720A1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45" creationId="{017995CB-F697-2849-B641-E3CFBEF96216}"/>
          </ac:cxnSpMkLst>
        </pc:cxnChg>
        <pc:cxnChg chg="add mod">
          <ac:chgData name="Kulinich Bohdan" userId="48e65c9f34e137d0" providerId="LiveId" clId="{CC3B6602-FAA3-1040-9C93-90E46F8817BA}" dt="2022-02-07T21:40:08.783" v="2629" actId="1582"/>
          <ac:cxnSpMkLst>
            <pc:docMk/>
            <pc:sldMk cId="3148675540" sldId="715"/>
            <ac:cxnSpMk id="48" creationId="{913EB1E3-4284-3E4D-B024-52877B55CF26}"/>
          </ac:cxnSpMkLst>
        </pc:cxnChg>
        <pc:cxnChg chg="add mod">
          <ac:chgData name="Kulinich Bohdan" userId="48e65c9f34e137d0" providerId="LiveId" clId="{CC3B6602-FAA3-1040-9C93-90E46F8817BA}" dt="2022-02-07T21:40:16.131" v="2631" actId="1582"/>
          <ac:cxnSpMkLst>
            <pc:docMk/>
            <pc:sldMk cId="3148675540" sldId="715"/>
            <ac:cxnSpMk id="55" creationId="{259C3396-3ABB-D74A-AC25-E0115B479292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66" creationId="{DB761E85-FB46-BE40-BED4-67725D61631A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69" creationId="{49F275D7-A040-B049-A7C6-D32F794BDB51}"/>
          </ac:cxnSpMkLst>
        </pc:cxnChg>
        <pc:cxnChg chg="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1" creationId="{10381C66-9964-6346-B8FF-287D03C63191}"/>
          </ac:cxnSpMkLst>
        </pc:cxnChg>
        <pc:cxnChg chg="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2" creationId="{127A3C0A-A571-AB4E-A479-79E45D7FE254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3" creationId="{F12DBD65-E32E-9244-86C3-74155C964FAF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4" creationId="{BA4CB9BB-5E83-9440-B040-BC511513472F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5" creationId="{8B138B70-A128-7448-ABEA-4B69D2D3A44B}"/>
          </ac:cxnSpMkLst>
        </pc:cxnChg>
        <pc:cxnChg chg="add 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6" creationId="{D16E65F1-B527-1E48-88C2-E7BA86450BF8}"/>
          </ac:cxnSpMkLst>
        </pc:cxnChg>
        <pc:cxnChg chg="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8" creationId="{CA88DF5A-AF81-C340-9907-36404E6C04CF}"/>
          </ac:cxnSpMkLst>
        </pc:cxnChg>
        <pc:cxnChg chg="mod">
          <ac:chgData name="Kulinich Bohdan" userId="48e65c9f34e137d0" providerId="LiveId" clId="{CC3B6602-FAA3-1040-9C93-90E46F8817BA}" dt="2022-02-07T21:39:22.745" v="2609" actId="404"/>
          <ac:cxnSpMkLst>
            <pc:docMk/>
            <pc:sldMk cId="3148675540" sldId="715"/>
            <ac:cxnSpMk id="79" creationId="{2A8A5D23-1B71-2342-99FF-A2F975B128F6}"/>
          </ac:cxnSpMkLst>
        </pc:cxnChg>
        <pc:cxnChg chg="add mod">
          <ac:chgData name="Kulinich Bohdan" userId="48e65c9f34e137d0" providerId="LiveId" clId="{CC3B6602-FAA3-1040-9C93-90E46F8817BA}" dt="2022-02-08T19:08:41.704" v="3024" actId="1035"/>
          <ac:cxnSpMkLst>
            <pc:docMk/>
            <pc:sldMk cId="3148675540" sldId="715"/>
            <ac:cxnSpMk id="102" creationId="{8B98D14E-A77F-AB43-AFE1-BA634A4424F9}"/>
          </ac:cxnSpMkLst>
        </pc:cxnChg>
      </pc:sldChg>
      <pc:sldChg chg="addSp modSp add del mod modAnim">
        <pc:chgData name="Kulinich Bohdan" userId="48e65c9f34e137d0" providerId="LiveId" clId="{CC3B6602-FAA3-1040-9C93-90E46F8817BA}" dt="2022-02-10T13:32:45.047" v="3583" actId="2696"/>
        <pc:sldMkLst>
          <pc:docMk/>
          <pc:sldMk cId="3468997129" sldId="716"/>
        </pc:sldMkLst>
        <pc:spChg chg="add mod">
          <ac:chgData name="Kulinich Bohdan" userId="48e65c9f34e137d0" providerId="LiveId" clId="{CC3B6602-FAA3-1040-9C93-90E46F8817BA}" dt="2022-02-08T19:36:55.897" v="3040" actId="20577"/>
          <ac:spMkLst>
            <pc:docMk/>
            <pc:sldMk cId="3468997129" sldId="716"/>
            <ac:spMk id="111" creationId="{3B4D196E-BDE5-A245-BF4D-42A65148A3DE}"/>
          </ac:spMkLst>
        </pc:spChg>
      </pc:sldChg>
      <pc:sldChg chg="addSp delSp modSp add mod addAnim delAnim modAnim">
        <pc:chgData name="Kulinich Bohdan" userId="48e65c9f34e137d0" providerId="LiveId" clId="{CC3B6602-FAA3-1040-9C93-90E46F8817BA}" dt="2022-02-09T21:17:34.696" v="3582"/>
        <pc:sldMkLst>
          <pc:docMk/>
          <pc:sldMk cId="97148476" sldId="717"/>
        </pc:sldMkLst>
        <pc:spChg chg="add mod">
          <ac:chgData name="Kulinich Bohdan" userId="48e65c9f34e137d0" providerId="LiveId" clId="{CC3B6602-FAA3-1040-9C93-90E46F8817BA}" dt="2022-02-09T21:10:43.451" v="3469" actId="164"/>
          <ac:spMkLst>
            <pc:docMk/>
            <pc:sldMk cId="97148476" sldId="717"/>
            <ac:spMk id="54" creationId="{F61F6F51-007A-9047-B50D-9755CE3959B1}"/>
          </ac:spMkLst>
        </pc:spChg>
        <pc:spChg chg="add mod">
          <ac:chgData name="Kulinich Bohdan" userId="48e65c9f34e137d0" providerId="LiveId" clId="{CC3B6602-FAA3-1040-9C93-90E46F8817BA}" dt="2022-02-09T21:10:43.451" v="3469" actId="164"/>
          <ac:spMkLst>
            <pc:docMk/>
            <pc:sldMk cId="97148476" sldId="717"/>
            <ac:spMk id="55" creationId="{BD96EE96-340B-E345-950C-7C62E090E6EB}"/>
          </ac:spMkLst>
        </pc:spChg>
        <pc:spChg chg="add mod">
          <ac:chgData name="Kulinich Bohdan" userId="48e65c9f34e137d0" providerId="LiveId" clId="{CC3B6602-FAA3-1040-9C93-90E46F8817BA}" dt="2022-02-09T21:10:43.451" v="3469" actId="164"/>
          <ac:spMkLst>
            <pc:docMk/>
            <pc:sldMk cId="97148476" sldId="717"/>
            <ac:spMk id="57" creationId="{98A2BA77-EBF2-F943-AD98-818BAFF36BB6}"/>
          </ac:spMkLst>
        </pc:spChg>
        <pc:spChg chg="mod">
          <ac:chgData name="Kulinich Bohdan" userId="48e65c9f34e137d0" providerId="LiveId" clId="{CC3B6602-FAA3-1040-9C93-90E46F8817BA}" dt="2022-02-09T20:51:37.341" v="3073" actId="20577"/>
          <ac:spMkLst>
            <pc:docMk/>
            <pc:sldMk cId="97148476" sldId="717"/>
            <ac:spMk id="58" creationId="{E3591C07-2265-D840-9056-E82BFBF474C2}"/>
          </ac:spMkLst>
        </pc:spChg>
        <pc:spChg chg="add del">
          <ac:chgData name="Kulinich Bohdan" userId="48e65c9f34e137d0" providerId="LiveId" clId="{CC3B6602-FAA3-1040-9C93-90E46F8817BA}" dt="2022-02-09T20:52:34.181" v="3086" actId="478"/>
          <ac:spMkLst>
            <pc:docMk/>
            <pc:sldMk cId="97148476" sldId="717"/>
            <ac:spMk id="60" creationId="{7785B05C-C0A7-7748-B86E-198BECD108D8}"/>
          </ac:spMkLst>
        </pc:spChg>
        <pc:spChg chg="add del">
          <ac:chgData name="Kulinich Bohdan" userId="48e65c9f34e137d0" providerId="LiveId" clId="{CC3B6602-FAA3-1040-9C93-90E46F8817BA}" dt="2022-02-09T20:52:34.181" v="3086" actId="478"/>
          <ac:spMkLst>
            <pc:docMk/>
            <pc:sldMk cId="97148476" sldId="717"/>
            <ac:spMk id="61" creationId="{AD5F057F-373B-B747-AFDC-D72295884EEB}"/>
          </ac:spMkLst>
        </pc:spChg>
        <pc:spChg chg="add del">
          <ac:chgData name="Kulinich Bohdan" userId="48e65c9f34e137d0" providerId="LiveId" clId="{CC3B6602-FAA3-1040-9C93-90E46F8817BA}" dt="2022-02-09T20:52:34.181" v="3086" actId="478"/>
          <ac:spMkLst>
            <pc:docMk/>
            <pc:sldMk cId="97148476" sldId="717"/>
            <ac:spMk id="62" creationId="{2CD449EF-8D92-F340-8F28-35E4FF2E80EE}"/>
          </ac:spMkLst>
        </pc:spChg>
        <pc:spChg chg="add del">
          <ac:chgData name="Kulinich Bohdan" userId="48e65c9f34e137d0" providerId="LiveId" clId="{CC3B6602-FAA3-1040-9C93-90E46F8817BA}" dt="2022-02-09T20:52:34.181" v="3086" actId="478"/>
          <ac:spMkLst>
            <pc:docMk/>
            <pc:sldMk cId="97148476" sldId="717"/>
            <ac:spMk id="65" creationId="{C70CD9C1-F195-BF4B-B62F-8E6789068BD8}"/>
          </ac:spMkLst>
        </pc:spChg>
        <pc:spChg chg="add del">
          <ac:chgData name="Kulinich Bohdan" userId="48e65c9f34e137d0" providerId="LiveId" clId="{CC3B6602-FAA3-1040-9C93-90E46F8817BA}" dt="2022-02-09T20:52:34.181" v="3086" actId="478"/>
          <ac:spMkLst>
            <pc:docMk/>
            <pc:sldMk cId="97148476" sldId="717"/>
            <ac:spMk id="66" creationId="{B25BBA83-8F61-8548-9E1D-AE86316055CC}"/>
          </ac:spMkLst>
        </pc:spChg>
        <pc:spChg chg="add del">
          <ac:chgData name="Kulinich Bohdan" userId="48e65c9f34e137d0" providerId="LiveId" clId="{CC3B6602-FAA3-1040-9C93-90E46F8817BA}" dt="2022-02-09T20:52:34.181" v="3086" actId="478"/>
          <ac:spMkLst>
            <pc:docMk/>
            <pc:sldMk cId="97148476" sldId="717"/>
            <ac:spMk id="67" creationId="{6EA7954F-7CB3-2442-91CE-19749C9A68A9}"/>
          </ac:spMkLst>
        </pc:spChg>
        <pc:spChg chg="del mod topLvl">
          <ac:chgData name="Kulinich Bohdan" userId="48e65c9f34e137d0" providerId="LiveId" clId="{CC3B6602-FAA3-1040-9C93-90E46F8817BA}" dt="2022-02-09T20:52:10.073" v="3079" actId="478"/>
          <ac:spMkLst>
            <pc:docMk/>
            <pc:sldMk cId="97148476" sldId="717"/>
            <ac:spMk id="70" creationId="{ACCCF103-CCA6-2B40-82E3-ED2501622296}"/>
          </ac:spMkLst>
        </pc:spChg>
        <pc:spChg chg="del mod topLvl">
          <ac:chgData name="Kulinich Bohdan" userId="48e65c9f34e137d0" providerId="LiveId" clId="{CC3B6602-FAA3-1040-9C93-90E46F8817BA}" dt="2022-02-09T20:52:10.073" v="3079" actId="478"/>
          <ac:spMkLst>
            <pc:docMk/>
            <pc:sldMk cId="97148476" sldId="717"/>
            <ac:spMk id="71" creationId="{FE146892-AFFC-2A45-B9D7-A258DCA98C23}"/>
          </ac:spMkLst>
        </pc:spChg>
        <pc:spChg chg="del mod topLvl">
          <ac:chgData name="Kulinich Bohdan" userId="48e65c9f34e137d0" providerId="LiveId" clId="{CC3B6602-FAA3-1040-9C93-90E46F8817BA}" dt="2022-02-09T20:52:10.073" v="3079" actId="478"/>
          <ac:spMkLst>
            <pc:docMk/>
            <pc:sldMk cId="97148476" sldId="717"/>
            <ac:spMk id="72" creationId="{6B1309EB-ADC6-B944-98C4-672CDC953BE6}"/>
          </ac:spMkLst>
        </pc:spChg>
        <pc:spChg chg="del mod topLvl">
          <ac:chgData name="Kulinich Bohdan" userId="48e65c9f34e137d0" providerId="LiveId" clId="{CC3B6602-FAA3-1040-9C93-90E46F8817BA}" dt="2022-02-09T20:52:10.073" v="3079" actId="478"/>
          <ac:spMkLst>
            <pc:docMk/>
            <pc:sldMk cId="97148476" sldId="717"/>
            <ac:spMk id="75" creationId="{BE4A4DCA-0B8B-044C-AF95-426CE418FABA}"/>
          </ac:spMkLst>
        </pc:spChg>
        <pc:spChg chg="del mod topLvl">
          <ac:chgData name="Kulinich Bohdan" userId="48e65c9f34e137d0" providerId="LiveId" clId="{CC3B6602-FAA3-1040-9C93-90E46F8817BA}" dt="2022-02-09T20:52:10.073" v="3079" actId="478"/>
          <ac:spMkLst>
            <pc:docMk/>
            <pc:sldMk cId="97148476" sldId="717"/>
            <ac:spMk id="76" creationId="{9370986B-898B-E04A-A589-0FB640F79CEF}"/>
          </ac:spMkLst>
        </pc:spChg>
        <pc:spChg chg="del mod topLvl">
          <ac:chgData name="Kulinich Bohdan" userId="48e65c9f34e137d0" providerId="LiveId" clId="{CC3B6602-FAA3-1040-9C93-90E46F8817BA}" dt="2022-02-09T20:52:10.073" v="3079" actId="478"/>
          <ac:spMkLst>
            <pc:docMk/>
            <pc:sldMk cId="97148476" sldId="717"/>
            <ac:spMk id="77" creationId="{C7B05AC9-2924-FE41-836D-1556838E0448}"/>
          </ac:spMkLst>
        </pc:spChg>
        <pc:spChg chg="mod topLvl">
          <ac:chgData name="Kulinich Bohdan" userId="48e65c9f34e137d0" providerId="LiveId" clId="{CC3B6602-FAA3-1040-9C93-90E46F8817BA}" dt="2022-02-09T21:11:05.115" v="3472" actId="164"/>
          <ac:spMkLst>
            <pc:docMk/>
            <pc:sldMk cId="97148476" sldId="717"/>
            <ac:spMk id="78" creationId="{827F2D68-3650-994F-8AF4-B1575CC78DD8}"/>
          </ac:spMkLst>
        </pc:spChg>
        <pc:spChg chg="del mod topLvl">
          <ac:chgData name="Kulinich Bohdan" userId="48e65c9f34e137d0" providerId="LiveId" clId="{CC3B6602-FAA3-1040-9C93-90E46F8817BA}" dt="2022-02-09T20:52:18.248" v="3081" actId="478"/>
          <ac:spMkLst>
            <pc:docMk/>
            <pc:sldMk cId="97148476" sldId="717"/>
            <ac:spMk id="82" creationId="{426F3F29-7C9C-B244-8DE5-E40D527FC453}"/>
          </ac:spMkLst>
        </pc:spChg>
        <pc:spChg chg="del mod topLvl">
          <ac:chgData name="Kulinich Bohdan" userId="48e65c9f34e137d0" providerId="LiveId" clId="{CC3B6602-FAA3-1040-9C93-90E46F8817BA}" dt="2022-02-09T20:52:18.248" v="3081" actId="478"/>
          <ac:spMkLst>
            <pc:docMk/>
            <pc:sldMk cId="97148476" sldId="717"/>
            <ac:spMk id="83" creationId="{6B2F2FA4-7359-DE49-B121-85F9DFBC44C0}"/>
          </ac:spMkLst>
        </pc:spChg>
        <pc:spChg chg="del mod topLvl">
          <ac:chgData name="Kulinich Bohdan" userId="48e65c9f34e137d0" providerId="LiveId" clId="{CC3B6602-FAA3-1040-9C93-90E46F8817BA}" dt="2022-02-09T20:52:18.248" v="3081" actId="478"/>
          <ac:spMkLst>
            <pc:docMk/>
            <pc:sldMk cId="97148476" sldId="717"/>
            <ac:spMk id="84" creationId="{CA33F3FD-B0A9-634C-B782-9D30FDFED14E}"/>
          </ac:spMkLst>
        </pc:spChg>
        <pc:spChg chg="del mod topLvl">
          <ac:chgData name="Kulinich Bohdan" userId="48e65c9f34e137d0" providerId="LiveId" clId="{CC3B6602-FAA3-1040-9C93-90E46F8817BA}" dt="2022-02-09T20:52:18.248" v="3081" actId="478"/>
          <ac:spMkLst>
            <pc:docMk/>
            <pc:sldMk cId="97148476" sldId="717"/>
            <ac:spMk id="87" creationId="{47CE4354-3233-9746-95FF-88FC40FBC060}"/>
          </ac:spMkLst>
        </pc:spChg>
        <pc:spChg chg="del mod topLvl">
          <ac:chgData name="Kulinich Bohdan" userId="48e65c9f34e137d0" providerId="LiveId" clId="{CC3B6602-FAA3-1040-9C93-90E46F8817BA}" dt="2022-02-09T20:52:18.248" v="3081" actId="478"/>
          <ac:spMkLst>
            <pc:docMk/>
            <pc:sldMk cId="97148476" sldId="717"/>
            <ac:spMk id="88" creationId="{C31BC22A-BA8B-8E44-BEE3-CDE662C6385A}"/>
          </ac:spMkLst>
        </pc:spChg>
        <pc:spChg chg="del mod topLvl">
          <ac:chgData name="Kulinich Bohdan" userId="48e65c9f34e137d0" providerId="LiveId" clId="{CC3B6602-FAA3-1040-9C93-90E46F8817BA}" dt="2022-02-09T20:52:18.248" v="3081" actId="478"/>
          <ac:spMkLst>
            <pc:docMk/>
            <pc:sldMk cId="97148476" sldId="717"/>
            <ac:spMk id="89" creationId="{9CD5CBE9-FAF1-0647-99BC-428A8834BE7B}"/>
          </ac:spMkLst>
        </pc:spChg>
        <pc:spChg chg="mod topLvl">
          <ac:chgData name="Kulinich Bohdan" userId="48e65c9f34e137d0" providerId="LiveId" clId="{CC3B6602-FAA3-1040-9C93-90E46F8817BA}" dt="2022-02-09T21:11:10.166" v="3473" actId="164"/>
          <ac:spMkLst>
            <pc:docMk/>
            <pc:sldMk cId="97148476" sldId="717"/>
            <ac:spMk id="90" creationId="{3036979B-393F-5446-94C8-B314BA0ED721}"/>
          </ac:spMkLst>
        </pc:spChg>
        <pc:spChg chg="del">
          <ac:chgData name="Kulinich Bohdan" userId="48e65c9f34e137d0" providerId="LiveId" clId="{CC3B6602-FAA3-1040-9C93-90E46F8817BA}" dt="2022-02-09T20:53:09.630" v="3094" actId="478"/>
          <ac:spMkLst>
            <pc:docMk/>
            <pc:sldMk cId="97148476" sldId="717"/>
            <ac:spMk id="91" creationId="{229D1BAA-70E6-D54C-9183-D9EE639C3600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94" creationId="{CF6ED2E4-054B-1348-9E13-1ED2E24BEC80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96" creationId="{DDB4ABEA-0167-664E-8783-0AF71C22B954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97" creationId="{25E9728C-36B7-3B48-BAFF-6E766B7C0BF1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98" creationId="{D7782439-9434-4C44-841E-0FEB454E7A11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99" creationId="{B9460025-C172-AA40-B7E7-4A5CBA4CA1EB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100" creationId="{F6ABFA85-135F-F847-9876-B6B41B5A671A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101" creationId="{6191EC0C-3E6E-9748-8C5F-38573E6ED0E7}"/>
          </ac:spMkLst>
        </pc:spChg>
        <pc:spChg chg="mod topLvl">
          <ac:chgData name="Kulinich Bohdan" userId="48e65c9f34e137d0" providerId="LiveId" clId="{CC3B6602-FAA3-1040-9C93-90E46F8817BA}" dt="2022-02-09T20:52:46.708" v="3088" actId="165"/>
          <ac:spMkLst>
            <pc:docMk/>
            <pc:sldMk cId="97148476" sldId="717"/>
            <ac:spMk id="102" creationId="{9F2B1056-5C0C-374E-AE0F-9DAC305050FE}"/>
          </ac:spMkLst>
        </pc:spChg>
        <pc:spChg chg="add del mod">
          <ac:chgData name="Kulinich Bohdan" userId="48e65c9f34e137d0" providerId="LiveId" clId="{CC3B6602-FAA3-1040-9C93-90E46F8817BA}" dt="2022-02-09T21:01:35.254" v="3196" actId="478"/>
          <ac:spMkLst>
            <pc:docMk/>
            <pc:sldMk cId="97148476" sldId="717"/>
            <ac:spMk id="103" creationId="{4870D63A-4ECC-1347-A37E-A1534D84F9C7}"/>
          </ac:spMkLst>
        </pc:spChg>
        <pc:spChg chg="add mod">
          <ac:chgData name="Kulinich Bohdan" userId="48e65c9f34e137d0" providerId="LiveId" clId="{CC3B6602-FAA3-1040-9C93-90E46F8817BA}" dt="2022-02-09T21:10:43.451" v="3469" actId="164"/>
          <ac:spMkLst>
            <pc:docMk/>
            <pc:sldMk cId="97148476" sldId="717"/>
            <ac:spMk id="104" creationId="{3AC3BE67-04B8-6B41-B05C-1DDDE67B9F32}"/>
          </ac:spMkLst>
        </pc:spChg>
        <pc:spChg chg="add mod">
          <ac:chgData name="Kulinich Bohdan" userId="48e65c9f34e137d0" providerId="LiveId" clId="{CC3B6602-FAA3-1040-9C93-90E46F8817BA}" dt="2022-02-09T21:10:43.451" v="3469" actId="164"/>
          <ac:spMkLst>
            <pc:docMk/>
            <pc:sldMk cId="97148476" sldId="717"/>
            <ac:spMk id="105" creationId="{D7C3B6A9-1017-D241-9FF6-C54F3A95E257}"/>
          </ac:spMkLst>
        </pc:spChg>
        <pc:spChg chg="add del mod">
          <ac:chgData name="Kulinich Bohdan" userId="48e65c9f34e137d0" providerId="LiveId" clId="{CC3B6602-FAA3-1040-9C93-90E46F8817BA}" dt="2022-02-09T21:01:35.254" v="3196" actId="478"/>
          <ac:spMkLst>
            <pc:docMk/>
            <pc:sldMk cId="97148476" sldId="717"/>
            <ac:spMk id="106" creationId="{2FCB6C65-01C2-1B40-A175-097359094743}"/>
          </ac:spMkLst>
        </pc:spChg>
        <pc:spChg chg="add mod">
          <ac:chgData name="Kulinich Bohdan" userId="48e65c9f34e137d0" providerId="LiveId" clId="{CC3B6602-FAA3-1040-9C93-90E46F8817BA}" dt="2022-02-09T21:10:50.800" v="3470" actId="164"/>
          <ac:spMkLst>
            <pc:docMk/>
            <pc:sldMk cId="97148476" sldId="717"/>
            <ac:spMk id="107" creationId="{AFFAD115-3DD6-BA42-A176-AEC3D93457E6}"/>
          </ac:spMkLst>
        </pc:spChg>
        <pc:spChg chg="add mod">
          <ac:chgData name="Kulinich Bohdan" userId="48e65c9f34e137d0" providerId="LiveId" clId="{CC3B6602-FAA3-1040-9C93-90E46F8817BA}" dt="2022-02-09T21:10:50.800" v="3470" actId="164"/>
          <ac:spMkLst>
            <pc:docMk/>
            <pc:sldMk cId="97148476" sldId="717"/>
            <ac:spMk id="108" creationId="{35762B25-534E-F341-8054-3053763BAD8E}"/>
          </ac:spMkLst>
        </pc:spChg>
        <pc:spChg chg="add mod">
          <ac:chgData name="Kulinich Bohdan" userId="48e65c9f34e137d0" providerId="LiveId" clId="{CC3B6602-FAA3-1040-9C93-90E46F8817BA}" dt="2022-02-09T21:10:50.800" v="3470" actId="164"/>
          <ac:spMkLst>
            <pc:docMk/>
            <pc:sldMk cId="97148476" sldId="717"/>
            <ac:spMk id="110" creationId="{A101B1D0-04B8-BA4F-BB62-9096A3984523}"/>
          </ac:spMkLst>
        </pc:spChg>
        <pc:spChg chg="add del mod">
          <ac:chgData name="Kulinich Bohdan" userId="48e65c9f34e137d0" providerId="LiveId" clId="{CC3B6602-FAA3-1040-9C93-90E46F8817BA}" dt="2022-02-09T21:01:37.532" v="3197" actId="478"/>
          <ac:spMkLst>
            <pc:docMk/>
            <pc:sldMk cId="97148476" sldId="717"/>
            <ac:spMk id="111" creationId="{F9204CBE-E1E6-F64D-88E2-B3DACBE271E5}"/>
          </ac:spMkLst>
        </pc:spChg>
        <pc:spChg chg="add mod">
          <ac:chgData name="Kulinich Bohdan" userId="48e65c9f34e137d0" providerId="LiveId" clId="{CC3B6602-FAA3-1040-9C93-90E46F8817BA}" dt="2022-02-09T21:10:50.800" v="3470" actId="164"/>
          <ac:spMkLst>
            <pc:docMk/>
            <pc:sldMk cId="97148476" sldId="717"/>
            <ac:spMk id="112" creationId="{F9957B96-2A3D-744D-B695-BC6EA3328881}"/>
          </ac:spMkLst>
        </pc:spChg>
        <pc:spChg chg="add mod">
          <ac:chgData name="Kulinich Bohdan" userId="48e65c9f34e137d0" providerId="LiveId" clId="{CC3B6602-FAA3-1040-9C93-90E46F8817BA}" dt="2022-02-09T21:10:50.800" v="3470" actId="164"/>
          <ac:spMkLst>
            <pc:docMk/>
            <pc:sldMk cId="97148476" sldId="717"/>
            <ac:spMk id="113" creationId="{26EBAD06-974D-9142-955B-48677B2F5D50}"/>
          </ac:spMkLst>
        </pc:spChg>
        <pc:spChg chg="add del mod">
          <ac:chgData name="Kulinich Bohdan" userId="48e65c9f34e137d0" providerId="LiveId" clId="{CC3B6602-FAA3-1040-9C93-90E46F8817BA}" dt="2022-02-09T21:01:37.532" v="3197" actId="478"/>
          <ac:spMkLst>
            <pc:docMk/>
            <pc:sldMk cId="97148476" sldId="717"/>
            <ac:spMk id="114" creationId="{ED72FCCA-18D3-BB4F-9FBA-3CD70033DCC3}"/>
          </ac:spMkLst>
        </pc:spChg>
        <pc:spChg chg="add mod topLvl">
          <ac:chgData name="Kulinich Bohdan" userId="48e65c9f34e137d0" providerId="LiveId" clId="{CC3B6602-FAA3-1040-9C93-90E46F8817BA}" dt="2022-02-09T21:11:20.765" v="3475" actId="164"/>
          <ac:spMkLst>
            <pc:docMk/>
            <pc:sldMk cId="97148476" sldId="717"/>
            <ac:spMk id="115" creationId="{7D6AB20A-F7BC-BA46-AC13-7507B757B8A4}"/>
          </ac:spMkLst>
        </pc:spChg>
        <pc:spChg chg="add mod topLvl">
          <ac:chgData name="Kulinich Bohdan" userId="48e65c9f34e137d0" providerId="LiveId" clId="{CC3B6602-FAA3-1040-9C93-90E46F8817BA}" dt="2022-02-09T21:11:20.765" v="3475" actId="164"/>
          <ac:spMkLst>
            <pc:docMk/>
            <pc:sldMk cId="97148476" sldId="717"/>
            <ac:spMk id="116" creationId="{A611131B-ADBD-3B4E-A63C-FAAE5DFF5E0E}"/>
          </ac:spMkLst>
        </pc:spChg>
        <pc:spChg chg="add mod topLvl">
          <ac:chgData name="Kulinich Bohdan" userId="48e65c9f34e137d0" providerId="LiveId" clId="{CC3B6602-FAA3-1040-9C93-90E46F8817BA}" dt="2022-02-09T21:11:20.765" v="3475" actId="164"/>
          <ac:spMkLst>
            <pc:docMk/>
            <pc:sldMk cId="97148476" sldId="717"/>
            <ac:spMk id="118" creationId="{FD51BE92-6768-184E-8B2E-E7A137339EFA}"/>
          </ac:spMkLst>
        </pc:spChg>
        <pc:spChg chg="add del mod">
          <ac:chgData name="Kulinich Bohdan" userId="48e65c9f34e137d0" providerId="LiveId" clId="{CC3B6602-FAA3-1040-9C93-90E46F8817BA}" dt="2022-02-09T21:01:39.475" v="3198" actId="478"/>
          <ac:spMkLst>
            <pc:docMk/>
            <pc:sldMk cId="97148476" sldId="717"/>
            <ac:spMk id="119" creationId="{28AF541C-3195-1C43-830F-864C1796A470}"/>
          </ac:spMkLst>
        </pc:spChg>
        <pc:spChg chg="add mod topLvl">
          <ac:chgData name="Kulinich Bohdan" userId="48e65c9f34e137d0" providerId="LiveId" clId="{CC3B6602-FAA3-1040-9C93-90E46F8817BA}" dt="2022-02-09T21:11:20.765" v="3475" actId="164"/>
          <ac:spMkLst>
            <pc:docMk/>
            <pc:sldMk cId="97148476" sldId="717"/>
            <ac:spMk id="120" creationId="{C63068DA-F82D-6143-B267-F599BFFFC5CF}"/>
          </ac:spMkLst>
        </pc:spChg>
        <pc:spChg chg="add mod topLvl">
          <ac:chgData name="Kulinich Bohdan" userId="48e65c9f34e137d0" providerId="LiveId" clId="{CC3B6602-FAA3-1040-9C93-90E46F8817BA}" dt="2022-02-09T21:11:20.765" v="3475" actId="164"/>
          <ac:spMkLst>
            <pc:docMk/>
            <pc:sldMk cId="97148476" sldId="717"/>
            <ac:spMk id="121" creationId="{744DB065-16CB-324C-91C4-1A8534852356}"/>
          </ac:spMkLst>
        </pc:spChg>
        <pc:spChg chg="add del mod">
          <ac:chgData name="Kulinich Bohdan" userId="48e65c9f34e137d0" providerId="LiveId" clId="{CC3B6602-FAA3-1040-9C93-90E46F8817BA}" dt="2022-02-09T21:01:39.475" v="3198" actId="478"/>
          <ac:spMkLst>
            <pc:docMk/>
            <pc:sldMk cId="97148476" sldId="717"/>
            <ac:spMk id="122" creationId="{3168C09C-E928-094F-A317-5A672A28B8F6}"/>
          </ac:spMkLst>
        </pc:spChg>
        <pc:spChg chg="add mod">
          <ac:chgData name="Kulinich Bohdan" userId="48e65c9f34e137d0" providerId="LiveId" clId="{CC3B6602-FAA3-1040-9C93-90E46F8817BA}" dt="2022-02-09T21:11:23.697" v="3476" actId="164"/>
          <ac:spMkLst>
            <pc:docMk/>
            <pc:sldMk cId="97148476" sldId="717"/>
            <ac:spMk id="123" creationId="{7D58EA54-C3AB-0344-8033-009A4A7D8C59}"/>
          </ac:spMkLst>
        </pc:spChg>
        <pc:spChg chg="add mod">
          <ac:chgData name="Kulinich Bohdan" userId="48e65c9f34e137d0" providerId="LiveId" clId="{CC3B6602-FAA3-1040-9C93-90E46F8817BA}" dt="2022-02-09T21:05:14.809" v="3468" actId="1036"/>
          <ac:spMkLst>
            <pc:docMk/>
            <pc:sldMk cId="97148476" sldId="717"/>
            <ac:spMk id="124" creationId="{A866DC80-EC1E-064E-AC17-CF736BC03BAE}"/>
          </ac:spMkLst>
        </pc:spChg>
        <pc:spChg chg="add mod">
          <ac:chgData name="Kulinich Bohdan" userId="48e65c9f34e137d0" providerId="LiveId" clId="{CC3B6602-FAA3-1040-9C93-90E46F8817BA}" dt="2022-02-09T21:05:14.809" v="3468" actId="1036"/>
          <ac:spMkLst>
            <pc:docMk/>
            <pc:sldMk cId="97148476" sldId="717"/>
            <ac:spMk id="125" creationId="{160CEC14-7FC0-B34D-8BF2-96248AAEB283}"/>
          </ac:spMkLst>
        </pc:spChg>
        <pc:spChg chg="add mod">
          <ac:chgData name="Kulinich Bohdan" userId="48e65c9f34e137d0" providerId="LiveId" clId="{CC3B6602-FAA3-1040-9C93-90E46F8817BA}" dt="2022-02-09T21:05:14.809" v="3468" actId="1036"/>
          <ac:spMkLst>
            <pc:docMk/>
            <pc:sldMk cId="97148476" sldId="717"/>
            <ac:spMk id="127" creationId="{A0EFF7D6-F10B-854A-A84E-360DFFE33DFD}"/>
          </ac:spMkLst>
        </pc:spChg>
        <pc:spChg chg="add mod">
          <ac:chgData name="Kulinich Bohdan" userId="48e65c9f34e137d0" providerId="LiveId" clId="{CC3B6602-FAA3-1040-9C93-90E46F8817BA}" dt="2022-02-09T21:05:14.809" v="3468" actId="1036"/>
          <ac:spMkLst>
            <pc:docMk/>
            <pc:sldMk cId="97148476" sldId="717"/>
            <ac:spMk id="128" creationId="{630864BF-12D2-254A-97AD-4FFD6F127766}"/>
          </ac:spMkLst>
        </pc:spChg>
        <pc:spChg chg="add mod">
          <ac:chgData name="Kulinich Bohdan" userId="48e65c9f34e137d0" providerId="LiveId" clId="{CC3B6602-FAA3-1040-9C93-90E46F8817BA}" dt="2022-02-09T21:05:14.809" v="3468" actId="1036"/>
          <ac:spMkLst>
            <pc:docMk/>
            <pc:sldMk cId="97148476" sldId="717"/>
            <ac:spMk id="129" creationId="{CA5D8BD4-D2BB-FC42-98B7-1C0DFF04E3B3}"/>
          </ac:spMkLst>
        </pc:spChg>
        <pc:spChg chg="add mod">
          <ac:chgData name="Kulinich Bohdan" userId="48e65c9f34e137d0" providerId="LiveId" clId="{CC3B6602-FAA3-1040-9C93-90E46F8817BA}" dt="2022-02-09T21:04:56.871" v="3433" actId="1038"/>
          <ac:spMkLst>
            <pc:docMk/>
            <pc:sldMk cId="97148476" sldId="717"/>
            <ac:spMk id="130" creationId="{DBCCA762-0769-164D-85B6-847A1E5E6F75}"/>
          </ac:spMkLst>
        </pc:spChg>
        <pc:grpChg chg="add mod">
          <ac:chgData name="Kulinich Bohdan" userId="48e65c9f34e137d0" providerId="LiveId" clId="{CC3B6602-FAA3-1040-9C93-90E46F8817BA}" dt="2022-02-09T21:11:05.115" v="3472" actId="164"/>
          <ac:grpSpMkLst>
            <pc:docMk/>
            <pc:sldMk cId="97148476" sldId="717"/>
            <ac:grpSpMk id="8" creationId="{8D7AF4AF-C253-A74E-9539-6B79D8C9F4D5}"/>
          </ac:grpSpMkLst>
        </pc:grpChg>
        <pc:grpChg chg="add mod">
          <ac:chgData name="Kulinich Bohdan" userId="48e65c9f34e137d0" providerId="LiveId" clId="{CC3B6602-FAA3-1040-9C93-90E46F8817BA}" dt="2022-02-09T21:11:10.166" v="3473" actId="164"/>
          <ac:grpSpMkLst>
            <pc:docMk/>
            <pc:sldMk cId="97148476" sldId="717"/>
            <ac:grpSpMk id="9" creationId="{81282F40-B757-254C-874C-4BA43E1A785A}"/>
          </ac:grpSpMkLst>
        </pc:grpChg>
        <pc:grpChg chg="add del mod">
          <ac:chgData name="Kulinich Bohdan" userId="48e65c9f34e137d0" providerId="LiveId" clId="{CC3B6602-FAA3-1040-9C93-90E46F8817BA}" dt="2022-02-09T21:11:17.401" v="3474" actId="165"/>
          <ac:grpSpMkLst>
            <pc:docMk/>
            <pc:sldMk cId="97148476" sldId="717"/>
            <ac:grpSpMk id="10" creationId="{50D89949-89A3-4B42-B771-CA08CFD2DEBE}"/>
          </ac:grpSpMkLst>
        </pc:grpChg>
        <pc:grpChg chg="add mod">
          <ac:chgData name="Kulinich Bohdan" userId="48e65c9f34e137d0" providerId="LiveId" clId="{CC3B6602-FAA3-1040-9C93-90E46F8817BA}" dt="2022-02-09T21:11:05.115" v="3472" actId="164"/>
          <ac:grpSpMkLst>
            <pc:docMk/>
            <pc:sldMk cId="97148476" sldId="717"/>
            <ac:grpSpMk id="11" creationId="{DCB8056C-3080-F547-B7C1-27B1316624A2}"/>
          </ac:grpSpMkLst>
        </pc:grpChg>
        <pc:grpChg chg="add mod">
          <ac:chgData name="Kulinich Bohdan" userId="48e65c9f34e137d0" providerId="LiveId" clId="{CC3B6602-FAA3-1040-9C93-90E46F8817BA}" dt="2022-02-09T21:11:10.166" v="3473" actId="164"/>
          <ac:grpSpMkLst>
            <pc:docMk/>
            <pc:sldMk cId="97148476" sldId="717"/>
            <ac:grpSpMk id="13" creationId="{92E60323-14F4-1D48-9377-F17E5BFD4220}"/>
          </ac:grpSpMkLst>
        </pc:grpChg>
        <pc:grpChg chg="add mod">
          <ac:chgData name="Kulinich Bohdan" userId="48e65c9f34e137d0" providerId="LiveId" clId="{CC3B6602-FAA3-1040-9C93-90E46F8817BA}" dt="2022-02-09T21:11:23.697" v="3476" actId="164"/>
          <ac:grpSpMkLst>
            <pc:docMk/>
            <pc:sldMk cId="97148476" sldId="717"/>
            <ac:grpSpMk id="14" creationId="{1CAA778D-D5C1-9544-AED2-43B177B93CAA}"/>
          </ac:grpSpMkLst>
        </pc:grpChg>
        <pc:grpChg chg="add mod">
          <ac:chgData name="Kulinich Bohdan" userId="48e65c9f34e137d0" providerId="LiveId" clId="{CC3B6602-FAA3-1040-9C93-90E46F8817BA}" dt="2022-02-09T21:11:23.697" v="3476" actId="164"/>
          <ac:grpSpMkLst>
            <pc:docMk/>
            <pc:sldMk cId="97148476" sldId="717"/>
            <ac:grpSpMk id="15" creationId="{A0B251EB-2E5C-BB4F-9B2F-9D85B6D0C717}"/>
          </ac:grpSpMkLst>
        </pc:grpChg>
        <pc:grpChg chg="del">
          <ac:chgData name="Kulinich Bohdan" userId="48e65c9f34e137d0" providerId="LiveId" clId="{CC3B6602-FAA3-1040-9C93-90E46F8817BA}" dt="2022-02-09T20:52:06.284" v="3078" actId="165"/>
          <ac:grpSpMkLst>
            <pc:docMk/>
            <pc:sldMk cId="97148476" sldId="717"/>
            <ac:grpSpMk id="68" creationId="{9B0708B5-D40A-274C-9131-29D8F738895E}"/>
          </ac:grpSpMkLst>
        </pc:grpChg>
        <pc:grpChg chg="del">
          <ac:chgData name="Kulinich Bohdan" userId="48e65c9f34e137d0" providerId="LiveId" clId="{CC3B6602-FAA3-1040-9C93-90E46F8817BA}" dt="2022-02-09T20:52:15.218" v="3080" actId="165"/>
          <ac:grpSpMkLst>
            <pc:docMk/>
            <pc:sldMk cId="97148476" sldId="717"/>
            <ac:grpSpMk id="79" creationId="{3CA258E7-7FF2-F242-9D13-A377ECCF6E34}"/>
          </ac:grpSpMkLst>
        </pc:grpChg>
        <pc:grpChg chg="add del mod">
          <ac:chgData name="Kulinich Bohdan" userId="48e65c9f34e137d0" providerId="LiveId" clId="{CC3B6602-FAA3-1040-9C93-90E46F8817BA}" dt="2022-02-09T20:53:01.830" v="3093" actId="478"/>
          <ac:grpSpMkLst>
            <pc:docMk/>
            <pc:sldMk cId="97148476" sldId="717"/>
            <ac:grpSpMk id="92" creationId="{E842B9CB-8C0C-694B-B469-4BDC91BBA743}"/>
          </ac:grpSpMkLst>
        </pc:grpChg>
        <pc:picChg chg="add del mod modCrop">
          <ac:chgData name="Kulinich Bohdan" userId="48e65c9f34e137d0" providerId="LiveId" clId="{CC3B6602-FAA3-1040-9C93-90E46F8817BA}" dt="2022-02-09T21:04:29.574" v="3397" actId="478"/>
          <ac:picMkLst>
            <pc:docMk/>
            <pc:sldMk cId="97148476" sldId="717"/>
            <ac:picMk id="7" creationId="{24AAEDB4-9F27-6940-A80A-EEF8745F5F20}"/>
          </ac:picMkLst>
        </pc:picChg>
        <pc:picChg chg="mod topLvl">
          <ac:chgData name="Kulinich Bohdan" userId="48e65c9f34e137d0" providerId="LiveId" clId="{CC3B6602-FAA3-1040-9C93-90E46F8817BA}" dt="2022-02-09T20:52:46.708" v="3088" actId="165"/>
          <ac:picMkLst>
            <pc:docMk/>
            <pc:sldMk cId="97148476" sldId="717"/>
            <ac:picMk id="93" creationId="{948333F6-A0A1-BB4E-B6CC-09B429F86F0C}"/>
          </ac:picMkLst>
        </pc:picChg>
        <pc:cxnChg chg="add mod">
          <ac:chgData name="Kulinich Bohdan" userId="48e65c9f34e137d0" providerId="LiveId" clId="{CC3B6602-FAA3-1040-9C93-90E46F8817BA}" dt="2022-02-09T21:10:43.451" v="3469" actId="164"/>
          <ac:cxnSpMkLst>
            <pc:docMk/>
            <pc:sldMk cId="97148476" sldId="717"/>
            <ac:cxnSpMk id="56" creationId="{5D35BC7C-32DD-FA49-9F27-6E91869625BA}"/>
          </ac:cxnSpMkLst>
        </pc:cxnChg>
        <pc:cxnChg chg="add del">
          <ac:chgData name="Kulinich Bohdan" userId="48e65c9f34e137d0" providerId="LiveId" clId="{CC3B6602-FAA3-1040-9C93-90E46F8817BA}" dt="2022-02-09T20:52:34.181" v="3086" actId="478"/>
          <ac:cxnSpMkLst>
            <pc:docMk/>
            <pc:sldMk cId="97148476" sldId="717"/>
            <ac:cxnSpMk id="59" creationId="{F22177AF-AD94-0040-B09B-FDB6854E2625}"/>
          </ac:cxnSpMkLst>
        </pc:cxnChg>
        <pc:cxnChg chg="add del">
          <ac:chgData name="Kulinich Bohdan" userId="48e65c9f34e137d0" providerId="LiveId" clId="{CC3B6602-FAA3-1040-9C93-90E46F8817BA}" dt="2022-02-09T20:52:34.181" v="3086" actId="478"/>
          <ac:cxnSpMkLst>
            <pc:docMk/>
            <pc:sldMk cId="97148476" sldId="717"/>
            <ac:cxnSpMk id="63" creationId="{F610A765-248E-344F-971B-AEABA615DBB2}"/>
          </ac:cxnSpMkLst>
        </pc:cxnChg>
        <pc:cxnChg chg="add del">
          <ac:chgData name="Kulinich Bohdan" userId="48e65c9f34e137d0" providerId="LiveId" clId="{CC3B6602-FAA3-1040-9C93-90E46F8817BA}" dt="2022-02-09T20:52:34.181" v="3086" actId="478"/>
          <ac:cxnSpMkLst>
            <pc:docMk/>
            <pc:sldMk cId="97148476" sldId="717"/>
            <ac:cxnSpMk id="64" creationId="{96D5F8BD-D9ED-0242-BC46-9470486784D6}"/>
          </ac:cxnSpMkLst>
        </pc:cxnChg>
        <pc:cxnChg chg="del mod topLvl">
          <ac:chgData name="Kulinich Bohdan" userId="48e65c9f34e137d0" providerId="LiveId" clId="{CC3B6602-FAA3-1040-9C93-90E46F8817BA}" dt="2022-02-09T20:52:10.073" v="3079" actId="478"/>
          <ac:cxnSpMkLst>
            <pc:docMk/>
            <pc:sldMk cId="97148476" sldId="717"/>
            <ac:cxnSpMk id="69" creationId="{6D432A0A-02ED-4E4E-95B4-353EEB6CBC19}"/>
          </ac:cxnSpMkLst>
        </pc:cxnChg>
        <pc:cxnChg chg="del mod topLvl">
          <ac:chgData name="Kulinich Bohdan" userId="48e65c9f34e137d0" providerId="LiveId" clId="{CC3B6602-FAA3-1040-9C93-90E46F8817BA}" dt="2022-02-09T20:52:10.073" v="3079" actId="478"/>
          <ac:cxnSpMkLst>
            <pc:docMk/>
            <pc:sldMk cId="97148476" sldId="717"/>
            <ac:cxnSpMk id="73" creationId="{A08F4845-3397-B644-B083-F25CBB518746}"/>
          </ac:cxnSpMkLst>
        </pc:cxnChg>
        <pc:cxnChg chg="del mod topLvl">
          <ac:chgData name="Kulinich Bohdan" userId="48e65c9f34e137d0" providerId="LiveId" clId="{CC3B6602-FAA3-1040-9C93-90E46F8817BA}" dt="2022-02-09T20:52:10.073" v="3079" actId="478"/>
          <ac:cxnSpMkLst>
            <pc:docMk/>
            <pc:sldMk cId="97148476" sldId="717"/>
            <ac:cxnSpMk id="74" creationId="{FC045ACF-2E44-1E4B-81A1-EC100C1991F5}"/>
          </ac:cxnSpMkLst>
        </pc:cxnChg>
        <pc:cxnChg chg="del mod topLvl">
          <ac:chgData name="Kulinich Bohdan" userId="48e65c9f34e137d0" providerId="LiveId" clId="{CC3B6602-FAA3-1040-9C93-90E46F8817BA}" dt="2022-02-09T20:52:18.248" v="3081" actId="478"/>
          <ac:cxnSpMkLst>
            <pc:docMk/>
            <pc:sldMk cId="97148476" sldId="717"/>
            <ac:cxnSpMk id="80" creationId="{2F3A1A36-793E-7241-AEDE-5EB862EEBEF8}"/>
          </ac:cxnSpMkLst>
        </pc:cxnChg>
        <pc:cxnChg chg="del mod topLvl">
          <ac:chgData name="Kulinich Bohdan" userId="48e65c9f34e137d0" providerId="LiveId" clId="{CC3B6602-FAA3-1040-9C93-90E46F8817BA}" dt="2022-02-09T20:52:18.248" v="3081" actId="478"/>
          <ac:cxnSpMkLst>
            <pc:docMk/>
            <pc:sldMk cId="97148476" sldId="717"/>
            <ac:cxnSpMk id="81" creationId="{A8FE5DE3-1DF0-BA49-B8E2-2F3E40731F82}"/>
          </ac:cxnSpMkLst>
        </pc:cxnChg>
        <pc:cxnChg chg="del mod topLvl">
          <ac:chgData name="Kulinich Bohdan" userId="48e65c9f34e137d0" providerId="LiveId" clId="{CC3B6602-FAA3-1040-9C93-90E46F8817BA}" dt="2022-02-09T20:52:18.248" v="3081" actId="478"/>
          <ac:cxnSpMkLst>
            <pc:docMk/>
            <pc:sldMk cId="97148476" sldId="717"/>
            <ac:cxnSpMk id="85" creationId="{BBCA4D90-C642-2547-8FBA-0423549B6374}"/>
          </ac:cxnSpMkLst>
        </pc:cxnChg>
        <pc:cxnChg chg="del mod topLvl">
          <ac:chgData name="Kulinich Bohdan" userId="48e65c9f34e137d0" providerId="LiveId" clId="{CC3B6602-FAA3-1040-9C93-90E46F8817BA}" dt="2022-02-09T20:52:18.248" v="3081" actId="478"/>
          <ac:cxnSpMkLst>
            <pc:docMk/>
            <pc:sldMk cId="97148476" sldId="717"/>
            <ac:cxnSpMk id="86" creationId="{5AED3741-5F52-9C48-BCFC-03C7354CBB42}"/>
          </ac:cxnSpMkLst>
        </pc:cxnChg>
        <pc:cxnChg chg="mod topLvl">
          <ac:chgData name="Kulinich Bohdan" userId="48e65c9f34e137d0" providerId="LiveId" clId="{CC3B6602-FAA3-1040-9C93-90E46F8817BA}" dt="2022-02-09T20:52:46.708" v="3088" actId="165"/>
          <ac:cxnSpMkLst>
            <pc:docMk/>
            <pc:sldMk cId="97148476" sldId="717"/>
            <ac:cxnSpMk id="95" creationId="{5CFD6688-29BB-5243-A2FE-A0F217DE813A}"/>
          </ac:cxnSpMkLst>
        </pc:cxnChg>
        <pc:cxnChg chg="add mod">
          <ac:chgData name="Kulinich Bohdan" userId="48e65c9f34e137d0" providerId="LiveId" clId="{CC3B6602-FAA3-1040-9C93-90E46F8817BA}" dt="2022-02-09T21:10:50.800" v="3470" actId="164"/>
          <ac:cxnSpMkLst>
            <pc:docMk/>
            <pc:sldMk cId="97148476" sldId="717"/>
            <ac:cxnSpMk id="109" creationId="{CB2CE6F3-500E-7846-A2DB-52EC9A7392EE}"/>
          </ac:cxnSpMkLst>
        </pc:cxnChg>
        <pc:cxnChg chg="add mod topLvl">
          <ac:chgData name="Kulinich Bohdan" userId="48e65c9f34e137d0" providerId="LiveId" clId="{CC3B6602-FAA3-1040-9C93-90E46F8817BA}" dt="2022-02-09T21:11:20.765" v="3475" actId="164"/>
          <ac:cxnSpMkLst>
            <pc:docMk/>
            <pc:sldMk cId="97148476" sldId="717"/>
            <ac:cxnSpMk id="117" creationId="{874CD40F-D9F5-6D4A-81AA-25820F52857A}"/>
          </ac:cxnSpMkLst>
        </pc:cxnChg>
        <pc:cxnChg chg="add mod">
          <ac:chgData name="Kulinich Bohdan" userId="48e65c9f34e137d0" providerId="LiveId" clId="{CC3B6602-FAA3-1040-9C93-90E46F8817BA}" dt="2022-02-09T21:05:14.809" v="3468" actId="1036"/>
          <ac:cxnSpMkLst>
            <pc:docMk/>
            <pc:sldMk cId="97148476" sldId="717"/>
            <ac:cxnSpMk id="126" creationId="{EAAA27FF-5586-724F-8B05-1797821BCC96}"/>
          </ac:cxnSpMkLst>
        </pc:cxnChg>
      </pc:sldChg>
      <pc:sldChg chg="addSp delSp modSp add mod delAnim modAnim">
        <pc:chgData name="Kulinich Bohdan" userId="48e65c9f34e137d0" providerId="LiveId" clId="{CC3B6602-FAA3-1040-9C93-90E46F8817BA}" dt="2022-02-10T14:35:25.070" v="4142" actId="21"/>
        <pc:sldMkLst>
          <pc:docMk/>
          <pc:sldMk cId="817570505" sldId="718"/>
        </pc:sldMkLst>
        <pc:spChg chg="mod">
          <ac:chgData name="Kulinich Bohdan" userId="48e65c9f34e137d0" providerId="LiveId" clId="{CC3B6602-FAA3-1040-9C93-90E46F8817BA}" dt="2022-02-10T13:52:10.138" v="3981" actId="166"/>
          <ac:spMkLst>
            <pc:docMk/>
            <pc:sldMk cId="817570505" sldId="718"/>
            <ac:spMk id="6" creationId="{4CD1B612-D16C-4F70-8335-78480BFE8EC8}"/>
          </ac:spMkLst>
        </pc:spChg>
        <pc:spChg chg="mod modVis">
          <ac:chgData name="Kulinich Bohdan" userId="48e65c9f34e137d0" providerId="LiveId" clId="{CC3B6602-FAA3-1040-9C93-90E46F8817BA}" dt="2022-02-10T13:51:42.372" v="3979" actId="166"/>
          <ac:spMkLst>
            <pc:docMk/>
            <pc:sldMk cId="817570505" sldId="718"/>
            <ac:spMk id="11" creationId="{F8098BFC-1F31-3245-9D67-7850EEB16E49}"/>
          </ac:spMkLst>
        </pc:spChg>
        <pc:spChg chg="mod">
          <ac:chgData name="Kulinich Bohdan" userId="48e65c9f34e137d0" providerId="LiveId" clId="{CC3B6602-FAA3-1040-9C93-90E46F8817BA}" dt="2022-02-10T13:51:53.303" v="3980" actId="166"/>
          <ac:spMkLst>
            <pc:docMk/>
            <pc:sldMk cId="817570505" sldId="718"/>
            <ac:spMk id="12" creationId="{97485A41-1798-4E95-BC09-FD81F2E9BF93}"/>
          </ac:spMkLst>
        </pc:spChg>
        <pc:spChg chg="mod modVis">
          <ac:chgData name="Kulinich Bohdan" userId="48e65c9f34e137d0" providerId="LiveId" clId="{CC3B6602-FAA3-1040-9C93-90E46F8817BA}" dt="2022-02-10T13:51:42.372" v="3979" actId="166"/>
          <ac:spMkLst>
            <pc:docMk/>
            <pc:sldMk cId="817570505" sldId="718"/>
            <ac:spMk id="14" creationId="{77A5BBD8-5574-4F08-AF1D-324733C7635A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21" creationId="{55481771-6E55-1545-B023-97134C610850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22" creationId="{4E763BBC-746B-C046-A0B8-3298742F7E17}"/>
          </ac:spMkLst>
        </pc:spChg>
        <pc:spChg chg="del mod topLvl">
          <ac:chgData name="Kulinich Bohdan" userId="48e65c9f34e137d0" providerId="LiveId" clId="{CC3B6602-FAA3-1040-9C93-90E46F8817BA}" dt="2022-02-10T13:37:17.720" v="3654" actId="478"/>
          <ac:spMkLst>
            <pc:docMk/>
            <pc:sldMk cId="817570505" sldId="718"/>
            <ac:spMk id="23" creationId="{B850BE72-63DE-AC43-8510-3A627E4A047D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24" creationId="{326426B8-1988-3A41-9787-E9414608F645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63" creationId="{DC39FCD2-3CDC-044D-B845-4D7CB80457CE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64" creationId="{CD7BCF5A-E5AB-B643-B2DE-FBAD9EC71040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65" creationId="{30F62A82-FC1A-DD47-BEDF-C6AE6B229481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66" creationId="{89215C71-CAF4-E446-85EA-3F56F8B5825F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67" creationId="{4D3C4973-CBDA-2C4E-9478-678FDF17BE0B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68" creationId="{AE2F2AE1-CEF5-2147-9E4A-A5FAE1F55203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69" creationId="{21F92A73-7131-D344-BA27-E029E7EE66DD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0" creationId="{344B8278-1518-2842-A19A-4B527FB29F96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1" creationId="{A529A0F0-D0B1-BB4C-B651-32910927DBE3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2" creationId="{A812CD03-DCA9-1E4F-9280-937AA7486AA8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3" creationId="{1722A560-06F7-D245-A48C-31C50FDAAC11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4" creationId="{52CFB802-D650-A645-9623-1D8F3D633C19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5" creationId="{A2577598-8FA9-BA43-9CA5-49E968AB3901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6" creationId="{47CDE73A-EFF7-9840-A9B2-BF0AB949BA4A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7" creationId="{21F7649D-30B0-1345-98F8-14C0CDF569C2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8" creationId="{7C5D30FB-8EB7-E940-9E54-F2467ABB9F38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79" creationId="{A7F60514-01DF-E648-9158-EAE0706C9E77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0" creationId="{53F78024-E49B-F542-B823-55811EE6EF7D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1" creationId="{335D4C0E-D120-0C44-B0AC-8DADC143FBCA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2" creationId="{F82F8256-8F73-8148-A698-B3E57A1468C9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3" creationId="{727BFEF3-BAA9-EA4C-B0C4-997112CE8452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4" creationId="{748B2715-24E9-8040-94DE-B5C2E679331D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5" creationId="{8D0C1CBF-04B9-8B48-B5DA-977D323E69A7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6" creationId="{C6D133FF-984C-D34E-AB81-E3378369DC71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7" creationId="{0E0A0AE7-7E67-5840-ACFA-D8004580509E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8" creationId="{3B807167-40F6-DD41-935D-7F8A50D95966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89" creationId="{A07ECEF0-6314-0D43-A6D2-CD368B6CE2FA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0" creationId="{6F7E383E-FC00-F044-BA40-C05A10BAA68C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1" creationId="{CBFA222A-BFE8-684F-9EE8-442F1037045D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2" creationId="{DAC4776D-D050-9948-A0C6-171CF34B6A3C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3" creationId="{FA77AE6F-1E86-324D-B75C-20CFE54B7DDC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4" creationId="{5AB9BBD6-F924-D641-BA08-902C4821A3B3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5" creationId="{27C9D9E0-6C8A-3C4D-8088-C090B2CCA39D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6" creationId="{F38CE954-9061-5B48-AB92-B87EA3802246}"/>
          </ac:spMkLst>
        </pc:spChg>
        <pc:spChg chg="mod topLvl">
          <ac:chgData name="Kulinich Bohdan" userId="48e65c9f34e137d0" providerId="LiveId" clId="{CC3B6602-FAA3-1040-9C93-90E46F8817BA}" dt="2022-02-10T13:48:17.928" v="3883" actId="164"/>
          <ac:spMkLst>
            <pc:docMk/>
            <pc:sldMk cId="817570505" sldId="718"/>
            <ac:spMk id="97" creationId="{3E4B2DCA-34E3-6541-A750-2D8D50F76EB1}"/>
          </ac:spMkLst>
        </pc:spChg>
        <pc:spChg chg="mod topLvl">
          <ac:chgData name="Kulinich Bohdan" userId="48e65c9f34e137d0" providerId="LiveId" clId="{CC3B6602-FAA3-1040-9C93-90E46F8817BA}" dt="2022-02-10T13:39:59.769" v="3704" actId="164"/>
          <ac:spMkLst>
            <pc:docMk/>
            <pc:sldMk cId="817570505" sldId="718"/>
            <ac:spMk id="98" creationId="{5A24D0EE-099C-CD45-AE0F-A1AB59E89223}"/>
          </ac:spMkLst>
        </pc:spChg>
        <pc:spChg chg="mod topLvl">
          <ac:chgData name="Kulinich Bohdan" userId="48e65c9f34e137d0" providerId="LiveId" clId="{CC3B6602-FAA3-1040-9C93-90E46F8817BA}" dt="2022-02-10T13:50:36.593" v="3952" actId="14100"/>
          <ac:spMkLst>
            <pc:docMk/>
            <pc:sldMk cId="817570505" sldId="718"/>
            <ac:spMk id="99" creationId="{54D0EF40-517C-F746-8D86-00C6760153BF}"/>
          </ac:spMkLst>
        </pc:spChg>
        <pc:spChg chg="del mod topLvl">
          <ac:chgData name="Kulinich Bohdan" userId="48e65c9f34e137d0" providerId="LiveId" clId="{CC3B6602-FAA3-1040-9C93-90E46F8817BA}" dt="2022-02-10T13:39:09.915" v="3701" actId="478"/>
          <ac:spMkLst>
            <pc:docMk/>
            <pc:sldMk cId="817570505" sldId="718"/>
            <ac:spMk id="100" creationId="{78C826E4-F476-9349-8E62-909B65DE6895}"/>
          </ac:spMkLst>
        </pc:spChg>
        <pc:spChg chg="del mod topLvl">
          <ac:chgData name="Kulinich Bohdan" userId="48e65c9f34e137d0" providerId="LiveId" clId="{CC3B6602-FAA3-1040-9C93-90E46F8817BA}" dt="2022-02-10T13:39:09.915" v="3701" actId="478"/>
          <ac:spMkLst>
            <pc:docMk/>
            <pc:sldMk cId="817570505" sldId="718"/>
            <ac:spMk id="101" creationId="{D3A235B7-EF57-344D-94F0-894B1ADD1DD2}"/>
          </ac:spMkLst>
        </pc:spChg>
        <pc:spChg chg="del mod topLvl">
          <ac:chgData name="Kulinich Bohdan" userId="48e65c9f34e137d0" providerId="LiveId" clId="{CC3B6602-FAA3-1040-9C93-90E46F8817BA}" dt="2022-02-10T13:37:20.142" v="3655" actId="478"/>
          <ac:spMkLst>
            <pc:docMk/>
            <pc:sldMk cId="817570505" sldId="718"/>
            <ac:spMk id="105" creationId="{B4EAA9AF-9EFE-4940-A98B-F5FF098B8D93}"/>
          </ac:spMkLst>
        </pc:spChg>
        <pc:spChg chg="add mod">
          <ac:chgData name="Kulinich Bohdan" userId="48e65c9f34e137d0" providerId="LiveId" clId="{CC3B6602-FAA3-1040-9C93-90E46F8817BA}" dt="2022-02-10T13:50:32.355" v="3947" actId="14100"/>
          <ac:spMkLst>
            <pc:docMk/>
            <pc:sldMk cId="817570505" sldId="718"/>
            <ac:spMk id="106" creationId="{1C0A203C-9D89-9642-A1F8-5EFE6FFCA094}"/>
          </ac:spMkLst>
        </pc:spChg>
        <pc:spChg chg="add mod">
          <ac:chgData name="Kulinich Bohdan" userId="48e65c9f34e137d0" providerId="LiveId" clId="{CC3B6602-FAA3-1040-9C93-90E46F8817BA}" dt="2022-02-10T13:39:59.769" v="3704" actId="164"/>
          <ac:spMkLst>
            <pc:docMk/>
            <pc:sldMk cId="817570505" sldId="718"/>
            <ac:spMk id="107" creationId="{08794AAC-36B4-514B-97FA-BB727689177A}"/>
          </ac:spMkLst>
        </pc:spChg>
        <pc:spChg chg="add mod">
          <ac:chgData name="Kulinich Bohdan" userId="48e65c9f34e137d0" providerId="LiveId" clId="{CC3B6602-FAA3-1040-9C93-90E46F8817BA}" dt="2022-02-10T13:51:22.158" v="3973" actId="1035"/>
          <ac:spMkLst>
            <pc:docMk/>
            <pc:sldMk cId="817570505" sldId="718"/>
            <ac:spMk id="109" creationId="{2C4080F6-C73A-C948-AB5D-17D4777D388F}"/>
          </ac:spMkLst>
        </pc:spChg>
        <pc:spChg chg="add mod">
          <ac:chgData name="Kulinich Bohdan" userId="48e65c9f34e137d0" providerId="LiveId" clId="{CC3B6602-FAA3-1040-9C93-90E46F8817BA}" dt="2022-02-10T13:47:42.934" v="3876" actId="164"/>
          <ac:spMkLst>
            <pc:docMk/>
            <pc:sldMk cId="817570505" sldId="718"/>
            <ac:spMk id="110" creationId="{AB6301A9-E907-544F-8F44-51B3D499DF64}"/>
          </ac:spMkLst>
        </pc:spChg>
        <pc:spChg chg="add mod">
          <ac:chgData name="Kulinich Bohdan" userId="48e65c9f34e137d0" providerId="LiveId" clId="{CC3B6602-FAA3-1040-9C93-90E46F8817BA}" dt="2022-02-10T13:51:24.757" v="3975" actId="1038"/>
          <ac:spMkLst>
            <pc:docMk/>
            <pc:sldMk cId="817570505" sldId="718"/>
            <ac:spMk id="111" creationId="{470B9894-4207-DC43-9250-05D7728E1017}"/>
          </ac:spMkLst>
        </pc:spChg>
        <pc:spChg chg="add mod">
          <ac:chgData name="Kulinich Bohdan" userId="48e65c9f34e137d0" providerId="LiveId" clId="{CC3B6602-FAA3-1040-9C93-90E46F8817BA}" dt="2022-02-10T13:47:42.934" v="3876" actId="164"/>
          <ac:spMkLst>
            <pc:docMk/>
            <pc:sldMk cId="817570505" sldId="718"/>
            <ac:spMk id="112" creationId="{59FCC692-B582-BB44-8371-ED90A75E28DA}"/>
          </ac:spMkLst>
        </pc:spChg>
        <pc:spChg chg="add del mod">
          <ac:chgData name="Kulinich Bohdan" userId="48e65c9f34e137d0" providerId="LiveId" clId="{CC3B6602-FAA3-1040-9C93-90E46F8817BA}" dt="2022-02-10T14:35:25.070" v="4142" actId="21"/>
          <ac:spMkLst>
            <pc:docMk/>
            <pc:sldMk cId="817570505" sldId="718"/>
            <ac:spMk id="116" creationId="{3D3B4755-82A7-654F-84F9-2F740D4B033A}"/>
          </ac:spMkLst>
        </pc:spChg>
        <pc:grpChg chg="mod">
          <ac:chgData name="Kulinich Bohdan" userId="48e65c9f34e137d0" providerId="LiveId" clId="{CC3B6602-FAA3-1040-9C93-90E46F8817BA}" dt="2022-02-10T13:51:53.303" v="3980" actId="166"/>
          <ac:grpSpMkLst>
            <pc:docMk/>
            <pc:sldMk cId="817570505" sldId="718"/>
            <ac:grpSpMk id="4" creationId="{F031B22B-F0AC-47B8-BCB2-56FABAE416CF}"/>
          </ac:grpSpMkLst>
        </pc:grpChg>
        <pc:grpChg chg="del mod">
          <ac:chgData name="Kulinich Bohdan" userId="48e65c9f34e137d0" providerId="LiveId" clId="{CC3B6602-FAA3-1040-9C93-90E46F8817BA}" dt="2022-02-10T13:33:48.966" v="3647" actId="165"/>
          <ac:grpSpMkLst>
            <pc:docMk/>
            <pc:sldMk cId="817570505" sldId="718"/>
            <ac:grpSpMk id="10" creationId="{FF5D8D34-D1BB-CF42-B99A-6F217E5A553C}"/>
          </ac:grpSpMkLst>
        </pc:grpChg>
        <pc:grpChg chg="add mod modVis">
          <ac:chgData name="Kulinich Bohdan" userId="48e65c9f34e137d0" providerId="LiveId" clId="{CC3B6602-FAA3-1040-9C93-90E46F8817BA}" dt="2022-02-10T13:48:36.129" v="3889" actId="14429"/>
          <ac:grpSpMkLst>
            <pc:docMk/>
            <pc:sldMk cId="817570505" sldId="718"/>
            <ac:grpSpMk id="108" creationId="{8DC2FA59-6564-3544-8409-4E801E9D2230}"/>
          </ac:grpSpMkLst>
        </pc:grpChg>
        <pc:grpChg chg="add mod modVis">
          <ac:chgData name="Kulinich Bohdan" userId="48e65c9f34e137d0" providerId="LiveId" clId="{CC3B6602-FAA3-1040-9C93-90E46F8817BA}" dt="2022-02-10T13:48:51.595" v="3893" actId="14429"/>
          <ac:grpSpMkLst>
            <pc:docMk/>
            <pc:sldMk cId="817570505" sldId="718"/>
            <ac:grpSpMk id="114" creationId="{4ADDAEC3-FE7C-5F4F-89CB-BAB07D8580CF}"/>
          </ac:grpSpMkLst>
        </pc:grpChg>
        <pc:grpChg chg="add mod">
          <ac:chgData name="Kulinich Bohdan" userId="48e65c9f34e137d0" providerId="LiveId" clId="{CC3B6602-FAA3-1040-9C93-90E46F8817BA}" dt="2022-02-10T13:48:17.928" v="3883" actId="164"/>
          <ac:grpSpMkLst>
            <pc:docMk/>
            <pc:sldMk cId="817570505" sldId="718"/>
            <ac:grpSpMk id="115" creationId="{7F3458EA-BDD3-1246-820B-51C065927B1D}"/>
          </ac:grpSpMkLst>
        </pc:grpChg>
        <pc:picChg chg="mod">
          <ac:chgData name="Kulinich Bohdan" userId="48e65c9f34e137d0" providerId="LiveId" clId="{CC3B6602-FAA3-1040-9C93-90E46F8817BA}" dt="2022-02-10T13:51:53.303" v="3980" actId="166"/>
          <ac:picMkLst>
            <pc:docMk/>
            <pc:sldMk cId="817570505" sldId="718"/>
            <ac:picMk id="5" creationId="{524138EE-281B-4901-B6AB-6050313E102D}"/>
          </ac:picMkLst>
        </pc:picChg>
        <pc:picChg chg="mod modVis">
          <ac:chgData name="Kulinich Bohdan" userId="48e65c9f34e137d0" providerId="LiveId" clId="{CC3B6602-FAA3-1040-9C93-90E46F8817BA}" dt="2022-02-10T13:51:42.372" v="3979" actId="166"/>
          <ac:picMkLst>
            <pc:docMk/>
            <pc:sldMk cId="817570505" sldId="718"/>
            <ac:picMk id="13" creationId="{9BBF827E-5082-4894-858E-CC1F17B8CC0E}"/>
          </ac:picMkLst>
        </pc:picChg>
        <pc:picChg chg="mod topLvl">
          <ac:chgData name="Kulinich Bohdan" userId="48e65c9f34e137d0" providerId="LiveId" clId="{CC3B6602-FAA3-1040-9C93-90E46F8817BA}" dt="2022-02-10T13:48:17.928" v="3883" actId="164"/>
          <ac:picMkLst>
            <pc:docMk/>
            <pc:sldMk cId="817570505" sldId="718"/>
            <ac:picMk id="15" creationId="{7942EF36-71ED-2B4F-BB6F-80A3C8343F43}"/>
          </ac:picMkLst>
        </pc:pic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19" creationId="{C6CC1A8B-2DF4-904F-95C6-FD422ED2BDA2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20" creationId="{302D4FFC-4CB2-5148-813B-34E043615E82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25" creationId="{470A3BFF-206A-0C41-91B4-3FB4A34B4276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26" creationId="{BD6C7903-600A-3F47-BCA5-A15525EA82E7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27" creationId="{FC7A3D0F-295B-FB41-B17E-6436B3E2053E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28" creationId="{3459FA0F-6D00-E848-AD93-ACAB227DAE46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29" creationId="{0AE69094-EFAA-8242-B0A7-7041ED007025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0" creationId="{89CA7B22-81D5-5944-ABDB-62BBE2363DAB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1" creationId="{8E879A55-ECD8-D246-87D5-01939C556852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2" creationId="{29011723-021C-7A4C-9F18-8EEC37B07C4B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3" creationId="{E41D3A55-F932-D348-B59D-3768BD538112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4" creationId="{96361629-FCA8-7349-89BB-11D9C5B0D0D9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5" creationId="{E731F140-8C24-DA43-8688-069A4D1103E8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6" creationId="{1A6A157B-5B12-9645-8704-E53C194E95E5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7" creationId="{0C994436-99ED-FC48-BE5E-4AA58568405C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8" creationId="{A8E2C382-E009-BF49-B560-08C98F082960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39" creationId="{2CE9C810-8E88-9D47-A9EA-6B74A2D9217C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0" creationId="{57E0241F-E17D-AE4A-AA5F-E913A8F05884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1" creationId="{266A4BF5-F95E-0D4C-9213-571CDDC8E380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2" creationId="{6D23F279-4835-6740-9B77-604D5C9164C6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3" creationId="{A919A19E-7EFC-DD4B-BA61-E0D9CCA786D7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4" creationId="{6463EC79-6A8E-9C44-9115-33620FD37864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5" creationId="{5A028226-DD18-1B43-A1E8-4AB98D2FA7CF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6" creationId="{E79602D1-0FA2-EA46-B7B0-B61B77F864C8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7" creationId="{FB8AC0C0-F792-BC45-9105-ED122BA3E84F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8" creationId="{17F56A08-EBBB-F246-A6EC-61C2C7167B06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49" creationId="{F2575F40-B2A4-4445-8E39-0758D2A426CD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0" creationId="{5DD869F2-601B-454B-AAF3-BA954994ABE0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1" creationId="{7ED0741F-7E90-284A-A528-DAE16B8BA36E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2" creationId="{3751C50C-51CC-5A46-A4DB-7EB8B2363FDA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3" creationId="{03B138B2-62B7-8145-B658-85E5E8F69F3E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4" creationId="{A300298C-B57D-DA46-9B86-345591A3B935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5" creationId="{409A0848-722E-0F41-A587-403B241D524A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6" creationId="{C1F0284E-D845-3743-BF8B-FE7B6A332EDA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7" creationId="{7E9DE945-9788-9A42-B237-7D2DA53125AE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8" creationId="{AA6F2137-D3D7-9440-A1DB-BBFCA1A12894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59" creationId="{707DD41E-AB6F-2F44-981A-E810D3EB1708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60" creationId="{4878DE1B-E860-DA46-B7CB-2BC6442C9DD7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61" creationId="{1ABA38B8-6BC2-FA4F-9EA5-E7E0DACC381B}"/>
          </ac:cxnSpMkLst>
        </pc:cxnChg>
        <pc:cxnChg chg="mod topLvl">
          <ac:chgData name="Kulinich Bohdan" userId="48e65c9f34e137d0" providerId="LiveId" clId="{CC3B6602-FAA3-1040-9C93-90E46F8817BA}" dt="2022-02-10T13:48:17.928" v="3883" actId="164"/>
          <ac:cxnSpMkLst>
            <pc:docMk/>
            <pc:sldMk cId="817570505" sldId="718"/>
            <ac:cxnSpMk id="62" creationId="{A012DEDD-B79B-A245-BEA5-8E38E28E5830}"/>
          </ac:cxnSpMkLst>
        </pc:cxnChg>
        <pc:cxnChg chg="mod topLvl">
          <ac:chgData name="Kulinich Bohdan" userId="48e65c9f34e137d0" providerId="LiveId" clId="{CC3B6602-FAA3-1040-9C93-90E46F8817BA}" dt="2022-02-10T13:45:20.077" v="3726" actId="693"/>
          <ac:cxnSpMkLst>
            <pc:docMk/>
            <pc:sldMk cId="817570505" sldId="718"/>
            <ac:cxnSpMk id="102" creationId="{37A76546-68FE-DC44-8675-19B5FA0C398F}"/>
          </ac:cxnSpMkLst>
        </pc:cxnChg>
        <pc:cxnChg chg="del mod topLvl">
          <ac:chgData name="Kulinich Bohdan" userId="48e65c9f34e137d0" providerId="LiveId" clId="{CC3B6602-FAA3-1040-9C93-90E46F8817BA}" dt="2022-02-10T13:37:12.945" v="3652" actId="478"/>
          <ac:cxnSpMkLst>
            <pc:docMk/>
            <pc:sldMk cId="817570505" sldId="718"/>
            <ac:cxnSpMk id="103" creationId="{C6DBBE3B-BFC6-A945-8332-31A36DDD3706}"/>
          </ac:cxnSpMkLst>
        </pc:cxnChg>
        <pc:cxnChg chg="del mod topLvl">
          <ac:chgData name="Kulinich Bohdan" userId="48e65c9f34e137d0" providerId="LiveId" clId="{CC3B6602-FAA3-1040-9C93-90E46F8817BA}" dt="2022-02-10T13:37:15.047" v="3653" actId="478"/>
          <ac:cxnSpMkLst>
            <pc:docMk/>
            <pc:sldMk cId="817570505" sldId="718"/>
            <ac:cxnSpMk id="104" creationId="{B6711F44-C778-764B-B31B-CDEA08102423}"/>
          </ac:cxnSpMkLst>
        </pc:cxnChg>
        <pc:cxnChg chg="add mod">
          <ac:chgData name="Kulinich Bohdan" userId="48e65c9f34e137d0" providerId="LiveId" clId="{CC3B6602-FAA3-1040-9C93-90E46F8817BA}" dt="2022-02-10T13:47:42.934" v="3876" actId="164"/>
          <ac:cxnSpMkLst>
            <pc:docMk/>
            <pc:sldMk cId="817570505" sldId="718"/>
            <ac:cxnSpMk id="113" creationId="{E000C267-25F9-B940-AFE0-3C515B282162}"/>
          </ac:cxnSpMkLst>
        </pc:cxnChg>
      </pc:sldChg>
      <pc:sldChg chg="addSp delSp modSp add mod delAnim modAnim">
        <pc:chgData name="Kulinich Bohdan" userId="48e65c9f34e137d0" providerId="LiveId" clId="{CC3B6602-FAA3-1040-9C93-90E46F8817BA}" dt="2022-02-10T17:11:22.618" v="5051" actId="14429"/>
        <pc:sldMkLst>
          <pc:docMk/>
          <pc:sldMk cId="3483731337" sldId="719"/>
        </pc:sldMkLst>
        <pc:spChg chg="mod">
          <ac:chgData name="Kulinich Bohdan" userId="48e65c9f34e137d0" providerId="LiveId" clId="{CC3B6602-FAA3-1040-9C93-90E46F8817BA}" dt="2022-02-10T15:59:52.883" v="4289" actId="14100"/>
          <ac:spMkLst>
            <pc:docMk/>
            <pc:sldMk cId="3483731337" sldId="719"/>
            <ac:spMk id="6" creationId="{4CD1B612-D16C-4F70-8335-78480BFE8EC8}"/>
          </ac:spMkLst>
        </pc:spChg>
        <pc:spChg chg="mod modVis">
          <ac:chgData name="Kulinich Bohdan" userId="48e65c9f34e137d0" providerId="LiveId" clId="{CC3B6602-FAA3-1040-9C93-90E46F8817BA}" dt="2022-02-10T16:28:21.624" v="5032" actId="166"/>
          <ac:spMkLst>
            <pc:docMk/>
            <pc:sldMk cId="3483731337" sldId="719"/>
            <ac:spMk id="11" creationId="{F8098BFC-1F31-3245-9D67-7850EEB16E49}"/>
          </ac:spMkLst>
        </pc:spChg>
        <pc:spChg chg="mod">
          <ac:chgData name="Kulinich Bohdan" userId="48e65c9f34e137d0" providerId="LiveId" clId="{CC3B6602-FAA3-1040-9C93-90E46F8817BA}" dt="2022-02-10T16:28:31.768" v="5033" actId="166"/>
          <ac:spMkLst>
            <pc:docMk/>
            <pc:sldMk cId="3483731337" sldId="719"/>
            <ac:spMk id="12" creationId="{97485A41-1798-4E95-BC09-FD81F2E9BF93}"/>
          </ac:spMkLst>
        </pc:spChg>
        <pc:spChg chg="mod modVis">
          <ac:chgData name="Kulinich Bohdan" userId="48e65c9f34e137d0" providerId="LiveId" clId="{CC3B6602-FAA3-1040-9C93-90E46F8817BA}" dt="2022-02-10T16:28:21.624" v="5032" actId="166"/>
          <ac:spMkLst>
            <pc:docMk/>
            <pc:sldMk cId="3483731337" sldId="719"/>
            <ac:spMk id="14" creationId="{77A5BBD8-5574-4F08-AF1D-324733C7635A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21" creationId="{55481771-6E55-1545-B023-97134C610850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22" creationId="{4E763BBC-746B-C046-A0B8-3298742F7E17}"/>
          </ac:spMkLst>
        </pc:spChg>
        <pc:spChg chg="del mod topLvl">
          <ac:chgData name="Kulinich Bohdan" userId="48e65c9f34e137d0" providerId="LiveId" clId="{CC3B6602-FAA3-1040-9C93-90E46F8817BA}" dt="2022-02-10T14:27:39.603" v="4060" actId="478"/>
          <ac:spMkLst>
            <pc:docMk/>
            <pc:sldMk cId="3483731337" sldId="719"/>
            <ac:spMk id="23" creationId="{B850BE72-63DE-AC43-8510-3A627E4A047D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24" creationId="{326426B8-1988-3A41-9787-E9414608F645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63" creationId="{DC39FCD2-3CDC-044D-B845-4D7CB80457CE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64" creationId="{CD7BCF5A-E5AB-B643-B2DE-FBAD9EC71040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65" creationId="{30F62A82-FC1A-DD47-BEDF-C6AE6B229481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66" creationId="{89215C71-CAF4-E446-85EA-3F56F8B5825F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67" creationId="{4D3C4973-CBDA-2C4E-9478-678FDF17BE0B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68" creationId="{AE2F2AE1-CEF5-2147-9E4A-A5FAE1F55203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69" creationId="{21F92A73-7131-D344-BA27-E029E7EE66DD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0" creationId="{344B8278-1518-2842-A19A-4B527FB29F96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1" creationId="{A529A0F0-D0B1-BB4C-B651-32910927DBE3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2" creationId="{A812CD03-DCA9-1E4F-9280-937AA7486AA8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3" creationId="{1722A560-06F7-D245-A48C-31C50FDAAC11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4" creationId="{52CFB802-D650-A645-9623-1D8F3D633C19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5" creationId="{A2577598-8FA9-BA43-9CA5-49E968AB3901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6" creationId="{47CDE73A-EFF7-9840-A9B2-BF0AB949BA4A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7" creationId="{21F7649D-30B0-1345-98F8-14C0CDF569C2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8" creationId="{7C5D30FB-8EB7-E940-9E54-F2467ABB9F38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79" creationId="{A7F60514-01DF-E648-9158-EAE0706C9E77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0" creationId="{53F78024-E49B-F542-B823-55811EE6EF7D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1" creationId="{335D4C0E-D120-0C44-B0AC-8DADC143FBCA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2" creationId="{F82F8256-8F73-8148-A698-B3E57A1468C9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3" creationId="{727BFEF3-BAA9-EA4C-B0C4-997112CE8452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4" creationId="{748B2715-24E9-8040-94DE-B5C2E679331D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5" creationId="{8D0C1CBF-04B9-8B48-B5DA-977D323E69A7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6" creationId="{C6D133FF-984C-D34E-AB81-E3378369DC71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7" creationId="{0E0A0AE7-7E67-5840-ACFA-D8004580509E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8" creationId="{3B807167-40F6-DD41-935D-7F8A50D95966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89" creationId="{A07ECEF0-6314-0D43-A6D2-CD368B6CE2FA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0" creationId="{6F7E383E-FC00-F044-BA40-C05A10BAA68C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1" creationId="{CBFA222A-BFE8-684F-9EE8-442F1037045D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2" creationId="{DAC4776D-D050-9948-A0C6-171CF34B6A3C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3" creationId="{FA77AE6F-1E86-324D-B75C-20CFE54B7DDC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4" creationId="{5AB9BBD6-F924-D641-BA08-902C4821A3B3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5" creationId="{27C9D9E0-6C8A-3C4D-8088-C090B2CCA39D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6" creationId="{F38CE954-9061-5B48-AB92-B87EA3802246}"/>
          </ac:spMkLst>
        </pc:spChg>
        <pc:spChg chg="mod topLvl">
          <ac:chgData name="Kulinich Bohdan" userId="48e65c9f34e137d0" providerId="LiveId" clId="{CC3B6602-FAA3-1040-9C93-90E46F8817BA}" dt="2022-02-10T14:37:52.010" v="4181" actId="164"/>
          <ac:spMkLst>
            <pc:docMk/>
            <pc:sldMk cId="3483731337" sldId="719"/>
            <ac:spMk id="97" creationId="{3E4B2DCA-34E3-6541-A750-2D8D50F76EB1}"/>
          </ac:spMkLst>
        </pc:spChg>
        <pc:spChg chg="mod topLvl">
          <ac:chgData name="Kulinich Bohdan" userId="48e65c9f34e137d0" providerId="LiveId" clId="{CC3B6602-FAA3-1040-9C93-90E46F8817BA}" dt="2022-02-10T14:37:06.539" v="4173" actId="164"/>
          <ac:spMkLst>
            <pc:docMk/>
            <pc:sldMk cId="3483731337" sldId="719"/>
            <ac:spMk id="98" creationId="{5A24D0EE-099C-CD45-AE0F-A1AB59E89223}"/>
          </ac:spMkLst>
        </pc:spChg>
        <pc:spChg chg="mod topLvl">
          <ac:chgData name="Kulinich Bohdan" userId="48e65c9f34e137d0" providerId="LiveId" clId="{CC3B6602-FAA3-1040-9C93-90E46F8817BA}" dt="2022-02-10T14:37:06.539" v="4173" actId="164"/>
          <ac:spMkLst>
            <pc:docMk/>
            <pc:sldMk cId="3483731337" sldId="719"/>
            <ac:spMk id="99" creationId="{54D0EF40-517C-F746-8D86-00C6760153BF}"/>
          </ac:spMkLst>
        </pc:spChg>
        <pc:spChg chg="del mod topLvl">
          <ac:chgData name="Kulinich Bohdan" userId="48e65c9f34e137d0" providerId="LiveId" clId="{CC3B6602-FAA3-1040-9C93-90E46F8817BA}" dt="2022-02-10T14:28:56.013" v="4094" actId="478"/>
          <ac:spMkLst>
            <pc:docMk/>
            <pc:sldMk cId="3483731337" sldId="719"/>
            <ac:spMk id="100" creationId="{78C826E4-F476-9349-8E62-909B65DE6895}"/>
          </ac:spMkLst>
        </pc:spChg>
        <pc:spChg chg="del mod topLvl">
          <ac:chgData name="Kulinich Bohdan" userId="48e65c9f34e137d0" providerId="LiveId" clId="{CC3B6602-FAA3-1040-9C93-90E46F8817BA}" dt="2022-02-10T14:28:56.013" v="4094" actId="478"/>
          <ac:spMkLst>
            <pc:docMk/>
            <pc:sldMk cId="3483731337" sldId="719"/>
            <ac:spMk id="101" creationId="{D3A235B7-EF57-344D-94F0-894B1ADD1DD2}"/>
          </ac:spMkLst>
        </pc:spChg>
        <pc:spChg chg="del mod topLvl">
          <ac:chgData name="Kulinich Bohdan" userId="48e65c9f34e137d0" providerId="LiveId" clId="{CC3B6602-FAA3-1040-9C93-90E46F8817BA}" dt="2022-02-10T14:27:41.720" v="4061" actId="478"/>
          <ac:spMkLst>
            <pc:docMk/>
            <pc:sldMk cId="3483731337" sldId="719"/>
            <ac:spMk id="105" creationId="{B4EAA9AF-9EFE-4940-A98B-F5FF098B8D93}"/>
          </ac:spMkLst>
        </pc:spChg>
        <pc:spChg chg="add mod">
          <ac:chgData name="Kulinich Bohdan" userId="48e65c9f34e137d0" providerId="LiveId" clId="{CC3B6602-FAA3-1040-9C93-90E46F8817BA}" dt="2022-02-10T14:37:14.768" v="4174" actId="164"/>
          <ac:spMkLst>
            <pc:docMk/>
            <pc:sldMk cId="3483731337" sldId="719"/>
            <ac:spMk id="106" creationId="{B9D30533-0FC3-8A46-A647-BD862FA87AFC}"/>
          </ac:spMkLst>
        </pc:spChg>
        <pc:spChg chg="add mod">
          <ac:chgData name="Kulinich Bohdan" userId="48e65c9f34e137d0" providerId="LiveId" clId="{CC3B6602-FAA3-1040-9C93-90E46F8817BA}" dt="2022-02-10T14:37:14.768" v="4174" actId="164"/>
          <ac:spMkLst>
            <pc:docMk/>
            <pc:sldMk cId="3483731337" sldId="719"/>
            <ac:spMk id="107" creationId="{45BD1962-A1FA-C048-BC35-72640D47DFFA}"/>
          </ac:spMkLst>
        </pc:spChg>
        <pc:spChg chg="add mod">
          <ac:chgData name="Kulinich Bohdan" userId="48e65c9f34e137d0" providerId="LiveId" clId="{CC3B6602-FAA3-1040-9C93-90E46F8817BA}" dt="2022-02-10T14:37:20.636" v="4175" actId="164"/>
          <ac:spMkLst>
            <pc:docMk/>
            <pc:sldMk cId="3483731337" sldId="719"/>
            <ac:spMk id="108" creationId="{DC3F325E-1784-CF47-9BFD-AF3454C490D3}"/>
          </ac:spMkLst>
        </pc:spChg>
        <pc:spChg chg="add mod">
          <ac:chgData name="Kulinich Bohdan" userId="48e65c9f34e137d0" providerId="LiveId" clId="{CC3B6602-FAA3-1040-9C93-90E46F8817BA}" dt="2022-02-10T14:37:20.636" v="4175" actId="164"/>
          <ac:spMkLst>
            <pc:docMk/>
            <pc:sldMk cId="3483731337" sldId="719"/>
            <ac:spMk id="109" creationId="{26EAA724-A863-B441-9C41-04AA6046D672}"/>
          </ac:spMkLst>
        </pc:spChg>
        <pc:spChg chg="add mod">
          <ac:chgData name="Kulinich Bohdan" userId="48e65c9f34e137d0" providerId="LiveId" clId="{CC3B6602-FAA3-1040-9C93-90E46F8817BA}" dt="2022-02-10T14:37:24.937" v="4176" actId="164"/>
          <ac:spMkLst>
            <pc:docMk/>
            <pc:sldMk cId="3483731337" sldId="719"/>
            <ac:spMk id="110" creationId="{050DE344-AFA9-7B43-AA6F-024552ADD249}"/>
          </ac:spMkLst>
        </pc:spChg>
        <pc:spChg chg="add mod">
          <ac:chgData name="Kulinich Bohdan" userId="48e65c9f34e137d0" providerId="LiveId" clId="{CC3B6602-FAA3-1040-9C93-90E46F8817BA}" dt="2022-02-10T14:37:24.937" v="4176" actId="164"/>
          <ac:spMkLst>
            <pc:docMk/>
            <pc:sldMk cId="3483731337" sldId="719"/>
            <ac:spMk id="111" creationId="{B5883C80-00B8-3843-B523-A16C86B8ADA7}"/>
          </ac:spMkLst>
        </pc:spChg>
        <pc:spChg chg="add mod">
          <ac:chgData name="Kulinich Bohdan" userId="48e65c9f34e137d0" providerId="LiveId" clId="{CC3B6602-FAA3-1040-9C93-90E46F8817BA}" dt="2022-02-10T15:59:58.134" v="4299" actId="1035"/>
          <ac:spMkLst>
            <pc:docMk/>
            <pc:sldMk cId="3483731337" sldId="719"/>
            <ac:spMk id="112" creationId="{44F9D214-9CE3-D34A-9D4F-5CE1711B2656}"/>
          </ac:spMkLst>
        </pc:spChg>
        <pc:spChg chg="add mod">
          <ac:chgData name="Kulinich Bohdan" userId="48e65c9f34e137d0" providerId="LiveId" clId="{CC3B6602-FAA3-1040-9C93-90E46F8817BA}" dt="2022-02-10T15:59:58.134" v="4299" actId="1035"/>
          <ac:spMkLst>
            <pc:docMk/>
            <pc:sldMk cId="3483731337" sldId="719"/>
            <ac:spMk id="113" creationId="{314E42FB-885F-694B-8837-CCEEC1E81EDE}"/>
          </ac:spMkLst>
        </pc:spChg>
        <pc:spChg chg="add mod">
          <ac:chgData name="Kulinich Bohdan" userId="48e65c9f34e137d0" providerId="LiveId" clId="{CC3B6602-FAA3-1040-9C93-90E46F8817BA}" dt="2022-02-10T15:59:58.134" v="4299" actId="1035"/>
          <ac:spMkLst>
            <pc:docMk/>
            <pc:sldMk cId="3483731337" sldId="719"/>
            <ac:spMk id="114" creationId="{EE63A808-D19E-454B-97A7-91A517482D0F}"/>
          </ac:spMkLst>
        </pc:spChg>
        <pc:spChg chg="add mod">
          <ac:chgData name="Kulinich Bohdan" userId="48e65c9f34e137d0" providerId="LiveId" clId="{CC3B6602-FAA3-1040-9C93-90E46F8817BA}" dt="2022-02-10T15:59:58.134" v="4299" actId="1035"/>
          <ac:spMkLst>
            <pc:docMk/>
            <pc:sldMk cId="3483731337" sldId="719"/>
            <ac:spMk id="115" creationId="{DB19AAED-4E1D-194C-A877-A26A6B32BE81}"/>
          </ac:spMkLst>
        </pc:spChg>
        <pc:spChg chg="add mod">
          <ac:chgData name="Kulinich Bohdan" userId="48e65c9f34e137d0" providerId="LiveId" clId="{CC3B6602-FAA3-1040-9C93-90E46F8817BA}" dt="2022-02-10T16:05:33.777" v="4432" actId="1036"/>
          <ac:spMkLst>
            <pc:docMk/>
            <pc:sldMk cId="3483731337" sldId="719"/>
            <ac:spMk id="117" creationId="{6B67244F-A3FB-F74A-BABB-F356A8CE2000}"/>
          </ac:spMkLst>
        </pc:spChg>
        <pc:spChg chg="add mod">
          <ac:chgData name="Kulinich Bohdan" userId="48e65c9f34e137d0" providerId="LiveId" clId="{CC3B6602-FAA3-1040-9C93-90E46F8817BA}" dt="2022-02-10T16:29:04.388" v="5039" actId="166"/>
          <ac:spMkLst>
            <pc:docMk/>
            <pc:sldMk cId="3483731337" sldId="719"/>
            <ac:spMk id="118" creationId="{929EB473-76B7-4E4A-BF84-CB6F2C6A1C96}"/>
          </ac:spMkLst>
        </pc:spChg>
        <pc:spChg chg="add del mod">
          <ac:chgData name="Kulinich Bohdan" userId="48e65c9f34e137d0" providerId="LiveId" clId="{CC3B6602-FAA3-1040-9C93-90E46F8817BA}" dt="2022-02-10T16:10:58.189" v="4629" actId="478"/>
          <ac:spMkLst>
            <pc:docMk/>
            <pc:sldMk cId="3483731337" sldId="719"/>
            <ac:spMk id="119" creationId="{AB359B36-5799-8540-BAA5-4F234B01A145}"/>
          </ac:spMkLst>
        </pc:spChg>
        <pc:spChg chg="mod">
          <ac:chgData name="Kulinich Bohdan" userId="48e65c9f34e137d0" providerId="LiveId" clId="{CC3B6602-FAA3-1040-9C93-90E46F8817BA}" dt="2022-02-10T16:06:55.312" v="4460" actId="1037"/>
          <ac:spMkLst>
            <pc:docMk/>
            <pc:sldMk cId="3483731337" sldId="719"/>
            <ac:spMk id="121" creationId="{7A41F285-E4E2-D949-8667-7620D77C1322}"/>
          </ac:spMkLst>
        </pc:spChg>
        <pc:spChg chg="mod">
          <ac:chgData name="Kulinich Bohdan" userId="48e65c9f34e137d0" providerId="LiveId" clId="{CC3B6602-FAA3-1040-9C93-90E46F8817BA}" dt="2022-02-10T16:06:25.265" v="4434"/>
          <ac:spMkLst>
            <pc:docMk/>
            <pc:sldMk cId="3483731337" sldId="719"/>
            <ac:spMk id="122" creationId="{8B554204-3B7D-6C40-9177-9DDA9A3C32BB}"/>
          </ac:spMkLst>
        </pc:spChg>
        <pc:spChg chg="mod">
          <ac:chgData name="Kulinich Bohdan" userId="48e65c9f34e137d0" providerId="LiveId" clId="{CC3B6602-FAA3-1040-9C93-90E46F8817BA}" dt="2022-02-10T16:07:54.237" v="4497" actId="20577"/>
          <ac:spMkLst>
            <pc:docMk/>
            <pc:sldMk cId="3483731337" sldId="719"/>
            <ac:spMk id="124" creationId="{F1E2C643-D7FB-2E4C-9B30-BBA59122AEFB}"/>
          </ac:spMkLst>
        </pc:spChg>
        <pc:spChg chg="mod">
          <ac:chgData name="Kulinich Bohdan" userId="48e65c9f34e137d0" providerId="LiveId" clId="{CC3B6602-FAA3-1040-9C93-90E46F8817BA}" dt="2022-02-10T16:06:59.142" v="4461"/>
          <ac:spMkLst>
            <pc:docMk/>
            <pc:sldMk cId="3483731337" sldId="719"/>
            <ac:spMk id="125" creationId="{D7CC787B-F6E6-0741-A6DE-64714A7FC08D}"/>
          </ac:spMkLst>
        </pc:spChg>
        <pc:spChg chg="mod">
          <ac:chgData name="Kulinich Bohdan" userId="48e65c9f34e137d0" providerId="LiveId" clId="{CC3B6602-FAA3-1040-9C93-90E46F8817BA}" dt="2022-02-10T16:08:12.651" v="4505" actId="20577"/>
          <ac:spMkLst>
            <pc:docMk/>
            <pc:sldMk cId="3483731337" sldId="719"/>
            <ac:spMk id="127" creationId="{1DC1413F-2C65-794D-BE7D-6A96B5812631}"/>
          </ac:spMkLst>
        </pc:spChg>
        <pc:spChg chg="mod">
          <ac:chgData name="Kulinich Bohdan" userId="48e65c9f34e137d0" providerId="LiveId" clId="{CC3B6602-FAA3-1040-9C93-90E46F8817BA}" dt="2022-02-10T16:07:57.237" v="4498"/>
          <ac:spMkLst>
            <pc:docMk/>
            <pc:sldMk cId="3483731337" sldId="719"/>
            <ac:spMk id="128" creationId="{03AB7DC4-3EF8-8742-803A-E7741F832228}"/>
          </ac:spMkLst>
        </pc:spChg>
        <pc:spChg chg="add mod">
          <ac:chgData name="Kulinich Bohdan" userId="48e65c9f34e137d0" providerId="LiveId" clId="{CC3B6602-FAA3-1040-9C93-90E46F8817BA}" dt="2022-02-10T16:16:55.138" v="4753" actId="207"/>
          <ac:spMkLst>
            <pc:docMk/>
            <pc:sldMk cId="3483731337" sldId="719"/>
            <ac:spMk id="129" creationId="{E7BC2BE9-40DC-5044-9B11-AD9ABF8A9B25}"/>
          </ac:spMkLst>
        </pc:spChg>
        <pc:spChg chg="add mod">
          <ac:chgData name="Kulinich Bohdan" userId="48e65c9f34e137d0" providerId="LiveId" clId="{CC3B6602-FAA3-1040-9C93-90E46F8817BA}" dt="2022-02-10T16:16:55.138" v="4753" actId="207"/>
          <ac:spMkLst>
            <pc:docMk/>
            <pc:sldMk cId="3483731337" sldId="719"/>
            <ac:spMk id="130" creationId="{38FCCAD2-7A7D-564E-815E-4AF4691E6416}"/>
          </ac:spMkLst>
        </pc:spChg>
        <pc:spChg chg="add mod">
          <ac:chgData name="Kulinich Bohdan" userId="48e65c9f34e137d0" providerId="LiveId" clId="{CC3B6602-FAA3-1040-9C93-90E46F8817BA}" dt="2022-02-10T16:16:55.138" v="4753" actId="207"/>
          <ac:spMkLst>
            <pc:docMk/>
            <pc:sldMk cId="3483731337" sldId="719"/>
            <ac:spMk id="131" creationId="{FD38F79A-CF13-E848-8862-1B6E5BC3C810}"/>
          </ac:spMkLst>
        </pc:spChg>
        <pc:spChg chg="add mod">
          <ac:chgData name="Kulinich Bohdan" userId="48e65c9f34e137d0" providerId="LiveId" clId="{CC3B6602-FAA3-1040-9C93-90E46F8817BA}" dt="2022-02-10T16:29:04.388" v="5039" actId="166"/>
          <ac:spMkLst>
            <pc:docMk/>
            <pc:sldMk cId="3483731337" sldId="719"/>
            <ac:spMk id="132" creationId="{26ADF65F-6C99-EB48-902A-5B8982BF8650}"/>
          </ac:spMkLst>
        </pc:spChg>
        <pc:spChg chg="add mod">
          <ac:chgData name="Kulinich Bohdan" userId="48e65c9f34e137d0" providerId="LiveId" clId="{CC3B6602-FAA3-1040-9C93-90E46F8817BA}" dt="2022-02-10T16:19:20.763" v="4800" actId="207"/>
          <ac:spMkLst>
            <pc:docMk/>
            <pc:sldMk cId="3483731337" sldId="719"/>
            <ac:spMk id="133" creationId="{80203C0F-29B5-F348-B46E-FE05F2DD6CF3}"/>
          </ac:spMkLst>
        </pc:spChg>
        <pc:spChg chg="add mod">
          <ac:chgData name="Kulinich Bohdan" userId="48e65c9f34e137d0" providerId="LiveId" clId="{CC3B6602-FAA3-1040-9C93-90E46F8817BA}" dt="2022-02-10T16:19:20.763" v="4800" actId="207"/>
          <ac:spMkLst>
            <pc:docMk/>
            <pc:sldMk cId="3483731337" sldId="719"/>
            <ac:spMk id="134" creationId="{5690201B-C709-2F41-B133-AD3D9B674913}"/>
          </ac:spMkLst>
        </pc:spChg>
        <pc:spChg chg="add mod">
          <ac:chgData name="Kulinich Bohdan" userId="48e65c9f34e137d0" providerId="LiveId" clId="{CC3B6602-FAA3-1040-9C93-90E46F8817BA}" dt="2022-02-10T17:10:12.783" v="5050" actId="20577"/>
          <ac:spMkLst>
            <pc:docMk/>
            <pc:sldMk cId="3483731337" sldId="719"/>
            <ac:spMk id="135" creationId="{2AC04C6E-5168-334E-958C-5094C777D0C5}"/>
          </ac:spMkLst>
        </pc:spChg>
        <pc:spChg chg="mod">
          <ac:chgData name="Kulinich Bohdan" userId="48e65c9f34e137d0" providerId="LiveId" clId="{CC3B6602-FAA3-1040-9C93-90E46F8817BA}" dt="2022-02-10T16:17:16.327" v="4757" actId="207"/>
          <ac:spMkLst>
            <pc:docMk/>
            <pc:sldMk cId="3483731337" sldId="719"/>
            <ac:spMk id="137" creationId="{6D586A8E-6952-7F4B-B799-F399AAF46868}"/>
          </ac:spMkLst>
        </pc:spChg>
        <pc:spChg chg="mod">
          <ac:chgData name="Kulinich Bohdan" userId="48e65c9f34e137d0" providerId="LiveId" clId="{CC3B6602-FAA3-1040-9C93-90E46F8817BA}" dt="2022-02-10T16:17:29.789" v="4760" actId="207"/>
          <ac:spMkLst>
            <pc:docMk/>
            <pc:sldMk cId="3483731337" sldId="719"/>
            <ac:spMk id="138" creationId="{E2E73CB9-8CBD-C248-B1B2-C57CF4608F92}"/>
          </ac:spMkLst>
        </pc:spChg>
        <pc:spChg chg="mod">
          <ac:chgData name="Kulinich Bohdan" userId="48e65c9f34e137d0" providerId="LiveId" clId="{CC3B6602-FAA3-1040-9C93-90E46F8817BA}" dt="2022-02-10T16:17:12.623" v="4756" actId="207"/>
          <ac:spMkLst>
            <pc:docMk/>
            <pc:sldMk cId="3483731337" sldId="719"/>
            <ac:spMk id="140" creationId="{EFCBD365-4318-DF4B-A313-620BDDAF8C4B}"/>
          </ac:spMkLst>
        </pc:spChg>
        <pc:spChg chg="mod">
          <ac:chgData name="Kulinich Bohdan" userId="48e65c9f34e137d0" providerId="LiveId" clId="{CC3B6602-FAA3-1040-9C93-90E46F8817BA}" dt="2022-02-10T16:17:26.655" v="4759" actId="207"/>
          <ac:spMkLst>
            <pc:docMk/>
            <pc:sldMk cId="3483731337" sldId="719"/>
            <ac:spMk id="141" creationId="{13EAF6FD-658D-CF4D-8DC4-940A9EC55B75}"/>
          </ac:spMkLst>
        </pc:spChg>
        <pc:spChg chg="mod">
          <ac:chgData name="Kulinich Bohdan" userId="48e65c9f34e137d0" providerId="LiveId" clId="{CC3B6602-FAA3-1040-9C93-90E46F8817BA}" dt="2022-02-10T16:17:08.478" v="4755" actId="207"/>
          <ac:spMkLst>
            <pc:docMk/>
            <pc:sldMk cId="3483731337" sldId="719"/>
            <ac:spMk id="143" creationId="{B2114A23-13FE-354C-92C8-AFBF8D407A90}"/>
          </ac:spMkLst>
        </pc:spChg>
        <pc:spChg chg="mod">
          <ac:chgData name="Kulinich Bohdan" userId="48e65c9f34e137d0" providerId="LiveId" clId="{CC3B6602-FAA3-1040-9C93-90E46F8817BA}" dt="2022-02-10T16:17:23.679" v="4758" actId="207"/>
          <ac:spMkLst>
            <pc:docMk/>
            <pc:sldMk cId="3483731337" sldId="719"/>
            <ac:spMk id="144" creationId="{42D23BA9-86C5-7D42-8318-51FE118F90F1}"/>
          </ac:spMkLst>
        </pc:spChg>
        <pc:spChg chg="mod">
          <ac:chgData name="Kulinich Bohdan" userId="48e65c9f34e137d0" providerId="LiveId" clId="{CC3B6602-FAA3-1040-9C93-90E46F8817BA}" dt="2022-02-10T16:18:58.513" v="4797" actId="207"/>
          <ac:spMkLst>
            <pc:docMk/>
            <pc:sldMk cId="3483731337" sldId="719"/>
            <ac:spMk id="146" creationId="{57512AA5-CF31-8647-B19B-BF3C1A5C45AB}"/>
          </ac:spMkLst>
        </pc:spChg>
        <pc:spChg chg="mod">
          <ac:chgData name="Kulinich Bohdan" userId="48e65c9f34e137d0" providerId="LiveId" clId="{CC3B6602-FAA3-1040-9C93-90E46F8817BA}" dt="2022-02-10T16:19:20.977" v="4801" actId="207"/>
          <ac:spMkLst>
            <pc:docMk/>
            <pc:sldMk cId="3483731337" sldId="719"/>
            <ac:spMk id="147" creationId="{5B53A436-128B-4349-BD83-7251AE9E992D}"/>
          </ac:spMkLst>
        </pc:spChg>
        <pc:spChg chg="mod">
          <ac:chgData name="Kulinich Bohdan" userId="48e65c9f34e137d0" providerId="LiveId" clId="{CC3B6602-FAA3-1040-9C93-90E46F8817BA}" dt="2022-02-10T16:20:44.262" v="4928" actId="207"/>
          <ac:spMkLst>
            <pc:docMk/>
            <pc:sldMk cId="3483731337" sldId="719"/>
            <ac:spMk id="149" creationId="{E57E43F4-24BD-8E49-A07A-99E45320322C}"/>
          </ac:spMkLst>
        </pc:spChg>
        <pc:spChg chg="mod">
          <ac:chgData name="Kulinich Bohdan" userId="48e65c9f34e137d0" providerId="LiveId" clId="{CC3B6602-FAA3-1040-9C93-90E46F8817BA}" dt="2022-02-10T16:20:52.121" v="4929" actId="207"/>
          <ac:spMkLst>
            <pc:docMk/>
            <pc:sldMk cId="3483731337" sldId="719"/>
            <ac:spMk id="150" creationId="{E47C99A7-5A61-154C-A2CD-EADF34810174}"/>
          </ac:spMkLst>
        </pc:spChg>
        <pc:spChg chg="mod">
          <ac:chgData name="Kulinich Bohdan" userId="48e65c9f34e137d0" providerId="LiveId" clId="{CC3B6602-FAA3-1040-9C93-90E46F8817BA}" dt="2022-02-10T16:21:28.071" v="4962" actId="207"/>
          <ac:spMkLst>
            <pc:docMk/>
            <pc:sldMk cId="3483731337" sldId="719"/>
            <ac:spMk id="152" creationId="{50E5FBB7-E083-7E49-BD08-2C22390B0F37}"/>
          </ac:spMkLst>
        </pc:spChg>
        <pc:spChg chg="mod">
          <ac:chgData name="Kulinich Bohdan" userId="48e65c9f34e137d0" providerId="LiveId" clId="{CC3B6602-FAA3-1040-9C93-90E46F8817BA}" dt="2022-02-10T16:21:34.422" v="4965" actId="207"/>
          <ac:spMkLst>
            <pc:docMk/>
            <pc:sldMk cId="3483731337" sldId="719"/>
            <ac:spMk id="153" creationId="{5F6EC582-A8C5-9643-B4D6-C3F02937F775}"/>
          </ac:spMkLst>
        </pc:spChg>
        <pc:spChg chg="add mod modVis">
          <ac:chgData name="Kulinich Bohdan" userId="48e65c9f34e137d0" providerId="LiveId" clId="{CC3B6602-FAA3-1040-9C93-90E46F8817BA}" dt="2022-02-10T17:11:22.618" v="5051" actId="14429"/>
          <ac:spMkLst>
            <pc:docMk/>
            <pc:sldMk cId="3483731337" sldId="719"/>
            <ac:spMk id="154" creationId="{81DF9997-9685-9442-BFAB-B52ABF88F1D6}"/>
          </ac:spMkLst>
        </pc:spChg>
        <pc:grpChg chg="add mod modVis">
          <ac:chgData name="Kulinich Bohdan" userId="48e65c9f34e137d0" providerId="LiveId" clId="{CC3B6602-FAA3-1040-9C93-90E46F8817BA}" dt="2022-02-10T14:38:16.659" v="4192" actId="14429"/>
          <ac:grpSpMkLst>
            <pc:docMk/>
            <pc:sldMk cId="3483731337" sldId="719"/>
            <ac:grpSpMk id="2" creationId="{40000E16-8BD0-624A-B60E-1F1859E23D52}"/>
          </ac:grpSpMkLst>
        </pc:grpChg>
        <pc:grpChg chg="mod">
          <ac:chgData name="Kulinich Bohdan" userId="48e65c9f34e137d0" providerId="LiveId" clId="{CC3B6602-FAA3-1040-9C93-90E46F8817BA}" dt="2022-02-10T16:28:31.768" v="5033" actId="166"/>
          <ac:grpSpMkLst>
            <pc:docMk/>
            <pc:sldMk cId="3483731337" sldId="719"/>
            <ac:grpSpMk id="4" creationId="{F031B22B-F0AC-47B8-BCB2-56FABAE416CF}"/>
          </ac:grpSpMkLst>
        </pc:grpChg>
        <pc:grpChg chg="add mod modVis">
          <ac:chgData name="Kulinich Bohdan" userId="48e65c9f34e137d0" providerId="LiveId" clId="{CC3B6602-FAA3-1040-9C93-90E46F8817BA}" dt="2022-02-10T14:38:12.110" v="4189" actId="14429"/>
          <ac:grpSpMkLst>
            <pc:docMk/>
            <pc:sldMk cId="3483731337" sldId="719"/>
            <ac:grpSpMk id="7" creationId="{2F58971E-4EFC-DC45-B327-2DAF891E0A0D}"/>
          </ac:grpSpMkLst>
        </pc:grpChg>
        <pc:grpChg chg="add mod modVis">
          <ac:chgData name="Kulinich Bohdan" userId="48e65c9f34e137d0" providerId="LiveId" clId="{CC3B6602-FAA3-1040-9C93-90E46F8817BA}" dt="2022-02-10T14:38:11.159" v="4188" actId="14429"/>
          <ac:grpSpMkLst>
            <pc:docMk/>
            <pc:sldMk cId="3483731337" sldId="719"/>
            <ac:grpSpMk id="8" creationId="{93AEAE9D-B7E2-A049-B122-D6CC47053AE7}"/>
          </ac:grpSpMkLst>
        </pc:grpChg>
        <pc:grpChg chg="add mod modVis">
          <ac:chgData name="Kulinich Bohdan" userId="48e65c9f34e137d0" providerId="LiveId" clId="{CC3B6602-FAA3-1040-9C93-90E46F8817BA}" dt="2022-02-10T14:38:10.210" v="4187" actId="14429"/>
          <ac:grpSpMkLst>
            <pc:docMk/>
            <pc:sldMk cId="3483731337" sldId="719"/>
            <ac:grpSpMk id="9" creationId="{652A70E8-25C0-9049-8526-8B48BAE20BF4}"/>
          </ac:grpSpMkLst>
        </pc:grpChg>
        <pc:grpChg chg="del mod">
          <ac:chgData name="Kulinich Bohdan" userId="48e65c9f34e137d0" providerId="LiveId" clId="{CC3B6602-FAA3-1040-9C93-90E46F8817BA}" dt="2022-02-10T14:27:24.885" v="4055" actId="165"/>
          <ac:grpSpMkLst>
            <pc:docMk/>
            <pc:sldMk cId="3483731337" sldId="719"/>
            <ac:grpSpMk id="10" creationId="{FF5D8D34-D1BB-CF42-B99A-6F217E5A553C}"/>
          </ac:grpSpMkLst>
        </pc:grpChg>
        <pc:grpChg chg="add mod">
          <ac:chgData name="Kulinich Bohdan" userId="48e65c9f34e137d0" providerId="LiveId" clId="{CC3B6602-FAA3-1040-9C93-90E46F8817BA}" dt="2022-02-10T16:18:16.986" v="4789" actId="1037"/>
          <ac:grpSpMkLst>
            <pc:docMk/>
            <pc:sldMk cId="3483731337" sldId="719"/>
            <ac:grpSpMk id="116" creationId="{C7168663-9E55-0E4D-97B4-1607C957F271}"/>
          </ac:grpSpMkLst>
        </pc:grpChg>
        <pc:grpChg chg="add mod">
          <ac:chgData name="Kulinich Bohdan" userId="48e65c9f34e137d0" providerId="LiveId" clId="{CC3B6602-FAA3-1040-9C93-90E46F8817BA}" dt="2022-02-10T16:06:47.251" v="4438" actId="1076"/>
          <ac:grpSpMkLst>
            <pc:docMk/>
            <pc:sldMk cId="3483731337" sldId="719"/>
            <ac:grpSpMk id="120" creationId="{6265331C-BC4B-B642-9DF4-9C2EBA52ECAA}"/>
          </ac:grpSpMkLst>
        </pc:grpChg>
        <pc:grpChg chg="add mod">
          <ac:chgData name="Kulinich Bohdan" userId="48e65c9f34e137d0" providerId="LiveId" clId="{CC3B6602-FAA3-1040-9C93-90E46F8817BA}" dt="2022-02-10T16:07:07.681" v="4468" actId="1037"/>
          <ac:grpSpMkLst>
            <pc:docMk/>
            <pc:sldMk cId="3483731337" sldId="719"/>
            <ac:grpSpMk id="123" creationId="{257C9707-57CA-6148-AB18-6C076F696A3D}"/>
          </ac:grpSpMkLst>
        </pc:grpChg>
        <pc:grpChg chg="add mod">
          <ac:chgData name="Kulinich Bohdan" userId="48e65c9f34e137d0" providerId="LiveId" clId="{CC3B6602-FAA3-1040-9C93-90E46F8817BA}" dt="2022-02-10T16:08:10.240" v="4504" actId="1035"/>
          <ac:grpSpMkLst>
            <pc:docMk/>
            <pc:sldMk cId="3483731337" sldId="719"/>
            <ac:grpSpMk id="126" creationId="{3450C367-7633-124D-8CAD-C42AA979B1F1}"/>
          </ac:grpSpMkLst>
        </pc:grpChg>
        <pc:grpChg chg="add mod">
          <ac:chgData name="Kulinich Bohdan" userId="48e65c9f34e137d0" providerId="LiveId" clId="{CC3B6602-FAA3-1040-9C93-90E46F8817BA}" dt="2022-02-10T16:14:58.578" v="4694" actId="1038"/>
          <ac:grpSpMkLst>
            <pc:docMk/>
            <pc:sldMk cId="3483731337" sldId="719"/>
            <ac:grpSpMk id="136" creationId="{DBF41743-8B68-9C49-8D6C-7D79D85A01D8}"/>
          </ac:grpSpMkLst>
        </pc:grpChg>
        <pc:grpChg chg="add mod">
          <ac:chgData name="Kulinich Bohdan" userId="48e65c9f34e137d0" providerId="LiveId" clId="{CC3B6602-FAA3-1040-9C93-90E46F8817BA}" dt="2022-02-10T16:15:25.020" v="4700" actId="1076"/>
          <ac:grpSpMkLst>
            <pc:docMk/>
            <pc:sldMk cId="3483731337" sldId="719"/>
            <ac:grpSpMk id="139" creationId="{93DCEC16-EE26-214E-BC15-D5CB4DFF6F0E}"/>
          </ac:grpSpMkLst>
        </pc:grpChg>
        <pc:grpChg chg="add mod">
          <ac:chgData name="Kulinich Bohdan" userId="48e65c9f34e137d0" providerId="LiveId" clId="{CC3B6602-FAA3-1040-9C93-90E46F8817BA}" dt="2022-02-10T16:16:12.287" v="4729" actId="1076"/>
          <ac:grpSpMkLst>
            <pc:docMk/>
            <pc:sldMk cId="3483731337" sldId="719"/>
            <ac:grpSpMk id="142" creationId="{137BB639-B032-884C-8828-E67F58B86E20}"/>
          </ac:grpSpMkLst>
        </pc:grpChg>
        <pc:grpChg chg="add mod">
          <ac:chgData name="Kulinich Bohdan" userId="48e65c9f34e137d0" providerId="LiveId" clId="{CC3B6602-FAA3-1040-9C93-90E46F8817BA}" dt="2022-02-10T16:18:03.052" v="4763" actId="1076"/>
          <ac:grpSpMkLst>
            <pc:docMk/>
            <pc:sldMk cId="3483731337" sldId="719"/>
            <ac:grpSpMk id="145" creationId="{20213CC3-CDED-F84E-BB12-E38DB015E47E}"/>
          </ac:grpSpMkLst>
        </pc:grpChg>
        <pc:grpChg chg="add mod">
          <ac:chgData name="Kulinich Bohdan" userId="48e65c9f34e137d0" providerId="LiveId" clId="{CC3B6602-FAA3-1040-9C93-90E46F8817BA}" dt="2022-02-10T16:20:06.172" v="4811" actId="1076"/>
          <ac:grpSpMkLst>
            <pc:docMk/>
            <pc:sldMk cId="3483731337" sldId="719"/>
            <ac:grpSpMk id="148" creationId="{B31D97B9-8E21-0F49-9D3A-8CE0C6E32987}"/>
          </ac:grpSpMkLst>
        </pc:grpChg>
        <pc:grpChg chg="add mod">
          <ac:chgData name="Kulinich Bohdan" userId="48e65c9f34e137d0" providerId="LiveId" clId="{CC3B6602-FAA3-1040-9C93-90E46F8817BA}" dt="2022-02-10T16:21:30.676" v="4964" actId="1076"/>
          <ac:grpSpMkLst>
            <pc:docMk/>
            <pc:sldMk cId="3483731337" sldId="719"/>
            <ac:grpSpMk id="151" creationId="{F039888D-372B-8D43-9459-789CEDFCD0D4}"/>
          </ac:grpSpMkLst>
        </pc:grpChg>
        <pc:picChg chg="mod">
          <ac:chgData name="Kulinich Bohdan" userId="48e65c9f34e137d0" providerId="LiveId" clId="{CC3B6602-FAA3-1040-9C93-90E46F8817BA}" dt="2022-02-10T16:28:31.768" v="5033" actId="166"/>
          <ac:picMkLst>
            <pc:docMk/>
            <pc:sldMk cId="3483731337" sldId="719"/>
            <ac:picMk id="5" creationId="{524138EE-281B-4901-B6AB-6050313E102D}"/>
          </ac:picMkLst>
        </pc:picChg>
        <pc:picChg chg="mod modVis">
          <ac:chgData name="Kulinich Bohdan" userId="48e65c9f34e137d0" providerId="LiveId" clId="{CC3B6602-FAA3-1040-9C93-90E46F8817BA}" dt="2022-02-10T16:28:21.624" v="5032" actId="166"/>
          <ac:picMkLst>
            <pc:docMk/>
            <pc:sldMk cId="3483731337" sldId="719"/>
            <ac:picMk id="13" creationId="{9BBF827E-5082-4894-858E-CC1F17B8CC0E}"/>
          </ac:picMkLst>
        </pc:picChg>
        <pc:picChg chg="mod topLvl">
          <ac:chgData name="Kulinich Bohdan" userId="48e65c9f34e137d0" providerId="LiveId" clId="{CC3B6602-FAA3-1040-9C93-90E46F8817BA}" dt="2022-02-10T14:37:52.010" v="4181" actId="164"/>
          <ac:picMkLst>
            <pc:docMk/>
            <pc:sldMk cId="3483731337" sldId="719"/>
            <ac:picMk id="15" creationId="{7942EF36-71ED-2B4F-BB6F-80A3C8343F43}"/>
          </ac:picMkLst>
        </pc:pic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19" creationId="{C6CC1A8B-2DF4-904F-95C6-FD422ED2BDA2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20" creationId="{302D4FFC-4CB2-5148-813B-34E043615E82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25" creationId="{470A3BFF-206A-0C41-91B4-3FB4A34B4276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26" creationId="{BD6C7903-600A-3F47-BCA5-A15525EA82E7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27" creationId="{FC7A3D0F-295B-FB41-B17E-6436B3E2053E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28" creationId="{3459FA0F-6D00-E848-AD93-ACAB227DAE46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29" creationId="{0AE69094-EFAA-8242-B0A7-7041ED007025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0" creationId="{89CA7B22-81D5-5944-ABDB-62BBE2363DAB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1" creationId="{8E879A55-ECD8-D246-87D5-01939C556852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2" creationId="{29011723-021C-7A4C-9F18-8EEC37B07C4B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3" creationId="{E41D3A55-F932-D348-B59D-3768BD538112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4" creationId="{96361629-FCA8-7349-89BB-11D9C5B0D0D9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5" creationId="{E731F140-8C24-DA43-8688-069A4D1103E8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6" creationId="{1A6A157B-5B12-9645-8704-E53C194E95E5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7" creationId="{0C994436-99ED-FC48-BE5E-4AA58568405C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8" creationId="{A8E2C382-E009-BF49-B560-08C98F082960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39" creationId="{2CE9C810-8E88-9D47-A9EA-6B74A2D9217C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0" creationId="{57E0241F-E17D-AE4A-AA5F-E913A8F05884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1" creationId="{266A4BF5-F95E-0D4C-9213-571CDDC8E380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2" creationId="{6D23F279-4835-6740-9B77-604D5C9164C6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3" creationId="{A919A19E-7EFC-DD4B-BA61-E0D9CCA786D7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4" creationId="{6463EC79-6A8E-9C44-9115-33620FD37864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5" creationId="{5A028226-DD18-1B43-A1E8-4AB98D2FA7CF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6" creationId="{E79602D1-0FA2-EA46-B7B0-B61B77F864C8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7" creationId="{FB8AC0C0-F792-BC45-9105-ED122BA3E84F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8" creationId="{17F56A08-EBBB-F246-A6EC-61C2C7167B06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49" creationId="{F2575F40-B2A4-4445-8E39-0758D2A426CD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0" creationId="{5DD869F2-601B-454B-AAF3-BA954994ABE0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1" creationId="{7ED0741F-7E90-284A-A528-DAE16B8BA36E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2" creationId="{3751C50C-51CC-5A46-A4DB-7EB8B2363FDA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3" creationId="{03B138B2-62B7-8145-B658-85E5E8F69F3E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4" creationId="{A300298C-B57D-DA46-9B86-345591A3B935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5" creationId="{409A0848-722E-0F41-A587-403B241D524A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6" creationId="{C1F0284E-D845-3743-BF8B-FE7B6A332EDA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7" creationId="{7E9DE945-9788-9A42-B237-7D2DA53125AE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8" creationId="{AA6F2137-D3D7-9440-A1DB-BBFCA1A12894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59" creationId="{707DD41E-AB6F-2F44-981A-E810D3EB1708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60" creationId="{4878DE1B-E860-DA46-B7CB-2BC6442C9DD7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61" creationId="{1ABA38B8-6BC2-FA4F-9EA5-E7E0DACC381B}"/>
          </ac:cxnSpMkLst>
        </pc:cxnChg>
        <pc:cxnChg chg="mod topLvl">
          <ac:chgData name="Kulinich Bohdan" userId="48e65c9f34e137d0" providerId="LiveId" clId="{CC3B6602-FAA3-1040-9C93-90E46F8817BA}" dt="2022-02-10T14:37:52.010" v="4181" actId="164"/>
          <ac:cxnSpMkLst>
            <pc:docMk/>
            <pc:sldMk cId="3483731337" sldId="719"/>
            <ac:cxnSpMk id="62" creationId="{A012DEDD-B79B-A245-BEA5-8E38E28E5830}"/>
          </ac:cxnSpMkLst>
        </pc:cxnChg>
        <pc:cxnChg chg="del mod topLvl">
          <ac:chgData name="Kulinich Bohdan" userId="48e65c9f34e137d0" providerId="LiveId" clId="{CC3B6602-FAA3-1040-9C93-90E46F8817BA}" dt="2022-02-10T14:27:32.704" v="4057" actId="478"/>
          <ac:cxnSpMkLst>
            <pc:docMk/>
            <pc:sldMk cId="3483731337" sldId="719"/>
            <ac:cxnSpMk id="102" creationId="{37A76546-68FE-DC44-8675-19B5FA0C398F}"/>
          </ac:cxnSpMkLst>
        </pc:cxnChg>
        <pc:cxnChg chg="del mod topLvl">
          <ac:chgData name="Kulinich Bohdan" userId="48e65c9f34e137d0" providerId="LiveId" clId="{CC3B6602-FAA3-1040-9C93-90E46F8817BA}" dt="2022-02-10T14:27:34.865" v="4058" actId="478"/>
          <ac:cxnSpMkLst>
            <pc:docMk/>
            <pc:sldMk cId="3483731337" sldId="719"/>
            <ac:cxnSpMk id="103" creationId="{C6DBBE3B-BFC6-A945-8332-31A36DDD3706}"/>
          </ac:cxnSpMkLst>
        </pc:cxnChg>
        <pc:cxnChg chg="del mod topLvl">
          <ac:chgData name="Kulinich Bohdan" userId="48e65c9f34e137d0" providerId="LiveId" clId="{CC3B6602-FAA3-1040-9C93-90E46F8817BA}" dt="2022-02-10T14:27:36.762" v="4059" actId="478"/>
          <ac:cxnSpMkLst>
            <pc:docMk/>
            <pc:sldMk cId="3483731337" sldId="719"/>
            <ac:cxnSpMk id="104" creationId="{B6711F44-C778-764B-B31B-CDEA08102423}"/>
          </ac:cxnSpMkLst>
        </pc:cxnChg>
      </pc:sldChg>
      <pc:sldChg chg="addSp delSp modSp add mod delAnim modAnim">
        <pc:chgData name="Kulinich Bohdan" userId="48e65c9f34e137d0" providerId="LiveId" clId="{CC3B6602-FAA3-1040-9C93-90E46F8817BA}" dt="2022-02-10T18:59:34.964" v="5775"/>
        <pc:sldMkLst>
          <pc:docMk/>
          <pc:sldMk cId="3063503427" sldId="720"/>
        </pc:sldMkLst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6" creationId="{4CD1B612-D16C-4F70-8335-78480BFE8EC8}"/>
          </ac:spMkLst>
        </pc:spChg>
        <pc:spChg chg="del">
          <ac:chgData name="Kulinich Bohdan" userId="48e65c9f34e137d0" providerId="LiveId" clId="{CC3B6602-FAA3-1040-9C93-90E46F8817BA}" dt="2022-02-10T17:13:34.671" v="5055" actId="478"/>
          <ac:spMkLst>
            <pc:docMk/>
            <pc:sldMk cId="3063503427" sldId="720"/>
            <ac:spMk id="11" creationId="{F8098BFC-1F31-3245-9D67-7850EEB16E49}"/>
          </ac:spMkLst>
        </pc:spChg>
        <pc:spChg chg="mod">
          <ac:chgData name="Kulinich Bohdan" userId="48e65c9f34e137d0" providerId="LiveId" clId="{CC3B6602-FAA3-1040-9C93-90E46F8817BA}" dt="2022-02-10T17:13:24.049" v="5053" actId="20577"/>
          <ac:spMkLst>
            <pc:docMk/>
            <pc:sldMk cId="3063503427" sldId="720"/>
            <ac:spMk id="12" creationId="{97485A41-1798-4E95-BC09-FD81F2E9BF93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4" creationId="{77A5BBD8-5574-4F08-AF1D-324733C7635A}"/>
          </ac:spMkLst>
        </pc:spChg>
        <pc:spChg chg="add del mod">
          <ac:chgData name="Kulinich Bohdan" userId="48e65c9f34e137d0" providerId="LiveId" clId="{CC3B6602-FAA3-1040-9C93-90E46F8817BA}" dt="2022-02-10T18:36:27.069" v="5689" actId="478"/>
          <ac:spMkLst>
            <pc:docMk/>
            <pc:sldMk cId="3063503427" sldId="720"/>
            <ac:spMk id="23" creationId="{B0D4C4D1-541A-284B-8227-37E54F6B38D1}"/>
          </ac:spMkLst>
        </pc:spChg>
        <pc:spChg chg="add del mod">
          <ac:chgData name="Kulinich Bohdan" userId="48e65c9f34e137d0" providerId="LiveId" clId="{CC3B6602-FAA3-1040-9C93-90E46F8817BA}" dt="2022-02-10T18:22:48.708" v="5513" actId="767"/>
          <ac:spMkLst>
            <pc:docMk/>
            <pc:sldMk cId="3063503427" sldId="720"/>
            <ac:spMk id="102" creationId="{D0A25221-C1F7-BB47-8E7E-51D2B0F58AB4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12" creationId="{44F9D214-9CE3-D34A-9D4F-5CE1711B2656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13" creationId="{314E42FB-885F-694B-8837-CCEEC1E81EDE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14" creationId="{EE63A808-D19E-454B-97A7-91A517482D0F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15" creationId="{DB19AAED-4E1D-194C-A877-A26A6B32BE81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17" creationId="{6B67244F-A3FB-F74A-BABB-F356A8CE2000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18" creationId="{929EB473-76B7-4E4A-BF84-CB6F2C6A1C96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29" creationId="{E7BC2BE9-40DC-5044-9B11-AD9ABF8A9B25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30" creationId="{38FCCAD2-7A7D-564E-815E-4AF4691E6416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31" creationId="{FD38F79A-CF13-E848-8862-1B6E5BC3C810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32" creationId="{26ADF65F-6C99-EB48-902A-5B8982BF8650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33" creationId="{80203C0F-29B5-F348-B46E-FE05F2DD6CF3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34" creationId="{5690201B-C709-2F41-B133-AD3D9B674913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35" creationId="{2AC04C6E-5168-334E-958C-5094C777D0C5}"/>
          </ac:spMkLst>
        </pc:spChg>
        <pc:spChg chg="del">
          <ac:chgData name="Kulinich Bohdan" userId="48e65c9f34e137d0" providerId="LiveId" clId="{CC3B6602-FAA3-1040-9C93-90E46F8817BA}" dt="2022-02-10T17:13:27.593" v="5054" actId="478"/>
          <ac:spMkLst>
            <pc:docMk/>
            <pc:sldMk cId="3063503427" sldId="720"/>
            <ac:spMk id="154" creationId="{81DF9997-9685-9442-BFAB-B52ABF88F1D6}"/>
          </ac:spMkLst>
        </pc:spChg>
        <pc:spChg chg="add mod">
          <ac:chgData name="Kulinich Bohdan" userId="48e65c9f34e137d0" providerId="LiveId" clId="{CC3B6602-FAA3-1040-9C93-90E46F8817BA}" dt="2022-02-10T17:16:36.886" v="5116" actId="1076"/>
          <ac:spMkLst>
            <pc:docMk/>
            <pc:sldMk cId="3063503427" sldId="720"/>
            <ac:spMk id="155" creationId="{4B71F106-8799-EF4B-9E41-E26D928FDE16}"/>
          </ac:spMkLst>
        </pc:spChg>
        <pc:spChg chg="add mod">
          <ac:chgData name="Kulinich Bohdan" userId="48e65c9f34e137d0" providerId="LiveId" clId="{CC3B6602-FAA3-1040-9C93-90E46F8817BA}" dt="2022-02-10T18:57:01.960" v="5737" actId="164"/>
          <ac:spMkLst>
            <pc:docMk/>
            <pc:sldMk cId="3063503427" sldId="720"/>
            <ac:spMk id="156" creationId="{2275255A-0973-2341-8CBC-99CDA924F76D}"/>
          </ac:spMkLst>
        </pc:spChg>
        <pc:spChg chg="add mod">
          <ac:chgData name="Kulinich Bohdan" userId="48e65c9f34e137d0" providerId="LiveId" clId="{CC3B6602-FAA3-1040-9C93-90E46F8817BA}" dt="2022-02-10T18:55:33.422" v="5726" actId="164"/>
          <ac:spMkLst>
            <pc:docMk/>
            <pc:sldMk cId="3063503427" sldId="720"/>
            <ac:spMk id="158" creationId="{A26A0899-EC0A-7348-A7EE-3D62F204BA0E}"/>
          </ac:spMkLst>
        </pc:spChg>
        <pc:spChg chg="add mod">
          <ac:chgData name="Kulinich Bohdan" userId="48e65c9f34e137d0" providerId="LiveId" clId="{CC3B6602-FAA3-1040-9C93-90E46F8817BA}" dt="2022-02-10T18:55:33.422" v="5726" actId="164"/>
          <ac:spMkLst>
            <pc:docMk/>
            <pc:sldMk cId="3063503427" sldId="720"/>
            <ac:spMk id="159" creationId="{70BF5471-EB52-F24A-B4C4-5B0EEDE5A48B}"/>
          </ac:spMkLst>
        </pc:spChg>
        <pc:spChg chg="add mod">
          <ac:chgData name="Kulinich Bohdan" userId="48e65c9f34e137d0" providerId="LiveId" clId="{CC3B6602-FAA3-1040-9C93-90E46F8817BA}" dt="2022-02-10T18:57:07.770" v="5738" actId="164"/>
          <ac:spMkLst>
            <pc:docMk/>
            <pc:sldMk cId="3063503427" sldId="720"/>
            <ac:spMk id="160" creationId="{28AFBF31-ECA4-5446-9A7D-9F6854E3D9B1}"/>
          </ac:spMkLst>
        </pc:spChg>
        <pc:spChg chg="add mod">
          <ac:chgData name="Kulinich Bohdan" userId="48e65c9f34e137d0" providerId="LiveId" clId="{CC3B6602-FAA3-1040-9C93-90E46F8817BA}" dt="2022-02-10T18:57:12.623" v="5739" actId="164"/>
          <ac:spMkLst>
            <pc:docMk/>
            <pc:sldMk cId="3063503427" sldId="720"/>
            <ac:spMk id="162" creationId="{4C4E599E-A0AC-334B-A255-099464CE0E22}"/>
          </ac:spMkLst>
        </pc:spChg>
        <pc:spChg chg="add mod">
          <ac:chgData name="Kulinich Bohdan" userId="48e65c9f34e137d0" providerId="LiveId" clId="{CC3B6602-FAA3-1040-9C93-90E46F8817BA}" dt="2022-02-10T18:55:41.610" v="5727" actId="164"/>
          <ac:spMkLst>
            <pc:docMk/>
            <pc:sldMk cId="3063503427" sldId="720"/>
            <ac:spMk id="164" creationId="{CE4B089F-735A-3846-A61C-369D26DC4EC0}"/>
          </ac:spMkLst>
        </pc:spChg>
        <pc:spChg chg="add mod">
          <ac:chgData name="Kulinich Bohdan" userId="48e65c9f34e137d0" providerId="LiveId" clId="{CC3B6602-FAA3-1040-9C93-90E46F8817BA}" dt="2022-02-10T18:57:16.786" v="5740" actId="164"/>
          <ac:spMkLst>
            <pc:docMk/>
            <pc:sldMk cId="3063503427" sldId="720"/>
            <ac:spMk id="165" creationId="{307F31CF-01A6-1648-B0CD-B91EBC120B66}"/>
          </ac:spMkLst>
        </pc:spChg>
        <pc:spChg chg="add del mod">
          <ac:chgData name="Kulinich Bohdan" userId="48e65c9f34e137d0" providerId="LiveId" clId="{CC3B6602-FAA3-1040-9C93-90E46F8817BA}" dt="2022-02-10T18:18:47.766" v="5330" actId="478"/>
          <ac:spMkLst>
            <pc:docMk/>
            <pc:sldMk cId="3063503427" sldId="720"/>
            <ac:spMk id="168" creationId="{C7AA5A4D-73E3-C148-9958-331BA371B495}"/>
          </ac:spMkLst>
        </pc:spChg>
        <pc:spChg chg="add del mod">
          <ac:chgData name="Kulinich Bohdan" userId="48e65c9f34e137d0" providerId="LiveId" clId="{CC3B6602-FAA3-1040-9C93-90E46F8817BA}" dt="2022-02-10T18:18:45.991" v="5329" actId="478"/>
          <ac:spMkLst>
            <pc:docMk/>
            <pc:sldMk cId="3063503427" sldId="720"/>
            <ac:spMk id="169" creationId="{8C1ECA89-F784-F241-8BDA-2A5A2C5ED1D4}"/>
          </ac:spMkLst>
        </pc:spChg>
        <pc:spChg chg="add mod">
          <ac:chgData name="Kulinich Bohdan" userId="48e65c9f34e137d0" providerId="LiveId" clId="{CC3B6602-FAA3-1040-9C93-90E46F8817BA}" dt="2022-02-10T18:59:01.677" v="5769" actId="164"/>
          <ac:spMkLst>
            <pc:docMk/>
            <pc:sldMk cId="3063503427" sldId="720"/>
            <ac:spMk id="170" creationId="{C19F83F0-84EF-8E4C-88DB-73705451D85B}"/>
          </ac:spMkLst>
        </pc:spChg>
        <pc:spChg chg="add mod">
          <ac:chgData name="Kulinich Bohdan" userId="48e65c9f34e137d0" providerId="LiveId" clId="{CC3B6602-FAA3-1040-9C93-90E46F8817BA}" dt="2022-02-10T18:59:01.677" v="5769" actId="164"/>
          <ac:spMkLst>
            <pc:docMk/>
            <pc:sldMk cId="3063503427" sldId="720"/>
            <ac:spMk id="171" creationId="{3A42184F-16D3-6543-BC20-41E35DBD5F4F}"/>
          </ac:spMkLst>
        </pc:spChg>
        <pc:spChg chg="add mod">
          <ac:chgData name="Kulinich Bohdan" userId="48e65c9f34e137d0" providerId="LiveId" clId="{CC3B6602-FAA3-1040-9C93-90E46F8817BA}" dt="2022-02-10T18:59:11.104" v="5770" actId="164"/>
          <ac:spMkLst>
            <pc:docMk/>
            <pc:sldMk cId="3063503427" sldId="720"/>
            <ac:spMk id="172" creationId="{C0716E70-38A2-2543-B409-7E0D7D16ACB4}"/>
          </ac:spMkLst>
        </pc:spChg>
        <pc:spChg chg="add mod">
          <ac:chgData name="Kulinich Bohdan" userId="48e65c9f34e137d0" providerId="LiveId" clId="{CC3B6602-FAA3-1040-9C93-90E46F8817BA}" dt="2022-02-10T18:59:11.104" v="5770" actId="164"/>
          <ac:spMkLst>
            <pc:docMk/>
            <pc:sldMk cId="3063503427" sldId="720"/>
            <ac:spMk id="173" creationId="{596D000E-979D-3C42-B7EE-2112ECCE09BB}"/>
          </ac:spMkLst>
        </pc:spChg>
        <pc:spChg chg="add mod">
          <ac:chgData name="Kulinich Bohdan" userId="48e65c9f34e137d0" providerId="LiveId" clId="{CC3B6602-FAA3-1040-9C93-90E46F8817BA}" dt="2022-02-10T18:59:11.104" v="5770" actId="164"/>
          <ac:spMkLst>
            <pc:docMk/>
            <pc:sldMk cId="3063503427" sldId="720"/>
            <ac:spMk id="177" creationId="{894CAC0A-DB4E-0142-9079-C8F5431E45D1}"/>
          </ac:spMkLst>
        </pc:spChg>
        <pc:spChg chg="add mod">
          <ac:chgData name="Kulinich Bohdan" userId="48e65c9f34e137d0" providerId="LiveId" clId="{CC3B6602-FAA3-1040-9C93-90E46F8817BA}" dt="2022-02-10T18:59:15.103" v="5771" actId="164"/>
          <ac:spMkLst>
            <pc:docMk/>
            <pc:sldMk cId="3063503427" sldId="720"/>
            <ac:spMk id="180" creationId="{84599A76-4959-FD42-96A0-9FC8FC77555F}"/>
          </ac:spMkLst>
        </pc:spChg>
        <pc:spChg chg="add mod">
          <ac:chgData name="Kulinich Bohdan" userId="48e65c9f34e137d0" providerId="LiveId" clId="{CC3B6602-FAA3-1040-9C93-90E46F8817BA}" dt="2022-02-10T18:59:15.103" v="5771" actId="164"/>
          <ac:spMkLst>
            <pc:docMk/>
            <pc:sldMk cId="3063503427" sldId="720"/>
            <ac:spMk id="181" creationId="{DE561DD7-A63E-EF4B-A48D-A4D36019FC6E}"/>
          </ac:spMkLst>
        </pc:spChg>
        <pc:spChg chg="add mod">
          <ac:chgData name="Kulinich Bohdan" userId="48e65c9f34e137d0" providerId="LiveId" clId="{CC3B6602-FAA3-1040-9C93-90E46F8817BA}" dt="2022-02-10T18:59:20.691" v="5772" actId="164"/>
          <ac:spMkLst>
            <pc:docMk/>
            <pc:sldMk cId="3063503427" sldId="720"/>
            <ac:spMk id="183" creationId="{24CAE106-14BF-3441-A284-5A484AE47A55}"/>
          </ac:spMkLst>
        </pc:spChg>
        <pc:spChg chg="add mod">
          <ac:chgData name="Kulinich Bohdan" userId="48e65c9f34e137d0" providerId="LiveId" clId="{CC3B6602-FAA3-1040-9C93-90E46F8817BA}" dt="2022-02-10T18:59:20.691" v="5772" actId="164"/>
          <ac:spMkLst>
            <pc:docMk/>
            <pc:sldMk cId="3063503427" sldId="720"/>
            <ac:spMk id="184" creationId="{4BF83E6D-8E36-9746-8ED8-F7BD7212CC51}"/>
          </ac:spMkLst>
        </pc:spChg>
        <pc:spChg chg="add del mod">
          <ac:chgData name="Kulinich Bohdan" userId="48e65c9f34e137d0" providerId="LiveId" clId="{CC3B6602-FAA3-1040-9C93-90E46F8817BA}" dt="2022-02-10T18:36:27.069" v="5689" actId="478"/>
          <ac:spMkLst>
            <pc:docMk/>
            <pc:sldMk cId="3063503427" sldId="720"/>
            <ac:spMk id="185" creationId="{D9BD598B-3F01-CD40-B092-1E7AF41B0DC0}"/>
          </ac:spMkLst>
        </pc:spChg>
        <pc:spChg chg="add mod">
          <ac:chgData name="Kulinich Bohdan" userId="48e65c9f34e137d0" providerId="LiveId" clId="{CC3B6602-FAA3-1040-9C93-90E46F8817BA}" dt="2022-02-10T18:56:23.844" v="5733" actId="164"/>
          <ac:spMkLst>
            <pc:docMk/>
            <pc:sldMk cId="3063503427" sldId="720"/>
            <ac:spMk id="186" creationId="{829ACD76-EE51-2443-B740-F1517966F6BD}"/>
          </ac:spMkLst>
        </pc:spChg>
        <pc:spChg chg="add mod">
          <ac:chgData name="Kulinich Bohdan" userId="48e65c9f34e137d0" providerId="LiveId" clId="{CC3B6602-FAA3-1040-9C93-90E46F8817BA}" dt="2022-02-10T18:56:23.844" v="5733" actId="164"/>
          <ac:spMkLst>
            <pc:docMk/>
            <pc:sldMk cId="3063503427" sldId="720"/>
            <ac:spMk id="187" creationId="{98F74112-3A64-244A-B791-EF3F29F2DDF9}"/>
          </ac:spMkLst>
        </pc:spChg>
        <pc:spChg chg="add del mod">
          <ac:chgData name="Kulinich Bohdan" userId="48e65c9f34e137d0" providerId="LiveId" clId="{CC3B6602-FAA3-1040-9C93-90E46F8817BA}" dt="2022-02-10T18:38:45.056" v="5692" actId="478"/>
          <ac:spMkLst>
            <pc:docMk/>
            <pc:sldMk cId="3063503427" sldId="720"/>
            <ac:spMk id="189" creationId="{9CED9D41-2A4D-B746-9BFA-A3B3158BACEB}"/>
          </ac:spMkLst>
        </pc:s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2" creationId="{40000E16-8BD0-624A-B60E-1F1859E23D52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7" creationId="{2F58971E-4EFC-DC45-B327-2DAF891E0A0D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8" creationId="{93AEAE9D-B7E2-A049-B122-D6CC47053AE7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9" creationId="{652A70E8-25C0-9049-8526-8B48BAE20BF4}"/>
          </ac:grpSpMkLst>
        </pc:grpChg>
        <pc:grpChg chg="del">
          <ac:chgData name="Kulinich Bohdan" userId="48e65c9f34e137d0" providerId="LiveId" clId="{CC3B6602-FAA3-1040-9C93-90E46F8817BA}" dt="2022-02-10T17:13:36.613" v="5056" actId="478"/>
          <ac:grpSpMkLst>
            <pc:docMk/>
            <pc:sldMk cId="3063503427" sldId="720"/>
            <ac:grpSpMk id="116" creationId="{C7168663-9E55-0E4D-97B4-1607C957F271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20" creationId="{6265331C-BC4B-B642-9DF4-9C2EBA52ECAA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23" creationId="{257C9707-57CA-6148-AB18-6C076F696A3D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26" creationId="{3450C367-7633-124D-8CAD-C42AA979B1F1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36" creationId="{DBF41743-8B68-9C49-8D6C-7D79D85A01D8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39" creationId="{93DCEC16-EE26-214E-BC15-D5CB4DFF6F0E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42" creationId="{137BB639-B032-884C-8828-E67F58B86E20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45" creationId="{20213CC3-CDED-F84E-BB12-E38DB015E47E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48" creationId="{B31D97B9-8E21-0F49-9D3A-8CE0C6E32987}"/>
          </ac:grpSpMkLst>
        </pc:grpChg>
        <pc:grpChg chg="del">
          <ac:chgData name="Kulinich Bohdan" userId="48e65c9f34e137d0" providerId="LiveId" clId="{CC3B6602-FAA3-1040-9C93-90E46F8817BA}" dt="2022-02-10T17:13:27.593" v="5054" actId="478"/>
          <ac:grpSpMkLst>
            <pc:docMk/>
            <pc:sldMk cId="3063503427" sldId="720"/>
            <ac:grpSpMk id="151" creationId="{F039888D-372B-8D43-9459-789CEDFCD0D4}"/>
          </ac:grpSpMkLst>
        </pc:grpChg>
        <pc:grpChg chg="add mod">
          <ac:chgData name="Kulinich Bohdan" userId="48e65c9f34e137d0" providerId="LiveId" clId="{CC3B6602-FAA3-1040-9C93-90E46F8817BA}" dt="2022-02-10T18:57:01.960" v="5737" actId="164"/>
          <ac:grpSpMkLst>
            <pc:docMk/>
            <pc:sldMk cId="3063503427" sldId="720"/>
            <ac:grpSpMk id="208" creationId="{CCEDE3F5-784E-1240-A86D-C06999F969AD}"/>
          </ac:grpSpMkLst>
        </pc:grpChg>
        <pc:grpChg chg="add mod">
          <ac:chgData name="Kulinich Bohdan" userId="48e65c9f34e137d0" providerId="LiveId" clId="{CC3B6602-FAA3-1040-9C93-90E46F8817BA}" dt="2022-02-10T18:57:12.623" v="5739" actId="164"/>
          <ac:grpSpMkLst>
            <pc:docMk/>
            <pc:sldMk cId="3063503427" sldId="720"/>
            <ac:grpSpMk id="209" creationId="{DEF5D406-06DA-4041-8056-B113AC44A9FD}"/>
          </ac:grpSpMkLst>
        </pc:grpChg>
        <pc:grpChg chg="add mod">
          <ac:chgData name="Kulinich Bohdan" userId="48e65c9f34e137d0" providerId="LiveId" clId="{CC3B6602-FAA3-1040-9C93-90E46F8817BA}" dt="2022-02-10T18:56:04.158" v="5731" actId="164"/>
          <ac:grpSpMkLst>
            <pc:docMk/>
            <pc:sldMk cId="3063503427" sldId="720"/>
            <ac:grpSpMk id="210" creationId="{5289DC56-584E-044C-8CA0-7FF303FAB42E}"/>
          </ac:grpSpMkLst>
        </pc:grpChg>
        <pc:grpChg chg="add mod">
          <ac:chgData name="Kulinich Bohdan" userId="48e65c9f34e137d0" providerId="LiveId" clId="{CC3B6602-FAA3-1040-9C93-90E46F8817BA}" dt="2022-02-10T18:57:16.786" v="5740" actId="164"/>
          <ac:grpSpMkLst>
            <pc:docMk/>
            <pc:sldMk cId="3063503427" sldId="720"/>
            <ac:grpSpMk id="211" creationId="{A1A344A3-D47A-C347-A232-A5DA4B2C5E95}"/>
          </ac:grpSpMkLst>
        </pc:grpChg>
        <pc:grpChg chg="add mod">
          <ac:chgData name="Kulinich Bohdan" userId="48e65c9f34e137d0" providerId="LiveId" clId="{CC3B6602-FAA3-1040-9C93-90E46F8817BA}" dt="2022-02-10T18:57:01.960" v="5737" actId="164"/>
          <ac:grpSpMkLst>
            <pc:docMk/>
            <pc:sldMk cId="3063503427" sldId="720"/>
            <ac:grpSpMk id="212" creationId="{EC6900C5-171B-5040-BD3F-FDA4B1AF2E6F}"/>
          </ac:grpSpMkLst>
        </pc:grpChg>
        <pc:grpChg chg="add mod">
          <ac:chgData name="Kulinich Bohdan" userId="48e65c9f34e137d0" providerId="LiveId" clId="{CC3B6602-FAA3-1040-9C93-90E46F8817BA}" dt="2022-02-10T18:57:07.770" v="5738" actId="164"/>
          <ac:grpSpMkLst>
            <pc:docMk/>
            <pc:sldMk cId="3063503427" sldId="720"/>
            <ac:grpSpMk id="213" creationId="{B4974F2D-16A6-9148-9590-0BB9583D6676}"/>
          </ac:grpSpMkLst>
        </pc:grpChg>
        <pc:grpChg chg="add mod">
          <ac:chgData name="Kulinich Bohdan" userId="48e65c9f34e137d0" providerId="LiveId" clId="{CC3B6602-FAA3-1040-9C93-90E46F8817BA}" dt="2022-02-10T18:57:12.623" v="5739" actId="164"/>
          <ac:grpSpMkLst>
            <pc:docMk/>
            <pc:sldMk cId="3063503427" sldId="720"/>
            <ac:grpSpMk id="214" creationId="{C20210C2-4D64-4346-8745-50768F113305}"/>
          </ac:grpSpMkLst>
        </pc:grpChg>
        <pc:grpChg chg="add mod">
          <ac:chgData name="Kulinich Bohdan" userId="48e65c9f34e137d0" providerId="LiveId" clId="{CC3B6602-FAA3-1040-9C93-90E46F8817BA}" dt="2022-02-10T18:57:16.786" v="5740" actId="164"/>
          <ac:grpSpMkLst>
            <pc:docMk/>
            <pc:sldMk cId="3063503427" sldId="720"/>
            <ac:grpSpMk id="215" creationId="{5DADD5FA-A8C2-F042-A1AE-BCAF1B6D1F23}"/>
          </ac:grpSpMkLst>
        </pc:grpChg>
        <pc:grpChg chg="add mod">
          <ac:chgData name="Kulinich Bohdan" userId="48e65c9f34e137d0" providerId="LiveId" clId="{CC3B6602-FAA3-1040-9C93-90E46F8817BA}" dt="2022-02-10T18:59:01.677" v="5769" actId="164"/>
          <ac:grpSpMkLst>
            <pc:docMk/>
            <pc:sldMk cId="3063503427" sldId="720"/>
            <ac:grpSpMk id="216" creationId="{306AF7A8-2BA1-6E41-B17B-FB2503152EB6}"/>
          </ac:grpSpMkLst>
        </pc:grpChg>
        <pc:grpChg chg="add mod">
          <ac:chgData name="Kulinich Bohdan" userId="48e65c9f34e137d0" providerId="LiveId" clId="{CC3B6602-FAA3-1040-9C93-90E46F8817BA}" dt="2022-02-10T18:59:11.104" v="5770" actId="164"/>
          <ac:grpSpMkLst>
            <pc:docMk/>
            <pc:sldMk cId="3063503427" sldId="720"/>
            <ac:grpSpMk id="217" creationId="{00A1B92B-2FD7-AF45-8F09-93B54E544AE4}"/>
          </ac:grpSpMkLst>
        </pc:grpChg>
        <pc:grpChg chg="add mod">
          <ac:chgData name="Kulinich Bohdan" userId="48e65c9f34e137d0" providerId="LiveId" clId="{CC3B6602-FAA3-1040-9C93-90E46F8817BA}" dt="2022-02-10T18:59:15.103" v="5771" actId="164"/>
          <ac:grpSpMkLst>
            <pc:docMk/>
            <pc:sldMk cId="3063503427" sldId="720"/>
            <ac:grpSpMk id="218" creationId="{58A9CB6E-455F-F547-BAC2-C97C81F2143B}"/>
          </ac:grpSpMkLst>
        </pc:grpChg>
        <pc:grpChg chg="add mod">
          <ac:chgData name="Kulinich Bohdan" userId="48e65c9f34e137d0" providerId="LiveId" clId="{CC3B6602-FAA3-1040-9C93-90E46F8817BA}" dt="2022-02-10T18:59:20.691" v="5772" actId="164"/>
          <ac:grpSpMkLst>
            <pc:docMk/>
            <pc:sldMk cId="3063503427" sldId="720"/>
            <ac:grpSpMk id="219" creationId="{72BDD50C-207D-8345-B0C1-2C362659BD27}"/>
          </ac:grpSpMkLst>
        </pc:grpChg>
        <pc:picChg chg="del">
          <ac:chgData name="Kulinich Bohdan" userId="48e65c9f34e137d0" providerId="LiveId" clId="{CC3B6602-FAA3-1040-9C93-90E46F8817BA}" dt="2022-02-10T17:13:27.593" v="5054" actId="478"/>
          <ac:picMkLst>
            <pc:docMk/>
            <pc:sldMk cId="3063503427" sldId="720"/>
            <ac:picMk id="13" creationId="{9BBF827E-5082-4894-858E-CC1F17B8CC0E}"/>
          </ac:picMkLst>
        </pc:picChg>
        <pc:cxnChg chg="add mod">
          <ac:chgData name="Kulinich Bohdan" userId="48e65c9f34e137d0" providerId="LiveId" clId="{CC3B6602-FAA3-1040-9C93-90E46F8817BA}" dt="2022-02-10T18:55:33.422" v="5726" actId="164"/>
          <ac:cxnSpMkLst>
            <pc:docMk/>
            <pc:sldMk cId="3063503427" sldId="720"/>
            <ac:cxnSpMk id="157" creationId="{7FF14C1D-8006-3847-87C1-E41B49C2F36B}"/>
          </ac:cxnSpMkLst>
        </pc:cxnChg>
        <pc:cxnChg chg="add mod">
          <ac:chgData name="Kulinich Bohdan" userId="48e65c9f34e137d0" providerId="LiveId" clId="{CC3B6602-FAA3-1040-9C93-90E46F8817BA}" dt="2022-02-10T18:57:07.770" v="5738" actId="164"/>
          <ac:cxnSpMkLst>
            <pc:docMk/>
            <pc:sldMk cId="3063503427" sldId="720"/>
            <ac:cxnSpMk id="161" creationId="{458CB108-584C-9846-951D-A1D5CAB9F81B}"/>
          </ac:cxnSpMkLst>
        </pc:cxnChg>
        <pc:cxnChg chg="add mod">
          <ac:chgData name="Kulinich Bohdan" userId="48e65c9f34e137d0" providerId="LiveId" clId="{CC3B6602-FAA3-1040-9C93-90E46F8817BA}" dt="2022-02-10T18:55:41.610" v="5727" actId="164"/>
          <ac:cxnSpMkLst>
            <pc:docMk/>
            <pc:sldMk cId="3063503427" sldId="720"/>
            <ac:cxnSpMk id="163" creationId="{17DFF2C1-6697-7D4E-A31E-3D28E1C798F2}"/>
          </ac:cxnSpMkLst>
        </pc:cxnChg>
        <pc:cxnChg chg="add mod">
          <ac:chgData name="Kulinich Bohdan" userId="48e65c9f34e137d0" providerId="LiveId" clId="{CC3B6602-FAA3-1040-9C93-90E46F8817BA}" dt="2022-02-10T18:59:01.677" v="5769" actId="164"/>
          <ac:cxnSpMkLst>
            <pc:docMk/>
            <pc:sldMk cId="3063503427" sldId="720"/>
            <ac:cxnSpMk id="166" creationId="{FC6C2D4D-5A3C-7044-A04B-22DEC48770D9}"/>
          </ac:cxnSpMkLst>
        </pc:cxnChg>
        <pc:cxnChg chg="add mod">
          <ac:chgData name="Kulinich Bohdan" userId="48e65c9f34e137d0" providerId="LiveId" clId="{CC3B6602-FAA3-1040-9C93-90E46F8817BA}" dt="2022-02-10T18:59:01.677" v="5769" actId="164"/>
          <ac:cxnSpMkLst>
            <pc:docMk/>
            <pc:sldMk cId="3063503427" sldId="720"/>
            <ac:cxnSpMk id="167" creationId="{3D615398-00FE-2D4F-9CA1-AD79F6A42B73}"/>
          </ac:cxnSpMkLst>
        </pc:cxnChg>
        <pc:cxnChg chg="add mod">
          <ac:chgData name="Kulinich Bohdan" userId="48e65c9f34e137d0" providerId="LiveId" clId="{CC3B6602-FAA3-1040-9C93-90E46F8817BA}" dt="2022-02-10T18:59:11.104" v="5770" actId="164"/>
          <ac:cxnSpMkLst>
            <pc:docMk/>
            <pc:sldMk cId="3063503427" sldId="720"/>
            <ac:cxnSpMk id="174" creationId="{221AF010-21F0-E846-B571-D3E9866611F4}"/>
          </ac:cxnSpMkLst>
        </pc:cxnChg>
        <pc:cxnChg chg="add mod">
          <ac:chgData name="Kulinich Bohdan" userId="48e65c9f34e137d0" providerId="LiveId" clId="{CC3B6602-FAA3-1040-9C93-90E46F8817BA}" dt="2022-02-10T18:59:11.104" v="5770" actId="164"/>
          <ac:cxnSpMkLst>
            <pc:docMk/>
            <pc:sldMk cId="3063503427" sldId="720"/>
            <ac:cxnSpMk id="175" creationId="{4B016436-C16A-5C45-AE93-1F209FCFC559}"/>
          </ac:cxnSpMkLst>
        </pc:cxnChg>
        <pc:cxnChg chg="add mod">
          <ac:chgData name="Kulinich Bohdan" userId="48e65c9f34e137d0" providerId="LiveId" clId="{CC3B6602-FAA3-1040-9C93-90E46F8817BA}" dt="2022-02-10T18:59:11.104" v="5770" actId="164"/>
          <ac:cxnSpMkLst>
            <pc:docMk/>
            <pc:sldMk cId="3063503427" sldId="720"/>
            <ac:cxnSpMk id="176" creationId="{A4297DFF-ED4E-F644-8801-BC56676D420D}"/>
          </ac:cxnSpMkLst>
        </pc:cxnChg>
        <pc:cxnChg chg="add mod">
          <ac:chgData name="Kulinich Bohdan" userId="48e65c9f34e137d0" providerId="LiveId" clId="{CC3B6602-FAA3-1040-9C93-90E46F8817BA}" dt="2022-02-10T18:59:11.104" v="5770" actId="164"/>
          <ac:cxnSpMkLst>
            <pc:docMk/>
            <pc:sldMk cId="3063503427" sldId="720"/>
            <ac:cxnSpMk id="178" creationId="{E58CD8F5-D8E8-5143-BD51-DEEE7C57367B}"/>
          </ac:cxnSpMkLst>
        </pc:cxnChg>
        <pc:cxnChg chg="add mod">
          <ac:chgData name="Kulinich Bohdan" userId="48e65c9f34e137d0" providerId="LiveId" clId="{CC3B6602-FAA3-1040-9C93-90E46F8817BA}" dt="2022-02-10T18:59:11.104" v="5770" actId="164"/>
          <ac:cxnSpMkLst>
            <pc:docMk/>
            <pc:sldMk cId="3063503427" sldId="720"/>
            <ac:cxnSpMk id="179" creationId="{28172D25-FF6B-4243-8930-196487926F4A}"/>
          </ac:cxnSpMkLst>
        </pc:cxnChg>
        <pc:cxnChg chg="add mod">
          <ac:chgData name="Kulinich Bohdan" userId="48e65c9f34e137d0" providerId="LiveId" clId="{CC3B6602-FAA3-1040-9C93-90E46F8817BA}" dt="2022-02-10T18:59:15.103" v="5771" actId="164"/>
          <ac:cxnSpMkLst>
            <pc:docMk/>
            <pc:sldMk cId="3063503427" sldId="720"/>
            <ac:cxnSpMk id="182" creationId="{3F31E220-9D05-334C-9375-DFF65F86B84F}"/>
          </ac:cxnSpMkLst>
        </pc:cxnChg>
        <pc:cxnChg chg="add mod">
          <ac:chgData name="Kulinich Bohdan" userId="48e65c9f34e137d0" providerId="LiveId" clId="{CC3B6602-FAA3-1040-9C93-90E46F8817BA}" dt="2022-02-10T18:56:23.844" v="5733" actId="164"/>
          <ac:cxnSpMkLst>
            <pc:docMk/>
            <pc:sldMk cId="3063503427" sldId="720"/>
            <ac:cxnSpMk id="188" creationId="{0292BEDB-14AB-0348-9F79-685D2D75BA7A}"/>
          </ac:cxnSpMkLst>
        </pc:cxnChg>
        <pc:cxnChg chg="add mod">
          <ac:chgData name="Kulinich Bohdan" userId="48e65c9f34e137d0" providerId="LiveId" clId="{CC3B6602-FAA3-1040-9C93-90E46F8817BA}" dt="2022-02-10T18:56:23.844" v="5733" actId="164"/>
          <ac:cxnSpMkLst>
            <pc:docMk/>
            <pc:sldMk cId="3063503427" sldId="720"/>
            <ac:cxnSpMk id="190" creationId="{7D190433-F682-4A41-B8C0-D43131FBEFF9}"/>
          </ac:cxnSpMkLst>
        </pc:cxnChg>
        <pc:cxnChg chg="add mod">
          <ac:chgData name="Kulinich Bohdan" userId="48e65c9f34e137d0" providerId="LiveId" clId="{CC3B6602-FAA3-1040-9C93-90E46F8817BA}" dt="2022-02-10T18:59:20.691" v="5772" actId="164"/>
          <ac:cxnSpMkLst>
            <pc:docMk/>
            <pc:sldMk cId="3063503427" sldId="720"/>
            <ac:cxnSpMk id="197" creationId="{B6C3300A-8E12-1C47-BC95-C3519FA05A4F}"/>
          </ac:cxnSpMkLst>
        </pc:cxnChg>
        <pc:cxnChg chg="add mod">
          <ac:chgData name="Kulinich Bohdan" userId="48e65c9f34e137d0" providerId="LiveId" clId="{CC3B6602-FAA3-1040-9C93-90E46F8817BA}" dt="2022-02-10T18:59:20.691" v="5772" actId="164"/>
          <ac:cxnSpMkLst>
            <pc:docMk/>
            <pc:sldMk cId="3063503427" sldId="720"/>
            <ac:cxnSpMk id="200" creationId="{CC013ED6-2A44-3C46-BD03-B795CDBDF97D}"/>
          </ac:cxnSpMkLst>
        </pc:cxnChg>
      </pc:sldChg>
      <pc:sldChg chg="addSp delSp modSp add mod modAnim">
        <pc:chgData name="Kulinich Bohdan" userId="48e65c9f34e137d0" providerId="LiveId" clId="{CC3B6602-FAA3-1040-9C93-90E46F8817BA}" dt="2022-02-10T20:08:24.892" v="6269" actId="14429"/>
        <pc:sldMkLst>
          <pc:docMk/>
          <pc:sldMk cId="2430062687" sldId="721"/>
        </pc:sldMkLst>
        <pc:spChg chg="mod">
          <ac:chgData name="Kulinich Bohdan" userId="48e65c9f34e137d0" providerId="LiveId" clId="{CC3B6602-FAA3-1040-9C93-90E46F8817BA}" dt="2022-02-10T20:06:23.724" v="6266" actId="20577"/>
          <ac:spMkLst>
            <pc:docMk/>
            <pc:sldMk cId="2430062687" sldId="721"/>
            <ac:spMk id="6" creationId="{4CD1B612-D16C-4F70-8335-78480BFE8EC8}"/>
          </ac:spMkLst>
        </pc:spChg>
        <pc:spChg chg="mod modVis">
          <ac:chgData name="Kulinich Bohdan" userId="48e65c9f34e137d0" providerId="LiveId" clId="{CC3B6602-FAA3-1040-9C93-90E46F8817BA}" dt="2022-02-10T20:08:24.892" v="6269" actId="14429"/>
          <ac:spMkLst>
            <pc:docMk/>
            <pc:sldMk cId="2430062687" sldId="721"/>
            <ac:spMk id="11" creationId="{F8098BFC-1F31-3245-9D67-7850EEB16E49}"/>
          </ac:spMkLst>
        </pc:spChg>
        <pc:spChg chg="mod">
          <ac:chgData name="Kulinich Bohdan" userId="48e65c9f34e137d0" providerId="LiveId" clId="{CC3B6602-FAA3-1040-9C93-90E46F8817BA}" dt="2022-02-10T20:02:14.768" v="6239" actId="166"/>
          <ac:spMkLst>
            <pc:docMk/>
            <pc:sldMk cId="2430062687" sldId="721"/>
            <ac:spMk id="12" creationId="{97485A41-1798-4E95-BC09-FD81F2E9BF93}"/>
          </ac:spMkLst>
        </pc:spChg>
        <pc:spChg chg="mod modVis">
          <ac:chgData name="Kulinich Bohdan" userId="48e65c9f34e137d0" providerId="LiveId" clId="{CC3B6602-FAA3-1040-9C93-90E46F8817BA}" dt="2022-02-10T20:08:23.894" v="6267" actId="14429"/>
          <ac:spMkLst>
            <pc:docMk/>
            <pc:sldMk cId="2430062687" sldId="721"/>
            <ac:spMk id="14" creationId="{77A5BBD8-5574-4F08-AF1D-324733C7635A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21" creationId="{55481771-6E55-1545-B023-97134C610850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22" creationId="{4E763BBC-746B-C046-A0B8-3298742F7E17}"/>
          </ac:spMkLst>
        </pc:spChg>
        <pc:spChg chg="del mod topLvl">
          <ac:chgData name="Kulinich Bohdan" userId="48e65c9f34e137d0" providerId="LiveId" clId="{CC3B6602-FAA3-1040-9C93-90E46F8817BA}" dt="2022-02-10T19:06:06.161" v="5786" actId="478"/>
          <ac:spMkLst>
            <pc:docMk/>
            <pc:sldMk cId="2430062687" sldId="721"/>
            <ac:spMk id="23" creationId="{B850BE72-63DE-AC43-8510-3A627E4A047D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24" creationId="{326426B8-1988-3A41-9787-E9414608F645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63" creationId="{DC39FCD2-3CDC-044D-B845-4D7CB80457CE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64" creationId="{CD7BCF5A-E5AB-B643-B2DE-FBAD9EC71040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65" creationId="{30F62A82-FC1A-DD47-BEDF-C6AE6B229481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66" creationId="{89215C71-CAF4-E446-85EA-3F56F8B5825F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67" creationId="{4D3C4973-CBDA-2C4E-9478-678FDF17BE0B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68" creationId="{AE2F2AE1-CEF5-2147-9E4A-A5FAE1F55203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69" creationId="{21F92A73-7131-D344-BA27-E029E7EE66DD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0" creationId="{344B8278-1518-2842-A19A-4B527FB29F96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1" creationId="{A529A0F0-D0B1-BB4C-B651-32910927DBE3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2" creationId="{A812CD03-DCA9-1E4F-9280-937AA7486AA8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3" creationId="{1722A560-06F7-D245-A48C-31C50FDAAC11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4" creationId="{52CFB802-D650-A645-9623-1D8F3D633C19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5" creationId="{A2577598-8FA9-BA43-9CA5-49E968AB3901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6" creationId="{47CDE73A-EFF7-9840-A9B2-BF0AB949BA4A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7" creationId="{21F7649D-30B0-1345-98F8-14C0CDF569C2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8" creationId="{7C5D30FB-8EB7-E940-9E54-F2467ABB9F38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79" creationId="{A7F60514-01DF-E648-9158-EAE0706C9E77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0" creationId="{53F78024-E49B-F542-B823-55811EE6EF7D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1" creationId="{335D4C0E-D120-0C44-B0AC-8DADC143FBCA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2" creationId="{F82F8256-8F73-8148-A698-B3E57A1468C9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3" creationId="{727BFEF3-BAA9-EA4C-B0C4-997112CE8452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4" creationId="{748B2715-24E9-8040-94DE-B5C2E679331D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5" creationId="{8D0C1CBF-04B9-8B48-B5DA-977D323E69A7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6" creationId="{C6D133FF-984C-D34E-AB81-E3378369DC71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7" creationId="{0E0A0AE7-7E67-5840-ACFA-D8004580509E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8" creationId="{3B807167-40F6-DD41-935D-7F8A50D95966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89" creationId="{A07ECEF0-6314-0D43-A6D2-CD368B6CE2FA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0" creationId="{6F7E383E-FC00-F044-BA40-C05A10BAA68C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1" creationId="{CBFA222A-BFE8-684F-9EE8-442F1037045D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2" creationId="{DAC4776D-D050-9948-A0C6-171CF34B6A3C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3" creationId="{FA77AE6F-1E86-324D-B75C-20CFE54B7DDC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4" creationId="{5AB9BBD6-F924-D641-BA08-902C4821A3B3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5" creationId="{27C9D9E0-6C8A-3C4D-8088-C090B2CCA39D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6" creationId="{F38CE954-9061-5B48-AB92-B87EA3802246}"/>
          </ac:spMkLst>
        </pc:spChg>
        <pc:spChg chg="mod topLvl">
          <ac:chgData name="Kulinich Bohdan" userId="48e65c9f34e137d0" providerId="LiveId" clId="{CC3B6602-FAA3-1040-9C93-90E46F8817BA}" dt="2022-02-10T20:01:24.843" v="6225" actId="164"/>
          <ac:spMkLst>
            <pc:docMk/>
            <pc:sldMk cId="2430062687" sldId="721"/>
            <ac:spMk id="97" creationId="{3E4B2DCA-34E3-6541-A750-2D8D50F76EB1}"/>
          </ac:spMkLst>
        </pc:spChg>
        <pc:spChg chg="mod topLvl">
          <ac:chgData name="Kulinich Bohdan" userId="48e65c9f34e137d0" providerId="LiveId" clId="{CC3B6602-FAA3-1040-9C93-90E46F8817BA}" dt="2022-02-10T19:23:45.113" v="5939" actId="164"/>
          <ac:spMkLst>
            <pc:docMk/>
            <pc:sldMk cId="2430062687" sldId="721"/>
            <ac:spMk id="98" creationId="{5A24D0EE-099C-CD45-AE0F-A1AB59E89223}"/>
          </ac:spMkLst>
        </pc:spChg>
        <pc:spChg chg="mod topLvl">
          <ac:chgData name="Kulinich Bohdan" userId="48e65c9f34e137d0" providerId="LiveId" clId="{CC3B6602-FAA3-1040-9C93-90E46F8817BA}" dt="2022-02-10T19:24:25.257" v="5997" actId="20577"/>
          <ac:spMkLst>
            <pc:docMk/>
            <pc:sldMk cId="2430062687" sldId="721"/>
            <ac:spMk id="99" creationId="{54D0EF40-517C-F746-8D86-00C6760153BF}"/>
          </ac:spMkLst>
        </pc:spChg>
        <pc:spChg chg="del mod topLvl">
          <ac:chgData name="Kulinich Bohdan" userId="48e65c9f34e137d0" providerId="LiveId" clId="{CC3B6602-FAA3-1040-9C93-90E46F8817BA}" dt="2022-02-10T19:26:25.259" v="6120" actId="478"/>
          <ac:spMkLst>
            <pc:docMk/>
            <pc:sldMk cId="2430062687" sldId="721"/>
            <ac:spMk id="100" creationId="{78C826E4-F476-9349-8E62-909B65DE6895}"/>
          </ac:spMkLst>
        </pc:spChg>
        <pc:spChg chg="del mod topLvl">
          <ac:chgData name="Kulinich Bohdan" userId="48e65c9f34e137d0" providerId="LiveId" clId="{CC3B6602-FAA3-1040-9C93-90E46F8817BA}" dt="2022-02-10T19:26:25.259" v="6120" actId="478"/>
          <ac:spMkLst>
            <pc:docMk/>
            <pc:sldMk cId="2430062687" sldId="721"/>
            <ac:spMk id="101" creationId="{D3A235B7-EF57-344D-94F0-894B1ADD1DD2}"/>
          </ac:spMkLst>
        </pc:spChg>
        <pc:spChg chg="del mod topLvl">
          <ac:chgData name="Kulinich Bohdan" userId="48e65c9f34e137d0" providerId="LiveId" clId="{CC3B6602-FAA3-1040-9C93-90E46F8817BA}" dt="2022-02-10T19:06:07.151" v="5787" actId="478"/>
          <ac:spMkLst>
            <pc:docMk/>
            <pc:sldMk cId="2430062687" sldId="721"/>
            <ac:spMk id="105" creationId="{B4EAA9AF-9EFE-4940-A98B-F5FF098B8D93}"/>
          </ac:spMkLst>
        </pc:spChg>
        <pc:spChg chg="mod">
          <ac:chgData name="Kulinich Bohdan" userId="48e65c9f34e137d0" providerId="LiveId" clId="{CC3B6602-FAA3-1040-9C93-90E46F8817BA}" dt="2022-02-10T19:28:28.530" v="6160" actId="1035"/>
          <ac:spMkLst>
            <pc:docMk/>
            <pc:sldMk cId="2430062687" sldId="721"/>
            <ac:spMk id="107" creationId="{AA56DCFF-F9AE-9444-9D72-6F4339BE2FE5}"/>
          </ac:spMkLst>
        </pc:spChg>
        <pc:spChg chg="mod">
          <ac:chgData name="Kulinich Bohdan" userId="48e65c9f34e137d0" providerId="LiveId" clId="{CC3B6602-FAA3-1040-9C93-90E46F8817BA}" dt="2022-02-10T19:24:10.057" v="5990"/>
          <ac:spMkLst>
            <pc:docMk/>
            <pc:sldMk cId="2430062687" sldId="721"/>
            <ac:spMk id="108" creationId="{EACBA1C2-FA10-F542-9C4A-B78C5FBAE169}"/>
          </ac:spMkLst>
        </pc:spChg>
        <pc:spChg chg="mod">
          <ac:chgData name="Kulinich Bohdan" userId="48e65c9f34e137d0" providerId="LiveId" clId="{CC3B6602-FAA3-1040-9C93-90E46F8817BA}" dt="2022-02-10T19:26:09.854" v="6119" actId="20577"/>
          <ac:spMkLst>
            <pc:docMk/>
            <pc:sldMk cId="2430062687" sldId="721"/>
            <ac:spMk id="110" creationId="{663F62F7-EBA3-C34E-A4F6-9C46C0C0CD27}"/>
          </ac:spMkLst>
        </pc:spChg>
        <pc:spChg chg="mod">
          <ac:chgData name="Kulinich Bohdan" userId="48e65c9f34e137d0" providerId="LiveId" clId="{CC3B6602-FAA3-1040-9C93-90E46F8817BA}" dt="2022-02-10T19:24:33.698" v="5999"/>
          <ac:spMkLst>
            <pc:docMk/>
            <pc:sldMk cId="2430062687" sldId="721"/>
            <ac:spMk id="111" creationId="{AD2F4902-3B5A-1541-99A1-123456B53699}"/>
          </ac:spMkLst>
        </pc:spChg>
        <pc:spChg chg="mod">
          <ac:chgData name="Kulinich Bohdan" userId="48e65c9f34e137d0" providerId="LiveId" clId="{CC3B6602-FAA3-1040-9C93-90E46F8817BA}" dt="2022-02-10T19:26:07.599" v="6118" actId="20577"/>
          <ac:spMkLst>
            <pc:docMk/>
            <pc:sldMk cId="2430062687" sldId="721"/>
            <ac:spMk id="113" creationId="{EAB2DBA1-7205-054D-98A9-86276AD91755}"/>
          </ac:spMkLst>
        </pc:spChg>
        <pc:spChg chg="mod">
          <ac:chgData name="Kulinich Bohdan" userId="48e65c9f34e137d0" providerId="LiveId" clId="{CC3B6602-FAA3-1040-9C93-90E46F8817BA}" dt="2022-02-10T19:24:59.313" v="6051"/>
          <ac:spMkLst>
            <pc:docMk/>
            <pc:sldMk cId="2430062687" sldId="721"/>
            <ac:spMk id="114" creationId="{22C76408-9D33-6741-96EB-B0115700EB0C}"/>
          </ac:spMkLst>
        </pc:spChg>
        <pc:spChg chg="mod">
          <ac:chgData name="Kulinich Bohdan" userId="48e65c9f34e137d0" providerId="LiveId" clId="{CC3B6602-FAA3-1040-9C93-90E46F8817BA}" dt="2022-02-10T20:05:17.719" v="6251" actId="20577"/>
          <ac:spMkLst>
            <pc:docMk/>
            <pc:sldMk cId="2430062687" sldId="721"/>
            <ac:spMk id="126" creationId="{E5A078C6-7769-6847-9364-D4F361BDF699}"/>
          </ac:spMkLst>
        </pc:spChg>
        <pc:spChg chg="mod">
          <ac:chgData name="Kulinich Bohdan" userId="48e65c9f34e137d0" providerId="LiveId" clId="{CC3B6602-FAA3-1040-9C93-90E46F8817BA}" dt="2022-02-10T19:28:39.877" v="6161"/>
          <ac:spMkLst>
            <pc:docMk/>
            <pc:sldMk cId="2430062687" sldId="721"/>
            <ac:spMk id="127" creationId="{1E536CF1-1346-794F-8AE4-C29B1A5B6D78}"/>
          </ac:spMkLst>
        </pc:spChg>
        <pc:spChg chg="mod">
          <ac:chgData name="Kulinich Bohdan" userId="48e65c9f34e137d0" providerId="LiveId" clId="{CC3B6602-FAA3-1040-9C93-90E46F8817BA}" dt="2022-02-10T20:05:27.706" v="6255"/>
          <ac:spMkLst>
            <pc:docMk/>
            <pc:sldMk cId="2430062687" sldId="721"/>
            <ac:spMk id="129" creationId="{646B0300-2604-0C43-8D52-AE719CCD17B9}"/>
          </ac:spMkLst>
        </pc:spChg>
        <pc:spChg chg="mod">
          <ac:chgData name="Kulinich Bohdan" userId="48e65c9f34e137d0" providerId="LiveId" clId="{CC3B6602-FAA3-1040-9C93-90E46F8817BA}" dt="2022-02-10T19:28:39.877" v="6161"/>
          <ac:spMkLst>
            <pc:docMk/>
            <pc:sldMk cId="2430062687" sldId="721"/>
            <ac:spMk id="130" creationId="{A5F78E9E-CC4E-FD44-AF7E-04A37A39514C}"/>
          </ac:spMkLst>
        </pc:spChg>
        <pc:spChg chg="mod">
          <ac:chgData name="Kulinich Bohdan" userId="48e65c9f34e137d0" providerId="LiveId" clId="{CC3B6602-FAA3-1040-9C93-90E46F8817BA}" dt="2022-02-10T19:30:01.991" v="6207" actId="1037"/>
          <ac:spMkLst>
            <pc:docMk/>
            <pc:sldMk cId="2430062687" sldId="721"/>
            <ac:spMk id="132" creationId="{62340418-C9DF-B143-932C-98431D5519D7}"/>
          </ac:spMkLst>
        </pc:spChg>
        <pc:spChg chg="mod">
          <ac:chgData name="Kulinich Bohdan" userId="48e65c9f34e137d0" providerId="LiveId" clId="{CC3B6602-FAA3-1040-9C93-90E46F8817BA}" dt="2022-02-10T19:28:39.877" v="6161"/>
          <ac:spMkLst>
            <pc:docMk/>
            <pc:sldMk cId="2430062687" sldId="721"/>
            <ac:spMk id="133" creationId="{CFD4C223-1BC9-344F-AA95-04991570FBC9}"/>
          </ac:spMkLst>
        </pc:spChg>
        <pc:spChg chg="mod">
          <ac:chgData name="Kulinich Bohdan" userId="48e65c9f34e137d0" providerId="LiveId" clId="{CC3B6602-FAA3-1040-9C93-90E46F8817BA}" dt="2022-02-10T19:30:18.884" v="6211" actId="1036"/>
          <ac:spMkLst>
            <pc:docMk/>
            <pc:sldMk cId="2430062687" sldId="721"/>
            <ac:spMk id="135" creationId="{682F9B85-40BD-9C44-8208-029DE0117618}"/>
          </ac:spMkLst>
        </pc:spChg>
        <pc:spChg chg="mod">
          <ac:chgData name="Kulinich Bohdan" userId="48e65c9f34e137d0" providerId="LiveId" clId="{CC3B6602-FAA3-1040-9C93-90E46F8817BA}" dt="2022-02-10T19:28:39.877" v="6161"/>
          <ac:spMkLst>
            <pc:docMk/>
            <pc:sldMk cId="2430062687" sldId="721"/>
            <ac:spMk id="136" creationId="{8BEC6665-B0A7-CD40-8AD5-2A1E5A7D8490}"/>
          </ac:spMkLst>
        </pc:spChg>
        <pc:grpChg chg="add mod">
          <ac:chgData name="Kulinich Bohdan" userId="48e65c9f34e137d0" providerId="LiveId" clId="{CC3B6602-FAA3-1040-9C93-90E46F8817BA}" dt="2022-02-10T20:00:54.249" v="6220" actId="164"/>
          <ac:grpSpMkLst>
            <pc:docMk/>
            <pc:sldMk cId="2430062687" sldId="721"/>
            <ac:grpSpMk id="2" creationId="{92B027FE-A61B-C648-8F2D-497A069C5819}"/>
          </ac:grpSpMkLst>
        </pc:grpChg>
        <pc:grpChg chg="mod">
          <ac:chgData name="Kulinich Bohdan" userId="48e65c9f34e137d0" providerId="LiveId" clId="{CC3B6602-FAA3-1040-9C93-90E46F8817BA}" dt="2022-02-10T20:02:14.768" v="6239" actId="166"/>
          <ac:grpSpMkLst>
            <pc:docMk/>
            <pc:sldMk cId="2430062687" sldId="721"/>
            <ac:grpSpMk id="4" creationId="{F031B22B-F0AC-47B8-BCB2-56FABAE416CF}"/>
          </ac:grpSpMkLst>
        </pc:grpChg>
        <pc:grpChg chg="del">
          <ac:chgData name="Kulinich Bohdan" userId="48e65c9f34e137d0" providerId="LiveId" clId="{CC3B6602-FAA3-1040-9C93-90E46F8817BA}" dt="2022-02-10T19:05:56.888" v="5782" actId="165"/>
          <ac:grpSpMkLst>
            <pc:docMk/>
            <pc:sldMk cId="2430062687" sldId="721"/>
            <ac:grpSpMk id="10" creationId="{FF5D8D34-D1BB-CF42-B99A-6F217E5A553C}"/>
          </ac:grpSpMkLst>
        </pc:grpChg>
        <pc:grpChg chg="add mod">
          <ac:chgData name="Kulinich Bohdan" userId="48e65c9f34e137d0" providerId="LiveId" clId="{CC3B6602-FAA3-1040-9C93-90E46F8817BA}" dt="2022-02-10T20:00:54.249" v="6220" actId="164"/>
          <ac:grpSpMkLst>
            <pc:docMk/>
            <pc:sldMk cId="2430062687" sldId="721"/>
            <ac:grpSpMk id="106" creationId="{D8423A9B-E293-E744-AF34-9D5BD65F8C53}"/>
          </ac:grpSpMkLst>
        </pc:grpChg>
        <pc:grpChg chg="add mod">
          <ac:chgData name="Kulinich Bohdan" userId="48e65c9f34e137d0" providerId="LiveId" clId="{CC3B6602-FAA3-1040-9C93-90E46F8817BA}" dt="2022-02-10T20:00:54.249" v="6220" actId="164"/>
          <ac:grpSpMkLst>
            <pc:docMk/>
            <pc:sldMk cId="2430062687" sldId="721"/>
            <ac:grpSpMk id="109" creationId="{132444A8-A777-F646-91E2-9A405AFA64C6}"/>
          </ac:grpSpMkLst>
        </pc:grpChg>
        <pc:grpChg chg="add mod">
          <ac:chgData name="Kulinich Bohdan" userId="48e65c9f34e137d0" providerId="LiveId" clId="{CC3B6602-FAA3-1040-9C93-90E46F8817BA}" dt="2022-02-10T20:00:54.249" v="6220" actId="164"/>
          <ac:grpSpMkLst>
            <pc:docMk/>
            <pc:sldMk cId="2430062687" sldId="721"/>
            <ac:grpSpMk id="112" creationId="{1E19FD25-5A64-2441-8019-D80BD1B43314}"/>
          </ac:grpSpMkLst>
        </pc:grpChg>
        <pc:grpChg chg="add mod">
          <ac:chgData name="Kulinich Bohdan" userId="48e65c9f34e137d0" providerId="LiveId" clId="{CC3B6602-FAA3-1040-9C93-90E46F8817BA}" dt="2022-02-10T19:28:49.691" v="6162" actId="164"/>
          <ac:grpSpMkLst>
            <pc:docMk/>
            <pc:sldMk cId="2430062687" sldId="721"/>
            <ac:grpSpMk id="125" creationId="{56A63D72-DD2F-D841-B381-D453820445CD}"/>
          </ac:grpSpMkLst>
        </pc:grpChg>
        <pc:grpChg chg="add mod">
          <ac:chgData name="Kulinich Bohdan" userId="48e65c9f34e137d0" providerId="LiveId" clId="{CC3B6602-FAA3-1040-9C93-90E46F8817BA}" dt="2022-02-10T19:28:49.691" v="6162" actId="164"/>
          <ac:grpSpMkLst>
            <pc:docMk/>
            <pc:sldMk cId="2430062687" sldId="721"/>
            <ac:grpSpMk id="128" creationId="{D65DFBF5-9234-1342-AA1C-06DE4B18ADEC}"/>
          </ac:grpSpMkLst>
        </pc:grpChg>
        <pc:grpChg chg="add mod">
          <ac:chgData name="Kulinich Bohdan" userId="48e65c9f34e137d0" providerId="LiveId" clId="{CC3B6602-FAA3-1040-9C93-90E46F8817BA}" dt="2022-02-10T19:28:49.691" v="6162" actId="164"/>
          <ac:grpSpMkLst>
            <pc:docMk/>
            <pc:sldMk cId="2430062687" sldId="721"/>
            <ac:grpSpMk id="131" creationId="{E3C45521-2F18-B146-8697-E6B1DD63FA89}"/>
          </ac:grpSpMkLst>
        </pc:grpChg>
        <pc:grpChg chg="add mod">
          <ac:chgData name="Kulinich Bohdan" userId="48e65c9f34e137d0" providerId="LiveId" clId="{CC3B6602-FAA3-1040-9C93-90E46F8817BA}" dt="2022-02-10T19:28:49.691" v="6162" actId="164"/>
          <ac:grpSpMkLst>
            <pc:docMk/>
            <pc:sldMk cId="2430062687" sldId="721"/>
            <ac:grpSpMk id="134" creationId="{76437E91-7FFC-104B-9AD4-2905FCE27F81}"/>
          </ac:grpSpMkLst>
        </pc:grpChg>
        <pc:grpChg chg="add mod modVis">
          <ac:chgData name="Kulinich Bohdan" userId="48e65c9f34e137d0" providerId="LiveId" clId="{CC3B6602-FAA3-1040-9C93-90E46F8817BA}" dt="2022-02-10T20:01:40.674" v="6229" actId="14429"/>
          <ac:grpSpMkLst>
            <pc:docMk/>
            <pc:sldMk cId="2430062687" sldId="721"/>
            <ac:grpSpMk id="137" creationId="{53DF73C8-6069-9E44-A337-9B97EB443A8D}"/>
          </ac:grpSpMkLst>
        </pc:grpChg>
        <pc:grpChg chg="add mod modVis">
          <ac:chgData name="Kulinich Bohdan" userId="48e65c9f34e137d0" providerId="LiveId" clId="{CC3B6602-FAA3-1040-9C93-90E46F8817BA}" dt="2022-02-10T20:01:42.019" v="6230" actId="14429"/>
          <ac:grpSpMkLst>
            <pc:docMk/>
            <pc:sldMk cId="2430062687" sldId="721"/>
            <ac:grpSpMk id="138" creationId="{A3A67EAF-DB79-F04A-BCD2-6C3B1C2E45D9}"/>
          </ac:grpSpMkLst>
        </pc:grpChg>
        <pc:grpChg chg="add mod">
          <ac:chgData name="Kulinich Bohdan" userId="48e65c9f34e137d0" providerId="LiveId" clId="{CC3B6602-FAA3-1040-9C93-90E46F8817BA}" dt="2022-02-10T20:01:24.843" v="6225" actId="164"/>
          <ac:grpSpMkLst>
            <pc:docMk/>
            <pc:sldMk cId="2430062687" sldId="721"/>
            <ac:grpSpMk id="139" creationId="{3EE1A54D-6930-A348-BB8D-F9C13DF590F5}"/>
          </ac:grpSpMkLst>
        </pc:grpChg>
        <pc:picChg chg="mod">
          <ac:chgData name="Kulinich Bohdan" userId="48e65c9f34e137d0" providerId="LiveId" clId="{CC3B6602-FAA3-1040-9C93-90E46F8817BA}" dt="2022-02-10T20:02:14.768" v="6239" actId="166"/>
          <ac:picMkLst>
            <pc:docMk/>
            <pc:sldMk cId="2430062687" sldId="721"/>
            <ac:picMk id="5" creationId="{524138EE-281B-4901-B6AB-6050313E102D}"/>
          </ac:picMkLst>
        </pc:picChg>
        <pc:picChg chg="mod modVis">
          <ac:chgData name="Kulinich Bohdan" userId="48e65c9f34e137d0" providerId="LiveId" clId="{CC3B6602-FAA3-1040-9C93-90E46F8817BA}" dt="2022-02-10T20:08:24.375" v="6268" actId="14429"/>
          <ac:picMkLst>
            <pc:docMk/>
            <pc:sldMk cId="2430062687" sldId="721"/>
            <ac:picMk id="13" creationId="{9BBF827E-5082-4894-858E-CC1F17B8CC0E}"/>
          </ac:picMkLst>
        </pc:picChg>
        <pc:picChg chg="mod topLvl">
          <ac:chgData name="Kulinich Bohdan" userId="48e65c9f34e137d0" providerId="LiveId" clId="{CC3B6602-FAA3-1040-9C93-90E46F8817BA}" dt="2022-02-10T20:01:24.843" v="6225" actId="164"/>
          <ac:picMkLst>
            <pc:docMk/>
            <pc:sldMk cId="2430062687" sldId="721"/>
            <ac:picMk id="15" creationId="{7942EF36-71ED-2B4F-BB6F-80A3C8343F43}"/>
          </ac:picMkLst>
        </pc:pic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19" creationId="{C6CC1A8B-2DF4-904F-95C6-FD422ED2BDA2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20" creationId="{302D4FFC-4CB2-5148-813B-34E043615E82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25" creationId="{470A3BFF-206A-0C41-91B4-3FB4A34B4276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26" creationId="{BD6C7903-600A-3F47-BCA5-A15525EA82E7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27" creationId="{FC7A3D0F-295B-FB41-B17E-6436B3E2053E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28" creationId="{3459FA0F-6D00-E848-AD93-ACAB227DAE46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29" creationId="{0AE69094-EFAA-8242-B0A7-7041ED007025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0" creationId="{89CA7B22-81D5-5944-ABDB-62BBE2363DAB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1" creationId="{8E879A55-ECD8-D246-87D5-01939C556852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2" creationId="{29011723-021C-7A4C-9F18-8EEC37B07C4B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3" creationId="{E41D3A55-F932-D348-B59D-3768BD538112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4" creationId="{96361629-FCA8-7349-89BB-11D9C5B0D0D9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5" creationId="{E731F140-8C24-DA43-8688-069A4D1103E8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6" creationId="{1A6A157B-5B12-9645-8704-E53C194E95E5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7" creationId="{0C994436-99ED-FC48-BE5E-4AA58568405C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8" creationId="{A8E2C382-E009-BF49-B560-08C98F082960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39" creationId="{2CE9C810-8E88-9D47-A9EA-6B74A2D9217C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0" creationId="{57E0241F-E17D-AE4A-AA5F-E913A8F05884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1" creationId="{266A4BF5-F95E-0D4C-9213-571CDDC8E380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2" creationId="{6D23F279-4835-6740-9B77-604D5C9164C6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3" creationId="{A919A19E-7EFC-DD4B-BA61-E0D9CCA786D7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4" creationId="{6463EC79-6A8E-9C44-9115-33620FD37864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5" creationId="{5A028226-DD18-1B43-A1E8-4AB98D2FA7CF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6" creationId="{E79602D1-0FA2-EA46-B7B0-B61B77F864C8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7" creationId="{FB8AC0C0-F792-BC45-9105-ED122BA3E84F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8" creationId="{17F56A08-EBBB-F246-A6EC-61C2C7167B06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49" creationId="{F2575F40-B2A4-4445-8E39-0758D2A426CD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0" creationId="{5DD869F2-601B-454B-AAF3-BA954994ABE0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1" creationId="{7ED0741F-7E90-284A-A528-DAE16B8BA36E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2" creationId="{3751C50C-51CC-5A46-A4DB-7EB8B2363FDA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3" creationId="{03B138B2-62B7-8145-B658-85E5E8F69F3E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4" creationId="{A300298C-B57D-DA46-9B86-345591A3B935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5" creationId="{409A0848-722E-0F41-A587-403B241D524A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6" creationId="{C1F0284E-D845-3743-BF8B-FE7B6A332EDA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7" creationId="{7E9DE945-9788-9A42-B237-7D2DA53125AE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8" creationId="{AA6F2137-D3D7-9440-A1DB-BBFCA1A12894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59" creationId="{707DD41E-AB6F-2F44-981A-E810D3EB1708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60" creationId="{4878DE1B-E860-DA46-B7CB-2BC6442C9DD7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61" creationId="{1ABA38B8-6BC2-FA4F-9EA5-E7E0DACC381B}"/>
          </ac:cxnSpMkLst>
        </pc:cxnChg>
        <pc:cxnChg chg="mod topLvl">
          <ac:chgData name="Kulinich Bohdan" userId="48e65c9f34e137d0" providerId="LiveId" clId="{CC3B6602-FAA3-1040-9C93-90E46F8817BA}" dt="2022-02-10T20:01:24.843" v="6225" actId="164"/>
          <ac:cxnSpMkLst>
            <pc:docMk/>
            <pc:sldMk cId="2430062687" sldId="721"/>
            <ac:cxnSpMk id="62" creationId="{A012DEDD-B79B-A245-BEA5-8E38E28E5830}"/>
          </ac:cxnSpMkLst>
        </pc:cxnChg>
        <pc:cxnChg chg="del mod topLvl">
          <ac:chgData name="Kulinich Bohdan" userId="48e65c9f34e137d0" providerId="LiveId" clId="{CC3B6602-FAA3-1040-9C93-90E46F8817BA}" dt="2022-02-10T19:06:01.150" v="5783" actId="478"/>
          <ac:cxnSpMkLst>
            <pc:docMk/>
            <pc:sldMk cId="2430062687" sldId="721"/>
            <ac:cxnSpMk id="102" creationId="{37A76546-68FE-DC44-8675-19B5FA0C398F}"/>
          </ac:cxnSpMkLst>
        </pc:cxnChg>
        <pc:cxnChg chg="del mod topLvl">
          <ac:chgData name="Kulinich Bohdan" userId="48e65c9f34e137d0" providerId="LiveId" clId="{CC3B6602-FAA3-1040-9C93-90E46F8817BA}" dt="2022-02-10T19:06:02.613" v="5784" actId="478"/>
          <ac:cxnSpMkLst>
            <pc:docMk/>
            <pc:sldMk cId="2430062687" sldId="721"/>
            <ac:cxnSpMk id="103" creationId="{C6DBBE3B-BFC6-A945-8332-31A36DDD3706}"/>
          </ac:cxnSpMkLst>
        </pc:cxnChg>
        <pc:cxnChg chg="del mod topLvl">
          <ac:chgData name="Kulinich Bohdan" userId="48e65c9f34e137d0" providerId="LiveId" clId="{CC3B6602-FAA3-1040-9C93-90E46F8817BA}" dt="2022-02-10T19:06:04.181" v="5785" actId="478"/>
          <ac:cxnSpMkLst>
            <pc:docMk/>
            <pc:sldMk cId="2430062687" sldId="721"/>
            <ac:cxnSpMk id="104" creationId="{B6711F44-C778-764B-B31B-CDEA08102423}"/>
          </ac:cxnSpMkLst>
        </pc:cxnChg>
        <pc:cxnChg chg="add mod">
          <ac:chgData name="Kulinich Bohdan" userId="48e65c9f34e137d0" providerId="LiveId" clId="{CC3B6602-FAA3-1040-9C93-90E46F8817BA}" dt="2022-02-10T20:00:54.249" v="6220" actId="164"/>
          <ac:cxnSpMkLst>
            <pc:docMk/>
            <pc:sldMk cId="2430062687" sldId="721"/>
            <ac:cxnSpMk id="115" creationId="{714B0E6E-CB85-E340-B727-6B72369182E0}"/>
          </ac:cxnSpMkLst>
        </pc:cxnChg>
        <pc:cxnChg chg="add mod">
          <ac:chgData name="Kulinich Bohdan" userId="48e65c9f34e137d0" providerId="LiveId" clId="{CC3B6602-FAA3-1040-9C93-90E46F8817BA}" dt="2022-02-10T20:00:54.249" v="6220" actId="164"/>
          <ac:cxnSpMkLst>
            <pc:docMk/>
            <pc:sldMk cId="2430062687" sldId="721"/>
            <ac:cxnSpMk id="116" creationId="{DD0A21EA-6AB9-FB4D-9417-51ECAC5A0227}"/>
          </ac:cxnSpMkLst>
        </pc:cxnChg>
        <pc:cxnChg chg="add mod">
          <ac:chgData name="Kulinich Bohdan" userId="48e65c9f34e137d0" providerId="LiveId" clId="{CC3B6602-FAA3-1040-9C93-90E46F8817BA}" dt="2022-02-10T20:00:54.249" v="6220" actId="164"/>
          <ac:cxnSpMkLst>
            <pc:docMk/>
            <pc:sldMk cId="2430062687" sldId="721"/>
            <ac:cxnSpMk id="117" creationId="{2C34681D-F7F0-1046-A876-F1D20261CD65}"/>
          </ac:cxnSpMkLst>
        </pc:cxnChg>
        <pc:cxnChg chg="add mod">
          <ac:chgData name="Kulinich Bohdan" userId="48e65c9f34e137d0" providerId="LiveId" clId="{CC3B6602-FAA3-1040-9C93-90E46F8817BA}" dt="2022-02-10T20:00:54.249" v="6220" actId="164"/>
          <ac:cxnSpMkLst>
            <pc:docMk/>
            <pc:sldMk cId="2430062687" sldId="721"/>
            <ac:cxnSpMk id="120" creationId="{F00478EC-571B-8944-97EA-FE4FD0111650}"/>
          </ac:cxnSpMkLst>
        </pc:cxnChg>
        <pc:cxnChg chg="add mod">
          <ac:chgData name="Kulinich Bohdan" userId="48e65c9f34e137d0" providerId="LiveId" clId="{CC3B6602-FAA3-1040-9C93-90E46F8817BA}" dt="2022-02-10T19:29:22.282" v="6168" actId="693"/>
          <ac:cxnSpMkLst>
            <pc:docMk/>
            <pc:sldMk cId="2430062687" sldId="721"/>
            <ac:cxnSpMk id="121" creationId="{AC8AB3D4-F435-8D4F-BD65-E566780150EB}"/>
          </ac:cxnSpMkLst>
        </pc:cxnChg>
        <pc:cxnChg chg="add mod">
          <ac:chgData name="Kulinich Bohdan" userId="48e65c9f34e137d0" providerId="LiveId" clId="{CC3B6602-FAA3-1040-9C93-90E46F8817BA}" dt="2022-02-10T19:29:22.282" v="6168" actId="693"/>
          <ac:cxnSpMkLst>
            <pc:docMk/>
            <pc:sldMk cId="2430062687" sldId="721"/>
            <ac:cxnSpMk id="122" creationId="{BB8A4A6E-92D5-E742-903A-96C23F36F7F8}"/>
          </ac:cxnSpMkLst>
        </pc:cxnChg>
        <pc:cxnChg chg="add mod">
          <ac:chgData name="Kulinich Bohdan" userId="48e65c9f34e137d0" providerId="LiveId" clId="{CC3B6602-FAA3-1040-9C93-90E46F8817BA}" dt="2022-02-10T19:29:22.282" v="6168" actId="693"/>
          <ac:cxnSpMkLst>
            <pc:docMk/>
            <pc:sldMk cId="2430062687" sldId="721"/>
            <ac:cxnSpMk id="123" creationId="{C47824A6-7413-2541-9EE6-507AC6800732}"/>
          </ac:cxnSpMkLst>
        </pc:cxnChg>
        <pc:cxnChg chg="add mod">
          <ac:chgData name="Kulinich Bohdan" userId="48e65c9f34e137d0" providerId="LiveId" clId="{CC3B6602-FAA3-1040-9C93-90E46F8817BA}" dt="2022-02-10T19:29:22.282" v="6168" actId="693"/>
          <ac:cxnSpMkLst>
            <pc:docMk/>
            <pc:sldMk cId="2430062687" sldId="721"/>
            <ac:cxnSpMk id="124" creationId="{D168A691-6C81-E349-A651-D5172333FF5C}"/>
          </ac:cxnSpMkLst>
        </pc:cxnChg>
      </pc:sldChg>
      <pc:sldChg chg="addSp delSp modSp add mod delAnim modAnim">
        <pc:chgData name="Kulinich Bohdan" userId="48e65c9f34e137d0" providerId="LiveId" clId="{CC3B6602-FAA3-1040-9C93-90E46F8817BA}" dt="2022-02-10T20:58:13.751" v="6674"/>
        <pc:sldMkLst>
          <pc:docMk/>
          <pc:sldMk cId="2861345125" sldId="722"/>
        </pc:sldMkLst>
        <pc:spChg chg="add del mod">
          <ac:chgData name="Kulinich Bohdan" userId="48e65c9f34e137d0" providerId="LiveId" clId="{CC3B6602-FAA3-1040-9C93-90E46F8817BA}" dt="2022-02-10T20:45:48.634" v="6386" actId="478"/>
          <ac:spMkLst>
            <pc:docMk/>
            <pc:sldMk cId="2861345125" sldId="722"/>
            <ac:spMk id="7" creationId="{23527729-03A5-0045-A0A1-DE77274E24A0}"/>
          </ac:spMkLst>
        </pc:spChg>
        <pc:spChg chg="mod">
          <ac:chgData name="Kulinich Bohdan" userId="48e65c9f34e137d0" providerId="LiveId" clId="{CC3B6602-FAA3-1040-9C93-90E46F8817BA}" dt="2022-02-10T20:40:45.318" v="6278" actId="20577"/>
          <ac:spMkLst>
            <pc:docMk/>
            <pc:sldMk cId="2861345125" sldId="722"/>
            <ac:spMk id="12" creationId="{97485A41-1798-4E95-BC09-FD81F2E9BF93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47" creationId="{93E8E352-AE08-8B4B-8143-C5D228E01EF8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48" creationId="{351F1AF2-0E05-CC44-B4CA-6EE43164A057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49" creationId="{1B644252-B7DA-4944-8221-FC8751728FDD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50" creationId="{FE6F68B6-D2AB-8D40-85D6-8B5F24D3FFE2}"/>
          </ac:spMkLst>
        </pc:spChg>
        <pc:spChg chg="mod">
          <ac:chgData name="Kulinich Bohdan" userId="48e65c9f34e137d0" providerId="LiveId" clId="{CC3B6602-FAA3-1040-9C93-90E46F8817BA}" dt="2022-02-10T20:44:47.611" v="6381" actId="14100"/>
          <ac:spMkLst>
            <pc:docMk/>
            <pc:sldMk cId="2861345125" sldId="722"/>
            <ac:spMk id="58" creationId="{E3591C07-2265-D840-9056-E82BFBF474C2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96" creationId="{34A82B9E-AB09-C54E-AF6A-2DF6E0A9ABEE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97" creationId="{2BD46FA1-955C-D743-BAD3-8AE37861FCEE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98" creationId="{2E16916B-82FB-DB4B-9D9A-9D7F2DC30A3D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99" creationId="{4FFA43D8-83D9-5C41-9B23-D80E6A363981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00" creationId="{4C602180-515D-814D-9B19-23C76D235704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01" creationId="{F0AD5953-45EE-944C-9BC8-41930FE7168D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02" creationId="{BB6CC459-82A7-C24E-B4CD-55CB0C945AAE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03" creationId="{CA556364-44B2-2340-B6C4-2CADC9D01CAE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06" creationId="{00C5FAC0-6852-B141-8405-A01DE75AFD34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11" creationId="{F10EAF09-6518-AD4A-B685-0C6FE5E0F28D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14" creationId="{001F6328-EAAB-8A42-B46A-9461EA669A5F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19" creationId="{3B7B1CF8-65B9-EE43-9327-7B4D7059F543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22" creationId="{D3107A3C-2EE3-9D4B-902C-2A857281ADB1}"/>
          </ac:spMkLst>
        </pc:spChg>
        <pc:spChg chg="del">
          <ac:chgData name="Kulinich Bohdan" userId="48e65c9f34e137d0" providerId="LiveId" clId="{CC3B6602-FAA3-1040-9C93-90E46F8817BA}" dt="2022-02-10T20:40:53.104" v="6279" actId="478"/>
          <ac:spMkLst>
            <pc:docMk/>
            <pc:sldMk cId="2861345125" sldId="722"/>
            <ac:spMk id="124" creationId="{A866DC80-EC1E-064E-AC17-CF736BC03BAE}"/>
          </ac:spMkLst>
        </pc:spChg>
        <pc:spChg chg="del">
          <ac:chgData name="Kulinich Bohdan" userId="48e65c9f34e137d0" providerId="LiveId" clId="{CC3B6602-FAA3-1040-9C93-90E46F8817BA}" dt="2022-02-10T20:40:53.104" v="6279" actId="478"/>
          <ac:spMkLst>
            <pc:docMk/>
            <pc:sldMk cId="2861345125" sldId="722"/>
            <ac:spMk id="125" creationId="{160CEC14-7FC0-B34D-8BF2-96248AAEB283}"/>
          </ac:spMkLst>
        </pc:spChg>
        <pc:spChg chg="del">
          <ac:chgData name="Kulinich Bohdan" userId="48e65c9f34e137d0" providerId="LiveId" clId="{CC3B6602-FAA3-1040-9C93-90E46F8817BA}" dt="2022-02-10T20:40:53.104" v="6279" actId="478"/>
          <ac:spMkLst>
            <pc:docMk/>
            <pc:sldMk cId="2861345125" sldId="722"/>
            <ac:spMk id="127" creationId="{A0EFF7D6-F10B-854A-A84E-360DFFE33DFD}"/>
          </ac:spMkLst>
        </pc:spChg>
        <pc:spChg chg="del">
          <ac:chgData name="Kulinich Bohdan" userId="48e65c9f34e137d0" providerId="LiveId" clId="{CC3B6602-FAA3-1040-9C93-90E46F8817BA}" dt="2022-02-10T20:40:53.104" v="6279" actId="478"/>
          <ac:spMkLst>
            <pc:docMk/>
            <pc:sldMk cId="2861345125" sldId="722"/>
            <ac:spMk id="128" creationId="{630864BF-12D2-254A-97AD-4FFD6F127766}"/>
          </ac:spMkLst>
        </pc:spChg>
        <pc:spChg chg="del">
          <ac:chgData name="Kulinich Bohdan" userId="48e65c9f34e137d0" providerId="LiveId" clId="{CC3B6602-FAA3-1040-9C93-90E46F8817BA}" dt="2022-02-10T20:40:53.104" v="6279" actId="478"/>
          <ac:spMkLst>
            <pc:docMk/>
            <pc:sldMk cId="2861345125" sldId="722"/>
            <ac:spMk id="129" creationId="{CA5D8BD4-D2BB-FC42-98B7-1C0DFF04E3B3}"/>
          </ac:spMkLst>
        </pc:spChg>
        <pc:spChg chg="del">
          <ac:chgData name="Kulinich Bohdan" userId="48e65c9f34e137d0" providerId="LiveId" clId="{CC3B6602-FAA3-1040-9C93-90E46F8817BA}" dt="2022-02-10T20:40:53.104" v="6279" actId="478"/>
          <ac:spMkLst>
            <pc:docMk/>
            <pc:sldMk cId="2861345125" sldId="722"/>
            <ac:spMk id="130" creationId="{DBCCA762-0769-164D-85B6-847A1E5E6F75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1" creationId="{6489130E-74EF-B644-AFF8-0A612C2125CF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2" creationId="{D69FBBAB-19DC-9549-8F83-38B829621D2A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3" creationId="{6E78A8DB-1B1C-4545-897D-5D81EAFB8949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4" creationId="{2CDD41A4-9935-DA4C-92DD-7E3158466DB3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5" creationId="{3F36D6AB-AF22-FD4A-98EC-37EFE10BFE80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6" creationId="{F4D53501-88C3-8741-AE44-D3F245988FCA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7" creationId="{6A4EEC81-2C9E-A84B-95BB-3AC27CED4FD5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8" creationId="{684B2C46-6C17-4145-8B50-77F5CC0811DA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39" creationId="{F45B2594-48A3-2545-ACA5-E0AC6D6144FA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0" creationId="{B52F87C9-9436-1340-9AFC-9D16EE82286A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1" creationId="{D99AB891-AD87-424B-BAC3-74F336E351A2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2" creationId="{07097849-5E62-C240-8BD6-2B25D51F2085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3" creationId="{C275D5C0-71B5-D04E-B1BF-A59FD329C24D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4" creationId="{732799E3-6157-C643-85C2-B655ADD903E1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5" creationId="{ED5C106D-1071-CF49-A7A3-BFD969A812D6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6" creationId="{ECD05D63-665D-9A40-B369-9EA15CD73D5C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7" creationId="{C7958EDC-60CE-1F49-97D2-9DE47F54AF13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8" creationId="{E994BF6D-BB55-0E4B-A520-662002FB8BD6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49" creationId="{D88AA965-35AC-CA4C-9AA8-F7DAC96AE7DA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50" creationId="{F7B47DB1-25E0-6A48-88E5-1783BE1207B1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51" creationId="{D5A42172-8987-2548-AB41-33F6D8019E33}"/>
          </ac:spMkLst>
        </pc:spChg>
        <pc:spChg chg="add mod topLvl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152" creationId="{0315665C-F524-3A41-9EEF-569AE1285D69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156" creationId="{091CAEBC-CC9D-3842-9E24-260348E6F5A4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157" creationId="{43C4E9FA-4DD1-4247-8B0D-45C4DFF385EE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158" creationId="{288151E5-97A1-BF44-9E21-B9D045072302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159" creationId="{1E3DFC5D-8502-0747-A7A7-F6592B1F7909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198" creationId="{2A208AD4-0A4D-034E-8613-C64C8BFF363B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199" creationId="{446E95AE-8450-F443-8A56-6711F10F85C9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0" creationId="{5D61E332-778B-7C44-BC32-DFF4F2BDE706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1" creationId="{A2CA5643-B04F-B745-90A0-A27ADB0AAD97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2" creationId="{E4819BCD-6AD7-4C49-A58C-5EFB91B88B08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3" creationId="{32C6227A-F7A2-DB40-8056-525FF395809F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4" creationId="{E190B4BF-3582-384B-9308-D61B7E2E2FB6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5" creationId="{2760E8CB-3973-0240-847D-E59EB5D87F6D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6" creationId="{36B99FB6-B5AD-6C41-AF69-5DFCA5CE7ED1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7" creationId="{929BCF53-2286-1240-9E97-4A9041CBB3AA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8" creationId="{45A748CB-95B8-1E44-A246-AC751685F394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09" creationId="{3080A7FA-6C48-E247-A2B8-56235A8E1C99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0" creationId="{CAE8B9D0-DA8E-D04C-A3D8-F1BD61F0C47D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1" creationId="{0CC85EE9-32F1-2744-A954-B373FF294CC8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2" creationId="{68B9C723-6043-C348-B482-A58495189E81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3" creationId="{9C5225F4-4E62-AF44-8310-3542C5301A64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4" creationId="{E4DF5E84-FE4F-0F49-8973-1552EDE9DC12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5" creationId="{C85E1F3B-4564-9844-95A2-A24A518A762A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6" creationId="{57A49180-1700-5647-8EC9-308D5621A26B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7" creationId="{1823A8EB-F9F0-CE46-AEFD-EC3F8E23789B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8" creationId="{87A105C8-BFA2-B34E-8FE6-156D582686DD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19" creationId="{0E9DF70E-657E-0A48-B23F-D1AE8920B15F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0" creationId="{D5B5B343-C897-6E49-BC46-1560EA6E53C6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1" creationId="{49FDF816-B79A-3B49-A40F-022A0CFA370C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2" creationId="{3317EC65-916D-5643-BA67-A0500830B624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3" creationId="{960305B1-3F4F-914D-89D2-64AADF188294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4" creationId="{39275F6B-E000-9643-B5B4-CF4F1AE88718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5" creationId="{CBD026E6-189A-8C4B-A2FF-A2F3FE64305E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6" creationId="{46DDCA81-71BB-2049-BBA3-1986696FCA51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7" creationId="{2C430C7D-B4FF-BE4C-806C-A15804134DF2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8" creationId="{0AEBAEDA-DCF4-E342-BD5B-8FF2E5496F70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29" creationId="{39FC87BB-4CA1-6B4C-8E12-52320796F994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30" creationId="{FEFE33C3-A368-8942-806E-09A1F7AF3A7B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31" creationId="{F000C604-56D1-524A-A19F-F2715A2CFC9F}"/>
          </ac:spMkLst>
        </pc:spChg>
        <pc:spChg chg="add mod">
          <ac:chgData name="Kulinich Bohdan" userId="48e65c9f34e137d0" providerId="LiveId" clId="{CC3B6602-FAA3-1040-9C93-90E46F8817BA}" dt="2022-02-10T20:42:52.647" v="6286" actId="164"/>
          <ac:spMkLst>
            <pc:docMk/>
            <pc:sldMk cId="2861345125" sldId="722"/>
            <ac:spMk id="232" creationId="{B6577BF9-EFD7-714C-9B20-04CD78F2D609}"/>
          </ac:spMkLst>
        </pc:spChg>
        <pc:spChg chg="add mod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233" creationId="{4B4B4965-4DFB-7E43-A3DC-A39BD468CFE5}"/>
          </ac:spMkLst>
        </pc:spChg>
        <pc:spChg chg="add mod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234" creationId="{561DACEB-8067-904D-9FA3-72143A0D31ED}"/>
          </ac:spMkLst>
        </pc:spChg>
        <pc:spChg chg="add mod">
          <ac:chgData name="Kulinich Bohdan" userId="48e65c9f34e137d0" providerId="LiveId" clId="{CC3B6602-FAA3-1040-9C93-90E46F8817BA}" dt="2022-02-10T20:52:33.601" v="6613" actId="164"/>
          <ac:spMkLst>
            <pc:docMk/>
            <pc:sldMk cId="2861345125" sldId="722"/>
            <ac:spMk id="235" creationId="{DD6CC990-862D-264D-8F04-8E021DC22C42}"/>
          </ac:spMkLst>
        </pc:spChg>
        <pc:spChg chg="add mod">
          <ac:chgData name="Kulinich Bohdan" userId="48e65c9f34e137d0" providerId="LiveId" clId="{CC3B6602-FAA3-1040-9C93-90E46F8817BA}" dt="2022-02-10T20:52:52.580" v="6617" actId="164"/>
          <ac:spMkLst>
            <pc:docMk/>
            <pc:sldMk cId="2861345125" sldId="722"/>
            <ac:spMk id="240" creationId="{DAF8313C-3FEE-0C4A-B545-7089A7885E76}"/>
          </ac:spMkLst>
        </pc:spChg>
        <pc:spChg chg="add mod">
          <ac:chgData name="Kulinich Bohdan" userId="48e65c9f34e137d0" providerId="LiveId" clId="{CC3B6602-FAA3-1040-9C93-90E46F8817BA}" dt="2022-02-10T20:52:52.580" v="6617" actId="164"/>
          <ac:spMkLst>
            <pc:docMk/>
            <pc:sldMk cId="2861345125" sldId="722"/>
            <ac:spMk id="241" creationId="{46EE25BA-37ED-9D43-B09A-8398DC455F80}"/>
          </ac:spMkLst>
        </pc:spChg>
        <pc:spChg chg="add del mod">
          <ac:chgData name="Kulinich Bohdan" userId="48e65c9f34e137d0" providerId="LiveId" clId="{CC3B6602-FAA3-1040-9C93-90E46F8817BA}" dt="2022-02-10T20:48:44.793" v="6433"/>
          <ac:spMkLst>
            <pc:docMk/>
            <pc:sldMk cId="2861345125" sldId="722"/>
            <ac:spMk id="242" creationId="{532681EE-C595-144D-8BB8-34C9CD640FF2}"/>
          </ac:spMkLst>
        </pc:spChg>
        <pc:spChg chg="add del mod">
          <ac:chgData name="Kulinich Bohdan" userId="48e65c9f34e137d0" providerId="LiveId" clId="{CC3B6602-FAA3-1040-9C93-90E46F8817BA}" dt="2022-02-10T20:48:44.585" v="6432"/>
          <ac:spMkLst>
            <pc:docMk/>
            <pc:sldMk cId="2861345125" sldId="722"/>
            <ac:spMk id="243" creationId="{FF9BD076-21B2-9C4A-8581-DEC2231D3203}"/>
          </ac:spMkLst>
        </pc:spChg>
        <pc:spChg chg="add del mod">
          <ac:chgData name="Kulinich Bohdan" userId="48e65c9f34e137d0" providerId="LiveId" clId="{CC3B6602-FAA3-1040-9C93-90E46F8817BA}" dt="2022-02-10T20:48:44.404" v="6431"/>
          <ac:spMkLst>
            <pc:docMk/>
            <pc:sldMk cId="2861345125" sldId="722"/>
            <ac:spMk id="244" creationId="{17F9B29E-32D2-3141-9015-1A0026D1C1DC}"/>
          </ac:spMkLst>
        </pc:spChg>
        <pc:spChg chg="add mod">
          <ac:chgData name="Kulinich Bohdan" userId="48e65c9f34e137d0" providerId="LiveId" clId="{CC3B6602-FAA3-1040-9C93-90E46F8817BA}" dt="2022-02-10T20:52:52.580" v="6617" actId="164"/>
          <ac:spMkLst>
            <pc:docMk/>
            <pc:sldMk cId="2861345125" sldId="722"/>
            <ac:spMk id="245" creationId="{764ABEB1-3603-2A46-958C-C3D4CCA7994A}"/>
          </ac:spMkLst>
        </pc:spChg>
        <pc:spChg chg="add mod">
          <ac:chgData name="Kulinich Bohdan" userId="48e65c9f34e137d0" providerId="LiveId" clId="{CC3B6602-FAA3-1040-9C93-90E46F8817BA}" dt="2022-02-10T20:52:52.580" v="6617" actId="164"/>
          <ac:spMkLst>
            <pc:docMk/>
            <pc:sldMk cId="2861345125" sldId="722"/>
            <ac:spMk id="246" creationId="{A3DAC358-B769-574C-A76F-79FC56D10361}"/>
          </ac:spMkLst>
        </pc:spChg>
        <pc:spChg chg="add mod">
          <ac:chgData name="Kulinich Bohdan" userId="48e65c9f34e137d0" providerId="LiveId" clId="{CC3B6602-FAA3-1040-9C93-90E46F8817BA}" dt="2022-02-10T20:52:52.580" v="6617" actId="164"/>
          <ac:spMkLst>
            <pc:docMk/>
            <pc:sldMk cId="2861345125" sldId="722"/>
            <ac:spMk id="247" creationId="{D1E775D6-DFE6-224F-B8B6-599E72C2CA8F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65" creationId="{A6159C84-97F3-734E-9E7A-CF21659E88C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66" creationId="{A02E10CC-EA79-9E45-A0EE-B1E8AEF984F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67" creationId="{EA76EFFB-14B5-944A-86A8-887D769C16F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68" creationId="{2BB1CC93-EF1A-1B4E-AD1E-32C69D408FC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69" creationId="{8F6F48EF-87C3-E14E-BF84-70A9C45ADAFA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75" creationId="{0AD42531-E663-4541-B758-DCE1FE5A2794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76" creationId="{263B383D-9D4D-8446-9AB7-15AEB2797E0B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77" creationId="{924D7C78-96FA-054D-8616-6597793F9DCA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78" creationId="{89DD055A-2325-0845-BB70-1BBD24EBEF70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79" creationId="{7C8C200D-D6F3-B241-B177-C82690FD2C2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85" creationId="{46BFD2BB-F683-DC43-9ED6-7F9C800E72A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86" creationId="{3F203316-ADBE-6E47-905F-0AFD8C99A12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87" creationId="{48E055A1-DB32-314A-838F-23E8F538AB2A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88" creationId="{E7422FE0-D28E-F24F-8003-D923DBB05A6D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89" creationId="{AB96032F-4FE8-3041-970C-563E8DA42A4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93" creationId="{E79E109E-EF1F-8D40-964F-7A8C39B4A0A0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94" creationId="{4596DD21-AFB2-934B-BDAB-64288CE17B8A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95" creationId="{776022A2-746A-D64E-B02E-565CFAC434F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296" creationId="{44038E24-3EAC-8A45-B8B4-FEAFE445570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35" creationId="{3BB2B6BC-8B59-EB4A-A772-54635BAD9A60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36" creationId="{652A2DA4-8299-944A-8869-A822BEC9CA3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37" creationId="{D7072902-307A-D244-93D9-94D71C1408B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38" creationId="{631FBD5C-25F1-FD48-A127-E7948641066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39" creationId="{7B68F99B-6F84-EA4D-ADD1-46DE2E89DB7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0" creationId="{0F069356-3890-674D-8FCB-EF668D67C7C3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1" creationId="{A9429FD4-EA96-E043-A962-34A2AD0720D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2" creationId="{41F3616A-D77A-A041-AC95-A4DD8E20732F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3" creationId="{CFCE0AAA-411E-6A4D-960C-A1E669C28E0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4" creationId="{46A1CB4E-6EC3-D64D-BD1F-0BACF56671B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5" creationId="{B4D91EA1-1EE9-B44F-BF18-001A968F287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6" creationId="{A1E6F181-DE4C-9C4D-A4A1-1F6E98C2949D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7" creationId="{29DFEC51-2B74-8044-9F9E-458AAA3962F3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8" creationId="{DFD8B0BC-0B28-494C-B1FF-017692E5705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49" creationId="{CE9FE475-A7ED-B54C-9667-A7FD058296C8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0" creationId="{DA4E686F-3FD7-B34F-9D28-4DF0C60B9813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1" creationId="{917811E6-4FB6-4F4B-B716-133F2CDF25F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2" creationId="{9365ED2D-369C-ED4A-B057-0E17B069CEC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3" creationId="{CF1A8A2F-DF8A-5846-8F0A-9EB9AEF785D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4" creationId="{5AFE060B-D5ED-4F4A-912A-07152205D8FB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5" creationId="{295BBF0D-90A8-354C-A8C4-F0BD1634D83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6" creationId="{A9A704B0-1588-BA43-B1BB-E34FE6CF8DC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7" creationId="{4C726E11-02C3-6C45-9E52-3395826D7F4B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8" creationId="{F64BBD34-3A16-BF48-9A54-6BE0A8E00DC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59" creationId="{06CFD39E-1B60-A040-9C67-A05593E17716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0" creationId="{074EB9F9-243D-D44C-95C5-47746FEE9B07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1" creationId="{3BC6AA84-B51F-3549-A8FE-DC2DBB87D76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2" creationId="{C9F87192-E4C1-C94D-A8D7-67E44296C5D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3" creationId="{083166D6-1B93-4143-8AB6-4FD8AEAA335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4" creationId="{BE80CF93-6AA4-FC4B-9770-CA8DA396C6E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5" creationId="{2EF903AE-3B76-5341-842C-936F18A4630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6" creationId="{7DA60030-1C69-4945-A877-4A765BD0436F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7" creationId="{844A2623-7071-784F-A30E-AF445026BF9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8" creationId="{7C4CAA63-935B-4E49-8F42-5EB0CC4B84E8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69" creationId="{9C78FEC6-8EB8-5343-936A-F39FAA0FCBB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73" creationId="{4790CF6B-F144-0948-BF7A-49FDF35804CB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74" creationId="{B337C194-A9F5-D842-A752-E1BEB76968AB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75" creationId="{3CE7F5A5-F84A-0048-8939-B130C2E9FE0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376" creationId="{91AC7000-4189-2D47-976C-BEE17F2370E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15" creationId="{2125F176-8F0F-B842-A750-AE0656723BC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16" creationId="{357D905D-A90C-A446-9763-1AD22068245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17" creationId="{3F909941-9E89-2F4C-B369-612DC0CB8BA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18" creationId="{8E4B0091-9EAD-DF4A-A3F7-8E8F5F243BF7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19" creationId="{42EFA75E-C087-7248-B70E-C06AD7EE4C1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0" creationId="{9D1F3DF0-147F-C74E-9403-8F79C25A5DDA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1" creationId="{48596210-FBDE-E84A-94A7-B30A046826B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2" creationId="{D880C63D-BF0D-E147-973D-A68D5540AAF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3" creationId="{A9E38EC0-7A8F-7643-9366-82247B45AFA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4" creationId="{83BE76BA-68D2-AF4B-908A-BC12C8138EA7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5" creationId="{B22358D3-8E48-8C46-A1C7-E3F90D01458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6" creationId="{95689AEC-36CF-4C49-82D2-B6CADAFB38F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7" creationId="{7C48006A-010A-494D-9B35-4EF7EA527998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8" creationId="{D3B165E4-5014-D145-9D3C-4BE03D649FD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29" creationId="{290D7E07-D760-3741-ACB7-01D3E0B77324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0" creationId="{6CBBFA91-B660-3C40-94EC-0ED30F24A8A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1" creationId="{621D13CD-C64A-7445-B0FD-6E4DABE2D37F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2" creationId="{5A33B9FC-9355-A047-9846-502BB3AF8EC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3" creationId="{8240FD55-1996-4849-803B-7C4FE05C946F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4" creationId="{9B6A052F-9198-DA41-A6DE-A2283578DE5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5" creationId="{CA9274F8-CA41-F040-8640-CB6B9B3FD04B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6" creationId="{251F441F-56B3-304D-ACB3-BAA6AA6BE61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7" creationId="{AEDE2D16-BDDD-4641-953D-97649CCC381A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8" creationId="{6AF38F7F-C766-264A-806E-22B47FC56054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39" creationId="{3E6518FB-C425-1B44-AC71-59A150B6D08A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0" creationId="{6CD9361E-D0E7-B747-8F50-A7171CDFCBA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1" creationId="{EC7E6AEB-3EAE-D249-AEC1-816855EAF71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2" creationId="{B8349872-28A6-194A-A3F3-5B42BAF5EB83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3" creationId="{7891DAED-976E-2041-93D7-56150E2B2B6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4" creationId="{D8F0BBCA-20B3-9843-8C51-555D4F252A21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5" creationId="{714DDD9B-11D5-164D-BDD3-7E12A4044DA4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6" creationId="{905C069B-D557-7941-94F6-9CDDB9775B4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7" creationId="{612FA178-329D-3847-B692-77018DEA725C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8" creationId="{C5BE4C1E-FF09-5C42-812F-DCD3527F675B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49" creationId="{EF9B8273-0333-7A48-B0FF-989432E2411E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56" creationId="{00F3DD70-D1B3-B74B-BDB4-712A74C2DCC8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57" creationId="{64B58E98-EFF7-AF47-B088-DAACF409F044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58" creationId="{E3A2F625-697A-EE4E-8BD0-1EEB291266B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62" creationId="{C1838AE3-CE59-554B-8AA4-5CE6018EBDA5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63" creationId="{5D2F75B2-307D-6949-97A7-1842CD940E07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64" creationId="{ADE6122F-B022-0542-9559-513063A98124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68" creationId="{4CBC8C6A-64EF-3042-9B34-94D48622DC59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69" creationId="{758EADAE-78E7-4144-A991-C6A1A249D3A2}"/>
          </ac:spMkLst>
        </pc:spChg>
        <pc:spChg chg="mod">
          <ac:chgData name="Kulinich Bohdan" userId="48e65c9f34e137d0" providerId="LiveId" clId="{CC3B6602-FAA3-1040-9C93-90E46F8817BA}" dt="2022-02-10T20:57:59.856" v="6670"/>
          <ac:spMkLst>
            <pc:docMk/>
            <pc:sldMk cId="2861345125" sldId="722"/>
            <ac:spMk id="470" creationId="{8EF6C682-8587-0449-9F28-C874976308EE}"/>
          </ac:spMkLst>
        </pc:spChg>
        <pc:grpChg chg="add del mod">
          <ac:chgData name="Kulinich Bohdan" userId="48e65c9f34e137d0" providerId="LiveId" clId="{CC3B6602-FAA3-1040-9C93-90E46F8817BA}" dt="2022-02-10T20:42:37.664" v="6284" actId="165"/>
          <ac:grpSpMkLst>
            <pc:docMk/>
            <pc:sldMk cId="2861345125" sldId="722"/>
            <ac:grpSpMk id="2" creationId="{3DFB8EF7-4921-A948-B448-2199F543B8D6}"/>
          </ac:grpSpMkLst>
        </pc:grpChg>
        <pc:grpChg chg="add mod">
          <ac:chgData name="Kulinich Bohdan" userId="48e65c9f34e137d0" providerId="LiveId" clId="{CC3B6602-FAA3-1040-9C93-90E46F8817BA}" dt="2022-02-10T20:52:52.580" v="6617" actId="164"/>
          <ac:grpSpMkLst>
            <pc:docMk/>
            <pc:sldMk cId="2861345125" sldId="722"/>
            <ac:grpSpMk id="6" creationId="{40CBFE08-FA5D-A345-BE3A-EBA8A185443A}"/>
          </ac:grpSpMkLst>
        </pc:grpChg>
        <pc:grpChg chg="del">
          <ac:chgData name="Kulinich Bohdan" userId="48e65c9f34e137d0" providerId="LiveId" clId="{CC3B6602-FAA3-1040-9C93-90E46F8817BA}" dt="2022-02-10T20:40:53.104" v="6279" actId="478"/>
          <ac:grpSpMkLst>
            <pc:docMk/>
            <pc:sldMk cId="2861345125" sldId="722"/>
            <ac:grpSpMk id="11" creationId="{DCB8056C-3080-F547-B7C1-27B1316624A2}"/>
          </ac:grpSpMkLst>
        </pc:grpChg>
        <pc:grpChg chg="del">
          <ac:chgData name="Kulinich Bohdan" userId="48e65c9f34e137d0" providerId="LiveId" clId="{CC3B6602-FAA3-1040-9C93-90E46F8817BA}" dt="2022-02-10T20:40:53.104" v="6279" actId="478"/>
          <ac:grpSpMkLst>
            <pc:docMk/>
            <pc:sldMk cId="2861345125" sldId="722"/>
            <ac:grpSpMk id="13" creationId="{92E60323-14F4-1D48-9377-F17E5BFD4220}"/>
          </ac:grpSpMkLst>
        </pc:grpChg>
        <pc:grpChg chg="del">
          <ac:chgData name="Kulinich Bohdan" userId="48e65c9f34e137d0" providerId="LiveId" clId="{CC3B6602-FAA3-1040-9C93-90E46F8817BA}" dt="2022-02-10T20:40:53.104" v="6279" actId="478"/>
          <ac:grpSpMkLst>
            <pc:docMk/>
            <pc:sldMk cId="2861345125" sldId="722"/>
            <ac:grpSpMk id="15" creationId="{A0B251EB-2E5C-BB4F-9B2F-9D85B6D0C717}"/>
          </ac:grpSpMkLst>
        </pc:grpChg>
        <pc:grpChg chg="add mod">
          <ac:chgData name="Kulinich Bohdan" userId="48e65c9f34e137d0" providerId="LiveId" clId="{CC3B6602-FAA3-1040-9C93-90E46F8817BA}" dt="2022-02-10T20:52:36.412" v="6614" actId="167"/>
          <ac:grpSpMkLst>
            <pc:docMk/>
            <pc:sldMk cId="2861345125" sldId="722"/>
            <ac:grpSpMk id="33" creationId="{BD045723-91CA-164B-991F-5E5743CDE7F4}"/>
          </ac:grpSpMkLst>
        </pc:grpChg>
        <pc:grpChg chg="add mod">
          <ac:chgData name="Kulinich Bohdan" userId="48e65c9f34e137d0" providerId="LiveId" clId="{CC3B6602-FAA3-1040-9C93-90E46F8817BA}" dt="2022-02-10T20:52:55.051" v="6618" actId="167"/>
          <ac:grpSpMkLst>
            <pc:docMk/>
            <pc:sldMk cId="2861345125" sldId="722"/>
            <ac:grpSpMk id="34" creationId="{F4DF07DA-F354-304E-97A4-98EA366549DB}"/>
          </ac:grpSpMkLst>
        </pc:grpChg>
        <pc:grpChg chg="add mod">
          <ac:chgData name="Kulinich Bohdan" userId="48e65c9f34e137d0" providerId="LiveId" clId="{CC3B6602-FAA3-1040-9C93-90E46F8817BA}" dt="2022-02-10T20:58:05.211" v="6671" actId="167"/>
          <ac:grpSpMkLst>
            <pc:docMk/>
            <pc:sldMk cId="2861345125" sldId="722"/>
            <ac:grpSpMk id="253" creationId="{E7D4160C-DDDD-6147-8287-3BC1A3CA82FF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254" creationId="{A9BDF1EE-BB1B-1843-BD87-13E51B4E936A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255" creationId="{F16998FA-91FD-5340-881A-FBE89E5AFCB8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256" creationId="{62B0D5E9-7FCC-4549-BF23-E1523411CC66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257" creationId="{D774E369-1481-114A-9F56-9CD68796AA63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258" creationId="{DFE1D27C-55A4-544F-9E66-17F065F3693B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259" creationId="{37342E9A-6898-F746-A5A9-4A77E2C2688A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450" creationId="{8171193D-F384-AC45-B359-70E8324F032B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451" creationId="{CA0993D7-1B05-6C47-8C5E-6062301040BF}"/>
          </ac:grpSpMkLst>
        </pc:grpChg>
        <pc:grpChg chg="mod">
          <ac:chgData name="Kulinich Bohdan" userId="48e65c9f34e137d0" providerId="LiveId" clId="{CC3B6602-FAA3-1040-9C93-90E46F8817BA}" dt="2022-02-10T20:57:59.856" v="6670"/>
          <ac:grpSpMkLst>
            <pc:docMk/>
            <pc:sldMk cId="2861345125" sldId="722"/>
            <ac:grpSpMk id="452" creationId="{7E4DB203-A764-264A-964F-96ACED40BAF0}"/>
          </ac:grpSpMkLst>
        </pc:grpChg>
        <pc:picChg chg="add mod topLvl">
          <ac:chgData name="Kulinich Bohdan" userId="48e65c9f34e137d0" providerId="LiveId" clId="{CC3B6602-FAA3-1040-9C93-90E46F8817BA}" dt="2022-02-10T20:52:33.601" v="6613" actId="164"/>
          <ac:picMkLst>
            <pc:docMk/>
            <pc:sldMk cId="2861345125" sldId="722"/>
            <ac:picMk id="44" creationId="{D0944017-DDD8-AB4A-AFC1-A3B4424730DA}"/>
          </ac:picMkLst>
        </pc:picChg>
        <pc:picChg chg="add mod">
          <ac:chgData name="Kulinich Bohdan" userId="48e65c9f34e137d0" providerId="LiveId" clId="{CC3B6602-FAA3-1040-9C93-90E46F8817BA}" dt="2022-02-10T20:42:52.647" v="6286" actId="164"/>
          <ac:picMkLst>
            <pc:docMk/>
            <pc:sldMk cId="2861345125" sldId="722"/>
            <ac:picMk id="153" creationId="{4E9DECB0-5395-6248-80C4-6EC2F6FC9D4B}"/>
          </ac:picMkLst>
        </pc:picChg>
        <pc:picChg chg="mod">
          <ac:chgData name="Kulinich Bohdan" userId="48e65c9f34e137d0" providerId="LiveId" clId="{CC3B6602-FAA3-1040-9C93-90E46F8817BA}" dt="2022-02-10T20:57:59.856" v="6670"/>
          <ac:picMkLst>
            <pc:docMk/>
            <pc:sldMk cId="2861345125" sldId="722"/>
            <ac:picMk id="290" creationId="{6DAE99CC-5432-AD4A-B243-8812754072A1}"/>
          </ac:picMkLst>
        </pc:picChg>
        <pc:picChg chg="mod">
          <ac:chgData name="Kulinich Bohdan" userId="48e65c9f34e137d0" providerId="LiveId" clId="{CC3B6602-FAA3-1040-9C93-90E46F8817BA}" dt="2022-02-10T20:57:59.856" v="6670"/>
          <ac:picMkLst>
            <pc:docMk/>
            <pc:sldMk cId="2861345125" sldId="722"/>
            <ac:picMk id="370" creationId="{96AD16EC-FF79-BB4A-B1FF-349437A1FFBD}"/>
          </ac:picMkLst>
        </pc:pic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45" creationId="{11B46D13-1103-9D40-92E0-3A14F5FE6CD8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46" creationId="{5CEF62CE-43D2-F44D-94FB-03085AF781AD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51" creationId="{982F6DD6-CD82-9D41-9958-B7B2E4035477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52" creationId="{69EF8A1D-310B-8449-8730-0A62D2D3FFD1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53" creationId="{EBA680DD-9A52-6C44-82B8-031805F68ECD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59" creationId="{98A84F39-54C6-5C42-A148-D66E9692E4F3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0" creationId="{2A27B776-4081-134D-AE9C-DF8E80F65A04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1" creationId="{4B814C09-8F53-184F-83CF-933138807EFC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2" creationId="{2A29F0F1-611E-8F40-9EC4-23347290DD55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3" creationId="{4BEFEEF0-3387-504D-982F-8FBE5AD10E43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4" creationId="{ADA106E4-4905-1F48-8F52-708752E59C4B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5" creationId="{984C294F-84C7-F74F-90C5-BCA20183478A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6" creationId="{BCEF2864-399F-8F4A-992E-B8CDD6EBD9FB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7" creationId="{F4537BD2-BFE9-644C-A4FA-8249F37D0B2B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8" creationId="{D176B754-ADED-0F42-82B1-47E19C14BE44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69" creationId="{57C072CC-C69E-4B46-B344-FB84D4624D67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0" creationId="{322A7655-1D28-0F46-A7BA-0D81C392DA14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1" creationId="{9A05A017-4751-6645-AF3D-F943AFC580C9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2" creationId="{6759BEB4-28CE-5B4D-B440-3DC7FB755A8B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3" creationId="{0156F132-6B38-D44F-8BD6-FC8B6EAC21A2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4" creationId="{2D6D0680-C6E4-6B4D-9513-12DF1645F933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5" creationId="{131B1486-E3EE-F54E-82A2-99240691F9C2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6" creationId="{2F037595-8BED-AE44-8940-B0A59F1518B7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7" creationId="{5C525895-A768-1447-A06D-A168FCF2DC20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79" creationId="{B7B44427-7376-1044-8B4B-445ADAB1302B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0" creationId="{81CBA3B1-C0DD-F34A-99A1-3D6C6F3858E9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1" creationId="{E229FF38-44CA-DD4E-909D-CBAD946F29E0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2" creationId="{3EC5E7C2-DDA4-334A-8817-2882A406E0F1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3" creationId="{C7C7E042-D6E6-5848-88E4-CE7C0AB20474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4" creationId="{C5D01D07-43B6-BD4B-A2BB-18136187B1BF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5" creationId="{5824019A-D9FE-0748-B141-B239C701AE36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6" creationId="{B4819AE9-551D-FF4B-B371-A0E2FB547175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7" creationId="{3313B2B6-8F36-6C44-BD3F-87363284820F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8" creationId="{B6FA6491-C162-A349-BD8B-780E61631993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89" creationId="{EE49137F-4A42-AA4A-8B31-D6A28BDD60A8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91" creationId="{21250EB4-D7FA-B441-B745-CF180EFE22D7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92" creationId="{7B5926FD-4835-D843-A451-E43FEAFDA058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93" creationId="{5C67B036-1F3C-E548-9044-767473B89511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94" creationId="{99EDFD9A-47D5-AA43-8B57-E74F26EA3507}"/>
          </ac:cxnSpMkLst>
        </pc:cxnChg>
        <pc:cxnChg chg="add mod topLvl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95" creationId="{5F4262A3-689D-AF46-B025-EC2DAE9AA83D}"/>
          </ac:cxnSpMkLst>
        </pc:cxnChg>
        <pc:cxnChg chg="del">
          <ac:chgData name="Kulinich Bohdan" userId="48e65c9f34e137d0" providerId="LiveId" clId="{CC3B6602-FAA3-1040-9C93-90E46F8817BA}" dt="2022-02-10T20:40:53.104" v="6279" actId="478"/>
          <ac:cxnSpMkLst>
            <pc:docMk/>
            <pc:sldMk cId="2861345125" sldId="722"/>
            <ac:cxnSpMk id="126" creationId="{EAAA27FF-5586-724F-8B05-1797821BCC96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54" creationId="{11F003AC-A3CB-1945-BA94-028856CA3246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55" creationId="{B58106E0-417B-8949-9F13-85B8FCF2D3E9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0" creationId="{03888DD4-48A0-F946-B8F8-E288EAD75277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1" creationId="{3A00BD83-1635-0644-92E8-B4FAD4B72527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2" creationId="{D22B9850-D204-D643-9B28-8ADBD9486B81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3" creationId="{16D00450-7A5F-AA48-A7EA-2B24CBF542DD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4" creationId="{FF193916-B84F-9F44-9F24-2B42D22B5B5A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5" creationId="{9E74DB19-E10A-1B45-9D9A-ED4FF646AF75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6" creationId="{24CEAF9B-E31B-254E-806F-F2A5A8E4DB6F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7" creationId="{36B69850-5C7E-7542-BE8F-1EAD88D2AD35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8" creationId="{D9B622C5-60AF-B748-B05D-E557306FA3C1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69" creationId="{6C11226F-80F8-1046-9284-F942C2DB207D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0" creationId="{6D34A15D-BF13-814D-B0E1-E30A8450DAE6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1" creationId="{4B9E1FA2-BF22-C845-9F70-32A28BEED665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2" creationId="{47D5C908-C320-6A4B-B226-91393FD9EE40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3" creationId="{9BFC2B5D-4873-7D4A-9D5F-B03C8510ACD3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4" creationId="{78C0F5F9-1A2B-E241-8741-159FDD112C6B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5" creationId="{87A55C75-2A1D-D14A-84B9-D37ECA1F4D7C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6" creationId="{9577DB71-353A-0C47-91E6-7B5BB22785E4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7" creationId="{A03B53F7-47C1-BE42-AC47-D67566A2B1CE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8" creationId="{64192216-C484-D04D-A342-89C76DA42C97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79" creationId="{A52C1C13-165E-744B-B180-1E8208ED0C3D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0" creationId="{8A131DE9-480E-A545-9381-90D44C6E014F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1" creationId="{E9C7BF77-D6BF-E44F-9EE4-0EDF3DEA4021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2" creationId="{78CBA7F5-FB24-BC47-A8F5-59421AFB0119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3" creationId="{FC13765F-D5B5-5640-B5B4-B2FD1E4D4AE8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4" creationId="{32298D8A-6455-604F-A5F1-6EFE9B621C6A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5" creationId="{E7CDB60C-985B-1642-9498-D684C8C04BB5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6" creationId="{12BF90E2-5487-F741-BF22-AE67CDC35F78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7" creationId="{78D62F01-2A57-0E47-ABBB-74441337D158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8" creationId="{04D03AB2-F2C8-4247-9A99-24AAC0452831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89" creationId="{A7781095-BA2F-154C-AE38-E908E29F8C79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0" creationId="{C6DB236D-7F8A-7E49-AFA5-03209C476D61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1" creationId="{E53A132C-E3C5-F349-AA43-11E06FD0BFC4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2" creationId="{5B36A449-AD63-9741-93E3-4A24375B82AF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3" creationId="{3D45898F-861E-074E-847E-645EEBAABA2B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4" creationId="{F4A803E7-B983-3641-8549-AAA50CBAA2F3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5" creationId="{313F2BE9-55D8-1244-8DD2-E4C880D410C8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6" creationId="{51A22560-2896-3D4D-82D2-F65897434D36}"/>
          </ac:cxnSpMkLst>
        </pc:cxnChg>
        <pc:cxnChg chg="add mod">
          <ac:chgData name="Kulinich Bohdan" userId="48e65c9f34e137d0" providerId="LiveId" clId="{CC3B6602-FAA3-1040-9C93-90E46F8817BA}" dt="2022-02-10T20:42:52.647" v="6286" actId="164"/>
          <ac:cxnSpMkLst>
            <pc:docMk/>
            <pc:sldMk cId="2861345125" sldId="722"/>
            <ac:cxnSpMk id="197" creationId="{D3A7D11C-E79D-4E42-8162-18E6D87C24CF}"/>
          </ac:cxnSpMkLst>
        </pc:cxnChg>
        <pc:cxnChg chg="add mod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236" creationId="{2F4EF6B3-9ACC-ED44-AAC6-8F985D6C9628}"/>
          </ac:cxnSpMkLst>
        </pc:cxnChg>
        <pc:cxnChg chg="add mod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237" creationId="{CC596FDB-465F-A346-BB6B-5A9678C2BF3D}"/>
          </ac:cxnSpMkLst>
        </pc:cxnChg>
        <pc:cxnChg chg="add del mod">
          <ac:chgData name="Kulinich Bohdan" userId="48e65c9f34e137d0" providerId="LiveId" clId="{CC3B6602-FAA3-1040-9C93-90E46F8817BA}" dt="2022-02-10T20:48:02.925" v="6420"/>
          <ac:cxnSpMkLst>
            <pc:docMk/>
            <pc:sldMk cId="2861345125" sldId="722"/>
            <ac:cxnSpMk id="238" creationId="{7422653B-05EB-514D-9CED-E8870C74D2CD}"/>
          </ac:cxnSpMkLst>
        </pc:cxnChg>
        <pc:cxnChg chg="add mod">
          <ac:chgData name="Kulinich Bohdan" userId="48e65c9f34e137d0" providerId="LiveId" clId="{CC3B6602-FAA3-1040-9C93-90E46F8817BA}" dt="2022-02-10T20:52:33.601" v="6613" actId="164"/>
          <ac:cxnSpMkLst>
            <pc:docMk/>
            <pc:sldMk cId="2861345125" sldId="722"/>
            <ac:cxnSpMk id="239" creationId="{64D9C0D2-B179-8B43-A6D2-2C84FABF34B5}"/>
          </ac:cxnSpMkLst>
        </pc:cxnChg>
        <pc:cxnChg chg="add mod">
          <ac:chgData name="Kulinich Bohdan" userId="48e65c9f34e137d0" providerId="LiveId" clId="{CC3B6602-FAA3-1040-9C93-90E46F8817BA}" dt="2022-02-10T20:52:52.580" v="6617" actId="164"/>
          <ac:cxnSpMkLst>
            <pc:docMk/>
            <pc:sldMk cId="2861345125" sldId="722"/>
            <ac:cxnSpMk id="248" creationId="{B9D386F6-22A9-0A41-A4CC-3B41DF001336}"/>
          </ac:cxnSpMkLst>
        </pc:cxnChg>
        <pc:cxnChg chg="add mod">
          <ac:chgData name="Kulinich Bohdan" userId="48e65c9f34e137d0" providerId="LiveId" clId="{CC3B6602-FAA3-1040-9C93-90E46F8817BA}" dt="2022-02-10T20:52:52.580" v="6617" actId="164"/>
          <ac:cxnSpMkLst>
            <pc:docMk/>
            <pc:sldMk cId="2861345125" sldId="722"/>
            <ac:cxnSpMk id="249" creationId="{D8E568BD-F10E-614A-B877-135F4C693B30}"/>
          </ac:cxnSpMkLst>
        </pc:cxnChg>
        <pc:cxnChg chg="add mod">
          <ac:chgData name="Kulinich Bohdan" userId="48e65c9f34e137d0" providerId="LiveId" clId="{CC3B6602-FAA3-1040-9C93-90E46F8817BA}" dt="2022-02-10T20:52:52.580" v="6617" actId="164"/>
          <ac:cxnSpMkLst>
            <pc:docMk/>
            <pc:sldMk cId="2861345125" sldId="722"/>
            <ac:cxnSpMk id="250" creationId="{2E72C378-1DEB-F446-B15B-DF94039C373A}"/>
          </ac:cxnSpMkLst>
        </pc:cxnChg>
        <pc:cxnChg chg="add mod">
          <ac:chgData name="Kulinich Bohdan" userId="48e65c9f34e137d0" providerId="LiveId" clId="{CC3B6602-FAA3-1040-9C93-90E46F8817BA}" dt="2022-02-10T20:52:52.580" v="6617" actId="164"/>
          <ac:cxnSpMkLst>
            <pc:docMk/>
            <pc:sldMk cId="2861345125" sldId="722"/>
            <ac:cxnSpMk id="251" creationId="{E175731B-332E-4B4C-A360-A97F7C174B6F}"/>
          </ac:cxnSpMkLst>
        </pc:cxnChg>
        <pc:cxnChg chg="add mod">
          <ac:chgData name="Kulinich Bohdan" userId="48e65c9f34e137d0" providerId="LiveId" clId="{CC3B6602-FAA3-1040-9C93-90E46F8817BA}" dt="2022-02-10T20:52:52.580" v="6617" actId="164"/>
          <ac:cxnSpMkLst>
            <pc:docMk/>
            <pc:sldMk cId="2861345125" sldId="722"/>
            <ac:cxnSpMk id="252" creationId="{FF5EA532-8E85-BD42-BC24-5FD4EB5402A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60" creationId="{ED4E7358-E913-CE4D-AF4C-B43E17C377B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61" creationId="{C45BB715-21FF-754B-9CF7-92EF7710E530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62" creationId="{2479BF7B-2AC9-7F40-9038-2C19E46531C9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63" creationId="{0B5876C9-1159-D14C-9F91-153A110C5CA1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64" creationId="{7E19FD8E-C664-3745-AD41-029400E92DF9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70" creationId="{CAE28959-4B54-804E-AF72-BD13D41AE04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71" creationId="{BF005288-8CBA-6C46-8EED-9C47DBC91C78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72" creationId="{A7BB4387-5A60-FA4A-9D1C-9243F3F89BDF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73" creationId="{093CB4C2-5704-B849-A870-9D58338AB4E4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74" creationId="{973073D5-5852-2F45-B398-3376D0B0539F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80" creationId="{0516BC17-E45D-DF4F-9FB4-4AEC529C13AB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81" creationId="{4046470C-D879-D645-A013-224CED92824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82" creationId="{C3F3C921-A64A-FD40-8F08-960C4914AB42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83" creationId="{0FCE99FC-0188-EE42-AA85-4D151CF7A204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84" creationId="{82EA7CDC-5701-144E-94BF-5D3E0F72417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91" creationId="{EF8E7E36-F7C0-2647-9E21-FA40E51F840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92" creationId="{CDA3BD03-CC9B-234C-8B8A-3DE195B14BD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97" creationId="{9B18AD88-F45C-F846-B80D-AEAB8FBDF4E4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98" creationId="{194E4FA4-A249-094D-8628-2BCD9090584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299" creationId="{C2484DB4-59A7-534E-A666-F2D10ABE01C9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0" creationId="{EAF44959-7DD1-BC48-8968-569DEA221FA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1" creationId="{324E32BF-10D0-8146-8BA6-30B3DE9A8CD9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2" creationId="{930EB5F9-62ED-3D46-B395-133BAFBF63E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3" creationId="{4ED1E3F9-6A16-FA48-A2FF-7AED05F97C2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4" creationId="{69246078-60CE-0F41-ABE1-27E85CEC482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5" creationId="{2BE1E284-30D4-BF4B-9E9C-AB09D8D21FF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6" creationId="{6F3D2B18-43A3-7441-BB95-C7F0D3521B0F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7" creationId="{15AEAD8F-11E2-8E4E-BCFF-DCE56391736E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8" creationId="{3D6607BD-724C-494E-8704-7B3B8922E080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09" creationId="{056B4D3C-5ABC-CF44-9537-B910BA906CDE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0" creationId="{878A349F-EEA4-DE48-BA90-0127CC831A43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1" creationId="{7E59D624-CAEC-D848-A888-4F6846F731E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2" creationId="{85CBBA89-82E5-8545-B9BF-46BAF04AD58F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3" creationId="{39B59DBC-8B90-F84E-B195-85DB2CB16AF4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4" creationId="{E66006E2-10B6-8E46-A59C-76E544C33E84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5" creationId="{655F5818-B049-934F-8149-92536CBC405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6" creationId="{B7ED8A82-DD5F-CD4B-8E3E-F0FC3A666D74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7" creationId="{8AF4361E-4CAB-D24F-ADF1-C43B759D7FF0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8" creationId="{ADD8920C-22B3-E440-980E-70B1F162454F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19" creationId="{3BF41AC9-56CC-AE46-9CCF-3DEB79F4B71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0" creationId="{01BEE1F6-EA26-1648-A9E4-33B39261605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1" creationId="{2EA4AD62-5420-BB4D-AA70-91FCE82F9551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2" creationId="{74B46D54-0D22-4C4F-B4C7-ED9F48908061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3" creationId="{E518396B-2058-534E-82A4-64197C3A7993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4" creationId="{CBE2A5A1-7E93-D04B-9E6F-C18EFFAE3B2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5" creationId="{229D8BC1-1B03-AC48-B24C-BFB767D6FBE0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6" creationId="{A6964E29-60C7-C84F-A56C-F476F0C3282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7" creationId="{1F601C6B-7A92-D84D-B467-CBEC0DCA150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8" creationId="{0DA28A95-CE00-6D48-BB73-C6855A0DCF5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29" creationId="{128722A1-7CD7-5F49-BFCC-3326E639158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30" creationId="{FD592CD1-EB14-AF4D-9828-BC555F2C75B1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31" creationId="{1358A601-53A6-DF4E-8887-D6B5F91B83C3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32" creationId="{AAD4188A-2B0E-8F4C-A11C-D13FB4239D6E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33" creationId="{94B37713-6BB6-5B46-838C-11D5ECF79589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34" creationId="{D0034117-E94C-574E-9130-6D025486E2FB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71" creationId="{091980A5-5155-1943-96CC-65CB1EC48D03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72" creationId="{CFACF4B1-0E85-184F-A098-53BD46DB17E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77" creationId="{BAECF305-C32B-3E45-960E-36D1C50BB8DE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78" creationId="{572BA114-5474-1140-A93E-36297E93767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79" creationId="{3CACC81A-680C-814F-8082-C4E8265E22AF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0" creationId="{AA69F35C-E6EA-CD4A-AFF5-6C12030DBA9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1" creationId="{4A4D4095-4C34-B544-8E0C-761C56912FD8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2" creationId="{0FD799B0-D215-6A43-A367-5635FCE35252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3" creationId="{CBEB2012-D51B-FA46-9E07-F2FFCD7497A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4" creationId="{A5C4D59E-7BEF-534E-8621-DE327C756142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5" creationId="{DAAE005F-EEC3-E944-8198-CC8DD2EB095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6" creationId="{26362EE3-4708-9F49-89B0-4053E6A1209E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7" creationId="{B9667A49-65A4-004B-9160-F14E3D82E6D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8" creationId="{0D8F7757-B606-3F45-A90B-7A489D71861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89" creationId="{983871B8-7C28-B44C-BE7B-6FCE4FB325A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0" creationId="{182F7183-D57E-7443-80E3-9C6C12F3761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1" creationId="{A345A84E-3ECA-954C-8D63-A72B984DCD88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2" creationId="{56075EA9-45A4-CA45-85DE-06A163D09995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3" creationId="{A2295107-FAFF-4642-9125-DB1A06CDFF20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4" creationId="{5B4C2720-C3F0-4D4A-8DCE-DFC4D710948C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5" creationId="{152B2069-71D5-D046-8684-0D40C5ABACB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6" creationId="{28C2EC3E-2379-534C-9BF4-A8C8FFE2574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7" creationId="{E11285AC-6C44-E943-823E-8510C4AF9EF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8" creationId="{C28AEB1A-9305-E34B-8E5D-58F629D208CB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399" creationId="{BEDC31C4-DDF7-A844-8E76-858072B5B3E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0" creationId="{740B733C-2166-B54E-9BDD-54093BFCB3C2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1" creationId="{FE1A2E20-0986-9A4D-9B7C-F9B3BE51D4F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2" creationId="{AF7314A0-40D0-394A-B7D4-2057A91CFEA9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3" creationId="{8E21E065-26DD-4944-B64C-E421E3DBFEE8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4" creationId="{C8FA8F6E-B238-A845-9B0C-CFEE32E7B8D1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5" creationId="{AA0D521A-CC42-CC45-A6F1-CBD71DA66228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6" creationId="{256C682A-FBE9-5E42-8C7C-D38172F76BFE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7" creationId="{E12DACC1-E68D-6D43-8802-06C0AB60B89E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8" creationId="{DD535FC0-CC6C-F24F-9373-979F291F7723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09" creationId="{E3069399-9B0F-CD46-A9AC-9028D1CD680B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10" creationId="{0BD5D5E9-89C0-E048-AD9C-FDA1E30E77D0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11" creationId="{C3BEC410-A319-A94A-9D81-993437C85B06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12" creationId="{12836EF0-2F9A-AB46-8878-75851A69878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13" creationId="{44D2A631-E8B6-6940-9C55-55E1F6B0BE5D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14" creationId="{06A50F4F-A4B3-D940-AC68-798B62770EEC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53" creationId="{AED011E2-4C4A-654F-AF31-317DE205894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54" creationId="{1F64A902-5AEE-A540-9692-4BDC4BB71544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55" creationId="{7273BD51-C7E3-E149-A21C-DB90FFF6B5DA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59" creationId="{4A908D63-5D9A-D14F-B6A5-B008A1A9F842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60" creationId="{F4EB922C-44AB-F643-A4FE-7CCF061E92EB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61" creationId="{AC5A78C9-EE82-BF4E-B2B4-7477788DA720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65" creationId="{77534171-377F-114B-8211-7A0049660D03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66" creationId="{22E5E740-F993-8746-8016-7728B5628687}"/>
          </ac:cxnSpMkLst>
        </pc:cxnChg>
        <pc:cxnChg chg="mod">
          <ac:chgData name="Kulinich Bohdan" userId="48e65c9f34e137d0" providerId="LiveId" clId="{CC3B6602-FAA3-1040-9C93-90E46F8817BA}" dt="2022-02-10T20:57:59.856" v="6670"/>
          <ac:cxnSpMkLst>
            <pc:docMk/>
            <pc:sldMk cId="2861345125" sldId="722"/>
            <ac:cxnSpMk id="467" creationId="{F2361AEC-29ED-B047-A904-5D99C22DF351}"/>
          </ac:cxnSpMkLst>
        </pc:cxnChg>
      </pc:sldChg>
      <pc:sldChg chg="addSp delSp modSp add del mod delAnim modAnim">
        <pc:chgData name="Kulinich Bohdan" userId="48e65c9f34e137d0" providerId="LiveId" clId="{CC3B6602-FAA3-1040-9C93-90E46F8817BA}" dt="2022-02-11T08:11:17.981" v="7144" actId="2696"/>
        <pc:sldMkLst>
          <pc:docMk/>
          <pc:sldMk cId="3074499450" sldId="723"/>
        </pc:sldMkLst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47" creationId="{93E8E352-AE08-8B4B-8143-C5D228E01EF8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48" creationId="{351F1AF2-0E05-CC44-B4CA-6EE43164A057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49" creationId="{1B644252-B7DA-4944-8221-FC8751728FDD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50" creationId="{FE6F68B6-D2AB-8D40-85D6-8B5F24D3FFE2}"/>
          </ac:spMkLst>
        </pc:spChg>
        <pc:spChg chg="del">
          <ac:chgData name="Kulinich Bohdan" userId="48e65c9f34e137d0" providerId="LiveId" clId="{CC3B6602-FAA3-1040-9C93-90E46F8817BA}" dt="2022-02-10T20:54:03.604" v="6630" actId="478"/>
          <ac:spMkLst>
            <pc:docMk/>
            <pc:sldMk cId="3074499450" sldId="723"/>
            <ac:spMk id="58" creationId="{E3591C07-2265-D840-9056-E82BFBF474C2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96" creationId="{34A82B9E-AB09-C54E-AF6A-2DF6E0A9ABEE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97" creationId="{2BD46FA1-955C-D743-BAD3-8AE37861FCEE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98" creationId="{2E16916B-82FB-DB4B-9D9A-9D7F2DC30A3D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99" creationId="{4FFA43D8-83D9-5C41-9B23-D80E6A363981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00" creationId="{4C602180-515D-814D-9B19-23C76D235704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01" creationId="{F0AD5953-45EE-944C-9BC8-41930FE7168D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02" creationId="{BB6CC459-82A7-C24E-B4CD-55CB0C945AAE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03" creationId="{CA556364-44B2-2340-B6C4-2CADC9D01CAE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06" creationId="{00C5FAC0-6852-B141-8405-A01DE75AFD34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11" creationId="{F10EAF09-6518-AD4A-B685-0C6FE5E0F28D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14" creationId="{001F6328-EAAB-8A42-B46A-9461EA669A5F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19" creationId="{3B7B1CF8-65B9-EE43-9327-7B4D7059F543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22" creationId="{D3107A3C-2EE3-9D4B-902C-2A857281ADB1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1" creationId="{6489130E-74EF-B644-AFF8-0A612C2125CF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2" creationId="{D69FBBAB-19DC-9549-8F83-38B829621D2A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3" creationId="{6E78A8DB-1B1C-4545-897D-5D81EAFB8949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4" creationId="{2CDD41A4-9935-DA4C-92DD-7E3158466DB3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5" creationId="{3F36D6AB-AF22-FD4A-98EC-37EFE10BFE80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6" creationId="{F4D53501-88C3-8741-AE44-D3F245988FCA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7" creationId="{6A4EEC81-2C9E-A84B-95BB-3AC27CED4FD5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8" creationId="{684B2C46-6C17-4145-8B50-77F5CC0811DA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39" creationId="{F45B2594-48A3-2545-ACA5-E0AC6D6144FA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0" creationId="{B52F87C9-9436-1340-9AFC-9D16EE82286A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1" creationId="{D99AB891-AD87-424B-BAC3-74F336E351A2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2" creationId="{07097849-5E62-C240-8BD6-2B25D51F2085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3" creationId="{C275D5C0-71B5-D04E-B1BF-A59FD329C24D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4" creationId="{732799E3-6157-C643-85C2-B655ADD903E1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5" creationId="{ED5C106D-1071-CF49-A7A3-BFD969A812D6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6" creationId="{ECD05D63-665D-9A40-B369-9EA15CD73D5C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7" creationId="{C7958EDC-60CE-1F49-97D2-9DE47F54AF13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8" creationId="{E994BF6D-BB55-0E4B-A520-662002FB8BD6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49" creationId="{D88AA965-35AC-CA4C-9AA8-F7DAC96AE7DA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50" creationId="{F7B47DB1-25E0-6A48-88E5-1783BE1207B1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51" creationId="{D5A42172-8987-2548-AB41-33F6D8019E33}"/>
          </ac:spMkLst>
        </pc:spChg>
        <pc:spChg chg="mod topLvl">
          <ac:chgData name="Kulinich Bohdan" userId="48e65c9f34e137d0" providerId="LiveId" clId="{CC3B6602-FAA3-1040-9C93-90E46F8817BA}" dt="2022-02-10T20:55:42.080" v="6646" actId="164"/>
          <ac:spMkLst>
            <pc:docMk/>
            <pc:sldMk cId="3074499450" sldId="723"/>
            <ac:spMk id="152" creationId="{0315665C-F524-3A41-9EEF-569AE1285D69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156" creationId="{091CAEBC-CC9D-3842-9E24-260348E6F5A4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157" creationId="{43C4E9FA-4DD1-4247-8B0D-45C4DFF385EE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158" creationId="{288151E5-97A1-BF44-9E21-B9D045072302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159" creationId="{1E3DFC5D-8502-0747-A7A7-F6592B1F7909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198" creationId="{2A208AD4-0A4D-034E-8613-C64C8BFF363B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199" creationId="{446E95AE-8450-F443-8A56-6711F10F85C9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0" creationId="{5D61E332-778B-7C44-BC32-DFF4F2BDE706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1" creationId="{A2CA5643-B04F-B745-90A0-A27ADB0AAD97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2" creationId="{E4819BCD-6AD7-4C49-A58C-5EFB91B88B08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3" creationId="{32C6227A-F7A2-DB40-8056-525FF395809F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4" creationId="{E190B4BF-3582-384B-9308-D61B7E2E2FB6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5" creationId="{2760E8CB-3973-0240-847D-E59EB5D87F6D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6" creationId="{36B99FB6-B5AD-6C41-AF69-5DFCA5CE7ED1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7" creationId="{929BCF53-2286-1240-9E97-4A9041CBB3AA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8" creationId="{45A748CB-95B8-1E44-A246-AC751685F394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09" creationId="{3080A7FA-6C48-E247-A2B8-56235A8E1C99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0" creationId="{CAE8B9D0-DA8E-D04C-A3D8-F1BD61F0C47D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1" creationId="{0CC85EE9-32F1-2744-A954-B373FF294CC8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2" creationId="{68B9C723-6043-C348-B482-A58495189E81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3" creationId="{9C5225F4-4E62-AF44-8310-3542C5301A64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4" creationId="{E4DF5E84-FE4F-0F49-8973-1552EDE9DC12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5" creationId="{C85E1F3B-4564-9844-95A2-A24A518A762A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6" creationId="{57A49180-1700-5647-8EC9-308D5621A26B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7" creationId="{1823A8EB-F9F0-CE46-AEFD-EC3F8E23789B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8" creationId="{87A105C8-BFA2-B34E-8FE6-156D582686DD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19" creationId="{0E9DF70E-657E-0A48-B23F-D1AE8920B15F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0" creationId="{D5B5B343-C897-6E49-BC46-1560EA6E53C6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1" creationId="{49FDF816-B79A-3B49-A40F-022A0CFA370C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2" creationId="{3317EC65-916D-5643-BA67-A0500830B624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3" creationId="{960305B1-3F4F-914D-89D2-64AADF188294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4" creationId="{39275F6B-E000-9643-B5B4-CF4F1AE88718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5" creationId="{CBD026E6-189A-8C4B-A2FF-A2F3FE64305E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6" creationId="{46DDCA81-71BB-2049-BBA3-1986696FCA51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7" creationId="{2C430C7D-B4FF-BE4C-806C-A15804134DF2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8" creationId="{0AEBAEDA-DCF4-E342-BD5B-8FF2E5496F70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29" creationId="{39FC87BB-4CA1-6B4C-8E12-52320796F994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30" creationId="{FEFE33C3-A368-8942-806E-09A1F7AF3A7B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31" creationId="{F000C604-56D1-524A-A19F-F2715A2CFC9F}"/>
          </ac:spMkLst>
        </pc:spChg>
        <pc:spChg chg="mod">
          <ac:chgData name="Kulinich Bohdan" userId="48e65c9f34e137d0" providerId="LiveId" clId="{CC3B6602-FAA3-1040-9C93-90E46F8817BA}" dt="2022-02-10T20:56:03.241" v="6648" actId="165"/>
          <ac:spMkLst>
            <pc:docMk/>
            <pc:sldMk cId="3074499450" sldId="723"/>
            <ac:spMk id="232" creationId="{B6577BF9-EFD7-714C-9B20-04CD78F2D609}"/>
          </ac:spMkLst>
        </pc:spChg>
        <pc:spChg chg="mod topLvl">
          <ac:chgData name="Kulinich Bohdan" userId="48e65c9f34e137d0" providerId="LiveId" clId="{CC3B6602-FAA3-1040-9C93-90E46F8817BA}" dt="2022-02-10T20:54:31.329" v="6633" actId="164"/>
          <ac:spMkLst>
            <pc:docMk/>
            <pc:sldMk cId="3074499450" sldId="723"/>
            <ac:spMk id="233" creationId="{4B4B4965-4DFB-7E43-A3DC-A39BD468CFE5}"/>
          </ac:spMkLst>
        </pc:spChg>
        <pc:spChg chg="mod topLvl">
          <ac:chgData name="Kulinich Bohdan" userId="48e65c9f34e137d0" providerId="LiveId" clId="{CC3B6602-FAA3-1040-9C93-90E46F8817BA}" dt="2022-02-10T20:54:31.329" v="6633" actId="164"/>
          <ac:spMkLst>
            <pc:docMk/>
            <pc:sldMk cId="3074499450" sldId="723"/>
            <ac:spMk id="234" creationId="{561DACEB-8067-904D-9FA3-72143A0D31ED}"/>
          </ac:spMkLst>
        </pc:spChg>
        <pc:spChg chg="mod topLvl">
          <ac:chgData name="Kulinich Bohdan" userId="48e65c9f34e137d0" providerId="LiveId" clId="{CC3B6602-FAA3-1040-9C93-90E46F8817BA}" dt="2022-02-10T20:54:31.329" v="6633" actId="164"/>
          <ac:spMkLst>
            <pc:docMk/>
            <pc:sldMk cId="3074499450" sldId="723"/>
            <ac:spMk id="235" creationId="{DD6CC990-862D-264D-8F04-8E021DC22C42}"/>
          </ac:spMkLst>
        </pc:spChg>
        <pc:spChg chg="mod topLvl">
          <ac:chgData name="Kulinich Bohdan" userId="48e65c9f34e137d0" providerId="LiveId" clId="{CC3B6602-FAA3-1040-9C93-90E46F8817BA}" dt="2022-02-10T20:56:11.350" v="6649" actId="164"/>
          <ac:spMkLst>
            <pc:docMk/>
            <pc:sldMk cId="3074499450" sldId="723"/>
            <ac:spMk id="240" creationId="{DAF8313C-3FEE-0C4A-B545-7089A7885E76}"/>
          </ac:spMkLst>
        </pc:spChg>
        <pc:spChg chg="mod topLvl">
          <ac:chgData name="Kulinich Bohdan" userId="48e65c9f34e137d0" providerId="LiveId" clId="{CC3B6602-FAA3-1040-9C93-90E46F8817BA}" dt="2022-02-10T20:56:11.350" v="6649" actId="164"/>
          <ac:spMkLst>
            <pc:docMk/>
            <pc:sldMk cId="3074499450" sldId="723"/>
            <ac:spMk id="241" creationId="{46EE25BA-37ED-9D43-B09A-8398DC455F80}"/>
          </ac:spMkLst>
        </pc:spChg>
        <pc:spChg chg="mod topLvl">
          <ac:chgData name="Kulinich Bohdan" userId="48e65c9f34e137d0" providerId="LiveId" clId="{CC3B6602-FAA3-1040-9C93-90E46F8817BA}" dt="2022-02-10T20:56:11.350" v="6649" actId="164"/>
          <ac:spMkLst>
            <pc:docMk/>
            <pc:sldMk cId="3074499450" sldId="723"/>
            <ac:spMk id="245" creationId="{764ABEB1-3603-2A46-958C-C3D4CCA7994A}"/>
          </ac:spMkLst>
        </pc:spChg>
        <pc:spChg chg="mod topLvl">
          <ac:chgData name="Kulinich Bohdan" userId="48e65c9f34e137d0" providerId="LiveId" clId="{CC3B6602-FAA3-1040-9C93-90E46F8817BA}" dt="2022-02-10T20:56:11.350" v="6649" actId="164"/>
          <ac:spMkLst>
            <pc:docMk/>
            <pc:sldMk cId="3074499450" sldId="723"/>
            <ac:spMk id="246" creationId="{A3DAC358-B769-574C-A76F-79FC56D10361}"/>
          </ac:spMkLst>
        </pc:spChg>
        <pc:spChg chg="mod topLvl">
          <ac:chgData name="Kulinich Bohdan" userId="48e65c9f34e137d0" providerId="LiveId" clId="{CC3B6602-FAA3-1040-9C93-90E46F8817BA}" dt="2022-02-10T20:56:11.350" v="6649" actId="164"/>
          <ac:spMkLst>
            <pc:docMk/>
            <pc:sldMk cId="3074499450" sldId="723"/>
            <ac:spMk id="247" creationId="{D1E775D6-DFE6-224F-B8B6-599E72C2CA8F}"/>
          </ac:spMkLst>
        </pc:spChg>
        <pc:spChg chg="mod">
          <ac:chgData name="Kulinich Bohdan" userId="48e65c9f34e137d0" providerId="LiveId" clId="{CC3B6602-FAA3-1040-9C93-90E46F8817BA}" dt="2022-02-10T20:54:33.446" v="6634"/>
          <ac:spMkLst>
            <pc:docMk/>
            <pc:sldMk cId="3074499450" sldId="723"/>
            <ac:spMk id="253" creationId="{023E2183-38B8-964C-9835-BF9D9D7C0D0D}"/>
          </ac:spMkLst>
        </pc:spChg>
        <pc:spChg chg="mod">
          <ac:chgData name="Kulinich Bohdan" userId="48e65c9f34e137d0" providerId="LiveId" clId="{CC3B6602-FAA3-1040-9C93-90E46F8817BA}" dt="2022-02-10T20:54:33.446" v="6634"/>
          <ac:spMkLst>
            <pc:docMk/>
            <pc:sldMk cId="3074499450" sldId="723"/>
            <ac:spMk id="254" creationId="{07CF054B-346D-EA44-998A-F1D38644CC7E}"/>
          </ac:spMkLst>
        </pc:spChg>
        <pc:spChg chg="mod">
          <ac:chgData name="Kulinich Bohdan" userId="48e65c9f34e137d0" providerId="LiveId" clId="{CC3B6602-FAA3-1040-9C93-90E46F8817BA}" dt="2022-02-10T20:54:33.446" v="6634"/>
          <ac:spMkLst>
            <pc:docMk/>
            <pc:sldMk cId="3074499450" sldId="723"/>
            <ac:spMk id="255" creationId="{45D08CFA-4BFC-AF4B-942D-717681D8DB30}"/>
          </ac:spMkLst>
        </pc:spChg>
        <pc:spChg chg="mod">
          <ac:chgData name="Kulinich Bohdan" userId="48e65c9f34e137d0" providerId="LiveId" clId="{CC3B6602-FAA3-1040-9C93-90E46F8817BA}" dt="2022-02-10T20:55:04.813" v="6639"/>
          <ac:spMkLst>
            <pc:docMk/>
            <pc:sldMk cId="3074499450" sldId="723"/>
            <ac:spMk id="260" creationId="{5C200CCE-EEB1-4640-A1C3-D351EBAAF931}"/>
          </ac:spMkLst>
        </pc:spChg>
        <pc:spChg chg="mod">
          <ac:chgData name="Kulinich Bohdan" userId="48e65c9f34e137d0" providerId="LiveId" clId="{CC3B6602-FAA3-1040-9C93-90E46F8817BA}" dt="2022-02-10T20:55:04.813" v="6639"/>
          <ac:spMkLst>
            <pc:docMk/>
            <pc:sldMk cId="3074499450" sldId="723"/>
            <ac:spMk id="261" creationId="{13909B9A-B994-BC49-838B-3C83A27262AC}"/>
          </ac:spMkLst>
        </pc:spChg>
        <pc:spChg chg="mod">
          <ac:chgData name="Kulinich Bohdan" userId="48e65c9f34e137d0" providerId="LiveId" clId="{CC3B6602-FAA3-1040-9C93-90E46F8817BA}" dt="2022-02-10T20:55:04.813" v="6639"/>
          <ac:spMkLst>
            <pc:docMk/>
            <pc:sldMk cId="3074499450" sldId="723"/>
            <ac:spMk id="262" creationId="{6FA5DC53-9E61-8149-8EFB-233987AD04E2}"/>
          </ac:spMkLst>
        </pc:spChg>
        <pc:spChg chg="mod">
          <ac:chgData name="Kulinich Bohdan" userId="48e65c9f34e137d0" providerId="LiveId" clId="{CC3B6602-FAA3-1040-9C93-90E46F8817BA}" dt="2022-02-10T20:56:12.664" v="6650"/>
          <ac:spMkLst>
            <pc:docMk/>
            <pc:sldMk cId="3074499450" sldId="723"/>
            <ac:spMk id="269" creationId="{33A5D6B9-32C3-8E4E-9121-A1DE9383DC14}"/>
          </ac:spMkLst>
        </pc:spChg>
        <pc:spChg chg="mod">
          <ac:chgData name="Kulinich Bohdan" userId="48e65c9f34e137d0" providerId="LiveId" clId="{CC3B6602-FAA3-1040-9C93-90E46F8817BA}" dt="2022-02-10T20:56:12.664" v="6650"/>
          <ac:spMkLst>
            <pc:docMk/>
            <pc:sldMk cId="3074499450" sldId="723"/>
            <ac:spMk id="270" creationId="{95A54BA1-185E-6042-8C87-1B041834424A}"/>
          </ac:spMkLst>
        </pc:spChg>
        <pc:spChg chg="mod">
          <ac:chgData name="Kulinich Bohdan" userId="48e65c9f34e137d0" providerId="LiveId" clId="{CC3B6602-FAA3-1040-9C93-90E46F8817BA}" dt="2022-02-10T20:56:12.664" v="6650"/>
          <ac:spMkLst>
            <pc:docMk/>
            <pc:sldMk cId="3074499450" sldId="723"/>
            <ac:spMk id="271" creationId="{4FA69142-3CD7-A143-8F7E-3E181866C451}"/>
          </ac:spMkLst>
        </pc:spChg>
        <pc:spChg chg="mod">
          <ac:chgData name="Kulinich Bohdan" userId="48e65c9f34e137d0" providerId="LiveId" clId="{CC3B6602-FAA3-1040-9C93-90E46F8817BA}" dt="2022-02-10T20:56:12.664" v="6650"/>
          <ac:spMkLst>
            <pc:docMk/>
            <pc:sldMk cId="3074499450" sldId="723"/>
            <ac:spMk id="272" creationId="{7A81E4D2-73D0-CC49-8932-1318D18B48FC}"/>
          </ac:spMkLst>
        </pc:spChg>
        <pc:spChg chg="mod">
          <ac:chgData name="Kulinich Bohdan" userId="48e65c9f34e137d0" providerId="LiveId" clId="{CC3B6602-FAA3-1040-9C93-90E46F8817BA}" dt="2022-02-10T20:56:12.664" v="6650"/>
          <ac:spMkLst>
            <pc:docMk/>
            <pc:sldMk cId="3074499450" sldId="723"/>
            <ac:spMk id="273" creationId="{A095B34B-24F2-DC42-9280-504BC5FB1522}"/>
          </ac:spMkLst>
        </pc:spChg>
        <pc:spChg chg="mod">
          <ac:chgData name="Kulinich Bohdan" userId="48e65c9f34e137d0" providerId="LiveId" clId="{CC3B6602-FAA3-1040-9C93-90E46F8817BA}" dt="2022-02-10T20:56:40.039" v="6656"/>
          <ac:spMkLst>
            <pc:docMk/>
            <pc:sldMk cId="3074499450" sldId="723"/>
            <ac:spMk id="280" creationId="{C59C3F7C-42B1-EA41-9D20-68E8C0C99D40}"/>
          </ac:spMkLst>
        </pc:spChg>
        <pc:spChg chg="mod">
          <ac:chgData name="Kulinich Bohdan" userId="48e65c9f34e137d0" providerId="LiveId" clId="{CC3B6602-FAA3-1040-9C93-90E46F8817BA}" dt="2022-02-10T20:56:40.039" v="6656"/>
          <ac:spMkLst>
            <pc:docMk/>
            <pc:sldMk cId="3074499450" sldId="723"/>
            <ac:spMk id="281" creationId="{2F460A77-DE75-2649-80B9-3593792361A0}"/>
          </ac:spMkLst>
        </pc:spChg>
        <pc:spChg chg="mod">
          <ac:chgData name="Kulinich Bohdan" userId="48e65c9f34e137d0" providerId="LiveId" clId="{CC3B6602-FAA3-1040-9C93-90E46F8817BA}" dt="2022-02-10T20:56:40.039" v="6656"/>
          <ac:spMkLst>
            <pc:docMk/>
            <pc:sldMk cId="3074499450" sldId="723"/>
            <ac:spMk id="282" creationId="{561D3079-87BB-9047-96D7-78A978E0A3D4}"/>
          </ac:spMkLst>
        </pc:spChg>
        <pc:spChg chg="mod">
          <ac:chgData name="Kulinich Bohdan" userId="48e65c9f34e137d0" providerId="LiveId" clId="{CC3B6602-FAA3-1040-9C93-90E46F8817BA}" dt="2022-02-10T20:56:40.039" v="6656"/>
          <ac:spMkLst>
            <pc:docMk/>
            <pc:sldMk cId="3074499450" sldId="723"/>
            <ac:spMk id="283" creationId="{AC1E611C-40D7-6B41-97F1-108C3295C819}"/>
          </ac:spMkLst>
        </pc:spChg>
        <pc:spChg chg="mod">
          <ac:chgData name="Kulinich Bohdan" userId="48e65c9f34e137d0" providerId="LiveId" clId="{CC3B6602-FAA3-1040-9C93-90E46F8817BA}" dt="2022-02-10T20:56:40.039" v="6656"/>
          <ac:spMkLst>
            <pc:docMk/>
            <pc:sldMk cId="3074499450" sldId="723"/>
            <ac:spMk id="284" creationId="{C4E37DF7-CBA8-274C-9716-248670C95B20}"/>
          </ac:spMkLst>
        </pc:spChg>
        <pc:grpChg chg="add mod">
          <ac:chgData name="Kulinich Bohdan" userId="48e65c9f34e137d0" providerId="LiveId" clId="{CC3B6602-FAA3-1040-9C93-90E46F8817BA}" dt="2022-02-10T20:55:42.080" v="6646" actId="164"/>
          <ac:grpSpMkLst>
            <pc:docMk/>
            <pc:sldMk cId="3074499450" sldId="723"/>
            <ac:grpSpMk id="2" creationId="{7D9DB0BA-D4C5-7C48-87AB-05D4B59F0A0C}"/>
          </ac:grpSpMkLst>
        </pc:grpChg>
        <pc:grpChg chg="mod topLvl">
          <ac:chgData name="Kulinich Bohdan" userId="48e65c9f34e137d0" providerId="LiveId" clId="{CC3B6602-FAA3-1040-9C93-90E46F8817BA}" dt="2022-02-10T20:57:17.413" v="6664" actId="164"/>
          <ac:grpSpMkLst>
            <pc:docMk/>
            <pc:sldMk cId="3074499450" sldId="723"/>
            <ac:grpSpMk id="6" creationId="{40CBFE08-FA5D-A345-BE3A-EBA8A185443A}"/>
          </ac:grpSpMkLst>
        </pc:grpChg>
        <pc:grpChg chg="add mod">
          <ac:chgData name="Kulinich Bohdan" userId="48e65c9f34e137d0" providerId="LiveId" clId="{CC3B6602-FAA3-1040-9C93-90E46F8817BA}" dt="2022-02-10T20:57:30.458" v="6667" actId="164"/>
          <ac:grpSpMkLst>
            <pc:docMk/>
            <pc:sldMk cId="3074499450" sldId="723"/>
            <ac:grpSpMk id="7" creationId="{61D9D4D5-86ED-9143-88F3-3188B0385C38}"/>
          </ac:grpSpMkLst>
        </pc:grpChg>
        <pc:grpChg chg="add mod">
          <ac:chgData name="Kulinich Bohdan" userId="48e65c9f34e137d0" providerId="LiveId" clId="{CC3B6602-FAA3-1040-9C93-90E46F8817BA}" dt="2022-02-10T20:57:17.413" v="6664" actId="164"/>
          <ac:grpSpMkLst>
            <pc:docMk/>
            <pc:sldMk cId="3074499450" sldId="723"/>
            <ac:grpSpMk id="8" creationId="{0393D395-25B0-8F49-AE0F-0849128AA922}"/>
          </ac:grpSpMkLst>
        </pc:grpChg>
        <pc:grpChg chg="add mod">
          <ac:chgData name="Kulinich Bohdan" userId="48e65c9f34e137d0" providerId="LiveId" clId="{CC3B6602-FAA3-1040-9C93-90E46F8817BA}" dt="2022-02-10T20:57:30.458" v="6667" actId="164"/>
          <ac:grpSpMkLst>
            <pc:docMk/>
            <pc:sldMk cId="3074499450" sldId="723"/>
            <ac:grpSpMk id="9" creationId="{9E9F36F7-A00D-BC48-AA82-09C26B5AE627}"/>
          </ac:grpSpMkLst>
        </pc:grpChg>
        <pc:grpChg chg="add mod">
          <ac:chgData name="Kulinich Bohdan" userId="48e65c9f34e137d0" providerId="LiveId" clId="{CC3B6602-FAA3-1040-9C93-90E46F8817BA}" dt="2022-02-10T20:57:30.458" v="6667" actId="164"/>
          <ac:grpSpMkLst>
            <pc:docMk/>
            <pc:sldMk cId="3074499450" sldId="723"/>
            <ac:grpSpMk id="10" creationId="{7F136A17-9A7E-DF4D-ADE2-CDEDF9E0742B}"/>
          </ac:grpSpMkLst>
        </pc:grpChg>
        <pc:grpChg chg="del">
          <ac:chgData name="Kulinich Bohdan" userId="48e65c9f34e137d0" providerId="LiveId" clId="{CC3B6602-FAA3-1040-9C93-90E46F8817BA}" dt="2022-02-10T20:54:22.818" v="6632" actId="165"/>
          <ac:grpSpMkLst>
            <pc:docMk/>
            <pc:sldMk cId="3074499450" sldId="723"/>
            <ac:grpSpMk id="33" creationId="{BD045723-91CA-164B-991F-5E5743CDE7F4}"/>
          </ac:grpSpMkLst>
        </pc:grpChg>
        <pc:grpChg chg="del">
          <ac:chgData name="Kulinich Bohdan" userId="48e65c9f34e137d0" providerId="LiveId" clId="{CC3B6602-FAA3-1040-9C93-90E46F8817BA}" dt="2022-02-10T20:56:03.241" v="6648" actId="165"/>
          <ac:grpSpMkLst>
            <pc:docMk/>
            <pc:sldMk cId="3074499450" sldId="723"/>
            <ac:grpSpMk id="34" creationId="{F4DF07DA-F354-304E-97A4-98EA366549DB}"/>
          </ac:grpSpMkLst>
        </pc:grpChg>
        <pc:grpChg chg="add mod">
          <ac:chgData name="Kulinich Bohdan" userId="48e65c9f34e137d0" providerId="LiveId" clId="{CC3B6602-FAA3-1040-9C93-90E46F8817BA}" dt="2022-02-10T20:55:42.080" v="6646" actId="164"/>
          <ac:grpSpMkLst>
            <pc:docMk/>
            <pc:sldMk cId="3074499450" sldId="723"/>
            <ac:grpSpMk id="238" creationId="{C915CD8A-FC89-4246-9A8B-9CEA59BF2637}"/>
          </ac:grpSpMkLst>
        </pc:grpChg>
        <pc:grpChg chg="add mod">
          <ac:chgData name="Kulinich Bohdan" userId="48e65c9f34e137d0" providerId="LiveId" clId="{CC3B6602-FAA3-1040-9C93-90E46F8817BA}" dt="2022-02-10T20:55:42.080" v="6646" actId="164"/>
          <ac:grpSpMkLst>
            <pc:docMk/>
            <pc:sldMk cId="3074499450" sldId="723"/>
            <ac:grpSpMk id="256" creationId="{B6F6D280-054A-E141-81BD-C0EBA35F73E5}"/>
          </ac:grpSpMkLst>
        </pc:grpChg>
        <pc:grpChg chg="add mod">
          <ac:chgData name="Kulinich Bohdan" userId="48e65c9f34e137d0" providerId="LiveId" clId="{CC3B6602-FAA3-1040-9C93-90E46F8817BA}" dt="2022-02-10T20:57:17.413" v="6664" actId="164"/>
          <ac:grpSpMkLst>
            <pc:docMk/>
            <pc:sldMk cId="3074499450" sldId="723"/>
            <ac:grpSpMk id="263" creationId="{034BAFF8-3588-EB4A-846B-4B1367193644}"/>
          </ac:grpSpMkLst>
        </pc:grpChg>
        <pc:grpChg chg="add mod">
          <ac:chgData name="Kulinich Bohdan" userId="48e65c9f34e137d0" providerId="LiveId" clId="{CC3B6602-FAA3-1040-9C93-90E46F8817BA}" dt="2022-02-10T20:57:17.413" v="6664" actId="164"/>
          <ac:grpSpMkLst>
            <pc:docMk/>
            <pc:sldMk cId="3074499450" sldId="723"/>
            <ac:grpSpMk id="274" creationId="{F4C25B1A-C953-8545-A142-7A6EA41E9B31}"/>
          </ac:grpSpMkLst>
        </pc:grpChg>
        <pc:picChg chg="mod topLvl">
          <ac:chgData name="Kulinich Bohdan" userId="48e65c9f34e137d0" providerId="LiveId" clId="{CC3B6602-FAA3-1040-9C93-90E46F8817BA}" dt="2022-02-10T20:55:42.080" v="6646" actId="164"/>
          <ac:picMkLst>
            <pc:docMk/>
            <pc:sldMk cId="3074499450" sldId="723"/>
            <ac:picMk id="44" creationId="{D0944017-DDD8-AB4A-AFC1-A3B4424730DA}"/>
          </ac:picMkLst>
        </pc:picChg>
        <pc:picChg chg="mod">
          <ac:chgData name="Kulinich Bohdan" userId="48e65c9f34e137d0" providerId="LiveId" clId="{CC3B6602-FAA3-1040-9C93-90E46F8817BA}" dt="2022-02-10T20:56:03.241" v="6648" actId="165"/>
          <ac:picMkLst>
            <pc:docMk/>
            <pc:sldMk cId="3074499450" sldId="723"/>
            <ac:picMk id="153" creationId="{4E9DECB0-5395-6248-80C4-6EC2F6FC9D4B}"/>
          </ac:picMkLst>
        </pc:pic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45" creationId="{11B46D13-1103-9D40-92E0-3A14F5FE6CD8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46" creationId="{5CEF62CE-43D2-F44D-94FB-03085AF781AD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51" creationId="{982F6DD6-CD82-9D41-9958-B7B2E4035477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52" creationId="{69EF8A1D-310B-8449-8730-0A62D2D3FFD1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53" creationId="{EBA680DD-9A52-6C44-82B8-031805F68ECD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59" creationId="{98A84F39-54C6-5C42-A148-D66E9692E4F3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0" creationId="{2A27B776-4081-134D-AE9C-DF8E80F65A04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1" creationId="{4B814C09-8F53-184F-83CF-933138807EFC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2" creationId="{2A29F0F1-611E-8F40-9EC4-23347290DD55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3" creationId="{4BEFEEF0-3387-504D-982F-8FBE5AD10E43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4" creationId="{ADA106E4-4905-1F48-8F52-708752E59C4B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5" creationId="{984C294F-84C7-F74F-90C5-BCA20183478A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6" creationId="{BCEF2864-399F-8F4A-992E-B8CDD6EBD9FB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7" creationId="{F4537BD2-BFE9-644C-A4FA-8249F37D0B2B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8" creationId="{D176B754-ADED-0F42-82B1-47E19C14BE44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69" creationId="{57C072CC-C69E-4B46-B344-FB84D4624D67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0" creationId="{322A7655-1D28-0F46-A7BA-0D81C392DA14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1" creationId="{9A05A017-4751-6645-AF3D-F943AFC580C9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2" creationId="{6759BEB4-28CE-5B4D-B440-3DC7FB755A8B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3" creationId="{0156F132-6B38-D44F-8BD6-FC8B6EAC21A2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4" creationId="{2D6D0680-C6E4-6B4D-9513-12DF1645F933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5" creationId="{131B1486-E3EE-F54E-82A2-99240691F9C2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6" creationId="{2F037595-8BED-AE44-8940-B0A59F1518B7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7" creationId="{5C525895-A768-1447-A06D-A168FCF2DC20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79" creationId="{B7B44427-7376-1044-8B4B-445ADAB1302B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0" creationId="{81CBA3B1-C0DD-F34A-99A1-3D6C6F3858E9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1" creationId="{E229FF38-44CA-DD4E-909D-CBAD946F29E0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2" creationId="{3EC5E7C2-DDA4-334A-8817-2882A406E0F1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3" creationId="{C7C7E042-D6E6-5848-88E4-CE7C0AB20474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4" creationId="{C5D01D07-43B6-BD4B-A2BB-18136187B1BF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5" creationId="{5824019A-D9FE-0748-B141-B239C701AE36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6" creationId="{B4819AE9-551D-FF4B-B371-A0E2FB547175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7" creationId="{3313B2B6-8F36-6C44-BD3F-87363284820F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8" creationId="{B6FA6491-C162-A349-BD8B-780E61631993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89" creationId="{EE49137F-4A42-AA4A-8B31-D6A28BDD60A8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91" creationId="{21250EB4-D7FA-B441-B745-CF180EFE22D7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92" creationId="{7B5926FD-4835-D843-A451-E43FEAFDA058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93" creationId="{5C67B036-1F3C-E548-9044-767473B89511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94" creationId="{99EDFD9A-47D5-AA43-8B57-E74F26EA3507}"/>
          </ac:cxnSpMkLst>
        </pc:cxnChg>
        <pc:cxnChg chg="mod topLvl">
          <ac:chgData name="Kulinich Bohdan" userId="48e65c9f34e137d0" providerId="LiveId" clId="{CC3B6602-FAA3-1040-9C93-90E46F8817BA}" dt="2022-02-10T20:55:42.080" v="6646" actId="164"/>
          <ac:cxnSpMkLst>
            <pc:docMk/>
            <pc:sldMk cId="3074499450" sldId="723"/>
            <ac:cxnSpMk id="95" creationId="{5F4262A3-689D-AF46-B025-EC2DAE9AA83D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54" creationId="{11F003AC-A3CB-1945-BA94-028856CA3246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55" creationId="{B58106E0-417B-8949-9F13-85B8FCF2D3E9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0" creationId="{03888DD4-48A0-F946-B8F8-E288EAD75277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1" creationId="{3A00BD83-1635-0644-92E8-B4FAD4B72527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2" creationId="{D22B9850-D204-D643-9B28-8ADBD9486B81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3" creationId="{16D00450-7A5F-AA48-A7EA-2B24CBF542DD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4" creationId="{FF193916-B84F-9F44-9F24-2B42D22B5B5A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5" creationId="{9E74DB19-E10A-1B45-9D9A-ED4FF646AF75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6" creationId="{24CEAF9B-E31B-254E-806F-F2A5A8E4DB6F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7" creationId="{36B69850-5C7E-7542-BE8F-1EAD88D2AD35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8" creationId="{D9B622C5-60AF-B748-B05D-E557306FA3C1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69" creationId="{6C11226F-80F8-1046-9284-F942C2DB207D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0" creationId="{6D34A15D-BF13-814D-B0E1-E30A8450DAE6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1" creationId="{4B9E1FA2-BF22-C845-9F70-32A28BEED665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2" creationId="{47D5C908-C320-6A4B-B226-91393FD9EE40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3" creationId="{9BFC2B5D-4873-7D4A-9D5F-B03C8510ACD3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4" creationId="{78C0F5F9-1A2B-E241-8741-159FDD112C6B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5" creationId="{87A55C75-2A1D-D14A-84B9-D37ECA1F4D7C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6" creationId="{9577DB71-353A-0C47-91E6-7B5BB22785E4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7" creationId="{A03B53F7-47C1-BE42-AC47-D67566A2B1CE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8" creationId="{64192216-C484-D04D-A342-89C76DA42C97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79" creationId="{A52C1C13-165E-744B-B180-1E8208ED0C3D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0" creationId="{8A131DE9-480E-A545-9381-90D44C6E014F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1" creationId="{E9C7BF77-D6BF-E44F-9EE4-0EDF3DEA4021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2" creationId="{78CBA7F5-FB24-BC47-A8F5-59421AFB0119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3" creationId="{FC13765F-D5B5-5640-B5B4-B2FD1E4D4AE8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4" creationId="{32298D8A-6455-604F-A5F1-6EFE9B621C6A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5" creationId="{E7CDB60C-985B-1642-9498-D684C8C04BB5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6" creationId="{12BF90E2-5487-F741-BF22-AE67CDC35F78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7" creationId="{78D62F01-2A57-0E47-ABBB-74441337D158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8" creationId="{04D03AB2-F2C8-4247-9A99-24AAC0452831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89" creationId="{A7781095-BA2F-154C-AE38-E908E29F8C79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0" creationId="{C6DB236D-7F8A-7E49-AFA5-03209C476D61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1" creationId="{E53A132C-E3C5-F349-AA43-11E06FD0BFC4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2" creationId="{5B36A449-AD63-9741-93E3-4A24375B82AF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3" creationId="{3D45898F-861E-074E-847E-645EEBAABA2B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4" creationId="{F4A803E7-B983-3641-8549-AAA50CBAA2F3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5" creationId="{313F2BE9-55D8-1244-8DD2-E4C880D410C8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6" creationId="{51A22560-2896-3D4D-82D2-F65897434D36}"/>
          </ac:cxnSpMkLst>
        </pc:cxnChg>
        <pc:cxnChg chg="mod">
          <ac:chgData name="Kulinich Bohdan" userId="48e65c9f34e137d0" providerId="LiveId" clId="{CC3B6602-FAA3-1040-9C93-90E46F8817BA}" dt="2022-02-10T20:56:03.241" v="6648" actId="165"/>
          <ac:cxnSpMkLst>
            <pc:docMk/>
            <pc:sldMk cId="3074499450" sldId="723"/>
            <ac:cxnSpMk id="197" creationId="{D3A7D11C-E79D-4E42-8162-18E6D87C24CF}"/>
          </ac:cxnSpMkLst>
        </pc:cxnChg>
        <pc:cxnChg chg="mod topLvl">
          <ac:chgData name="Kulinich Bohdan" userId="48e65c9f34e137d0" providerId="LiveId" clId="{CC3B6602-FAA3-1040-9C93-90E46F8817BA}" dt="2022-02-10T20:54:31.329" v="6633" actId="164"/>
          <ac:cxnSpMkLst>
            <pc:docMk/>
            <pc:sldMk cId="3074499450" sldId="723"/>
            <ac:cxnSpMk id="236" creationId="{2F4EF6B3-9ACC-ED44-AAC6-8F985D6C9628}"/>
          </ac:cxnSpMkLst>
        </pc:cxnChg>
        <pc:cxnChg chg="mod topLvl">
          <ac:chgData name="Kulinich Bohdan" userId="48e65c9f34e137d0" providerId="LiveId" clId="{CC3B6602-FAA3-1040-9C93-90E46F8817BA}" dt="2022-02-10T20:54:31.329" v="6633" actId="164"/>
          <ac:cxnSpMkLst>
            <pc:docMk/>
            <pc:sldMk cId="3074499450" sldId="723"/>
            <ac:cxnSpMk id="237" creationId="{CC596FDB-465F-A346-BB6B-5A9678C2BF3D}"/>
          </ac:cxnSpMkLst>
        </pc:cxnChg>
        <pc:cxnChg chg="mod topLvl">
          <ac:chgData name="Kulinich Bohdan" userId="48e65c9f34e137d0" providerId="LiveId" clId="{CC3B6602-FAA3-1040-9C93-90E46F8817BA}" dt="2022-02-10T20:54:31.329" v="6633" actId="164"/>
          <ac:cxnSpMkLst>
            <pc:docMk/>
            <pc:sldMk cId="3074499450" sldId="723"/>
            <ac:cxnSpMk id="239" creationId="{64D9C0D2-B179-8B43-A6D2-2C84FABF34B5}"/>
          </ac:cxnSpMkLst>
        </pc:cxnChg>
        <pc:cxnChg chg="mod">
          <ac:chgData name="Kulinich Bohdan" userId="48e65c9f34e137d0" providerId="LiveId" clId="{CC3B6602-FAA3-1040-9C93-90E46F8817BA}" dt="2022-02-10T20:54:33.446" v="6634"/>
          <ac:cxnSpMkLst>
            <pc:docMk/>
            <pc:sldMk cId="3074499450" sldId="723"/>
            <ac:cxnSpMk id="242" creationId="{5918B61D-1F47-7A4E-AB9C-7CDA2A6E6695}"/>
          </ac:cxnSpMkLst>
        </pc:cxnChg>
        <pc:cxnChg chg="mod">
          <ac:chgData name="Kulinich Bohdan" userId="48e65c9f34e137d0" providerId="LiveId" clId="{CC3B6602-FAA3-1040-9C93-90E46F8817BA}" dt="2022-02-10T20:54:33.446" v="6634"/>
          <ac:cxnSpMkLst>
            <pc:docMk/>
            <pc:sldMk cId="3074499450" sldId="723"/>
            <ac:cxnSpMk id="243" creationId="{683E6567-C831-7E4F-B380-259FE55BAF01}"/>
          </ac:cxnSpMkLst>
        </pc:cxnChg>
        <pc:cxnChg chg="mod">
          <ac:chgData name="Kulinich Bohdan" userId="48e65c9f34e137d0" providerId="LiveId" clId="{CC3B6602-FAA3-1040-9C93-90E46F8817BA}" dt="2022-02-10T20:54:33.446" v="6634"/>
          <ac:cxnSpMkLst>
            <pc:docMk/>
            <pc:sldMk cId="3074499450" sldId="723"/>
            <ac:cxnSpMk id="244" creationId="{854A1D9F-4E23-BC4D-BC2F-0DDB51F1646C}"/>
          </ac:cxnSpMkLst>
        </pc:cxnChg>
        <pc:cxnChg chg="mod topLvl">
          <ac:chgData name="Kulinich Bohdan" userId="48e65c9f34e137d0" providerId="LiveId" clId="{CC3B6602-FAA3-1040-9C93-90E46F8817BA}" dt="2022-02-10T20:56:11.350" v="6649" actId="164"/>
          <ac:cxnSpMkLst>
            <pc:docMk/>
            <pc:sldMk cId="3074499450" sldId="723"/>
            <ac:cxnSpMk id="248" creationId="{B9D386F6-22A9-0A41-A4CC-3B41DF001336}"/>
          </ac:cxnSpMkLst>
        </pc:cxnChg>
        <pc:cxnChg chg="mod topLvl">
          <ac:chgData name="Kulinich Bohdan" userId="48e65c9f34e137d0" providerId="LiveId" clId="{CC3B6602-FAA3-1040-9C93-90E46F8817BA}" dt="2022-02-10T20:56:11.350" v="6649" actId="164"/>
          <ac:cxnSpMkLst>
            <pc:docMk/>
            <pc:sldMk cId="3074499450" sldId="723"/>
            <ac:cxnSpMk id="249" creationId="{D8E568BD-F10E-614A-B877-135F4C693B30}"/>
          </ac:cxnSpMkLst>
        </pc:cxnChg>
        <pc:cxnChg chg="mod topLvl">
          <ac:chgData name="Kulinich Bohdan" userId="48e65c9f34e137d0" providerId="LiveId" clId="{CC3B6602-FAA3-1040-9C93-90E46F8817BA}" dt="2022-02-10T20:56:11.350" v="6649" actId="164"/>
          <ac:cxnSpMkLst>
            <pc:docMk/>
            <pc:sldMk cId="3074499450" sldId="723"/>
            <ac:cxnSpMk id="250" creationId="{2E72C378-1DEB-F446-B15B-DF94039C373A}"/>
          </ac:cxnSpMkLst>
        </pc:cxnChg>
        <pc:cxnChg chg="mod topLvl">
          <ac:chgData name="Kulinich Bohdan" userId="48e65c9f34e137d0" providerId="LiveId" clId="{CC3B6602-FAA3-1040-9C93-90E46F8817BA}" dt="2022-02-10T20:56:11.350" v="6649" actId="164"/>
          <ac:cxnSpMkLst>
            <pc:docMk/>
            <pc:sldMk cId="3074499450" sldId="723"/>
            <ac:cxnSpMk id="251" creationId="{E175731B-332E-4B4C-A360-A97F7C174B6F}"/>
          </ac:cxnSpMkLst>
        </pc:cxnChg>
        <pc:cxnChg chg="mod topLvl">
          <ac:chgData name="Kulinich Bohdan" userId="48e65c9f34e137d0" providerId="LiveId" clId="{CC3B6602-FAA3-1040-9C93-90E46F8817BA}" dt="2022-02-10T20:56:11.350" v="6649" actId="164"/>
          <ac:cxnSpMkLst>
            <pc:docMk/>
            <pc:sldMk cId="3074499450" sldId="723"/>
            <ac:cxnSpMk id="252" creationId="{FF5EA532-8E85-BD42-BC24-5FD4EB5402AD}"/>
          </ac:cxnSpMkLst>
        </pc:cxnChg>
        <pc:cxnChg chg="mod">
          <ac:chgData name="Kulinich Bohdan" userId="48e65c9f34e137d0" providerId="LiveId" clId="{CC3B6602-FAA3-1040-9C93-90E46F8817BA}" dt="2022-02-10T20:55:04.813" v="6639"/>
          <ac:cxnSpMkLst>
            <pc:docMk/>
            <pc:sldMk cId="3074499450" sldId="723"/>
            <ac:cxnSpMk id="257" creationId="{37242862-D86C-E842-8A27-5A29E4B23C1E}"/>
          </ac:cxnSpMkLst>
        </pc:cxnChg>
        <pc:cxnChg chg="mod">
          <ac:chgData name="Kulinich Bohdan" userId="48e65c9f34e137d0" providerId="LiveId" clId="{CC3B6602-FAA3-1040-9C93-90E46F8817BA}" dt="2022-02-10T20:55:04.813" v="6639"/>
          <ac:cxnSpMkLst>
            <pc:docMk/>
            <pc:sldMk cId="3074499450" sldId="723"/>
            <ac:cxnSpMk id="258" creationId="{27669441-A5F3-CD41-8794-6BD34715B88C}"/>
          </ac:cxnSpMkLst>
        </pc:cxnChg>
        <pc:cxnChg chg="mod">
          <ac:chgData name="Kulinich Bohdan" userId="48e65c9f34e137d0" providerId="LiveId" clId="{CC3B6602-FAA3-1040-9C93-90E46F8817BA}" dt="2022-02-10T20:55:04.813" v="6639"/>
          <ac:cxnSpMkLst>
            <pc:docMk/>
            <pc:sldMk cId="3074499450" sldId="723"/>
            <ac:cxnSpMk id="259" creationId="{13F58A6E-D695-8641-864C-7C20C9D2A654}"/>
          </ac:cxnSpMkLst>
        </pc:cxnChg>
        <pc:cxnChg chg="mod">
          <ac:chgData name="Kulinich Bohdan" userId="48e65c9f34e137d0" providerId="LiveId" clId="{CC3B6602-FAA3-1040-9C93-90E46F8817BA}" dt="2022-02-10T20:56:12.664" v="6650"/>
          <ac:cxnSpMkLst>
            <pc:docMk/>
            <pc:sldMk cId="3074499450" sldId="723"/>
            <ac:cxnSpMk id="264" creationId="{101DEA3D-2142-7241-A621-16F7C4A4806C}"/>
          </ac:cxnSpMkLst>
        </pc:cxnChg>
        <pc:cxnChg chg="mod">
          <ac:chgData name="Kulinich Bohdan" userId="48e65c9f34e137d0" providerId="LiveId" clId="{CC3B6602-FAA3-1040-9C93-90E46F8817BA}" dt="2022-02-10T20:56:12.664" v="6650"/>
          <ac:cxnSpMkLst>
            <pc:docMk/>
            <pc:sldMk cId="3074499450" sldId="723"/>
            <ac:cxnSpMk id="265" creationId="{636611EE-9244-C94E-8F72-61A46E0B4766}"/>
          </ac:cxnSpMkLst>
        </pc:cxnChg>
        <pc:cxnChg chg="mod">
          <ac:chgData name="Kulinich Bohdan" userId="48e65c9f34e137d0" providerId="LiveId" clId="{CC3B6602-FAA3-1040-9C93-90E46F8817BA}" dt="2022-02-10T20:56:12.664" v="6650"/>
          <ac:cxnSpMkLst>
            <pc:docMk/>
            <pc:sldMk cId="3074499450" sldId="723"/>
            <ac:cxnSpMk id="266" creationId="{10170B98-FA8F-2F40-B582-3769A15DE25B}"/>
          </ac:cxnSpMkLst>
        </pc:cxnChg>
        <pc:cxnChg chg="mod">
          <ac:chgData name="Kulinich Bohdan" userId="48e65c9f34e137d0" providerId="LiveId" clId="{CC3B6602-FAA3-1040-9C93-90E46F8817BA}" dt="2022-02-10T20:56:12.664" v="6650"/>
          <ac:cxnSpMkLst>
            <pc:docMk/>
            <pc:sldMk cId="3074499450" sldId="723"/>
            <ac:cxnSpMk id="267" creationId="{092B0244-2B8C-6049-87F0-1E0004D12C51}"/>
          </ac:cxnSpMkLst>
        </pc:cxnChg>
        <pc:cxnChg chg="mod">
          <ac:chgData name="Kulinich Bohdan" userId="48e65c9f34e137d0" providerId="LiveId" clId="{CC3B6602-FAA3-1040-9C93-90E46F8817BA}" dt="2022-02-10T20:56:12.664" v="6650"/>
          <ac:cxnSpMkLst>
            <pc:docMk/>
            <pc:sldMk cId="3074499450" sldId="723"/>
            <ac:cxnSpMk id="268" creationId="{518B2256-8FEA-8342-A7C5-152A43DE94DA}"/>
          </ac:cxnSpMkLst>
        </pc:cxnChg>
        <pc:cxnChg chg="mod">
          <ac:chgData name="Kulinich Bohdan" userId="48e65c9f34e137d0" providerId="LiveId" clId="{CC3B6602-FAA3-1040-9C93-90E46F8817BA}" dt="2022-02-10T20:56:40.039" v="6656"/>
          <ac:cxnSpMkLst>
            <pc:docMk/>
            <pc:sldMk cId="3074499450" sldId="723"/>
            <ac:cxnSpMk id="275" creationId="{C110EE55-AA53-2A40-BA0D-F23BE1607892}"/>
          </ac:cxnSpMkLst>
        </pc:cxnChg>
        <pc:cxnChg chg="mod">
          <ac:chgData name="Kulinich Bohdan" userId="48e65c9f34e137d0" providerId="LiveId" clId="{CC3B6602-FAA3-1040-9C93-90E46F8817BA}" dt="2022-02-10T20:56:40.039" v="6656"/>
          <ac:cxnSpMkLst>
            <pc:docMk/>
            <pc:sldMk cId="3074499450" sldId="723"/>
            <ac:cxnSpMk id="276" creationId="{A4026FF2-1DC3-E448-AEF0-99E13DF27129}"/>
          </ac:cxnSpMkLst>
        </pc:cxnChg>
        <pc:cxnChg chg="mod">
          <ac:chgData name="Kulinich Bohdan" userId="48e65c9f34e137d0" providerId="LiveId" clId="{CC3B6602-FAA3-1040-9C93-90E46F8817BA}" dt="2022-02-10T20:56:40.039" v="6656"/>
          <ac:cxnSpMkLst>
            <pc:docMk/>
            <pc:sldMk cId="3074499450" sldId="723"/>
            <ac:cxnSpMk id="277" creationId="{17EF1A9A-071E-AB49-A684-FD874E767A8C}"/>
          </ac:cxnSpMkLst>
        </pc:cxnChg>
        <pc:cxnChg chg="mod">
          <ac:chgData name="Kulinich Bohdan" userId="48e65c9f34e137d0" providerId="LiveId" clId="{CC3B6602-FAA3-1040-9C93-90E46F8817BA}" dt="2022-02-10T20:56:40.039" v="6656"/>
          <ac:cxnSpMkLst>
            <pc:docMk/>
            <pc:sldMk cId="3074499450" sldId="723"/>
            <ac:cxnSpMk id="278" creationId="{5E65BD9C-AAEE-3945-BAF8-49BF25F9B122}"/>
          </ac:cxnSpMkLst>
        </pc:cxnChg>
        <pc:cxnChg chg="mod">
          <ac:chgData name="Kulinich Bohdan" userId="48e65c9f34e137d0" providerId="LiveId" clId="{CC3B6602-FAA3-1040-9C93-90E46F8817BA}" dt="2022-02-10T20:56:40.039" v="6656"/>
          <ac:cxnSpMkLst>
            <pc:docMk/>
            <pc:sldMk cId="3074499450" sldId="723"/>
            <ac:cxnSpMk id="279" creationId="{27486F8A-9E2D-3B4C-A4AC-702F9001BC70}"/>
          </ac:cxnSpMkLst>
        </pc:cxnChg>
      </pc:sldChg>
      <pc:sldChg chg="delSp add del mod delAnim">
        <pc:chgData name="Kulinich Bohdan" userId="48e65c9f34e137d0" providerId="LiveId" clId="{CC3B6602-FAA3-1040-9C93-90E46F8817BA}" dt="2022-02-10T21:01:25.784" v="6677" actId="2696"/>
        <pc:sldMkLst>
          <pc:docMk/>
          <pc:sldMk cId="579629123" sldId="724"/>
        </pc:sldMkLst>
        <pc:spChg chg="del">
          <ac:chgData name="Kulinich Bohdan" userId="48e65c9f34e137d0" providerId="LiveId" clId="{CC3B6602-FAA3-1040-9C93-90E46F8817BA}" dt="2022-02-10T20:59:25.190" v="6676" actId="478"/>
          <ac:spMkLst>
            <pc:docMk/>
            <pc:sldMk cId="579629123" sldId="724"/>
            <ac:spMk id="58" creationId="{E3591C07-2265-D840-9056-E82BFBF474C2}"/>
          </ac:spMkLst>
        </pc:spChg>
      </pc:sldChg>
    </pc:docChg>
  </pc:docChgLst>
  <pc:docChgLst>
    <pc:chgData name="Kulinich Bohdan" userId="48e65c9f34e137d0" providerId="LiveId" clId="{2B9A8967-7AC6-1C45-8DE0-68911D8D8566}"/>
    <pc:docChg chg="undo custSel addSld delSld modSld">
      <pc:chgData name="Kulinich Bohdan" userId="48e65c9f34e137d0" providerId="LiveId" clId="{2B9A8967-7AC6-1C45-8DE0-68911D8D8566}" dt="2021-12-09T14:22:46.246" v="9548" actId="20577"/>
      <pc:docMkLst>
        <pc:docMk/>
      </pc:docMkLst>
      <pc:sldChg chg="addSp delSp modSp del mod delAnim modAnim">
        <pc:chgData name="Kulinich Bohdan" userId="48e65c9f34e137d0" providerId="LiveId" clId="{2B9A8967-7AC6-1C45-8DE0-68911D8D8566}" dt="2021-12-07T19:51:02.644" v="7725" actId="2696"/>
        <pc:sldMkLst>
          <pc:docMk/>
          <pc:sldMk cId="1256064280" sldId="388"/>
        </pc:sldMkLst>
        <pc:spChg chg="del mod">
          <ac:chgData name="Kulinich Bohdan" userId="48e65c9f34e137d0" providerId="LiveId" clId="{2B9A8967-7AC6-1C45-8DE0-68911D8D8566}" dt="2021-12-07T18:58:45.229" v="7543" actId="478"/>
          <ac:spMkLst>
            <pc:docMk/>
            <pc:sldMk cId="1256064280" sldId="388"/>
            <ac:spMk id="14" creationId="{D6A78F09-6C9B-6C46-9188-B5794A13AE60}"/>
          </ac:spMkLst>
        </pc:spChg>
        <pc:spChg chg="del mod">
          <ac:chgData name="Kulinich Bohdan" userId="48e65c9f34e137d0" providerId="LiveId" clId="{2B9A8967-7AC6-1C45-8DE0-68911D8D8566}" dt="2021-12-07T18:58:46.920" v="7544" actId="478"/>
          <ac:spMkLst>
            <pc:docMk/>
            <pc:sldMk cId="1256064280" sldId="388"/>
            <ac:spMk id="15" creationId="{23960778-9409-2A4F-B4B2-DA0A4D7E38E3}"/>
          </ac:spMkLst>
        </pc:spChg>
        <pc:spChg chg="del mod">
          <ac:chgData name="Kulinich Bohdan" userId="48e65c9f34e137d0" providerId="LiveId" clId="{2B9A8967-7AC6-1C45-8DE0-68911D8D8566}" dt="2021-12-07T18:58:33.970" v="7539" actId="478"/>
          <ac:spMkLst>
            <pc:docMk/>
            <pc:sldMk cId="1256064280" sldId="388"/>
            <ac:spMk id="19" creationId="{5D64C96F-3FFA-6A4A-B8D3-47F7EC7C5F1B}"/>
          </ac:spMkLst>
        </pc:spChg>
        <pc:spChg chg="add mod">
          <ac:chgData name="Kulinich Bohdan" userId="48e65c9f34e137d0" providerId="LiveId" clId="{2B9A8967-7AC6-1C45-8DE0-68911D8D8566}" dt="2021-12-07T19:00:37.445" v="7554" actId="1076"/>
          <ac:spMkLst>
            <pc:docMk/>
            <pc:sldMk cId="1256064280" sldId="388"/>
            <ac:spMk id="20" creationId="{CFD9D909-CB03-6B40-8361-F8E68F26ADDA}"/>
          </ac:spMkLst>
        </pc:spChg>
        <pc:spChg chg="add mod">
          <ac:chgData name="Kulinich Bohdan" userId="48e65c9f34e137d0" providerId="LiveId" clId="{2B9A8967-7AC6-1C45-8DE0-68911D8D8566}" dt="2021-12-07T19:01:10.581" v="7601" actId="20577"/>
          <ac:spMkLst>
            <pc:docMk/>
            <pc:sldMk cId="1256064280" sldId="388"/>
            <ac:spMk id="21" creationId="{71ECC270-6A5D-7745-B75D-D886C4499FEA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23" creationId="{59C22D5F-9021-A84E-A7D6-456C771B059D}"/>
          </ac:spMkLst>
        </pc:spChg>
        <pc:spChg chg="del mod topLvl">
          <ac:chgData name="Kulinich Bohdan" userId="48e65c9f34e137d0" providerId="LiveId" clId="{2B9A8967-7AC6-1C45-8DE0-68911D8D8566}" dt="2021-12-07T19:01:37.189" v="7606" actId="478"/>
          <ac:spMkLst>
            <pc:docMk/>
            <pc:sldMk cId="1256064280" sldId="388"/>
            <ac:spMk id="24" creationId="{4B502017-9422-8945-B60F-1BDFDABC5686}"/>
          </ac:spMkLst>
        </pc:spChg>
        <pc:spChg chg="del mod topLvl">
          <ac:chgData name="Kulinich Bohdan" userId="48e65c9f34e137d0" providerId="LiveId" clId="{2B9A8967-7AC6-1C45-8DE0-68911D8D8566}" dt="2021-12-07T19:01:44.280" v="7608" actId="478"/>
          <ac:spMkLst>
            <pc:docMk/>
            <pc:sldMk cId="1256064280" sldId="388"/>
            <ac:spMk id="33" creationId="{4D540184-62F0-8946-ABEF-2870F7385FB3}"/>
          </ac:spMkLst>
        </pc:spChg>
        <pc:spChg chg="mod modVis">
          <ac:chgData name="Kulinich Bohdan" userId="48e65c9f34e137d0" providerId="LiveId" clId="{2B9A8967-7AC6-1C45-8DE0-68911D8D8566}" dt="2021-12-07T18:59:43.450" v="7551" actId="14430"/>
          <ac:spMkLst>
            <pc:docMk/>
            <pc:sldMk cId="1256064280" sldId="388"/>
            <ac:spMk id="35" creationId="{3789E972-68E5-DD49-849E-EE2D6E3A4E11}"/>
          </ac:spMkLst>
        </pc:spChg>
        <pc:spChg chg="del mod topLvl">
          <ac:chgData name="Kulinich Bohdan" userId="48e65c9f34e137d0" providerId="LiveId" clId="{2B9A8967-7AC6-1C45-8DE0-68911D8D8566}" dt="2021-12-07T19:01:47.780" v="7611" actId="478"/>
          <ac:spMkLst>
            <pc:docMk/>
            <pc:sldMk cId="1256064280" sldId="388"/>
            <ac:spMk id="36" creationId="{7AF2C8D1-D629-424F-BA31-FF647A9AF437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7" creationId="{E53477E6-FBBA-7E49-9F7B-7144D4F7F608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38" creationId="{BEEB2BB2-AB3D-364A-92A2-B8E78B84D085}"/>
          </ac:spMkLst>
        </pc:spChg>
        <pc:spChg chg="del mod topLvl">
          <ac:chgData name="Kulinich Bohdan" userId="48e65c9f34e137d0" providerId="LiveId" clId="{2B9A8967-7AC6-1C45-8DE0-68911D8D8566}" dt="2021-12-07T19:01:39.971" v="7607" actId="478"/>
          <ac:spMkLst>
            <pc:docMk/>
            <pc:sldMk cId="1256064280" sldId="388"/>
            <ac:spMk id="39" creationId="{CC113307-A498-4749-9442-90B84623AEC4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0" creationId="{5959C7F9-E044-3042-912E-937D3DD5088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1" creationId="{D2D7C562-83A7-5543-925A-D3AD80D6959E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2" creationId="{F4470647-6349-A74B-B690-8C04D8501FDC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3" creationId="{5E9221B2-A5E6-0D43-98E1-47EDEB765DA2}"/>
          </ac:spMkLst>
        </pc:spChg>
        <pc:spChg chg="del mod topLvl">
          <ac:chgData name="Kulinich Bohdan" userId="48e65c9f34e137d0" providerId="LiveId" clId="{2B9A8967-7AC6-1C45-8DE0-68911D8D8566}" dt="2021-12-07T19:51:00.263" v="7724" actId="478"/>
          <ac:spMkLst>
            <pc:docMk/>
            <pc:sldMk cId="1256064280" sldId="388"/>
            <ac:spMk id="44" creationId="{C9A07B88-7463-EC47-9F2A-4171DD814D35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5" creationId="{19D315C9-CDBB-5F42-8F7B-FC1979FE0E84}"/>
          </ac:spMkLst>
        </pc:spChg>
        <pc:spChg chg="add mod">
          <ac:chgData name="Kulinich Bohdan" userId="48e65c9f34e137d0" providerId="LiveId" clId="{2B9A8967-7AC6-1C45-8DE0-68911D8D8566}" dt="2021-12-07T19:41:43.438" v="7674" actId="14100"/>
          <ac:spMkLst>
            <pc:docMk/>
            <pc:sldMk cId="1256064280" sldId="388"/>
            <ac:spMk id="46" creationId="{472C5593-80B9-DB46-8229-A1115BE108AC}"/>
          </ac:spMkLst>
        </pc:spChg>
        <pc:spChg chg="add mod">
          <ac:chgData name="Kulinich Bohdan" userId="48e65c9f34e137d0" providerId="LiveId" clId="{2B9A8967-7AC6-1C45-8DE0-68911D8D8566}" dt="2021-12-07T19:45:02.749" v="7717" actId="207"/>
          <ac:spMkLst>
            <pc:docMk/>
            <pc:sldMk cId="1256064280" sldId="388"/>
            <ac:spMk id="54" creationId="{D394DDF9-8D3E-6246-A1C2-7F6EA0098F56}"/>
          </ac:spMkLst>
        </pc:spChg>
        <pc:spChg chg="mod">
          <ac:chgData name="Kulinich Bohdan" userId="48e65c9f34e137d0" providerId="LiveId" clId="{2B9A8967-7AC6-1C45-8DE0-68911D8D8566}" dt="2021-12-07T19:44:48.826" v="7703" actId="20577"/>
          <ac:spMkLst>
            <pc:docMk/>
            <pc:sldMk cId="1256064280" sldId="388"/>
            <ac:spMk id="111" creationId="{7DFAC910-99EA-4A53-93C3-DEE93FA3D901}"/>
          </ac:spMkLst>
        </pc:spChg>
        <pc:grpChg chg="add del mod">
          <ac:chgData name="Kulinich Bohdan" userId="48e65c9f34e137d0" providerId="LiveId" clId="{2B9A8967-7AC6-1C45-8DE0-68911D8D8566}" dt="2021-12-07T19:01:31.676" v="7605" actId="165"/>
          <ac:grpSpMkLst>
            <pc:docMk/>
            <pc:sldMk cId="1256064280" sldId="388"/>
            <ac:grpSpMk id="22" creationId="{AA4FFBE3-25E3-DC4D-BAC0-F0AEF7885E12}"/>
          </ac:grpSpMkLst>
        </pc:grpChg>
        <pc:picChg chg="mod modVis">
          <ac:chgData name="Kulinich Bohdan" userId="48e65c9f34e137d0" providerId="LiveId" clId="{2B9A8967-7AC6-1C45-8DE0-68911D8D8566}" dt="2021-12-07T18:59:44.163" v="7552" actId="14430"/>
          <ac:picMkLst>
            <pc:docMk/>
            <pc:sldMk cId="1256064280" sldId="388"/>
            <ac:picMk id="34" creationId="{483E5D9E-35F6-E144-AC98-4AAEBD0758D7}"/>
          </ac:picMkLst>
        </pc:pic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5" creationId="{1A7809F2-AA4E-9D40-A0A6-17A9EC9C514E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6" creationId="{01A922C7-203B-F940-84A2-57BC9F0DFAE5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7" creationId="{BB4EED86-67AB-0746-B833-44F652F9114F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8" creationId="{718AC8E2-0218-9140-B3D1-D4CFC57D5C29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29" creationId="{86A4CACF-4E1C-C548-85A5-254C9DBB2E31}"/>
          </ac:cxnSpMkLst>
        </pc:cxnChg>
        <pc:cxnChg chg="del mod topLvl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30" creationId="{588FDA93-CD25-C44F-8193-6F19824561F3}"/>
          </ac:cxnSpMkLst>
        </pc:cxnChg>
        <pc:cxnChg chg="del mod topLvl">
          <ac:chgData name="Kulinich Bohdan" userId="48e65c9f34e137d0" providerId="LiveId" clId="{2B9A8967-7AC6-1C45-8DE0-68911D8D8566}" dt="2021-12-07T19:01:45.064" v="7609" actId="478"/>
          <ac:cxnSpMkLst>
            <pc:docMk/>
            <pc:sldMk cId="1256064280" sldId="388"/>
            <ac:cxnSpMk id="31" creationId="{7956DF35-17B8-EC47-909B-4CEE32DDA904}"/>
          </ac:cxnSpMkLst>
        </pc:cxnChg>
        <pc:cxnChg chg="del mod topLvl">
          <ac:chgData name="Kulinich Bohdan" userId="48e65c9f34e137d0" providerId="LiveId" clId="{2B9A8967-7AC6-1C45-8DE0-68911D8D8566}" dt="2021-12-07T19:01:46.343" v="7610" actId="478"/>
          <ac:cxnSpMkLst>
            <pc:docMk/>
            <pc:sldMk cId="1256064280" sldId="388"/>
            <ac:cxnSpMk id="32" creationId="{9ABB0C49-BF80-3343-8555-26E30D3EF38B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7" creationId="{EC2E113F-998A-0F4F-BA34-0E1387DDBBB9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8" creationId="{AF6D929A-3DBA-5446-B435-64B15FB82736}"/>
          </ac:cxnSpMkLst>
        </pc:cxnChg>
        <pc:cxnChg chg="add del mod">
          <ac:chgData name="Kulinich Bohdan" userId="48e65c9f34e137d0" providerId="LiveId" clId="{2B9A8967-7AC6-1C45-8DE0-68911D8D8566}" dt="2021-12-07T19:51:00.263" v="7724" actId="478"/>
          <ac:cxnSpMkLst>
            <pc:docMk/>
            <pc:sldMk cId="1256064280" sldId="388"/>
            <ac:cxnSpMk id="49" creationId="{97CFD6CA-4B04-E24F-9671-DA8C210A65FB}"/>
          </ac:cxnSpMkLst>
        </pc:cxnChg>
      </pc:sldChg>
      <pc:sldChg chg="modSp mod">
        <pc:chgData name="Kulinich Bohdan" userId="48e65c9f34e137d0" providerId="LiveId" clId="{2B9A8967-7AC6-1C45-8DE0-68911D8D8566}" dt="2021-12-09T14:22:46.246" v="9548" actId="20577"/>
        <pc:sldMkLst>
          <pc:docMk/>
          <pc:sldMk cId="2392856674" sldId="425"/>
        </pc:sldMkLst>
        <pc:spChg chg="mod">
          <ac:chgData name="Kulinich Bohdan" userId="48e65c9f34e137d0" providerId="LiveId" clId="{2B9A8967-7AC6-1C45-8DE0-68911D8D8566}" dt="2021-12-09T14:22:46.246" v="9548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2B9A8967-7AC6-1C45-8DE0-68911D8D8566}" dt="2021-12-09T14:20:23.208" v="9514" actId="20577"/>
        <pc:sldMkLst>
          <pc:docMk/>
          <pc:sldMk cId="2814267068" sldId="429"/>
        </pc:sldMkLst>
        <pc:spChg chg="mod">
          <ac:chgData name="Kulinich Bohdan" userId="48e65c9f34e137d0" providerId="LiveId" clId="{2B9A8967-7AC6-1C45-8DE0-68911D8D8566}" dt="2021-12-09T14:17:47.932" v="916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2B9A8967-7AC6-1C45-8DE0-68911D8D8566}" dt="2021-12-09T14:18:11.436" v="921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2B9A8967-7AC6-1C45-8DE0-68911D8D8566}" dt="2021-12-09T14:19:31.050" v="9443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2B9A8967-7AC6-1C45-8DE0-68911D8D8566}" dt="2021-12-09T14:18:46.771" v="9385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2B9A8967-7AC6-1C45-8DE0-68911D8D8566}" dt="2021-12-09T14:19:38.771" v="9464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2B9A8967-7AC6-1C45-8DE0-68911D8D8566}" dt="2021-12-09T14:20:23.208" v="9514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2B9A8967-7AC6-1C45-8DE0-68911D8D8566}" dt="2021-12-01T20:13:49.810" v="15" actId="20577"/>
        <pc:sldMkLst>
          <pc:docMk/>
          <pc:sldMk cId="892962582" sldId="432"/>
        </pc:sldMkLst>
        <pc:spChg chg="mod">
          <ac:chgData name="Kulinich Bohdan" userId="48e65c9f34e137d0" providerId="LiveId" clId="{2B9A8967-7AC6-1C45-8DE0-68911D8D8566}" dt="2021-12-01T20:13:25.246" v="13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2B9A8967-7AC6-1C45-8DE0-68911D8D8566}" dt="2021-12-01T20:13:49.810" v="15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2B9A8967-7AC6-1C45-8DE0-68911D8D8566}" dt="2021-12-01T20:13:04.125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2B9A8967-7AC6-1C45-8DE0-68911D8D8566}" dt="2021-12-01T20:13:04.125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796902791" sldId="547"/>
        </pc:sldMkLst>
      </pc:sldChg>
      <pc:sldChg chg="addSp delSp modSp mod delAnim modAnim">
        <pc:chgData name="Kulinich Bohdan" userId="48e65c9f34e137d0" providerId="LiveId" clId="{2B9A8967-7AC6-1C45-8DE0-68911D8D8566}" dt="2021-12-03T14:17:52.413" v="1262" actId="207"/>
        <pc:sldMkLst>
          <pc:docMk/>
          <pc:sldMk cId="1293970922" sldId="575"/>
        </pc:sldMkLst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3T14:17:52.413" v="1262" actId="207"/>
          <ac:spMkLst>
            <pc:docMk/>
            <pc:sldMk cId="1293970922" sldId="575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39" creationId="{3DE5D95A-9F18-B349-BED3-750CB362D1F2}"/>
          </ac:spMkLst>
        </pc:spChg>
        <pc:spChg chg="add mod modVis">
          <ac:chgData name="Kulinich Bohdan" userId="48e65c9f34e137d0" providerId="LiveId" clId="{2B9A8967-7AC6-1C45-8DE0-68911D8D8566}" dt="2021-12-03T13:48:00.810" v="950" actId="14429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06:42:33.542" v="125" actId="478"/>
          <ac:spMkLst>
            <pc:docMk/>
            <pc:sldMk cId="1293970922" sldId="575"/>
            <ac:spMk id="52" creationId="{9418617E-870C-CB47-AC74-9B89EC5573D7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54" creationId="{7E7EC176-2CB7-4740-BC2A-56D5A48F6AE4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5" creationId="{BEBDF271-5186-2B47-8526-DFA2E2B92833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6" creationId="{A6EF531C-2CF7-E34C-8D48-C835961A756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7" creationId="{ABD2B3B9-35B1-8449-A1FE-8C1983CF4198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8" creationId="{C93205AC-793F-CD41-85EF-97EC6E3F438D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59" creationId="{84812B2D-0B25-804B-8C66-00D290B23D07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0" creationId="{1EF0ADEF-2AFF-E04D-A361-A8B0F8AE2A28}"/>
          </ac:spMkLst>
        </pc:spChg>
        <pc:spChg chg="del">
          <ac:chgData name="Kulinich Bohdan" userId="48e65c9f34e137d0" providerId="LiveId" clId="{2B9A8967-7AC6-1C45-8DE0-68911D8D8566}" dt="2021-12-02T23:03:10.716" v="17" actId="478"/>
          <ac:spMkLst>
            <pc:docMk/>
            <pc:sldMk cId="1293970922" sldId="575"/>
            <ac:spMk id="62" creationId="{73B0AD33-8233-AC46-9B60-1ED911EC60C2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64" creationId="{B4EB4E61-6C08-534D-A639-A979ECFB847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0" creationId="{CE718224-D30B-C442-8094-87953C354A81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1" creationId="{5F867EEC-2E62-5842-90C3-F65EE2FB8B26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2" creationId="{338BA12B-3B77-A34E-9AF7-0B863713E315}"/>
          </ac:spMkLst>
        </pc:spChg>
        <pc:spChg chg="add mod topLvl modVis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73" creationId="{7E24594D-431C-0841-A7C1-84A87CFCE8D8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4" creationId="{617E9350-888E-5045-848F-CA8FF2B06CC5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5" creationId="{11805B82-A71E-8942-9A93-134DE47BFCB0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6" creationId="{B0855B93-DA70-1B45-AEE1-2A4C184B401C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7" creationId="{E967AC30-3A06-6C45-B1C6-48B5825A067F}"/>
          </ac:spMkLst>
        </pc:spChg>
        <pc:spChg chg="add mod topLvl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78" creationId="{1984B1F9-6317-9B40-8CB0-48605AEF36FC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0" creationId="{0F4FFDCA-99EE-EB41-81F8-41E5705B16D4}"/>
          </ac:spMkLst>
        </pc:spChg>
        <pc:spChg chg="add del mod">
          <ac:chgData name="Kulinich Bohdan" userId="48e65c9f34e137d0" providerId="LiveId" clId="{2B9A8967-7AC6-1C45-8DE0-68911D8D8566}" dt="2021-12-03T06:45:09.624" v="142" actId="478"/>
          <ac:spMkLst>
            <pc:docMk/>
            <pc:sldMk cId="1293970922" sldId="575"/>
            <ac:spMk id="86" creationId="{4E41E23B-2F9A-3443-B3B5-561B1B2DB176}"/>
          </ac:spMkLst>
        </pc:spChg>
        <pc:spChg chg="add del mod">
          <ac:chgData name="Kulinich Bohdan" userId="48e65c9f34e137d0" providerId="LiveId" clId="{2B9A8967-7AC6-1C45-8DE0-68911D8D8566}" dt="2021-12-03T06:45:14.032" v="145" actId="478"/>
          <ac:spMkLst>
            <pc:docMk/>
            <pc:sldMk cId="1293970922" sldId="575"/>
            <ac:spMk id="87" creationId="{3E1BAD1D-5CDE-2846-8533-CBA72FBDB447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8" creationId="{D1755050-AEA6-334F-904F-C2278FEB2576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89" creationId="{23AE5292-7F27-2A4E-B089-36A48A496C3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0" creationId="{FC0B2870-FE4A-4F44-8C85-EAAB4661CEB3}"/>
          </ac:spMkLst>
        </pc:spChg>
        <pc:spChg chg="add mod modVis">
          <ac:chgData name="Kulinich Bohdan" userId="48e65c9f34e137d0" providerId="LiveId" clId="{2B9A8967-7AC6-1C45-8DE0-68911D8D8566}" dt="2021-12-03T13:48:52.326" v="956" actId="164"/>
          <ac:spMkLst>
            <pc:docMk/>
            <pc:sldMk cId="1293970922" sldId="575"/>
            <ac:spMk id="91" creationId="{F7AEC2BF-3C2A-D94D-8DAD-475A82EF9692}"/>
          </ac:spMkLst>
        </pc:spChg>
        <pc:spChg chg="add del mod">
          <ac:chgData name="Kulinich Bohdan" userId="48e65c9f34e137d0" providerId="LiveId" clId="{2B9A8967-7AC6-1C45-8DE0-68911D8D8566}" dt="2021-12-03T06:45:12.739" v="144" actId="478"/>
          <ac:spMkLst>
            <pc:docMk/>
            <pc:sldMk cId="1293970922" sldId="575"/>
            <ac:spMk id="92" creationId="{E0E89F41-213E-4F4C-925C-2BEDE8112212}"/>
          </ac:spMkLst>
        </pc:spChg>
        <pc:spChg chg="add del mod">
          <ac:chgData name="Kulinich Bohdan" userId="48e65c9f34e137d0" providerId="LiveId" clId="{2B9A8967-7AC6-1C45-8DE0-68911D8D8566}" dt="2021-12-03T06:42:37.566" v="127" actId="478"/>
          <ac:spMkLst>
            <pc:docMk/>
            <pc:sldMk cId="1293970922" sldId="575"/>
            <ac:spMk id="93" creationId="{C4CB8B97-8C91-1241-A30E-944B08149CCE}"/>
          </ac:spMkLst>
        </pc:spChg>
        <pc:spChg chg="add del mod">
          <ac:chgData name="Kulinich Bohdan" userId="48e65c9f34e137d0" providerId="LiveId" clId="{2B9A8967-7AC6-1C45-8DE0-68911D8D8566}" dt="2021-12-03T06:42:32.321" v="124" actId="478"/>
          <ac:spMkLst>
            <pc:docMk/>
            <pc:sldMk cId="1293970922" sldId="575"/>
            <ac:spMk id="94" creationId="{5E16E125-334B-594A-9FF7-FBB6E69A9276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4" creationId="{E614DF76-036D-C542-AFFE-C4F8CCDFA6AF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5" creationId="{77798C3F-2D65-5846-96F4-1DE4947B768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6" creationId="{2405425C-2DBE-A848-9A46-5038C4780770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07" creationId="{88015134-2A5C-8B4B-8ED3-480A8A6A7ACF}"/>
          </ac:spMkLst>
        </pc:spChg>
        <pc:spChg chg="add del mod">
          <ac:chgData name="Kulinich Bohdan" userId="48e65c9f34e137d0" providerId="LiveId" clId="{2B9A8967-7AC6-1C45-8DE0-68911D8D8566}" dt="2021-12-03T06:42:29.828" v="123" actId="478"/>
          <ac:spMkLst>
            <pc:docMk/>
            <pc:sldMk cId="1293970922" sldId="575"/>
            <ac:spMk id="108" creationId="{AE3EBE5D-F312-094C-AD4F-29C43806DABA}"/>
          </ac:spMkLst>
        </pc:spChg>
        <pc:spChg chg="add del mod">
          <ac:chgData name="Kulinich Bohdan" userId="48e65c9f34e137d0" providerId="LiveId" clId="{2B9A8967-7AC6-1C45-8DE0-68911D8D8566}" dt="2021-12-03T06:42:26.325" v="122" actId="478"/>
          <ac:spMkLst>
            <pc:docMk/>
            <pc:sldMk cId="1293970922" sldId="575"/>
            <ac:spMk id="111" creationId="{16B8EBB8-0B2F-294E-ACDA-2CF31325D0E1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2" creationId="{7B85D88C-1D63-B843-9F42-143D2958C075}"/>
          </ac:spMkLst>
        </pc:spChg>
        <pc:spChg chg="add del mod">
          <ac:chgData name="Kulinich Bohdan" userId="48e65c9f34e137d0" providerId="LiveId" clId="{2B9A8967-7AC6-1C45-8DE0-68911D8D8566}" dt="2021-12-03T06:43:19.329" v="129" actId="478"/>
          <ac:spMkLst>
            <pc:docMk/>
            <pc:sldMk cId="1293970922" sldId="575"/>
            <ac:spMk id="113" creationId="{272F9B24-1967-5248-99FB-5979EEE8B60E}"/>
          </ac:spMkLst>
        </pc:spChg>
        <pc:spChg chg="add del mod topLvl">
          <ac:chgData name="Kulinich Bohdan" userId="48e65c9f34e137d0" providerId="LiveId" clId="{2B9A8967-7AC6-1C45-8DE0-68911D8D8566}" dt="2021-12-03T07:01:46.379" v="727" actId="478"/>
          <ac:spMkLst>
            <pc:docMk/>
            <pc:sldMk cId="1293970922" sldId="575"/>
            <ac:spMk id="114" creationId="{8C1CBDFD-AAE0-9144-8F64-9F1C0FDC621B}"/>
          </ac:spMkLst>
        </pc:spChg>
        <pc:spChg chg="add del mod">
          <ac:chgData name="Kulinich Bohdan" userId="48e65c9f34e137d0" providerId="LiveId" clId="{2B9A8967-7AC6-1C45-8DE0-68911D8D8566}" dt="2021-12-03T06:45:15.184" v="146" actId="478"/>
          <ac:spMkLst>
            <pc:docMk/>
            <pc:sldMk cId="1293970922" sldId="575"/>
            <ac:spMk id="115" creationId="{7E96694D-17F7-5446-932B-25599A6F6B43}"/>
          </ac:spMkLst>
        </pc:spChg>
        <pc:spChg chg="add del mod">
          <ac:chgData name="Kulinich Bohdan" userId="48e65c9f34e137d0" providerId="LiveId" clId="{2B9A8967-7AC6-1C45-8DE0-68911D8D8566}" dt="2021-12-03T06:45:11.188" v="143" actId="478"/>
          <ac:spMkLst>
            <pc:docMk/>
            <pc:sldMk cId="1293970922" sldId="575"/>
            <ac:spMk id="116" creationId="{BE9BDF9F-0403-8045-904C-2F03D0500CD3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0" creationId="{89B11F27-CEEF-8749-A7F3-B68DFB2A753C}"/>
          </ac:spMkLst>
        </pc:spChg>
        <pc:spChg chg="add mod">
          <ac:chgData name="Kulinich Bohdan" userId="48e65c9f34e137d0" providerId="LiveId" clId="{2B9A8967-7AC6-1C45-8DE0-68911D8D8566}" dt="2021-12-03T13:45:07.914" v="949" actId="1035"/>
          <ac:spMkLst>
            <pc:docMk/>
            <pc:sldMk cId="1293970922" sldId="575"/>
            <ac:spMk id="131" creationId="{1D461D60-8231-EC47-B432-67601BFEEEC3}"/>
          </ac:spMkLst>
        </pc:spChg>
        <pc:spChg chg="add mod topLvl">
          <ac:chgData name="Kulinich Bohdan" userId="48e65c9f34e137d0" providerId="LiveId" clId="{2B9A8967-7AC6-1C45-8DE0-68911D8D8566}" dt="2021-12-03T14:13:04.880" v="1180" actId="165"/>
          <ac:spMkLst>
            <pc:docMk/>
            <pc:sldMk cId="1293970922" sldId="575"/>
            <ac:spMk id="137" creationId="{1C981899-9245-D44A-856A-8E52AFD037AC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8" creationId="{630F51FA-5F9F-6547-B9E6-1C78370A8305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39" creationId="{6F591303-4854-934D-87F3-069894C5B14A}"/>
          </ac:spMkLst>
        </pc:spChg>
        <pc:spChg chg="add mod">
          <ac:chgData name="Kulinich Bohdan" userId="48e65c9f34e137d0" providerId="LiveId" clId="{2B9A8967-7AC6-1C45-8DE0-68911D8D8566}" dt="2021-12-03T13:44:56.309" v="939" actId="1035"/>
          <ac:spMkLst>
            <pc:docMk/>
            <pc:sldMk cId="1293970922" sldId="575"/>
            <ac:spMk id="140" creationId="{16994FFA-99A5-664F-A755-905097DACD1A}"/>
          </ac:spMkLst>
        </pc:spChg>
        <pc:spChg chg="add mod">
          <ac:chgData name="Kulinich Bohdan" userId="48e65c9f34e137d0" providerId="LiveId" clId="{2B9A8967-7AC6-1C45-8DE0-68911D8D8566}" dt="2021-12-03T14:01:15.367" v="1133" actId="167"/>
          <ac:spMkLst>
            <pc:docMk/>
            <pc:sldMk cId="1293970922" sldId="575"/>
            <ac:spMk id="143" creationId="{CD2712AA-6265-6A4B-9447-B57F7C1336DD}"/>
          </ac:spMkLst>
        </pc:spChg>
        <pc:spChg chg="add mod">
          <ac:chgData name="Kulinich Bohdan" userId="48e65c9f34e137d0" providerId="LiveId" clId="{2B9A8967-7AC6-1C45-8DE0-68911D8D8566}" dt="2021-12-03T14:01:49.754" v="1145" actId="171"/>
          <ac:spMkLst>
            <pc:docMk/>
            <pc:sldMk cId="1293970922" sldId="575"/>
            <ac:spMk id="172" creationId="{5C37215A-1B7C-0149-B953-A9A2832627F0}"/>
          </ac:spMkLst>
        </pc:spChg>
        <pc:grpChg chg="mod">
          <ac:chgData name="Kulinich Bohdan" userId="48e65c9f34e137d0" providerId="LiveId" clId="{2B9A8967-7AC6-1C45-8DE0-68911D8D8566}" dt="2021-12-03T13:44:39.828" v="922" actId="1038"/>
          <ac:grpSpMkLst>
            <pc:docMk/>
            <pc:sldMk cId="1293970922" sldId="575"/>
            <ac:grpSpMk id="3" creationId="{2362ED50-D4BE-4BF7-8662-407766BC7BE2}"/>
          </ac:grpSpMkLst>
        </pc:grpChg>
        <pc:grpChg chg="mod">
          <ac:chgData name="Kulinich Bohdan" userId="48e65c9f34e137d0" providerId="LiveId" clId="{2B9A8967-7AC6-1C45-8DE0-68911D8D8566}" dt="2021-12-03T13:44:49.333" v="925" actId="1076"/>
          <ac:grpSpMkLst>
            <pc:docMk/>
            <pc:sldMk cId="1293970922" sldId="575"/>
            <ac:grpSpMk id="4" creationId="{5D2910CB-D54F-4A15-AC26-E3DB8CBF1F3C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2T23:03:10.716" v="17" actId="478"/>
          <ac:grpSpMkLst>
            <pc:docMk/>
            <pc:sldMk cId="1293970922" sldId="575"/>
            <ac:grpSpMk id="8" creationId="{65821C63-D460-BE40-80EE-70640DD871E9}"/>
          </ac:grpSpMkLst>
        </pc:grpChg>
        <pc:grpChg chg="add mod">
          <ac:chgData name="Kulinich Bohdan" userId="48e65c9f34e137d0" providerId="LiveId" clId="{2B9A8967-7AC6-1C45-8DE0-68911D8D8566}" dt="2021-12-03T06:45:33.746" v="150" actId="164"/>
          <ac:grpSpMkLst>
            <pc:docMk/>
            <pc:sldMk cId="1293970922" sldId="575"/>
            <ac:grpSpMk id="10" creationId="{5A529365-D6E3-B640-B17C-72A9309075A0}"/>
          </ac:grpSpMkLst>
        </pc:grpChg>
        <pc:grpChg chg="add del mod">
          <ac:chgData name="Kulinich Bohdan" userId="48e65c9f34e137d0" providerId="LiveId" clId="{2B9A8967-7AC6-1C45-8DE0-68911D8D8566}" dt="2021-12-03T06:46:11.313" v="156" actId="165"/>
          <ac:grpSpMkLst>
            <pc:docMk/>
            <pc:sldMk cId="1293970922" sldId="575"/>
            <ac:grpSpMk id="11" creationId="{8B790B17-4637-C44A-AC46-BE4E454BCF07}"/>
          </ac:grpSpMkLst>
        </pc:grpChg>
        <pc:grpChg chg="add del mod">
          <ac:chgData name="Kulinich Bohdan" userId="48e65c9f34e137d0" providerId="LiveId" clId="{2B9A8967-7AC6-1C45-8DE0-68911D8D8566}" dt="2021-12-03T06:49:10.433" v="161" actId="165"/>
          <ac:grpSpMkLst>
            <pc:docMk/>
            <pc:sldMk cId="1293970922" sldId="575"/>
            <ac:grpSpMk id="12" creationId="{6721E058-87D9-994C-AD3D-90B9A52FFB50}"/>
          </ac:grpSpMkLst>
        </pc:grpChg>
        <pc:grpChg chg="add del mod">
          <ac:chgData name="Kulinich Bohdan" userId="48e65c9f34e137d0" providerId="LiveId" clId="{2B9A8967-7AC6-1C45-8DE0-68911D8D8566}" dt="2021-12-03T14:13:04.880" v="1180" actId="165"/>
          <ac:grpSpMkLst>
            <pc:docMk/>
            <pc:sldMk cId="1293970922" sldId="575"/>
            <ac:grpSpMk id="141" creationId="{9BAF78B6-0101-1E48-8D1D-248BCDA4D7F0}"/>
          </ac:grpSpMkLst>
        </pc:grpChg>
        <pc:grpChg chg="add del mod">
          <ac:chgData name="Kulinich Bohdan" userId="48e65c9f34e137d0" providerId="LiveId" clId="{2B9A8967-7AC6-1C45-8DE0-68911D8D8566}" dt="2021-12-03T13:48:59.750" v="962" actId="1076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2B9A8967-7AC6-1C45-8DE0-68911D8D8566}" dt="2021-12-03T14:00:46.909" v="1131" actId="478"/>
          <ac:grpSpMkLst>
            <pc:docMk/>
            <pc:sldMk cId="1293970922" sldId="575"/>
            <ac:grpSpMk id="171" creationId="{282A54AA-8ACB-1245-A016-35DCB7FFBD4F}"/>
          </ac:grpSpMkLst>
        </pc:grpChg>
        <pc:picChg chg="del">
          <ac:chgData name="Kulinich Bohdan" userId="48e65c9f34e137d0" providerId="LiveId" clId="{2B9A8967-7AC6-1C45-8DE0-68911D8D8566}" dt="2021-12-02T23:03:10.716" v="17" actId="478"/>
          <ac:picMkLst>
            <pc:docMk/>
            <pc:sldMk cId="1293970922" sldId="575"/>
            <ac:picMk id="30" creationId="{1A8C90BD-C9F6-9A45-B182-44E5EC27FBA1}"/>
          </ac:picMkLst>
        </pc:picChg>
        <pc:picChg chg="add mod modVis">
          <ac:chgData name="Kulinich Bohdan" userId="48e65c9f34e137d0" providerId="LiveId" clId="{2B9A8967-7AC6-1C45-8DE0-68911D8D8566}" dt="2021-12-03T14:01:15.367" v="1133" actId="167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2B9A8967-7AC6-1C45-8DE0-68911D8D8566}" dt="2021-12-03T06:42:34.531" v="126" actId="478"/>
          <ac:picMkLst>
            <pc:docMk/>
            <pc:sldMk cId="1293970922" sldId="575"/>
            <ac:picMk id="49" creationId="{C1543835-C848-3A4C-BA42-7AFFC09351DB}"/>
          </ac:picMkLst>
        </pc:picChg>
        <pc:cxnChg chg="add mod topLvl modVis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53" creationId="{BFD9E014-D904-6B40-B8FC-8F7E5B3254DA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3" creationId="{F27A29D9-C9CA-D04F-861D-5DF4969991DE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5" creationId="{F576C972-43C1-AA4F-A03E-AF5D13A7E351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6" creationId="{E65070C6-90A5-4B49-92E4-0DF70F2A73B7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7" creationId="{72152A11-AC00-E748-8ADD-F9326136A5B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8" creationId="{303856F1-A102-AD49-8FE2-F86C97C52A8F}"/>
          </ac:cxnSpMkLst>
        </pc:cxnChg>
        <pc:cxnChg chg="add mod topLvl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79" creationId="{F5FE1C5D-8D81-3444-BDB0-9C672490F4DC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1" creationId="{E2F486C2-7F0E-B94E-97BE-71FFD00F633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2" creationId="{A0F868B1-E9CB-7B44-AF3D-FABAB679115A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3" creationId="{376EF880-1DBD-124A-B0F0-A0CCFD1D1792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4" creationId="{FD7C0660-E680-2B49-8098-C1DDB960C8B6}"/>
          </ac:cxnSpMkLst>
        </pc:cxnChg>
        <pc:cxnChg chg="add mod topLvl">
          <ac:chgData name="Kulinich Bohdan" userId="48e65c9f34e137d0" providerId="LiveId" clId="{2B9A8967-7AC6-1C45-8DE0-68911D8D8566}" dt="2021-12-03T13:48:52.326" v="956" actId="164"/>
          <ac:cxnSpMkLst>
            <pc:docMk/>
            <pc:sldMk cId="1293970922" sldId="575"/>
            <ac:cxnSpMk id="85" creationId="{732DDDC7-8F2A-0A44-9530-A1B6FA86C701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5" creationId="{099B790E-CD25-AF4A-841B-C93A6D0F7F3B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6" creationId="{0BB418F1-CB35-0A4D-8719-8B99ADD6AB2F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7" creationId="{F85C0387-C15F-2644-8E4F-BBF3BD83B7E7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8" creationId="{33CF8971-120E-4C47-90C5-19493C222AA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99" creationId="{CC4539FE-FD47-BB45-8E13-536BBD7164E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0" creationId="{5BC7D352-8088-BB42-9BF8-A99F1B91F35E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1" creationId="{E439CC3B-9F4E-5846-9386-DEEB66C64F24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2" creationId="{D107D797-E0D9-FD45-88CB-A3AE8D09F85C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3" creationId="{10654AF0-B020-4C42-8537-1D8DED27FC05}"/>
          </ac:cxnSpMkLst>
        </pc:cxnChg>
        <pc:cxnChg chg="add mod topLvl modVis">
          <ac:chgData name="Kulinich Bohdan" userId="48e65c9f34e137d0" providerId="LiveId" clId="{2B9A8967-7AC6-1C45-8DE0-68911D8D8566}" dt="2021-12-03T14:13:04.880" v="1180" actId="165"/>
          <ac:cxnSpMkLst>
            <pc:docMk/>
            <pc:sldMk cId="1293970922" sldId="575"/>
            <ac:cxnSpMk id="109" creationId="{7C69112E-2441-BE4A-B5DE-97E69FF022CD}"/>
          </ac:cxnSpMkLst>
        </pc:cxnChg>
        <pc:cxnChg chg="add mod topLvl modVis">
          <ac:chgData name="Kulinich Bohdan" userId="48e65c9f34e137d0" providerId="LiveId" clId="{2B9A8967-7AC6-1C45-8DE0-68911D8D8566}" dt="2021-12-03T14:00:51.469" v="1132" actId="14429"/>
          <ac:cxnSpMkLst>
            <pc:docMk/>
            <pc:sldMk cId="1293970922" sldId="575"/>
            <ac:cxnSpMk id="110" creationId="{42EA33DA-ECF1-8346-A732-A5F1D721564C}"/>
          </ac:cxnSpMkLst>
        </pc:cxnChg>
        <pc:cxnChg chg="add del mod">
          <ac:chgData name="Kulinich Bohdan" userId="48e65c9f34e137d0" providerId="LiveId" clId="{2B9A8967-7AC6-1C45-8DE0-68911D8D8566}" dt="2021-12-03T13:56:53.411" v="1130" actId="478"/>
          <ac:cxnSpMkLst>
            <pc:docMk/>
            <pc:sldMk cId="1293970922" sldId="575"/>
            <ac:cxnSpMk id="144" creationId="{669AA31A-E81A-AE4A-BF2C-61EA405B6663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46" creationId="{A0FE5101-C9A7-7547-B755-C9446BDE692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0" creationId="{1B98B3CA-540C-984A-A89B-CD93B0018BB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3" creationId="{DF0E380E-FF50-CB48-B4C0-5B1884F76BC7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57" creationId="{4267BE81-440C-EA47-B5CB-56BC954ABA62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1" creationId="{4F85CBC8-BF74-2E4C-865B-70BFD7208301}"/>
          </ac:cxnSpMkLst>
        </pc:cxnChg>
        <pc:cxnChg chg="add mod">
          <ac:chgData name="Kulinich Bohdan" userId="48e65c9f34e137d0" providerId="LiveId" clId="{2B9A8967-7AC6-1C45-8DE0-68911D8D8566}" dt="2021-12-03T13:56:34.045" v="1126" actId="693"/>
          <ac:cxnSpMkLst>
            <pc:docMk/>
            <pc:sldMk cId="1293970922" sldId="575"/>
            <ac:cxnSpMk id="164" creationId="{6003D8CD-FDF6-0C41-BD70-2F17D320B4CA}"/>
          </ac:cxnSpMkLst>
        </pc:cxnChg>
        <pc:cxnChg chg="add del mod">
          <ac:chgData name="Kulinich Bohdan" userId="48e65c9f34e137d0" providerId="LiveId" clId="{2B9A8967-7AC6-1C45-8DE0-68911D8D8566}" dt="2021-12-03T13:56:44.238" v="1128" actId="478"/>
          <ac:cxnSpMkLst>
            <pc:docMk/>
            <pc:sldMk cId="1293970922" sldId="575"/>
            <ac:cxnSpMk id="168" creationId="{D0FEF759-9BD2-384C-A18D-9204C0AC23D2}"/>
          </ac:cxnSpMkLst>
        </pc:cxnChg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754807186" sldId="578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877700360" sldId="57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2282605399" sldId="58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22897452" sldId="581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93440402" sldId="585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430894141" sldId="586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781615909" sldId="587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054111805" sldId="589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3595230923" sldId="590"/>
        </pc:sldMkLst>
      </pc:sldChg>
      <pc:sldChg chg="del">
        <pc:chgData name="Kulinich Bohdan" userId="48e65c9f34e137d0" providerId="LiveId" clId="{2B9A8967-7AC6-1C45-8DE0-68911D8D8566}" dt="2021-12-06T11:03:38.175" v="7418" actId="2696"/>
        <pc:sldMkLst>
          <pc:docMk/>
          <pc:sldMk cId="1259406181" sldId="591"/>
        </pc:sldMkLst>
      </pc:sldChg>
      <pc:sldChg chg="del">
        <pc:chgData name="Kulinich Bohdan" userId="48e65c9f34e137d0" providerId="LiveId" clId="{2B9A8967-7AC6-1C45-8DE0-68911D8D8566}" dt="2021-12-08T22:09:23.778" v="8479" actId="2696"/>
        <pc:sldMkLst>
          <pc:docMk/>
          <pc:sldMk cId="2283949872" sldId="595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507659155" sldId="596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225784976" sldId="597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989776887" sldId="599"/>
        </pc:sldMkLst>
      </pc:sldChg>
      <pc:sldChg chg="del">
        <pc:chgData name="Kulinich Bohdan" userId="48e65c9f34e137d0" providerId="LiveId" clId="{2B9A8967-7AC6-1C45-8DE0-68911D8D8566}" dt="2021-12-09T14:14:48.561" v="9106" actId="2696"/>
        <pc:sldMkLst>
          <pc:docMk/>
          <pc:sldMk cId="3252810804" sldId="600"/>
        </pc:sldMkLst>
      </pc:sldChg>
      <pc:sldChg chg="modSp add del mod">
        <pc:chgData name="Kulinich Bohdan" userId="48e65c9f34e137d0" providerId="LiveId" clId="{2B9A8967-7AC6-1C45-8DE0-68911D8D8566}" dt="2021-12-06T11:03:38.175" v="7418" actId="2696"/>
        <pc:sldMkLst>
          <pc:docMk/>
          <pc:sldMk cId="1981111078" sldId="601"/>
        </pc:sldMkLst>
        <pc:cxnChg chg="mod">
          <ac:chgData name="Kulinich Bohdan" userId="48e65c9f34e137d0" providerId="LiveId" clId="{2B9A8967-7AC6-1C45-8DE0-68911D8D8566}" dt="2021-12-03T06:53:56.364" v="191" actId="208"/>
          <ac:cxnSpMkLst>
            <pc:docMk/>
            <pc:sldMk cId="1981111078" sldId="601"/>
            <ac:cxnSpMk id="20" creationId="{C169D46C-963A-D240-9F54-0C2BBD0AE801}"/>
          </ac:cxnSpMkLst>
        </pc:cxnChg>
      </pc:sldChg>
      <pc:sldChg chg="addSp delSp modSp new del mod addAnim delAnim modAnim">
        <pc:chgData name="Kulinich Bohdan" userId="48e65c9f34e137d0" providerId="LiveId" clId="{2B9A8967-7AC6-1C45-8DE0-68911D8D8566}" dt="2021-12-06T11:03:38.175" v="7418" actId="2696"/>
        <pc:sldMkLst>
          <pc:docMk/>
          <pc:sldMk cId="639400046" sldId="602"/>
        </pc:sldMkLst>
        <pc:spChg chg="add del mod">
          <ac:chgData name="Kulinich Bohdan" userId="48e65c9f34e137d0" providerId="LiveId" clId="{2B9A8967-7AC6-1C45-8DE0-68911D8D8566}" dt="2021-12-05T08:54:39.025" v="5498" actId="790"/>
          <ac:spMkLst>
            <pc:docMk/>
            <pc:sldMk cId="639400046" sldId="602"/>
            <ac:spMk id="3" creationId="{13237022-84F2-E346-8F3E-7311D3F19251}"/>
          </ac:spMkLst>
        </pc:spChg>
        <pc:spChg chg="add del mod">
          <ac:chgData name="Kulinich Bohdan" userId="48e65c9f34e137d0" providerId="LiveId" clId="{2B9A8967-7AC6-1C45-8DE0-68911D8D8566}" dt="2021-12-02T23:13:01.814" v="54" actId="478"/>
          <ac:spMkLst>
            <pc:docMk/>
            <pc:sldMk cId="639400046" sldId="602"/>
            <ac:spMk id="4" creationId="{2EA489E4-DC0C-0642-B914-36B4EA41BDE7}"/>
          </ac:spMkLst>
        </pc:spChg>
        <pc:spChg chg="add del mod">
          <ac:chgData name="Kulinich Bohdan" userId="48e65c9f34e137d0" providerId="LiveId" clId="{2B9A8967-7AC6-1C45-8DE0-68911D8D8566}" dt="2021-12-02T23:13:01.107" v="53" actId="478"/>
          <ac:spMkLst>
            <pc:docMk/>
            <pc:sldMk cId="639400046" sldId="602"/>
            <ac:spMk id="5" creationId="{B4B74D23-EC33-3C4E-BF76-011DE0006D31}"/>
          </ac:spMkLst>
        </pc:spChg>
        <pc:picChg chg="add mod">
          <ac:chgData name="Kulinich Bohdan" userId="48e65c9f34e137d0" providerId="LiveId" clId="{2B9A8967-7AC6-1C45-8DE0-68911D8D8566}" dt="2021-12-02T23:12:57.935" v="52"/>
          <ac:picMkLst>
            <pc:docMk/>
            <pc:sldMk cId="639400046" sldId="602"/>
            <ac:picMk id="2" creationId="{0E65167C-ADEE-8246-A867-BEAFC634AC61}"/>
          </ac:picMkLst>
        </pc:picChg>
      </pc:sldChg>
      <pc:sldChg chg="addSp delSp modSp add mod modTransition modAnim">
        <pc:chgData name="Kulinich Bohdan" userId="48e65c9f34e137d0" providerId="LiveId" clId="{2B9A8967-7AC6-1C45-8DE0-68911D8D8566}" dt="2021-12-08T06:19:13.938" v="8236" actId="167"/>
        <pc:sldMkLst>
          <pc:docMk/>
          <pc:sldMk cId="688729927" sldId="603"/>
        </pc:sldMkLst>
        <pc:spChg chg="add mod modVis">
          <ac:chgData name="Kulinich Bohdan" userId="48e65c9f34e137d0" providerId="LiveId" clId="{2B9A8967-7AC6-1C45-8DE0-68911D8D8566}" dt="2021-12-08T06:18:58.044" v="8235" actId="14429"/>
          <ac:spMkLst>
            <pc:docMk/>
            <pc:sldMk cId="688729927" sldId="603"/>
            <ac:spMk id="18" creationId="{5A74E044-C3EC-634E-9746-CFA6F9005837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22" creationId="{4E224EF3-27F5-2B46-A663-E93D70DACB7F}"/>
          </ac:spMkLst>
        </pc:spChg>
        <pc:spChg chg="add mod">
          <ac:chgData name="Kulinich Bohdan" userId="48e65c9f34e137d0" providerId="LiveId" clId="{2B9A8967-7AC6-1C45-8DE0-68911D8D8566}" dt="2021-12-03T19:14:48.591" v="1954" actId="170"/>
          <ac:spMkLst>
            <pc:docMk/>
            <pc:sldMk cId="688729927" sldId="603"/>
            <ac:spMk id="26" creationId="{BF9FAE51-AD8D-934D-8D40-9AE2980047E0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8T06:19:13.938" v="8236" actId="167"/>
          <ac:spMkLst>
            <pc:docMk/>
            <pc:sldMk cId="688729927" sldId="603"/>
            <ac:spMk id="42" creationId="{0982B5FA-C0EA-9E40-A61E-089C18D3E0CE}"/>
          </ac:spMkLst>
        </pc:spChg>
        <pc:spChg chg="add mod">
          <ac:chgData name="Kulinich Bohdan" userId="48e65c9f34e137d0" providerId="LiveId" clId="{2B9A8967-7AC6-1C45-8DE0-68911D8D8566}" dt="2021-12-08T06:18:41.266" v="8231" actId="20577"/>
          <ac:spMkLst>
            <pc:docMk/>
            <pc:sldMk cId="688729927" sldId="603"/>
            <ac:spMk id="43" creationId="{0D847926-694F-0142-921B-3A4A96620D5A}"/>
          </ac:spMkLst>
        </pc:spChg>
        <pc:spChg chg="del mod">
          <ac:chgData name="Kulinich Bohdan" userId="48e65c9f34e137d0" providerId="LiveId" clId="{2B9A8967-7AC6-1C45-8DE0-68911D8D8566}" dt="2021-12-03T14:14:58.003" v="1230" actId="478"/>
          <ac:spMkLst>
            <pc:docMk/>
            <pc:sldMk cId="688729927" sldId="603"/>
            <ac:spMk id="55" creationId="{BEBDF271-5186-2B47-8526-DFA2E2B92833}"/>
          </ac:spMkLst>
        </pc:spChg>
        <pc:spChg chg="del mod">
          <ac:chgData name="Kulinich Bohdan" userId="48e65c9f34e137d0" providerId="LiveId" clId="{2B9A8967-7AC6-1C45-8DE0-68911D8D8566}" dt="2021-12-03T14:14:52.945" v="1225" actId="478"/>
          <ac:spMkLst>
            <pc:docMk/>
            <pc:sldMk cId="688729927" sldId="603"/>
            <ac:spMk id="56" creationId="{A6EF531C-2CF7-E34C-8D48-C835961A7561}"/>
          </ac:spMkLst>
        </pc:spChg>
        <pc:spChg chg="del mod">
          <ac:chgData name="Kulinich Bohdan" userId="48e65c9f34e137d0" providerId="LiveId" clId="{2B9A8967-7AC6-1C45-8DE0-68911D8D8566}" dt="2021-12-03T14:14:53.957" v="1226" actId="478"/>
          <ac:spMkLst>
            <pc:docMk/>
            <pc:sldMk cId="688729927" sldId="603"/>
            <ac:spMk id="57" creationId="{ABD2B3B9-35B1-8449-A1FE-8C1983CF4198}"/>
          </ac:spMkLst>
        </pc:spChg>
        <pc:spChg chg="del mod">
          <ac:chgData name="Kulinich Bohdan" userId="48e65c9f34e137d0" providerId="LiveId" clId="{2B9A8967-7AC6-1C45-8DE0-68911D8D8566}" dt="2021-12-03T14:14:54.876" v="1227" actId="478"/>
          <ac:spMkLst>
            <pc:docMk/>
            <pc:sldMk cId="688729927" sldId="603"/>
            <ac:spMk id="58" creationId="{C93205AC-793F-CD41-85EF-97EC6E3F438D}"/>
          </ac:spMkLst>
        </pc:spChg>
        <pc:spChg chg="del mod">
          <ac:chgData name="Kulinich Bohdan" userId="48e65c9f34e137d0" providerId="LiveId" clId="{2B9A8967-7AC6-1C45-8DE0-68911D8D8566}" dt="2021-12-03T14:14:55.706" v="1228" actId="478"/>
          <ac:spMkLst>
            <pc:docMk/>
            <pc:sldMk cId="688729927" sldId="603"/>
            <ac:spMk id="59" creationId="{84812B2D-0B25-804B-8C66-00D290B23D07}"/>
          </ac:spMkLst>
        </pc:spChg>
        <pc:spChg chg="del mod">
          <ac:chgData name="Kulinich Bohdan" userId="48e65c9f34e137d0" providerId="LiveId" clId="{2B9A8967-7AC6-1C45-8DE0-68911D8D8566}" dt="2021-12-03T14:14:56.570" v="1229" actId="478"/>
          <ac:spMkLst>
            <pc:docMk/>
            <pc:sldMk cId="688729927" sldId="603"/>
            <ac:spMk id="60" creationId="{1EF0ADEF-2AFF-E04D-A361-A8B0F8AE2A28}"/>
          </ac:spMkLst>
        </pc:spChg>
        <pc:spChg chg="mod">
          <ac:chgData name="Kulinich Bohdan" userId="48e65c9f34e137d0" providerId="LiveId" clId="{2B9A8967-7AC6-1C45-8DE0-68911D8D8566}" dt="2021-12-03T18:46:57.190" v="1641" actId="1038"/>
          <ac:spMkLst>
            <pc:docMk/>
            <pc:sldMk cId="688729927" sldId="603"/>
            <ac:spMk id="64" creationId="{B4EB4E61-6C08-534D-A639-A979ECFB8476}"/>
          </ac:spMkLst>
        </pc:spChg>
        <pc:spChg chg="mod">
          <ac:chgData name="Kulinich Bohdan" userId="48e65c9f34e137d0" providerId="LiveId" clId="{2B9A8967-7AC6-1C45-8DE0-68911D8D8566}" dt="2021-12-03T18:47:10.865" v="1664" actId="1036"/>
          <ac:spMkLst>
            <pc:docMk/>
            <pc:sldMk cId="688729927" sldId="603"/>
            <ac:spMk id="70" creationId="{CE718224-D30B-C442-8094-87953C354A81}"/>
          </ac:spMkLst>
        </pc:spChg>
        <pc:spChg chg="mod">
          <ac:chgData name="Kulinich Bohdan" userId="48e65c9f34e137d0" providerId="LiveId" clId="{2B9A8967-7AC6-1C45-8DE0-68911D8D8566}" dt="2021-12-03T18:47:06.274" v="1660" actId="1035"/>
          <ac:spMkLst>
            <pc:docMk/>
            <pc:sldMk cId="688729927" sldId="603"/>
            <ac:spMk id="71" creationId="{5F867EEC-2E62-5842-90C3-F65EE2FB8B26}"/>
          </ac:spMkLst>
        </pc:spChg>
        <pc:spChg chg="mod">
          <ac:chgData name="Kulinich Bohdan" userId="48e65c9f34e137d0" providerId="LiveId" clId="{2B9A8967-7AC6-1C45-8DE0-68911D8D8566}" dt="2021-12-03T18:48:23.078" v="1686" actId="1035"/>
          <ac:spMkLst>
            <pc:docMk/>
            <pc:sldMk cId="688729927" sldId="603"/>
            <ac:spMk id="72" creationId="{338BA12B-3B77-A34E-9AF7-0B863713E315}"/>
          </ac:spMkLst>
        </pc:spChg>
        <pc:spChg chg="mod">
          <ac:chgData name="Kulinich Bohdan" userId="48e65c9f34e137d0" providerId="LiveId" clId="{2B9A8967-7AC6-1C45-8DE0-68911D8D8566}" dt="2021-12-03T14:14:17.713" v="1209" actId="1076"/>
          <ac:spMkLst>
            <pc:docMk/>
            <pc:sldMk cId="688729927" sldId="603"/>
            <ac:spMk id="73" creationId="{7E24594D-431C-0841-A7C1-84A87CFCE8D8}"/>
          </ac:spMkLst>
        </pc:spChg>
        <pc:spChg chg="add mod modVis">
          <ac:chgData name="Kulinich Bohdan" userId="48e65c9f34e137d0" providerId="LiveId" clId="{2B9A8967-7AC6-1C45-8DE0-68911D8D8566}" dt="2021-12-04T18:05:09.741" v="4032" actId="14429"/>
          <ac:spMkLst>
            <pc:docMk/>
            <pc:sldMk cId="688729927" sldId="603"/>
            <ac:spMk id="106" creationId="{8D9C3AB1-4903-5F43-9601-4270B0A79B08}"/>
          </ac:spMkLst>
        </pc:spChg>
        <pc:spChg chg="add mod">
          <ac:chgData name="Kulinich Bohdan" userId="48e65c9f34e137d0" providerId="LiveId" clId="{2B9A8967-7AC6-1C45-8DE0-68911D8D8566}" dt="2021-12-03T19:13:00.644" v="1927" actId="14100"/>
          <ac:spMkLst>
            <pc:docMk/>
            <pc:sldMk cId="688729927" sldId="603"/>
            <ac:spMk id="107" creationId="{BEE1EE02-7F6B-0D45-8F60-BBB40DC0F91C}"/>
          </ac:spMkLst>
        </pc:spChg>
        <pc:spChg chg="add mod">
          <ac:chgData name="Kulinich Bohdan" userId="48e65c9f34e137d0" providerId="LiveId" clId="{2B9A8967-7AC6-1C45-8DE0-68911D8D8566}" dt="2021-12-03T17:45:30.517" v="1374" actId="167"/>
          <ac:spMkLst>
            <pc:docMk/>
            <pc:sldMk cId="688729927" sldId="603"/>
            <ac:spMk id="108" creationId="{5F940961-0C72-774F-98FC-EE1FBD17A7EE}"/>
          </ac:spMkLst>
        </pc:spChg>
        <pc:spChg chg="add mod modVis">
          <ac:chgData name="Kulinich Bohdan" userId="48e65c9f34e137d0" providerId="LiveId" clId="{2B9A8967-7AC6-1C45-8DE0-68911D8D8566}" dt="2021-12-08T06:18:57.459" v="8234" actId="14429"/>
          <ac:spMkLst>
            <pc:docMk/>
            <pc:sldMk cId="688729927" sldId="603"/>
            <ac:spMk id="111" creationId="{5CBD7F90-98E4-E542-A050-0B63341EF7E8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4" creationId="{61B27D39-D559-5445-90F3-ED175730A0DC}"/>
          </ac:spMkLst>
        </pc:spChg>
        <pc:spChg chg="add mod">
          <ac:chgData name="Kulinich Bohdan" userId="48e65c9f34e137d0" providerId="LiveId" clId="{2B9A8967-7AC6-1C45-8DE0-68911D8D8566}" dt="2021-12-03T19:14:09.850" v="1936" actId="167"/>
          <ac:spMkLst>
            <pc:docMk/>
            <pc:sldMk cId="688729927" sldId="603"/>
            <ac:spMk id="116" creationId="{DEC9BB87-A91D-5F41-8F0D-A312A0F6BC33}"/>
          </ac:spMkLst>
        </pc:spChg>
        <pc:spChg chg="add mod">
          <ac:chgData name="Kulinich Bohdan" userId="48e65c9f34e137d0" providerId="LiveId" clId="{2B9A8967-7AC6-1C45-8DE0-68911D8D8566}" dt="2021-12-03T19:14:05.081" v="1935" actId="167"/>
          <ac:spMkLst>
            <pc:docMk/>
            <pc:sldMk cId="688729927" sldId="603"/>
            <ac:spMk id="117" creationId="{88AC3DA3-08D2-BD4B-AD97-17FD4562FB00}"/>
          </ac:spMkLst>
        </pc:spChg>
        <pc:spChg chg="add mod">
          <ac:chgData name="Kulinich Bohdan" userId="48e65c9f34e137d0" providerId="LiveId" clId="{2B9A8967-7AC6-1C45-8DE0-68911D8D8566}" dt="2021-12-04T18:04:26.657" v="4030" actId="14100"/>
          <ac:spMkLst>
            <pc:docMk/>
            <pc:sldMk cId="688729927" sldId="603"/>
            <ac:spMk id="118" creationId="{48A6EE59-8C8A-DC43-AE49-CF5FA51759D0}"/>
          </ac:spMkLst>
        </pc:spChg>
        <pc:spChg chg="add mod modVis">
          <ac:chgData name="Kulinich Bohdan" userId="48e65c9f34e137d0" providerId="LiveId" clId="{2B9A8967-7AC6-1C45-8DE0-68911D8D8566}" dt="2021-12-04T18:05:07.472" v="4031" actId="14429"/>
          <ac:spMkLst>
            <pc:docMk/>
            <pc:sldMk cId="688729927" sldId="603"/>
            <ac:spMk id="119" creationId="{93F1DC09-03EB-C544-9AE8-C8B8440267C7}"/>
          </ac:spMkLst>
        </pc:spChg>
        <pc:spChg chg="del">
          <ac:chgData name="Kulinich Bohdan" userId="48e65c9f34e137d0" providerId="LiveId" clId="{2B9A8967-7AC6-1C45-8DE0-68911D8D8566}" dt="2021-12-03T14:14:10.851" v="1206" actId="478"/>
          <ac:spMkLst>
            <pc:docMk/>
            <pc:sldMk cId="688729927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4:09.704" v="1205" actId="478"/>
          <ac:spMkLst>
            <pc:docMk/>
            <pc:sldMk cId="688729927" sldId="603"/>
            <ac:spMk id="131" creationId="{1D461D60-8231-EC47-B432-67601BFEEEC3}"/>
          </ac:spMkLst>
        </pc:spChg>
        <pc:spChg chg="mod">
          <ac:chgData name="Kulinich Bohdan" userId="48e65c9f34e137d0" providerId="LiveId" clId="{2B9A8967-7AC6-1C45-8DE0-68911D8D8566}" dt="2021-12-03T18:47:02.202" v="1652" actId="1037"/>
          <ac:spMkLst>
            <pc:docMk/>
            <pc:sldMk cId="688729927" sldId="603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3T14:14:05.904" v="1202" actId="478"/>
          <ac:spMkLst>
            <pc:docMk/>
            <pc:sldMk cId="688729927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4:06.591" v="1203" actId="478"/>
          <ac:spMkLst>
            <pc:docMk/>
            <pc:sldMk cId="688729927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4:12.561" v="1207" actId="478"/>
          <ac:spMkLst>
            <pc:docMk/>
            <pc:sldMk cId="688729927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4:08.423" v="1204" actId="478"/>
          <ac:spMkLst>
            <pc:docMk/>
            <pc:sldMk cId="688729927" sldId="603"/>
            <ac:spMk id="172" creationId="{5C37215A-1B7C-0149-B953-A9A2832627F0}"/>
          </ac:spMkLst>
        </pc:spChg>
        <pc:grpChg chg="del">
          <ac:chgData name="Kulinich Bohdan" userId="48e65c9f34e137d0" providerId="LiveId" clId="{2B9A8967-7AC6-1C45-8DE0-68911D8D8566}" dt="2021-12-03T14:14:04.653" v="1201" actId="478"/>
          <ac:grpSpMkLst>
            <pc:docMk/>
            <pc:sldMk cId="688729927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4:08.423" v="1204" actId="478"/>
          <ac:picMkLst>
            <pc:docMk/>
            <pc:sldMk cId="688729927" sldId="603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3T17:40:31.002" v="1263"/>
          <ac:picMkLst>
            <pc:docMk/>
            <pc:sldMk cId="688729927" sldId="603"/>
            <ac:picMk id="105" creationId="{B3C795B7-B0B0-4040-9D3A-5A7CE48E2374}"/>
          </ac:picMkLst>
        </pc:picChg>
        <pc:picChg chg="add mod modVis">
          <ac:chgData name="Kulinich Bohdan" userId="48e65c9f34e137d0" providerId="LiveId" clId="{2B9A8967-7AC6-1C45-8DE0-68911D8D8566}" dt="2021-12-08T06:18:56.893" v="8233" actId="14429"/>
          <ac:picMkLst>
            <pc:docMk/>
            <pc:sldMk cId="688729927" sldId="603"/>
            <ac:picMk id="112" creationId="{4B1A8DED-177D-8B4B-9D97-58A4C8BD121C}"/>
          </ac:picMkLst>
        </pc:pic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3" creationId="{F27A29D9-C9CA-D04F-861D-5DF4969991DE}"/>
          </ac:cxnSpMkLst>
        </pc:cxnChg>
        <pc:cxnChg chg="mod">
          <ac:chgData name="Kulinich Bohdan" userId="48e65c9f34e137d0" providerId="LiveId" clId="{2B9A8967-7AC6-1C45-8DE0-68911D8D8566}" dt="2021-12-03T20:51:40.519" v="2313" actId="208"/>
          <ac:cxnSpMkLst>
            <pc:docMk/>
            <pc:sldMk cId="688729927" sldId="603"/>
            <ac:cxnSpMk id="65" creationId="{F576C972-43C1-AA4F-A03E-AF5D13A7E351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6" creationId="{E65070C6-90A5-4B49-92E4-0DF70F2A73B7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7" creationId="{72152A11-AC00-E748-8ADD-F9326136A5B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8" creationId="{303856F1-A102-AD49-8FE2-F86C97C52A8F}"/>
          </ac:cxnSpMkLst>
        </pc:cxnChg>
        <pc:cxnChg chg="mod">
          <ac:chgData name="Kulinich Bohdan" userId="48e65c9f34e137d0" providerId="LiveId" clId="{2B9A8967-7AC6-1C45-8DE0-68911D8D8566}" dt="2021-12-03T14:14:17.713" v="1209" actId="1076"/>
          <ac:cxnSpMkLst>
            <pc:docMk/>
            <pc:sldMk cId="688729927" sldId="603"/>
            <ac:cxnSpMk id="69" creationId="{45AF02DD-CD1B-E747-BE3A-7FCA494C170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6" creationId="{8CFCEEE2-D131-174C-A1C7-4EC1D4109667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87" creationId="{B0903B3E-EA33-7C40-90C8-BCBD63FAA9C3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2" creationId="{760DBADA-0905-954A-9F9D-4CB6B84F084E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3" creationId="{58B90003-4B42-6344-9E71-BDF044108590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94" creationId="{D17032D7-9FB2-954D-B116-9B749A8BFA06}"/>
          </ac:cxnSpMkLst>
        </pc:cxnChg>
        <pc:cxnChg chg="del mod">
          <ac:chgData name="Kulinich Bohdan" userId="48e65c9f34e137d0" providerId="LiveId" clId="{2B9A8967-7AC6-1C45-8DE0-68911D8D8566}" dt="2021-12-03T14:14:24.552" v="1216" actId="478"/>
          <ac:cxnSpMkLst>
            <pc:docMk/>
            <pc:sldMk cId="688729927" sldId="603"/>
            <ac:cxnSpMk id="95" creationId="{099B790E-CD25-AF4A-841B-C93A6D0F7F3B}"/>
          </ac:cxnSpMkLst>
        </pc:cxnChg>
        <pc:cxnChg chg="del mod">
          <ac:chgData name="Kulinich Bohdan" userId="48e65c9f34e137d0" providerId="LiveId" clId="{2B9A8967-7AC6-1C45-8DE0-68911D8D8566}" dt="2021-12-03T14:14:20.984" v="1212" actId="478"/>
          <ac:cxnSpMkLst>
            <pc:docMk/>
            <pc:sldMk cId="688729927" sldId="603"/>
            <ac:cxnSpMk id="96" creationId="{0BB418F1-CB35-0A4D-8719-8B99ADD6AB2F}"/>
          </ac:cxnSpMkLst>
        </pc:cxnChg>
        <pc:cxnChg chg="del mod">
          <ac:chgData name="Kulinich Bohdan" userId="48e65c9f34e137d0" providerId="LiveId" clId="{2B9A8967-7AC6-1C45-8DE0-68911D8D8566}" dt="2021-12-03T14:14:26.187" v="1218" actId="478"/>
          <ac:cxnSpMkLst>
            <pc:docMk/>
            <pc:sldMk cId="688729927" sldId="603"/>
            <ac:cxnSpMk id="97" creationId="{F85C0387-C15F-2644-8E4F-BBF3BD83B7E7}"/>
          </ac:cxnSpMkLst>
        </pc:cxnChg>
        <pc:cxnChg chg="del mod">
          <ac:chgData name="Kulinich Bohdan" userId="48e65c9f34e137d0" providerId="LiveId" clId="{2B9A8967-7AC6-1C45-8DE0-68911D8D8566}" dt="2021-12-03T14:14:23.058" v="1214" actId="478"/>
          <ac:cxnSpMkLst>
            <pc:docMk/>
            <pc:sldMk cId="688729927" sldId="603"/>
            <ac:cxnSpMk id="98" creationId="{33CF8971-120E-4C47-90C5-19493C222AA4}"/>
          </ac:cxnSpMkLst>
        </pc:cxnChg>
        <pc:cxnChg chg="del mod">
          <ac:chgData name="Kulinich Bohdan" userId="48e65c9f34e137d0" providerId="LiveId" clId="{2B9A8967-7AC6-1C45-8DE0-68911D8D8566}" dt="2021-12-03T14:14:20.275" v="1211" actId="478"/>
          <ac:cxnSpMkLst>
            <pc:docMk/>
            <pc:sldMk cId="688729927" sldId="603"/>
            <ac:cxnSpMk id="99" creationId="{CC4539FE-FD47-BB45-8E13-536BBD7164EE}"/>
          </ac:cxnSpMkLst>
        </pc:cxnChg>
        <pc:cxnChg chg="del mod">
          <ac:chgData name="Kulinich Bohdan" userId="48e65c9f34e137d0" providerId="LiveId" clId="{2B9A8967-7AC6-1C45-8DE0-68911D8D8566}" dt="2021-12-03T14:14:21.692" v="1213" actId="478"/>
          <ac:cxnSpMkLst>
            <pc:docMk/>
            <pc:sldMk cId="688729927" sldId="603"/>
            <ac:cxnSpMk id="100" creationId="{5BC7D352-8088-BB42-9BF8-A99F1B91F35E}"/>
          </ac:cxnSpMkLst>
        </pc:cxnChg>
        <pc:cxnChg chg="del mod">
          <ac:chgData name="Kulinich Bohdan" userId="48e65c9f34e137d0" providerId="LiveId" clId="{2B9A8967-7AC6-1C45-8DE0-68911D8D8566}" dt="2021-12-03T14:14:23.984" v="1215" actId="478"/>
          <ac:cxnSpMkLst>
            <pc:docMk/>
            <pc:sldMk cId="688729927" sldId="603"/>
            <ac:cxnSpMk id="101" creationId="{E439CC3B-9F4E-5846-9386-DEEB66C64F24}"/>
          </ac:cxnSpMkLst>
        </pc:cxnChg>
        <pc:cxnChg chg="del mod">
          <ac:chgData name="Kulinich Bohdan" userId="48e65c9f34e137d0" providerId="LiveId" clId="{2B9A8967-7AC6-1C45-8DE0-68911D8D8566}" dt="2021-12-03T14:14:19.350" v="1210" actId="478"/>
          <ac:cxnSpMkLst>
            <pc:docMk/>
            <pc:sldMk cId="688729927" sldId="603"/>
            <ac:cxnSpMk id="102" creationId="{D107D797-E0D9-FD45-88CB-A3AE8D09F85C}"/>
          </ac:cxnSpMkLst>
        </pc:cxnChg>
        <pc:cxnChg chg="del mod">
          <ac:chgData name="Kulinich Bohdan" userId="48e65c9f34e137d0" providerId="LiveId" clId="{2B9A8967-7AC6-1C45-8DE0-68911D8D8566}" dt="2021-12-03T14:14:25.434" v="1217" actId="478"/>
          <ac:cxnSpMkLst>
            <pc:docMk/>
            <pc:sldMk cId="688729927" sldId="603"/>
            <ac:cxnSpMk id="103" creationId="{10654AF0-B020-4C42-8537-1D8DED27FC05}"/>
          </ac:cxnSpMkLst>
        </pc:cxnChg>
        <pc:cxnChg chg="add mod">
          <ac:chgData name="Kulinich Bohdan" userId="48e65c9f34e137d0" providerId="LiveId" clId="{2B9A8967-7AC6-1C45-8DE0-68911D8D8566}" dt="2021-12-03T14:16:37.324" v="1260" actId="167"/>
          <ac:cxnSpMkLst>
            <pc:docMk/>
            <pc:sldMk cId="688729927" sldId="603"/>
            <ac:cxnSpMk id="104" creationId="{37796830-810A-2240-9C09-483192A07694}"/>
          </ac:cxnSpMkLst>
        </pc:cxnChg>
        <pc:cxnChg chg="del">
          <ac:chgData name="Kulinich Bohdan" userId="48e65c9f34e137d0" providerId="LiveId" clId="{2B9A8967-7AC6-1C45-8DE0-68911D8D8566}" dt="2021-12-03T14:14:13.689" v="1208" actId="478"/>
          <ac:cxnSpMkLst>
            <pc:docMk/>
            <pc:sldMk cId="688729927" sldId="603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3" creationId="{B5065BE7-A5CB-1D45-8ADE-8300E65D9FC8}"/>
          </ac:cxnSpMkLst>
        </pc:cxnChg>
        <pc:cxnChg chg="add mod">
          <ac:chgData name="Kulinich Bohdan" userId="48e65c9f34e137d0" providerId="LiveId" clId="{2B9A8967-7AC6-1C45-8DE0-68911D8D8566}" dt="2021-12-03T19:14:05.081" v="1935" actId="167"/>
          <ac:cxnSpMkLst>
            <pc:docMk/>
            <pc:sldMk cId="688729927" sldId="603"/>
            <ac:cxnSpMk id="115" creationId="{11E61D60-1287-1F42-B99C-FFB812C4D449}"/>
          </ac:cxnSpMkLst>
        </pc:cxnChg>
      </pc:sldChg>
      <pc:sldChg chg="delSp modSp add del mod modTransition modAnim">
        <pc:chgData name="Kulinich Bohdan" userId="48e65c9f34e137d0" providerId="LiveId" clId="{2B9A8967-7AC6-1C45-8DE0-68911D8D8566}" dt="2021-12-03T14:13:55.322" v="1198" actId="2696"/>
        <pc:sldMkLst>
          <pc:docMk/>
          <pc:sldMk cId="3233142581" sldId="603"/>
        </pc:sldMkLst>
        <pc:spChg chg="del">
          <ac:chgData name="Kulinich Bohdan" userId="48e65c9f34e137d0" providerId="LiveId" clId="{2B9A8967-7AC6-1C45-8DE0-68911D8D8566}" dt="2021-12-03T14:11:08.344" v="1154" actId="478"/>
          <ac:spMkLst>
            <pc:docMk/>
            <pc:sldMk cId="3233142581" sldId="603"/>
            <ac:spMk id="40" creationId="{685F18A4-FD3C-C948-A9B8-676FF4F7117A}"/>
          </ac:spMkLst>
        </pc:spChg>
        <pc:spChg chg="del">
          <ac:chgData name="Kulinich Bohdan" userId="48e65c9f34e137d0" providerId="LiveId" clId="{2B9A8967-7AC6-1C45-8DE0-68911D8D8566}" dt="2021-12-03T14:12:20.494" v="1169" actId="478"/>
          <ac:spMkLst>
            <pc:docMk/>
            <pc:sldMk cId="3233142581" sldId="603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3T14:12:23.475" v="1171" actId="478"/>
          <ac:spMkLst>
            <pc:docMk/>
            <pc:sldMk cId="3233142581" sldId="603"/>
            <ac:spMk id="131" creationId="{1D461D60-8231-EC47-B432-67601BFEEEC3}"/>
          </ac:spMkLst>
        </pc:spChg>
        <pc:spChg chg="del">
          <ac:chgData name="Kulinich Bohdan" userId="48e65c9f34e137d0" providerId="LiveId" clId="{2B9A8967-7AC6-1C45-8DE0-68911D8D8566}" dt="2021-12-03T14:11:26.506" v="1157" actId="478"/>
          <ac:spMkLst>
            <pc:docMk/>
            <pc:sldMk cId="3233142581" sldId="603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3T14:11:28.887" v="1158" actId="478"/>
          <ac:spMkLst>
            <pc:docMk/>
            <pc:sldMk cId="3233142581" sldId="603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3T14:11:24.255" v="1156" actId="478"/>
          <ac:spMkLst>
            <pc:docMk/>
            <pc:sldMk cId="3233142581" sldId="603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3T14:11:09.971" v="1155" actId="478"/>
          <ac:spMkLst>
            <pc:docMk/>
            <pc:sldMk cId="3233142581" sldId="603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3T14:11:01.409" v="1152" actId="478"/>
          <ac:spMkLst>
            <pc:docMk/>
            <pc:sldMk cId="3233142581" sldId="603"/>
            <ac:spMk id="172" creationId="{5C37215A-1B7C-0149-B953-A9A2832627F0}"/>
          </ac:spMkLst>
        </pc:spChg>
        <pc:grpChg chg="del mod">
          <ac:chgData name="Kulinich Bohdan" userId="48e65c9f34e137d0" providerId="LiveId" clId="{2B9A8967-7AC6-1C45-8DE0-68911D8D8566}" dt="2021-12-03T14:12:48.455" v="1179" actId="478"/>
          <ac:grpSpMkLst>
            <pc:docMk/>
            <pc:sldMk cId="3233142581" sldId="603"/>
            <ac:grpSpMk id="141" creationId="{9BAF78B6-0101-1E48-8D1D-248BCDA4D7F0}"/>
          </ac:grpSpMkLst>
        </pc:grpChg>
        <pc:grpChg chg="del">
          <ac:chgData name="Kulinich Bohdan" userId="48e65c9f34e137d0" providerId="LiveId" clId="{2B9A8967-7AC6-1C45-8DE0-68911D8D8566}" dt="2021-12-03T14:12:21.901" v="1170" actId="478"/>
          <ac:grpSpMkLst>
            <pc:docMk/>
            <pc:sldMk cId="3233142581" sldId="603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3T14:11:06.152" v="1153" actId="478"/>
          <ac:picMkLst>
            <pc:docMk/>
            <pc:sldMk cId="3233142581" sldId="603"/>
            <ac:picMk id="37" creationId="{0B279603-9AEA-4C40-A301-31C9DB103F05}"/>
          </ac:picMkLst>
        </pc:picChg>
        <pc:cxnChg chg="del">
          <ac:chgData name="Kulinich Bohdan" userId="48e65c9f34e137d0" providerId="LiveId" clId="{2B9A8967-7AC6-1C45-8DE0-68911D8D8566}" dt="2021-12-03T14:11:48.409" v="1160" actId="478"/>
          <ac:cxnSpMkLst>
            <pc:docMk/>
            <pc:sldMk cId="3233142581" sldId="603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3T14:12:01.824" v="1163" actId="478"/>
          <ac:cxnSpMkLst>
            <pc:docMk/>
            <pc:sldMk cId="3233142581" sldId="603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3T14:12:13.600" v="1167" actId="478"/>
          <ac:cxnSpMkLst>
            <pc:docMk/>
            <pc:sldMk cId="3233142581" sldId="603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3T14:11:55.244" v="1162" actId="478"/>
          <ac:cxnSpMkLst>
            <pc:docMk/>
            <pc:sldMk cId="3233142581" sldId="603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3T14:12:10.023" v="1165" actId="478"/>
          <ac:cxnSpMkLst>
            <pc:docMk/>
            <pc:sldMk cId="3233142581" sldId="603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3T14:12:11.879" v="1166" actId="478"/>
          <ac:cxnSpMkLst>
            <pc:docMk/>
            <pc:sldMk cId="3233142581" sldId="603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3T14:12:04.628" v="1164" actId="478"/>
          <ac:cxnSpMkLst>
            <pc:docMk/>
            <pc:sldMk cId="3233142581" sldId="603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3T14:11:52.431" v="1161" actId="478"/>
          <ac:cxnSpMkLst>
            <pc:docMk/>
            <pc:sldMk cId="3233142581" sldId="603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3T14:12:15.498" v="1168" actId="478"/>
          <ac:cxnSpMkLst>
            <pc:docMk/>
            <pc:sldMk cId="3233142581" sldId="603"/>
            <ac:cxnSpMk id="103" creationId="{10654AF0-B020-4C42-8537-1D8DED27FC05}"/>
          </ac:cxnSpMkLst>
        </pc:cxnChg>
        <pc:cxnChg chg="del">
          <ac:chgData name="Kulinich Bohdan" userId="48e65c9f34e137d0" providerId="LiveId" clId="{2B9A8967-7AC6-1C45-8DE0-68911D8D8566}" dt="2021-12-03T14:11:36.206" v="1159" actId="478"/>
          <ac:cxnSpMkLst>
            <pc:docMk/>
            <pc:sldMk cId="3233142581" sldId="603"/>
            <ac:cxnSpMk id="109" creationId="{7C69112E-2441-BE4A-B5DE-97E69FF022CD}"/>
          </ac:cxnSpMkLst>
        </pc:cxnChg>
      </pc:sldChg>
      <pc:sldChg chg="addSp delSp modSp new mod addAnim delAnim modAnim">
        <pc:chgData name="Kulinich Bohdan" userId="48e65c9f34e137d0" providerId="LiveId" clId="{2B9A8967-7AC6-1C45-8DE0-68911D8D8566}" dt="2021-12-03T17:48:00.601" v="1391" actId="478"/>
        <pc:sldMkLst>
          <pc:docMk/>
          <pc:sldMk cId="2488548241" sldId="604"/>
        </pc:sldMkLst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3" creationId="{71F783C8-5539-2345-98BF-05D8F8F0C22A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4" creationId="{9D0E5073-4583-A744-8AF8-1D9CCBFDAB9E}"/>
          </ac:spMkLst>
        </pc:spChg>
        <pc:spChg chg="add del mod">
          <ac:chgData name="Kulinich Bohdan" userId="48e65c9f34e137d0" providerId="LiveId" clId="{2B9A8967-7AC6-1C45-8DE0-68911D8D8566}" dt="2021-12-03T17:48:00.601" v="1391" actId="478"/>
          <ac:spMkLst>
            <pc:docMk/>
            <pc:sldMk cId="2488548241" sldId="604"/>
            <ac:spMk id="5" creationId="{9C5F041A-511F-024C-A089-304B0DB6266D}"/>
          </ac:spMkLst>
        </pc:spChg>
        <pc:picChg chg="add del mod">
          <ac:chgData name="Kulinich Bohdan" userId="48e65c9f34e137d0" providerId="LiveId" clId="{2B9A8967-7AC6-1C45-8DE0-68911D8D8566}" dt="2021-12-03T17:48:00.601" v="1391" actId="478"/>
          <ac:picMkLst>
            <pc:docMk/>
            <pc:sldMk cId="2488548241" sldId="604"/>
            <ac:picMk id="2" creationId="{EEF6A07C-D90E-2F4B-89B1-79A55082A6E5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8T08:05:56.029" v="8244" actId="14429"/>
        <pc:sldMkLst>
          <pc:docMk/>
          <pc:sldMk cId="2041340526" sldId="605"/>
        </pc:sldMkLst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3T19:17:38.731" v="1984" actId="20577"/>
          <ac:spMkLst>
            <pc:docMk/>
            <pc:sldMk cId="2041340526" sldId="605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5T14:00:57.338" v="6488" actId="207"/>
          <ac:spMkLst>
            <pc:docMk/>
            <pc:sldMk cId="2041340526" sldId="605"/>
            <ac:spMk id="7" creationId="{7DECDE1F-C6CA-6148-A096-5D2C9FF69C91}"/>
          </ac:spMkLst>
        </pc:spChg>
        <pc:spChg chg="add del mod">
          <ac:chgData name="Kulinich Bohdan" userId="48e65c9f34e137d0" providerId="LiveId" clId="{2B9A8967-7AC6-1C45-8DE0-68911D8D8566}" dt="2021-12-04T16:13:47.963" v="3550" actId="478"/>
          <ac:spMkLst>
            <pc:docMk/>
            <pc:sldMk cId="2041340526" sldId="605"/>
            <ac:spMk id="17" creationId="{84575709-12AF-1644-B783-051B086CE28F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1" creationId="{CBA97371-E727-B44D-B218-1594E8DD3003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5:59:33.382" v="3375" actId="1036"/>
          <ac:spMkLst>
            <pc:docMk/>
            <pc:sldMk cId="2041340526" sldId="605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6" creationId="{41C49B56-DAA0-A74F-87B1-6A3D1BBF9710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39" creationId="{3DE5D95A-9F18-B349-BED3-750CB362D1F2}"/>
          </ac:spMkLst>
        </pc:spChg>
        <pc:spChg chg="add mod">
          <ac:chgData name="Kulinich Bohdan" userId="48e65c9f34e137d0" providerId="LiveId" clId="{2B9A8967-7AC6-1C45-8DE0-68911D8D8566}" dt="2021-12-05T14:01:21.508" v="6494" actId="170"/>
          <ac:spMkLst>
            <pc:docMk/>
            <pc:sldMk cId="2041340526" sldId="605"/>
            <ac:spMk id="40" creationId="{FD7603E4-6389-E541-9FD5-F4340582F657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48" creationId="{A408734C-151F-7F4C-B674-E96B574F0ABB}"/>
          </ac:spMkLst>
        </pc:spChg>
        <pc:spChg chg="add del mod">
          <ac:chgData name="Kulinich Bohdan" userId="48e65c9f34e137d0" providerId="LiveId" clId="{2B9A8967-7AC6-1C45-8DE0-68911D8D8566}" dt="2021-12-03T20:48:47.424" v="2165"/>
          <ac:spMkLst>
            <pc:docMk/>
            <pc:sldMk cId="2041340526" sldId="605"/>
            <ac:spMk id="49" creationId="{D8067D8E-08F6-F14D-9D8F-19DC876C93E7}"/>
          </ac:spMkLst>
        </pc:spChg>
        <pc:spChg chg="add del mod">
          <ac:chgData name="Kulinich Bohdan" userId="48e65c9f34e137d0" providerId="LiveId" clId="{2B9A8967-7AC6-1C45-8DE0-68911D8D8566}" dt="2021-12-04T14:11:57.545" v="2838" actId="478"/>
          <ac:spMkLst>
            <pc:docMk/>
            <pc:sldMk cId="2041340526" sldId="605"/>
            <ac:spMk id="55" creationId="{667B97EA-DC34-1641-866A-BFA61E870176}"/>
          </ac:spMkLst>
        </pc:spChg>
        <pc:spChg chg="del">
          <ac:chgData name="Kulinich Bohdan" userId="48e65c9f34e137d0" providerId="LiveId" clId="{2B9A8967-7AC6-1C45-8DE0-68911D8D8566}" dt="2021-12-03T19:17:32.022" v="1962" actId="478"/>
          <ac:spMkLst>
            <pc:docMk/>
            <pc:sldMk cId="2041340526" sldId="605"/>
            <ac:spMk id="62" creationId="{73B0AD33-8233-AC46-9B60-1ED911EC60C2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69" creationId="{1C97835F-754E-494C-8770-EF46E5A93C1D}"/>
          </ac:spMkLst>
        </pc:spChg>
        <pc:spChg chg="add del mod">
          <ac:chgData name="Kulinich Bohdan" userId="48e65c9f34e137d0" providerId="LiveId" clId="{2B9A8967-7AC6-1C45-8DE0-68911D8D8566}" dt="2021-12-03T21:09:04.387" v="2691" actId="478"/>
          <ac:spMkLst>
            <pc:docMk/>
            <pc:sldMk cId="2041340526" sldId="605"/>
            <ac:spMk id="72" creationId="{6A0B4BEB-76C9-AE44-BFB2-600F31C46996}"/>
          </ac:spMkLst>
        </pc:spChg>
        <pc:spChg chg="add del mod">
          <ac:chgData name="Kulinich Bohdan" userId="48e65c9f34e137d0" providerId="LiveId" clId="{2B9A8967-7AC6-1C45-8DE0-68911D8D8566}" dt="2021-12-04T14:18:28.107" v="3031" actId="478"/>
          <ac:spMkLst>
            <pc:docMk/>
            <pc:sldMk cId="2041340526" sldId="605"/>
            <ac:spMk id="72" creationId="{EFADD8D8-A90A-D245-BA86-4CCB56C277DC}"/>
          </ac:spMkLst>
        </pc:spChg>
        <pc:spChg chg="add del mod">
          <ac:chgData name="Kulinich Bohdan" userId="48e65c9f34e137d0" providerId="LiveId" clId="{2B9A8967-7AC6-1C45-8DE0-68911D8D8566}" dt="2021-12-04T14:18:52.559" v="3042" actId="478"/>
          <ac:spMkLst>
            <pc:docMk/>
            <pc:sldMk cId="2041340526" sldId="605"/>
            <ac:spMk id="73" creationId="{633C0A95-7205-0745-89B2-BCA7B2193B21}"/>
          </ac:spMkLst>
        </pc:spChg>
        <pc:spChg chg="add del mod">
          <ac:chgData name="Kulinich Bohdan" userId="48e65c9f34e137d0" providerId="LiveId" clId="{2B9A8967-7AC6-1C45-8DE0-68911D8D8566}" dt="2021-12-03T21:05:55.890" v="2604" actId="478"/>
          <ac:spMkLst>
            <pc:docMk/>
            <pc:sldMk cId="2041340526" sldId="605"/>
            <ac:spMk id="74" creationId="{276D1962-7159-9749-A822-9E05045FEC52}"/>
          </ac:spMkLst>
        </pc:spChg>
        <pc:spChg chg="add del mod">
          <ac:chgData name="Kulinich Bohdan" userId="48e65c9f34e137d0" providerId="LiveId" clId="{2B9A8967-7AC6-1C45-8DE0-68911D8D8566}" dt="2021-12-04T14:19:04.311" v="3046" actId="478"/>
          <ac:spMkLst>
            <pc:docMk/>
            <pc:sldMk cId="2041340526" sldId="605"/>
            <ac:spMk id="74" creationId="{B033B15A-AD36-BC41-98E5-B41C99BFFCCA}"/>
          </ac:spMkLst>
        </pc:spChg>
        <pc:spChg chg="add del mod">
          <ac:chgData name="Kulinich Bohdan" userId="48e65c9f34e137d0" providerId="LiveId" clId="{2B9A8967-7AC6-1C45-8DE0-68911D8D8566}" dt="2021-12-04T14:19:24.703" v="3052" actId="478"/>
          <ac:spMkLst>
            <pc:docMk/>
            <pc:sldMk cId="2041340526" sldId="605"/>
            <ac:spMk id="75" creationId="{FF3B203A-1F0B-FE42-8A91-9E1B115C72A8}"/>
          </ac:spMkLst>
        </pc:spChg>
        <pc:spChg chg="add del mod">
          <ac:chgData name="Kulinich Bohdan" userId="48e65c9f34e137d0" providerId="LiveId" clId="{2B9A8967-7AC6-1C45-8DE0-68911D8D8566}" dt="2021-12-04T14:20:16.594" v="3103" actId="478"/>
          <ac:spMkLst>
            <pc:docMk/>
            <pc:sldMk cId="2041340526" sldId="605"/>
            <ac:spMk id="83" creationId="{8255A216-D29E-F34E-9F63-467A2E4989C8}"/>
          </ac:spMkLst>
        </pc:spChg>
        <pc:spChg chg="add del mod">
          <ac:chgData name="Kulinich Bohdan" userId="48e65c9f34e137d0" providerId="LiveId" clId="{2B9A8967-7AC6-1C45-8DE0-68911D8D8566}" dt="2021-12-04T14:21:09.407" v="3119" actId="478"/>
          <ac:spMkLst>
            <pc:docMk/>
            <pc:sldMk cId="2041340526" sldId="605"/>
            <ac:spMk id="89" creationId="{35880017-1413-4645-8D98-87543D78FB3C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1" creationId="{954D70AF-B0A9-FE43-B9A5-AF587EF9CD1B}"/>
          </ac:spMkLst>
        </pc:spChg>
        <pc:spChg chg="add del mod">
          <ac:chgData name="Kulinich Bohdan" userId="48e65c9f34e137d0" providerId="LiveId" clId="{2B9A8967-7AC6-1C45-8DE0-68911D8D8566}" dt="2021-12-04T14:22:04.333" v="3129" actId="478"/>
          <ac:spMkLst>
            <pc:docMk/>
            <pc:sldMk cId="2041340526" sldId="605"/>
            <ac:spMk id="93" creationId="{E88C1B1B-6A11-7E4D-B62C-A2765BEA55FE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4" creationId="{0BBC4594-0BC5-7F4A-A4F0-DCC290B0812C}"/>
          </ac:spMkLst>
        </pc:spChg>
        <pc:spChg chg="add del mod">
          <ac:chgData name="Kulinich Bohdan" userId="48e65c9f34e137d0" providerId="LiveId" clId="{2B9A8967-7AC6-1C45-8DE0-68911D8D8566}" dt="2021-12-04T14:22:31.864" v="3137" actId="478"/>
          <ac:spMkLst>
            <pc:docMk/>
            <pc:sldMk cId="2041340526" sldId="605"/>
            <ac:spMk id="95" creationId="{C84E52E8-1B84-5843-B267-C6350336025B}"/>
          </ac:spMkLst>
        </pc:spChg>
        <pc:spChg chg="add mod">
          <ac:chgData name="Kulinich Bohdan" userId="48e65c9f34e137d0" providerId="LiveId" clId="{2B9A8967-7AC6-1C45-8DE0-68911D8D8566}" dt="2021-12-04T14:18:26.309" v="3030" actId="164"/>
          <ac:spMkLst>
            <pc:docMk/>
            <pc:sldMk cId="2041340526" sldId="605"/>
            <ac:spMk id="96" creationId="{93911B0A-B6A4-AE49-A21C-BBE68495D107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8" creationId="{A02045DA-2CFE-F54F-9390-81595BFDD28F}"/>
          </ac:spMkLst>
        </pc:spChg>
        <pc:spChg chg="mod">
          <ac:chgData name="Kulinich Bohdan" userId="48e65c9f34e137d0" providerId="LiveId" clId="{2B9A8967-7AC6-1C45-8DE0-68911D8D8566}" dt="2021-12-04T14:18:30.267" v="3032"/>
          <ac:spMkLst>
            <pc:docMk/>
            <pc:sldMk cId="2041340526" sldId="605"/>
            <ac:spMk id="99" creationId="{283CBCDC-2C73-684E-A756-3B65913841C9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1" creationId="{E7A2428B-797D-DF45-8A86-B1D9D501DC04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2" creationId="{35345E2D-3FB6-D040-99AD-8225CEA86CAF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4" creationId="{D5D2E3D4-369B-C349-B883-28588CF76D0D}"/>
          </ac:spMkLst>
        </pc:spChg>
        <pc:spChg chg="mod">
          <ac:chgData name="Kulinich Bohdan" userId="48e65c9f34e137d0" providerId="LiveId" clId="{2B9A8967-7AC6-1C45-8DE0-68911D8D8566}" dt="2021-12-04T14:18:44.895" v="3037"/>
          <ac:spMkLst>
            <pc:docMk/>
            <pc:sldMk cId="2041340526" sldId="605"/>
            <ac:spMk id="105" creationId="{428FC142-C581-1942-B162-56C9E2B7B194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7" creationId="{524076A8-725D-B144-96FF-3D03B4B5C6AB}"/>
          </ac:spMkLst>
        </pc:spChg>
        <pc:spChg chg="mod">
          <ac:chgData name="Kulinich Bohdan" userId="48e65c9f34e137d0" providerId="LiveId" clId="{2B9A8967-7AC6-1C45-8DE0-68911D8D8566}" dt="2021-12-04T14:19:07.366" v="3048"/>
          <ac:spMkLst>
            <pc:docMk/>
            <pc:sldMk cId="2041340526" sldId="605"/>
            <ac:spMk id="108" creationId="{A30E67AE-9796-DE49-8D75-5D243B2B9CCA}"/>
          </ac:spMkLst>
        </pc:spChg>
        <pc:spChg chg="mod">
          <ac:chgData name="Kulinich Bohdan" userId="48e65c9f34e137d0" providerId="LiveId" clId="{2B9A8967-7AC6-1C45-8DE0-68911D8D8566}" dt="2021-12-04T14:21:02.035" v="3117" actId="14100"/>
          <ac:spMkLst>
            <pc:docMk/>
            <pc:sldMk cId="2041340526" sldId="605"/>
            <ac:spMk id="110" creationId="{79B7CDB0-32F4-2742-A9A8-50C074F68C0D}"/>
          </ac:spMkLst>
        </pc:spChg>
        <pc:spChg chg="mod">
          <ac:chgData name="Kulinich Bohdan" userId="48e65c9f34e137d0" providerId="LiveId" clId="{2B9A8967-7AC6-1C45-8DE0-68911D8D8566}" dt="2021-12-04T14:21:05.785" v="3118" actId="14100"/>
          <ac:spMkLst>
            <pc:docMk/>
            <pc:sldMk cId="2041340526" sldId="605"/>
            <ac:spMk id="111" creationId="{191C6446-B1A0-4846-9527-EE291C143245}"/>
          </ac:spMkLst>
        </pc:spChg>
        <pc:spChg chg="add mod">
          <ac:chgData name="Kulinich Bohdan" userId="48e65c9f34e137d0" providerId="LiveId" clId="{2B9A8967-7AC6-1C45-8DE0-68911D8D8566}" dt="2021-12-04T14:21:16.764" v="3120" actId="164"/>
          <ac:spMkLst>
            <pc:docMk/>
            <pc:sldMk cId="2041340526" sldId="605"/>
            <ac:spMk id="112" creationId="{7130FC6F-DB77-EF4F-B606-89A185361EC5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5" creationId="{FF4DAEDD-C41F-124D-92AC-8342B532EE9E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6" creationId="{D2401CD0-256C-D643-948D-70125B5BF70B}"/>
          </ac:spMkLst>
        </pc:spChg>
        <pc:spChg chg="mod">
          <ac:chgData name="Kulinich Bohdan" userId="48e65c9f34e137d0" providerId="LiveId" clId="{2B9A8967-7AC6-1C45-8DE0-68911D8D8566}" dt="2021-12-04T14:21:18.010" v="3121"/>
          <ac:spMkLst>
            <pc:docMk/>
            <pc:sldMk cId="2041340526" sldId="605"/>
            <ac:spMk id="117" creationId="{59B81F60-CBC5-1748-AB08-8871CF3432C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0" creationId="{99D75DAA-0917-EF43-8ECE-4CF55FD2EDAE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1" creationId="{C82FEEB8-AB6E-CE4F-B2D4-CEFD21E673D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2" creationId="{A1E79D7F-2EC8-5D4E-9F48-7E0643CC1ECC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5" creationId="{4772DEE3-1885-D744-8FD3-294404066008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6" creationId="{E171DD8C-C654-7E41-82DA-2179DA3F4CB1}"/>
          </ac:spMkLst>
        </pc:spChg>
        <pc:spChg chg="mod">
          <ac:chgData name="Kulinich Bohdan" userId="48e65c9f34e137d0" providerId="LiveId" clId="{2B9A8967-7AC6-1C45-8DE0-68911D8D8566}" dt="2021-12-04T14:21:54.542" v="3126"/>
          <ac:spMkLst>
            <pc:docMk/>
            <pc:sldMk cId="2041340526" sldId="605"/>
            <ac:spMk id="127" creationId="{93281267-581C-A548-AEEF-37BCD6F4A7CD}"/>
          </ac:spMkLst>
        </pc:spChg>
        <pc:spChg chg="mod">
          <ac:chgData name="Kulinich Bohdan" userId="48e65c9f34e137d0" providerId="LiveId" clId="{2B9A8967-7AC6-1C45-8DE0-68911D8D8566}" dt="2021-12-04T14:22:56.793" v="3148" actId="14100"/>
          <ac:spMkLst>
            <pc:docMk/>
            <pc:sldMk cId="2041340526" sldId="605"/>
            <ac:spMk id="130" creationId="{20AE553A-A180-5241-9357-19388893BC6B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1" creationId="{43D1EFB5-5EEE-0247-8A6A-0698C0D2127F}"/>
          </ac:spMkLst>
        </pc:spChg>
        <pc:spChg chg="mod">
          <ac:chgData name="Kulinich Bohdan" userId="48e65c9f34e137d0" providerId="LiveId" clId="{2B9A8967-7AC6-1C45-8DE0-68911D8D8566}" dt="2021-12-04T14:22:34.326" v="3138"/>
          <ac:spMkLst>
            <pc:docMk/>
            <pc:sldMk cId="2041340526" sldId="605"/>
            <ac:spMk id="132" creationId="{91D249E7-6EC3-9042-8DDC-D87C5C2C646B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5" creationId="{5DADABA9-6CA5-224B-B6D3-42692BDF1443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6" creationId="{C27A31F6-8F35-9F4E-8E08-F927DD60A736}"/>
          </ac:spMkLst>
        </pc:spChg>
        <pc:spChg chg="mod">
          <ac:chgData name="Kulinich Bohdan" userId="48e65c9f34e137d0" providerId="LiveId" clId="{2B9A8967-7AC6-1C45-8DE0-68911D8D8566}" dt="2021-12-04T14:22:59.925" v="3149"/>
          <ac:spMkLst>
            <pc:docMk/>
            <pc:sldMk cId="2041340526" sldId="605"/>
            <ac:spMk id="137" creationId="{EB9DA8CF-1AEF-1E41-ADFB-DE7B8D51CF6B}"/>
          </ac:spMkLst>
        </pc:spChg>
        <pc:spChg chg="add mod modVis">
          <ac:chgData name="Kulinich Bohdan" userId="48e65c9f34e137d0" providerId="LiveId" clId="{2B9A8967-7AC6-1C45-8DE0-68911D8D8566}" dt="2021-12-08T08:05:56.029" v="8244" actId="14429"/>
          <ac:spMkLst>
            <pc:docMk/>
            <pc:sldMk cId="2041340526" sldId="605"/>
            <ac:spMk id="138" creationId="{F777FAC0-9D33-EA45-85D2-58B99AB865B9}"/>
          </ac:spMkLst>
        </pc:spChg>
        <pc:spChg chg="add mod modVis">
          <ac:chgData name="Kulinich Bohdan" userId="48e65c9f34e137d0" providerId="LiveId" clId="{2B9A8967-7AC6-1C45-8DE0-68911D8D8566}" dt="2021-12-08T08:05:55.262" v="8243" actId="14429"/>
          <ac:spMkLst>
            <pc:docMk/>
            <pc:sldMk cId="2041340526" sldId="605"/>
            <ac:spMk id="139" creationId="{8A55ABF7-4032-2445-B2D0-032EEADDBAD2}"/>
          </ac:spMkLst>
        </pc:spChg>
        <pc:spChg chg="add mod modVis">
          <ac:chgData name="Kulinich Bohdan" userId="48e65c9f34e137d0" providerId="LiveId" clId="{2B9A8967-7AC6-1C45-8DE0-68911D8D8566}" dt="2021-12-08T08:05:54.631" v="8242" actId="14429"/>
          <ac:spMkLst>
            <pc:docMk/>
            <pc:sldMk cId="2041340526" sldId="605"/>
            <ac:spMk id="140" creationId="{C1DEDB85-79DF-B345-B9FD-ACF620F05FB2}"/>
          </ac:spMkLst>
        </pc:spChg>
        <pc:spChg chg="add mod modVis">
          <ac:chgData name="Kulinich Bohdan" userId="48e65c9f34e137d0" providerId="LiveId" clId="{2B9A8967-7AC6-1C45-8DE0-68911D8D8566}" dt="2021-12-08T08:05:54.097" v="8241" actId="14429"/>
          <ac:spMkLst>
            <pc:docMk/>
            <pc:sldMk cId="2041340526" sldId="605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5T14:00:19.845" v="6479" actId="20577"/>
          <ac:spMkLst>
            <pc:docMk/>
            <pc:sldMk cId="2041340526" sldId="605"/>
            <ac:spMk id="143" creationId="{F29922E0-C8DB-7245-8E09-9C8C0197AEA6}"/>
          </ac:spMkLst>
        </pc:s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3T19:17:32.022" v="1962" actId="478"/>
          <ac:grpSpMkLst>
            <pc:docMk/>
            <pc:sldMk cId="2041340526" sldId="605"/>
            <ac:grpSpMk id="8" creationId="{65821C63-D460-BE40-80EE-70640DD871E9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" creationId="{35AC4CAE-F9E6-44AF-9D6A-C1E187A200E7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5" creationId="{8B0460A0-ECFD-7B4B-81B9-E48C905FC72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50" creationId="{DDD080A3-4881-4727-8F16-9428A1DA3A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97" creationId="{5C04307D-AF19-F84A-9278-EF09096CC01B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0" creationId="{E90F787C-A866-0C4A-A539-C59305D90ED2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3" creationId="{F3664041-2A8D-3C4A-A648-DF9E55F86EA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06" creationId="{A8DEBC4B-0E7A-D647-9120-63D9043152CA}"/>
          </ac:grpSpMkLst>
        </pc:grpChg>
        <pc:grpChg chg="add mod">
          <ac:chgData name="Kulinich Bohdan" userId="48e65c9f34e137d0" providerId="LiveId" clId="{2B9A8967-7AC6-1C45-8DE0-68911D8D8566}" dt="2021-12-04T14:21:16.764" v="3120" actId="164"/>
          <ac:grpSpMkLst>
            <pc:docMk/>
            <pc:sldMk cId="2041340526" sldId="605"/>
            <ac:grpSpMk id="109" creationId="{3530FAAE-3D3A-D140-B2AF-A409685D1FE9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4:21:18.010" v="3121"/>
          <ac:grpSpMkLst>
            <pc:docMk/>
            <pc:sldMk cId="2041340526" sldId="605"/>
            <ac:grpSpMk id="114" creationId="{40FA0559-6989-1D42-AE4F-4D7106063AA5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19" creationId="{E22F796E-4EA4-0A41-AA8F-D59E09632C14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4:21:54.542" v="3126"/>
          <ac:grpSpMkLst>
            <pc:docMk/>
            <pc:sldMk cId="2041340526" sldId="605"/>
            <ac:grpSpMk id="124" creationId="{BC9ABD08-8201-844C-9E35-E00FB1885090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4:22:34.326" v="3138"/>
          <ac:grpSpMkLst>
            <pc:docMk/>
            <pc:sldMk cId="2041340526" sldId="605"/>
            <ac:grpSpMk id="129" creationId="{8DBA7800-50FF-8F42-AE46-7DCD75235B46}"/>
          </ac:grpSpMkLst>
        </pc:grpChg>
        <pc:grpChg chg="add mod">
          <ac:chgData name="Kulinich Bohdan" userId="48e65c9f34e137d0" providerId="LiveId" clId="{2B9A8967-7AC6-1C45-8DE0-68911D8D8566}" dt="2021-12-04T15:59:33.382" v="3375" actId="1036"/>
          <ac:grpSpMkLst>
            <pc:docMk/>
            <pc:sldMk cId="2041340526" sldId="605"/>
            <ac:grpSpMk id="133" creationId="{E197DFB3-874A-8940-9CA8-F349B8E1498D}"/>
          </ac:grpSpMkLst>
        </pc:grpChg>
        <pc:grpChg chg="mod">
          <ac:chgData name="Kulinich Bohdan" userId="48e65c9f34e137d0" providerId="LiveId" clId="{2B9A8967-7AC6-1C45-8DE0-68911D8D8566}" dt="2021-12-04T14:22:59.925" v="3149"/>
          <ac:grpSpMkLst>
            <pc:docMk/>
            <pc:sldMk cId="2041340526" sldId="605"/>
            <ac:grpSpMk id="134" creationId="{2D3B33A2-18AE-CD46-BE3F-B557A01C0773}"/>
          </ac:grpSpMkLst>
        </pc:grpChg>
        <pc:picChg chg="add del mod">
          <ac:chgData name="Kulinich Bohdan" userId="48e65c9f34e137d0" providerId="LiveId" clId="{2B9A8967-7AC6-1C45-8DE0-68911D8D8566}" dt="2021-12-03T21:13:25.222" v="2722" actId="478"/>
          <ac:picMkLst>
            <pc:docMk/>
            <pc:sldMk cId="2041340526" sldId="605"/>
            <ac:picMk id="11" creationId="{D430ABA0-ED1A-B54D-BB43-8A752DCA148D}"/>
          </ac:picMkLst>
        </pc:picChg>
        <pc:picChg chg="add del mod">
          <ac:chgData name="Kulinich Bohdan" userId="48e65c9f34e137d0" providerId="LiveId" clId="{2B9A8967-7AC6-1C45-8DE0-68911D8D8566}" dt="2021-12-03T21:13:23.717" v="2721" actId="478"/>
          <ac:picMkLst>
            <pc:docMk/>
            <pc:sldMk cId="2041340526" sldId="605"/>
            <ac:picMk id="13" creationId="{108CEFA2-E32B-874C-8A3A-B3B101C663C7}"/>
          </ac:picMkLst>
        </pc:picChg>
        <pc:picChg chg="add del mod">
          <ac:chgData name="Kulinich Bohdan" userId="48e65c9f34e137d0" providerId="LiveId" clId="{2B9A8967-7AC6-1C45-8DE0-68911D8D8566}" dt="2021-12-03T20:55:55.246" v="2436" actId="478"/>
          <ac:picMkLst>
            <pc:docMk/>
            <pc:sldMk cId="2041340526" sldId="605"/>
            <ac:picMk id="15" creationId="{2F20607E-C765-F743-A5AF-D15BD60E2D15}"/>
          </ac:picMkLst>
        </pc:picChg>
        <pc:picChg chg="add del mod">
          <ac:chgData name="Kulinich Bohdan" userId="48e65c9f34e137d0" providerId="LiveId" clId="{2B9A8967-7AC6-1C45-8DE0-68911D8D8566}" dt="2021-12-03T21:03:05.552" v="2492" actId="478"/>
          <ac:picMkLst>
            <pc:docMk/>
            <pc:sldMk cId="2041340526" sldId="605"/>
            <ac:picMk id="23" creationId="{4725DA25-1EB9-514B-A48D-98A3ED53A279}"/>
          </ac:picMkLst>
        </pc:picChg>
        <pc:picChg chg="add del mod">
          <ac:chgData name="Kulinich Bohdan" userId="48e65c9f34e137d0" providerId="LiveId" clId="{2B9A8967-7AC6-1C45-8DE0-68911D8D8566}" dt="2021-12-03T21:03:54.785" v="2541" actId="478"/>
          <ac:picMkLst>
            <pc:docMk/>
            <pc:sldMk cId="2041340526" sldId="605"/>
            <ac:picMk id="25" creationId="{EF733205-266F-B448-BDA4-6192D50B1472}"/>
          </ac:picMkLst>
        </pc:picChg>
        <pc:picChg chg="del">
          <ac:chgData name="Kulinich Bohdan" userId="48e65c9f34e137d0" providerId="LiveId" clId="{2B9A8967-7AC6-1C45-8DE0-68911D8D8566}" dt="2021-12-03T19:17:32.022" v="1962" actId="478"/>
          <ac:picMkLst>
            <pc:docMk/>
            <pc:sldMk cId="2041340526" sldId="605"/>
            <ac:picMk id="30" creationId="{1A8C90BD-C9F6-9A45-B182-44E5EC27FBA1}"/>
          </ac:picMkLst>
        </pc:picChg>
        <pc:picChg chg="add del mod">
          <ac:chgData name="Kulinich Bohdan" userId="48e65c9f34e137d0" providerId="LiveId" clId="{2B9A8967-7AC6-1C45-8DE0-68911D8D8566}" dt="2021-12-03T21:13:17.523" v="2720" actId="478"/>
          <ac:picMkLst>
            <pc:docMk/>
            <pc:sldMk cId="2041340526" sldId="605"/>
            <ac:picMk id="76" creationId="{7413FBC1-A794-C04B-8C5E-023A497F6DD9}"/>
          </ac:picMkLst>
        </pc:picChg>
        <pc:picChg chg="add mod">
          <ac:chgData name="Kulinich Bohdan" userId="48e65c9f34e137d0" providerId="LiveId" clId="{2B9A8967-7AC6-1C45-8DE0-68911D8D8566}" dt="2021-12-05T14:00:04.222" v="6407"/>
          <ac:picMkLst>
            <pc:docMk/>
            <pc:sldMk cId="2041340526" sldId="605"/>
            <ac:picMk id="142" creationId="{8E369477-3711-9248-A746-5BC92DB0A0FF}"/>
          </ac:picMkLst>
        </pc:pic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39" creationId="{46C84741-0AC2-495B-9241-516F126A617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4" creationId="{169CA455-0937-4F43-BE7F-B375DD0A1BC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6" creationId="{81C5979D-DB0D-F14C-94BE-953507F1CAB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7" creationId="{8CC9477D-62E4-C748-AECF-FB381A01E66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8" creationId="{A3D16A8F-2E8F-8A46-8739-821C3604F82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59" creationId="{53C2BEC8-76C6-A747-B2E7-513C8E27FB3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0" creationId="{50E06BA3-6FEF-0D4E-98D9-EE117233A2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1" creationId="{5D74A9A2-B8E2-7C4F-BDE7-25FB662692CB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2" creationId="{FCF48A3B-DC8C-864A-A95F-773993AD240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3" creationId="{FF99A96C-04A5-C044-87F1-75E6A0E0F76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4" creationId="{FBCE50A3-A66C-BD47-95C6-BA94DD3CF29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5" creationId="{5320AFF3-494B-A949-B282-3D50EE190F8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6" creationId="{1ECC8443-A7FF-5F46-BFC1-E3B88EE8030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7" creationId="{17E46B30-0C07-D04F-87D7-D0854FD40DAE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68" creationId="{FD0C621C-63C1-2140-AD28-688A2289D00A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0" creationId="{BDBDA1F1-C9AE-C542-B571-6E9404FFBEA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1" creationId="{A75292A3-AEF3-0B4D-BA31-9256F082F9CB}"/>
          </ac:cxnSpMkLst>
        </pc:cxnChg>
        <pc:cxnChg chg="add del mod">
          <ac:chgData name="Kulinich Bohdan" userId="48e65c9f34e137d0" providerId="LiveId" clId="{2B9A8967-7AC6-1C45-8DE0-68911D8D8566}" dt="2021-12-03T21:05:35.849" v="2601" actId="478"/>
          <ac:cxnSpMkLst>
            <pc:docMk/>
            <pc:sldMk cId="2041340526" sldId="605"/>
            <ac:cxnSpMk id="73" creationId="{47CE0AEB-B1A3-6249-9164-7C9E189AA9F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6" creationId="{3F8B8CAE-A073-8F48-AF6D-A79F05419DC6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7" creationId="{47CC8E76-A07F-9049-9FDA-EC503A773E8E}"/>
          </ac:cxnSpMkLst>
        </pc:cxnChg>
        <pc:cxnChg chg="add del mod">
          <ac:chgData name="Kulinich Bohdan" userId="48e65c9f34e137d0" providerId="LiveId" clId="{2B9A8967-7AC6-1C45-8DE0-68911D8D8566}" dt="2021-12-03T21:08:41.663" v="2685" actId="478"/>
          <ac:cxnSpMkLst>
            <pc:docMk/>
            <pc:sldMk cId="2041340526" sldId="605"/>
            <ac:cxnSpMk id="77" creationId="{AF7778E5-34DD-8C41-AB70-B25663EA9020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8" creationId="{F3521AB0-EF14-A749-9B49-DF625A8206A3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79" creationId="{806C0059-BED6-7747-8159-028F252D119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0" creationId="{DC563DAD-0DE1-E146-8617-8BA8A4FBEF41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1" creationId="{DA2DFE74-79E0-E34F-954C-0DB10273BAED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2" creationId="{D971AC9C-6722-3A44-8A5D-F642088542E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4" creationId="{22106631-EE47-6D43-AA0D-499986831D2F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5" creationId="{23186B1C-B2A1-0A42-B688-98A02A3CDBC8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6" creationId="{A1C0965F-E235-F241-802F-8051C74A0DBC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7" creationId="{17432606-B74A-3446-A713-8FE4191FF5B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88" creationId="{3058FA6A-41AD-C849-893B-B50EFC692217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0" creationId="{44E1B4D7-834C-374A-90F5-00B0C8E616D2}"/>
          </ac:cxnSpMkLst>
        </pc:cxnChg>
        <pc:cxnChg chg="add mod">
          <ac:chgData name="Kulinich Bohdan" userId="48e65c9f34e137d0" providerId="LiveId" clId="{2B9A8967-7AC6-1C45-8DE0-68911D8D8566}" dt="2021-12-04T15:59:33.382" v="3375" actId="1036"/>
          <ac:cxnSpMkLst>
            <pc:docMk/>
            <pc:sldMk cId="2041340526" sldId="605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916782959" sldId="606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533860117" sldId="607"/>
        </pc:sldMkLst>
      </pc:sldChg>
      <pc:sldChg chg="addSp delSp modSp add mod modTransition modAnim">
        <pc:chgData name="Kulinich Bohdan" userId="48e65c9f34e137d0" providerId="LiveId" clId="{2B9A8967-7AC6-1C45-8DE0-68911D8D8566}" dt="2021-12-08T08:28:38.626" v="8246" actId="14429"/>
        <pc:sldMkLst>
          <pc:docMk/>
          <pc:sldMk cId="3952758720" sldId="608"/>
        </pc:sldMkLst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4T19:07:10.048" v="4568" actId="20577"/>
          <ac:spMkLst>
            <pc:docMk/>
            <pc:sldMk cId="3952758720" sldId="608"/>
            <ac:spMk id="6" creationId="{C455324C-6A9E-440D-AAF7-47FB99AD2433}"/>
          </ac:spMkLst>
        </pc:spChg>
        <pc:spChg chg="add mod modVis">
          <ac:chgData name="Kulinich Bohdan" userId="48e65c9f34e137d0" providerId="LiveId" clId="{2B9A8967-7AC6-1C45-8DE0-68911D8D8566}" dt="2021-12-08T08:28:38.626" v="8246" actId="14429"/>
          <ac:spMkLst>
            <pc:docMk/>
            <pc:sldMk cId="3952758720" sldId="608"/>
            <ac:spMk id="7" creationId="{81AE641A-8D1F-1E49-9BA7-0B3492F6D7E4}"/>
          </ac:spMkLst>
        </pc:spChg>
        <pc:spChg chg="add del mod">
          <ac:chgData name="Kulinich Bohdan" userId="48e65c9f34e137d0" providerId="LiveId" clId="{2B9A8967-7AC6-1C45-8DE0-68911D8D8566}" dt="2021-12-04T18:27:42.306" v="4278" actId="478"/>
          <ac:spMkLst>
            <pc:docMk/>
            <pc:sldMk cId="3952758720" sldId="608"/>
            <ac:spMk id="8" creationId="{C70E2C6F-AAEA-C74D-A873-8249F4F3362B}"/>
          </ac:spMkLst>
        </pc:spChg>
        <pc:spChg chg="add mod">
          <ac:chgData name="Kulinich Bohdan" userId="48e65c9f34e137d0" providerId="LiveId" clId="{2B9A8967-7AC6-1C45-8DE0-68911D8D8566}" dt="2021-12-04T18:42:34.430" v="4478" actId="207"/>
          <ac:spMkLst>
            <pc:docMk/>
            <pc:sldMk cId="3952758720" sldId="608"/>
            <ac:spMk id="12" creationId="{30A203E6-DD94-4E45-AC4A-F29F36CF0B04}"/>
          </ac:spMkLst>
        </pc:spChg>
        <pc:spChg chg="add mod">
          <ac:chgData name="Kulinich Bohdan" userId="48e65c9f34e137d0" providerId="LiveId" clId="{2B9A8967-7AC6-1C45-8DE0-68911D8D8566}" dt="2021-12-04T18:42:22.209" v="4477" actId="167"/>
          <ac:spMkLst>
            <pc:docMk/>
            <pc:sldMk cId="3952758720" sldId="608"/>
            <ac:spMk id="17" creationId="{E5FDC1CA-B985-D049-B6BE-4052B1061126}"/>
          </ac:spMkLst>
        </pc:spChg>
        <pc:spChg chg="add mod">
          <ac:chgData name="Kulinich Bohdan" userId="48e65c9f34e137d0" providerId="LiveId" clId="{2B9A8967-7AC6-1C45-8DE0-68911D8D8566}" dt="2021-12-04T18:44:03.339" v="4495" actId="20577"/>
          <ac:spMkLst>
            <pc:docMk/>
            <pc:sldMk cId="3952758720" sldId="608"/>
            <ac:spMk id="18" creationId="{DDCFA240-3C8F-8141-BFE6-C19D58DF5EF4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2" creationId="{F33D6B24-92EB-2D4B-A8D5-032071613EE1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4T16:18:25.120" v="3645" actId="478"/>
          <ac:spMkLst>
            <pc:docMk/>
            <pc:sldMk cId="3952758720" sldId="608"/>
            <ac:spMk id="40" creationId="{FD7603E4-6389-E541-9FD5-F4340582F657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8" creationId="{F777FAC0-9D33-EA45-85D2-58B99AB865B9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39" creationId="{8A55ABF7-4032-2445-B2D0-032EEADDBAD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0" creationId="{C1DEDB85-79DF-B345-B9FD-ACF620F05FB2}"/>
          </ac:spMkLst>
        </pc:spChg>
        <pc:spChg chg="mod">
          <ac:chgData name="Kulinich Bohdan" userId="48e65c9f34e137d0" providerId="LiveId" clId="{2B9A8967-7AC6-1C45-8DE0-68911D8D8566}" dt="2021-12-04T16:02:00.519" v="3478" actId="1035"/>
          <ac:spMkLst>
            <pc:docMk/>
            <pc:sldMk cId="3952758720" sldId="608"/>
            <ac:spMk id="141" creationId="{B65870B7-E012-DB46-A805-9F059488B6C4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2" creationId="{4BE2B17E-6805-C043-B1BA-3CAAE5F81400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3" creationId="{9316887D-C4F1-0A4E-A94F-001416CAE42F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4" creationId="{3CB549D7-1BB3-364A-84ED-96905DC50162}"/>
          </ac:spMkLst>
        </pc:spChg>
        <pc:spChg chg="add mod">
          <ac:chgData name="Kulinich Bohdan" userId="48e65c9f34e137d0" providerId="LiveId" clId="{2B9A8967-7AC6-1C45-8DE0-68911D8D8566}" dt="2021-12-04T16:45:09.702" v="3789" actId="1036"/>
          <ac:spMkLst>
            <pc:docMk/>
            <pc:sldMk cId="3952758720" sldId="608"/>
            <ac:spMk id="145" creationId="{E0ED2506-5E61-3F43-9530-71CF05B8F64E}"/>
          </ac:spMkLst>
        </pc:spChg>
        <pc:spChg chg="add mod">
          <ac:chgData name="Kulinich Bohdan" userId="48e65c9f34e137d0" providerId="LiveId" clId="{2B9A8967-7AC6-1C45-8DE0-68911D8D8566}" dt="2021-12-04T17:52:07.974" v="3969" actId="167"/>
          <ac:spMkLst>
            <pc:docMk/>
            <pc:sldMk cId="3952758720" sldId="608"/>
            <ac:spMk id="147" creationId="{4880FCBA-458B-FC49-892B-0F7445D42D19}"/>
          </ac:spMkLst>
        </pc:spChg>
        <pc:spChg chg="add mod">
          <ac:chgData name="Kulinich Bohdan" userId="48e65c9f34e137d0" providerId="LiveId" clId="{2B9A8967-7AC6-1C45-8DE0-68911D8D8566}" dt="2021-12-04T18:26:13.771" v="4272" actId="167"/>
          <ac:spMkLst>
            <pc:docMk/>
            <pc:sldMk cId="3952758720" sldId="608"/>
            <ac:spMk id="148" creationId="{2A1E957C-45D8-6248-962A-7B5666DC126D}"/>
          </ac:spMkLst>
        </pc:spChg>
        <pc:spChg chg="add mod">
          <ac:chgData name="Kulinich Bohdan" userId="48e65c9f34e137d0" providerId="LiveId" clId="{2B9A8967-7AC6-1C45-8DE0-68911D8D8566}" dt="2021-12-04T18:31:37.158" v="4311" actId="207"/>
          <ac:spMkLst>
            <pc:docMk/>
            <pc:sldMk cId="3952758720" sldId="608"/>
            <ac:spMk id="149" creationId="{7D6DFE18-94EA-F445-AF57-D9C296E67761}"/>
          </ac:spMkLst>
        </pc:spChg>
        <pc:spChg chg="add mod">
          <ac:chgData name="Kulinich Bohdan" userId="48e65c9f34e137d0" providerId="LiveId" clId="{2B9A8967-7AC6-1C45-8DE0-68911D8D8566}" dt="2021-12-04T18:32:44.866" v="4322" actId="404"/>
          <ac:spMkLst>
            <pc:docMk/>
            <pc:sldMk cId="3952758720" sldId="608"/>
            <ac:spMk id="150" creationId="{D91193E1-D796-204E-813D-799951BBB88E}"/>
          </ac:spMkLst>
        </pc:spChg>
        <pc:spChg chg="add mod">
          <ac:chgData name="Kulinich Bohdan" userId="48e65c9f34e137d0" providerId="LiveId" clId="{2B9A8967-7AC6-1C45-8DE0-68911D8D8566}" dt="2021-12-04T18:40:12.345" v="4408" actId="14100"/>
          <ac:spMkLst>
            <pc:docMk/>
            <pc:sldMk cId="3952758720" sldId="608"/>
            <ac:spMk id="156" creationId="{458A4147-F03A-1A46-887B-9703F66B51C7}"/>
          </ac:spMkLst>
        </pc:spChg>
        <pc:spChg chg="add mod">
          <ac:chgData name="Kulinich Bohdan" userId="48e65c9f34e137d0" providerId="LiveId" clId="{2B9A8967-7AC6-1C45-8DE0-68911D8D8566}" dt="2021-12-04T18:40:33.912" v="4411" actId="14100"/>
          <ac:spMkLst>
            <pc:docMk/>
            <pc:sldMk cId="3952758720" sldId="608"/>
            <ac:spMk id="157" creationId="{EB9455E2-B7EE-D245-86B9-2F1776FF1E13}"/>
          </ac:spMkLst>
        </pc:spChg>
        <pc:spChg chg="add mod">
          <ac:chgData name="Kulinich Bohdan" userId="48e65c9f34e137d0" providerId="LiveId" clId="{2B9A8967-7AC6-1C45-8DE0-68911D8D8566}" dt="2021-12-04T18:44:30.189" v="4511" actId="20577"/>
          <ac:spMkLst>
            <pc:docMk/>
            <pc:sldMk cId="3952758720" sldId="608"/>
            <ac:spMk id="158" creationId="{2872C2B0-611F-AC45-96DC-ABE0A49B8DDC}"/>
          </ac:spMkLst>
        </pc:spChg>
        <pc:spChg chg="add mod">
          <ac:chgData name="Kulinich Bohdan" userId="48e65c9f34e137d0" providerId="LiveId" clId="{2B9A8967-7AC6-1C45-8DE0-68911D8D8566}" dt="2021-12-04T18:44:53.292" v="4517" actId="1038"/>
          <ac:spMkLst>
            <pc:docMk/>
            <pc:sldMk cId="3952758720" sldId="608"/>
            <ac:spMk id="159" creationId="{4B6001A5-038B-8842-9248-7AA8123A28A7}"/>
          </ac:spMkLst>
        </pc:spChg>
        <pc:spChg chg="add mod">
          <ac:chgData name="Kulinich Bohdan" userId="48e65c9f34e137d0" providerId="LiveId" clId="{2B9A8967-7AC6-1C45-8DE0-68911D8D8566}" dt="2021-12-04T18:45:09.631" v="4523" actId="1035"/>
          <ac:spMkLst>
            <pc:docMk/>
            <pc:sldMk cId="3952758720" sldId="608"/>
            <ac:spMk id="160" creationId="{D5EF1D01-FAE6-204D-B59F-879F26F99378}"/>
          </ac:spMkLst>
        </pc:s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" creationId="{35AC4CAE-F9E6-44AF-9D6A-C1E187A200E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5" creationId="{8B0460A0-ECFD-7B4B-81B9-E48C905FC725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6" creationId="{7B05BF7B-97C0-1A44-88BD-54AF5F6E83F7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3" creationId="{74E891CE-9291-418C-B5E7-EFAC83A0F70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47" creationId="{59B4CEDF-AE98-450B-A6B0-F0B52E37548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50" creationId="{DDD080A3-4881-4727-8F16-9428A1DA3A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97" creationId="{5C04307D-AF19-F84A-9278-EF09096CC01B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0" creationId="{E90F787C-A866-0C4A-A539-C59305D90ED2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3" creationId="{F3664041-2A8D-3C4A-A648-DF9E55F86EA0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06" creationId="{A8DEBC4B-0E7A-D647-9120-63D9043152CA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3" creationId="{782B8BBA-4D4E-454A-9481-5CE9716367FD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18" creationId="{43FBBB60-0CAF-614C-8F0F-BD0E47C0800C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3" creationId="{D0F97DD2-730A-F842-BBD5-99ACEF1F2DB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28" creationId="{91596EFE-487F-734E-BD23-4D2BCE517241}"/>
          </ac:grpSpMkLst>
        </pc:grpChg>
        <pc:grpChg chg="mod">
          <ac:chgData name="Kulinich Bohdan" userId="48e65c9f34e137d0" providerId="LiveId" clId="{2B9A8967-7AC6-1C45-8DE0-68911D8D8566}" dt="2021-12-04T16:02:00.519" v="3478" actId="1035"/>
          <ac:grpSpMkLst>
            <pc:docMk/>
            <pc:sldMk cId="3952758720" sldId="608"/>
            <ac:grpSpMk id="133" creationId="{E197DFB3-874A-8940-9CA8-F349B8E1498D}"/>
          </ac:grpSpMkLst>
        </pc:grpChg>
        <pc:grpChg chg="add del mod">
          <ac:chgData name="Kulinich Bohdan" userId="48e65c9f34e137d0" providerId="LiveId" clId="{2B9A8967-7AC6-1C45-8DE0-68911D8D8566}" dt="2021-12-04T18:36:44.469" v="4377" actId="478"/>
          <ac:grpSpMkLst>
            <pc:docMk/>
            <pc:sldMk cId="3952758720" sldId="608"/>
            <ac:grpSpMk id="152" creationId="{4E5593A6-D877-9A41-A420-F0EE47F33EB7}"/>
          </ac:grpSpMkLst>
        </pc:grpChg>
        <pc:picChg chg="add mod">
          <ac:chgData name="Kulinich Bohdan" userId="48e65c9f34e137d0" providerId="LiveId" clId="{2B9A8967-7AC6-1C45-8DE0-68911D8D8566}" dt="2021-12-04T17:52:07.974" v="3969" actId="167"/>
          <ac:picMkLst>
            <pc:docMk/>
            <pc:sldMk cId="3952758720" sldId="608"/>
            <ac:picMk id="146" creationId="{93E29F43-F66A-D049-A835-BCD5CB032521}"/>
          </ac:picMkLst>
        </pc:pic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27" creationId="{BC4E196F-0BF0-A14E-89D5-C4A190A19BB0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6" creationId="{D464114E-77B4-1447-AE30-6AA5A1DCB7D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7" creationId="{8B92EFF2-EFCE-4B7C-B1C4-045019B37F6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8" creationId="{D8919CE4-5155-4C36-9512-1F2014DE6675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39" creationId="{46C84741-0AC2-495B-9241-516F126A617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2" creationId="{5419398A-13E7-3F4F-A9E2-9896EEC7D45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4" creationId="{169CA455-0937-4F43-BE7F-B375DD0A1BCF}"/>
          </ac:cxnSpMkLst>
        </pc:cxnChg>
        <pc:cxnChg chg="mod">
          <ac:chgData name="Kulinich Bohdan" userId="48e65c9f34e137d0" providerId="LiveId" clId="{2B9A8967-7AC6-1C45-8DE0-68911D8D8566}" dt="2021-12-05T14:41:57.686" v="6558" actId="208"/>
          <ac:cxnSpMkLst>
            <pc:docMk/>
            <pc:sldMk cId="3952758720" sldId="608"/>
            <ac:cxnSpMk id="56" creationId="{81C5979D-DB0D-F14C-94BE-953507F1CAB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7" creationId="{8CC9477D-62E4-C748-AECF-FB381A01E66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58" creationId="{A3D16A8F-2E8F-8A46-8739-821C3604F828}"/>
          </ac:cxnSpMkLst>
        </pc:cxnChg>
        <pc:cxnChg chg="mod">
          <ac:chgData name="Kulinich Bohdan" userId="48e65c9f34e137d0" providerId="LiveId" clId="{2B9A8967-7AC6-1C45-8DE0-68911D8D8566}" dt="2021-12-04T18:37:16.098" v="4379" actId="166"/>
          <ac:cxnSpMkLst>
            <pc:docMk/>
            <pc:sldMk cId="3952758720" sldId="608"/>
            <ac:cxnSpMk id="59" creationId="{53C2BEC8-76C6-A747-B2E7-513C8E27FB3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0" creationId="{50E06BA3-6FEF-0D4E-98D9-EE117233A2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1" creationId="{5D74A9A2-B8E2-7C4F-BDE7-25FB662692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2" creationId="{FCF48A3B-DC8C-864A-A95F-773993AD2406}"/>
          </ac:cxnSpMkLst>
        </pc:cxnChg>
        <pc:cxnChg chg="mod">
          <ac:chgData name="Kulinich Bohdan" userId="48e65c9f34e137d0" providerId="LiveId" clId="{2B9A8967-7AC6-1C45-8DE0-68911D8D8566}" dt="2021-12-04T18:37:34.845" v="4381" actId="208"/>
          <ac:cxnSpMkLst>
            <pc:docMk/>
            <pc:sldMk cId="3952758720" sldId="608"/>
            <ac:cxnSpMk id="63" creationId="{FF99A96C-04A5-C044-87F1-75E6A0E0F76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4" creationId="{FBCE50A3-A66C-BD47-95C6-BA94DD3CF29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5" creationId="{5320AFF3-494B-A949-B282-3D50EE190F8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6" creationId="{1ECC8443-A7FF-5F46-BFC1-E3B88EE8030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7" creationId="{17E46B30-0C07-D04F-87D7-D0854FD40DA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68" creationId="{FD0C621C-63C1-2140-AD28-688A2289D00A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0" creationId="{BDBDA1F1-C9AE-C542-B571-6E9404FFBEA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1" creationId="{A75292A3-AEF3-0B4D-BA31-9256F082F9CB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6" creationId="{3F8B8CAE-A073-8F48-AF6D-A79F05419DC6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7" creationId="{47CC8E76-A07F-9049-9FDA-EC503A773E8E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8" creationId="{F3521AB0-EF14-A749-9B49-DF625A8206A3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79" creationId="{806C0059-BED6-7747-8159-028F252D119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0" creationId="{DC563DAD-0DE1-E146-8617-8BA8A4FBEF41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1" creationId="{DA2DFE74-79E0-E34F-954C-0DB10273BAED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2" creationId="{D971AC9C-6722-3A44-8A5D-F642088542E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4" creationId="{22106631-EE47-6D43-AA0D-499986831D2F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5" creationId="{23186B1C-B2A1-0A42-B688-98A02A3CDBC8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6" creationId="{A1C0965F-E235-F241-802F-8051C74A0DBC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7" creationId="{17432606-B74A-3446-A713-8FE4191FF5B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88" creationId="{3058FA6A-41AD-C849-893B-B50EFC692217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0" creationId="{44E1B4D7-834C-374A-90F5-00B0C8E616D2}"/>
          </ac:cxnSpMkLst>
        </pc:cxnChg>
        <pc:cxnChg chg="mod">
          <ac:chgData name="Kulinich Bohdan" userId="48e65c9f34e137d0" providerId="LiveId" clId="{2B9A8967-7AC6-1C45-8DE0-68911D8D8566}" dt="2021-12-04T16:02:00.519" v="3478" actId="1035"/>
          <ac:cxnSpMkLst>
            <pc:docMk/>
            <pc:sldMk cId="3952758720" sldId="608"/>
            <ac:cxnSpMk id="92" creationId="{FE984AE4-74E0-4D4F-A7AD-18784FFB5F4C}"/>
          </ac:cxnSpMkLst>
        </pc:cxnChg>
        <pc:cxnChg chg="add mod">
          <ac:chgData name="Kulinich Bohdan" userId="48e65c9f34e137d0" providerId="LiveId" clId="{2B9A8967-7AC6-1C45-8DE0-68911D8D8566}" dt="2021-12-04T18:37:37.097" v="4382" actId="208"/>
          <ac:cxnSpMkLst>
            <pc:docMk/>
            <pc:sldMk cId="3952758720" sldId="608"/>
            <ac:cxnSpMk id="151" creationId="{F837DADD-7B1C-324A-B71A-40DF7FE843B2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3" creationId="{708C5DEE-1C57-B943-BFC7-5A19298E8B36}"/>
          </ac:cxnSpMkLst>
        </pc:cxnChg>
        <pc:cxnChg chg="mod">
          <ac:chgData name="Kulinich Bohdan" userId="48e65c9f34e137d0" providerId="LiveId" clId="{2B9A8967-7AC6-1C45-8DE0-68911D8D8566}" dt="2021-12-04T18:35:40.903" v="4330"/>
          <ac:cxnSpMkLst>
            <pc:docMk/>
            <pc:sldMk cId="3952758720" sldId="608"/>
            <ac:cxnSpMk id="154" creationId="{D1DCCFB4-241A-C846-8F0B-6F0642762409}"/>
          </ac:cxnSpMkLst>
        </pc:cxnChg>
        <pc:cxnChg chg="add mod">
          <ac:chgData name="Kulinich Bohdan" userId="48e65c9f34e137d0" providerId="LiveId" clId="{2B9A8967-7AC6-1C45-8DE0-68911D8D8566}" dt="2021-12-04T18:41:08.244" v="4419" actId="208"/>
          <ac:cxnSpMkLst>
            <pc:docMk/>
            <pc:sldMk cId="3952758720" sldId="608"/>
            <ac:cxnSpMk id="155" creationId="{C2DE2D02-C6A4-C340-857D-77AA26C869D1}"/>
          </ac:cxnSpMkLst>
        </pc:cxnChg>
      </pc:sldChg>
      <pc:sldChg chg="addSp delSp modSp add mod modTransition delAnim modAnim">
        <pc:chgData name="Kulinich Bohdan" userId="48e65c9f34e137d0" providerId="LiveId" clId="{2B9A8967-7AC6-1C45-8DE0-68911D8D8566}" dt="2021-12-08T10:29:21.442" v="8247" actId="16959"/>
        <pc:sldMkLst>
          <pc:docMk/>
          <pc:sldMk cId="217846417" sldId="609"/>
        </pc:sldMkLst>
        <pc:spChg chg="mod">
          <ac:chgData name="Kulinich Bohdan" userId="48e65c9f34e137d0" providerId="LiveId" clId="{2B9A8967-7AC6-1C45-8DE0-68911D8D8566}" dt="2021-12-04T19:29:55.909" v="4617" actId="20577"/>
          <ac:spMkLst>
            <pc:docMk/>
            <pc:sldMk cId="217846417" sldId="609"/>
            <ac:spMk id="6" creationId="{C455324C-6A9E-440D-AAF7-47FB99AD2433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7" creationId="{F099A77B-5541-174E-A3A1-955C8FC1669F}"/>
          </ac:spMkLst>
        </pc:spChg>
        <pc:spChg chg="add mod">
          <ac:chgData name="Kulinich Bohdan" userId="48e65c9f34e137d0" providerId="LiveId" clId="{2B9A8967-7AC6-1C45-8DE0-68911D8D8566}" dt="2021-12-05T10:14:46.430" v="5943" actId="166"/>
          <ac:spMkLst>
            <pc:docMk/>
            <pc:sldMk cId="217846417" sldId="609"/>
            <ac:spMk id="8" creationId="{B666E3C3-4032-8045-800F-D0B95D0E37FD}"/>
          </ac:spMkLst>
        </pc:spChg>
        <pc:spChg chg="add mod">
          <ac:chgData name="Kulinich Bohdan" userId="48e65c9f34e137d0" providerId="LiveId" clId="{2B9A8967-7AC6-1C45-8DE0-68911D8D8566}" dt="2021-12-05T09:55:34.631" v="5829" actId="1076"/>
          <ac:spMkLst>
            <pc:docMk/>
            <pc:sldMk cId="217846417" sldId="609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5T09:53:29.606" v="5802" actId="167"/>
          <ac:spMkLst>
            <pc:docMk/>
            <pc:sldMk cId="217846417" sldId="609"/>
            <ac:spMk id="10" creationId="{F04A4886-5C82-7B4D-9EA6-C6B6E565ABD7}"/>
          </ac:spMkLst>
        </pc:spChg>
        <pc:spChg chg="add mod">
          <ac:chgData name="Kulinich Bohdan" userId="48e65c9f34e137d0" providerId="LiveId" clId="{2B9A8967-7AC6-1C45-8DE0-68911D8D8566}" dt="2021-12-05T10:07:31.608" v="5890" actId="207"/>
          <ac:spMkLst>
            <pc:docMk/>
            <pc:sldMk cId="217846417" sldId="609"/>
            <ac:spMk id="11" creationId="{D5B197A4-7C3E-884C-A750-D6162E644D24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40" creationId="{685F18A4-FD3C-C948-A9B8-676FF4F7117A}"/>
          </ac:spMkLst>
        </pc:spChg>
        <pc:spChg chg="add mod">
          <ac:chgData name="Kulinich Bohdan" userId="48e65c9f34e137d0" providerId="LiveId" clId="{2B9A8967-7AC6-1C45-8DE0-68911D8D8566}" dt="2021-12-05T09:56:17.933" v="5877" actId="1038"/>
          <ac:spMkLst>
            <pc:docMk/>
            <pc:sldMk cId="217846417" sldId="609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0:08:42.575" v="5901" actId="1038"/>
          <ac:spMkLst>
            <pc:docMk/>
            <pc:sldMk cId="217846417" sldId="609"/>
            <ac:spMk id="44" creationId="{C8CC1A16-BF7C-8F40-95C4-12380C00D276}"/>
          </ac:spMkLst>
        </pc:spChg>
        <pc:spChg chg="add mod">
          <ac:chgData name="Kulinich Bohdan" userId="48e65c9f34e137d0" providerId="LiveId" clId="{2B9A8967-7AC6-1C45-8DE0-68911D8D8566}" dt="2021-12-08T10:29:21.442" v="8247" actId="16959"/>
          <ac:spMkLst>
            <pc:docMk/>
            <pc:sldMk cId="217846417" sldId="609"/>
            <ac:spMk id="45" creationId="{245FD264-41BA-B04C-9314-186B33BFC85B}"/>
          </ac:spMkLst>
        </pc:spChg>
        <pc:spChg chg="add mod">
          <ac:chgData name="Kulinich Bohdan" userId="48e65c9f34e137d0" providerId="LiveId" clId="{2B9A8967-7AC6-1C45-8DE0-68911D8D8566}" dt="2021-12-05T10:10:22.098" v="5919" actId="14100"/>
          <ac:spMkLst>
            <pc:docMk/>
            <pc:sldMk cId="217846417" sldId="609"/>
            <ac:spMk id="47" creationId="{555DE5E8-623B-214A-AA21-391C8C47F935}"/>
          </ac:spMkLst>
        </pc:spChg>
        <pc:spChg chg="add mod">
          <ac:chgData name="Kulinich Bohdan" userId="48e65c9f34e137d0" providerId="LiveId" clId="{2B9A8967-7AC6-1C45-8DE0-68911D8D8566}" dt="2021-12-05T10:10:34.280" v="5920" actId="16959"/>
          <ac:spMkLst>
            <pc:docMk/>
            <pc:sldMk cId="217846417" sldId="609"/>
            <ac:spMk id="48" creationId="{34E34859-109D-3245-A6A3-A01D01F116E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5" creationId="{BEBDF271-5186-2B47-8526-DFA2E2B92833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6" creationId="{A6EF531C-2CF7-E34C-8D48-C835961A756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7" creationId="{ABD2B3B9-35B1-8449-A1FE-8C1983CF4198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8" creationId="{C93205AC-793F-CD41-85EF-97EC6E3F438D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59" creationId="{84812B2D-0B25-804B-8C66-00D290B23D07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0" creationId="{1EF0ADEF-2AFF-E04D-A361-A8B0F8AE2A28}"/>
          </ac:spMkLst>
        </pc:spChg>
        <pc:spChg chg="add mod">
          <ac:chgData name="Kulinich Bohdan" userId="48e65c9f34e137d0" providerId="LiveId" clId="{2B9A8967-7AC6-1C45-8DE0-68911D8D8566}" dt="2021-12-05T10:15:27.607" v="5950" actId="167"/>
          <ac:spMkLst>
            <pc:docMk/>
            <pc:sldMk cId="217846417" sldId="609"/>
            <ac:spMk id="63" creationId="{77E44B32-9AA4-EE45-BD05-8EC2F3CA869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64" creationId="{B4EB4E61-6C08-534D-A639-A979ECFB847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0" creationId="{CE718224-D30B-C442-8094-87953C354A81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1" creationId="{5F867EEC-2E62-5842-90C3-F65EE2FB8B2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2" creationId="{338BA12B-3B77-A34E-9AF7-0B863713E31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73" creationId="{7E24594D-431C-0841-A7C1-84A87CFCE8D8}"/>
          </ac:spMkLst>
        </pc:spChg>
        <pc:spChg chg="add mod">
          <ac:chgData name="Kulinich Bohdan" userId="48e65c9f34e137d0" providerId="LiveId" clId="{2B9A8967-7AC6-1C45-8DE0-68911D8D8566}" dt="2021-12-04T20:13:42.049" v="5440" actId="1036"/>
          <ac:spMkLst>
            <pc:docMk/>
            <pc:sldMk cId="217846417" sldId="609"/>
            <ac:spMk id="105" creationId="{3B7FDDF9-AAF1-4C46-A1C2-0A47C2B7D717}"/>
          </ac:spMkLst>
        </pc:spChg>
        <pc:spChg chg="add mod">
          <ac:chgData name="Kulinich Bohdan" userId="48e65c9f34e137d0" providerId="LiveId" clId="{2B9A8967-7AC6-1C45-8DE0-68911D8D8566}" dt="2021-12-05T09:54:18.646" v="5810" actId="207"/>
          <ac:spMkLst>
            <pc:docMk/>
            <pc:sldMk cId="217846417" sldId="609"/>
            <ac:spMk id="111" creationId="{1F36BD80-6949-AC4F-B061-C257CFD56035}"/>
          </ac:spMkLst>
        </pc:spChg>
        <pc:spChg chg="add mod">
          <ac:chgData name="Kulinich Bohdan" userId="48e65c9f34e137d0" providerId="LiveId" clId="{2B9A8967-7AC6-1C45-8DE0-68911D8D8566}" dt="2021-12-05T09:54:28.262" v="5814" actId="1037"/>
          <ac:spMkLst>
            <pc:docMk/>
            <pc:sldMk cId="217846417" sldId="609"/>
            <ac:spMk id="112" creationId="{F2DEA906-CA52-0C40-9410-8146FE5EFF0B}"/>
          </ac:spMkLst>
        </pc:spChg>
        <pc:spChg chg="add mod">
          <ac:chgData name="Kulinich Bohdan" userId="48e65c9f34e137d0" providerId="LiveId" clId="{2B9A8967-7AC6-1C45-8DE0-68911D8D8566}" dt="2021-12-05T09:52:32.519" v="5785" actId="207"/>
          <ac:spMkLst>
            <pc:docMk/>
            <pc:sldMk cId="217846417" sldId="609"/>
            <ac:spMk id="113" creationId="{879C563B-CC77-1047-AF7E-64C7628B1C85}"/>
          </ac:spMkLst>
        </pc:spChg>
        <pc:spChg chg="add mod">
          <ac:chgData name="Kulinich Bohdan" userId="48e65c9f34e137d0" providerId="LiveId" clId="{2B9A8967-7AC6-1C45-8DE0-68911D8D8566}" dt="2021-12-05T09:52:22.003" v="5783" actId="207"/>
          <ac:spMkLst>
            <pc:docMk/>
            <pc:sldMk cId="217846417" sldId="609"/>
            <ac:spMk id="114" creationId="{87F68AD9-7EE1-9A4D-A030-37148DA43417}"/>
          </ac:spMkLst>
        </pc:spChg>
        <pc:spChg chg="add mod">
          <ac:chgData name="Kulinich Bohdan" userId="48e65c9f34e137d0" providerId="LiveId" clId="{2B9A8967-7AC6-1C45-8DE0-68911D8D8566}" dt="2021-12-05T09:55:28.619" v="5827" actId="1076"/>
          <ac:spMkLst>
            <pc:docMk/>
            <pc:sldMk cId="217846417" sldId="609"/>
            <ac:spMk id="115" creationId="{FD16200E-0D27-E541-8304-D8ECE5D70DC2}"/>
          </ac:spMkLst>
        </pc:spChg>
        <pc:spChg chg="add mod">
          <ac:chgData name="Kulinich Bohdan" userId="48e65c9f34e137d0" providerId="LiveId" clId="{2B9A8967-7AC6-1C45-8DE0-68911D8D8566}" dt="2021-12-05T09:55:23.618" v="5824" actId="553"/>
          <ac:spMkLst>
            <pc:docMk/>
            <pc:sldMk cId="217846417" sldId="609"/>
            <ac:spMk id="116" creationId="{54CB5E45-A6B9-5241-BB26-21242391DA3E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0" creationId="{89B11F27-CEEF-8749-A7F3-B68DFB2A753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1" creationId="{1D461D60-8231-EC47-B432-67601BFEEEC3}"/>
          </ac:spMkLst>
        </pc:spChg>
        <pc:spChg chg="add mod">
          <ac:chgData name="Kulinich Bohdan" userId="48e65c9f34e137d0" providerId="LiveId" clId="{2B9A8967-7AC6-1C45-8DE0-68911D8D8566}" dt="2021-12-05T08:56:23.800" v="5628" actId="1076"/>
          <ac:spMkLst>
            <pc:docMk/>
            <pc:sldMk cId="217846417" sldId="609"/>
            <ac:spMk id="132" creationId="{A5BC944E-DD5A-4F40-9551-33136C395A66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7" creationId="{1C981899-9245-D44A-856A-8E52AFD037AC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8" creationId="{630F51FA-5F9F-6547-B9E6-1C78370A8305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39" creationId="{6F591303-4854-934D-87F3-069894C5B14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0" creationId="{16994FFA-99A5-664F-A755-905097DACD1A}"/>
          </ac:spMkLst>
        </pc:spChg>
        <pc:spChg chg="del">
          <ac:chgData name="Kulinich Bohdan" userId="48e65c9f34e137d0" providerId="LiveId" clId="{2B9A8967-7AC6-1C45-8DE0-68911D8D8566}" dt="2021-12-04T19:06:55.583" v="4539" actId="478"/>
          <ac:spMkLst>
            <pc:docMk/>
            <pc:sldMk cId="217846417" sldId="609"/>
            <ac:spMk id="143" creationId="{CD2712AA-6265-6A4B-9447-B57F7C1336DD}"/>
          </ac:spMkLst>
        </pc:spChg>
        <pc:spChg chg="del">
          <ac:chgData name="Kulinich Bohdan" userId="48e65c9f34e137d0" providerId="LiveId" clId="{2B9A8967-7AC6-1C45-8DE0-68911D8D8566}" dt="2021-12-04T19:49:05.458" v="5058" actId="478"/>
          <ac:spMkLst>
            <pc:docMk/>
            <pc:sldMk cId="217846417" sldId="609"/>
            <ac:spMk id="172" creationId="{5C37215A-1B7C-0149-B953-A9A2832627F0}"/>
          </ac:spMkLst>
        </pc:spChg>
        <pc:grpChg chg="add del mod">
          <ac:chgData name="Kulinich Bohdan" userId="48e65c9f34e137d0" providerId="LiveId" clId="{2B9A8967-7AC6-1C45-8DE0-68911D8D8566}" dt="2021-12-06T07:06:45.856" v="7391" actId="165"/>
          <ac:grpSpMkLst>
            <pc:docMk/>
            <pc:sldMk cId="217846417" sldId="609"/>
            <ac:grpSpMk id="2" creationId="{10323AEB-B8A8-3D4E-BB9D-A3BDA10C530B}"/>
          </ac:grpSpMkLst>
        </pc:grpChg>
        <pc:grpChg chg="mod">
          <ac:chgData name="Kulinich Bohdan" userId="48e65c9f34e137d0" providerId="LiveId" clId="{2B9A8967-7AC6-1C45-8DE0-68911D8D8566}" dt="2021-12-04T19:58:00.460" v="5286" actId="1076"/>
          <ac:grpSpMkLst>
            <pc:docMk/>
            <pc:sldMk cId="217846417" sldId="609"/>
            <ac:grpSpMk id="4" creationId="{5D2910CB-D54F-4A15-AC26-E3DB8CBF1F3C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2" creationId="{13A1ABA5-BF5A-1A49-9780-E37F69C9A7E6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24" creationId="{1F9BC12B-7E08-A248-97DD-5C9714B28A31}"/>
          </ac:grpSpMkLst>
        </pc:grpChg>
        <pc:grpChg chg="add mod">
          <ac:chgData name="Kulinich Bohdan" userId="48e65c9f34e137d0" providerId="LiveId" clId="{2B9A8967-7AC6-1C45-8DE0-68911D8D8566}" dt="2021-12-04T20:13:42.049" v="5440" actId="1036"/>
          <ac:grpSpMkLst>
            <pc:docMk/>
            <pc:sldMk cId="217846417" sldId="609"/>
            <ac:grpSpMk id="126" creationId="{80FAF4D0-9103-9E4C-9083-5761EF0F99BB}"/>
          </ac:grpSpMkLst>
        </pc:grpChg>
        <pc:grpChg chg="del">
          <ac:chgData name="Kulinich Bohdan" userId="48e65c9f34e137d0" providerId="LiveId" clId="{2B9A8967-7AC6-1C45-8DE0-68911D8D8566}" dt="2021-12-04T19:06:55.583" v="4539" actId="478"/>
          <ac:grpSpMkLst>
            <pc:docMk/>
            <pc:sldMk cId="217846417" sldId="609"/>
            <ac:grpSpMk id="142" creationId="{3225BE2F-6646-8C46-8049-649F7F03D90D}"/>
          </ac:grpSpMkLst>
        </pc:grpChg>
        <pc:picChg chg="del">
          <ac:chgData name="Kulinich Bohdan" userId="48e65c9f34e137d0" providerId="LiveId" clId="{2B9A8967-7AC6-1C45-8DE0-68911D8D8566}" dt="2021-12-04T19:49:05.458" v="5058" actId="478"/>
          <ac:picMkLst>
            <pc:docMk/>
            <pc:sldMk cId="217846417" sldId="609"/>
            <ac:picMk id="37" creationId="{0B279603-9AEA-4C40-A301-31C9DB103F05}"/>
          </ac:picMkLst>
        </pc:picChg>
        <pc:picChg chg="add mod">
          <ac:chgData name="Kulinich Bohdan" userId="48e65c9f34e137d0" providerId="LiveId" clId="{2B9A8967-7AC6-1C45-8DE0-68911D8D8566}" dt="2021-12-05T08:52:34.588" v="5443"/>
          <ac:picMkLst>
            <pc:docMk/>
            <pc:sldMk cId="217846417" sldId="609"/>
            <ac:picMk id="129" creationId="{02FED939-7D2B-EC40-9918-CDB4A9183EF7}"/>
          </ac:picMkLst>
        </pc:pic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49" creationId="{D7434C70-2CF0-254C-AA4F-C6C03227C3E6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4" creationId="{EB75909C-310D-6F4E-A743-2E66ADCC0E63}"/>
          </ac:cxnSpMkLst>
        </pc:cxnChg>
        <pc:cxnChg chg="add mod">
          <ac:chgData name="Kulinich Bohdan" userId="48e65c9f34e137d0" providerId="LiveId" clId="{2B9A8967-7AC6-1C45-8DE0-68911D8D8566}" dt="2021-12-05T10:14:36.131" v="5941" actId="693"/>
          <ac:cxnSpMkLst>
            <pc:docMk/>
            <pc:sldMk cId="217846417" sldId="609"/>
            <ac:cxnSpMk id="58" creationId="{56D7F1D0-FE6C-3247-802F-1A7EC6A65BA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3" creationId="{F27A29D9-C9CA-D04F-861D-5DF4969991D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5" creationId="{F576C972-43C1-AA4F-A03E-AF5D13A7E351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6" creationId="{E65070C6-90A5-4B49-92E4-0DF70F2A73B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7" creationId="{72152A11-AC00-E748-8ADD-F9326136A5B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8" creationId="{303856F1-A102-AD49-8FE2-F86C97C52A8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69" creationId="{45AF02DD-CD1B-E747-BE3A-7FCA494C1703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6" creationId="{92F8609F-3A76-8F42-9F02-B1001BB14458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87" creationId="{21E67ADF-91FE-2042-AF84-A84E5687F50B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2" creationId="{F029FD9C-88E4-5142-B07E-E9164009564D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3" creationId="{12C031EB-0E3D-CF47-9411-8D68003D3A44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94" creationId="{7546B99E-1CA7-AD43-A3C8-00408C38E6D2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5" creationId="{099B790E-CD25-AF4A-841B-C93A6D0F7F3B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6" creationId="{0BB418F1-CB35-0A4D-8719-8B99ADD6AB2F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7" creationId="{F85C0387-C15F-2644-8E4F-BBF3BD83B7E7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8" creationId="{33CF8971-120E-4C47-90C5-19493C222AA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99" creationId="{CC4539FE-FD47-BB45-8E13-536BBD7164E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0" creationId="{5BC7D352-8088-BB42-9BF8-A99F1B91F35E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1" creationId="{E439CC3B-9F4E-5846-9386-DEEB66C64F24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2" creationId="{D107D797-E0D9-FD45-88CB-A3AE8D09F85C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3" creationId="{10654AF0-B020-4C42-8537-1D8DED27FC05}"/>
          </ac:cxnSpMkLst>
        </pc:cxnChg>
        <pc:cxnChg chg="add mod topLvl">
          <ac:chgData name="Kulinich Bohdan" userId="48e65c9f34e137d0" providerId="LiveId" clId="{2B9A8967-7AC6-1C45-8DE0-68911D8D8566}" dt="2021-12-06T07:06:45.856" v="7391" actId="165"/>
          <ac:cxnSpMkLst>
            <pc:docMk/>
            <pc:sldMk cId="217846417" sldId="609"/>
            <ac:cxnSpMk id="104" creationId="{7535660B-3FF3-7048-8DCF-6558FC36BA4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6" creationId="{171D6861-A208-324E-A590-88C6041BEBD0}"/>
          </ac:cxnSpMkLst>
        </pc:cxnChg>
        <pc:cxnChg chg="add del mod">
          <ac:chgData name="Kulinich Bohdan" userId="48e65c9f34e137d0" providerId="LiveId" clId="{2B9A8967-7AC6-1C45-8DE0-68911D8D8566}" dt="2021-12-04T19:36:23.459" v="4691" actId="478"/>
          <ac:cxnSpMkLst>
            <pc:docMk/>
            <pc:sldMk cId="217846417" sldId="609"/>
            <ac:cxnSpMk id="107" creationId="{7293F87B-590D-0C45-A999-AB43A04F8E6F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4T19:06:55.583" v="4539" actId="478"/>
          <ac:cxnSpMkLst>
            <pc:docMk/>
            <pc:sldMk cId="217846417" sldId="609"/>
            <ac:cxnSpMk id="109" creationId="{7C69112E-2441-BE4A-B5DE-97E69FF022CD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7" creationId="{29CAB38B-BB3A-7E4A-B562-643E076BDE0B}"/>
          </ac:cxnSpMkLst>
        </pc:cxnChg>
        <pc:cxnChg chg="add mod">
          <ac:chgData name="Kulinich Bohdan" userId="48e65c9f34e137d0" providerId="LiveId" clId="{2B9A8967-7AC6-1C45-8DE0-68911D8D8566}" dt="2021-12-05T08:52:10.188" v="5442" actId="208"/>
          <ac:cxnSpMkLst>
            <pc:docMk/>
            <pc:sldMk cId="217846417" sldId="609"/>
            <ac:cxnSpMk id="118" creationId="{8F18399A-E440-B64E-AD52-C2209A0BA0C5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19" creationId="{BF252A15-000A-0E4D-B8D0-0F0136C7350C}"/>
          </ac:cxnSpMkLst>
        </pc:cxnChg>
        <pc:cxnChg chg="add del mod">
          <ac:chgData name="Kulinich Bohdan" userId="48e65c9f34e137d0" providerId="LiveId" clId="{2B9A8967-7AC6-1C45-8DE0-68911D8D8566}" dt="2021-12-04T19:59:20.387" v="5319" actId="478"/>
          <ac:cxnSpMkLst>
            <pc:docMk/>
            <pc:sldMk cId="217846417" sldId="609"/>
            <ac:cxnSpMk id="120" creationId="{78C25CA1-02A2-5046-AD66-F9810F3C71D3}"/>
          </ac:cxnSpMkLst>
        </pc:cxnChg>
        <pc:cxnChg chg="add mod">
          <ac:chgData name="Kulinich Bohdan" userId="48e65c9f34e137d0" providerId="LiveId" clId="{2B9A8967-7AC6-1C45-8DE0-68911D8D8566}" dt="2021-12-04T20:13:42.049" v="5440" actId="1036"/>
          <ac:cxnSpMkLst>
            <pc:docMk/>
            <pc:sldMk cId="217846417" sldId="609"/>
            <ac:cxnSpMk id="121" creationId="{A293F286-B650-C54D-92D8-ACABBE9DD653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2" creationId="{2E6763BB-5D57-8449-B4FC-B10BB5E322D5}"/>
          </ac:cxnSpMkLst>
        </pc:cxnChg>
        <pc:cxnChg chg="add mod">
          <ac:chgData name="Kulinich Bohdan" userId="48e65c9f34e137d0" providerId="LiveId" clId="{2B9A8967-7AC6-1C45-8DE0-68911D8D8566}" dt="2021-12-04T20:01:13.794" v="5352" actId="208"/>
          <ac:cxnSpMkLst>
            <pc:docMk/>
            <pc:sldMk cId="217846417" sldId="609"/>
            <ac:cxnSpMk id="123" creationId="{14800263-7C11-FB49-9B64-65934F23DC14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4" creationId="{5DE1A2F8-C938-F944-98C1-B94D6EA3C38F}"/>
          </ac:cxnSpMkLst>
        </pc:cxnChg>
        <pc:cxnChg chg="add mod">
          <ac:chgData name="Kulinich Bohdan" userId="48e65c9f34e137d0" providerId="LiveId" clId="{2B9A8967-7AC6-1C45-8DE0-68911D8D8566}" dt="2021-12-04T20:02:27.139" v="5382" actId="164"/>
          <ac:cxnSpMkLst>
            <pc:docMk/>
            <pc:sldMk cId="217846417" sldId="609"/>
            <ac:cxnSpMk id="125" creationId="{AFCEFBA9-3330-E549-8C25-32D0505CD7A7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7" creationId="{F76EB4DD-5F15-CE46-8CC6-82B76BB33FFC}"/>
          </ac:cxnSpMkLst>
        </pc:cxnChg>
        <pc:cxnChg chg="mod">
          <ac:chgData name="Kulinich Bohdan" userId="48e65c9f34e137d0" providerId="LiveId" clId="{2B9A8967-7AC6-1C45-8DE0-68911D8D8566}" dt="2021-12-04T20:02:34.890" v="5384"/>
          <ac:cxnSpMkLst>
            <pc:docMk/>
            <pc:sldMk cId="217846417" sldId="609"/>
            <ac:cxnSpMk id="128" creationId="{F6824958-E5C1-D849-810D-9E3B4CB9F5CE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1632334849" sldId="610"/>
        </pc:sldMkLst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3044090514" sldId="611"/>
        </pc:sldMkLst>
      </pc:sldChg>
      <pc:sldChg chg="addSp delSp modSp add del mod modTransition delAnim modAnim">
        <pc:chgData name="Kulinich Bohdan" userId="48e65c9f34e137d0" providerId="LiveId" clId="{2B9A8967-7AC6-1C45-8DE0-68911D8D8566}" dt="2021-12-05T13:52:43.032" v="6406" actId="2696"/>
        <pc:sldMkLst>
          <pc:docMk/>
          <pc:sldMk cId="1350662622" sldId="612"/>
        </pc:sldMkLst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2" creationId="{919D25FF-14F6-0142-83B2-D9BC704A5335}"/>
          </ac:spMkLst>
        </pc:spChg>
        <pc:spChg chg="mod">
          <ac:chgData name="Kulinich Bohdan" userId="48e65c9f34e137d0" providerId="LiveId" clId="{2B9A8967-7AC6-1C45-8DE0-68911D8D8566}" dt="2021-12-05T13:42:21.635" v="6266" actId="20577"/>
          <ac:spMkLst>
            <pc:docMk/>
            <pc:sldMk cId="1350662622" sldId="612"/>
            <ac:spMk id="6" creationId="{C455324C-6A9E-440D-AAF7-47FB99AD2433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2" creationId="{F33D6B24-92EB-2D4B-A8D5-032071613EE1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34" creationId="{294850EB-EDE2-0047-B20B-BFF882E70D47}"/>
          </ac:spMkLst>
        </pc:spChg>
        <pc:spChg chg="del">
          <ac:chgData name="Kulinich Bohdan" userId="48e65c9f34e137d0" providerId="LiveId" clId="{2B9A8967-7AC6-1C45-8DE0-68911D8D8566}" dt="2021-12-05T13:11:37.108" v="5965" actId="478"/>
          <ac:spMkLst>
            <pc:docMk/>
            <pc:sldMk cId="1350662622" sldId="612"/>
            <ac:spMk id="40" creationId="{FD7603E4-6389-E541-9FD5-F4340582F657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8" creationId="{F777FAC0-9D33-EA45-85D2-58B99AB865B9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39" creationId="{8A55ABF7-4032-2445-B2D0-032EEADDBAD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0" creationId="{C1DEDB85-79DF-B345-B9FD-ACF620F05FB2}"/>
          </ac:spMkLst>
        </pc:spChg>
        <pc:spChg chg="del mod">
          <ac:chgData name="Kulinich Bohdan" userId="48e65c9f34e137d0" providerId="LiveId" clId="{2B9A8967-7AC6-1C45-8DE0-68911D8D8566}" dt="2021-12-05T13:31:56.254" v="6185" actId="478"/>
          <ac:spMkLst>
            <pc:docMk/>
            <pc:sldMk cId="1350662622" sldId="612"/>
            <ac:spMk id="141" creationId="{B65870B7-E012-DB46-A805-9F059488B6C4}"/>
          </ac:spMkLst>
        </pc:spChg>
        <pc:spChg chg="add mod modVis">
          <ac:chgData name="Kulinich Bohdan" userId="48e65c9f34e137d0" providerId="LiveId" clId="{2B9A8967-7AC6-1C45-8DE0-68911D8D8566}" dt="2021-12-05T13:47:43.945" v="6366" actId="1035"/>
          <ac:spMkLst>
            <pc:docMk/>
            <pc:sldMk cId="1350662622" sldId="612"/>
            <ac:spMk id="183" creationId="{F0C84A9A-D220-5748-83FD-7BF49BDA32CA}"/>
          </ac:spMkLst>
        </pc:spChg>
        <pc:spChg chg="add mod modVis">
          <ac:chgData name="Kulinich Bohdan" userId="48e65c9f34e137d0" providerId="LiveId" clId="{2B9A8967-7AC6-1C45-8DE0-68911D8D8566}" dt="2021-12-05T13:47:07.192" v="6360" actId="207"/>
          <ac:spMkLst>
            <pc:docMk/>
            <pc:sldMk cId="1350662622" sldId="612"/>
            <ac:spMk id="188" creationId="{BC812DC2-2209-5B44-9EDE-B756596FC81A}"/>
          </ac:spMkLst>
        </pc:spChg>
        <pc:spChg chg="add mod">
          <ac:chgData name="Kulinich Bohdan" userId="48e65c9f34e137d0" providerId="LiveId" clId="{2B9A8967-7AC6-1C45-8DE0-68911D8D8566}" dt="2021-12-05T13:47:19.370" v="6362" actId="207"/>
          <ac:spMkLst>
            <pc:docMk/>
            <pc:sldMk cId="1350662622" sldId="612"/>
            <ac:spMk id="193" creationId="{A2399A70-6C0C-2940-8D36-65AF14D64D0A}"/>
          </ac:spMkLst>
        </pc:spChg>
        <pc:spChg chg="add mod">
          <ac:chgData name="Kulinich Bohdan" userId="48e65c9f34e137d0" providerId="LiveId" clId="{2B9A8967-7AC6-1C45-8DE0-68911D8D8566}" dt="2021-12-05T13:48:46.348" v="6367" actId="790"/>
          <ac:spMkLst>
            <pc:docMk/>
            <pc:sldMk cId="1350662622" sldId="612"/>
            <ac:spMk id="194" creationId="{5488C3E5-27AC-564B-80F7-7956700D9097}"/>
          </ac:spMkLst>
        </pc:s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" creationId="{35AC4CAE-F9E6-44AF-9D6A-C1E187A200E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5" creationId="{8B0460A0-ECFD-7B4B-81B9-E48C905FC725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6" creationId="{7B05BF7B-97C0-1A44-88BD-54AF5F6E83F7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3" creationId="{74E891CE-9291-418C-B5E7-EFAC83A0F70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47" creationId="{59B4CEDF-AE98-450B-A6B0-F0B52E37548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50" creationId="{DDD080A3-4881-4727-8F16-9428A1DA3A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97" creationId="{5C04307D-AF19-F84A-9278-EF09096CC01B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0" creationId="{E90F787C-A866-0C4A-A539-C59305D90ED2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3" creationId="{F3664041-2A8D-3C4A-A648-DF9E55F86EA0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06" creationId="{A8DEBC4B-0E7A-D647-9120-63D9043152CA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3" creationId="{782B8BBA-4D4E-454A-9481-5CE9716367FD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18" creationId="{43FBBB60-0CAF-614C-8F0F-BD0E47C0800C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3" creationId="{D0F97DD2-730A-F842-BBD5-99ACEF1F2DB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28" creationId="{91596EFE-487F-734E-BD23-4D2BCE517241}"/>
          </ac:grpSpMkLst>
        </pc:grpChg>
        <pc:grpChg chg="del mod">
          <ac:chgData name="Kulinich Bohdan" userId="48e65c9f34e137d0" providerId="LiveId" clId="{2B9A8967-7AC6-1C45-8DE0-68911D8D8566}" dt="2021-12-05T13:31:56.254" v="6185" actId="478"/>
          <ac:grpSpMkLst>
            <pc:docMk/>
            <pc:sldMk cId="1350662622" sldId="612"/>
            <ac:grpSpMk id="133" creationId="{E197DFB3-874A-8940-9CA8-F349B8E1498D}"/>
          </ac:grpSpMkLst>
        </pc:grpChg>
        <pc:picChg chg="add del mod">
          <ac:chgData name="Kulinich Bohdan" userId="48e65c9f34e137d0" providerId="LiveId" clId="{2B9A8967-7AC6-1C45-8DE0-68911D8D8566}" dt="2021-12-05T13:22:03.287" v="6063" actId="478"/>
          <ac:picMkLst>
            <pc:docMk/>
            <pc:sldMk cId="1350662622" sldId="612"/>
            <ac:picMk id="182" creationId="{A0EC2C2D-A050-4846-826D-10818B5DDDAF}"/>
          </ac:picMkLst>
        </pc:picChg>
        <pc:picChg chg="add mod modVis">
          <ac:chgData name="Kulinich Bohdan" userId="48e65c9f34e137d0" providerId="LiveId" clId="{2B9A8967-7AC6-1C45-8DE0-68911D8D8566}" dt="2021-12-05T13:47:43.945" v="6366" actId="1035"/>
          <ac:picMkLst>
            <pc:docMk/>
            <pc:sldMk cId="1350662622" sldId="612"/>
            <ac:picMk id="185" creationId="{1FF0C696-89E2-5D47-B9B8-985C4D42290A}"/>
          </ac:picMkLst>
        </pc:picChg>
        <pc:picChg chg="add mod modVis">
          <ac:chgData name="Kulinich Bohdan" userId="48e65c9f34e137d0" providerId="LiveId" clId="{2B9A8967-7AC6-1C45-8DE0-68911D8D8566}" dt="2021-12-05T13:47:02.700" v="6359"/>
          <ac:picMkLst>
            <pc:docMk/>
            <pc:sldMk cId="1350662622" sldId="612"/>
            <ac:picMk id="187" creationId="{F66C9B54-40FD-0340-90DB-FF45B59A3A2C}"/>
          </ac:picMkLst>
        </pc:picChg>
        <pc:picChg chg="add mod">
          <ac:chgData name="Kulinich Bohdan" userId="48e65c9f34e137d0" providerId="LiveId" clId="{2B9A8967-7AC6-1C45-8DE0-68911D8D8566}" dt="2021-12-05T13:47:13.265" v="6361"/>
          <ac:picMkLst>
            <pc:docMk/>
            <pc:sldMk cId="1350662622" sldId="612"/>
            <ac:picMk id="190" creationId="{23B0986F-4AE7-F543-AEE3-2DC3D20FF134}"/>
          </ac:picMkLst>
        </pc:picChg>
        <pc:picChg chg="add mod">
          <ac:chgData name="Kulinich Bohdan" userId="48e65c9f34e137d0" providerId="LiveId" clId="{2B9A8967-7AC6-1C45-8DE0-68911D8D8566}" dt="2021-12-05T13:47:26.665" v="6363"/>
          <ac:picMkLst>
            <pc:docMk/>
            <pc:sldMk cId="1350662622" sldId="612"/>
            <ac:picMk id="192" creationId="{2CE5353E-33C0-0640-A311-464DAB6E3D00}"/>
          </ac:picMkLst>
        </pc:pic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27" creationId="{BC4E196F-0BF0-A14E-89D5-C4A190A19BB0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6" creationId="{D464114E-77B4-1447-AE30-6AA5A1DCB7D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7" creationId="{8B92EFF2-EFCE-4B7C-B1C4-045019B37F6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8" creationId="{D8919CE4-5155-4C36-9512-1F2014DE6675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39" creationId="{46C84741-0AC2-495B-9241-516F126A617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2" creationId="{5419398A-13E7-3F4F-A9E2-9896EEC7D45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4" creationId="{169CA455-0937-4F43-BE7F-B375DD0A1BC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6" creationId="{81C5979D-DB0D-F14C-94BE-953507F1CAB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7" creationId="{8CC9477D-62E4-C748-AECF-FB381A01E66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8" creationId="{A3D16A8F-2E8F-8A46-8739-821C3604F82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59" creationId="{53C2BEC8-76C6-A747-B2E7-513C8E27FB3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0" creationId="{50E06BA3-6FEF-0D4E-98D9-EE117233A2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1" creationId="{5D74A9A2-B8E2-7C4F-BDE7-25FB662692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2" creationId="{FCF48A3B-DC8C-864A-A95F-773993AD240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3" creationId="{FF99A96C-04A5-C044-87F1-75E6A0E0F76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4" creationId="{FBCE50A3-A66C-BD47-95C6-BA94DD3CF29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5" creationId="{5320AFF3-494B-A949-B282-3D50EE190F8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6" creationId="{1ECC8443-A7FF-5F46-BFC1-E3B88EE8030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7" creationId="{17E46B30-0C07-D04F-87D7-D0854FD40DA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68" creationId="{FD0C621C-63C1-2140-AD28-688A2289D00A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0" creationId="{BDBDA1F1-C9AE-C542-B571-6E9404FFBEA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1" creationId="{A75292A3-AEF3-0B4D-BA31-9256F082F9CB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6" creationId="{3F8B8CAE-A073-8F48-AF6D-A79F05419DC6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7" creationId="{47CC8E76-A07F-9049-9FDA-EC503A773E8E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8" creationId="{F3521AB0-EF14-A749-9B49-DF625A8206A3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79" creationId="{806C0059-BED6-7747-8159-028F252D119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0" creationId="{DC563DAD-0DE1-E146-8617-8BA8A4FBEF41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1" creationId="{DA2DFE74-79E0-E34F-954C-0DB10273BAED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2" creationId="{D971AC9C-6722-3A44-8A5D-F642088542E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4" creationId="{22106631-EE47-6D43-AA0D-499986831D2F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5" creationId="{23186B1C-B2A1-0A42-B688-98A02A3CDBC8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6" creationId="{A1C0965F-E235-F241-802F-8051C74A0DBC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7" creationId="{17432606-B74A-3446-A713-8FE4191FF5B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88" creationId="{3058FA6A-41AD-C849-893B-B50EFC692217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0" creationId="{44E1B4D7-834C-374A-90F5-00B0C8E616D2}"/>
          </ac:cxnSpMkLst>
        </pc:cxnChg>
        <pc:cxnChg chg="del mod">
          <ac:chgData name="Kulinich Bohdan" userId="48e65c9f34e137d0" providerId="LiveId" clId="{2B9A8967-7AC6-1C45-8DE0-68911D8D8566}" dt="2021-12-05T13:31:56.254" v="6185" actId="478"/>
          <ac:cxnSpMkLst>
            <pc:docMk/>
            <pc:sldMk cId="1350662622" sldId="612"/>
            <ac:cxnSpMk id="92" creationId="{FE984AE4-74E0-4D4F-A7AD-18784FFB5F4C}"/>
          </ac:cxnSpMkLst>
        </pc:cxnChg>
      </pc:sldChg>
      <pc:sldChg chg="add del">
        <pc:chgData name="Kulinich Bohdan" userId="48e65c9f34e137d0" providerId="LiveId" clId="{2B9A8967-7AC6-1C45-8DE0-68911D8D8566}" dt="2021-12-05T13:26:45.144" v="6154" actId="2696"/>
        <pc:sldMkLst>
          <pc:docMk/>
          <pc:sldMk cId="2552637254" sldId="613"/>
        </pc:sldMkLst>
      </pc:sldChg>
      <pc:sldChg chg="addSp delSp modSp add mod delAnim modAnim">
        <pc:chgData name="Kulinich Bohdan" userId="48e65c9f34e137d0" providerId="LiveId" clId="{2B9A8967-7AC6-1C45-8DE0-68911D8D8566}" dt="2021-12-06T11:05:02.053" v="7419" actId="1038"/>
        <pc:sldMkLst>
          <pc:docMk/>
          <pc:sldMk cId="2865202535" sldId="613"/>
        </pc:sldMkLst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2" creationId="{3BCB8BDD-C6BF-FF44-8F17-38F5555DCA31}"/>
          </ac:spMkLst>
        </pc:spChg>
        <pc:spChg chg="mod">
          <ac:chgData name="Kulinich Bohdan" userId="48e65c9f34e137d0" providerId="LiveId" clId="{2B9A8967-7AC6-1C45-8DE0-68911D8D8566}" dt="2021-12-05T13:49:50.042" v="6382" actId="20577"/>
          <ac:spMkLst>
            <pc:docMk/>
            <pc:sldMk cId="2865202535" sldId="613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1" creationId="{CBA97371-E727-B44D-B218-1594E8DD3003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4" creationId="{5BA0B20D-663F-8C4B-B3BB-3E3CC322814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6" creationId="{41C49B56-DAA0-A74F-87B1-6A3D1BBF9710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37" creationId="{5CD6E63D-82A0-8549-A105-E66085A95719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39" creationId="{3DE5D95A-9F18-B349-BED3-750CB362D1F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1" creationId="{82313A84-A1F6-624B-9205-4B3029CF0D3D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2" creationId="{072A4B83-F238-524E-B5C4-44F8931270F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3" creationId="{D7982563-2757-7641-A1A1-500356112C0E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4" creationId="{3AF4437F-923F-E147-A0C6-6C2938328602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48" creationId="{A408734C-151F-7F4C-B674-E96B574F0ABB}"/>
          </ac:spMkLst>
        </pc:spChg>
        <pc:spChg chg="add mod">
          <ac:chgData name="Kulinich Bohdan" userId="48e65c9f34e137d0" providerId="LiveId" clId="{2B9A8967-7AC6-1C45-8DE0-68911D8D8566}" dt="2021-12-05T13:49:43.962" v="6376"/>
          <ac:spMkLst>
            <pc:docMk/>
            <pc:sldMk cId="2865202535" sldId="613"/>
            <ac:spMk id="52" creationId="{89459703-838E-A646-88BE-1C04FE4F6D92}"/>
          </ac:spMkLst>
        </pc:spChg>
        <pc:spChg chg="add mod">
          <ac:chgData name="Kulinich Bohdan" userId="48e65c9f34e137d0" providerId="LiveId" clId="{2B9A8967-7AC6-1C45-8DE0-68911D8D8566}" dt="2021-12-05T13:51:29.514" v="6400" actId="20577"/>
          <ac:spMkLst>
            <pc:docMk/>
            <pc:sldMk cId="2865202535" sldId="613"/>
            <ac:spMk id="55" creationId="{EE3CEBEB-D31E-004D-ACA5-F11747E5F4A5}"/>
          </ac:spMkLst>
        </pc:spChg>
        <pc:spChg chg="add mod">
          <ac:chgData name="Kulinich Bohdan" userId="48e65c9f34e137d0" providerId="LiveId" clId="{2B9A8967-7AC6-1C45-8DE0-68911D8D8566}" dt="2021-12-06T11:05:02.053" v="7419" actId="1038"/>
          <ac:spMkLst>
            <pc:docMk/>
            <pc:sldMk cId="2865202535" sldId="613"/>
            <ac:spMk id="56" creationId="{179A5C80-E88C-EC40-A856-AD907E8B6856}"/>
          </ac:spMkLst>
        </pc:spChg>
        <pc:spChg chg="del">
          <ac:chgData name="Kulinich Bohdan" userId="48e65c9f34e137d0" providerId="LiveId" clId="{2B9A8967-7AC6-1C45-8DE0-68911D8D8566}" dt="2021-12-05T13:49:43.162" v="6375" actId="478"/>
          <ac:spMkLst>
            <pc:docMk/>
            <pc:sldMk cId="2865202535" sldId="613"/>
            <ac:spMk id="62" creationId="{73B0AD33-8233-AC46-9B60-1ED911EC60C2}"/>
          </ac:spMkLst>
        </pc:s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7" creationId="{CA353978-1367-5F49-A1F4-13BE1ABE6492}"/>
          </ac:grpSpMkLst>
        </pc:grpChg>
        <pc:grpChg chg="del">
          <ac:chgData name="Kulinich Bohdan" userId="48e65c9f34e137d0" providerId="LiveId" clId="{2B9A8967-7AC6-1C45-8DE0-68911D8D8566}" dt="2021-12-05T13:49:43.162" v="6375" actId="478"/>
          <ac:grpSpMkLst>
            <pc:docMk/>
            <pc:sldMk cId="2865202535" sldId="613"/>
            <ac:grpSpMk id="8" creationId="{65821C63-D460-BE40-80EE-70640DD871E9}"/>
          </ac:grpSpMkLst>
        </pc:grpChg>
        <pc:picChg chg="del">
          <ac:chgData name="Kulinich Bohdan" userId="48e65c9f34e137d0" providerId="LiveId" clId="{2B9A8967-7AC6-1C45-8DE0-68911D8D8566}" dt="2021-12-05T13:49:43.162" v="6375" actId="478"/>
          <ac:picMkLst>
            <pc:docMk/>
            <pc:sldMk cId="2865202535" sldId="613"/>
            <ac:picMk id="30" creationId="{1A8C90BD-C9F6-9A45-B182-44E5EC27FBA1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0" creationId="{A140DCBD-2ABD-944C-922B-FDD60ACBD91C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49" creationId="{25AB4D7B-76E0-0B4B-9A17-BB8113D8F2B0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3" creationId="{A1C65B90-2702-0A4F-98D6-BA8F4C3725C7}"/>
          </ac:picMkLst>
        </pc:picChg>
        <pc:picChg chg="add mod">
          <ac:chgData name="Kulinich Bohdan" userId="48e65c9f34e137d0" providerId="LiveId" clId="{2B9A8967-7AC6-1C45-8DE0-68911D8D8566}" dt="2021-12-05T13:49:43.962" v="6376"/>
          <ac:picMkLst>
            <pc:docMk/>
            <pc:sldMk cId="2865202535" sldId="613"/>
            <ac:picMk id="54" creationId="{C6120B9F-83E4-2641-99E0-5EF74DCD1188}"/>
          </ac:picMkLst>
        </pc:picChg>
      </pc:sldChg>
      <pc:sldChg chg="addSp delSp modSp add mod delAnim modAnim">
        <pc:chgData name="Kulinich Bohdan" userId="48e65c9f34e137d0" providerId="LiveId" clId="{2B9A8967-7AC6-1C45-8DE0-68911D8D8566}" dt="2021-12-07T19:01:23.687" v="7603" actId="1076"/>
        <pc:sldMkLst>
          <pc:docMk/>
          <pc:sldMk cId="1356230293" sldId="614"/>
        </pc:sldMkLst>
        <pc:spChg chg="add mod">
          <ac:chgData name="Kulinich Bohdan" userId="48e65c9f34e137d0" providerId="LiveId" clId="{2B9A8967-7AC6-1C45-8DE0-68911D8D8566}" dt="2021-12-05T19:21:05.413" v="7132" actId="1076"/>
          <ac:spMkLst>
            <pc:docMk/>
            <pc:sldMk cId="1356230293" sldId="614"/>
            <ac:spMk id="2" creationId="{4A1F8A9B-CAEC-5749-84C6-F1C2A297E8C6}"/>
          </ac:spMkLst>
        </pc:spChg>
        <pc:spChg chg="mod">
          <ac:chgData name="Kulinich Bohdan" userId="48e65c9f34e137d0" providerId="LiveId" clId="{2B9A8967-7AC6-1C45-8DE0-68911D8D8566}" dt="2021-12-05T14:56:21.668" v="6938" actId="20577"/>
          <ac:spMkLst>
            <pc:docMk/>
            <pc:sldMk cId="1356230293" sldId="614"/>
            <ac:spMk id="6" creationId="{C455324C-6A9E-440D-AAF7-47FB99AD243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7" creationId="{F099A77B-5541-174E-A3A1-955C8FC1669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8" creationId="{B666E3C3-4032-8045-800F-D0B95D0E37FD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9" creationId="{B6F314FC-A961-1343-B8C0-1209A8BF0AC4}"/>
          </ac:spMkLst>
        </pc:spChg>
        <pc:spChg chg="add mod">
          <ac:chgData name="Kulinich Bohdan" userId="48e65c9f34e137d0" providerId="LiveId" clId="{2B9A8967-7AC6-1C45-8DE0-68911D8D8566}" dt="2021-12-06T09:42:26.165" v="7398" actId="207"/>
          <ac:spMkLst>
            <pc:docMk/>
            <pc:sldMk cId="1356230293" sldId="614"/>
            <ac:spMk id="10" creationId="{DBE020B7-DA91-FA48-B71C-56E42DBAA32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" creationId="{F04A4886-5C82-7B4D-9EA6-C6B6E565ABD7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" creationId="{D5B197A4-7C3E-884C-A750-D6162E644D24}"/>
          </ac:spMkLst>
        </pc:spChg>
        <pc:spChg chg="add del mod">
          <ac:chgData name="Kulinich Bohdan" userId="48e65c9f34e137d0" providerId="LiveId" clId="{2B9A8967-7AC6-1C45-8DE0-68911D8D8566}" dt="2021-12-05T14:42:25.663" v="6561" actId="478"/>
          <ac:spMkLst>
            <pc:docMk/>
            <pc:sldMk cId="1356230293" sldId="614"/>
            <ac:spMk id="12" creationId="{71B032AA-8F98-BE4A-93BF-122AD1595364}"/>
          </ac:spMkLst>
        </pc:spChg>
        <pc:spChg chg="add mod">
          <ac:chgData name="Kulinich Bohdan" userId="48e65c9f34e137d0" providerId="LiveId" clId="{2B9A8967-7AC6-1C45-8DE0-68911D8D8566}" dt="2021-12-05T14:50:14.780" v="6619" actId="1038"/>
          <ac:spMkLst>
            <pc:docMk/>
            <pc:sldMk cId="1356230293" sldId="614"/>
            <ac:spMk id="32" creationId="{0836B352-5AE9-804F-AE73-2DFA058757D9}"/>
          </ac:spMkLst>
        </pc:spChg>
        <pc:spChg chg="add mod">
          <ac:chgData name="Kulinich Bohdan" userId="48e65c9f34e137d0" providerId="LiveId" clId="{2B9A8967-7AC6-1C45-8DE0-68911D8D8566}" dt="2021-12-05T14:50:10.185" v="6614" actId="14100"/>
          <ac:spMkLst>
            <pc:docMk/>
            <pc:sldMk cId="1356230293" sldId="614"/>
            <ac:spMk id="34" creationId="{E16CCF81-5903-4F4C-BE58-84C7ADFD274F}"/>
          </ac:spMkLst>
        </pc:spChg>
        <pc:spChg chg="add mod">
          <ac:chgData name="Kulinich Bohdan" userId="48e65c9f34e137d0" providerId="LiveId" clId="{2B9A8967-7AC6-1C45-8DE0-68911D8D8566}" dt="2021-12-05T14:51:27.451" v="6714" actId="14100"/>
          <ac:spMkLst>
            <pc:docMk/>
            <pc:sldMk cId="1356230293" sldId="614"/>
            <ac:spMk id="35" creationId="{E99D5A95-11A4-B845-A933-1B94B0B6FC03}"/>
          </ac:spMkLst>
        </pc:spChg>
        <pc:spChg chg="add mod">
          <ac:chgData name="Kulinich Bohdan" userId="48e65c9f34e137d0" providerId="LiveId" clId="{2B9A8967-7AC6-1C45-8DE0-68911D8D8566}" dt="2021-12-05T14:51:24.268" v="6713" actId="14100"/>
          <ac:spMkLst>
            <pc:docMk/>
            <pc:sldMk cId="1356230293" sldId="614"/>
            <ac:spMk id="36" creationId="{461EE53C-4423-904D-87EE-83777B83B77D}"/>
          </ac:spMkLst>
        </pc:spChg>
        <pc:spChg chg="add mod">
          <ac:chgData name="Kulinich Bohdan" userId="48e65c9f34e137d0" providerId="LiveId" clId="{2B9A8967-7AC6-1C45-8DE0-68911D8D8566}" dt="2021-12-05T14:53:24.500" v="6830" actId="14100"/>
          <ac:spMkLst>
            <pc:docMk/>
            <pc:sldMk cId="1356230293" sldId="614"/>
            <ac:spMk id="37" creationId="{7558CE4D-3EC2-8C41-B5CE-2F51CF1F4CBD}"/>
          </ac:spMkLst>
        </pc:spChg>
        <pc:spChg chg="add mod">
          <ac:chgData name="Kulinich Bohdan" userId="48e65c9f34e137d0" providerId="LiveId" clId="{2B9A8967-7AC6-1C45-8DE0-68911D8D8566}" dt="2021-12-05T20:02:38.687" v="7236" actId="20577"/>
          <ac:spMkLst>
            <pc:docMk/>
            <pc:sldMk cId="1356230293" sldId="614"/>
            <ac:spMk id="38" creationId="{888D86FD-2B61-6546-AD9B-73458AC14F28}"/>
          </ac:spMkLst>
        </pc:spChg>
        <pc:spChg chg="add mod">
          <ac:chgData name="Kulinich Bohdan" userId="48e65c9f34e137d0" providerId="LiveId" clId="{2B9A8967-7AC6-1C45-8DE0-68911D8D8566}" dt="2021-12-05T14:54:34.907" v="6833" actId="20577"/>
          <ac:spMkLst>
            <pc:docMk/>
            <pc:sldMk cId="1356230293" sldId="614"/>
            <ac:spMk id="39" creationId="{841EB77B-0C87-0149-8DFA-B1116EDBBF99}"/>
          </ac:spMkLst>
        </pc:spChg>
        <pc:spChg chg="add mod">
          <ac:chgData name="Kulinich Bohdan" userId="48e65c9f34e137d0" providerId="LiveId" clId="{2B9A8967-7AC6-1C45-8DE0-68911D8D8566}" dt="2021-12-05T14:54:51.676" v="6896" actId="20577"/>
          <ac:spMkLst>
            <pc:docMk/>
            <pc:sldMk cId="1356230293" sldId="614"/>
            <ac:spMk id="40" creationId="{7A8AABD8-7B42-1245-A33B-F0E0DBAC1BBB}"/>
          </ac:spMkLst>
        </pc:spChg>
        <pc:spChg chg="add mod">
          <ac:chgData name="Kulinich Bohdan" userId="48e65c9f34e137d0" providerId="LiveId" clId="{2B9A8967-7AC6-1C45-8DE0-68911D8D8566}" dt="2021-12-05T14:57:21.969" v="7073" actId="14100"/>
          <ac:spMkLst>
            <pc:docMk/>
            <pc:sldMk cId="1356230293" sldId="614"/>
            <ac:spMk id="41" creationId="{91253B87-36C4-EA43-9D7F-82B64836FE4A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2" creationId="{A35247AF-6586-AB4F-B2F8-45A3B61F8CF1}"/>
          </ac:spMkLst>
        </pc:spChg>
        <pc:spChg chg="add mod">
          <ac:chgData name="Kulinich Bohdan" userId="48e65c9f34e137d0" providerId="LiveId" clId="{2B9A8967-7AC6-1C45-8DE0-68911D8D8566}" dt="2021-12-05T14:57:23.941" v="7074" actId="20577"/>
          <ac:spMkLst>
            <pc:docMk/>
            <pc:sldMk cId="1356230293" sldId="614"/>
            <ac:spMk id="42" creationId="{B670F1B3-A190-DE44-ABEC-D5E36A4A4D5D}"/>
          </ac:spMkLst>
        </pc:spChg>
        <pc:spChg chg="add mod">
          <ac:chgData name="Kulinich Bohdan" userId="48e65c9f34e137d0" providerId="LiveId" clId="{2B9A8967-7AC6-1C45-8DE0-68911D8D8566}" dt="2021-12-05T19:16:35.344" v="7085" actId="1076"/>
          <ac:spMkLst>
            <pc:docMk/>
            <pc:sldMk cId="1356230293" sldId="614"/>
            <ac:spMk id="43" creationId="{8F17C239-1E19-2C49-B1AB-A518960C88AD}"/>
          </ac:spMkLst>
        </pc:spChg>
        <pc:spChg chg="add mod">
          <ac:chgData name="Kulinich Bohdan" userId="48e65c9f34e137d0" providerId="LiveId" clId="{2B9A8967-7AC6-1C45-8DE0-68911D8D8566}" dt="2021-12-05T19:17:37.841" v="7104" actId="1036"/>
          <ac:spMkLst>
            <pc:docMk/>
            <pc:sldMk cId="1356230293" sldId="614"/>
            <ac:spMk id="44" creationId="{41CCD5D0-50BA-7940-8E43-457C8A6D550F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4" creationId="{C8CC1A16-BF7C-8F40-95C4-12380C00D276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5" creationId="{245FD264-41BA-B04C-9314-186B33BFC85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7" creationId="{555DE5E8-623B-214A-AA21-391C8C47F9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48" creationId="{34E34859-109D-3245-A6A3-A01D01F116EA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0" creationId="{0E40BD86-45CC-094F-BA95-5C6617DD903E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1" creationId="{6CE5D10A-27B8-3341-A7C5-712219CFEB3F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2" creationId="{666EA4D2-DA83-1A42-A5DF-7EFFA560AE6C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3" creationId="{D7DFEA5C-FE81-AA4B-8958-2362E42EA6C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4" creationId="{E3FBDD48-D97A-1644-90A1-579CDEB9ED18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7" creationId="{462A6BB9-F5AA-434D-8DC4-E6373644D8FB}"/>
          </ac:spMkLst>
        </pc:spChg>
        <pc:spChg chg="mod">
          <ac:chgData name="Kulinich Bohdan" userId="48e65c9f34e137d0" providerId="LiveId" clId="{2B9A8967-7AC6-1C45-8DE0-68911D8D8566}" dt="2021-12-05T19:19:09.579" v="7115"/>
          <ac:spMkLst>
            <pc:docMk/>
            <pc:sldMk cId="1356230293" sldId="614"/>
            <ac:spMk id="58" creationId="{98B7D7C4-A4C3-4444-9CA2-5D797E60DBF0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59" creationId="{207A5D68-9EED-A74C-82DF-980C12F92189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0" creationId="{4153873D-4A07-A948-86A4-60B94A0CF90F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1" creationId="{BB24A3B3-E1C8-4347-B713-42350DE67D26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2" creationId="{708E50CD-7FB2-0E45-BA48-05FD765F96E4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63" creationId="{77E44B32-9AA4-EE45-BD05-8EC2F3CA8691}"/>
          </ac:spMkLst>
        </pc:spChg>
        <pc:spChg chg="mod">
          <ac:chgData name="Kulinich Bohdan" userId="48e65c9f34e137d0" providerId="LiveId" clId="{2B9A8967-7AC6-1C45-8DE0-68911D8D8566}" dt="2021-12-05T14:41:33.041" v="6553"/>
          <ac:spMkLst>
            <pc:docMk/>
            <pc:sldMk cId="1356230293" sldId="614"/>
            <ac:spMk id="64" creationId="{D6A7C9C5-9B24-514D-AA0C-730EED8F78DA}"/>
          </ac:spMkLst>
        </pc:spChg>
        <pc:spChg chg="add del mod">
          <ac:chgData name="Kulinich Bohdan" userId="48e65c9f34e137d0" providerId="LiveId" clId="{2B9A8967-7AC6-1C45-8DE0-68911D8D8566}" dt="2021-12-05T14:43:22.562" v="6566" actId="478"/>
          <ac:spMkLst>
            <pc:docMk/>
            <pc:sldMk cId="1356230293" sldId="614"/>
            <ac:spMk id="65" creationId="{4AA09E99-B080-A640-AF8E-9EC2AEED0835}"/>
          </ac:spMkLst>
        </pc:spChg>
        <pc:spChg chg="add del mod">
          <ac:chgData name="Kulinich Bohdan" userId="48e65c9f34e137d0" providerId="LiveId" clId="{2B9A8967-7AC6-1C45-8DE0-68911D8D8566}" dt="2021-12-05T14:43:23.695" v="6567" actId="478"/>
          <ac:spMkLst>
            <pc:docMk/>
            <pc:sldMk cId="1356230293" sldId="614"/>
            <ac:spMk id="66" creationId="{DA263923-7129-B849-B776-D6C559639219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7" creationId="{67446431-3A70-544B-A1E5-177D506CA4AC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68" creationId="{8C1F9E95-3844-5C44-86E4-7D2CD4561E86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1" creationId="{112A08D7-902C-994F-88CA-564A4A3A3088}"/>
          </ac:spMkLst>
        </pc:spChg>
        <pc:spChg chg="add mod">
          <ac:chgData name="Kulinich Bohdan" userId="48e65c9f34e137d0" providerId="LiveId" clId="{2B9A8967-7AC6-1C45-8DE0-68911D8D8566}" dt="2021-12-05T14:42:46.925" v="6564" actId="1076"/>
          <ac:spMkLst>
            <pc:docMk/>
            <pc:sldMk cId="1356230293" sldId="614"/>
            <ac:spMk id="82" creationId="{CEF29E31-0548-364D-862F-EB01CE0ECB8A}"/>
          </ac:spMkLst>
        </pc:spChg>
        <pc:spChg chg="add mod">
          <ac:chgData name="Kulinich Bohdan" userId="48e65c9f34e137d0" providerId="LiveId" clId="{2B9A8967-7AC6-1C45-8DE0-68911D8D8566}" dt="2021-12-05T19:52:18.343" v="7180" actId="1037"/>
          <ac:spMkLst>
            <pc:docMk/>
            <pc:sldMk cId="1356230293" sldId="614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2" creationId="{7FB6FCB9-73ED-CE40-BFDB-22FF6F4A26D1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2" creationId="{859A6C62-63D7-D84F-9D8E-81B0A42C03FE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3" creationId="{04807819-05AD-2641-AFBE-1E737D92A36F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3" creationId="{6BA8BE83-9BB8-9C46-84C3-71F245873DB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4" creationId="{C997029C-EF6B-A44E-95BF-10394EB89179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4" creationId="{CA99E02E-9073-1A45-9850-353D7E70A080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5" creationId="{2B78A673-082E-9B43-B76D-B1BA8B2A3A6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5" creationId="{8C434AD0-903E-EB49-B351-F41B1404EF13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6" creationId="{17BE1A70-5458-2A43-9244-C3586C827DFA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6" creationId="{C4D22FDD-A127-B041-AF67-B969EA656264}"/>
          </ac:spMkLst>
        </pc:spChg>
        <pc:spChg chg="mod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7" creationId="{464BE811-2473-414B-ABB4-C31C21F05789}"/>
          </ac:spMkLst>
        </pc:spChg>
        <pc:spChg chg="mod">
          <ac:chgData name="Kulinich Bohdan" userId="48e65c9f34e137d0" providerId="LiveId" clId="{2B9A8967-7AC6-1C45-8DE0-68911D8D8566}" dt="2021-12-05T19:54:14.765" v="7181"/>
          <ac:spMkLst>
            <pc:docMk/>
            <pc:sldMk cId="1356230293" sldId="614"/>
            <ac:spMk id="97" creationId="{CC5AD4CE-F7FF-6846-9842-7FEB4077F7D1}"/>
          </ac:spMkLst>
        </pc:spChg>
        <pc:spChg chg="add mod topLvl">
          <ac:chgData name="Kulinich Bohdan" userId="48e65c9f34e137d0" providerId="LiveId" clId="{2B9A8967-7AC6-1C45-8DE0-68911D8D8566}" dt="2021-12-05T19:56:22.106" v="7208" actId="165"/>
          <ac:spMkLst>
            <pc:docMk/>
            <pc:sldMk cId="1356230293" sldId="614"/>
            <ac:spMk id="98" creationId="{365A90F7-A588-4948-870F-E2142619F10B}"/>
          </ac:spMkLst>
        </pc:spChg>
        <pc:spChg chg="add del mod">
          <ac:chgData name="Kulinich Bohdan" userId="48e65c9f34e137d0" providerId="LiveId" clId="{2B9A8967-7AC6-1C45-8DE0-68911D8D8566}" dt="2021-12-05T19:54:26.824" v="7184"/>
          <ac:spMkLst>
            <pc:docMk/>
            <pc:sldMk cId="1356230293" sldId="614"/>
            <ac:spMk id="98" creationId="{5BA64CAA-BF4E-1A49-A42B-A3FE04ADF2DF}"/>
          </ac:spMkLst>
        </pc:spChg>
        <pc:spChg chg="add del mod">
          <ac:chgData name="Kulinich Bohdan" userId="48e65c9f34e137d0" providerId="LiveId" clId="{2B9A8967-7AC6-1C45-8DE0-68911D8D8566}" dt="2021-12-05T14:43:19.332" v="6565" actId="478"/>
          <ac:spMkLst>
            <pc:docMk/>
            <pc:sldMk cId="1356230293" sldId="614"/>
            <ac:spMk id="98" creationId="{9150631B-33F4-B749-A422-799B6B2136AD}"/>
          </ac:spMkLst>
        </pc:spChg>
        <pc:spChg chg="add mod">
          <ac:chgData name="Kulinich Bohdan" userId="48e65c9f34e137d0" providerId="LiveId" clId="{2B9A8967-7AC6-1C45-8DE0-68911D8D8566}" dt="2021-12-05T19:16:14.619" v="7081" actId="207"/>
          <ac:spMkLst>
            <pc:docMk/>
            <pc:sldMk cId="1356230293" sldId="614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4" creationId="{BC75DED5-2B24-0443-85A2-13A28F3C9CAF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5" creationId="{1735F8CA-44A1-E849-8EF8-E4C1273D19AE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05" creationId="{3B7FDDF9-AAF1-4C46-A1C2-0A47C2B7D717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6" creationId="{61CAA44B-3C62-0D41-84C8-E0D1EA238FBB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7" creationId="{391B38C9-09EC-2D4D-8F57-C44872FF294E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8" creationId="{5EFA9284-9ED7-F049-A568-0508537E79E3}"/>
          </ac:spMkLst>
        </pc:spChg>
        <pc:spChg chg="mod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09" creationId="{D49C824D-A395-0143-BEF0-09E3A54E88B8}"/>
          </ac:spMkLst>
        </pc:spChg>
        <pc:spChg chg="add mod topLvl">
          <ac:chgData name="Kulinich Bohdan" userId="48e65c9f34e137d0" providerId="LiveId" clId="{2B9A8967-7AC6-1C45-8DE0-68911D8D8566}" dt="2021-12-05T19:55:06.773" v="7194" actId="165"/>
          <ac:spMkLst>
            <pc:docMk/>
            <pc:sldMk cId="1356230293" sldId="614"/>
            <ac:spMk id="110" creationId="{FC89DE22-C381-3C4D-8E48-00E4E352A7D8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1" creationId="{1F36BD80-6949-AC4F-B061-C257CFD5603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2" creationId="{F2DEA906-CA52-0C40-9410-8146FE5EFF0B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3" creationId="{879C563B-CC77-1047-AF7E-64C7628B1C85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4" creationId="{87F68AD9-7EE1-9A4D-A030-37148DA4341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5" creationId="{83BA048E-9B65-A148-BEF0-38E479F54AF3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5" creationId="{FD16200E-0D27-E541-8304-D8ECE5D70DC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16" creationId="{54CB5E45-A6B9-5241-BB26-21242391DA3E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6" creationId="{9A814F59-9F2A-B64E-9A2E-58352E24F55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7" creationId="{BFB126EF-FBBA-3942-906F-A03BE41AE1E6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8" creationId="{CEB9192C-132A-D745-9D30-131BFA2FA777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19" creationId="{7E6C1593-F714-0B42-B35D-9527C09AF24B}"/>
          </ac:spMkLst>
        </pc:spChg>
        <pc:spChg chg="mod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0" creationId="{6B69C9D6-BDFE-2142-83A8-AA6A62E80397}"/>
          </ac:spMkLst>
        </pc:spChg>
        <pc:spChg chg="add mod topLvl">
          <ac:chgData name="Kulinich Bohdan" userId="48e65c9f34e137d0" providerId="LiveId" clId="{2B9A8967-7AC6-1C45-8DE0-68911D8D8566}" dt="2021-12-05T19:59:38.648" v="7229" actId="165"/>
          <ac:spMkLst>
            <pc:docMk/>
            <pc:sldMk cId="1356230293" sldId="614"/>
            <ac:spMk id="121" creationId="{8088C653-F5BF-FC47-B74F-3C383EA2A0B7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5" creationId="{D7741131-FD1D-904F-8911-723E91BB6EC5}"/>
          </ac:spMkLst>
        </pc:spChg>
        <pc:spChg chg="mod topLvl">
          <ac:chgData name="Kulinich Bohdan" userId="48e65c9f34e137d0" providerId="LiveId" clId="{2B9A8967-7AC6-1C45-8DE0-68911D8D8566}" dt="2021-12-06T06:57:51.784" v="7353" actId="164"/>
          <ac:spMkLst>
            <pc:docMk/>
            <pc:sldMk cId="1356230293" sldId="614"/>
            <ac:spMk id="126" creationId="{366E9AFF-D4FE-4F42-A74C-44E7C08B6800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7" creationId="{DB35D8BD-B2D6-F846-8647-F8EE01035276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8" creationId="{FF1F8247-B760-A148-9A4E-34865E37FDA7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29" creationId="{0DECB093-1A0E-EC44-9C7D-495C7A931DBD}"/>
          </ac:spMkLst>
        </pc:spChg>
        <pc:spChg chg="mod">
          <ac:chgData name="Kulinich Bohdan" userId="48e65c9f34e137d0" providerId="LiveId" clId="{2B9A8967-7AC6-1C45-8DE0-68911D8D8566}" dt="2021-12-06T06:57:47.370" v="7352" actId="165"/>
          <ac:spMkLst>
            <pc:docMk/>
            <pc:sldMk cId="1356230293" sldId="614"/>
            <ac:spMk id="130" creationId="{25429929-8220-CA44-B2F3-97BD0ED3C3C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1" creationId="{53C359DF-31C5-584B-B116-6BBC0302727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32" creationId="{4983CA3F-17DD-5046-87F5-281BEBD79332}"/>
          </ac:spMkLst>
        </pc:spChg>
        <pc:spChg chg="del">
          <ac:chgData name="Kulinich Bohdan" userId="48e65c9f34e137d0" providerId="LiveId" clId="{2B9A8967-7AC6-1C45-8DE0-68911D8D8566}" dt="2021-12-05T14:19:58.746" v="6500" actId="478"/>
          <ac:spMkLst>
            <pc:docMk/>
            <pc:sldMk cId="1356230293" sldId="614"/>
            <ac:spMk id="132" creationId="{A5BC944E-DD5A-4F40-9551-33136C395A6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1" creationId="{36088E0C-B402-9A47-B1EA-3C909560C90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2" creationId="{1F76681A-58D2-3F42-A95D-3053D84EF3AE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3" creationId="{F9633BB5-12D0-514D-B187-B71184A8DEEA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4" creationId="{9A8C96DB-FA81-034D-8300-EBCF7275FAB8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5" creationId="{27077C9F-A1E8-D242-9233-AAC6921B5031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6" creationId="{745B9657-FC45-5A44-BFDD-7334BDD253D7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7" creationId="{8BDECF4F-6C87-934D-8E16-1EF00C98796D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8" creationId="{55E9FE5C-78EF-D74E-B5C9-159967490156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49" creationId="{99067D92-7232-D541-BB48-CA3573CAFE95}"/>
          </ac:spMkLst>
        </pc:spChg>
        <pc:spChg chg="mod">
          <ac:chgData name="Kulinich Bohdan" userId="48e65c9f34e137d0" providerId="LiveId" clId="{2B9A8967-7AC6-1C45-8DE0-68911D8D8566}" dt="2021-12-06T09:53:37.526" v="7413"/>
          <ac:spMkLst>
            <pc:docMk/>
            <pc:sldMk cId="1356230293" sldId="614"/>
            <ac:spMk id="150" creationId="{79BBAB7C-5DF8-F644-8B57-C3CA37FE8102}"/>
          </ac:spMkLst>
        </pc:s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" creationId="{10323AEB-B8A8-3D4E-BB9D-A3BDA10C530B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7" creationId="{6326B636-524B-BC44-B116-76B324053F48}"/>
          </ac:grpSpMkLst>
        </pc:grpChg>
        <pc:grpChg chg="add del 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7" creationId="{7BF13B55-4CE9-0842-8762-7AE3A6A24AC4}"/>
          </ac:grpSpMkLst>
        </pc:grpChg>
        <pc:grpChg chg="add del 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7" creationId="{82747078-7E56-2D40-896F-8562E58F3A2C}"/>
          </ac:grpSpMkLst>
        </pc:grpChg>
        <pc:grpChg chg="add del 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7" creationId="{8768B653-7C83-014B-8892-7AFFAC339115}"/>
          </ac:grpSpMkLst>
        </pc:grpChg>
        <pc:grpChg chg="add mod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9" creationId="{3BF73641-E03F-A943-B95B-AED63B0EC5A7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2" creationId="{13A1ABA5-BF5A-1A49-9780-E37F69C9A7E6}"/>
          </ac:grpSpMkLst>
        </pc:grpChg>
        <pc:grpChg chg="mod modVis">
          <ac:chgData name="Kulinich Bohdan" userId="48e65c9f34e137d0" providerId="LiveId" clId="{2B9A8967-7AC6-1C45-8DE0-68911D8D8566}" dt="2021-12-06T07:04:11.264" v="7383" actId="14429"/>
          <ac:grpSpMkLst>
            <pc:docMk/>
            <pc:sldMk cId="1356230293" sldId="614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24" creationId="{1F9BC12B-7E08-A248-97DD-5C9714B28A31}"/>
          </ac:grpSpMkLst>
        </pc:grpChg>
        <pc:grpChg chg="add mod modVis">
          <ac:chgData name="Kulinich Bohdan" userId="48e65c9f34e137d0" providerId="LiveId" clId="{2B9A8967-7AC6-1C45-8DE0-68911D8D8566}" dt="2021-12-06T07:04:08.019" v="7382" actId="14429"/>
          <ac:grpSpMkLst>
            <pc:docMk/>
            <pc:sldMk cId="1356230293" sldId="614"/>
            <ac:grpSpMk id="45" creationId="{902F8540-A12D-3841-A007-A5160A721D60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7" creationId="{FE61A15C-148C-7E40-8EC7-6BB348CA41F4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8" creationId="{D3609B13-0E15-C641-9383-8550096F082C}"/>
          </ac:grpSpMkLst>
        </pc:grpChg>
        <pc:grpChg chg="mod">
          <ac:chgData name="Kulinich Bohdan" userId="48e65c9f34e137d0" providerId="LiveId" clId="{2B9A8967-7AC6-1C45-8DE0-68911D8D8566}" dt="2021-12-05T19:19:09.579" v="7115"/>
          <ac:grpSpMkLst>
            <pc:docMk/>
            <pc:sldMk cId="1356230293" sldId="614"/>
            <ac:grpSpMk id="49" creationId="{9C5734B2-E63D-304A-BDDB-720E0F00E330}"/>
          </ac:grpSpMkLst>
        </pc:grpChg>
        <pc:grpChg chg="add mod">
          <ac:chgData name="Kulinich Bohdan" userId="48e65c9f34e137d0" providerId="LiveId" clId="{2B9A8967-7AC6-1C45-8DE0-68911D8D8566}" dt="2021-12-05T14:41:37.343" v="6554" actId="1076"/>
          <ac:grpSpMkLst>
            <pc:docMk/>
            <pc:sldMk cId="1356230293" sldId="614"/>
            <ac:grpSpMk id="53" creationId="{3F1A1714-C81A-7F41-99EB-5B8B91251FA9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5" creationId="{B0155752-DDE6-004C-80DB-A776D6D91382}"/>
          </ac:grpSpMkLst>
        </pc:grpChg>
        <pc:grpChg chg="mod">
          <ac:chgData name="Kulinich Bohdan" userId="48e65c9f34e137d0" providerId="LiveId" clId="{2B9A8967-7AC6-1C45-8DE0-68911D8D8566}" dt="2021-12-05T14:41:33.041" v="6553"/>
          <ac:grpSpMkLst>
            <pc:docMk/>
            <pc:sldMk cId="1356230293" sldId="614"/>
            <ac:grpSpMk id="56" creationId="{FFEF93AA-4558-1544-9623-24418DC25BA2}"/>
          </ac:grpSpMkLst>
        </pc:grpChg>
        <pc:grpChg chg="mod modVis">
          <ac:chgData name="Kulinich Bohdan" userId="48e65c9f34e137d0" providerId="LiveId" clId="{2B9A8967-7AC6-1C45-8DE0-68911D8D8566}" dt="2021-12-06T07:04:05.552" v="7381" actId="14429"/>
          <ac:grpSpMkLst>
            <pc:docMk/>
            <pc:sldMk cId="1356230293" sldId="614"/>
            <ac:grpSpMk id="63" creationId="{AE178881-E0CD-4582-B65C-EAE8591506F1}"/>
          </ac:grpSpMkLst>
        </pc:grpChg>
        <pc:grpChg chg="add del mod">
          <ac:chgData name="Kulinich Bohdan" userId="48e65c9f34e137d0" providerId="LiveId" clId="{2B9A8967-7AC6-1C45-8DE0-68911D8D8566}" dt="2021-12-05T20:05:44.906" v="7243" actId="165"/>
          <ac:grpSpMkLst>
            <pc:docMk/>
            <pc:sldMk cId="1356230293" sldId="614"/>
            <ac:grpSpMk id="69" creationId="{74A0C127-6944-BB43-9ECF-4997D67D47BD}"/>
          </ac:grpSpMkLst>
        </pc:grpChg>
        <pc:grpChg chg="add del mod">
          <ac:chgData name="Kulinich Bohdan" userId="48e65c9f34e137d0" providerId="LiveId" clId="{2B9A8967-7AC6-1C45-8DE0-68911D8D8566}" dt="2021-12-05T14:43:29.363" v="6574" actId="478"/>
          <ac:grpSpMkLst>
            <pc:docMk/>
            <pc:sldMk cId="1356230293" sldId="614"/>
            <ac:grpSpMk id="77" creationId="{8D165ACE-1924-B845-A2FC-C359701C6714}"/>
          </ac:grpSpMkLst>
        </pc:grpChg>
        <pc:grpChg chg="add mod topLvl modVis">
          <ac:chgData name="Kulinich Bohdan" userId="48e65c9f34e137d0" providerId="LiveId" clId="{2B9A8967-7AC6-1C45-8DE0-68911D8D8566}" dt="2021-12-06T07:03:58.263" v="7378" actId="14429"/>
          <ac:grpSpMkLst>
            <pc:docMk/>
            <pc:sldMk cId="1356230293" sldId="614"/>
            <ac:grpSpMk id="88" creationId="{04B6B181-9D88-024A-8FC8-FB92F58A92FB}"/>
          </ac:grpSpMkLst>
        </pc:grpChg>
        <pc:grpChg chg="add del mod">
          <ac:chgData name="Kulinich Bohdan" userId="48e65c9f34e137d0" providerId="LiveId" clId="{2B9A8967-7AC6-1C45-8DE0-68911D8D8566}" dt="2021-12-05T19:54:26.824" v="7184"/>
          <ac:grpSpMkLst>
            <pc:docMk/>
            <pc:sldMk cId="1356230293" sldId="614"/>
            <ac:grpSpMk id="88" creationId="{27DEA8C5-D445-5D4D-AC32-14898FDF4875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89" creationId="{27279E39-BADF-7543-AC9B-785DF7C20875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89" creationId="{E27903D9-A0CB-614B-BCA8-65E47A9B4E99}"/>
          </ac:grpSpMkLst>
        </pc:grpChg>
        <pc:grpChg chg="add del mod">
          <ac:chgData name="Kulinich Bohdan" userId="48e65c9f34e137d0" providerId="LiveId" clId="{2B9A8967-7AC6-1C45-8DE0-68911D8D8566}" dt="2021-12-05T14:43:30.194" v="6575" actId="478"/>
          <ac:grpSpMkLst>
            <pc:docMk/>
            <pc:sldMk cId="1356230293" sldId="614"/>
            <ac:grpSpMk id="89" creationId="{E3070E42-260A-3949-9AD7-72474B4E2E4A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0" creationId="{E365C1CF-BB2B-0F43-98CD-1D7E535E486B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0" creationId="{F8A13665-FA7D-7E40-B531-471006F1B60C}"/>
          </ac:grpSpMkLst>
        </pc:grpChg>
        <pc:grpChg chg="mod">
          <ac:chgData name="Kulinich Bohdan" userId="48e65c9f34e137d0" providerId="LiveId" clId="{2B9A8967-7AC6-1C45-8DE0-68911D8D8566}" dt="2021-12-05T19:54:14.765" v="7181"/>
          <ac:grpSpMkLst>
            <pc:docMk/>
            <pc:sldMk cId="1356230293" sldId="614"/>
            <ac:grpSpMk id="91" creationId="{4D03687B-2F81-3749-9B4D-ABF5CF0C2A8A}"/>
          </ac:grpSpMkLst>
        </pc:grpChg>
        <pc:grpChg chg="mod">
          <ac:chgData name="Kulinich Bohdan" userId="48e65c9f34e137d0" providerId="LiveId" clId="{2B9A8967-7AC6-1C45-8DE0-68911D8D8566}" dt="2021-12-05T19:56:22.106" v="7208" actId="165"/>
          <ac:grpSpMkLst>
            <pc:docMk/>
            <pc:sldMk cId="1356230293" sldId="614"/>
            <ac:grpSpMk id="91" creationId="{A0B1CE3A-00D6-2744-AD1F-FCCC60A4BC9F}"/>
          </ac:grpSpMkLst>
        </pc:grpChg>
        <pc:grpChg chg="add del mod">
          <ac:chgData name="Kulinich Bohdan" userId="48e65c9f34e137d0" providerId="LiveId" clId="{2B9A8967-7AC6-1C45-8DE0-68911D8D8566}" dt="2021-12-05T14:43:28.575" v="6573" actId="478"/>
          <ac:grpSpMkLst>
            <pc:docMk/>
            <pc:sldMk cId="1356230293" sldId="614"/>
            <ac:grpSpMk id="95" creationId="{F89B2F03-7450-8046-AA35-DBCC95392024}"/>
          </ac:grpSpMkLst>
        </pc:grpChg>
        <pc:grpChg chg="add mod topLvl modVis">
          <ac:chgData name="Kulinich Bohdan" userId="48e65c9f34e137d0" providerId="LiveId" clId="{2B9A8967-7AC6-1C45-8DE0-68911D8D8566}" dt="2021-12-06T07:03:59.781" v="7379" actId="14429"/>
          <ac:grpSpMkLst>
            <pc:docMk/>
            <pc:sldMk cId="1356230293" sldId="614"/>
            <ac:grpSpMk id="99" creationId="{C69B3247-BE3E-5545-90C3-5BBA449B96F4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0" creationId="{0117AE89-1B45-FF4C-BF64-911C7C59E44C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1" creationId="{1008E669-3087-424F-A875-6CDA60B1DEC5}"/>
          </ac:grpSpMkLst>
        </pc:grpChg>
        <pc:grpChg chg="mod">
          <ac:chgData name="Kulinich Bohdan" userId="48e65c9f34e137d0" providerId="LiveId" clId="{2B9A8967-7AC6-1C45-8DE0-68911D8D8566}" dt="2021-12-05T19:55:06.773" v="7194" actId="165"/>
          <ac:grpSpMkLst>
            <pc:docMk/>
            <pc:sldMk cId="1356230293" sldId="614"/>
            <ac:grpSpMk id="103" creationId="{2DB56174-0EF0-CC42-93F1-AE761D1DF34F}"/>
          </ac:grpSpMkLst>
        </pc:grpChg>
        <pc:grpChg chg="add mod topLvl modVis">
          <ac:chgData name="Kulinich Bohdan" userId="48e65c9f34e137d0" providerId="LiveId" clId="{2B9A8967-7AC6-1C45-8DE0-68911D8D8566}" dt="2021-12-06T07:03:57.351" v="7377" actId="14429"/>
          <ac:grpSpMkLst>
            <pc:docMk/>
            <pc:sldMk cId="1356230293" sldId="614"/>
            <ac:grpSpMk id="111" creationId="{EA3CBA1B-D9F7-1447-881D-422912580BCC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2" creationId="{B62AA786-7175-4A4F-82C4-0EEF22CDF218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3" creationId="{411BE05A-B606-ED4C-9DAF-4A5722FE1142}"/>
          </ac:grpSpMkLst>
        </pc:grpChg>
        <pc:grpChg chg="mod">
          <ac:chgData name="Kulinich Bohdan" userId="48e65c9f34e137d0" providerId="LiveId" clId="{2B9A8967-7AC6-1C45-8DE0-68911D8D8566}" dt="2021-12-05T19:59:38.648" v="7229" actId="165"/>
          <ac:grpSpMkLst>
            <pc:docMk/>
            <pc:sldMk cId="1356230293" sldId="614"/>
            <ac:grpSpMk id="114" creationId="{DBB7CA50-D7DD-ED4F-B328-99AE5111C4A2}"/>
          </ac:grpSpMkLst>
        </pc:grpChg>
        <pc:grpChg chg="add mod">
          <ac:chgData name="Kulinich Bohdan" userId="48e65c9f34e137d0" providerId="LiveId" clId="{2B9A8967-7AC6-1C45-8DE0-68911D8D8566}" dt="2021-12-07T19:01:23.687" v="7603" actId="1076"/>
          <ac:grpSpMkLst>
            <pc:docMk/>
            <pc:sldMk cId="1356230293" sldId="614"/>
            <ac:grpSpMk id="122" creationId="{6421CEA3-278E-5341-A5A9-2892482D5266}"/>
          </ac:grpSpMkLst>
        </pc:grpChg>
        <pc:grpChg chg="add del mod">
          <ac:chgData name="Kulinich Bohdan" userId="48e65c9f34e137d0" providerId="LiveId" clId="{2B9A8967-7AC6-1C45-8DE0-68911D8D8566}" dt="2021-12-06T06:57:47.370" v="7352" actId="165"/>
          <ac:grpSpMkLst>
            <pc:docMk/>
            <pc:sldMk cId="1356230293" sldId="614"/>
            <ac:grpSpMk id="122" creationId="{AB81E21A-8762-EC48-A9ED-2BF2A7E3349A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3" creationId="{A97B7956-A334-9246-A29C-B1241EC02708}"/>
          </ac:grpSpMkLst>
        </pc:grpChg>
        <pc:grpChg chg="mod topLvl">
          <ac:chgData name="Kulinich Bohdan" userId="48e65c9f34e137d0" providerId="LiveId" clId="{2B9A8967-7AC6-1C45-8DE0-68911D8D8566}" dt="2021-12-06T07:03:13.268" v="7374" actId="164"/>
          <ac:grpSpMkLst>
            <pc:docMk/>
            <pc:sldMk cId="1356230293" sldId="614"/>
            <ac:grpSpMk id="124" creationId="{19C18A8C-92AB-E44B-96C5-667483F5F3F0}"/>
          </ac:grpSpMkLst>
        </pc:grpChg>
        <pc:grpChg chg="del">
          <ac:chgData name="Kulinich Bohdan" userId="48e65c9f34e137d0" providerId="LiveId" clId="{2B9A8967-7AC6-1C45-8DE0-68911D8D8566}" dt="2021-12-05T14:19:58.746" v="6500" actId="478"/>
          <ac:grpSpMkLst>
            <pc:docMk/>
            <pc:sldMk cId="1356230293" sldId="614"/>
            <ac:grpSpMk id="126" creationId="{80FAF4D0-9103-9E4C-9083-5761EF0F99BB}"/>
          </ac:grpSpMkLst>
        </pc:grpChg>
        <pc:picChg chg="add mod modVis modCrop">
          <ac:chgData name="Kulinich Bohdan" userId="48e65c9f34e137d0" providerId="LiveId" clId="{2B9A8967-7AC6-1C45-8DE0-68911D8D8566}" dt="2021-12-06T07:04:02.464" v="7380" actId="14429"/>
          <ac:picMkLst>
            <pc:docMk/>
            <pc:sldMk cId="1356230293" sldId="614"/>
            <ac:picMk id="8" creationId="{5F8055C2-C7BD-D540-93E5-AE48E1A5F8DC}"/>
          </ac:picMkLst>
        </pc:picChg>
        <pc:picChg chg="add del mod modCrop">
          <ac:chgData name="Kulinich Bohdan" userId="48e65c9f34e137d0" providerId="LiveId" clId="{2B9A8967-7AC6-1C45-8DE0-68911D8D8566}" dt="2021-12-05T20:11:11.361" v="7286" actId="478"/>
          <ac:picMkLst>
            <pc:docMk/>
            <pc:sldMk cId="1356230293" sldId="614"/>
            <ac:picMk id="10" creationId="{4DA19626-97F8-9342-B347-9871A8403DA8}"/>
          </ac:picMkLst>
        </pc:picChg>
        <pc:picChg chg="del">
          <ac:chgData name="Kulinich Bohdan" userId="48e65c9f34e137d0" providerId="LiveId" clId="{2B9A8967-7AC6-1C45-8DE0-68911D8D8566}" dt="2021-12-05T14:19:58.746" v="6500" actId="478"/>
          <ac:picMkLst>
            <pc:docMk/>
            <pc:sldMk cId="1356230293" sldId="614"/>
            <ac:picMk id="129" creationId="{02FED939-7D2B-EC40-9918-CDB4A9183EF7}"/>
          </ac:picMkLst>
        </pc:pic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49" creationId="{D7434C70-2CF0-254C-AA4F-C6C03227C3E6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4" creationId="{EB75909C-310D-6F4E-A743-2E66ADCC0E63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58" creationId="{56D7F1D0-FE6C-3247-802F-1A7EC6A65BAC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0" creationId="{8C061D78-B0AA-BA4B-83D9-77A71AC00570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1" creationId="{634F3ADC-E341-7542-97DE-3D8A62E2F6C5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2" creationId="{041C722A-02F7-C84E-9D8A-86A48629A9F9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3" creationId="{85CCB49B-6AA2-AE41-9995-AD772377EDFB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4" creationId="{E5CF4553-172D-3141-85EB-5705B7B5FC97}"/>
          </ac:cxnSpMkLst>
        </pc:cxnChg>
        <pc:cxnChg chg="mod topLvl">
          <ac:chgData name="Kulinich Bohdan" userId="48e65c9f34e137d0" providerId="LiveId" clId="{2B9A8967-7AC6-1C45-8DE0-68911D8D8566}" dt="2021-12-05T20:05:44.906" v="7243" actId="165"/>
          <ac:cxnSpMkLst>
            <pc:docMk/>
            <pc:sldMk cId="1356230293" sldId="614"/>
            <ac:cxnSpMk id="75" creationId="{5E5C0B12-B5A0-AB4F-9F26-D53AB126246F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8" creationId="{10717AF5-6500-114C-82B4-BA358AA4998B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79" creationId="{3B1177D1-8A52-4A41-B06B-236051C46214}"/>
          </ac:cxnSpMkLst>
        </pc:cxnChg>
        <pc:cxnChg chg="add mod">
          <ac:chgData name="Kulinich Bohdan" userId="48e65c9f34e137d0" providerId="LiveId" clId="{2B9A8967-7AC6-1C45-8DE0-68911D8D8566}" dt="2021-12-05T14:42:46.925" v="6564" actId="1076"/>
          <ac:cxnSpMkLst>
            <pc:docMk/>
            <pc:sldMk cId="1356230293" sldId="614"/>
            <ac:cxnSpMk id="80" creationId="{C96C18CF-4D14-E24D-9280-844FBBAE406A}"/>
          </ac:cxnSpMkLst>
        </pc:cxnChg>
        <pc:cxnChg chg="add del mod">
          <ac:chgData name="Kulinich Bohdan" userId="48e65c9f34e137d0" providerId="LiveId" clId="{2B9A8967-7AC6-1C45-8DE0-68911D8D8566}" dt="2021-12-05T14:43:30.970" v="6576" actId="478"/>
          <ac:cxnSpMkLst>
            <pc:docMk/>
            <pc:sldMk cId="1356230293" sldId="614"/>
            <ac:cxnSpMk id="83" creationId="{AC0B7C8A-28C8-8240-AB24-810C10D8876F}"/>
          </ac:cxnSpMkLst>
        </pc:cxnChg>
        <pc:cxnChg chg="add del mod">
          <ac:chgData name="Kulinich Bohdan" userId="48e65c9f34e137d0" providerId="LiveId" clId="{2B9A8967-7AC6-1C45-8DE0-68911D8D8566}" dt="2021-12-05T14:43:27.068" v="6571" actId="478"/>
          <ac:cxnSpMkLst>
            <pc:docMk/>
            <pc:sldMk cId="1356230293" sldId="614"/>
            <ac:cxnSpMk id="84" creationId="{E79E5709-A688-BC49-A11E-D66F8B49DDB3}"/>
          </ac:cxnSpMkLst>
        </pc:cxnChg>
        <pc:cxnChg chg="add del mod">
          <ac:chgData name="Kulinich Bohdan" userId="48e65c9f34e137d0" providerId="LiveId" clId="{2B9A8967-7AC6-1C45-8DE0-68911D8D8566}" dt="2021-12-05T14:43:31.641" v="6577" actId="478"/>
          <ac:cxnSpMkLst>
            <pc:docMk/>
            <pc:sldMk cId="1356230293" sldId="614"/>
            <ac:cxnSpMk id="85" creationId="{3F51F52C-DABE-A24D-8AF3-00A695ADA0C8}"/>
          </ac:cxnSpMkLst>
        </pc:cxnChg>
        <pc:cxnChg chg="add del mod">
          <ac:chgData name="Kulinich Bohdan" userId="48e65c9f34e137d0" providerId="LiveId" clId="{2B9A8967-7AC6-1C45-8DE0-68911D8D8566}" dt="2021-12-05T14:43:27.604" v="6572" actId="478"/>
          <ac:cxnSpMkLst>
            <pc:docMk/>
            <pc:sldMk cId="1356230293" sldId="614"/>
            <ac:cxnSpMk id="88" creationId="{061C850A-57DD-9F4D-8E3A-428D21D6B26D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0" creationId="{8D9385B1-CC90-9444-BF0F-61BAE456CF4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1" creationId="{E23BA429-0B61-3F41-9C0B-6A41E93A1550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6" creationId="{0276F096-A219-1046-A583-B73285FC1E0A}"/>
          </ac:cxnSpMkLst>
        </pc:cxnChg>
        <pc:cxnChg chg="mod">
          <ac:chgData name="Kulinich Bohdan" userId="48e65c9f34e137d0" providerId="LiveId" clId="{2B9A8967-7AC6-1C45-8DE0-68911D8D8566}" dt="2021-12-05T14:42:26.424" v="6562"/>
          <ac:cxnSpMkLst>
            <pc:docMk/>
            <pc:sldMk cId="1356230293" sldId="614"/>
            <ac:cxnSpMk id="97" creationId="{7124FEBD-679A-2243-9F16-E32CD978FE08}"/>
          </ac:cxnSpMkLst>
        </pc:cxnChg>
        <pc:cxnChg chg="add del mod">
          <ac:chgData name="Kulinich Bohdan" userId="48e65c9f34e137d0" providerId="LiveId" clId="{2B9A8967-7AC6-1C45-8DE0-68911D8D8566}" dt="2021-12-05T14:43:24.395" v="6568" actId="478"/>
          <ac:cxnSpMkLst>
            <pc:docMk/>
            <pc:sldMk cId="1356230293" sldId="614"/>
            <ac:cxnSpMk id="99" creationId="{9BF40ADB-0CDE-DD42-890C-29018CD64370}"/>
          </ac:cxnSpMkLst>
        </pc:cxnChg>
        <pc:cxnChg chg="add del mod">
          <ac:chgData name="Kulinich Bohdan" userId="48e65c9f34e137d0" providerId="LiveId" clId="{2B9A8967-7AC6-1C45-8DE0-68911D8D8566}" dt="2021-12-05T14:43:25.294" v="6569" actId="478"/>
          <ac:cxnSpMkLst>
            <pc:docMk/>
            <pc:sldMk cId="1356230293" sldId="614"/>
            <ac:cxnSpMk id="100" creationId="{2D4423E6-18C9-A54C-B866-54527E0D2051}"/>
          </ac:cxnSpMkLst>
        </pc:cxnChg>
        <pc:cxnChg chg="add del mod">
          <ac:chgData name="Kulinich Bohdan" userId="48e65c9f34e137d0" providerId="LiveId" clId="{2B9A8967-7AC6-1C45-8DE0-68911D8D8566}" dt="2021-12-05T14:43:26.209" v="6570" actId="478"/>
          <ac:cxnSpMkLst>
            <pc:docMk/>
            <pc:sldMk cId="1356230293" sldId="614"/>
            <ac:cxnSpMk id="101" creationId="{73D0CB68-2CE4-6947-A1B8-E5ADC2BA754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6" creationId="{171D6861-A208-324E-A590-88C6041BEBD0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08" creationId="{B256BC38-1FB3-834F-9098-55DB800726A8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7" creationId="{29CAB38B-BB3A-7E4A-B562-643E076BDE0B}"/>
          </ac:cxnSpMkLst>
        </pc:cxnChg>
        <pc:cxnChg chg="del mod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8" creationId="{8F18399A-E440-B64E-AD52-C2209A0BA0C5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19" creationId="{BF252A15-000A-0E4D-B8D0-0F0136C7350C}"/>
          </ac:cxnSpMkLst>
        </pc:cxnChg>
        <pc:cxnChg chg="del">
          <ac:chgData name="Kulinich Bohdan" userId="48e65c9f34e137d0" providerId="LiveId" clId="{2B9A8967-7AC6-1C45-8DE0-68911D8D8566}" dt="2021-12-05T14:19:58.746" v="6500" actId="478"/>
          <ac:cxnSpMkLst>
            <pc:docMk/>
            <pc:sldMk cId="1356230293" sldId="614"/>
            <ac:cxnSpMk id="121" creationId="{A293F286-B650-C54D-92D8-ACABBE9DD65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3" creationId="{5162726E-62C4-7648-8A4F-5B53B627B608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4" creationId="{CCD3A16A-5639-BE45-858C-1A3C1BA16783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5" creationId="{47C59AB2-B265-DC46-B025-94CB97DEB175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6" creationId="{96A5622D-CFE2-F847-BC27-3DCAA5BC4A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7" creationId="{1C91FB80-B7D2-944E-83CB-5C665D047FC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8" creationId="{E9E4F428-5444-9344-9D11-F900DCD5BBA2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39" creationId="{0C12A5B7-95BE-9D4F-B997-D6FA4B6886B9}"/>
          </ac:cxnSpMkLst>
        </pc:cxnChg>
        <pc:cxnChg chg="mod">
          <ac:chgData name="Kulinich Bohdan" userId="48e65c9f34e137d0" providerId="LiveId" clId="{2B9A8967-7AC6-1C45-8DE0-68911D8D8566}" dt="2021-12-06T09:53:37.526" v="7413"/>
          <ac:cxnSpMkLst>
            <pc:docMk/>
            <pc:sldMk cId="1356230293" sldId="614"/>
            <ac:cxnSpMk id="140" creationId="{2D410151-1D32-9D48-8CE8-E64F217A792B}"/>
          </ac:cxnSpMkLst>
        </pc:cxnChg>
      </pc:sldChg>
      <pc:sldChg chg="add del">
        <pc:chgData name="Kulinich Bohdan" userId="48e65c9f34e137d0" providerId="LiveId" clId="{2B9A8967-7AC6-1C45-8DE0-68911D8D8566}" dt="2021-12-06T11:03:38.175" v="7418" actId="2696"/>
        <pc:sldMkLst>
          <pc:docMk/>
          <pc:sldMk cId="2086816990" sldId="615"/>
        </pc:sldMkLst>
      </pc:sldChg>
      <pc:sldChg chg="modSp add mod modAnim">
        <pc:chgData name="Kulinich Bohdan" userId="48e65c9f34e137d0" providerId="LiveId" clId="{2B9A8967-7AC6-1C45-8DE0-68911D8D8566}" dt="2021-12-08T05:42:20.304" v="8015"/>
        <pc:sldMkLst>
          <pc:docMk/>
          <pc:sldMk cId="3182738991" sldId="615"/>
        </pc:sldMkLst>
        <pc:spChg chg="mod">
          <ac:chgData name="Kulinich Bohdan" userId="48e65c9f34e137d0" providerId="LiveId" clId="{2B9A8967-7AC6-1C45-8DE0-68911D8D8566}" dt="2021-12-07T19:51:14.661" v="7728" actId="20577"/>
          <ac:spMkLst>
            <pc:docMk/>
            <pc:sldMk cId="3182738991" sldId="615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05:38:42.934" v="7925" actId="14100"/>
          <ac:spMkLst>
            <pc:docMk/>
            <pc:sldMk cId="3182738991" sldId="615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05:38:39.570" v="7924" actId="14100"/>
          <ac:spMkLst>
            <pc:docMk/>
            <pc:sldMk cId="3182738991" sldId="615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05:37:52.500" v="7923" actId="14100"/>
          <ac:spMkLst>
            <pc:docMk/>
            <pc:sldMk cId="3182738991" sldId="615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05:38:51.687" v="7927" actId="1076"/>
          <ac:spMkLst>
            <pc:docMk/>
            <pc:sldMk cId="3182738991" sldId="615"/>
            <ac:spMk id="111" creationId="{7DFAC910-99EA-4A53-93C3-DEE93FA3D901}"/>
          </ac:spMkLst>
        </pc:spChg>
      </pc:sldChg>
      <pc:sldChg chg="add del">
        <pc:chgData name="Kulinich Bohdan" userId="48e65c9f34e137d0" providerId="LiveId" clId="{2B9A8967-7AC6-1C45-8DE0-68911D8D8566}" dt="2021-12-05T14:41:26.565" v="6552"/>
        <pc:sldMkLst>
          <pc:docMk/>
          <pc:sldMk cId="3572715086" sldId="615"/>
        </pc:sldMkLst>
      </pc:sldChg>
      <pc:sldChg chg="modSp add mod">
        <pc:chgData name="Kulinich Bohdan" userId="48e65c9f34e137d0" providerId="LiveId" clId="{2B9A8967-7AC6-1C45-8DE0-68911D8D8566}" dt="2021-12-08T19:25:54.932" v="8377" actId="14100"/>
        <pc:sldMkLst>
          <pc:docMk/>
          <pc:sldMk cId="933757976" sldId="616"/>
        </pc:sldMkLst>
        <pc:spChg chg="mod">
          <ac:chgData name="Kulinich Bohdan" userId="48e65c9f34e137d0" providerId="LiveId" clId="{2B9A8967-7AC6-1C45-8DE0-68911D8D8566}" dt="2021-12-08T19:17:27.431" v="8249" actId="20577"/>
          <ac:spMkLst>
            <pc:docMk/>
            <pc:sldMk cId="933757976" sldId="616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19:25:12.049" v="8363" actId="14100"/>
          <ac:spMkLst>
            <pc:docMk/>
            <pc:sldMk cId="933757976" sldId="616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19:25:34.123" v="8370" actId="14100"/>
          <ac:spMkLst>
            <pc:docMk/>
            <pc:sldMk cId="933757976" sldId="616"/>
            <ac:spMk id="15" creationId="{CC407EF1-6392-5C4B-9B2A-38BBE0C777B7}"/>
          </ac:spMkLst>
        </pc:spChg>
        <pc:spChg chg="mod">
          <ac:chgData name="Kulinich Bohdan" userId="48e65c9f34e137d0" providerId="LiveId" clId="{2B9A8967-7AC6-1C45-8DE0-68911D8D8566}" dt="2021-12-08T19:25:54.932" v="8377" actId="14100"/>
          <ac:spMkLst>
            <pc:docMk/>
            <pc:sldMk cId="933757976" sldId="616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19:18:44.766" v="8356" actId="1036"/>
          <ac:spMkLst>
            <pc:docMk/>
            <pc:sldMk cId="933757976" sldId="616"/>
            <ac:spMk id="111" creationId="{7DFAC910-99EA-4A53-93C3-DEE93FA3D901}"/>
          </ac:spMkLst>
        </pc:spChg>
      </pc:sldChg>
      <pc:sldChg chg="new del">
        <pc:chgData name="Kulinich Bohdan" userId="48e65c9f34e137d0" providerId="LiveId" clId="{2B9A8967-7AC6-1C45-8DE0-68911D8D8566}" dt="2021-12-06T11:03:38.175" v="7418" actId="2696"/>
        <pc:sldMkLst>
          <pc:docMk/>
          <pc:sldMk cId="3250126875" sldId="616"/>
        </pc:sldMkLst>
      </pc:sldChg>
      <pc:sldChg chg="modSp add mod">
        <pc:chgData name="Kulinich Bohdan" userId="48e65c9f34e137d0" providerId="LiveId" clId="{2B9A8967-7AC6-1C45-8DE0-68911D8D8566}" dt="2021-12-08T22:09:26.843" v="8480" actId="20577"/>
        <pc:sldMkLst>
          <pc:docMk/>
          <pc:sldMk cId="952705577" sldId="617"/>
        </pc:sldMkLst>
        <pc:spChg chg="mod">
          <ac:chgData name="Kulinich Bohdan" userId="48e65c9f34e137d0" providerId="LiveId" clId="{2B9A8967-7AC6-1C45-8DE0-68911D8D8566}" dt="2021-12-08T21:37:54.093" v="8477" actId="14100"/>
          <ac:spMkLst>
            <pc:docMk/>
            <pc:sldMk cId="952705577" sldId="617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09:26.843" v="8480" actId="20577"/>
          <ac:spMkLst>
            <pc:docMk/>
            <pc:sldMk cId="952705577" sldId="617"/>
            <ac:spMk id="12" creationId="{97485A41-1798-4E95-BC09-FD81F2E9BF93}"/>
          </ac:spMkLst>
        </pc:spChg>
      </pc:sldChg>
      <pc:sldChg chg="addSp delSp modSp add del mod delAnim modAnim">
        <pc:chgData name="Kulinich Bohdan" userId="48e65c9f34e137d0" providerId="LiveId" clId="{2B9A8967-7AC6-1C45-8DE0-68911D8D8566}" dt="2021-12-06T11:03:38.175" v="7418" actId="2696"/>
        <pc:sldMkLst>
          <pc:docMk/>
          <pc:sldMk cId="1941652669" sldId="617"/>
        </pc:sldMkLst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2" creationId="{4A1F8A9B-CAEC-5749-84C6-F1C2A297E8C6}"/>
          </ac:spMkLst>
        </pc:spChg>
        <pc:spChg chg="del">
          <ac:chgData name="Kulinich Bohdan" userId="48e65c9f34e137d0" providerId="LiveId" clId="{2B9A8967-7AC6-1C45-8DE0-68911D8D8566}" dt="2021-12-06T09:53:13.153" v="7403" actId="478"/>
          <ac:spMkLst>
            <pc:docMk/>
            <pc:sldMk cId="1941652669" sldId="617"/>
            <ac:spMk id="10" creationId="{DBE020B7-DA91-FA48-B71C-56E42DBAA327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3" creationId="{8F17C239-1E19-2C49-B1AB-A518960C88AD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44" creationId="{41CCD5D0-50BA-7940-8E43-457C8A6D550F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7" creationId="{67446431-3A70-544B-A1E5-177D506CA4AC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68" creationId="{8C1F9E95-3844-5C44-86E4-7D2CD4561E8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1" creationId="{112A08D7-902C-994F-88CA-564A4A3A308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2" creationId="{CEF29E31-0548-364D-862F-EB01CE0ECB8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87" creationId="{49428574-5C53-D04D-9C04-3A0436E0A7FA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98" creationId="{365A90F7-A588-4948-870F-E2142619F10B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02" creationId="{5C5F76DD-F86C-CF41-BF92-6B0515BB8B06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10" creationId="{FC89DE22-C381-3C4D-8E48-00E4E352A7D8}"/>
          </ac:spMkLst>
        </pc:spChg>
        <pc:spChg chg="mod">
          <ac:chgData name="Kulinich Bohdan" userId="48e65c9f34e137d0" providerId="LiveId" clId="{2B9A8967-7AC6-1C45-8DE0-68911D8D8566}" dt="2021-12-06T09:53:34.145" v="7412" actId="164"/>
          <ac:spMkLst>
            <pc:docMk/>
            <pc:sldMk cId="1941652669" sldId="617"/>
            <ac:spMk id="121" creationId="{8088C653-F5BF-FC47-B74F-3C383EA2A0B7}"/>
          </ac:spMkLst>
        </pc:spChg>
        <pc:grpChg chg="del">
          <ac:chgData name="Kulinich Bohdan" userId="48e65c9f34e137d0" providerId="LiveId" clId="{2B9A8967-7AC6-1C45-8DE0-68911D8D8566}" dt="2021-12-06T09:53:19.906" v="7406" actId="478"/>
          <ac:grpSpMkLst>
            <pc:docMk/>
            <pc:sldMk cId="1941652669" sldId="617"/>
            <ac:grpSpMk id="9" creationId="{3BF73641-E03F-A943-B95B-AED63B0EC5A7}"/>
          </ac:grpSpMkLst>
        </pc:grpChg>
        <pc:grpChg chg="add mod">
          <ac:chgData name="Kulinich Bohdan" userId="48e65c9f34e137d0" providerId="LiveId" clId="{2B9A8967-7AC6-1C45-8DE0-68911D8D8566}" dt="2021-12-06T09:53:34.145" v="7412" actId="164"/>
          <ac:grpSpMkLst>
            <pc:docMk/>
            <pc:sldMk cId="1941652669" sldId="617"/>
            <ac:grpSpMk id="11" creationId="{D1480B53-4AD5-014D-9315-A1473ABBAD43}"/>
          </ac:grpSpMkLst>
        </pc:grpChg>
        <pc:grpChg chg="del">
          <ac:chgData name="Kulinich Bohdan" userId="48e65c9f34e137d0" providerId="LiveId" clId="{2B9A8967-7AC6-1C45-8DE0-68911D8D8566}" dt="2021-12-06T09:53:18.877" v="7405" actId="478"/>
          <ac:grpSpMkLst>
            <pc:docMk/>
            <pc:sldMk cId="1941652669" sldId="617"/>
            <ac:grpSpMk id="23" creationId="{E28AFA17-9081-4117-8DD3-6F848A079716}"/>
          </ac:grpSpMkLst>
        </pc:grpChg>
        <pc:grpChg chg="del">
          <ac:chgData name="Kulinich Bohdan" userId="48e65c9f34e137d0" providerId="LiveId" clId="{2B9A8967-7AC6-1C45-8DE0-68911D8D8566}" dt="2021-12-06T09:53:22.490" v="7409" actId="478"/>
          <ac:grpSpMkLst>
            <pc:docMk/>
            <pc:sldMk cId="1941652669" sldId="617"/>
            <ac:grpSpMk id="45" creationId="{902F8540-A12D-3841-A007-A5160A721D60}"/>
          </ac:grpSpMkLst>
        </pc:grpChg>
        <pc:grpChg chg="del">
          <ac:chgData name="Kulinich Bohdan" userId="48e65c9f34e137d0" providerId="LiveId" clId="{2B9A8967-7AC6-1C45-8DE0-68911D8D8566}" dt="2021-12-06T09:53:20.717" v="7407" actId="478"/>
          <ac:grpSpMkLst>
            <pc:docMk/>
            <pc:sldMk cId="1941652669" sldId="617"/>
            <ac:grpSpMk id="63" creationId="{AE178881-E0CD-4582-B65C-EAE8591506F1}"/>
          </ac:grpSpMkLst>
        </pc:grpChg>
        <pc:grpChg chg="del">
          <ac:chgData name="Kulinich Bohdan" userId="48e65c9f34e137d0" providerId="LiveId" clId="{2B9A8967-7AC6-1C45-8DE0-68911D8D8566}" dt="2021-12-06T09:53:24.542" v="7411" actId="478"/>
          <ac:grpSpMkLst>
            <pc:docMk/>
            <pc:sldMk cId="1941652669" sldId="617"/>
            <ac:grpSpMk id="88" creationId="{04B6B181-9D88-024A-8FC8-FB92F58A92FB}"/>
          </ac:grpSpMkLst>
        </pc:grpChg>
        <pc:grpChg chg="del">
          <ac:chgData name="Kulinich Bohdan" userId="48e65c9f34e137d0" providerId="LiveId" clId="{2B9A8967-7AC6-1C45-8DE0-68911D8D8566}" dt="2021-12-06T09:53:21.505" v="7408" actId="478"/>
          <ac:grpSpMkLst>
            <pc:docMk/>
            <pc:sldMk cId="1941652669" sldId="617"/>
            <ac:grpSpMk id="99" creationId="{C69B3247-BE3E-5545-90C3-5BBA449B96F4}"/>
          </ac:grpSpMkLst>
        </pc:grpChg>
        <pc:grpChg chg="del">
          <ac:chgData name="Kulinich Bohdan" userId="48e65c9f34e137d0" providerId="LiveId" clId="{2B9A8967-7AC6-1C45-8DE0-68911D8D8566}" dt="2021-12-06T09:53:23.488" v="7410" actId="478"/>
          <ac:grpSpMkLst>
            <pc:docMk/>
            <pc:sldMk cId="1941652669" sldId="617"/>
            <ac:grpSpMk id="111" creationId="{EA3CBA1B-D9F7-1447-881D-422912580BCC}"/>
          </ac:grpSpMkLst>
        </pc:grpChg>
        <pc:picChg chg="del">
          <ac:chgData name="Kulinich Bohdan" userId="48e65c9f34e137d0" providerId="LiveId" clId="{2B9A8967-7AC6-1C45-8DE0-68911D8D8566}" dt="2021-12-06T09:53:17.551" v="7404" actId="478"/>
          <ac:picMkLst>
            <pc:docMk/>
            <pc:sldMk cId="1941652669" sldId="617"/>
            <ac:picMk id="8" creationId="{5F8055C2-C7BD-D540-93E5-AE48E1A5F8DC}"/>
          </ac:picMkLst>
        </pc:pic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0" creationId="{8C061D78-B0AA-BA4B-83D9-77A71AC00570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1" creationId="{634F3ADC-E341-7542-97DE-3D8A62E2F6C5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2" creationId="{041C722A-02F7-C84E-9D8A-86A48629A9F9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3" creationId="{85CCB49B-6AA2-AE41-9995-AD772377EDFB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4" creationId="{E5CF4553-172D-3141-85EB-5705B7B5FC97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5" creationId="{5E5C0B12-B5A0-AB4F-9F26-D53AB126246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76" creationId="{62F498E1-6375-D744-B299-100C8DB669BF}"/>
          </ac:cxnSpMkLst>
        </pc:cxnChg>
        <pc:cxnChg chg="mod">
          <ac:chgData name="Kulinich Bohdan" userId="48e65c9f34e137d0" providerId="LiveId" clId="{2B9A8967-7AC6-1C45-8DE0-68911D8D8566}" dt="2021-12-06T09:53:34.145" v="7412" actId="164"/>
          <ac:cxnSpMkLst>
            <pc:docMk/>
            <pc:sldMk cId="1941652669" sldId="617"/>
            <ac:cxnSpMk id="80" creationId="{C96C18CF-4D14-E24D-9280-844FBBAE406A}"/>
          </ac:cxnSpMkLst>
        </pc:cxnChg>
      </pc:sldChg>
      <pc:sldChg chg="new del">
        <pc:chgData name="Kulinich Bohdan" userId="48e65c9f34e137d0" providerId="LiveId" clId="{2B9A8967-7AC6-1C45-8DE0-68911D8D8566}" dt="2021-12-09T14:14:48.561" v="9106" actId="2696"/>
        <pc:sldMkLst>
          <pc:docMk/>
          <pc:sldMk cId="294350519" sldId="618"/>
        </pc:sldMkLst>
      </pc:sldChg>
      <pc:sldChg chg="delSp modSp add mod delAnim">
        <pc:chgData name="Kulinich Bohdan" userId="48e65c9f34e137d0" providerId="LiveId" clId="{2B9A8967-7AC6-1C45-8DE0-68911D8D8566}" dt="2021-12-08T22:17:25.966" v="8669" actId="14100"/>
        <pc:sldMkLst>
          <pc:docMk/>
          <pc:sldMk cId="1546151760" sldId="619"/>
        </pc:sldMkLst>
        <pc:spChg chg="mod">
          <ac:chgData name="Kulinich Bohdan" userId="48e65c9f34e137d0" providerId="LiveId" clId="{2B9A8967-7AC6-1C45-8DE0-68911D8D8566}" dt="2021-12-08T22:11:39.013" v="8482" actId="20577"/>
          <ac:spMkLst>
            <pc:docMk/>
            <pc:sldMk cId="1546151760" sldId="619"/>
            <ac:spMk id="12" creationId="{97485A41-1798-4E95-BC09-FD81F2E9BF93}"/>
          </ac:spMkLst>
        </pc:spChg>
        <pc:spChg chg="mod">
          <ac:chgData name="Kulinich Bohdan" userId="48e65c9f34e137d0" providerId="LiveId" clId="{2B9A8967-7AC6-1C45-8DE0-68911D8D8566}" dt="2021-12-08T22:17:15.783" v="8663" actId="14100"/>
          <ac:spMkLst>
            <pc:docMk/>
            <pc:sldMk cId="1546151760" sldId="619"/>
            <ac:spMk id="14" creationId="{A3C234B6-238C-2C4C-807B-217E15095F77}"/>
          </ac:spMkLst>
        </pc:spChg>
        <pc:spChg chg="mod">
          <ac:chgData name="Kulinich Bohdan" userId="48e65c9f34e137d0" providerId="LiveId" clId="{2B9A8967-7AC6-1C45-8DE0-68911D8D8566}" dt="2021-12-08T22:17:25.966" v="8669" actId="14100"/>
          <ac:spMkLst>
            <pc:docMk/>
            <pc:sldMk cId="1546151760" sldId="619"/>
            <ac:spMk id="15" creationId="{CC407EF1-6392-5C4B-9B2A-38BBE0C777B7}"/>
          </ac:spMkLst>
        </pc:spChg>
        <pc:spChg chg="del">
          <ac:chgData name="Kulinich Bohdan" userId="48e65c9f34e137d0" providerId="LiveId" clId="{2B9A8967-7AC6-1C45-8DE0-68911D8D8566}" dt="2021-12-08T22:11:45.616" v="8484" actId="478"/>
          <ac:spMkLst>
            <pc:docMk/>
            <pc:sldMk cId="1546151760" sldId="619"/>
            <ac:spMk id="19" creationId="{C8E68545-054F-A240-B0C8-71C57B60DC15}"/>
          </ac:spMkLst>
        </pc:spChg>
        <pc:spChg chg="mod">
          <ac:chgData name="Kulinich Bohdan" userId="48e65c9f34e137d0" providerId="LiveId" clId="{2B9A8967-7AC6-1C45-8DE0-68911D8D8566}" dt="2021-12-08T22:16:01.401" v="8654" actId="14100"/>
          <ac:spMkLst>
            <pc:docMk/>
            <pc:sldMk cId="1546151760" sldId="619"/>
            <ac:spMk id="111" creationId="{7DFAC910-99EA-4A53-93C3-DEE93FA3D901}"/>
          </ac:spMkLst>
        </pc:spChg>
      </pc:sldChg>
      <pc:sldChg chg="modSp add mod">
        <pc:chgData name="Kulinich Bohdan" userId="48e65c9f34e137d0" providerId="LiveId" clId="{2B9A8967-7AC6-1C45-8DE0-68911D8D8566}" dt="2021-12-08T23:07:06.077" v="8803" actId="1076"/>
        <pc:sldMkLst>
          <pc:docMk/>
          <pc:sldMk cId="996935286" sldId="620"/>
        </pc:sldMkLst>
        <pc:spChg chg="mod">
          <ac:chgData name="Kulinich Bohdan" userId="48e65c9f34e137d0" providerId="LiveId" clId="{2B9A8967-7AC6-1C45-8DE0-68911D8D8566}" dt="2021-12-08T23:07:06.077" v="8803" actId="1076"/>
          <ac:spMkLst>
            <pc:docMk/>
            <pc:sldMk cId="996935286" sldId="620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2:59:53.731" v="8671" actId="20577"/>
          <ac:spMkLst>
            <pc:docMk/>
            <pc:sldMk cId="996935286" sldId="620"/>
            <ac:spMk id="12" creationId="{97485A41-1798-4E95-BC09-FD81F2E9BF93}"/>
          </ac:spMkLst>
        </pc:spChg>
      </pc:sldChg>
      <pc:sldChg chg="addSp delSp modSp add mod delAnim">
        <pc:chgData name="Kulinich Bohdan" userId="48e65c9f34e137d0" providerId="LiveId" clId="{2B9A8967-7AC6-1C45-8DE0-68911D8D8566}" dt="2021-12-08T23:33:27.310" v="9105" actId="1076"/>
        <pc:sldMkLst>
          <pc:docMk/>
          <pc:sldMk cId="1321797512" sldId="621"/>
        </pc:sldMkLst>
        <pc:spChg chg="mod">
          <ac:chgData name="Kulinich Bohdan" userId="48e65c9f34e137d0" providerId="LiveId" clId="{2B9A8967-7AC6-1C45-8DE0-68911D8D8566}" dt="2021-12-08T23:33:27.310" v="9105" actId="1076"/>
          <ac:spMkLst>
            <pc:docMk/>
            <pc:sldMk cId="1321797512" sldId="621"/>
            <ac:spMk id="6" creationId="{4CD1B612-D16C-4F70-8335-78480BFE8EC8}"/>
          </ac:spMkLst>
        </pc:spChg>
        <pc:spChg chg="mod">
          <ac:chgData name="Kulinich Bohdan" userId="48e65c9f34e137d0" providerId="LiveId" clId="{2B9A8967-7AC6-1C45-8DE0-68911D8D8566}" dt="2021-12-08T23:28:24.209" v="8805" actId="20577"/>
          <ac:spMkLst>
            <pc:docMk/>
            <pc:sldMk cId="1321797512" sldId="621"/>
            <ac:spMk id="12" creationId="{97485A41-1798-4E95-BC09-FD81F2E9BF93}"/>
          </ac:spMkLst>
        </pc:spChg>
        <pc:spChg chg="del">
          <ac:chgData name="Kulinich Bohdan" userId="48e65c9f34e137d0" providerId="LiveId" clId="{2B9A8967-7AC6-1C45-8DE0-68911D8D8566}" dt="2021-12-08T23:30:00.872" v="8810" actId="478"/>
          <ac:spMkLst>
            <pc:docMk/>
            <pc:sldMk cId="1321797512" sldId="621"/>
            <ac:spMk id="14" creationId="{77A5BBD8-5574-4F08-AF1D-324733C7635A}"/>
          </ac:spMkLst>
        </pc:spChg>
        <pc:picChg chg="add mod">
          <ac:chgData name="Kulinich Bohdan" userId="48e65c9f34e137d0" providerId="LiveId" clId="{2B9A8967-7AC6-1C45-8DE0-68911D8D8566}" dt="2021-12-08T23:29:54.505" v="8808" actId="167"/>
          <ac:picMkLst>
            <pc:docMk/>
            <pc:sldMk cId="1321797512" sldId="621"/>
            <ac:picMk id="7" creationId="{2E0C3017-0689-C849-B2A3-31E5F10BDC27}"/>
          </ac:picMkLst>
        </pc:picChg>
        <pc:picChg chg="del">
          <ac:chgData name="Kulinich Bohdan" userId="48e65c9f34e137d0" providerId="LiveId" clId="{2B9A8967-7AC6-1C45-8DE0-68911D8D8566}" dt="2021-12-08T23:29:58.053" v="8809" actId="478"/>
          <ac:picMkLst>
            <pc:docMk/>
            <pc:sldMk cId="1321797512" sldId="621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A8D98DA6-6ED1-41E0-A467-D769D1269611}"/>
    <pc:docChg chg="undo custSel addSld modSld sldOrd">
      <pc:chgData name="Kulinich Bohdan" userId="48e65c9f34e137d0" providerId="LiveId" clId="{A8D98DA6-6ED1-41E0-A467-D769D1269611}" dt="2021-08-12T20:24:54.301" v="858" actId="1076"/>
      <pc:docMkLst>
        <pc:docMk/>
      </pc:docMkLst>
      <pc:sldChg chg="addSp delSp modSp mod ord modTransition delAnim modAnim">
        <pc:chgData name="Kulinich Bohdan" userId="48e65c9f34e137d0" providerId="LiveId" clId="{A8D98DA6-6ED1-41E0-A467-D769D1269611}" dt="2021-08-12T20:24:54.301" v="858" actId="1076"/>
        <pc:sldMkLst>
          <pc:docMk/>
          <pc:sldMk cId="3629939914" sldId="430"/>
        </pc:sldMkLst>
        <pc:spChg chg="mod">
          <ac:chgData name="Kulinich Bohdan" userId="48e65c9f34e137d0" providerId="LiveId" clId="{A8D98DA6-6ED1-41E0-A467-D769D1269611}" dt="2021-08-10T20:32:03.543" v="38" actId="20577"/>
          <ac:spMkLst>
            <pc:docMk/>
            <pc:sldMk cId="3629939914" sldId="430"/>
            <ac:spMk id="6" creationId="{C455324C-6A9E-440D-AAF7-47FB99AD2433}"/>
          </ac:spMkLst>
        </pc:spChg>
        <pc:spChg chg="add mod">
          <ac:chgData name="Kulinich Bohdan" userId="48e65c9f34e137d0" providerId="LiveId" clId="{A8D98DA6-6ED1-41E0-A467-D769D1269611}" dt="2021-08-10T20:46:26.466" v="135" actId="208"/>
          <ac:spMkLst>
            <pc:docMk/>
            <pc:sldMk cId="3629939914" sldId="430"/>
            <ac:spMk id="13" creationId="{4D04B7CD-D850-45E4-94B7-C2B9B73DC0B4}"/>
          </ac:spMkLst>
        </pc:spChg>
        <pc:spChg chg="add mod or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23" creationId="{85B52247-689B-4295-B3AE-A91569A75F20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40" creationId="{6BFD81BA-E209-4DD8-B641-A5FFECCEC9E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1" creationId="{726D1538-2632-409E-BB67-531E9C89EAC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2" creationId="{FD51F5DF-8810-4A33-822A-63AD8337A2D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3" creationId="{C0EE7831-A985-4F76-AC91-99C3EB31894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44" creationId="{B163643A-2F1B-43E5-9370-803F1AD41B6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1" creationId="{2192AD75-AE66-4ED2-9E8A-1CC60D4B6E6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2" creationId="{1F598D42-1934-4B21-BEAE-E993E344460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3" creationId="{3DB3C62D-1281-48A4-94F5-E544BDAC3D5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4" creationId="{45A587C8-4050-492D-B5F9-171F76E19DAD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5" creationId="{80E631B2-AC87-4377-8813-21D6463C941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56" creationId="{526A729B-946D-4B75-BC33-4BCBBC044F77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4" creationId="{7C7FA759-ACFF-47CA-9A5F-B848820A605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5" creationId="{1D36CF6C-C05E-4654-AE2D-5BD66F8011D1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6" creationId="{AB401F4E-96C7-46C6-8CE0-753AC4E7BF45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7" creationId="{02B2E0EA-CEB8-4E18-93DF-88D2D6393CFB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A8D98DA6-6ED1-41E0-A467-D769D1269611}" dt="2021-08-12T19:35:00.826" v="658"/>
          <ac:spMkLst>
            <pc:docMk/>
            <pc:sldMk cId="3629939914" sldId="430"/>
            <ac:spMk id="78" creationId="{561B0FA1-9388-4FFA-8AB8-6EF42B4D0A76}"/>
          </ac:spMkLst>
        </pc:spChg>
        <pc:spChg chg="add mod">
          <ac:chgData name="Kulinich Bohdan" userId="48e65c9f34e137d0" providerId="LiveId" clId="{A8D98DA6-6ED1-41E0-A467-D769D1269611}" dt="2021-08-12T19:46:49.476" v="785" actId="1076"/>
          <ac:spMkLst>
            <pc:docMk/>
            <pc:sldMk cId="3629939914" sldId="430"/>
            <ac:spMk id="79" creationId="{51793B85-22A3-4C55-8653-3ABDBCCA24F8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79" creationId="{5314B5BD-19A5-4CA9-B46D-1FC1BE0D454A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0" creationId="{FF8C0701-3922-41A0-A96D-5A1C18B80373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1" creationId="{1223ACD0-E575-4011-83E0-3AA647ED001C}"/>
          </ac:spMkLst>
        </pc:spChg>
        <pc:spChg chg="add mod">
          <ac:chgData name="Kulinich Bohdan" userId="48e65c9f34e137d0" providerId="LiveId" clId="{A8D98DA6-6ED1-41E0-A467-D769D1269611}" dt="2021-08-12T20:24:45.420" v="857" actId="1076"/>
          <ac:spMkLst>
            <pc:docMk/>
            <pc:sldMk cId="3629939914" sldId="430"/>
            <ac:spMk id="81" creationId="{681E87E6-FBB3-4262-9B23-820C8703AE7E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2" creationId="{2CD4DB25-C3D7-45CC-8DE4-7EC2A37C0B0C}"/>
          </ac:spMkLst>
        </pc:spChg>
        <pc:spChg chg="del">
          <ac:chgData name="Kulinich Bohdan" userId="48e65c9f34e137d0" providerId="LiveId" clId="{A8D98DA6-6ED1-41E0-A467-D769D1269611}" dt="2021-08-10T20:31:55.842" v="20" actId="478"/>
          <ac:spMkLst>
            <pc:docMk/>
            <pc:sldMk cId="3629939914" sldId="430"/>
            <ac:spMk id="84" creationId="{C8FF7605-A099-42EB-B5E1-E5B3875A228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7" creationId="{B6A15AEB-DCD7-4766-9A5B-29C5CD82D0A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8" creationId="{C85CEC5F-F579-4FFD-9107-8552120419E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89" creationId="{A0E4A5E4-6E77-40A2-B8A0-31689156BF0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0" creationId="{FD220FFD-235F-4403-8D01-1C9FC2887C7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1" creationId="{DD12EDD9-BB51-4012-9AEC-21587372382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2" creationId="{7AD191D8-5874-4F7C-89DA-A479A7B3853B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3" creationId="{02A90009-4B2B-42D3-B3EC-8EEE25792A75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4" creationId="{94A85E18-F5AC-4B98-8E7F-1B1B5BF40FA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5" creationId="{22A378A0-7BA3-4442-8BB1-8DD5B38294FF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6" creationId="{450AF375-0EE4-4F1C-8A1E-5E3A3D6C097E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7" creationId="{5CF68043-98DC-4B1B-9572-0566FC4ADA5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8" creationId="{5EEFCA4F-9EC3-46ED-84C0-D96F80C0532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99" creationId="{0BB4DCFE-A612-4741-BB43-C38857A7B50A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0" creationId="{7768D601-85BD-4A9E-83DF-F466A156785D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1" creationId="{C71FB49D-503C-4366-B210-FACAAC638EB3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2" creationId="{93307559-DB17-46C3-B114-011AB7F5EF92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3" creationId="{893DD4B6-4D27-4CC8-9EE9-2F69C63E84E1}"/>
          </ac:spMkLst>
        </pc:spChg>
        <pc:spChg chg="mod">
          <ac:chgData name="Kulinich Bohdan" userId="48e65c9f34e137d0" providerId="LiveId" clId="{A8D98DA6-6ED1-41E0-A467-D769D1269611}" dt="2021-08-10T20:33:23.352" v="42"/>
          <ac:spMkLst>
            <pc:docMk/>
            <pc:sldMk cId="3629939914" sldId="430"/>
            <ac:spMk id="104" creationId="{387900EC-982E-4F16-8552-FC6BBAEEF52E}"/>
          </ac:spMkLst>
        </pc:spChg>
        <pc:spChg chg="add mod">
          <ac:chgData name="Kulinich Bohdan" userId="48e65c9f34e137d0" providerId="LiveId" clId="{A8D98DA6-6ED1-41E0-A467-D769D1269611}" dt="2021-08-10T20:36:50.198" v="71" actId="20577"/>
          <ac:spMkLst>
            <pc:docMk/>
            <pc:sldMk cId="3629939914" sldId="430"/>
            <ac:spMk id="106" creationId="{A996B32E-2AF7-4C22-893B-34549F3EC587}"/>
          </ac:spMkLst>
        </pc:spChg>
        <pc:spChg chg="add del mod">
          <ac:chgData name="Kulinich Bohdan" userId="48e65c9f34e137d0" providerId="LiveId" clId="{A8D98DA6-6ED1-41E0-A467-D769D1269611}" dt="2021-08-10T20:36:52.288" v="72" actId="478"/>
          <ac:spMkLst>
            <pc:docMk/>
            <pc:sldMk cId="3629939914" sldId="430"/>
            <ac:spMk id="107" creationId="{1E0D78BC-EC9C-44C2-9329-BF67D2722EE4}"/>
          </ac:spMkLst>
        </pc:spChg>
        <pc:spChg chg="add mod">
          <ac:chgData name="Kulinich Bohdan" userId="48e65c9f34e137d0" providerId="LiveId" clId="{A8D98DA6-6ED1-41E0-A467-D769D1269611}" dt="2021-08-10T20:36:39.198" v="69" actId="1036"/>
          <ac:spMkLst>
            <pc:docMk/>
            <pc:sldMk cId="3629939914" sldId="430"/>
            <ac:spMk id="108" creationId="{CD3C68C5-0A42-493C-B68E-757FEDB0AF07}"/>
          </ac:spMkLst>
        </pc:spChg>
        <pc:spChg chg="add mod">
          <ac:chgData name="Kulinich Bohdan" userId="48e65c9f34e137d0" providerId="LiveId" clId="{A8D98DA6-6ED1-41E0-A467-D769D1269611}" dt="2021-08-10T20:48:36.485" v="187" actId="208"/>
          <ac:spMkLst>
            <pc:docMk/>
            <pc:sldMk cId="3629939914" sldId="430"/>
            <ac:spMk id="112" creationId="{2139A779-58B5-4991-AB0B-DA5FD315731E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7" creationId="{A0AF230F-555B-4613-8358-CE6DCDFA1C9A}"/>
          </ac:spMkLst>
        </pc:spChg>
        <pc:spChg chg="add mod">
          <ac:chgData name="Kulinich Bohdan" userId="48e65c9f34e137d0" providerId="LiveId" clId="{A8D98DA6-6ED1-41E0-A467-D769D1269611}" dt="2021-08-10T20:51:19.003" v="201" actId="1582"/>
          <ac:spMkLst>
            <pc:docMk/>
            <pc:sldMk cId="3629939914" sldId="430"/>
            <ac:spMk id="118" creationId="{409368B4-7468-4C2B-9E95-630E3ED3BB2B}"/>
          </ac:spMkLst>
        </pc:spChg>
        <pc:spChg chg="add del mod">
          <ac:chgData name="Kulinich Bohdan" userId="48e65c9f34e137d0" providerId="LiveId" clId="{A8D98DA6-6ED1-41E0-A467-D769D1269611}" dt="2021-08-10T20:51:26.706" v="203"/>
          <ac:spMkLst>
            <pc:docMk/>
            <pc:sldMk cId="3629939914" sldId="430"/>
            <ac:spMk id="119" creationId="{4536275D-A06C-407F-95A9-0ED272AD431E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0" creationId="{61981A35-B861-4CC7-90CC-B2767DF9CC3C}"/>
          </ac:spMkLst>
        </pc:spChg>
        <pc:spChg chg="add mod">
          <ac:chgData name="Kulinich Bohdan" userId="48e65c9f34e137d0" providerId="LiveId" clId="{A8D98DA6-6ED1-41E0-A467-D769D1269611}" dt="2021-08-10T20:52:05.884" v="212" actId="692"/>
          <ac:spMkLst>
            <pc:docMk/>
            <pc:sldMk cId="3629939914" sldId="430"/>
            <ac:spMk id="121" creationId="{9EAA537C-5E7A-4956-B9A5-FFB02DC9CBD2}"/>
          </ac:spMkLst>
        </pc:spChg>
        <pc:spChg chg="add mod ord">
          <ac:chgData name="Kulinich Bohdan" userId="48e65c9f34e137d0" providerId="LiveId" clId="{A8D98DA6-6ED1-41E0-A467-D769D1269611}" dt="2021-08-10T21:09:20.255" v="397" actId="1076"/>
          <ac:spMkLst>
            <pc:docMk/>
            <pc:sldMk cId="3629939914" sldId="430"/>
            <ac:spMk id="122" creationId="{E150AF31-2F14-4968-A628-A61C8E65B3E8}"/>
          </ac:spMkLst>
        </pc:spChg>
        <pc:spChg chg="add mod">
          <ac:chgData name="Kulinich Bohdan" userId="48e65c9f34e137d0" providerId="LiveId" clId="{A8D98DA6-6ED1-41E0-A467-D769D1269611}" dt="2021-08-10T21:07:33.127" v="330" actId="1076"/>
          <ac:spMkLst>
            <pc:docMk/>
            <pc:sldMk cId="3629939914" sldId="430"/>
            <ac:spMk id="123" creationId="{C930354A-26AD-449C-ABD3-0840FA475006}"/>
          </ac:spMkLst>
        </pc:spChg>
        <pc:spChg chg="add mod">
          <ac:chgData name="Kulinich Bohdan" userId="48e65c9f34e137d0" providerId="LiveId" clId="{A8D98DA6-6ED1-41E0-A467-D769D1269611}" dt="2021-08-11T06:44:19.449" v="520" actId="20577"/>
          <ac:spMkLst>
            <pc:docMk/>
            <pc:sldMk cId="3629939914" sldId="430"/>
            <ac:spMk id="124" creationId="{67CF43B3-29FA-4C4D-BA32-8DE20179E3C0}"/>
          </ac:spMkLst>
        </pc:spChg>
        <pc:spChg chg="add del mod">
          <ac:chgData name="Kulinich Bohdan" userId="48e65c9f34e137d0" providerId="LiveId" clId="{A8D98DA6-6ED1-41E0-A467-D769D1269611}" dt="2021-08-10T21:14:21.026" v="437" actId="478"/>
          <ac:spMkLst>
            <pc:docMk/>
            <pc:sldMk cId="3629939914" sldId="430"/>
            <ac:spMk id="125" creationId="{D02CB5EE-D61B-45CD-825F-96D46CBC98C2}"/>
          </ac:spMkLst>
        </pc:spChg>
        <pc:spChg chg="add mod">
          <ac:chgData name="Kulinich Bohdan" userId="48e65c9f34e137d0" providerId="LiveId" clId="{A8D98DA6-6ED1-41E0-A467-D769D1269611}" dt="2021-08-10T21:14:44.268" v="444" actId="1076"/>
          <ac:spMkLst>
            <pc:docMk/>
            <pc:sldMk cId="3629939914" sldId="430"/>
            <ac:spMk id="126" creationId="{B0E79D86-4D41-4EC0-9260-DF1781784CC7}"/>
          </ac:spMkLst>
        </pc:spChg>
        <pc:spChg chg="add mod">
          <ac:chgData name="Kulinich Bohdan" userId="48e65c9f34e137d0" providerId="LiveId" clId="{A8D98DA6-6ED1-41E0-A467-D769D1269611}" dt="2021-08-12T19:46:41.728" v="783" actId="1076"/>
          <ac:spMkLst>
            <pc:docMk/>
            <pc:sldMk cId="3629939914" sldId="430"/>
            <ac:spMk id="127" creationId="{A0E6ABC0-1DF7-4474-A49A-A544AFE10382}"/>
          </ac:spMkLst>
        </pc:spChg>
        <pc:spChg chg="add mod">
          <ac:chgData name="Kulinich Bohdan" userId="48e65c9f34e137d0" providerId="LiveId" clId="{A8D98DA6-6ED1-41E0-A467-D769D1269611}" dt="2021-08-12T19:46:38.728" v="782" actId="1076"/>
          <ac:spMkLst>
            <pc:docMk/>
            <pc:sldMk cId="3629939914" sldId="430"/>
            <ac:spMk id="128" creationId="{CAF3B8E6-E17B-4F3F-9E52-8B4B15FC545D}"/>
          </ac:spMkLst>
        </pc:spChg>
        <pc:grpChg chg="add mod">
          <ac:chgData name="Kulinich Bohdan" userId="48e65c9f34e137d0" providerId="LiveId" clId="{A8D98DA6-6ED1-41E0-A467-D769D1269611}" dt="2021-08-10T20:47:48.444" v="168" actId="1037"/>
          <ac:grpSpMkLst>
            <pc:docMk/>
            <pc:sldMk cId="3629939914" sldId="430"/>
            <ac:grpSpMk id="37" creationId="{E1597B79-64D3-4831-8559-707378ACD1F4}"/>
          </ac:grpSpMkLst>
        </pc:grp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7" creationId="{DD5D5C22-A252-4321-828F-8B2C27C939ED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19" creationId="{6977E46C-0214-4E8C-8E01-30140E988BC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1" creationId="{42AD7663-217B-406C-9464-C377EC4378BF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25" creationId="{458D1EEF-4279-49ED-B529-BAC049132B48}"/>
          </ac:picMkLst>
        </pc:picChg>
        <pc:picChg chg="add mod ord modCrop">
          <ac:chgData name="Kulinich Bohdan" userId="48e65c9f34e137d0" providerId="LiveId" clId="{A8D98DA6-6ED1-41E0-A467-D769D1269611}" dt="2021-08-10T21:13:44.904" v="436" actId="1076"/>
          <ac:picMkLst>
            <pc:docMk/>
            <pc:sldMk cId="3629939914" sldId="430"/>
            <ac:picMk id="35" creationId="{B294347E-3FF7-435F-B051-08B10A486615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A8D98DA6-6ED1-41E0-A467-D769D1269611}" dt="2021-08-12T19:35:00.826" v="658"/>
          <ac:picMkLst>
            <pc:docMk/>
            <pc:sldMk cId="3629939914" sldId="430"/>
            <ac:picMk id="77" creationId="{019DE8B5-C264-4FBF-A98F-90700A28CD45}"/>
          </ac:picMkLst>
        </pc:picChg>
        <pc:picChg chg="add mod">
          <ac:chgData name="Kulinich Bohdan" userId="48e65c9f34e137d0" providerId="LiveId" clId="{A8D98DA6-6ED1-41E0-A467-D769D1269611}" dt="2021-08-12T20:24:54.301" v="858" actId="1076"/>
          <ac:picMkLst>
            <pc:docMk/>
            <pc:sldMk cId="3629939914" sldId="430"/>
            <ac:picMk id="80" creationId="{75B231AB-8FB8-4E97-ABCD-4A867FB9DFC3}"/>
          </ac:picMkLst>
        </pc:picChg>
        <pc:picChg chg="del">
          <ac:chgData name="Kulinich Bohdan" userId="48e65c9f34e137d0" providerId="LiveId" clId="{A8D98DA6-6ED1-41E0-A467-D769D1269611}" dt="2021-08-10T20:31:55.842" v="20" actId="478"/>
          <ac:picMkLst>
            <pc:docMk/>
            <pc:sldMk cId="3629939914" sldId="430"/>
            <ac:picMk id="83" creationId="{D58BFFED-F653-48C3-99E2-8049851FC76A}"/>
          </ac:picMkLst>
        </pc:picChg>
        <pc:cxnChg chg="mod">
          <ac:chgData name="Kulinich Bohdan" userId="48e65c9f34e137d0" providerId="LiveId" clId="{A8D98DA6-6ED1-41E0-A467-D769D1269611}" dt="2021-08-10T20:33:51.690" v="51" actId="14100"/>
          <ac:cxnSpMkLst>
            <pc:docMk/>
            <pc:sldMk cId="3629939914" sldId="430"/>
            <ac:cxnSpMk id="38" creationId="{1C2F815C-01BF-4380-8DB1-74B3175B2E23}"/>
          </ac:cxnSpMkLst>
        </pc:cxnChg>
        <pc:cxnChg chg="mod">
          <ac:chgData name="Kulinich Bohdan" userId="48e65c9f34e137d0" providerId="LiveId" clId="{A8D98DA6-6ED1-41E0-A467-D769D1269611}" dt="2021-08-10T20:33:54.658" v="52" actId="14100"/>
          <ac:cxnSpMkLst>
            <pc:docMk/>
            <pc:sldMk cId="3629939914" sldId="430"/>
            <ac:cxnSpMk id="39" creationId="{502E24C0-82C4-49EE-A2C2-78346413EE8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5" creationId="{0A2EDCBD-A50A-44D4-B5A7-9222A160FD78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7" creationId="{0E6111BD-664C-405F-924F-D09259AFEF1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8" creationId="{CEA8726C-0B4F-4D7F-9476-F4AAE6EB7481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49" creationId="{51D76769-4C08-44F8-B351-945C1C6AE82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0" creationId="{906EB86D-B3F4-4C60-BA0D-6CAE74C6F5D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7" creationId="{1665FDEB-7F42-4D6B-938E-2D852B0132D9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8" creationId="{C3E6A5CE-0CC6-41D7-B0B7-89A147C2FA8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59" creationId="{74F60024-B972-4EEB-AE73-5D51D597FAE5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0" creationId="{022D8FCA-9B77-4596-B2C4-6FE5A0F61250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1" creationId="{6B191D79-DECF-4D86-BCC2-E6DA24F32902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2" creationId="{FC73E51D-F5C4-4E22-8A50-94EAA92E034E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3" creationId="{E5F63228-D368-465F-BC0E-D26A37B4C80A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4" creationId="{48139748-7056-49C5-8470-BEF29BA819B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5" creationId="{E7807790-25BA-43CF-A602-0F761E513E84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6" creationId="{671A2BB1-BC27-4906-B0BD-45B77731C5E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7" creationId="{FBF2EBBE-B5AC-4BEB-B09A-44B4F5623503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68" creationId="{3CBB237E-7473-4976-8685-6B015FBA282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69" creationId="{57A58719-91F5-4854-AE87-25582EE814A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0" creationId="{4F9D71FC-80C7-4016-9273-A250D270C39D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71" creationId="{D9788F73-8B07-4437-8529-5DAE21606A8C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2" creationId="{41E5B332-30A6-4091-8987-58628BF21957}"/>
          </ac:cxnSpMkLst>
        </pc:cxnChg>
        <pc:cxnChg chg="del">
          <ac:chgData name="Kulinich Bohdan" userId="48e65c9f34e137d0" providerId="LiveId" clId="{A8D98DA6-6ED1-41E0-A467-D769D1269611}" dt="2021-08-10T20:31:55.842" v="20" actId="478"/>
          <ac:cxnSpMkLst>
            <pc:docMk/>
            <pc:sldMk cId="3629939914" sldId="430"/>
            <ac:cxnSpMk id="73" creationId="{0ED931DA-014D-4C32-8CA2-308566EB4E6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5" creationId="{5451DD87-7F24-4FFE-836D-5BC1CEB792D7}"/>
          </ac:cxnSpMkLst>
        </pc:cxnChg>
        <pc:cxnChg chg="mod">
          <ac:chgData name="Kulinich Bohdan" userId="48e65c9f34e137d0" providerId="LiveId" clId="{A8D98DA6-6ED1-41E0-A467-D769D1269611}" dt="2021-08-10T20:33:23.352" v="42"/>
          <ac:cxnSpMkLst>
            <pc:docMk/>
            <pc:sldMk cId="3629939914" sldId="430"/>
            <ac:cxnSpMk id="86" creationId="{08DA57A0-FF59-4924-A4AC-F3030A4C4D3F}"/>
          </ac:cxnSpMkLst>
        </pc:cxnChg>
        <pc:cxnChg chg="add mod">
          <ac:chgData name="Kulinich Bohdan" userId="48e65c9f34e137d0" providerId="LiveId" clId="{A8D98DA6-6ED1-41E0-A467-D769D1269611}" dt="2021-08-10T20:39:06.608" v="89" actId="1038"/>
          <ac:cxnSpMkLst>
            <pc:docMk/>
            <pc:sldMk cId="3629939914" sldId="430"/>
            <ac:cxnSpMk id="105" creationId="{C09B6A52-5088-4BD3-A8A0-6F14F565107B}"/>
          </ac:cxnSpMkLst>
        </pc:cxnChg>
        <pc:cxnChg chg="add mod">
          <ac:chgData name="Kulinich Bohdan" userId="48e65c9f34e137d0" providerId="LiveId" clId="{A8D98DA6-6ED1-41E0-A467-D769D1269611}" dt="2021-08-10T20:39:12.092" v="91" actId="1037"/>
          <ac:cxnSpMkLst>
            <pc:docMk/>
            <pc:sldMk cId="3629939914" sldId="430"/>
            <ac:cxnSpMk id="109" creationId="{EB0D9717-8054-43C0-804F-9F99FA0C5ED5}"/>
          </ac:cxnSpMkLst>
        </pc:cxnChg>
        <pc:cxnChg chg="add mod ord">
          <ac:chgData name="Kulinich Bohdan" userId="48e65c9f34e137d0" providerId="LiveId" clId="{A8D98DA6-6ED1-41E0-A467-D769D1269611}" dt="2021-08-10T20:47:20.169" v="159" actId="208"/>
          <ac:cxnSpMkLst>
            <pc:docMk/>
            <pc:sldMk cId="3629939914" sldId="430"/>
            <ac:cxnSpMk id="110" creationId="{C723953A-1642-43EE-AA58-A7C64680478B}"/>
          </ac:cxnSpMkLst>
        </pc:cxnChg>
        <pc:cxnChg chg="add mod ord">
          <ac:chgData name="Kulinich Bohdan" userId="48e65c9f34e137d0" providerId="LiveId" clId="{A8D98DA6-6ED1-41E0-A467-D769D1269611}" dt="2021-08-10T20:48:33.487" v="186" actId="208"/>
          <ac:cxnSpMkLst>
            <pc:docMk/>
            <pc:sldMk cId="3629939914" sldId="430"/>
            <ac:cxnSpMk id="111" creationId="{E49F885A-1D54-46AE-B604-AA1B0F650E33}"/>
          </ac:cxnSpMkLst>
        </pc:cxnChg>
        <pc:cxnChg chg="add mod ord">
          <ac:chgData name="Kulinich Bohdan" userId="48e65c9f34e137d0" providerId="LiveId" clId="{A8D98DA6-6ED1-41E0-A467-D769D1269611}" dt="2021-08-10T21:12:51.424" v="418" actId="208"/>
          <ac:cxnSpMkLst>
            <pc:docMk/>
            <pc:sldMk cId="3629939914" sldId="430"/>
            <ac:cxnSpMk id="113" creationId="{CBE6F281-9F5E-4918-96BA-D8E068066B54}"/>
          </ac:cxnSpMkLst>
        </pc:cxnChg>
        <pc:cxnChg chg="add mod ord">
          <ac:chgData name="Kulinich Bohdan" userId="48e65c9f34e137d0" providerId="LiveId" clId="{A8D98DA6-6ED1-41E0-A467-D769D1269611}" dt="2021-08-10T20:47:03.897" v="156" actId="693"/>
          <ac:cxnSpMkLst>
            <pc:docMk/>
            <pc:sldMk cId="3629939914" sldId="430"/>
            <ac:cxnSpMk id="114" creationId="{D87973ED-5AB1-4196-ACDD-9E4F5033515A}"/>
          </ac:cxnSpMkLst>
        </pc:cxnChg>
        <pc:cxnChg chg="add mod ord">
          <ac:chgData name="Kulinich Bohdan" userId="48e65c9f34e137d0" providerId="LiveId" clId="{A8D98DA6-6ED1-41E0-A467-D769D1269611}" dt="2021-08-10T21:13:33.373" v="433" actId="208"/>
          <ac:cxnSpMkLst>
            <pc:docMk/>
            <pc:sldMk cId="3629939914" sldId="430"/>
            <ac:cxnSpMk id="115" creationId="{4605C877-A2D3-4A54-9AEF-E77534CFAB90}"/>
          </ac:cxnSpMkLst>
        </pc:cxnChg>
        <pc:cxnChg chg="add mod ord">
          <ac:chgData name="Kulinich Bohdan" userId="48e65c9f34e137d0" providerId="LiveId" clId="{A8D98DA6-6ED1-41E0-A467-D769D1269611}" dt="2021-08-10T20:48:27.639" v="185" actId="170"/>
          <ac:cxnSpMkLst>
            <pc:docMk/>
            <pc:sldMk cId="3629939914" sldId="430"/>
            <ac:cxnSpMk id="116" creationId="{EEBE5B86-1703-4781-86F6-55CC14C5FFEE}"/>
          </ac:cxnSpMkLst>
        </pc:cxnChg>
      </pc:sldChg>
      <pc:sldChg chg="modSp mod">
        <pc:chgData name="Kulinich Bohdan" userId="48e65c9f34e137d0" providerId="LiveId" clId="{A8D98DA6-6ED1-41E0-A467-D769D1269611}" dt="2021-08-09T14:04:42.010" v="19" actId="1076"/>
        <pc:sldMkLst>
          <pc:docMk/>
          <pc:sldMk cId="892962582" sldId="432"/>
        </pc:sldMkLst>
        <pc:spChg chg="mod">
          <ac:chgData name="Kulinich Bohdan" userId="48e65c9f34e137d0" providerId="LiveId" clId="{A8D98DA6-6ED1-41E0-A467-D769D1269611}" dt="2021-08-09T14:04:42.010" v="19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A8D98DA6-6ED1-41E0-A467-D769D1269611}" dt="2021-08-09T14:04:27.358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A8D98DA6-6ED1-41E0-A467-D769D1269611}" dt="2021-08-10T20:54:51.626" v="222" actId="207"/>
        <pc:sldMkLst>
          <pc:docMk/>
          <pc:sldMk cId="1191588501" sldId="481"/>
        </pc:sldMkLst>
        <pc:spChg chg="mod">
          <ac:chgData name="Kulinich Bohdan" userId="48e65c9f34e137d0" providerId="LiveId" clId="{A8D98DA6-6ED1-41E0-A467-D769D1269611}" dt="2021-08-10T20:54:51.626" v="222" actId="207"/>
          <ac:spMkLst>
            <pc:docMk/>
            <pc:sldMk cId="1191588501" sldId="481"/>
            <ac:spMk id="84" creationId="{C8FF7605-A099-42EB-B5E1-E5B3875A228E}"/>
          </ac:spMkLst>
        </pc:spChg>
      </pc:sldChg>
      <pc:sldChg chg="modSp mod">
        <pc:chgData name="Kulinich Bohdan" userId="48e65c9f34e137d0" providerId="LiveId" clId="{A8D98DA6-6ED1-41E0-A467-D769D1269611}" dt="2021-08-10T20:55:59.183" v="228" actId="207"/>
        <pc:sldMkLst>
          <pc:docMk/>
          <pc:sldMk cId="4220071009" sldId="486"/>
        </pc:sldMkLst>
        <pc:spChg chg="mod">
          <ac:chgData name="Kulinich Bohdan" userId="48e65c9f34e137d0" providerId="LiveId" clId="{A8D98DA6-6ED1-41E0-A467-D769D1269611}" dt="2021-08-10T20:55:59.183" v="228" actId="207"/>
          <ac:spMkLst>
            <pc:docMk/>
            <pc:sldMk cId="4220071009" sldId="486"/>
            <ac:spMk id="151" creationId="{C02D3A99-047C-4F28-8311-0FDF1906EEE5}"/>
          </ac:spMkLst>
        </pc:spChg>
      </pc:sldChg>
      <pc:sldChg chg="addSp delSp modSp add mod modAnim">
        <pc:chgData name="Kulinich Bohdan" userId="48e65c9f34e137d0" providerId="LiveId" clId="{A8D98DA6-6ED1-41E0-A467-D769D1269611}" dt="2021-08-12T19:38:22.592" v="749"/>
        <pc:sldMkLst>
          <pc:docMk/>
          <pc:sldMk cId="3130521574" sldId="506"/>
        </pc:sldMkLst>
        <pc:spChg chg="del">
          <ac:chgData name="Kulinich Bohdan" userId="48e65c9f34e137d0" providerId="LiveId" clId="{A8D98DA6-6ED1-41E0-A467-D769D1269611}" dt="2021-08-11T06:07:42.709" v="449" actId="478"/>
          <ac:spMkLst>
            <pc:docMk/>
            <pc:sldMk cId="3130521574" sldId="506"/>
            <ac:spMk id="13" creationId="{4D04B7CD-D850-45E4-94B7-C2B9B73DC0B4}"/>
          </ac:spMkLst>
        </pc:spChg>
        <pc:spChg chg="add del">
          <ac:chgData name="Kulinich Bohdan" userId="48e65c9f34e137d0" providerId="LiveId" clId="{A8D98DA6-6ED1-41E0-A467-D769D1269611}" dt="2021-08-11T06:07:48.433" v="452" actId="478"/>
          <ac:spMkLst>
            <pc:docMk/>
            <pc:sldMk cId="3130521574" sldId="506"/>
            <ac:spMk id="90" creationId="{FD220FFD-235F-4403-8D01-1C9FC2887C7B}"/>
          </ac:spMkLst>
        </pc:spChg>
        <pc:spChg chg="add mod">
          <ac:chgData name="Kulinich Bohdan" userId="48e65c9f34e137d0" providerId="LiveId" clId="{A8D98DA6-6ED1-41E0-A467-D769D1269611}" dt="2021-08-11T07:06:30.598" v="648" actId="1076"/>
          <ac:spMkLst>
            <pc:docMk/>
            <pc:sldMk cId="3130521574" sldId="506"/>
            <ac:spMk id="107" creationId="{426894CD-ACC9-4B05-8938-7DA85E84FAF0}"/>
          </ac:spMkLst>
        </pc:spChg>
        <pc:spChg chg="del mod">
          <ac:chgData name="Kulinich Bohdan" userId="48e65c9f34e137d0" providerId="LiveId" clId="{A8D98DA6-6ED1-41E0-A467-D769D1269611}" dt="2021-08-11T06:07:56.479" v="455" actId="478"/>
          <ac:spMkLst>
            <pc:docMk/>
            <pc:sldMk cId="3130521574" sldId="506"/>
            <ac:spMk id="112" creationId="{2139A779-58B5-4991-AB0B-DA5FD315731E}"/>
          </ac:spMkLst>
        </pc:spChg>
        <pc:spChg chg="del">
          <ac:chgData name="Kulinich Bohdan" userId="48e65c9f34e137d0" providerId="LiveId" clId="{A8D98DA6-6ED1-41E0-A467-D769D1269611}" dt="2021-08-11T06:07:40.507" v="447" actId="478"/>
          <ac:spMkLst>
            <pc:docMk/>
            <pc:sldMk cId="3130521574" sldId="506"/>
            <ac:spMk id="117" creationId="{A0AF230F-555B-4613-8358-CE6DCDFA1C9A}"/>
          </ac:spMkLst>
        </pc:spChg>
        <pc:spChg chg="del">
          <ac:chgData name="Kulinich Bohdan" userId="48e65c9f34e137d0" providerId="LiveId" clId="{A8D98DA6-6ED1-41E0-A467-D769D1269611}" dt="2021-08-11T06:07:41.553" v="448" actId="478"/>
          <ac:spMkLst>
            <pc:docMk/>
            <pc:sldMk cId="3130521574" sldId="506"/>
            <ac:spMk id="118" creationId="{409368B4-7468-4C2B-9E95-630E3ED3BB2B}"/>
          </ac:spMkLst>
        </pc:spChg>
        <pc:spChg chg="del">
          <ac:chgData name="Kulinich Bohdan" userId="48e65c9f34e137d0" providerId="LiveId" clId="{A8D98DA6-6ED1-41E0-A467-D769D1269611}" dt="2021-08-11T06:07:44.118" v="450" actId="478"/>
          <ac:spMkLst>
            <pc:docMk/>
            <pc:sldMk cId="3130521574" sldId="506"/>
            <ac:spMk id="120" creationId="{61981A35-B861-4CC7-90CC-B2767DF9CC3C}"/>
          </ac:spMkLst>
        </pc:spChg>
        <pc:spChg chg="del">
          <ac:chgData name="Kulinich Bohdan" userId="48e65c9f34e137d0" providerId="LiveId" clId="{A8D98DA6-6ED1-41E0-A467-D769D1269611}" dt="2021-08-11T06:07:58.775" v="456" actId="478"/>
          <ac:spMkLst>
            <pc:docMk/>
            <pc:sldMk cId="3130521574" sldId="506"/>
            <ac:spMk id="121" creationId="{9EAA537C-5E7A-4956-B9A5-FFB02DC9CBD2}"/>
          </ac:spMkLst>
        </pc:spChg>
        <pc:spChg chg="mod">
          <ac:chgData name="Kulinich Bohdan" userId="48e65c9f34e137d0" providerId="LiveId" clId="{A8D98DA6-6ED1-41E0-A467-D769D1269611}" dt="2021-08-11T06:44:05.910" v="513" actId="20577"/>
          <ac:spMkLst>
            <pc:docMk/>
            <pc:sldMk cId="3130521574" sldId="506"/>
            <ac:spMk id="124" creationId="{67CF43B3-29FA-4C4D-BA32-8DE20179E3C0}"/>
          </ac:spMkLst>
        </pc:spChg>
        <pc:spChg chg="del">
          <ac:chgData name="Kulinich Bohdan" userId="48e65c9f34e137d0" providerId="LiveId" clId="{A8D98DA6-6ED1-41E0-A467-D769D1269611}" dt="2021-08-11T06:08:04.126" v="457" actId="478"/>
          <ac:spMkLst>
            <pc:docMk/>
            <pc:sldMk cId="3130521574" sldId="506"/>
            <ac:spMk id="127" creationId="{A0E6ABC0-1DF7-4474-A49A-A544AFE10382}"/>
          </ac:spMkLst>
        </pc:spChg>
        <pc:spChg chg="del">
          <ac:chgData name="Kulinich Bohdan" userId="48e65c9f34e137d0" providerId="LiveId" clId="{A8D98DA6-6ED1-41E0-A467-D769D1269611}" dt="2021-08-11T06:08:05.548" v="458" actId="478"/>
          <ac:spMkLst>
            <pc:docMk/>
            <pc:sldMk cId="3130521574" sldId="506"/>
            <ac:spMk id="128" creationId="{CAF3B8E6-E17B-4F3F-9E52-8B4B15FC545D}"/>
          </ac:spMkLst>
        </pc:spChg>
        <pc:picChg chg="add mod">
          <ac:chgData name="Kulinich Bohdan" userId="48e65c9f34e137d0" providerId="LiveId" clId="{A8D98DA6-6ED1-41E0-A467-D769D1269611}" dt="2021-08-11T07:06:30.598" v="648" actId="1076"/>
          <ac:picMkLst>
            <pc:docMk/>
            <pc:sldMk cId="3130521574" sldId="506"/>
            <ac:picMk id="18" creationId="{8F06524C-7B62-496F-9ED1-45F66518602D}"/>
          </ac:picMkLst>
        </pc:picChg>
        <pc:cxnChg chg="add mod">
          <ac:chgData name="Kulinich Bohdan" userId="48e65c9f34e137d0" providerId="LiveId" clId="{A8D98DA6-6ED1-41E0-A467-D769D1269611}" dt="2021-08-11T06:43:40.578" v="506" actId="208"/>
          <ac:cxnSpMkLst>
            <pc:docMk/>
            <pc:sldMk cId="3130521574" sldId="506"/>
            <ac:cxnSpMk id="77" creationId="{798D2D44-F98A-41E0-A1DF-620F0C6848BA}"/>
          </ac:cxnSpMkLst>
        </pc:cxnChg>
        <pc:cxnChg chg="del">
          <ac:chgData name="Kulinich Bohdan" userId="48e65c9f34e137d0" providerId="LiveId" clId="{A8D98DA6-6ED1-41E0-A467-D769D1269611}" dt="2021-08-11T07:07:03.648" v="654" actId="478"/>
          <ac:cxnSpMkLst>
            <pc:docMk/>
            <pc:sldMk cId="3130521574" sldId="506"/>
            <ac:cxnSpMk id="110" creationId="{C723953A-1642-43EE-AA58-A7C64680478B}"/>
          </ac:cxnSpMkLst>
        </pc:cxnChg>
        <pc:cxnChg chg="del">
          <ac:chgData name="Kulinich Bohdan" userId="48e65c9f34e137d0" providerId="LiveId" clId="{A8D98DA6-6ED1-41E0-A467-D769D1269611}" dt="2021-08-11T07:07:02.032" v="653" actId="478"/>
          <ac:cxnSpMkLst>
            <pc:docMk/>
            <pc:sldMk cId="3130521574" sldId="506"/>
            <ac:cxnSpMk id="111" creationId="{E49F885A-1D54-46AE-B604-AA1B0F650E33}"/>
          </ac:cxnSpMkLst>
        </pc:cxnChg>
        <pc:cxnChg chg="del">
          <ac:chgData name="Kulinich Bohdan" userId="48e65c9f34e137d0" providerId="LiveId" clId="{A8D98DA6-6ED1-41E0-A467-D769D1269611}" dt="2021-08-11T07:06:44.729" v="650" actId="478"/>
          <ac:cxnSpMkLst>
            <pc:docMk/>
            <pc:sldMk cId="3130521574" sldId="506"/>
            <ac:cxnSpMk id="113" creationId="{CBE6F281-9F5E-4918-96BA-D8E068066B54}"/>
          </ac:cxnSpMkLst>
        </pc:cxnChg>
        <pc:cxnChg chg="del">
          <ac:chgData name="Kulinich Bohdan" userId="48e65c9f34e137d0" providerId="LiveId" clId="{A8D98DA6-6ED1-41E0-A467-D769D1269611}" dt="2021-08-11T07:06:42.180" v="649" actId="478"/>
          <ac:cxnSpMkLst>
            <pc:docMk/>
            <pc:sldMk cId="3130521574" sldId="506"/>
            <ac:cxnSpMk id="114" creationId="{D87973ED-5AB1-4196-ACDD-9E4F5033515A}"/>
          </ac:cxnSpMkLst>
        </pc:cxnChg>
        <pc:cxnChg chg="del">
          <ac:chgData name="Kulinich Bohdan" userId="48e65c9f34e137d0" providerId="LiveId" clId="{A8D98DA6-6ED1-41E0-A467-D769D1269611}" dt="2021-08-11T07:06:48.884" v="652" actId="478"/>
          <ac:cxnSpMkLst>
            <pc:docMk/>
            <pc:sldMk cId="3130521574" sldId="506"/>
            <ac:cxnSpMk id="115" creationId="{4605C877-A2D3-4A54-9AEF-E77534CFAB90}"/>
          </ac:cxnSpMkLst>
        </pc:cxnChg>
        <pc:cxnChg chg="del">
          <ac:chgData name="Kulinich Bohdan" userId="48e65c9f34e137d0" providerId="LiveId" clId="{A8D98DA6-6ED1-41E0-A467-D769D1269611}" dt="2021-08-11T07:06:47.180" v="651" actId="478"/>
          <ac:cxnSpMkLst>
            <pc:docMk/>
            <pc:sldMk cId="3130521574" sldId="506"/>
            <ac:cxnSpMk id="116" creationId="{EEBE5B86-1703-4781-86F6-55CC14C5FFEE}"/>
          </ac:cxnSpMkLst>
        </pc:cxnChg>
      </pc:sldChg>
    </pc:docChg>
  </pc:docChgLst>
  <pc:docChgLst>
    <pc:chgData name="Kulinich Bohdan" userId="48e65c9f34e137d0" providerId="LiveId" clId="{9FB9D680-F281-4678-B9DC-B2F57C3EF796}"/>
    <pc:docChg chg="undo custSel addSld delSld modSld">
      <pc:chgData name="Kulinich Bohdan" userId="48e65c9f34e137d0" providerId="LiveId" clId="{9FB9D680-F281-4678-B9DC-B2F57C3EF796}" dt="2021-05-16T05:56:05.607" v="1116" actId="14429"/>
      <pc:docMkLst>
        <pc:docMk/>
      </pc:docMkLst>
      <pc:sldChg chg="addSp modSp add mod modTransition modAnim">
        <pc:chgData name="Kulinich Bohdan" userId="48e65c9f34e137d0" providerId="LiveId" clId="{9FB9D680-F281-4678-B9DC-B2F57C3EF796}" dt="2021-05-16T05:56:05.607" v="1116" actId="14429"/>
        <pc:sldMkLst>
          <pc:docMk/>
          <pc:sldMk cId="1256064280" sldId="388"/>
        </pc:sldMkLst>
        <pc:spChg chg="mod">
          <ac:chgData name="Kulinich Bohdan" userId="48e65c9f34e137d0" providerId="LiveId" clId="{9FB9D680-F281-4678-B9DC-B2F57C3EF796}" dt="2021-05-16T05:55:50.906" v="1113" actId="207"/>
          <ac:spMkLst>
            <pc:docMk/>
            <pc:sldMk cId="1256064280" sldId="388"/>
            <ac:spMk id="9" creationId="{6CBE4EA9-3EC4-4647-8459-6CB04DC725B8}"/>
          </ac:spMkLst>
        </pc:spChg>
        <pc:spChg chg="add mod">
          <ac:chgData name="Kulinich Bohdan" userId="48e65c9f34e137d0" providerId="LiveId" clId="{9FB9D680-F281-4678-B9DC-B2F57C3EF796}" dt="2021-05-16T05:56:04.467" v="1115" actId="207"/>
          <ac:spMkLst>
            <pc:docMk/>
            <pc:sldMk cId="1256064280" sldId="388"/>
            <ac:spMk id="11" creationId="{4D5FBF90-3203-4490-8BB9-B9BB34F195E6}"/>
          </ac:spMkLst>
        </pc:spChg>
        <pc:grpChg chg="add mod">
          <ac:chgData name="Kulinich Bohdan" userId="48e65c9f34e137d0" providerId="LiveId" clId="{9FB9D680-F281-4678-B9DC-B2F57C3EF796}" dt="2021-05-16T05:55:50.906" v="1113" actId="207"/>
          <ac:grpSpMkLst>
            <pc:docMk/>
            <pc:sldMk cId="1256064280" sldId="388"/>
            <ac:grpSpMk id="2" creationId="{AB6A0402-5FA7-48CE-BFF9-7C3D866652BB}"/>
          </ac:grpSpMkLst>
        </pc:grpChg>
        <pc:picChg chg="mod ord modVis">
          <ac:chgData name="Kulinich Bohdan" userId="48e65c9f34e137d0" providerId="LiveId" clId="{9FB9D680-F281-4678-B9DC-B2F57C3EF796}" dt="2021-05-16T05:56:05.607" v="1116" actId="14429"/>
          <ac:picMkLst>
            <pc:docMk/>
            <pc:sldMk cId="1256064280" sldId="388"/>
            <ac:picMk id="10" creationId="{372AACD3-E47C-4422-99F4-8F2FA502FD53}"/>
          </ac:picMkLst>
        </pc:picChg>
      </pc:sldChg>
      <pc:sldChg chg="add del modTransition">
        <pc:chgData name="Kulinich Bohdan" userId="48e65c9f34e137d0" providerId="LiveId" clId="{9FB9D680-F281-4678-B9DC-B2F57C3EF796}" dt="2021-05-15T22:23:55.190" v="822" actId="47"/>
        <pc:sldMkLst>
          <pc:docMk/>
          <pc:sldMk cId="1221442366" sldId="422"/>
        </pc:sldMkLst>
      </pc:sldChg>
      <pc:sldChg chg="addSp delSp modSp add del mod modTransition addAnim delAnim modAnim">
        <pc:chgData name="Kulinich Bohdan" userId="48e65c9f34e137d0" providerId="LiveId" clId="{9FB9D680-F281-4678-B9DC-B2F57C3EF796}" dt="2021-05-16T05:24:39.413" v="915" actId="47"/>
        <pc:sldMkLst>
          <pc:docMk/>
          <pc:sldMk cId="2739052937" sldId="424"/>
        </pc:sldMkLst>
        <pc:spChg chg="del">
          <ac:chgData name="Kulinich Bohdan" userId="48e65c9f34e137d0" providerId="LiveId" clId="{9FB9D680-F281-4678-B9DC-B2F57C3EF796}" dt="2021-05-15T19:38:54.911" v="151" actId="478"/>
          <ac:spMkLst>
            <pc:docMk/>
            <pc:sldMk cId="2739052937" sldId="424"/>
            <ac:spMk id="2" creationId="{635F6A8A-1A15-4469-8DAA-CB98BCF6DE18}"/>
          </ac:spMkLst>
        </pc:spChg>
        <pc:spChg chg="add del mod ord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3" creationId="{DA795E9A-46C2-4CC3-B1E3-E333FA2088F1}"/>
          </ac:spMkLst>
        </pc:spChg>
        <pc:spChg chg="del">
          <ac:chgData name="Kulinich Bohdan" userId="48e65c9f34e137d0" providerId="LiveId" clId="{9FB9D680-F281-4678-B9DC-B2F57C3EF796}" dt="2021-05-15T19:29:17.093" v="12" actId="478"/>
          <ac:spMkLst>
            <pc:docMk/>
            <pc:sldMk cId="2739052937" sldId="424"/>
            <ac:spMk id="4" creationId="{529AB254-8040-49DB-9029-7059C8794F44}"/>
          </ac:spMkLst>
        </pc:spChg>
        <pc:spChg chg="add mod ord">
          <ac:chgData name="Kulinich Bohdan" userId="48e65c9f34e137d0" providerId="LiveId" clId="{9FB9D680-F281-4678-B9DC-B2F57C3EF796}" dt="2021-05-15T19:52:19.536" v="416" actId="255"/>
          <ac:spMkLst>
            <pc:docMk/>
            <pc:sldMk cId="2739052937" sldId="424"/>
            <ac:spMk id="5" creationId="{3E857854-C789-44E6-B2A6-9A7071207A46}"/>
          </ac:spMkLst>
        </pc:spChg>
        <pc:spChg chg="del">
          <ac:chgData name="Kulinich Bohdan" userId="48e65c9f34e137d0" providerId="LiveId" clId="{9FB9D680-F281-4678-B9DC-B2F57C3EF796}" dt="2021-05-15T19:39:00.184" v="153" actId="478"/>
          <ac:spMkLst>
            <pc:docMk/>
            <pc:sldMk cId="2739052937" sldId="424"/>
            <ac:spMk id="5" creationId="{7C6D7ECE-AFC0-4702-86F2-BBCC2297A894}"/>
          </ac:spMkLst>
        </pc:spChg>
        <pc:spChg chg="add mod ord">
          <ac:chgData name="Kulinich Bohdan" userId="48e65c9f34e137d0" providerId="LiveId" clId="{9FB9D680-F281-4678-B9DC-B2F57C3EF796}" dt="2021-05-15T19:55:20.297" v="436" actId="14100"/>
          <ac:spMkLst>
            <pc:docMk/>
            <pc:sldMk cId="2739052937" sldId="424"/>
            <ac:spMk id="6" creationId="{838ABF39-9CE7-4554-B32C-D808A1052B0F}"/>
          </ac:spMkLst>
        </pc:spChg>
        <pc:spChg chg="del mod">
          <ac:chgData name="Kulinich Bohdan" userId="48e65c9f34e137d0" providerId="LiveId" clId="{9FB9D680-F281-4678-B9DC-B2F57C3EF796}" dt="2021-05-15T19:30:13.332" v="26" actId="478"/>
          <ac:spMkLst>
            <pc:docMk/>
            <pc:sldMk cId="2739052937" sldId="424"/>
            <ac:spMk id="6" creationId="{944795A5-A81B-443D-B931-CA887BAED115}"/>
          </ac:spMkLst>
        </pc:spChg>
        <pc:spChg chg="add mod modVis">
          <ac:chgData name="Kulinich Bohdan" userId="48e65c9f34e137d0" providerId="LiveId" clId="{9FB9D680-F281-4678-B9DC-B2F57C3EF796}" dt="2021-05-15T19:35:20.511" v="102" actId="164"/>
          <ac:spMkLst>
            <pc:docMk/>
            <pc:sldMk cId="2739052937" sldId="424"/>
            <ac:spMk id="8" creationId="{619F6B5D-8815-4052-AB1A-48AF302C661C}"/>
          </ac:spMkLst>
        </pc:spChg>
        <pc:spChg chg="add del mod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0" creationId="{AE73C03F-1505-41AC-97F8-481B7E5230E1}"/>
          </ac:spMkLst>
        </pc:spChg>
        <pc:spChg chg="add 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1" creationId="{A532EBBC-AC14-4E46-8930-388719D597E0}"/>
          </ac:spMkLst>
        </pc:spChg>
        <pc:spChg chg="add del">
          <ac:chgData name="Kulinich Bohdan" userId="48e65c9f34e137d0" providerId="LiveId" clId="{9FB9D680-F281-4678-B9DC-B2F57C3EF796}" dt="2021-05-15T19:32:20.562" v="57" actId="11529"/>
          <ac:spMkLst>
            <pc:docMk/>
            <pc:sldMk cId="2739052937" sldId="424"/>
            <ac:spMk id="12" creationId="{6EB6B64D-CAC1-4255-A661-8BB68A060DF6}"/>
          </ac:spMkLst>
        </pc:spChg>
        <pc:spChg chg="mod ord">
          <ac:chgData name="Kulinich Bohdan" userId="48e65c9f34e137d0" providerId="LiveId" clId="{9FB9D680-F281-4678-B9DC-B2F57C3EF796}" dt="2021-05-15T19:32:20.276" v="56"/>
          <ac:spMkLst>
            <pc:docMk/>
            <pc:sldMk cId="2739052937" sldId="424"/>
            <ac:spMk id="14" creationId="{911FABBA-C000-4078-82A5-3194650445F5}"/>
          </ac:spMkLst>
        </pc:spChg>
        <pc:spChg chg="add del mod">
          <ac:chgData name="Kulinich Bohdan" userId="48e65c9f34e137d0" providerId="LiveId" clId="{9FB9D680-F281-4678-B9DC-B2F57C3EF796}" dt="2021-05-15T19:43:36.088" v="206" actId="478"/>
          <ac:spMkLst>
            <pc:docMk/>
            <pc:sldMk cId="2739052937" sldId="424"/>
            <ac:spMk id="15" creationId="{92614F7C-BCA9-4F78-9904-5B06DD55A345}"/>
          </ac:spMkLst>
        </pc:spChg>
        <pc:spChg chg="add mod">
          <ac:chgData name="Kulinich Bohdan" userId="48e65c9f34e137d0" providerId="LiveId" clId="{9FB9D680-F281-4678-B9DC-B2F57C3EF796}" dt="2021-05-15T19:32:36.572" v="62" actId="571"/>
          <ac:spMkLst>
            <pc:docMk/>
            <pc:sldMk cId="2739052937" sldId="424"/>
            <ac:spMk id="15" creationId="{D0D56602-73EB-4336-9904-C7DE2C851D47}"/>
          </ac:spMkLst>
        </pc:spChg>
        <pc:spChg chg="add del">
          <ac:chgData name="Kulinich Bohdan" userId="48e65c9f34e137d0" providerId="LiveId" clId="{9FB9D680-F281-4678-B9DC-B2F57C3EF796}" dt="2021-05-15T19:33:25.824" v="72"/>
          <ac:spMkLst>
            <pc:docMk/>
            <pc:sldMk cId="2739052937" sldId="424"/>
            <ac:spMk id="16" creationId="{1560BD6A-AD43-444A-B3C8-02E3BDFEA8A6}"/>
          </ac:spMkLst>
        </pc:spChg>
        <pc:spChg chg="mod ord topLvl">
          <ac:chgData name="Kulinich Bohdan" userId="48e65c9f34e137d0" providerId="LiveId" clId="{9FB9D680-F281-4678-B9DC-B2F57C3EF796}" dt="2021-05-15T19:36:11.832" v="119" actId="164"/>
          <ac:spMkLst>
            <pc:docMk/>
            <pc:sldMk cId="2739052937" sldId="424"/>
            <ac:spMk id="17" creationId="{E72E8BBF-198A-4473-BD17-8169C3C1B8BD}"/>
          </ac:spMkLst>
        </pc:spChg>
        <pc:spChg chg="add del mod">
          <ac:chgData name="Kulinich Bohdan" userId="48e65c9f34e137d0" providerId="LiveId" clId="{9FB9D680-F281-4678-B9DC-B2F57C3EF796}" dt="2021-05-15T19:36:15.139" v="120" actId="478"/>
          <ac:spMkLst>
            <pc:docMk/>
            <pc:sldMk cId="2739052937" sldId="424"/>
            <ac:spMk id="18" creationId="{3ADE66EC-8503-442D-AD37-C371E749EC1A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18" creationId="{CCFF66DF-BFA9-4C55-8D7A-9B89DC38711A}"/>
          </ac:spMkLst>
        </pc:spChg>
        <pc:spChg chg="add mod">
          <ac:chgData name="Kulinich Bohdan" userId="48e65c9f34e137d0" providerId="LiveId" clId="{9FB9D680-F281-4678-B9DC-B2F57C3EF796}" dt="2021-05-15T19:46:35.580" v="255" actId="20577"/>
          <ac:spMkLst>
            <pc:docMk/>
            <pc:sldMk cId="2739052937" sldId="424"/>
            <ac:spMk id="19" creationId="{C03A569A-A37F-4C29-BD1F-2A5E47E935AF}"/>
          </ac:spMkLst>
        </pc:spChg>
        <pc:spChg chg="add mod">
          <ac:chgData name="Kulinich Bohdan" userId="48e65c9f34e137d0" providerId="LiveId" clId="{9FB9D680-F281-4678-B9DC-B2F57C3EF796}" dt="2021-05-15T19:46:28.486" v="236"/>
          <ac:spMkLst>
            <pc:docMk/>
            <pc:sldMk cId="2739052937" sldId="424"/>
            <ac:spMk id="21" creationId="{2F2CCCA0-4882-4C78-8D6C-88927B4A3D02}"/>
          </ac:spMkLst>
        </pc:spChg>
        <pc:spChg chg="add del mod modVis">
          <ac:chgData name="Kulinich Bohdan" userId="48e65c9f34e137d0" providerId="LiveId" clId="{9FB9D680-F281-4678-B9DC-B2F57C3EF796}" dt="2021-05-15T19:46:19.807" v="233" actId="478"/>
          <ac:spMkLst>
            <pc:docMk/>
            <pc:sldMk cId="2739052937" sldId="424"/>
            <ac:spMk id="23" creationId="{6C2CE342-7695-4467-83F9-460982E124F9}"/>
          </ac:spMkLst>
        </pc:spChg>
        <pc:spChg chg="add del mod">
          <ac:chgData name="Kulinich Bohdan" userId="48e65c9f34e137d0" providerId="LiveId" clId="{9FB9D680-F281-4678-B9DC-B2F57C3EF796}" dt="2021-05-15T19:37:53.337" v="134" actId="478"/>
          <ac:spMkLst>
            <pc:docMk/>
            <pc:sldMk cId="2739052937" sldId="424"/>
            <ac:spMk id="24" creationId="{18C0A7EE-C43E-4A11-9091-3FDCC913EE30}"/>
          </ac:spMkLst>
        </pc:spChg>
        <pc:spChg chg="add del mod">
          <ac:chgData name="Kulinich Bohdan" userId="48e65c9f34e137d0" providerId="LiveId" clId="{9FB9D680-F281-4678-B9DC-B2F57C3EF796}" dt="2021-05-15T19:46:23.262" v="235" actId="478"/>
          <ac:spMkLst>
            <pc:docMk/>
            <pc:sldMk cId="2739052937" sldId="424"/>
            <ac:spMk id="25" creationId="{B09F81E1-C86F-4B73-9E30-D194AB433E31}"/>
          </ac:spMkLst>
        </pc:spChg>
        <pc:spChg chg="add del mod">
          <ac:chgData name="Kulinich Bohdan" userId="48e65c9f34e137d0" providerId="LiveId" clId="{9FB9D680-F281-4678-B9DC-B2F57C3EF796}" dt="2021-05-15T19:46:21.890" v="234" actId="478"/>
          <ac:spMkLst>
            <pc:docMk/>
            <pc:sldMk cId="2739052937" sldId="424"/>
            <ac:spMk id="26" creationId="{E8EA0B6B-DD4E-49EF-B18D-6B1F96158208}"/>
          </ac:spMkLst>
        </pc:spChg>
        <pc:spChg chg="add del mod">
          <ac:chgData name="Kulinich Bohdan" userId="48e65c9f34e137d0" providerId="LiveId" clId="{9FB9D680-F281-4678-B9DC-B2F57C3EF796}" dt="2021-05-15T19:40:25.697" v="178" actId="478"/>
          <ac:spMkLst>
            <pc:docMk/>
            <pc:sldMk cId="2739052937" sldId="424"/>
            <ac:spMk id="27" creationId="{CB951632-47AF-49F2-95E5-704103DBB80C}"/>
          </ac:spMkLst>
        </pc:spChg>
        <pc:spChg chg="add del mod">
          <ac:chgData name="Kulinich Bohdan" userId="48e65c9f34e137d0" providerId="LiveId" clId="{9FB9D680-F281-4678-B9DC-B2F57C3EF796}" dt="2021-05-15T19:42:15.582" v="188" actId="478"/>
          <ac:spMkLst>
            <pc:docMk/>
            <pc:sldMk cId="2739052937" sldId="424"/>
            <ac:spMk id="31" creationId="{EC2E79B3-7E9C-46CC-A40D-9D558A0D1F7D}"/>
          </ac:spMkLst>
        </pc:spChg>
        <pc:grpChg chg="add mod">
          <ac:chgData name="Kulinich Bohdan" userId="48e65c9f34e137d0" providerId="LiveId" clId="{9FB9D680-F281-4678-B9DC-B2F57C3EF796}" dt="2021-05-15T19:43:32.598" v="202" actId="164"/>
          <ac:grpSpMkLst>
            <pc:docMk/>
            <pc:sldMk cId="2739052937" sldId="424"/>
            <ac:grpSpMk id="2" creationId="{35E72629-0897-445C-B370-5FDC5E17B5A8}"/>
          </ac:grpSpMkLst>
        </pc:grpChg>
        <pc:grpChg chg="add mod">
          <ac:chgData name="Kulinich Bohdan" userId="48e65c9f34e137d0" providerId="LiveId" clId="{9FB9D680-F281-4678-B9DC-B2F57C3EF796}" dt="2021-05-15T19:43:32.028" v="200" actId="164"/>
          <ac:grpSpMkLst>
            <pc:docMk/>
            <pc:sldMk cId="2739052937" sldId="424"/>
            <ac:grpSpMk id="4" creationId="{3F896D53-165A-4EA6-B9AB-13E7EE456AA4}"/>
          </ac:grpSpMkLst>
        </pc:grpChg>
        <pc:grpChg chg="add mod">
          <ac:chgData name="Kulinich Bohdan" userId="48e65c9f34e137d0" providerId="LiveId" clId="{9FB9D680-F281-4678-B9DC-B2F57C3EF796}" dt="2021-05-15T19:34:41.160" v="88" actId="164"/>
          <ac:grpSpMkLst>
            <pc:docMk/>
            <pc:sldMk cId="2739052937" sldId="424"/>
            <ac:grpSpMk id="19" creationId="{43AEED63-D0BC-4642-8896-17E2B7F6B92E}"/>
          </ac:grpSpMkLst>
        </pc:grpChg>
        <pc:grpChg chg="add del mod">
          <ac:chgData name="Kulinich Bohdan" userId="48e65c9f34e137d0" providerId="LiveId" clId="{9FB9D680-F281-4678-B9DC-B2F57C3EF796}" dt="2021-05-15T19:51:50.326" v="378" actId="478"/>
          <ac:grpSpMkLst>
            <pc:docMk/>
            <pc:sldMk cId="2739052937" sldId="424"/>
            <ac:grpSpMk id="20" creationId="{5EBC1284-957B-441B-A5D1-647D79BE2A7B}"/>
          </ac:grpSpMkLst>
        </pc:grpChg>
        <pc:grpChg chg="add del mod ord">
          <ac:chgData name="Kulinich Bohdan" userId="48e65c9f34e137d0" providerId="LiveId" clId="{9FB9D680-F281-4678-B9DC-B2F57C3EF796}" dt="2021-05-15T19:35:50.496" v="106" actId="165"/>
          <ac:grpSpMkLst>
            <pc:docMk/>
            <pc:sldMk cId="2739052937" sldId="424"/>
            <ac:grpSpMk id="21" creationId="{5DDB46F7-41E5-4685-A953-3E1215678F3A}"/>
          </ac:grpSpMkLst>
        </pc:grpChg>
        <pc:grpChg chg="add del mod">
          <ac:chgData name="Kulinich Bohdan" userId="48e65c9f34e137d0" providerId="LiveId" clId="{9FB9D680-F281-4678-B9DC-B2F57C3EF796}" dt="2021-05-15T19:51:49.592" v="377" actId="478"/>
          <ac:grpSpMkLst>
            <pc:docMk/>
            <pc:sldMk cId="2739052937" sldId="424"/>
            <ac:grpSpMk id="22" creationId="{45795582-0AAC-4BA7-BFAB-5FCDEB3F2760}"/>
          </ac:grpSpMkLst>
        </pc:grpChg>
        <pc:grpChg chg="add mod">
          <ac:chgData name="Kulinich Bohdan" userId="48e65c9f34e137d0" providerId="LiveId" clId="{9FB9D680-F281-4678-B9DC-B2F57C3EF796}" dt="2021-05-15T19:39:56.589" v="165" actId="164"/>
          <ac:grpSpMkLst>
            <pc:docMk/>
            <pc:sldMk cId="2739052937" sldId="424"/>
            <ac:grpSpMk id="28" creationId="{670E8C17-2F35-4D8A-AFDE-AE4D67F40D34}"/>
          </ac:grpSpMkLst>
        </pc:grpChg>
        <pc:grpChg chg="add mod">
          <ac:chgData name="Kulinich Bohdan" userId="48e65c9f34e137d0" providerId="LiveId" clId="{9FB9D680-F281-4678-B9DC-B2F57C3EF796}" dt="2021-05-15T19:40:21.822" v="176" actId="164"/>
          <ac:grpSpMkLst>
            <pc:docMk/>
            <pc:sldMk cId="2739052937" sldId="424"/>
            <ac:grpSpMk id="29" creationId="{B25875E5-3D37-4E48-820C-917EED9CC0B6}"/>
          </ac:grpSpMkLst>
        </pc:grpChg>
        <pc:grpChg chg="add mod ord">
          <ac:chgData name="Kulinich Bohdan" userId="48e65c9f34e137d0" providerId="LiveId" clId="{9FB9D680-F281-4678-B9DC-B2F57C3EF796}" dt="2021-05-15T19:40:20.936" v="174" actId="164"/>
          <ac:grpSpMkLst>
            <pc:docMk/>
            <pc:sldMk cId="2739052937" sldId="424"/>
            <ac:grpSpMk id="30" creationId="{0AF61D37-88C5-4954-992C-AC76638B4581}"/>
          </ac:grpSpMkLst>
        </pc:grpChg>
      </pc:sldChg>
      <pc:sldChg chg="addSp delSp modSp add mod modTransition delAnim modAnim">
        <pc:chgData name="Kulinich Bohdan" userId="48e65c9f34e137d0" providerId="LiveId" clId="{9FB9D680-F281-4678-B9DC-B2F57C3EF796}" dt="2021-05-16T05:14:33.768" v="838" actId="1076"/>
        <pc:sldMkLst>
          <pc:docMk/>
          <pc:sldMk cId="2392856674" sldId="425"/>
        </pc:sldMkLst>
        <pc:spChg chg="del topLvl">
          <ac:chgData name="Kulinich Bohdan" userId="48e65c9f34e137d0" providerId="LiveId" clId="{9FB9D680-F281-4678-B9DC-B2F57C3EF796}" dt="2021-05-16T05:14:26.219" v="836" actId="478"/>
          <ac:spMkLst>
            <pc:docMk/>
            <pc:sldMk cId="2392856674" sldId="425"/>
            <ac:spMk id="20" creationId="{746A837E-A697-457C-95D5-7102CF4CB179}"/>
          </ac:spMkLst>
        </pc:spChg>
        <pc:spChg chg="del topLvl">
          <ac:chgData name="Kulinich Bohdan" userId="48e65c9f34e137d0" providerId="LiveId" clId="{9FB9D680-F281-4678-B9DC-B2F57C3EF796}" dt="2021-05-16T05:14:25.380" v="835" actId="478"/>
          <ac:spMkLst>
            <pc:docMk/>
            <pc:sldMk cId="2392856674" sldId="425"/>
            <ac:spMk id="22" creationId="{313DD2AF-61C9-40E7-B9CE-683F90FB7755}"/>
          </ac:spMkLst>
        </pc:spChg>
        <pc:spChg chg="del">
          <ac:chgData name="Kulinich Bohdan" userId="48e65c9f34e137d0" providerId="LiveId" clId="{9FB9D680-F281-4678-B9DC-B2F57C3EF796}" dt="2021-05-16T05:14:18.985" v="833" actId="478"/>
          <ac:spMkLst>
            <pc:docMk/>
            <pc:sldMk cId="2392856674" sldId="425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5" creationId="{9EDB495E-0ACB-44BD-AD1D-EAD42D78F9FB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6" creationId="{1FB71F7D-AC71-4EC8-BBCE-F85D24DD3354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28" creationId="{9C374AC0-7F21-42A5-8B1D-1331DB96E9A9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0" creationId="{CF370D51-574C-4450-99CC-B641E2599E23}"/>
          </ac:spMkLst>
        </pc:spChg>
        <pc:spChg chg="mod">
          <ac:chgData name="Kulinich Bohdan" userId="48e65c9f34e137d0" providerId="LiveId" clId="{9FB9D680-F281-4678-B9DC-B2F57C3EF796}" dt="2021-05-16T05:14:16.064" v="831"/>
          <ac:spMkLst>
            <pc:docMk/>
            <pc:sldMk cId="2392856674" sldId="425"/>
            <ac:spMk id="31" creationId="{BE4C5171-5BCB-44F0-A0C6-962567E33946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4" creationId="{A7823E96-7835-4978-9A43-6525475AB7B7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5" creationId="{344D271E-366C-4EBB-A66D-5A81CB8927B6}"/>
          </ac:spMkLst>
        </pc:spChg>
        <pc:spChg chg="mod">
          <ac:chgData name="Kulinich Bohdan" userId="48e65c9f34e137d0" providerId="LiveId" clId="{9FB9D680-F281-4678-B9DC-B2F57C3EF796}" dt="2021-05-16T05:14:33.768" v="838" actId="1076"/>
          <ac:spMkLst>
            <pc:docMk/>
            <pc:sldMk cId="2392856674" sldId="425"/>
            <ac:spMk id="36" creationId="{7FFFF040-EB44-4567-B377-ADE1C22AC83E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8" creationId="{98221E3F-D204-4D94-B3CC-F93CB6592D64}"/>
          </ac:spMkLst>
        </pc:spChg>
        <pc:spChg chg="mod">
          <ac:chgData name="Kulinich Bohdan" userId="48e65c9f34e137d0" providerId="LiveId" clId="{9FB9D680-F281-4678-B9DC-B2F57C3EF796}" dt="2021-05-16T05:14:19.717" v="834"/>
          <ac:spMkLst>
            <pc:docMk/>
            <pc:sldMk cId="2392856674" sldId="425"/>
            <ac:spMk id="39" creationId="{3BF2221F-E9EA-4511-96BC-2325429D0176}"/>
          </ac:spMkLst>
        </pc:spChg>
        <pc:grpChg chg="del mod">
          <ac:chgData name="Kulinich Bohdan" userId="48e65c9f34e137d0" providerId="LiveId" clId="{9FB9D680-F281-4678-B9DC-B2F57C3EF796}" dt="2021-05-16T05:14:25.380" v="835" actId="478"/>
          <ac:grpSpMkLst>
            <pc:docMk/>
            <pc:sldMk cId="2392856674" sldId="425"/>
            <ac:grpSpMk id="16" creationId="{A5C12B82-43EA-48A7-83A5-115BC777176F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18" creationId="{B256995C-37BC-4F54-B3D5-D6E693ACB7AF}"/>
          </ac:grpSpMkLst>
        </pc:grpChg>
        <pc:grpChg chg="mod">
          <ac:chgData name="Kulinich Bohdan" userId="48e65c9f34e137d0" providerId="LiveId" clId="{9FB9D680-F281-4678-B9DC-B2F57C3EF796}" dt="2021-05-16T05:14:16.064" v="831"/>
          <ac:grpSpMkLst>
            <pc:docMk/>
            <pc:sldMk cId="2392856674" sldId="425"/>
            <ac:grpSpMk id="24" creationId="{FABC07E8-F5E7-454C-B224-C7807CA3F43C}"/>
          </ac:grpSpMkLst>
        </pc:grpChg>
        <pc:grpChg chg="add del mod">
          <ac:chgData name="Kulinich Bohdan" userId="48e65c9f34e137d0" providerId="LiveId" clId="{9FB9D680-F281-4678-B9DC-B2F57C3EF796}" dt="2021-05-16T05:14:17.367" v="832"/>
          <ac:grpSpMkLst>
            <pc:docMk/>
            <pc:sldMk cId="2392856674" sldId="425"/>
            <ac:grpSpMk id="29" creationId="{23FE7D8F-8C08-4C25-B5E1-B41AE483EA91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2" creationId="{458CD495-6B1B-46B9-A496-61E848853A91}"/>
          </ac:grpSpMkLst>
        </pc:grpChg>
        <pc:grpChg chg="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3" creationId="{01069ED9-3559-42E0-A9C5-568DEBEDF703}"/>
          </ac:grpSpMkLst>
        </pc:grpChg>
        <pc:grpChg chg="add mod">
          <ac:chgData name="Kulinich Bohdan" userId="48e65c9f34e137d0" providerId="LiveId" clId="{9FB9D680-F281-4678-B9DC-B2F57C3EF796}" dt="2021-05-16T05:14:19.717" v="834"/>
          <ac:grpSpMkLst>
            <pc:docMk/>
            <pc:sldMk cId="2392856674" sldId="425"/>
            <ac:grpSpMk id="37" creationId="{92C5A271-E8B7-4953-A931-BCF011EC0B69}"/>
          </ac:grpSpMkLst>
        </pc:grpChg>
      </pc:sldChg>
      <pc:sldChg chg="addSp delSp modSp add del mod">
        <pc:chgData name="Kulinich Bohdan" userId="48e65c9f34e137d0" providerId="LiveId" clId="{9FB9D680-F281-4678-B9DC-B2F57C3EF796}" dt="2021-05-15T22:23:53.222" v="820" actId="47"/>
        <pc:sldMkLst>
          <pc:docMk/>
          <pc:sldMk cId="2881463293" sldId="426"/>
        </pc:sldMkLst>
        <pc:spChg chg="add del mod modVis">
          <ac:chgData name="Kulinich Bohdan" userId="48e65c9f34e137d0" providerId="LiveId" clId="{9FB9D680-F281-4678-B9DC-B2F57C3EF796}" dt="2021-05-15T20:09:54.801" v="645" actId="14100"/>
          <ac:spMkLst>
            <pc:docMk/>
            <pc:sldMk cId="2881463293" sldId="426"/>
            <ac:spMk id="2" creationId="{58BB3EA3-5F53-4A50-BC24-3F37CC93491A}"/>
          </ac:spMkLst>
        </pc:spChg>
        <pc:spChg chg="add del mod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3" creationId="{BD205D97-5F3A-4F20-950A-612ADBC23D82}"/>
          </ac:spMkLst>
        </pc:spChg>
        <pc:spChg chg="add del">
          <ac:chgData name="Kulinich Bohdan" userId="48e65c9f34e137d0" providerId="LiveId" clId="{9FB9D680-F281-4678-B9DC-B2F57C3EF796}" dt="2021-05-15T20:02:43.478" v="468"/>
          <ac:spMkLst>
            <pc:docMk/>
            <pc:sldMk cId="2881463293" sldId="426"/>
            <ac:spMk id="4" creationId="{8857CF79-23DC-4463-AF62-3B57742D8B0B}"/>
          </ac:spMkLst>
        </pc:spChg>
        <pc:spChg chg="add mod ord modVis">
          <ac:chgData name="Kulinich Bohdan" userId="48e65c9f34e137d0" providerId="LiveId" clId="{9FB9D680-F281-4678-B9DC-B2F57C3EF796}" dt="2021-05-15T20:09:40.235" v="643" actId="1076"/>
          <ac:spMkLst>
            <pc:docMk/>
            <pc:sldMk cId="2881463293" sldId="426"/>
            <ac:spMk id="8" creationId="{B25A9ACC-9FD7-4ED1-9882-29058A280E86}"/>
          </ac:spMkLst>
        </pc:spChg>
        <pc:spChg chg="add del mod ord">
          <ac:chgData name="Kulinich Bohdan" userId="48e65c9f34e137d0" providerId="LiveId" clId="{9FB9D680-F281-4678-B9DC-B2F57C3EF796}" dt="2021-05-15T20:07:35.813" v="618" actId="478"/>
          <ac:spMkLst>
            <pc:docMk/>
            <pc:sldMk cId="2881463293" sldId="426"/>
            <ac:spMk id="18" creationId="{BBA8B68B-120E-4B10-A0C1-3838881193EB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0:01:41.177" v="456" actId="207"/>
          <ac:spMkLst>
            <pc:docMk/>
            <pc:sldMk cId="2881463293" sldId="426"/>
            <ac:spMk id="22" creationId="{96C57FE3-FDCA-422C-8CC4-26B63244474B}"/>
          </ac:spMkLst>
        </pc:spChg>
        <pc:spChg chg="mod ord">
          <ac:chgData name="Kulinich Bohdan" userId="48e65c9f34e137d0" providerId="LiveId" clId="{9FB9D680-F281-4678-B9DC-B2F57C3EF796}" dt="2021-05-15T20:09:59.338" v="646" actId="207"/>
          <ac:spMkLst>
            <pc:docMk/>
            <pc:sldMk cId="2881463293" sldId="426"/>
            <ac:spMk id="23" creationId="{EFE2FCE7-7835-406A-99CA-70C9D5ADF9B6}"/>
          </ac:spMkLst>
        </pc:spChg>
        <pc:spChg chg="mod">
          <ac:chgData name="Kulinich Bohdan" userId="48e65c9f34e137d0" providerId="LiveId" clId="{9FB9D680-F281-4678-B9DC-B2F57C3EF796}" dt="2021-05-15T20:02:39.437" v="467"/>
          <ac:spMkLst>
            <pc:docMk/>
            <pc:sldMk cId="2881463293" sldId="426"/>
            <ac:spMk id="26" creationId="{82D353E8-F51D-4C33-A6B9-23D1251971FA}"/>
          </ac:spMkLst>
        </pc:spChg>
        <pc:spChg chg="add del mod ord">
          <ac:chgData name="Kulinich Bohdan" userId="48e65c9f34e137d0" providerId="LiveId" clId="{9FB9D680-F281-4678-B9DC-B2F57C3EF796}" dt="2021-05-15T20:07:42.358" v="620" actId="478"/>
          <ac:spMkLst>
            <pc:docMk/>
            <pc:sldMk cId="2881463293" sldId="426"/>
            <ac:spMk id="28" creationId="{CB000E31-6913-4B77-8127-C212F0F6CD15}"/>
          </ac:spMkLst>
        </pc:spChg>
        <pc:grpChg chg="add mod">
          <ac:chgData name="Kulinich Bohdan" userId="48e65c9f34e137d0" providerId="LiveId" clId="{9FB9D680-F281-4678-B9DC-B2F57C3EF796}" dt="2021-05-15T20:03:33.737" v="478" actId="164"/>
          <ac:grpSpMkLst>
            <pc:docMk/>
            <pc:sldMk cId="2881463293" sldId="426"/>
            <ac:grpSpMk id="6" creationId="{0A1D76A9-81E1-4D72-A4E8-27136F351C3C}"/>
          </ac:grpSpMkLst>
        </pc:grpChg>
        <pc:grpChg chg="mod modVis">
          <ac:chgData name="Kulinich Bohdan" userId="48e65c9f34e137d0" providerId="LiveId" clId="{9FB9D680-F281-4678-B9DC-B2F57C3EF796}" dt="2021-05-15T20:07:50.978" v="623" actId="14429"/>
          <ac:grpSpMkLst>
            <pc:docMk/>
            <pc:sldMk cId="2881463293" sldId="426"/>
            <ac:grpSpMk id="19" creationId="{CDC614D3-3F47-416C-88A4-5CCAEFA28F5D}"/>
          </ac:grpSpMkLst>
        </pc:grpChg>
      </pc:sldChg>
      <pc:sldChg chg="addSp delSp modSp add mod modAnim">
        <pc:chgData name="Kulinich Bohdan" userId="48e65c9f34e137d0" providerId="LiveId" clId="{9FB9D680-F281-4678-B9DC-B2F57C3EF796}" dt="2021-05-16T05:13:50.974" v="829"/>
        <pc:sldMkLst>
          <pc:docMk/>
          <pc:sldMk cId="1885241349" sldId="427"/>
        </pc:sldMkLst>
        <pc:spChg chg="add mo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" creationId="{EA15A83A-8AA5-4152-86DF-991CE232DF8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0" creationId="{D43B0856-EC7C-4A69-83CA-969CE49A4171}"/>
          </ac:spMkLst>
        </pc:spChg>
        <pc:spChg chg="mod">
          <ac:chgData name="Kulinich Bohdan" userId="48e65c9f34e137d0" providerId="LiveId" clId="{9FB9D680-F281-4678-B9DC-B2F57C3EF796}" dt="2021-05-15T22:20:57.028" v="706" actId="164"/>
          <ac:spMkLst>
            <pc:docMk/>
            <pc:sldMk cId="1885241349" sldId="427"/>
            <ac:spMk id="22" creationId="{96C57FE3-FDCA-422C-8CC4-26B63244474B}"/>
          </ac:spMkLst>
        </pc:spChg>
        <pc:spChg chg="mod ord topLvl modVis">
          <ac:chgData name="Kulinich Bohdan" userId="48e65c9f34e137d0" providerId="LiveId" clId="{9FB9D680-F281-4678-B9DC-B2F57C3EF796}" dt="2021-05-15T22:22:25.788" v="802" actId="164"/>
          <ac:spMkLst>
            <pc:docMk/>
            <pc:sldMk cId="1885241349" sldId="427"/>
            <ac:spMk id="23" creationId="{EFE2FCE7-7835-406A-99CA-70C9D5ADF9B6}"/>
          </ac:spMkLst>
        </pc:spChg>
        <pc:spChg chg="mod ord topLvl modVis">
          <ac:chgData name="Kulinich Bohdan" userId="48e65c9f34e137d0" providerId="LiveId" clId="{9FB9D680-F281-4678-B9DC-B2F57C3EF796}" dt="2021-05-15T22:22:31.693" v="805" actId="164"/>
          <ac:spMkLst>
            <pc:docMk/>
            <pc:sldMk cId="1885241349" sldId="427"/>
            <ac:spMk id="26" creationId="{57EDE72E-6C77-40B9-8B75-3C034D5FA90C}"/>
          </ac:spMkLst>
        </pc:spChg>
        <pc:spChg chg="del mod topLvl">
          <ac:chgData name="Kulinich Bohdan" userId="48e65c9f34e137d0" providerId="LiveId" clId="{9FB9D680-F281-4678-B9DC-B2F57C3EF796}" dt="2021-05-15T22:20:13.960" v="687" actId="478"/>
          <ac:spMkLst>
            <pc:docMk/>
            <pc:sldMk cId="1885241349" sldId="427"/>
            <ac:spMk id="28" creationId="{66CFAB9C-20D2-4FC2-BE8B-5B15434F9AC9}"/>
          </ac:spMkLst>
        </pc:spChg>
        <pc:grpChg chg="add del mod">
          <ac:chgData name="Kulinich Bohdan" userId="48e65c9f34e137d0" providerId="LiveId" clId="{9FB9D680-F281-4678-B9DC-B2F57C3EF796}" dt="2021-05-15T22:21:34.206" v="775" actId="165"/>
          <ac:grpSpMkLst>
            <pc:docMk/>
            <pc:sldMk cId="1885241349" sldId="427"/>
            <ac:grpSpMk id="3" creationId="{E7E30246-DB47-4F33-81E5-4C6889183068}"/>
          </ac:grpSpMkLst>
        </pc:grpChg>
        <pc:grpChg chg="add mod">
          <ac:chgData name="Kulinich Bohdan" userId="48e65c9f34e137d0" providerId="LiveId" clId="{9FB9D680-F281-4678-B9DC-B2F57C3EF796}" dt="2021-05-15T22:20:57.028" v="706" actId="164"/>
          <ac:grpSpMkLst>
            <pc:docMk/>
            <pc:sldMk cId="1885241349" sldId="427"/>
            <ac:grpSpMk id="4" creationId="{6655DC81-8310-41F4-9D68-E80DE57A623E}"/>
          </ac:grpSpMkLst>
        </pc:grpChg>
        <pc:grpChg chg="add mod">
          <ac:chgData name="Kulinich Bohdan" userId="48e65c9f34e137d0" providerId="LiveId" clId="{9FB9D680-F281-4678-B9DC-B2F57C3EF796}" dt="2021-05-15T22:22:05.761" v="796" actId="164"/>
          <ac:grpSpMkLst>
            <pc:docMk/>
            <pc:sldMk cId="1885241349" sldId="427"/>
            <ac:grpSpMk id="6" creationId="{95FB4471-30E3-4B38-BE7E-4176DE2D0698}"/>
          </ac:grpSpMkLst>
        </pc:grpChg>
        <pc:grpChg chg="add mod">
          <ac:chgData name="Kulinich Bohdan" userId="48e65c9f34e137d0" providerId="LiveId" clId="{9FB9D680-F281-4678-B9DC-B2F57C3EF796}" dt="2021-05-15T22:23:08.873" v="819" actId="1036"/>
          <ac:grpSpMkLst>
            <pc:docMk/>
            <pc:sldMk cId="1885241349" sldId="427"/>
            <ac:grpSpMk id="8" creationId="{3F11D1CD-D853-4FC4-BC78-F5B763B2901D}"/>
          </ac:grpSpMkLst>
        </pc:grpChg>
        <pc:grpChg chg="add mod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0" creationId="{648E23B3-6F95-4CB0-9757-CD254618CAD3}"/>
          </ac:grpSpMkLst>
        </pc:grpChg>
        <pc:grpChg chg="add del mod">
          <ac:chgData name="Kulinich Bohdan" userId="48e65c9f34e137d0" providerId="LiveId" clId="{9FB9D680-F281-4678-B9DC-B2F57C3EF796}" dt="2021-05-15T22:20:11.210" v="686" actId="165"/>
          <ac:grpSpMkLst>
            <pc:docMk/>
            <pc:sldMk cId="1885241349" sldId="427"/>
            <ac:grpSpMk id="18" creationId="{1FC2B46B-ECDA-4A9A-B1C2-460ED15023FD}"/>
          </ac:grpSpMkLst>
        </pc:grpChg>
        <pc:grpChg chg="mod modVis">
          <ac:chgData name="Kulinich Bohdan" userId="48e65c9f34e137d0" providerId="LiveId" clId="{9FB9D680-F281-4678-B9DC-B2F57C3EF796}" dt="2021-05-15T22:22:31.693" v="805" actId="164"/>
          <ac:grpSpMkLst>
            <pc:docMk/>
            <pc:sldMk cId="1885241349" sldId="427"/>
            <ac:grpSpMk id="19" creationId="{CDC614D3-3F47-416C-88A4-5CCAEFA28F5D}"/>
          </ac:grpSpMkLst>
        </pc:grpChg>
      </pc:sldChg>
      <pc:sldChg chg="add del">
        <pc:chgData name="Kulinich Bohdan" userId="48e65c9f34e137d0" providerId="LiveId" clId="{9FB9D680-F281-4678-B9DC-B2F57C3EF796}" dt="2021-05-15T21:01:52.053" v="648" actId="47"/>
        <pc:sldMkLst>
          <pc:docMk/>
          <pc:sldMk cId="3314405854" sldId="427"/>
        </pc:sldMkLst>
      </pc:sldChg>
      <pc:sldChg chg="addSp delSp modSp add mod modAnim">
        <pc:chgData name="Kulinich Bohdan" userId="48e65c9f34e137d0" providerId="LiveId" clId="{9FB9D680-F281-4678-B9DC-B2F57C3EF796}" dt="2021-05-16T05:45:37.872" v="1055" actId="478"/>
        <pc:sldMkLst>
          <pc:docMk/>
          <pc:sldMk cId="1485066677" sldId="428"/>
        </pc:sldMkLst>
        <pc:spChg chg="add mod ord">
          <ac:chgData name="Kulinich Bohdan" userId="48e65c9f34e137d0" providerId="LiveId" clId="{9FB9D680-F281-4678-B9DC-B2F57C3EF796}" dt="2021-05-16T05:21:28.948" v="879" actId="1076"/>
          <ac:spMkLst>
            <pc:docMk/>
            <pc:sldMk cId="1485066677" sldId="428"/>
            <ac:spMk id="2" creationId="{FB4D4838-BAF9-4118-942B-B0C5031DDAE2}"/>
          </ac:spMkLst>
        </pc:spChg>
        <pc:spChg chg="mod">
          <ac:chgData name="Kulinich Bohdan" userId="48e65c9f34e137d0" providerId="LiveId" clId="{9FB9D680-F281-4678-B9DC-B2F57C3EF796}" dt="2021-05-16T05:21:21.426" v="878" actId="1076"/>
          <ac:spMkLst>
            <pc:docMk/>
            <pc:sldMk cId="1485066677" sldId="428"/>
            <ac:spMk id="6" creationId="{838ABF39-9CE7-4554-B32C-D808A1052B0F}"/>
          </ac:spMkLst>
        </pc:spChg>
        <pc:spChg chg="mod ord topLvl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7" creationId="{44EFA925-0A83-42D0-8711-D7510B01E4DD}"/>
          </ac:spMkLst>
        </pc:spChg>
        <pc:spChg chg="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9" creationId="{6587AC19-2648-4201-9D24-D755642674FC}"/>
          </ac:spMkLst>
        </pc:spChg>
        <pc:spChg chg="add del mod ord topLvl">
          <ac:chgData name="Kulinich Bohdan" userId="48e65c9f34e137d0" providerId="LiveId" clId="{9FB9D680-F281-4678-B9DC-B2F57C3EF796}" dt="2021-05-16T05:20:37.732" v="863" actId="478"/>
          <ac:spMkLst>
            <pc:docMk/>
            <pc:sldMk cId="1485066677" sldId="428"/>
            <ac:spMk id="10" creationId="{CF573AA4-C170-4139-B7D1-3A193BC0E5C8}"/>
          </ac:spMkLst>
        </pc:spChg>
        <pc:spChg chg="add mod ord">
          <ac:chgData name="Kulinich Bohdan" userId="48e65c9f34e137d0" providerId="LiveId" clId="{9FB9D680-F281-4678-B9DC-B2F57C3EF796}" dt="2021-05-16T05:21:11.676" v="874" actId="164"/>
          <ac:spMkLst>
            <pc:docMk/>
            <pc:sldMk cId="1485066677" sldId="428"/>
            <ac:spMk id="14" creationId="{FD4B03C5-C1A9-453A-A227-7CB5017ABDAD}"/>
          </ac:spMkLst>
        </pc:spChg>
        <pc:spChg chg="add mod">
          <ac:chgData name="Kulinich Bohdan" userId="48e65c9f34e137d0" providerId="LiveId" clId="{9FB9D680-F281-4678-B9DC-B2F57C3EF796}" dt="2021-05-16T05:37:48.408" v="980" actId="207"/>
          <ac:spMkLst>
            <pc:docMk/>
            <pc:sldMk cId="1485066677" sldId="428"/>
            <ac:spMk id="15" creationId="{D571D0B2-3731-4985-BF33-2D67579988C9}"/>
          </ac:spMkLst>
        </pc:spChg>
        <pc:spChg chg="del mod topLvl">
          <ac:chgData name="Kulinich Bohdan" userId="48e65c9f34e137d0" providerId="LiveId" clId="{9FB9D680-F281-4678-B9DC-B2F57C3EF796}" dt="2021-05-16T05:45:37.872" v="1055" actId="478"/>
          <ac:spMkLst>
            <pc:docMk/>
            <pc:sldMk cId="1485066677" sldId="428"/>
            <ac:spMk id="17" creationId="{71575F44-D7FF-4FDB-9A9F-348B4A6FD320}"/>
          </ac:spMkLst>
        </pc:spChg>
        <pc:spChg chg="del mod topLvl">
          <ac:chgData name="Kulinich Bohdan" userId="48e65c9f34e137d0" providerId="LiveId" clId="{9FB9D680-F281-4678-B9DC-B2F57C3EF796}" dt="2021-05-16T05:37:56.156" v="984" actId="478"/>
          <ac:spMkLst>
            <pc:docMk/>
            <pc:sldMk cId="1485066677" sldId="428"/>
            <ac:spMk id="18" creationId="{27A5F90A-00E3-4240-A23F-15D148652E94}"/>
          </ac:spMkLst>
        </pc:spChg>
        <pc:grpChg chg="add del mod ord">
          <ac:chgData name="Kulinich Bohdan" userId="48e65c9f34e137d0" providerId="LiveId" clId="{9FB9D680-F281-4678-B9DC-B2F57C3EF796}" dt="2021-05-16T05:20:37.732" v="863" actId="478"/>
          <ac:grpSpMkLst>
            <pc:docMk/>
            <pc:sldMk cId="1485066677" sldId="428"/>
            <ac:grpSpMk id="3" creationId="{766AA64E-ABC6-4587-9E53-7A9C265AA782}"/>
          </ac:grpSpMkLst>
        </pc:grpChg>
        <pc:grpChg chg="add mod">
          <ac:chgData name="Kulinich Bohdan" userId="48e65c9f34e137d0" providerId="LiveId" clId="{9FB9D680-F281-4678-B9DC-B2F57C3EF796}" dt="2021-05-16T05:20:32.383" v="861" actId="1076"/>
          <ac:grpSpMkLst>
            <pc:docMk/>
            <pc:sldMk cId="1485066677" sldId="428"/>
            <ac:grpSpMk id="4" creationId="{C881AB29-04DC-4616-A820-31E31FB22EAD}"/>
          </ac:grpSpMkLst>
        </pc:grpChg>
        <pc:grpChg chg="add mod">
          <ac:chgData name="Kulinich Bohdan" userId="48e65c9f34e137d0" providerId="LiveId" clId="{9FB9D680-F281-4678-B9DC-B2F57C3EF796}" dt="2021-05-16T05:21:39.485" v="880" actId="1076"/>
          <ac:grpSpMkLst>
            <pc:docMk/>
            <pc:sldMk cId="1485066677" sldId="428"/>
            <ac:grpSpMk id="8" creationId="{5D34CECE-6FFD-4A52-B71C-5E0BCCDC78FE}"/>
          </ac:grpSpMkLst>
        </pc:grpChg>
        <pc:grpChg chg="add mod">
          <ac:chgData name="Kulinich Bohdan" userId="48e65c9f34e137d0" providerId="LiveId" clId="{9FB9D680-F281-4678-B9DC-B2F57C3EF796}" dt="2021-05-16T05:37:48.408" v="980" actId="207"/>
          <ac:grpSpMkLst>
            <pc:docMk/>
            <pc:sldMk cId="1485066677" sldId="428"/>
            <ac:grpSpMk id="11" creationId="{607752B7-0B70-49F3-8555-33521EDEEF8F}"/>
          </ac:grpSpMkLst>
        </pc:grpChg>
        <pc:grpChg chg="add del mod">
          <ac:chgData name="Kulinich Bohdan" userId="48e65c9f34e137d0" providerId="LiveId" clId="{9FB9D680-F281-4678-B9DC-B2F57C3EF796}" dt="2021-05-16T05:37:54.521" v="983" actId="165"/>
          <ac:grpSpMkLst>
            <pc:docMk/>
            <pc:sldMk cId="1485066677" sldId="428"/>
            <ac:grpSpMk id="16" creationId="{CDFC27EC-D45C-4184-98D3-0A142D8689E3}"/>
          </ac:grpSpMkLst>
        </pc:grpChg>
        <pc:picChg chg="mod modVis">
          <ac:chgData name="Kulinich Bohdan" userId="48e65c9f34e137d0" providerId="LiveId" clId="{9FB9D680-F281-4678-B9DC-B2F57C3EF796}" dt="2021-05-16T05:23:01.147" v="902" actId="14429"/>
          <ac:picMkLst>
            <pc:docMk/>
            <pc:sldMk cId="1485066677" sldId="428"/>
            <ac:picMk id="13" creationId="{51C042C4-B5AD-4DC1-AE12-98B9C026A12D}"/>
          </ac:picMkLst>
        </pc:picChg>
      </pc:sldChg>
      <pc:sldChg chg="new del">
        <pc:chgData name="Kulinich Bohdan" userId="48e65c9f34e137d0" providerId="LiveId" clId="{9FB9D680-F281-4678-B9DC-B2F57C3EF796}" dt="2021-05-15T22:23:54.581" v="821" actId="47"/>
        <pc:sldMkLst>
          <pc:docMk/>
          <pc:sldMk cId="2665904523" sldId="428"/>
        </pc:sldMkLst>
      </pc:sldChg>
      <pc:sldChg chg="addSp delSp modSp add mod delAnim modAnim">
        <pc:chgData name="Kulinich Bohdan" userId="48e65c9f34e137d0" providerId="LiveId" clId="{9FB9D680-F281-4678-B9DC-B2F57C3EF796}" dt="2021-05-16T05:55:31.899" v="1112" actId="207"/>
        <pc:sldMkLst>
          <pc:docMk/>
          <pc:sldMk cId="2814267068" sldId="429"/>
        </pc:sldMkLst>
        <pc:spChg chg="mo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6" creationId="{4CD1B612-D16C-4F70-8335-78480BFE8EC8}"/>
          </ac:spMkLst>
        </pc:spChg>
        <pc:spChg chg="add mod ord">
          <ac:chgData name="Kulinich Bohdan" userId="48e65c9f34e137d0" providerId="LiveId" clId="{9FB9D680-F281-4678-B9DC-B2F57C3EF796}" dt="2021-05-16T05:39:03.712" v="1001" actId="164"/>
          <ac:spMkLst>
            <pc:docMk/>
            <pc:sldMk cId="2814267068" sldId="429"/>
            <ac:spMk id="7" creationId="{6ECE2438-DA7B-43E3-A9B5-AA8685E8BCE9}"/>
          </ac:spMkLst>
        </pc:spChg>
        <pc:spChg chg="mod">
          <ac:chgData name="Kulinich Bohdan" userId="48e65c9f34e137d0" providerId="LiveId" clId="{9FB9D680-F281-4678-B9DC-B2F57C3EF796}" dt="2021-05-16T05:55:28.027" v="1111" actId="207"/>
          <ac:spMkLst>
            <pc:docMk/>
            <pc:sldMk cId="2814267068" sldId="429"/>
            <ac:spMk id="12" creationId="{F3985E5A-8574-473E-B5CF-4EA8AE114F6D}"/>
          </ac:spMkLst>
        </pc:spChg>
        <pc:spChg chg="mod">
          <ac:chgData name="Kulinich Bohdan" userId="48e65c9f34e137d0" providerId="LiveId" clId="{9FB9D680-F281-4678-B9DC-B2F57C3EF796}" dt="2021-05-16T05:36:28.992" v="964" actId="20577"/>
          <ac:spMkLst>
            <pc:docMk/>
            <pc:sldMk cId="2814267068" sldId="429"/>
            <ac:spMk id="13" creationId="{F54DE7DD-D79C-4D71-AC4A-CFA780A1FF00}"/>
          </ac:spMkLst>
        </pc:spChg>
        <pc:spChg chg="add del mod">
          <ac:chgData name="Kulinich Bohdan" userId="48e65c9f34e137d0" providerId="LiveId" clId="{9FB9D680-F281-4678-B9DC-B2F57C3EF796}" dt="2021-05-16T05:38:10.292" v="988"/>
          <ac:spMkLst>
            <pc:docMk/>
            <pc:sldMk cId="2814267068" sldId="429"/>
            <ac:spMk id="14" creationId="{0E0C65F1-2496-452F-9985-C6F071985B66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7" creationId="{58F80F66-D9BC-415B-98E1-AF4B385276F3}"/>
          </ac:spMkLst>
        </pc:spChg>
        <pc:spChg chg="mod">
          <ac:chgData name="Kulinich Bohdan" userId="48e65c9f34e137d0" providerId="LiveId" clId="{9FB9D680-F281-4678-B9DC-B2F57C3EF796}" dt="2021-05-16T05:39:06.705" v="1002"/>
          <ac:spMkLst>
            <pc:docMk/>
            <pc:sldMk cId="2814267068" sldId="429"/>
            <ac:spMk id="18" creationId="{5CC30982-698D-4563-BE29-0F84147B5DA2}"/>
          </ac:spMkLst>
        </pc:spChg>
        <pc:spChg chg="add mod">
          <ac:chgData name="Kulinich Bohdan" userId="48e65c9f34e137d0" providerId="LiveId" clId="{9FB9D680-F281-4678-B9DC-B2F57C3EF796}" dt="2021-05-16T05:39:24.982" v="1008" actId="164"/>
          <ac:spMkLst>
            <pc:docMk/>
            <pc:sldMk cId="2814267068" sldId="429"/>
            <ac:spMk id="19" creationId="{23EE3BA3-8EF5-4395-BB5E-88DBF10ECB32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3" creationId="{3926984C-A2A1-4F26-87EE-4EF3638CCA2B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4" creationId="{CEE8E212-1A72-4365-96BE-2354010FBDC8}"/>
          </ac:spMkLst>
        </pc:spChg>
        <pc:spChg chg="mod">
          <ac:chgData name="Kulinich Bohdan" userId="48e65c9f34e137d0" providerId="LiveId" clId="{9FB9D680-F281-4678-B9DC-B2F57C3EF796}" dt="2021-05-16T05:39:40.002" v="1012"/>
          <ac:spMkLst>
            <pc:docMk/>
            <pc:sldMk cId="2814267068" sldId="429"/>
            <ac:spMk id="25" creationId="{72B910B9-30BB-45C7-B90A-FD760F2AADD1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8" creationId="{BB24696D-2F78-4CFF-AA8A-369E09FA4F42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29" creationId="{77E5A29E-AA32-4EAB-A4DD-A2206BC8F478}"/>
          </ac:spMkLst>
        </pc:spChg>
        <pc:spChg chg="mod">
          <ac:chgData name="Kulinich Bohdan" userId="48e65c9f34e137d0" providerId="LiveId" clId="{9FB9D680-F281-4678-B9DC-B2F57C3EF796}" dt="2021-05-16T05:39:50.027" v="1016"/>
          <ac:spMkLst>
            <pc:docMk/>
            <pc:sldMk cId="2814267068" sldId="429"/>
            <ac:spMk id="30" creationId="{3ED63FC4-E7D3-4EB7-B708-4D934BF0DC3B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3" creationId="{B6994175-1E98-4F18-BC58-1915449C1690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4" creationId="{1239E327-34BC-4155-85D5-A8A8BEDA24CF}"/>
          </ac:spMkLst>
        </pc:spChg>
        <pc:spChg chg="mod">
          <ac:chgData name="Kulinich Bohdan" userId="48e65c9f34e137d0" providerId="LiveId" clId="{9FB9D680-F281-4678-B9DC-B2F57C3EF796}" dt="2021-05-16T05:40:01.156" v="1019"/>
          <ac:spMkLst>
            <pc:docMk/>
            <pc:sldMk cId="2814267068" sldId="429"/>
            <ac:spMk id="35" creationId="{681A646F-8796-48CD-AA02-A349B6C75D84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8" creationId="{B34A7CAA-D1E2-4400-A7FC-B766C529A319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39" creationId="{B7FDD6F5-06A6-4337-A436-F0E95744DE05}"/>
          </ac:spMkLst>
        </pc:spChg>
        <pc:spChg chg="mod">
          <ac:chgData name="Kulinich Bohdan" userId="48e65c9f34e137d0" providerId="LiveId" clId="{9FB9D680-F281-4678-B9DC-B2F57C3EF796}" dt="2021-05-16T05:40:12.845" v="1024"/>
          <ac:spMkLst>
            <pc:docMk/>
            <pc:sldMk cId="2814267068" sldId="429"/>
            <ac:spMk id="40" creationId="{33C4B7CC-9049-4E8B-886C-1AA3936EEFC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1" creationId="{D8EAADC2-BDE2-46E3-83C2-C6709ED69606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2" creationId="{4DCEDC5D-CD3E-4A9D-B704-BA6D17077AA1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3" creationId="{7246E485-CA9B-4044-9425-69F759F1BB08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4" creationId="{E3DEC17C-8761-4AC2-9C35-1837AB0F0183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5" creationId="{9CCC0763-8FF6-42A4-8723-8EF6C31A8DCB}"/>
          </ac:spMkLst>
        </pc:spChg>
        <pc:spChg chg="add mod">
          <ac:chgData name="Kulinich Bohdan" userId="48e65c9f34e137d0" providerId="LiveId" clId="{9FB9D680-F281-4678-B9DC-B2F57C3EF796}" dt="2021-05-16T05:55:31.899" v="1112" actId="207"/>
          <ac:spMkLst>
            <pc:docMk/>
            <pc:sldMk cId="2814267068" sldId="429"/>
            <ac:spMk id="46" creationId="{6DEEF189-3012-4BCB-84AE-05F13F40437B}"/>
          </ac:spMkLst>
        </pc:spChg>
        <pc:grpChg chg="del">
          <ac:chgData name="Kulinich Bohdan" userId="48e65c9f34e137d0" providerId="LiveId" clId="{9FB9D680-F281-4678-B9DC-B2F57C3EF796}" dt="2021-05-16T05:36:48.780" v="972" actId="478"/>
          <ac:grpSpMkLst>
            <pc:docMk/>
            <pc:sldMk cId="2814267068" sldId="429"/>
            <ac:grpSpMk id="2" creationId="{AB6A0402-5FA7-48CE-BFF9-7C3D866652BB}"/>
          </ac:grpSpMkLst>
        </pc:grpChg>
        <pc:grpChg chg="add del mod">
          <ac:chgData name="Kulinich Bohdan" userId="48e65c9f34e137d0" providerId="LiveId" clId="{9FB9D680-F281-4678-B9DC-B2F57C3EF796}" dt="2021-05-16T05:41:29.145" v="1038" actId="478"/>
          <ac:grpSpMkLst>
            <pc:docMk/>
            <pc:sldMk cId="2814267068" sldId="429"/>
            <ac:grpSpMk id="8" creationId="{C4AB0B20-AC92-4E77-BF24-D01CB44B74D9}"/>
          </ac:grpSpMkLst>
        </pc:grpChg>
        <pc:grpChg chg="add mod">
          <ac:chgData name="Kulinich Bohdan" userId="48e65c9f34e137d0" providerId="LiveId" clId="{9FB9D680-F281-4678-B9DC-B2F57C3EF796}" dt="2021-05-16T05:39:24.982" v="1008" actId="164"/>
          <ac:grpSpMkLst>
            <pc:docMk/>
            <pc:sldMk cId="2814267068" sldId="429"/>
            <ac:grpSpMk id="16" creationId="{70353E05-2D75-49EB-AA1E-C116D7CA4D67}"/>
          </ac:grpSpMkLst>
        </pc:grpChg>
        <pc:grpChg chg="add del mod ord">
          <ac:chgData name="Kulinich Bohdan" userId="48e65c9f34e137d0" providerId="LiveId" clId="{9FB9D680-F281-4678-B9DC-B2F57C3EF796}" dt="2021-05-16T05:41:28.737" v="1037" actId="478"/>
          <ac:grpSpMkLst>
            <pc:docMk/>
            <pc:sldMk cId="2814267068" sldId="429"/>
            <ac:grpSpMk id="20" creationId="{D0B5B53A-68B5-4822-A485-1680491A2584}"/>
          </ac:grpSpMkLst>
        </pc:grpChg>
        <pc:grpChg chg="add del mod ord">
          <ac:chgData name="Kulinich Bohdan" userId="48e65c9f34e137d0" providerId="LiveId" clId="{9FB9D680-F281-4678-B9DC-B2F57C3EF796}" dt="2021-05-16T05:41:28.173" v="1036" actId="478"/>
          <ac:grpSpMkLst>
            <pc:docMk/>
            <pc:sldMk cId="2814267068" sldId="429"/>
            <ac:grpSpMk id="21" creationId="{C06789E3-6ABE-49D4-BECE-AFDAD577A36D}"/>
          </ac:grpSpMkLst>
        </pc:grpChg>
        <pc:grpChg chg="mod">
          <ac:chgData name="Kulinich Bohdan" userId="48e65c9f34e137d0" providerId="LiveId" clId="{9FB9D680-F281-4678-B9DC-B2F57C3EF796}" dt="2021-05-16T05:39:40.002" v="1012"/>
          <ac:grpSpMkLst>
            <pc:docMk/>
            <pc:sldMk cId="2814267068" sldId="429"/>
            <ac:grpSpMk id="22" creationId="{9320780A-55E1-4BAC-902B-E53E7DE8EC14}"/>
          </ac:grpSpMkLst>
        </pc:grpChg>
        <pc:grpChg chg="add del mod ord">
          <ac:chgData name="Kulinich Bohdan" userId="48e65c9f34e137d0" providerId="LiveId" clId="{9FB9D680-F281-4678-B9DC-B2F57C3EF796}" dt="2021-05-16T05:41:27.835" v="1035" actId="478"/>
          <ac:grpSpMkLst>
            <pc:docMk/>
            <pc:sldMk cId="2814267068" sldId="429"/>
            <ac:grpSpMk id="26" creationId="{C5913FBA-8425-4795-8EB5-E7FA9C50921C}"/>
          </ac:grpSpMkLst>
        </pc:grpChg>
        <pc:grpChg chg="mod">
          <ac:chgData name="Kulinich Bohdan" userId="48e65c9f34e137d0" providerId="LiveId" clId="{9FB9D680-F281-4678-B9DC-B2F57C3EF796}" dt="2021-05-16T05:39:50.027" v="1016"/>
          <ac:grpSpMkLst>
            <pc:docMk/>
            <pc:sldMk cId="2814267068" sldId="429"/>
            <ac:grpSpMk id="27" creationId="{65939298-A4CC-4E51-A035-DEA2F015853B}"/>
          </ac:grpSpMkLst>
        </pc:grpChg>
        <pc:grpChg chg="add del mod ord">
          <ac:chgData name="Kulinich Bohdan" userId="48e65c9f34e137d0" providerId="LiveId" clId="{9FB9D680-F281-4678-B9DC-B2F57C3EF796}" dt="2021-05-16T05:41:27.441" v="1034" actId="478"/>
          <ac:grpSpMkLst>
            <pc:docMk/>
            <pc:sldMk cId="2814267068" sldId="429"/>
            <ac:grpSpMk id="31" creationId="{C5D16269-3E66-4FC0-AC1E-DF8EE2D014B2}"/>
          </ac:grpSpMkLst>
        </pc:grpChg>
        <pc:grpChg chg="mod">
          <ac:chgData name="Kulinich Bohdan" userId="48e65c9f34e137d0" providerId="LiveId" clId="{9FB9D680-F281-4678-B9DC-B2F57C3EF796}" dt="2021-05-16T05:40:01.156" v="1019"/>
          <ac:grpSpMkLst>
            <pc:docMk/>
            <pc:sldMk cId="2814267068" sldId="429"/>
            <ac:grpSpMk id="32" creationId="{BE85DEC1-EFDD-444F-B19F-C39D7D0062E1}"/>
          </ac:grpSpMkLst>
        </pc:grpChg>
        <pc:grpChg chg="add del mod ord">
          <ac:chgData name="Kulinich Bohdan" userId="48e65c9f34e137d0" providerId="LiveId" clId="{9FB9D680-F281-4678-B9DC-B2F57C3EF796}" dt="2021-05-16T05:41:26.871" v="1033" actId="478"/>
          <ac:grpSpMkLst>
            <pc:docMk/>
            <pc:sldMk cId="2814267068" sldId="429"/>
            <ac:grpSpMk id="36" creationId="{CF1BF03A-7E63-480A-AA22-75F9DEA707E6}"/>
          </ac:grpSpMkLst>
        </pc:grpChg>
        <pc:grpChg chg="mod">
          <ac:chgData name="Kulinich Bohdan" userId="48e65c9f34e137d0" providerId="LiveId" clId="{9FB9D680-F281-4678-B9DC-B2F57C3EF796}" dt="2021-05-16T05:40:12.845" v="1024"/>
          <ac:grpSpMkLst>
            <pc:docMk/>
            <pc:sldMk cId="2814267068" sldId="429"/>
            <ac:grpSpMk id="37" creationId="{A0F85A60-1F0A-4CB6-A540-6AA08D2155F5}"/>
          </ac:grpSpMkLst>
        </pc:grpChg>
        <pc:picChg chg="add mod">
          <ac:chgData name="Kulinich Bohdan" userId="48e65c9f34e137d0" providerId="LiveId" clId="{9FB9D680-F281-4678-B9DC-B2F57C3EF796}" dt="2021-05-16T05:36:38.824" v="968" actId="1076"/>
          <ac:picMkLst>
            <pc:docMk/>
            <pc:sldMk cId="2814267068" sldId="429"/>
            <ac:picMk id="4" creationId="{4758F862-9B2A-4F59-AEF1-5F98BC94A36B}"/>
          </ac:picMkLst>
        </pc:picChg>
        <pc:picChg chg="del">
          <ac:chgData name="Kulinich Bohdan" userId="48e65c9f34e137d0" providerId="LiveId" clId="{9FB9D680-F281-4678-B9DC-B2F57C3EF796}" dt="2021-05-16T05:36:29.793" v="965" actId="478"/>
          <ac:picMkLst>
            <pc:docMk/>
            <pc:sldMk cId="2814267068" sldId="429"/>
            <ac:picMk id="5" creationId="{524138EE-281B-4901-B6AB-6050313E102D}"/>
          </ac:picMkLst>
        </pc:picChg>
        <pc:picChg chg="del">
          <ac:chgData name="Kulinich Bohdan" userId="48e65c9f34e137d0" providerId="LiveId" clId="{9FB9D680-F281-4678-B9DC-B2F57C3EF796}" dt="2021-05-16T05:36:49.529" v="973" actId="478"/>
          <ac:picMkLst>
            <pc:docMk/>
            <pc:sldMk cId="2814267068" sldId="429"/>
            <ac:picMk id="10" creationId="{372AACD3-E47C-4422-99F4-8F2FA502FD53}"/>
          </ac:picMkLst>
        </pc:picChg>
        <pc:picChg chg="del">
          <ac:chgData name="Kulinich Bohdan" userId="48e65c9f34e137d0" providerId="LiveId" clId="{9FB9D680-F281-4678-B9DC-B2F57C3EF796}" dt="2021-05-16T05:36:43.248" v="969" actId="478"/>
          <ac:picMkLst>
            <pc:docMk/>
            <pc:sldMk cId="2814267068" sldId="429"/>
            <ac:picMk id="15" creationId="{E708C392-1461-46A4-8FEC-1BB1D6A1031E}"/>
          </ac:picMkLst>
        </pc:picChg>
      </pc:sldChg>
    </pc:docChg>
  </pc:docChgLst>
  <pc:docChgLst>
    <pc:chgData name="Kulinich Bohdan" userId="48e65c9f34e137d0" providerId="LiveId" clId="{1526EFEE-57BC-174F-BE54-6F47845E5BDE}"/>
    <pc:docChg chg="undo custSel addSld delSld modSld">
      <pc:chgData name="Kulinich Bohdan" userId="48e65c9f34e137d0" providerId="LiveId" clId="{1526EFEE-57BC-174F-BE54-6F47845E5BDE}" dt="2021-12-13T12:24:51.094" v="5990" actId="20577"/>
      <pc:docMkLst>
        <pc:docMk/>
      </pc:docMkLst>
      <pc:sldChg chg="modSp mod">
        <pc:chgData name="Kulinich Bohdan" userId="48e65c9f34e137d0" providerId="LiveId" clId="{1526EFEE-57BC-174F-BE54-6F47845E5BDE}" dt="2021-12-13T12:18:00.243" v="5421" actId="20577"/>
        <pc:sldMkLst>
          <pc:docMk/>
          <pc:sldMk cId="2392856674" sldId="425"/>
        </pc:sldMkLst>
        <pc:spChg chg="mod">
          <ac:chgData name="Kulinich Bohdan" userId="48e65c9f34e137d0" providerId="LiveId" clId="{1526EFEE-57BC-174F-BE54-6F47845E5BDE}" dt="2021-12-13T12:18:00.243" v="542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1526EFEE-57BC-174F-BE54-6F47845E5BDE}" dt="2021-12-13T12:24:51.094" v="5990" actId="20577"/>
        <pc:sldMkLst>
          <pc:docMk/>
          <pc:sldMk cId="2814267068" sldId="429"/>
        </pc:sldMkLst>
        <pc:spChg chg="mod">
          <ac:chgData name="Kulinich Bohdan" userId="48e65c9f34e137d0" providerId="LiveId" clId="{1526EFEE-57BC-174F-BE54-6F47845E5BDE}" dt="2021-12-13T12:18:26.371" v="5486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1526EFEE-57BC-174F-BE54-6F47845E5BDE}" dt="2021-12-13T12:20:40.708" v="5558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1526EFEE-57BC-174F-BE54-6F47845E5BDE}" dt="2021-12-13T12:21:33.582" v="5652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1526EFEE-57BC-174F-BE54-6F47845E5BDE}" dt="2021-12-13T12:23:55.904" v="5859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1526EFEE-57BC-174F-BE54-6F47845E5BDE}" dt="2021-12-13T12:24:35.249" v="5927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1526EFEE-57BC-174F-BE54-6F47845E5BDE}" dt="2021-12-13T12:24:51.094" v="599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1526EFEE-57BC-174F-BE54-6F47845E5BDE}" dt="2021-12-09T17:42:25.522" v="10" actId="20577"/>
        <pc:sldMkLst>
          <pc:docMk/>
          <pc:sldMk cId="892962582" sldId="432"/>
        </pc:sldMkLst>
        <pc:spChg chg="mod">
          <ac:chgData name="Kulinich Bohdan" userId="48e65c9f34e137d0" providerId="LiveId" clId="{1526EFEE-57BC-174F-BE54-6F47845E5BDE}" dt="2021-12-09T17:42:25.522" v="10" actId="20577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1526EFEE-57BC-174F-BE54-6F47845E5BDE}" dt="2021-12-09T17:42:05.925" v="0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1526EFEE-57BC-174F-BE54-6F47845E5BDE}" dt="2021-12-09T17:42:08.633" v="1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1526EFEE-57BC-174F-BE54-6F47845E5BDE}" dt="2021-12-09T17:42:08.633" v="1"/>
          <ac:picMkLst>
            <pc:docMk/>
            <pc:sldMk cId="892962582" sldId="432"/>
            <ac:picMk id="3" creationId="{01C98169-6215-4DE5-96C5-32D95E22EA9E}"/>
          </ac:picMkLst>
        </pc:picChg>
      </pc:sldChg>
      <pc:sldChg chg="addSp delSp modSp mod delAnim modAnim">
        <pc:chgData name="Kulinich Bohdan" userId="48e65c9f34e137d0" providerId="LiveId" clId="{1526EFEE-57BC-174F-BE54-6F47845E5BDE}" dt="2021-12-10T15:43:57.454" v="1938"/>
        <pc:sldMkLst>
          <pc:docMk/>
          <pc:sldMk cId="1293970922" sldId="575"/>
        </pc:sldMkLst>
        <pc:spChg chg="mod">
          <ac:chgData name="Kulinich Bohdan" userId="48e65c9f34e137d0" providerId="LiveId" clId="{1526EFEE-57BC-174F-BE54-6F47845E5BDE}" dt="2021-12-09T18:33:29.662" v="78" actId="20577"/>
          <ac:spMkLst>
            <pc:docMk/>
            <pc:sldMk cId="1293970922" sldId="575"/>
            <ac:spMk id="6" creationId="{C455324C-6A9E-440D-AAF7-47FB99AD243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7" creationId="{1427F76A-4CA4-F242-B2B4-CE94D2BA5558}"/>
          </ac:spMkLst>
        </pc:spChg>
        <pc:spChg chg="add del mod">
          <ac:chgData name="Kulinich Bohdan" userId="48e65c9f34e137d0" providerId="LiveId" clId="{1526EFEE-57BC-174F-BE54-6F47845E5BDE}" dt="2021-12-09T20:16:28.728" v="416" actId="478"/>
          <ac:spMkLst>
            <pc:docMk/>
            <pc:sldMk cId="1293970922" sldId="575"/>
            <ac:spMk id="13" creationId="{109C1FFD-8B53-654B-B25A-D8EAD77F70E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6" creationId="{A42420A1-CA74-B640-ABF1-89430722673E}"/>
          </ac:spMkLst>
        </pc:spChg>
        <pc:spChg chg="add mod">
          <ac:chgData name="Kulinich Bohdan" userId="48e65c9f34e137d0" providerId="LiveId" clId="{1526EFEE-57BC-174F-BE54-6F47845E5BDE}" dt="2021-12-10T10:04:57.347" v="1245" actId="207"/>
          <ac:spMkLst>
            <pc:docMk/>
            <pc:sldMk cId="1293970922" sldId="575"/>
            <ac:spMk id="20" creationId="{9AA6D375-CE57-214F-906D-0678902C929A}"/>
          </ac:spMkLst>
        </pc:spChg>
        <pc:spChg chg="add mod">
          <ac:chgData name="Kulinich Bohdan" userId="48e65c9f34e137d0" providerId="LiveId" clId="{1526EFEE-57BC-174F-BE54-6F47845E5BDE}" dt="2021-12-10T08:46:07.957" v="1048" actId="207"/>
          <ac:spMkLst>
            <pc:docMk/>
            <pc:sldMk cId="1293970922" sldId="575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40" creationId="{685F18A4-FD3C-C948-A9B8-676FF4F7117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5" creationId="{BEBDF271-5186-2B47-8526-DFA2E2B92833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6" creationId="{A6EF531C-2CF7-E34C-8D48-C835961A756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7" creationId="{ABD2B3B9-35B1-8449-A1FE-8C1983CF419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8" creationId="{C93205AC-793F-CD41-85EF-97EC6E3F438D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59" creationId="{84812B2D-0B25-804B-8C66-00D290B23D07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0" creationId="{1EF0ADEF-2AFF-E04D-A361-A8B0F8AE2A28}"/>
          </ac:spMkLst>
        </pc:spChg>
        <pc:spChg chg="add mod">
          <ac:chgData name="Kulinich Bohdan" userId="48e65c9f34e137d0" providerId="LiveId" clId="{1526EFEE-57BC-174F-BE54-6F47845E5BDE}" dt="2021-12-10T14:03:51.897" v="1414" actId="1076"/>
          <ac:spMkLst>
            <pc:docMk/>
            <pc:sldMk cId="1293970922" sldId="575"/>
            <ac:spMk id="61" creationId="{480CA37C-E0B1-FE40-90DC-052614392832}"/>
          </ac:spMkLst>
        </pc:spChg>
        <pc:spChg chg="mod">
          <ac:chgData name="Kulinich Bohdan" userId="48e65c9f34e137d0" providerId="LiveId" clId="{1526EFEE-57BC-174F-BE54-6F47845E5BDE}" dt="2021-12-10T14:08:53.144" v="1438" actId="1076"/>
          <ac:spMkLst>
            <pc:docMk/>
            <pc:sldMk cId="1293970922" sldId="575"/>
            <ac:spMk id="62" creationId="{AC8BEC9D-B54E-4E99-96CF-2A955C1009E6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3" creationId="{2C3F6EA7-A4F9-AD44-83B8-3E76057E2817}"/>
          </ac:spMkLst>
        </pc:spChg>
        <pc:spChg chg="add mod">
          <ac:chgData name="Kulinich Bohdan" userId="48e65c9f34e137d0" providerId="LiveId" clId="{1526EFEE-57BC-174F-BE54-6F47845E5BDE}" dt="2021-12-10T15:30:20.210" v="1735" actId="1076"/>
          <ac:spMkLst>
            <pc:docMk/>
            <pc:sldMk cId="1293970922" sldId="575"/>
            <ac:spMk id="64" creationId="{8F6C4932-AFC6-3B48-A2D3-6A61732BE7E9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64" creationId="{B4EB4E61-6C08-534D-A639-A979ECFB847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0" creationId="{CE718224-D30B-C442-8094-87953C354A81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1" creationId="{5F867EEC-2E62-5842-90C3-F65EE2FB8B26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2" creationId="{338BA12B-3B77-A34E-9AF7-0B863713E31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73" creationId="{7E24594D-431C-0841-A7C1-84A87CFCE8D8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87" creationId="{4B0867B4-3405-ED44-A6A8-D8CD5C4186A9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2" creationId="{A2B49336-0955-F340-A642-3862A4FF2406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94" creationId="{EE57B7C5-325A-BB49-A841-796D0843E55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4" creationId="{C1E40B62-4B34-EA43-B25E-A84BB8CFCA5E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6" creationId="{9B7E3A5C-F342-9C42-A53A-A4B2A6ADF0AC}"/>
          </ac:spMkLst>
        </pc:spChg>
        <pc:spChg chg="mod">
          <ac:chgData name="Kulinich Bohdan" userId="48e65c9f34e137d0" providerId="LiveId" clId="{1526EFEE-57BC-174F-BE54-6F47845E5BDE}" dt="2021-12-09T18:33:48.732" v="79"/>
          <ac:spMkLst>
            <pc:docMk/>
            <pc:sldMk cId="1293970922" sldId="575"/>
            <ac:spMk id="107" creationId="{ED1E865C-6B09-394E-A74B-11B04535F84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0" creationId="{EFEBB4ED-0FC6-3340-9EF3-A0FC36630A8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1" creationId="{E531FB3F-A50A-7F42-86EF-6288D72BB55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5" creationId="{FFD1A698-B735-354A-9ADB-945E95B5426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8" creationId="{224DF068-E379-5647-86AB-37274180C384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29" creationId="{42D3D524-C346-AF4C-818A-5390192CCA94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0" creationId="{89B11F27-CEEF-8749-A7F3-B68DFB2A753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1" creationId="{1D461D60-8231-EC47-B432-67601BFEEEC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2" creationId="{55CBDBE6-C185-214A-98B3-4A3BA23B7C16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3" creationId="{F9EDFA0C-7EA1-0F4D-BFD2-FE8D3DFCFD0C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4" creationId="{7C36B4C0-8257-8640-B428-F2E850851CB3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5" creationId="{9A99DD0B-7AA8-8B41-809C-061056BEFD38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36" creationId="{FDA00A8B-06D1-894E-A88C-D6E0D06A542F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7" creationId="{1C981899-9245-D44A-856A-8E52AFD037AC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8" creationId="{630F51FA-5F9F-6547-B9E6-1C78370A8305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39" creationId="{6F591303-4854-934D-87F3-069894C5B14A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0" creationId="{16994FFA-99A5-664F-A755-905097DACD1A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1" creationId="{CBB72DBC-BFDD-6841-B912-85F909E6AD1B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43" creationId="{CD2712AA-6265-6A4B-9447-B57F7C1336DD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4" creationId="{8DFCC742-0FA0-FB4E-A983-9BB59DADF00D}"/>
          </ac:spMkLst>
        </pc:spChg>
        <pc:spChg chg="add del mod">
          <ac:chgData name="Kulinich Bohdan" userId="48e65c9f34e137d0" providerId="LiveId" clId="{1526EFEE-57BC-174F-BE54-6F47845E5BDE}" dt="2021-12-09T20:49:24.319" v="506" actId="478"/>
          <ac:spMkLst>
            <pc:docMk/>
            <pc:sldMk cId="1293970922" sldId="575"/>
            <ac:spMk id="145" creationId="{2B104948-AE0E-E24F-8941-070C55B99D22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46" creationId="{F18B4A72-CB57-2D4F-9108-4B5A4BE9D8C0}"/>
          </ac:spMkLst>
        </pc:spChg>
        <pc:spChg chg="add mod">
          <ac:chgData name="Kulinich Bohdan" userId="48e65c9f34e137d0" providerId="LiveId" clId="{1526EFEE-57BC-174F-BE54-6F47845E5BDE}" dt="2021-12-10T15:42:14.603" v="1921" actId="20577"/>
          <ac:spMkLst>
            <pc:docMk/>
            <pc:sldMk cId="1293970922" sldId="575"/>
            <ac:spMk id="147" creationId="{1FEC34A0-DCA5-AE41-B654-4972193813A4}"/>
          </ac:spMkLst>
        </pc:spChg>
        <pc:spChg chg="add del mod">
          <ac:chgData name="Kulinich Bohdan" userId="48e65c9f34e137d0" providerId="LiveId" clId="{1526EFEE-57BC-174F-BE54-6F47845E5BDE}" dt="2021-12-10T14:08:34.654" v="1427" actId="1076"/>
          <ac:spMkLst>
            <pc:docMk/>
            <pc:sldMk cId="1293970922" sldId="575"/>
            <ac:spMk id="149" creationId="{99B5CDA3-F547-EA49-9E45-862DD3F521A7}"/>
          </ac:spMkLst>
        </pc:spChg>
        <pc:spChg chg="add del mod">
          <ac:chgData name="Kulinich Bohdan" userId="48e65c9f34e137d0" providerId="LiveId" clId="{1526EFEE-57BC-174F-BE54-6F47845E5BDE}" dt="2021-12-09T20:49:00.078" v="505" actId="478"/>
          <ac:spMkLst>
            <pc:docMk/>
            <pc:sldMk cId="1293970922" sldId="575"/>
            <ac:spMk id="150" creationId="{915404A5-85D8-EB4F-95C4-CEFF91090D6F}"/>
          </ac:spMkLst>
        </pc:spChg>
        <pc:spChg chg="add del mod">
          <ac:chgData name="Kulinich Bohdan" userId="48e65c9f34e137d0" providerId="LiveId" clId="{1526EFEE-57BC-174F-BE54-6F47845E5BDE}" dt="2021-12-10T07:49:46.769" v="513" actId="478"/>
          <ac:spMkLst>
            <pc:docMk/>
            <pc:sldMk cId="1293970922" sldId="575"/>
            <ac:spMk id="151" creationId="{5C9941C0-9B05-654F-AC80-D7C922F4F730}"/>
          </ac:spMkLst>
        </pc:spChg>
        <pc:spChg chg="add del mod">
          <ac:chgData name="Kulinich Bohdan" userId="48e65c9f34e137d0" providerId="LiveId" clId="{1526EFEE-57BC-174F-BE54-6F47845E5BDE}" dt="2021-12-10T07:49:47.832" v="514" actId="478"/>
          <ac:spMkLst>
            <pc:docMk/>
            <pc:sldMk cId="1293970922" sldId="575"/>
            <ac:spMk id="152" creationId="{431EBA3B-1B85-FA47-B136-3F59BB21550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3" creationId="{1619A1DD-61DE-E744-A1D8-3EB1E4705B2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154" creationId="{14BC3212-5754-AC46-89A8-D90E498B23E3}"/>
          </ac:spMkLst>
        </pc:spChg>
        <pc:spChg chg="add del mod">
          <ac:chgData name="Kulinich Bohdan" userId="48e65c9f34e137d0" providerId="LiveId" clId="{1526EFEE-57BC-174F-BE54-6F47845E5BDE}" dt="2021-12-10T07:49:42.996" v="510" actId="478"/>
          <ac:spMkLst>
            <pc:docMk/>
            <pc:sldMk cId="1293970922" sldId="575"/>
            <ac:spMk id="166" creationId="{5C0E0E82-1ED0-FF44-9A2B-34271D6DCFFB}"/>
          </ac:spMkLst>
        </pc:spChg>
        <pc:spChg chg="add del mod">
          <ac:chgData name="Kulinich Bohdan" userId="48e65c9f34e137d0" providerId="LiveId" clId="{1526EFEE-57BC-174F-BE54-6F47845E5BDE}" dt="2021-12-10T07:50:26.108" v="521" actId="478"/>
          <ac:spMkLst>
            <pc:docMk/>
            <pc:sldMk cId="1293970922" sldId="575"/>
            <ac:spMk id="167" creationId="{471A9399-BC2B-4B44-B607-B890D550CF68}"/>
          </ac:spMkLst>
        </pc:spChg>
        <pc:spChg chg="del">
          <ac:chgData name="Kulinich Bohdan" userId="48e65c9f34e137d0" providerId="LiveId" clId="{1526EFEE-57BC-174F-BE54-6F47845E5BDE}" dt="2021-12-09T17:44:42.132" v="11" actId="478"/>
          <ac:spMkLst>
            <pc:docMk/>
            <pc:sldMk cId="1293970922" sldId="575"/>
            <ac:spMk id="172" creationId="{5C37215A-1B7C-0149-B953-A9A2832627F0}"/>
          </ac:spMkLst>
        </pc:spChg>
        <pc:spChg chg="add del mod">
          <ac:chgData name="Kulinich Bohdan" userId="48e65c9f34e137d0" providerId="LiveId" clId="{1526EFEE-57BC-174F-BE54-6F47845E5BDE}" dt="2021-12-10T07:50:22.428" v="518" actId="478"/>
          <ac:spMkLst>
            <pc:docMk/>
            <pc:sldMk cId="1293970922" sldId="575"/>
            <ac:spMk id="179" creationId="{4223AF8C-813B-0F4C-B538-A2D12DF6F07C}"/>
          </ac:spMkLst>
        </pc:spChg>
        <pc:spChg chg="add mod topLvl">
          <ac:chgData name="Kulinich Bohdan" userId="48e65c9f34e137d0" providerId="LiveId" clId="{1526EFEE-57BC-174F-BE54-6F47845E5BDE}" dt="2021-12-10T10:12:16.891" v="1284" actId="166"/>
          <ac:spMkLst>
            <pc:docMk/>
            <pc:sldMk cId="1293970922" sldId="575"/>
            <ac:spMk id="183" creationId="{6EB86757-8B3C-7B47-8BDE-02426668B68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7" creationId="{345C38C6-4331-1248-AAC0-32557C057EDA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89" creationId="{78FEE953-1E9E-0541-9EBB-B0A8E6607B5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6" creationId="{302A5E59-CC43-E240-8016-8A6EF1B695B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199" creationId="{080C286D-CABB-C643-A195-7248AD985B92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0" creationId="{2276E9D7-3DEB-5045-B0CD-00158553C221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1" creationId="{F84D51C0-5C47-5248-81DB-FA76790EC41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2" creationId="{9946E9F9-630E-2A46-8DCD-8E536D8A3864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3" creationId="{79D29300-D506-2748-89FD-0E12CE865D2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4" creationId="{3A620375-1FC9-3942-8C81-7966DF7A21A7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5" creationId="{D5F6D459-DC0A-F34F-AA57-1B926520230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06" creationId="{7865FC1B-C9E0-FC4A-A64A-B4C780A8F64C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7" creationId="{EA421860-1853-A445-8EE8-3ECE99895F58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8" creationId="{E7909E6F-3578-C747-A628-450C685867D6}"/>
          </ac:spMkLst>
        </pc:spChg>
        <pc:spChg chg="add del mod">
          <ac:chgData name="Kulinich Bohdan" userId="48e65c9f34e137d0" providerId="LiveId" clId="{1526EFEE-57BC-174F-BE54-6F47845E5BDE}" dt="2021-12-10T08:01:22.085" v="619" actId="478"/>
          <ac:spMkLst>
            <pc:docMk/>
            <pc:sldMk cId="1293970922" sldId="575"/>
            <ac:spMk id="209" creationId="{83C40F58-852C-1C4B-9B85-3F32C9C4F91B}"/>
          </ac:spMkLst>
        </pc:spChg>
        <pc:spChg chg="add del mod">
          <ac:chgData name="Kulinich Bohdan" userId="48e65c9f34e137d0" providerId="LiveId" clId="{1526EFEE-57BC-174F-BE54-6F47845E5BDE}" dt="2021-12-10T08:01:18.503" v="618" actId="478"/>
          <ac:spMkLst>
            <pc:docMk/>
            <pc:sldMk cId="1293970922" sldId="575"/>
            <ac:spMk id="210" creationId="{34A8E6FF-15A9-4642-A7D6-30A41EB5FDAE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1" creationId="{E30238E8-2434-B548-922A-A12F694A8633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6" creationId="{D9DF104F-D120-3041-A693-7654414E1418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7" creationId="{9ECE6AAB-0A17-B54E-B34A-33FCC69FBDA6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8" creationId="{E8F9016F-E8DD-0D46-AAEE-314B9356A769}"/>
          </ac:spMkLst>
        </pc:spChg>
        <pc:spChg chg="add mod topLvl">
          <ac:chgData name="Kulinich Bohdan" userId="48e65c9f34e137d0" providerId="LiveId" clId="{1526EFEE-57BC-174F-BE54-6F47845E5BDE}" dt="2021-12-10T10:04:23.882" v="1241" actId="165"/>
          <ac:spMkLst>
            <pc:docMk/>
            <pc:sldMk cId="1293970922" sldId="575"/>
            <ac:spMk id="219" creationId="{8449C273-8A3F-784C-B4FB-2DC0D9793E1E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0" creationId="{6CA6E9CA-32FC-8241-AB16-5E16CAC5FE0C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1" creationId="{8EFC7721-ED39-5E4F-8546-47EDCEAC0FE5}"/>
          </ac:spMkLst>
        </pc:spChg>
        <pc:spChg chg="add del mod">
          <ac:chgData name="Kulinich Bohdan" userId="48e65c9f34e137d0" providerId="LiveId" clId="{1526EFEE-57BC-174F-BE54-6F47845E5BDE}" dt="2021-12-10T08:15:17.869" v="781" actId="478"/>
          <ac:spMkLst>
            <pc:docMk/>
            <pc:sldMk cId="1293970922" sldId="575"/>
            <ac:spMk id="222" creationId="{3C9C277B-2654-0144-A337-D4AB71437968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3" creationId="{DCDF9611-87F9-B34E-8700-95D60BBB2290}"/>
          </ac:spMkLst>
        </pc:spChg>
        <pc:spChg chg="add mod">
          <ac:chgData name="Kulinich Bohdan" userId="48e65c9f34e137d0" providerId="LiveId" clId="{1526EFEE-57BC-174F-BE54-6F47845E5BDE}" dt="2021-12-10T10:04:49.099" v="1243" actId="207"/>
          <ac:spMkLst>
            <pc:docMk/>
            <pc:sldMk cId="1293970922" sldId="575"/>
            <ac:spMk id="224" creationId="{47EBAFD2-10F5-BA45-81EC-2CD3E0DADEB3}"/>
          </ac:spMkLst>
        </pc:spChg>
        <pc:spChg chg="add mod">
          <ac:chgData name="Kulinich Bohdan" userId="48e65c9f34e137d0" providerId="LiveId" clId="{1526EFEE-57BC-174F-BE54-6F47845E5BDE}" dt="2021-12-10T15:42:22.185" v="1922"/>
          <ac:spMkLst>
            <pc:docMk/>
            <pc:sldMk cId="1293970922" sldId="575"/>
            <ac:spMk id="225" creationId="{99B4789C-F9DA-3747-891C-CB568E84E79C}"/>
          </ac:spMkLst>
        </pc:spChg>
        <pc:spChg chg="add del mod">
          <ac:chgData name="Kulinich Bohdan" userId="48e65c9f34e137d0" providerId="LiveId" clId="{1526EFEE-57BC-174F-BE54-6F47845E5BDE}" dt="2021-12-10T08:36:52.030" v="946" actId="478"/>
          <ac:spMkLst>
            <pc:docMk/>
            <pc:sldMk cId="1293970922" sldId="575"/>
            <ac:spMk id="226" creationId="{63F259ED-442B-D44B-973C-1FC4C47EA258}"/>
          </ac:spMkLst>
        </pc:spChg>
        <pc:spChg chg="add mod">
          <ac:chgData name="Kulinich Bohdan" userId="48e65c9f34e137d0" providerId="LiveId" clId="{1526EFEE-57BC-174F-BE54-6F47845E5BDE}" dt="2021-12-10T15:30:25.995" v="1736" actId="14100"/>
          <ac:spMkLst>
            <pc:docMk/>
            <pc:sldMk cId="1293970922" sldId="575"/>
            <ac:spMk id="227" creationId="{24E2FAB1-3C41-544F-9030-79196EEEA844}"/>
          </ac:spMkLst>
        </pc:spChg>
        <pc:spChg chg="add mod">
          <ac:chgData name="Kulinich Bohdan" userId="48e65c9f34e137d0" providerId="LiveId" clId="{1526EFEE-57BC-174F-BE54-6F47845E5BDE}" dt="2021-12-10T15:42:27.314" v="1923"/>
          <ac:spMkLst>
            <pc:docMk/>
            <pc:sldMk cId="1293970922" sldId="575"/>
            <ac:spMk id="228" creationId="{A9305C56-326E-A54D-B137-2B1D2E49C896}"/>
          </ac:spMkLst>
        </pc:spChg>
        <pc:spChg chg="add mod">
          <ac:chgData name="Kulinich Bohdan" userId="48e65c9f34e137d0" providerId="LiveId" clId="{1526EFEE-57BC-174F-BE54-6F47845E5BDE}" dt="2021-12-10T15:43:57.454" v="1938"/>
          <ac:spMkLst>
            <pc:docMk/>
            <pc:sldMk cId="1293970922" sldId="575"/>
            <ac:spMk id="229" creationId="{823D09F0-31E1-014F-B57B-E56B90519E5B}"/>
          </ac:spMkLst>
        </pc:spChg>
        <pc:spChg chg="add mod">
          <ac:chgData name="Kulinich Bohdan" userId="48e65c9f34e137d0" providerId="LiveId" clId="{1526EFEE-57BC-174F-BE54-6F47845E5BDE}" dt="2021-12-10T15:42:38.943" v="1926" actId="14100"/>
          <ac:spMkLst>
            <pc:docMk/>
            <pc:sldMk cId="1293970922" sldId="575"/>
            <ac:spMk id="230" creationId="{EA1454D2-1CC0-834F-9EAD-81BB409BA10D}"/>
          </ac:spMkLst>
        </pc:spChg>
        <pc:spChg chg="add mod">
          <ac:chgData name="Kulinich Bohdan" userId="48e65c9f34e137d0" providerId="LiveId" clId="{1526EFEE-57BC-174F-BE54-6F47845E5BDE}" dt="2021-12-10T15:43:36.546" v="1929"/>
          <ac:spMkLst>
            <pc:docMk/>
            <pc:sldMk cId="1293970922" sldId="575"/>
            <ac:spMk id="231" creationId="{9981EBA3-592E-8E4F-BBCE-C98579078A43}"/>
          </ac:spMkLst>
        </pc:spChg>
        <pc:spChg chg="add mod">
          <ac:chgData name="Kulinich Bohdan" userId="48e65c9f34e137d0" providerId="LiveId" clId="{1526EFEE-57BC-174F-BE54-6F47845E5BDE}" dt="2021-12-10T15:28:36.111" v="1718" actId="1076"/>
          <ac:spMkLst>
            <pc:docMk/>
            <pc:sldMk cId="1293970922" sldId="575"/>
            <ac:spMk id="232" creationId="{45519110-66EF-1442-82D4-8AF12774C068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33" creationId="{E0A144F3-5F47-7047-80F7-2F576A2684F1}"/>
          </ac:spMkLst>
        </pc:spChg>
        <pc:spChg chg="add mod">
          <ac:chgData name="Kulinich Bohdan" userId="48e65c9f34e137d0" providerId="LiveId" clId="{1526EFEE-57BC-174F-BE54-6F47845E5BDE}" dt="2021-12-10T15:43:43.244" v="1931" actId="14100"/>
          <ac:spMkLst>
            <pc:docMk/>
            <pc:sldMk cId="1293970922" sldId="575"/>
            <ac:spMk id="237" creationId="{18C545B2-FBBF-AA42-AE59-4B13E7594461}"/>
          </ac:spMkLst>
        </pc:spChg>
        <pc:spChg chg="add mod">
          <ac:chgData name="Kulinich Bohdan" userId="48e65c9f34e137d0" providerId="LiveId" clId="{1526EFEE-57BC-174F-BE54-6F47845E5BDE}" dt="2021-12-10T15:43:38.474" v="1930"/>
          <ac:spMkLst>
            <pc:docMk/>
            <pc:sldMk cId="1293970922" sldId="575"/>
            <ac:spMk id="238" creationId="{D5B13046-1E8A-7B4B-94E8-192F56BEFD68}"/>
          </ac:spMkLst>
        </pc:spChg>
        <pc:spChg chg="add mod">
          <ac:chgData name="Kulinich Bohdan" userId="48e65c9f34e137d0" providerId="LiveId" clId="{1526EFEE-57BC-174F-BE54-6F47845E5BDE}" dt="2021-12-10T10:17:09.396" v="1307" actId="1076"/>
          <ac:spMkLst>
            <pc:docMk/>
            <pc:sldMk cId="1293970922" sldId="575"/>
            <ac:spMk id="239" creationId="{0EC1404F-2FE7-2048-9D72-1443681B59CF}"/>
          </ac:spMkLst>
        </pc:spChg>
        <pc:spChg chg="add mod">
          <ac:chgData name="Kulinich Bohdan" userId="48e65c9f34e137d0" providerId="LiveId" clId="{1526EFEE-57BC-174F-BE54-6F47845E5BDE}" dt="2021-12-10T15:43:47.184" v="1937" actId="1038"/>
          <ac:spMkLst>
            <pc:docMk/>
            <pc:sldMk cId="1293970922" sldId="575"/>
            <ac:spMk id="240" creationId="{A0E4217D-E537-654D-BA81-BEBC4704056B}"/>
          </ac:spMkLst>
        </pc:s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2" creationId="{149223E8-5523-1240-B8C8-82F48C604F6C}"/>
          </ac:grpSpMkLst>
        </pc:grpChg>
        <pc:grpChg chg="add del mod">
          <ac:chgData name="Kulinich Bohdan" userId="48e65c9f34e137d0" providerId="LiveId" clId="{1526EFEE-57BC-174F-BE54-6F47845E5BDE}" dt="2021-12-09T20:49:00.078" v="505" actId="478"/>
          <ac:grpSpMkLst>
            <pc:docMk/>
            <pc:sldMk cId="1293970922" sldId="575"/>
            <ac:grpSpMk id="12" creationId="{C11BAF4D-4DEA-0842-9BF5-A16499801268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14" creationId="{F444148C-7523-A548-936C-DE277F43A17C}"/>
          </ac:grpSpMkLst>
        </pc:grpChg>
        <pc:grpChg chg="add del mod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5" creationId="{C17DDFF7-1FFC-8C42-A2F6-902A035D31FC}"/>
          </ac:grpSpMkLst>
        </pc:grpChg>
        <pc:grpChg chg="add del mod">
          <ac:chgData name="Kulinich Bohdan" userId="48e65c9f34e137d0" providerId="LiveId" clId="{1526EFEE-57BC-174F-BE54-6F47845E5BDE}" dt="2021-12-09T18:33:53.454" v="81" actId="478"/>
          <ac:grpSpMkLst>
            <pc:docMk/>
            <pc:sldMk cId="1293970922" sldId="575"/>
            <ac:grpSpMk id="86" creationId="{7016BF85-11A3-0C4D-87D6-E521F451D1E3}"/>
          </ac:grpSpMkLst>
        </pc:grpChg>
        <pc:grpChg chg="add del mod">
          <ac:chgData name="Kulinich Bohdan" userId="48e65c9f34e137d0" providerId="LiveId" clId="{1526EFEE-57BC-174F-BE54-6F47845E5BDE}" dt="2021-12-09T18:33:54.916" v="82" actId="478"/>
          <ac:grpSpMkLst>
            <pc:docMk/>
            <pc:sldMk cId="1293970922" sldId="575"/>
            <ac:grpSpMk id="93" creationId="{FD8A19B3-0635-CE4B-A14D-E0DBF4480D6E}"/>
          </ac:grpSpMkLst>
        </pc:grpChg>
        <pc:grpChg chg="add del mod">
          <ac:chgData name="Kulinich Bohdan" userId="48e65c9f34e137d0" providerId="LiveId" clId="{1526EFEE-57BC-174F-BE54-6F47845E5BDE}" dt="2021-12-09T18:33:52.282" v="80" actId="478"/>
          <ac:grpSpMkLst>
            <pc:docMk/>
            <pc:sldMk cId="1293970922" sldId="575"/>
            <ac:grpSpMk id="105" creationId="{77211A37-1E5E-D04B-B39F-52214F04CAC6}"/>
          </ac:grpSpMkLst>
        </pc:grpChg>
        <pc:grpChg chg="del">
          <ac:chgData name="Kulinich Bohdan" userId="48e65c9f34e137d0" providerId="LiveId" clId="{1526EFEE-57BC-174F-BE54-6F47845E5BDE}" dt="2021-12-09T17:44:42.132" v="11" actId="478"/>
          <ac:grpSpMkLst>
            <pc:docMk/>
            <pc:sldMk cId="1293970922" sldId="575"/>
            <ac:grpSpMk id="142" creationId="{3225BE2F-6646-8C46-8049-649F7F03D90D}"/>
          </ac:grpSpMkLst>
        </pc:grpChg>
        <pc:grpChg chg="add del mod">
          <ac:chgData name="Kulinich Bohdan" userId="48e65c9f34e137d0" providerId="LiveId" clId="{1526EFEE-57BC-174F-BE54-6F47845E5BDE}" dt="2021-12-10T07:50:28.148" v="523" actId="478"/>
          <ac:grpSpMkLst>
            <pc:docMk/>
            <pc:sldMk cId="1293970922" sldId="575"/>
            <ac:grpSpMk id="162" creationId="{AA436264-3CA9-8841-A8E3-A4F441886019}"/>
          </ac:grpSpMkLst>
        </pc:grpChg>
        <pc:grpChg chg="add del mod">
          <ac:chgData name="Kulinich Bohdan" userId="48e65c9f34e137d0" providerId="LiveId" clId="{1526EFEE-57BC-174F-BE54-6F47845E5BDE}" dt="2021-12-10T07:50:30.221" v="525" actId="478"/>
          <ac:grpSpMkLst>
            <pc:docMk/>
            <pc:sldMk cId="1293970922" sldId="575"/>
            <ac:grpSpMk id="173" creationId="{667C0BD3-11AA-9B41-BAE6-66E23AF50D2C}"/>
          </ac:grpSpMkLst>
        </pc:grpChg>
        <pc:grpChg chg="add del mod">
          <ac:chgData name="Kulinich Bohdan" userId="48e65c9f34e137d0" providerId="LiveId" clId="{1526EFEE-57BC-174F-BE54-6F47845E5BDE}" dt="2021-12-10T07:50:27.205" v="522" actId="478"/>
          <ac:grpSpMkLst>
            <pc:docMk/>
            <pc:sldMk cId="1293970922" sldId="575"/>
            <ac:grpSpMk id="176" creationId="{78F95C4C-3945-124D-9E23-88EA671EDD52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84" creationId="{5587DC6C-CB33-714F-B869-6E904BAC0604}"/>
          </ac:grpSpMkLst>
        </pc:grpChg>
        <pc:grpChg chg="add del mod">
          <ac:chgData name="Kulinich Bohdan" userId="48e65c9f34e137d0" providerId="LiveId" clId="{1526EFEE-57BC-174F-BE54-6F47845E5BDE}" dt="2021-12-10T08:01:22.085" v="619" actId="478"/>
          <ac:grpSpMkLst>
            <pc:docMk/>
            <pc:sldMk cId="1293970922" sldId="575"/>
            <ac:grpSpMk id="190" creationId="{3DC12A3D-05C8-0947-B05C-D68D065A3D4D}"/>
          </ac:grpSpMkLst>
        </pc:grpChg>
        <pc:grpChg chg="add mod topLvl">
          <ac:chgData name="Kulinich Bohdan" userId="48e65c9f34e137d0" providerId="LiveId" clId="{1526EFEE-57BC-174F-BE54-6F47845E5BDE}" dt="2021-12-10T10:04:23.882" v="1241" actId="165"/>
          <ac:grpSpMkLst>
            <pc:docMk/>
            <pc:sldMk cId="1293970922" sldId="575"/>
            <ac:grpSpMk id="212" creationId="{ED98F48A-3E02-CA4D-82F9-BB0A75281127}"/>
          </ac:grpSpMkLst>
        </pc:grpChg>
        <pc:picChg chg="del">
          <ac:chgData name="Kulinich Bohdan" userId="48e65c9f34e137d0" providerId="LiveId" clId="{1526EFEE-57BC-174F-BE54-6F47845E5BDE}" dt="2021-12-09T17:44:42.132" v="11" actId="478"/>
          <ac:picMkLst>
            <pc:docMk/>
            <pc:sldMk cId="1293970922" sldId="575"/>
            <ac:picMk id="37" creationId="{0B279603-9AEA-4C40-A301-31C9DB103F05}"/>
          </ac:picMkLst>
        </pc:picChg>
        <pc:picChg chg="add del mod">
          <ac:chgData name="Kulinich Bohdan" userId="48e65c9f34e137d0" providerId="LiveId" clId="{1526EFEE-57BC-174F-BE54-6F47845E5BDE}" dt="2021-12-10T08:16:01.537" v="802" actId="1076"/>
          <ac:picMkLst>
            <pc:docMk/>
            <pc:sldMk cId="1293970922" sldId="575"/>
            <ac:picMk id="148" creationId="{89D2E2F2-D645-CB41-BE0D-C8F4F6883533}"/>
          </ac:picMkLst>
        </pc:picChg>
        <pc:cxnChg chg="add mod">
          <ac:chgData name="Kulinich Bohdan" userId="48e65c9f34e137d0" providerId="LiveId" clId="{1526EFEE-57BC-174F-BE54-6F47845E5BDE}" dt="2021-12-10T10:04:54.966" v="1244" actId="208"/>
          <ac:cxnSpMkLst>
            <pc:docMk/>
            <pc:sldMk cId="1293970922" sldId="575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3" creationId="{F27A29D9-C9CA-D04F-861D-5DF4969991D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5" creationId="{F576C972-43C1-AA4F-A03E-AF5D13A7E351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6" creationId="{E65070C6-90A5-4B49-92E4-0DF70F2A73B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7" creationId="{72152A11-AC00-E748-8ADD-F9326136A5B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8" creationId="{303856F1-A102-AD49-8FE2-F86C97C52A8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69" creationId="{45AF02DD-CD1B-E747-BE3A-7FCA494C1703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5" creationId="{099B790E-CD25-AF4A-841B-C93A6D0F7F3B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6" creationId="{0BB418F1-CB35-0A4D-8719-8B99ADD6AB2F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7" creationId="{F85C0387-C15F-2644-8E4F-BBF3BD83B7E7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8" creationId="{33CF8971-120E-4C47-90C5-19493C222AA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99" creationId="{CC4539FE-FD47-BB45-8E13-536BBD7164E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0" creationId="{5BC7D352-8088-BB42-9BF8-A99F1B91F35E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1" creationId="{E439CC3B-9F4E-5846-9386-DEEB66C64F2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2" creationId="{D107D797-E0D9-FD45-88CB-A3AE8D09F85C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3" creationId="{10654AF0-B020-4C42-8537-1D8DED27FC05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08" creationId="{4BC0864E-66A9-B143-8A73-8AD1E4FE8CD4}"/>
          </ac:cxnSpMkLst>
        </pc:cxnChg>
        <pc:cxnChg chg="del">
          <ac:chgData name="Kulinich Bohdan" userId="48e65c9f34e137d0" providerId="LiveId" clId="{1526EFEE-57BC-174F-BE54-6F47845E5BDE}" dt="2021-12-09T17:44:42.132" v="11" actId="478"/>
          <ac:cxnSpMkLst>
            <pc:docMk/>
            <pc:sldMk cId="1293970922" sldId="575"/>
            <ac:cxnSpMk id="109" creationId="{7C69112E-2441-BE4A-B5DE-97E69FF022CD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1" creationId="{82843CCE-80C6-2444-BB24-05A4B820661F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2" creationId="{74BB705C-C73D-974D-BC3C-7D7C916C82C6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3" creationId="{0A0C31CC-9FE6-5149-90DE-D27B9D5E2CE2}"/>
          </ac:cxnSpMkLst>
        </pc:cxnChg>
        <pc:cxnChg chg="add mod">
          <ac:chgData name="Kulinich Bohdan" userId="48e65c9f34e137d0" providerId="LiveId" clId="{1526EFEE-57BC-174F-BE54-6F47845E5BDE}" dt="2021-12-09T20:24:58.624" v="427" actId="208"/>
          <ac:cxnSpMkLst>
            <pc:docMk/>
            <pc:sldMk cId="1293970922" sldId="575"/>
            <ac:cxnSpMk id="114" creationId="{67443772-D42A-8B40-842A-F9C73D152D18}"/>
          </ac:cxnSpMkLst>
        </pc:cxnChg>
        <pc:cxnChg chg="add del mod">
          <ac:chgData name="Kulinich Bohdan" userId="48e65c9f34e137d0" providerId="LiveId" clId="{1526EFEE-57BC-174F-BE54-6F47845E5BDE}" dt="2021-12-09T18:34:17.211" v="86" actId="478"/>
          <ac:cxnSpMkLst>
            <pc:docMk/>
            <pc:sldMk cId="1293970922" sldId="575"/>
            <ac:cxnSpMk id="115" creationId="{82914F8B-672F-D747-9745-2420E209D75E}"/>
          </ac:cxnSpMkLst>
        </pc:cxnChg>
        <pc:cxnChg chg="add del mod">
          <ac:chgData name="Kulinich Bohdan" userId="48e65c9f34e137d0" providerId="LiveId" clId="{1526EFEE-57BC-174F-BE54-6F47845E5BDE}" dt="2021-12-09T18:34:32.495" v="89" actId="478"/>
          <ac:cxnSpMkLst>
            <pc:docMk/>
            <pc:sldMk cId="1293970922" sldId="575"/>
            <ac:cxnSpMk id="116" creationId="{2D4CE710-4C57-8347-8A64-1A5C605ED34D}"/>
          </ac:cxnSpMkLst>
        </pc:cxnChg>
        <pc:cxnChg chg="add del mod">
          <ac:chgData name="Kulinich Bohdan" userId="48e65c9f34e137d0" providerId="LiveId" clId="{1526EFEE-57BC-174F-BE54-6F47845E5BDE}" dt="2021-12-09T18:34:13.511" v="85" actId="478"/>
          <ac:cxnSpMkLst>
            <pc:docMk/>
            <pc:sldMk cId="1293970922" sldId="575"/>
            <ac:cxnSpMk id="117" creationId="{C53FA878-AE19-EB4B-B169-604F234F0CE2}"/>
          </ac:cxnSpMkLst>
        </pc:cxnChg>
        <pc:cxnChg chg="add del mod">
          <ac:chgData name="Kulinich Bohdan" userId="48e65c9f34e137d0" providerId="LiveId" clId="{1526EFEE-57BC-174F-BE54-6F47845E5BDE}" dt="2021-12-09T18:34:25.767" v="87" actId="478"/>
          <ac:cxnSpMkLst>
            <pc:docMk/>
            <pc:sldMk cId="1293970922" sldId="575"/>
            <ac:cxnSpMk id="118" creationId="{B5A26CCC-63AD-EC47-AA68-E55C21406402}"/>
          </ac:cxnSpMkLst>
        </pc:cxnChg>
        <pc:cxnChg chg="add del mod">
          <ac:chgData name="Kulinich Bohdan" userId="48e65c9f34e137d0" providerId="LiveId" clId="{1526EFEE-57BC-174F-BE54-6F47845E5BDE}" dt="2021-12-09T18:34:29.527" v="88" actId="478"/>
          <ac:cxnSpMkLst>
            <pc:docMk/>
            <pc:sldMk cId="1293970922" sldId="575"/>
            <ac:cxnSpMk id="119" creationId="{D0F0E67A-C4A6-074D-AB5C-0D6B790B49E4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2" creationId="{65460882-B96A-B646-B9DE-E11591EA9013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3" creationId="{798561F5-37C9-7C48-968E-5DEC51642BE8}"/>
          </ac:cxnSpMkLst>
        </pc:cxnChg>
        <pc:cxnChg chg="add del mod">
          <ac:chgData name="Kulinich Bohdan" userId="48e65c9f34e137d0" providerId="LiveId" clId="{1526EFEE-57BC-174F-BE54-6F47845E5BDE}" dt="2021-12-09T20:49:00.078" v="505" actId="478"/>
          <ac:cxnSpMkLst>
            <pc:docMk/>
            <pc:sldMk cId="1293970922" sldId="575"/>
            <ac:cxnSpMk id="124" creationId="{A66AE4D3-A832-934B-897A-E110BB908D08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6" creationId="{E931DBC8-D9A3-C444-AD1C-F41F41134055}"/>
          </ac:cxnSpMkLst>
        </pc:cxnChg>
        <pc:cxnChg chg="add mod">
          <ac:chgData name="Kulinich Bohdan" userId="48e65c9f34e137d0" providerId="LiveId" clId="{1526EFEE-57BC-174F-BE54-6F47845E5BDE}" dt="2021-12-09T19:43:50.512" v="218" actId="208"/>
          <ac:cxnSpMkLst>
            <pc:docMk/>
            <pc:sldMk cId="1293970922" sldId="575"/>
            <ac:cxnSpMk id="127" creationId="{99C2808E-964C-E345-99B5-AC34BEC0EE4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5" creationId="{EB8C4A9F-7E0A-EF43-8732-9D9D0F96B11D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6" creationId="{59ABC7AF-80A7-A645-94C7-2D9032B3A239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7" creationId="{C63F63C9-3FF7-0449-A439-11E807415292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8" creationId="{EC0F1E33-09DE-0E4B-A97F-81EF9B04CA1F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59" creationId="{CF698709-EA88-0845-9E5A-AB0194520F58}"/>
          </ac:cxnSpMkLst>
        </pc:cxnChg>
        <pc:cxnChg chg="add mod">
          <ac:chgData name="Kulinich Bohdan" userId="48e65c9f34e137d0" providerId="LiveId" clId="{1526EFEE-57BC-174F-BE54-6F47845E5BDE}" dt="2021-12-10T10:04:42.129" v="1242" actId="208"/>
          <ac:cxnSpMkLst>
            <pc:docMk/>
            <pc:sldMk cId="1293970922" sldId="575"/>
            <ac:cxnSpMk id="160" creationId="{D992779D-687E-2A4C-AE13-D2F68C86EABC}"/>
          </ac:cxnSpMkLst>
        </pc:cxnChg>
        <pc:cxnChg chg="add del mod">
          <ac:chgData name="Kulinich Bohdan" userId="48e65c9f34e137d0" providerId="LiveId" clId="{1526EFEE-57BC-174F-BE54-6F47845E5BDE}" dt="2021-12-10T07:49:44.812" v="511" actId="478"/>
          <ac:cxnSpMkLst>
            <pc:docMk/>
            <pc:sldMk cId="1293970922" sldId="575"/>
            <ac:cxnSpMk id="161" creationId="{4098413D-6211-1D48-8076-E5D5DFEA895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3" creationId="{0CAE23DB-8A88-FC4A-A1AC-A06E8B16486D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64" creationId="{569F1512-354F-9A43-9FCF-8BF34AD64B70}"/>
          </ac:cxnSpMkLst>
        </pc:cxnChg>
        <pc:cxnChg chg="add del mod">
          <ac:chgData name="Kulinich Bohdan" userId="48e65c9f34e137d0" providerId="LiveId" clId="{1526EFEE-57BC-174F-BE54-6F47845E5BDE}" dt="2021-12-10T07:50:31.784" v="527" actId="478"/>
          <ac:cxnSpMkLst>
            <pc:docMk/>
            <pc:sldMk cId="1293970922" sldId="575"/>
            <ac:cxnSpMk id="165" creationId="{94C931CB-D848-FC49-BB4C-401286AB97C8}"/>
          </ac:cxnSpMkLst>
        </pc:cxnChg>
        <pc:cxnChg chg="add del mod">
          <ac:chgData name="Kulinich Bohdan" userId="48e65c9f34e137d0" providerId="LiveId" clId="{1526EFEE-57BC-174F-BE54-6F47845E5BDE}" dt="2021-12-10T07:50:30.978" v="526" actId="478"/>
          <ac:cxnSpMkLst>
            <pc:docMk/>
            <pc:sldMk cId="1293970922" sldId="575"/>
            <ac:cxnSpMk id="168" creationId="{23CAB70E-B94C-534A-BDF3-15E6FBADDA09}"/>
          </ac:cxnSpMkLst>
        </pc:cxnChg>
        <pc:cxnChg chg="add del mod">
          <ac:chgData name="Kulinich Bohdan" userId="48e65c9f34e137d0" providerId="LiveId" clId="{1526EFEE-57BC-174F-BE54-6F47845E5BDE}" dt="2021-12-10T07:50:23.828" v="519" actId="478"/>
          <ac:cxnSpMkLst>
            <pc:docMk/>
            <pc:sldMk cId="1293970922" sldId="575"/>
            <ac:cxnSpMk id="169" creationId="{6371FE1F-8CB6-144C-8CDE-D66AB74EFA90}"/>
          </ac:cxnSpMkLst>
        </pc:cxnChg>
        <pc:cxnChg chg="add del mod">
          <ac:chgData name="Kulinich Bohdan" userId="48e65c9f34e137d0" providerId="LiveId" clId="{1526EFEE-57BC-174F-BE54-6F47845E5BDE}" dt="2021-12-10T07:50:29.268" v="524" actId="478"/>
          <ac:cxnSpMkLst>
            <pc:docMk/>
            <pc:sldMk cId="1293970922" sldId="575"/>
            <ac:cxnSpMk id="170" creationId="{C4AD5ECC-AEDB-FD4C-B779-2FC74897EAC1}"/>
          </ac:cxnSpMkLst>
        </pc:cxnChg>
        <pc:cxnChg chg="add del mod">
          <ac:chgData name="Kulinich Bohdan" userId="48e65c9f34e137d0" providerId="LiveId" clId="{1526EFEE-57BC-174F-BE54-6F47845E5BDE}" dt="2021-12-10T07:50:24.530" v="520" actId="478"/>
          <ac:cxnSpMkLst>
            <pc:docMk/>
            <pc:sldMk cId="1293970922" sldId="575"/>
            <ac:cxnSpMk id="171" creationId="{CFC286DD-4FD6-ED46-9591-215A3A294EB4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4" creationId="{7473D5E1-FDE1-D442-B529-59034FFEC59A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5" creationId="{EDA344EF-67B9-9A4D-B453-8767101646CF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7" creationId="{046A0022-3468-634E-86AB-E1B0BA6FDD17}"/>
          </ac:cxnSpMkLst>
        </pc:cxnChg>
        <pc:cxnChg chg="mod">
          <ac:chgData name="Kulinich Bohdan" userId="48e65c9f34e137d0" providerId="LiveId" clId="{1526EFEE-57BC-174F-BE54-6F47845E5BDE}" dt="2021-12-09T20:49:24.713" v="507"/>
          <ac:cxnSpMkLst>
            <pc:docMk/>
            <pc:sldMk cId="1293970922" sldId="575"/>
            <ac:cxnSpMk id="178" creationId="{EF2456D3-A06E-9241-8CB0-3D47EB4FC840}"/>
          </ac:cxnSpMkLst>
        </pc:cxnChg>
        <pc:cxnChg chg="add del mod">
          <ac:chgData name="Kulinich Bohdan" userId="48e65c9f34e137d0" providerId="LiveId" clId="{1526EFEE-57BC-174F-BE54-6F47845E5BDE}" dt="2021-12-10T07:49:45.782" v="512" actId="478"/>
          <ac:cxnSpMkLst>
            <pc:docMk/>
            <pc:sldMk cId="1293970922" sldId="575"/>
            <ac:cxnSpMk id="180" creationId="{CB831AB6-A931-484C-80C6-EA82B0B35F75}"/>
          </ac:cxnSpMkLst>
        </pc:cxnChg>
        <pc:cxnChg chg="add mod topLvl">
          <ac:chgData name="Kulinich Bohdan" userId="48e65c9f34e137d0" providerId="LiveId" clId="{1526EFEE-57BC-174F-BE54-6F47845E5BDE}" dt="2021-12-10T10:08:16.099" v="1265" actId="208"/>
          <ac:cxnSpMkLst>
            <pc:docMk/>
            <pc:sldMk cId="1293970922" sldId="575"/>
            <ac:cxnSpMk id="181" creationId="{A6724C71-8585-8847-9790-04A9C65B0CE8}"/>
          </ac:cxnSpMkLst>
        </pc:cxnChg>
        <pc:cxnChg chg="add mod topLvl">
          <ac:chgData name="Kulinich Bohdan" userId="48e65c9f34e137d0" providerId="LiveId" clId="{1526EFEE-57BC-174F-BE54-6F47845E5BDE}" dt="2021-12-10T10:08:12.226" v="1264" actId="208"/>
          <ac:cxnSpMkLst>
            <pc:docMk/>
            <pc:sldMk cId="1293970922" sldId="575"/>
            <ac:cxnSpMk id="182" creationId="{9D8383A7-5883-B848-8097-02A480C20E09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5" creationId="{BB120273-3261-2944-B132-69C896A15BFA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86" creationId="{6C403818-5DE4-264C-A0E8-AE16BDB4AEAB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88" creationId="{1F82993E-E951-1940-9EED-E6DDEF688E36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1" creationId="{00C0064C-CF5A-4B48-8AF3-16EDFF86C56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2" creationId="{B423C59C-D7DD-6247-852D-BD9BF2FC09DF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3" creationId="{C1010DF2-646F-9A41-AC60-20FE5C623B8B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4" creationId="{F76F3A62-E04D-2246-BE87-03AC92BB9683}"/>
          </ac:cxnSpMkLst>
        </pc:cxnChg>
        <pc:cxnChg chg="mod">
          <ac:chgData name="Kulinich Bohdan" userId="48e65c9f34e137d0" providerId="LiveId" clId="{1526EFEE-57BC-174F-BE54-6F47845E5BDE}" dt="2021-12-10T07:50:13.911" v="516"/>
          <ac:cxnSpMkLst>
            <pc:docMk/>
            <pc:sldMk cId="1293970922" sldId="575"/>
            <ac:cxnSpMk id="195" creationId="{1C1697F8-429E-7B43-8A05-53195EC2E972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7" creationId="{AA14E6DC-B107-C644-8068-C812A827E98F}"/>
          </ac:cxnSpMkLst>
        </pc:cxnChg>
        <pc:cxnChg chg="add del mod">
          <ac:chgData name="Kulinich Bohdan" userId="48e65c9f34e137d0" providerId="LiveId" clId="{1526EFEE-57BC-174F-BE54-6F47845E5BDE}" dt="2021-12-10T08:01:22.085" v="619" actId="478"/>
          <ac:cxnSpMkLst>
            <pc:docMk/>
            <pc:sldMk cId="1293970922" sldId="575"/>
            <ac:cxnSpMk id="198" creationId="{FE72BA0D-D3B4-4346-8153-7563A1722672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3" creationId="{5E244216-3AD5-5B46-8392-3D9C910571D6}"/>
          </ac:cxnSpMkLst>
        </pc:cxnChg>
        <pc:cxnChg chg="mod">
          <ac:chgData name="Kulinich Bohdan" userId="48e65c9f34e137d0" providerId="LiveId" clId="{1526EFEE-57BC-174F-BE54-6F47845E5BDE}" dt="2021-12-10T10:04:23.882" v="1241" actId="165"/>
          <ac:cxnSpMkLst>
            <pc:docMk/>
            <pc:sldMk cId="1293970922" sldId="575"/>
            <ac:cxnSpMk id="214" creationId="{9367BB31-7E00-4946-B704-3DEAD7CD5BAA}"/>
          </ac:cxnSpMkLst>
        </pc:cxnChg>
        <pc:cxnChg chg="add mod topLvl">
          <ac:chgData name="Kulinich Bohdan" userId="48e65c9f34e137d0" providerId="LiveId" clId="{1526EFEE-57BC-174F-BE54-6F47845E5BDE}" dt="2021-12-10T10:09:47.436" v="1273" actId="208"/>
          <ac:cxnSpMkLst>
            <pc:docMk/>
            <pc:sldMk cId="1293970922" sldId="575"/>
            <ac:cxnSpMk id="215" creationId="{1D546194-B6EC-DF46-9F91-7D2AC771615C}"/>
          </ac:cxnSpMkLst>
        </pc:cxnChg>
        <pc:cxnChg chg="add mod">
          <ac:chgData name="Kulinich Bohdan" userId="48e65c9f34e137d0" providerId="LiveId" clId="{1526EFEE-57BC-174F-BE54-6F47845E5BDE}" dt="2021-12-10T10:08:47.632" v="1270" actId="14100"/>
          <ac:cxnSpMkLst>
            <pc:docMk/>
            <pc:sldMk cId="1293970922" sldId="575"/>
            <ac:cxnSpMk id="234" creationId="{FE606599-C293-714A-A5BB-A668188C03DD}"/>
          </ac:cxnSpMkLst>
        </pc:cxnChg>
        <pc:cxnChg chg="add mod">
          <ac:chgData name="Kulinich Bohdan" userId="48e65c9f34e137d0" providerId="LiveId" clId="{1526EFEE-57BC-174F-BE54-6F47845E5BDE}" dt="2021-12-10T10:09:59.180" v="1277" actId="1038"/>
          <ac:cxnSpMkLst>
            <pc:docMk/>
            <pc:sldMk cId="1293970922" sldId="575"/>
            <ac:cxnSpMk id="235" creationId="{7E43E95E-7140-9E48-A583-58BF7219E1F1}"/>
          </ac:cxnSpMkLst>
        </pc:cxnChg>
        <pc:cxnChg chg="add mod">
          <ac:chgData name="Kulinich Bohdan" userId="48e65c9f34e137d0" providerId="LiveId" clId="{1526EFEE-57BC-174F-BE54-6F47845E5BDE}" dt="2021-12-10T10:12:11.062" v="1283" actId="1038"/>
          <ac:cxnSpMkLst>
            <pc:docMk/>
            <pc:sldMk cId="1293970922" sldId="575"/>
            <ac:cxnSpMk id="236" creationId="{74C7BA5A-D7DF-C94E-A489-B4F42B06C1D6}"/>
          </ac:cxnSpMkLst>
        </pc:cxnChg>
      </pc:sldChg>
      <pc:sldChg chg="modSp del mod">
        <pc:chgData name="Kulinich Bohdan" userId="48e65c9f34e137d0" providerId="LiveId" clId="{1526EFEE-57BC-174F-BE54-6F47845E5BDE}" dt="2021-12-11T19:55:03.044" v="3297" actId="2696"/>
        <pc:sldMkLst>
          <pc:docMk/>
          <pc:sldMk cId="688729927" sldId="603"/>
        </pc:sldMkLst>
        <pc:cxnChg chg="mod">
          <ac:chgData name="Kulinich Bohdan" userId="48e65c9f34e137d0" providerId="LiveId" clId="{1526EFEE-57BC-174F-BE54-6F47845E5BDE}" dt="2021-12-09T19:34:03.127" v="159" actId="208"/>
          <ac:cxnSpMkLst>
            <pc:docMk/>
            <pc:sldMk cId="688729927" sldId="603"/>
            <ac:cxnSpMk id="65" creationId="{F576C972-43C1-AA4F-A03E-AF5D13A7E351}"/>
          </ac:cxnSpMkLst>
        </pc:cxnChg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041340526" sldId="605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3952758720" sldId="608"/>
        </pc:sldMkLst>
      </pc:sldChg>
      <pc:sldChg chg="del">
        <pc:chgData name="Kulinich Bohdan" userId="48e65c9f34e137d0" providerId="LiveId" clId="{1526EFEE-57BC-174F-BE54-6F47845E5BDE}" dt="2021-12-12T11:26:33.767" v="3961" actId="2696"/>
        <pc:sldMkLst>
          <pc:docMk/>
          <pc:sldMk cId="217846417" sldId="609"/>
        </pc:sldMkLst>
      </pc:sldChg>
      <pc:sldChg chg="del">
        <pc:chgData name="Kulinich Bohdan" userId="48e65c9f34e137d0" providerId="LiveId" clId="{1526EFEE-57BC-174F-BE54-6F47845E5BDE}" dt="2021-12-11T19:55:03.044" v="3297" actId="2696"/>
        <pc:sldMkLst>
          <pc:docMk/>
          <pc:sldMk cId="2865202535" sldId="613"/>
        </pc:sldMkLst>
      </pc:sldChg>
      <pc:sldChg chg="modSp del mod">
        <pc:chgData name="Kulinich Bohdan" userId="48e65c9f34e137d0" providerId="LiveId" clId="{1526EFEE-57BC-174F-BE54-6F47845E5BDE}" dt="2021-12-12T11:26:33.767" v="3961" actId="2696"/>
        <pc:sldMkLst>
          <pc:docMk/>
          <pc:sldMk cId="1356230293" sldId="614"/>
        </pc:sldMkLst>
        <pc:grpChg chg="mod">
          <ac:chgData name="Kulinich Bohdan" userId="48e65c9f34e137d0" providerId="LiveId" clId="{1526EFEE-57BC-174F-BE54-6F47845E5BDE}" dt="2021-12-11T19:56:46.060" v="3352" actId="1076"/>
          <ac:grpSpMkLst>
            <pc:docMk/>
            <pc:sldMk cId="1356230293" sldId="614"/>
            <ac:grpSpMk id="122" creationId="{6421CEA3-278E-5341-A5A9-2892482D5266}"/>
          </ac:grpSpMkLst>
        </pc:grpChg>
      </pc:sldChg>
      <pc:sldChg chg="addSp delSp modSp mod delAnim modAnim">
        <pc:chgData name="Kulinich Bohdan" userId="48e65c9f34e137d0" providerId="LiveId" clId="{1526EFEE-57BC-174F-BE54-6F47845E5BDE}" dt="2021-12-13T07:34:44.131" v="4960" actId="208"/>
        <pc:sldMkLst>
          <pc:docMk/>
          <pc:sldMk cId="3182738991" sldId="615"/>
        </pc:sldMkLst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4" creationId="{A3C234B6-238C-2C4C-807B-217E15095F7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5" creationId="{CC407EF1-6392-5C4B-9B2A-38BBE0C777B7}"/>
          </ac:spMkLst>
        </pc:spChg>
        <pc:spChg chg="del">
          <ac:chgData name="Kulinich Bohdan" userId="48e65c9f34e137d0" providerId="LiveId" clId="{1526EFEE-57BC-174F-BE54-6F47845E5BDE}" dt="2021-12-11T19:55:12.948" v="3298" actId="478"/>
          <ac:spMkLst>
            <pc:docMk/>
            <pc:sldMk cId="3182738991" sldId="615"/>
            <ac:spMk id="19" creationId="{C8E68545-054F-A240-B0C8-71C57B60DC15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21" creationId="{9A41211C-D71B-D04B-89BA-4D10C7ACAD97}"/>
          </ac:spMkLst>
        </pc:spChg>
        <pc:spChg chg="del mod">
          <ac:chgData name="Kulinich Bohdan" userId="48e65c9f34e137d0" providerId="LiveId" clId="{1526EFEE-57BC-174F-BE54-6F47845E5BDE}" dt="2021-12-11T19:57:46.151" v="3356" actId="478"/>
          <ac:spMkLst>
            <pc:docMk/>
            <pc:sldMk cId="3182738991" sldId="615"/>
            <ac:spMk id="22" creationId="{9D0C9EE2-F046-4E4C-93C8-477D418D2552}"/>
          </ac:spMkLst>
        </pc:spChg>
        <pc:spChg chg="del mod topLvl">
          <ac:chgData name="Kulinich Bohdan" userId="48e65c9f34e137d0" providerId="LiveId" clId="{1526EFEE-57BC-174F-BE54-6F47845E5BDE}" dt="2021-12-11T20:00:39.716" v="3406" actId="478"/>
          <ac:spMkLst>
            <pc:docMk/>
            <pc:sldMk cId="3182738991" sldId="615"/>
            <ac:spMk id="31" creationId="{196C3D89-4B5B-E546-8C9D-E1A98002EF18}"/>
          </ac:spMkLst>
        </pc:spChg>
        <pc:spChg chg="del mod topLvl">
          <ac:chgData name="Kulinich Bohdan" userId="48e65c9f34e137d0" providerId="LiveId" clId="{1526EFEE-57BC-174F-BE54-6F47845E5BDE}" dt="2021-12-11T20:02:01.263" v="3424" actId="478"/>
          <ac:spMkLst>
            <pc:docMk/>
            <pc:sldMk cId="3182738991" sldId="615"/>
            <ac:spMk id="32" creationId="{9C7D3D68-358F-4E46-BA9A-33AB6E48580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3" creationId="{2786CB67-43C9-7A46-A93F-65FB2594F61D}"/>
          </ac:spMkLst>
        </pc:spChg>
        <pc:spChg chg="del">
          <ac:chgData name="Kulinich Bohdan" userId="48e65c9f34e137d0" providerId="LiveId" clId="{1526EFEE-57BC-174F-BE54-6F47845E5BDE}" dt="2021-12-11T19:56:31.499" v="3350" actId="478"/>
          <ac:spMkLst>
            <pc:docMk/>
            <pc:sldMk cId="3182738991" sldId="615"/>
            <ac:spMk id="35" creationId="{3789E972-68E5-DD49-849E-EE2D6E3A4E11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6" creationId="{AA031D91-9509-5044-AE98-F11B676C712F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7" creationId="{77298192-5BA6-0742-B494-86D486A54248}"/>
          </ac:spMkLst>
        </pc:spChg>
        <pc:spChg chg="mod topLvl">
          <ac:chgData name="Kulinich Bohdan" userId="48e65c9f34e137d0" providerId="LiveId" clId="{1526EFEE-57BC-174F-BE54-6F47845E5BDE}" dt="2021-12-13T07:34:44.131" v="4960" actId="208"/>
          <ac:spMkLst>
            <pc:docMk/>
            <pc:sldMk cId="3182738991" sldId="615"/>
            <ac:spMk id="38" creationId="{B509443D-D8C4-4D43-B18D-D6D484AB388D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39" creationId="{5C1B0BD4-8732-5442-9FD3-F36205836C7C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0" creationId="{4C050BC3-632E-3B42-ADC7-10006B4E5118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1" creationId="{03B984A0-9E1B-DE45-BD73-69DE2913AB67}"/>
          </ac:spMkLst>
        </pc:spChg>
        <pc:spChg chg="mod topLvl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2" creationId="{9D9C6DE3-AAE3-BD4D-8C09-AD21E66C610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3" creationId="{A030FC63-2290-4C45-A863-75F19E49EA3F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4" creationId="{F822EB98-9502-424A-98EC-3C635FB47DDB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5" creationId="{F43405F8-8380-0043-AA20-1EE4A209A094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6" creationId="{403F2E4E-C1A3-B54E-94F0-E271FCF8246C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0:51:32.800" v="3436" actId="164"/>
          <ac:spMkLst>
            <pc:docMk/>
            <pc:sldMk cId="3182738991" sldId="615"/>
            <ac:spMk id="57" creationId="{7213309C-2F73-8A4A-9240-9D3E4BF8827A}"/>
          </ac:spMkLst>
        </pc:spChg>
        <pc:spChg chg="add del mod">
          <ac:chgData name="Kulinich Bohdan" userId="48e65c9f34e137d0" providerId="LiveId" clId="{1526EFEE-57BC-174F-BE54-6F47845E5BDE}" dt="2021-12-11T20:03:43.356" v="3431" actId="478"/>
          <ac:spMkLst>
            <pc:docMk/>
            <pc:sldMk cId="3182738991" sldId="615"/>
            <ac:spMk id="58" creationId="{7A018224-5249-8A40-9E9C-4523F2C87051}"/>
          </ac:spMkLst>
        </pc:spChg>
        <pc:spChg chg="add mod">
          <ac:chgData name="Kulinich Bohdan" userId="48e65c9f34e137d0" providerId="LiveId" clId="{1526EFEE-57BC-174F-BE54-6F47845E5BDE}" dt="2021-12-12T10:55:05.376" v="3496" actId="14100"/>
          <ac:spMkLst>
            <pc:docMk/>
            <pc:sldMk cId="3182738991" sldId="615"/>
            <ac:spMk id="61" creationId="{1181522A-2E53-D94D-A40D-7115A6802F67}"/>
          </ac:spMkLst>
        </pc:spChg>
        <pc:spChg chg="add mod">
          <ac:chgData name="Kulinich Bohdan" userId="48e65c9f34e137d0" providerId="LiveId" clId="{1526EFEE-57BC-174F-BE54-6F47845E5BDE}" dt="2021-12-12T10:55:02.163" v="3495" actId="14100"/>
          <ac:spMkLst>
            <pc:docMk/>
            <pc:sldMk cId="3182738991" sldId="615"/>
            <ac:spMk id="62" creationId="{11EE3BD5-8CCA-094A-9207-37C2D77E3C70}"/>
          </ac:spMkLst>
        </pc:spChg>
        <pc:spChg chg="add mod">
          <ac:chgData name="Kulinich Bohdan" userId="48e65c9f34e137d0" providerId="LiveId" clId="{1526EFEE-57BC-174F-BE54-6F47845E5BDE}" dt="2021-12-12T11:07:54.196" v="3576" actId="14100"/>
          <ac:spMkLst>
            <pc:docMk/>
            <pc:sldMk cId="3182738991" sldId="615"/>
            <ac:spMk id="63" creationId="{DED9892E-6AEC-6A45-B64C-D7ED58FF9746}"/>
          </ac:spMkLst>
        </pc:spChg>
        <pc:spChg chg="add mod">
          <ac:chgData name="Kulinich Bohdan" userId="48e65c9f34e137d0" providerId="LiveId" clId="{1526EFEE-57BC-174F-BE54-6F47845E5BDE}" dt="2021-12-12T11:07:50.231" v="3575" actId="14100"/>
          <ac:spMkLst>
            <pc:docMk/>
            <pc:sldMk cId="3182738991" sldId="615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1:16.984" v="3642" actId="478"/>
          <ac:spMkLst>
            <pc:docMk/>
            <pc:sldMk cId="3182738991" sldId="615"/>
            <ac:spMk id="65" creationId="{2BFA17AC-2041-F749-B963-9C936642E739}"/>
          </ac:spMkLst>
        </pc:spChg>
        <pc:spChg chg="mod">
          <ac:chgData name="Kulinich Bohdan" userId="48e65c9f34e137d0" providerId="LiveId" clId="{1526EFEE-57BC-174F-BE54-6F47845E5BDE}" dt="2021-12-11T19:57:08.221" v="3355" actId="14100"/>
          <ac:spMkLst>
            <pc:docMk/>
            <pc:sldMk cId="3182738991" sldId="615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1T19:57:54.417" v="3357" actId="165"/>
          <ac:grpSpMkLst>
            <pc:docMk/>
            <pc:sldMk cId="3182738991" sldId="615"/>
            <ac:grpSpMk id="20" creationId="{861ECF65-C7AC-2644-9247-8C89AD8C3CB7}"/>
          </ac:grpSpMkLst>
        </pc:grpChg>
        <pc:grpChg chg="add mod modVis">
          <ac:chgData name="Kulinich Bohdan" userId="48e65c9f34e137d0" providerId="LiveId" clId="{1526EFEE-57BC-174F-BE54-6F47845E5BDE}" dt="2021-12-12T10:55:18.670" v="3497" actId="14429"/>
          <ac:grpSpMkLst>
            <pc:docMk/>
            <pc:sldMk cId="3182738991" sldId="615"/>
            <ac:grpSpMk id="56" creationId="{FABFDC7C-8D16-BE40-BEA4-E88DD7DFB9B5}"/>
          </ac:grpSpMkLst>
        </pc:grpChg>
        <pc:grpChg chg="add mod">
          <ac:chgData name="Kulinich Bohdan" userId="48e65c9f34e137d0" providerId="LiveId" clId="{1526EFEE-57BC-174F-BE54-6F47845E5BDE}" dt="2021-12-12T10:51:32.800" v="3436" actId="164"/>
          <ac:grpSpMkLst>
            <pc:docMk/>
            <pc:sldMk cId="3182738991" sldId="615"/>
            <ac:grpSpMk id="59" creationId="{0F2D6688-76F7-594F-ABEB-20EA767CF811}"/>
          </ac:grpSpMkLst>
        </pc:grpChg>
        <pc:picChg chg="del">
          <ac:chgData name="Kulinich Bohdan" userId="48e65c9f34e137d0" providerId="LiveId" clId="{1526EFEE-57BC-174F-BE54-6F47845E5BDE}" dt="2021-12-11T19:56:31.499" v="3350" actId="478"/>
          <ac:picMkLst>
            <pc:docMk/>
            <pc:sldMk cId="3182738991" sldId="615"/>
            <ac:picMk id="34" creationId="{483E5D9E-35F6-E144-AC98-4AAEBD0758D7}"/>
          </ac:picMkLst>
        </pc:pic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3" creationId="{F8B6223A-1C0E-BE45-94E7-A9838EE7B8E7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4" creationId="{E87FCF33-4F48-4444-BCA4-730AD9DE6719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5" creationId="{CF8849D5-CB63-224E-AB79-65D9C4EEB788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6" creationId="{89DF7658-A294-6142-9911-31C0A20F5EAE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7" creationId="{CC982436-AFBA-1C42-86F2-1164B6899ACA}"/>
          </ac:cxnSpMkLst>
        </pc:cxnChg>
        <pc:cxnChg chg="mod topLvl">
          <ac:chgData name="Kulinich Bohdan" userId="48e65c9f34e137d0" providerId="LiveId" clId="{1526EFEE-57BC-174F-BE54-6F47845E5BDE}" dt="2021-12-12T10:51:32.800" v="3436" actId="164"/>
          <ac:cxnSpMkLst>
            <pc:docMk/>
            <pc:sldMk cId="3182738991" sldId="615"/>
            <ac:cxnSpMk id="28" creationId="{F893A480-6634-7142-8121-0558D97A53E4}"/>
          </ac:cxnSpMkLst>
        </pc:cxnChg>
        <pc:cxnChg chg="mod topLvl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29" creationId="{4BF4CB72-00BC-714F-B292-2A807BA1C3A1}"/>
          </ac:cxnSpMkLst>
        </pc:cxnChg>
        <pc:cxnChg chg="del mod topLvl">
          <ac:chgData name="Kulinich Bohdan" userId="48e65c9f34e137d0" providerId="LiveId" clId="{1526EFEE-57BC-174F-BE54-6F47845E5BDE}" dt="2021-12-11T20:02:02.091" v="3425" actId="478"/>
          <ac:cxnSpMkLst>
            <pc:docMk/>
            <pc:sldMk cId="3182738991" sldId="615"/>
            <ac:cxnSpMk id="30" creationId="{93815087-E9BB-7A45-8A79-ADF6D4B566FE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48" creationId="{0A93ED0A-7731-5F42-9D5D-919593E7967C}"/>
          </ac:cxnSpMkLst>
        </pc:cxnChg>
        <pc:cxnChg chg="add mod">
          <ac:chgData name="Kulinich Bohdan" userId="48e65c9f34e137d0" providerId="LiveId" clId="{1526EFEE-57BC-174F-BE54-6F47845E5BDE}" dt="2021-12-12T10:51:23.285" v="3434" actId="164"/>
          <ac:cxnSpMkLst>
            <pc:docMk/>
            <pc:sldMk cId="3182738991" sldId="615"/>
            <ac:cxnSpMk id="51" creationId="{87DB0B83-E027-1942-BB80-2375784EF3F4}"/>
          </ac:cxnSpMkLst>
        </pc:cxnChg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33757976" sldId="616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52705577" sldId="617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546151760" sldId="619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996935286" sldId="620"/>
        </pc:sldMkLst>
      </pc:sldChg>
      <pc:sldChg chg="del">
        <pc:chgData name="Kulinich Bohdan" userId="48e65c9f34e137d0" providerId="LiveId" clId="{1526EFEE-57BC-174F-BE54-6F47845E5BDE}" dt="2021-12-13T12:11:09.417" v="5376" actId="2696"/>
        <pc:sldMkLst>
          <pc:docMk/>
          <pc:sldMk cId="1321797512" sldId="621"/>
        </pc:sldMkLst>
      </pc:sldChg>
      <pc:sldChg chg="addSp delSp modSp new del mod addAnim delAnim modAnim">
        <pc:chgData name="Kulinich Bohdan" userId="48e65c9f34e137d0" providerId="LiveId" clId="{1526EFEE-57BC-174F-BE54-6F47845E5BDE}" dt="2021-12-11T19:55:03.044" v="3297" actId="2696"/>
        <pc:sldMkLst>
          <pc:docMk/>
          <pc:sldMk cId="3941195484" sldId="622"/>
        </pc:sldMkLst>
        <pc:spChg chg="add mod">
          <ac:chgData name="Kulinich Bohdan" userId="48e65c9f34e137d0" providerId="LiveId" clId="{1526EFEE-57BC-174F-BE54-6F47845E5BDE}" dt="2021-12-09T19:31:30.647" v="154"/>
          <ac:spMkLst>
            <pc:docMk/>
            <pc:sldMk cId="3941195484" sldId="622"/>
            <ac:spMk id="2" creationId="{984D7551-9308-C041-9CFC-E73BD0FFBA4D}"/>
          </ac:spMkLst>
        </pc:spChg>
        <pc:spChg chg="add del mod">
          <ac:chgData name="Kulinich Bohdan" userId="48e65c9f34e137d0" providerId="LiveId" clId="{1526EFEE-57BC-174F-BE54-6F47845E5BDE}" dt="2021-12-09T20:24:49.070" v="425" actId="20577"/>
          <ac:spMkLst>
            <pc:docMk/>
            <pc:sldMk cId="3941195484" sldId="622"/>
            <ac:spMk id="4" creationId="{21257286-7822-4E45-897B-067A49F3BF29}"/>
          </ac:spMkLst>
        </pc:spChg>
        <pc:spChg chg="add del mod">
          <ac:chgData name="Kulinich Bohdan" userId="48e65c9f34e137d0" providerId="LiveId" clId="{1526EFEE-57BC-174F-BE54-6F47845E5BDE}" dt="2021-12-09T20:16:41.785" v="418" actId="478"/>
          <ac:spMkLst>
            <pc:docMk/>
            <pc:sldMk cId="3941195484" sldId="622"/>
            <ac:spMk id="5" creationId="{CE6AADAF-3B74-5E49-99FA-6186BDF4912C}"/>
          </ac:spMkLst>
        </pc:spChg>
        <pc:picChg chg="add mod">
          <ac:chgData name="Kulinich Bohdan" userId="48e65c9f34e137d0" providerId="LiveId" clId="{1526EFEE-57BC-174F-BE54-6F47845E5BDE}" dt="2021-12-09T20:16:40.098" v="417"/>
          <ac:picMkLst>
            <pc:docMk/>
            <pc:sldMk cId="3941195484" sldId="622"/>
            <ac:picMk id="3" creationId="{3C6ED60D-7C9B-E041-9A1F-16C3732B6216}"/>
          </ac:picMkLst>
        </pc:picChg>
      </pc:sldChg>
      <pc:sldChg chg="new del">
        <pc:chgData name="Kulinich Bohdan" userId="48e65c9f34e137d0" providerId="LiveId" clId="{1526EFEE-57BC-174F-BE54-6F47845E5BDE}" dt="2021-12-11T19:55:03.044" v="3297" actId="2696"/>
        <pc:sldMkLst>
          <pc:docMk/>
          <pc:sldMk cId="3998214500" sldId="623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93296329" sldId="624"/>
        </pc:sldMkLst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2466378629" sldId="625"/>
        </pc:sldMkLst>
      </pc:sldChg>
      <pc:sldChg chg="addSp delSp modSp add mod modTransition delAnim modAnim">
        <pc:chgData name="Kulinich Bohdan" userId="48e65c9f34e137d0" providerId="LiveId" clId="{1526EFEE-57BC-174F-BE54-6F47845E5BDE}" dt="2021-12-10T15:37:43.330" v="1855"/>
        <pc:sldMkLst>
          <pc:docMk/>
          <pc:sldMk cId="1259711742" sldId="626"/>
        </pc:sldMkLst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64" creationId="{8F6C4932-AFC6-3B48-A2D3-6A61732BE7E9}"/>
          </ac:spMkLst>
        </pc:spChg>
        <pc:spChg chg="add mod">
          <ac:chgData name="Kulinich Bohdan" userId="48e65c9f34e137d0" providerId="LiveId" clId="{1526EFEE-57BC-174F-BE54-6F47845E5BDE}" dt="2021-12-10T15:34:49.239" v="1802" actId="20577"/>
          <ac:spMkLst>
            <pc:docMk/>
            <pc:sldMk cId="1259711742" sldId="626"/>
            <ac:spMk id="66" creationId="{AE49C5EA-69F1-D24C-AE4B-DBCCCF2A7C7F}"/>
          </ac:spMkLst>
        </pc:spChg>
        <pc:spChg chg="add mod">
          <ac:chgData name="Kulinich Bohdan" userId="48e65c9f34e137d0" providerId="LiveId" clId="{1526EFEE-57BC-174F-BE54-6F47845E5BDE}" dt="2021-12-10T14:36:48.836" v="1640" actId="20577"/>
          <ac:spMkLst>
            <pc:docMk/>
            <pc:sldMk cId="1259711742" sldId="626"/>
            <ac:spMk id="67" creationId="{F26552EE-0A83-5043-8EA2-DE30A087993C}"/>
          </ac:spMkLst>
        </pc:spChg>
        <pc:spChg chg="add mod">
          <ac:chgData name="Kulinich Bohdan" userId="48e65c9f34e137d0" providerId="LiveId" clId="{1526EFEE-57BC-174F-BE54-6F47845E5BDE}" dt="2021-12-10T15:33:25.953" v="1748" actId="20577"/>
          <ac:spMkLst>
            <pc:docMk/>
            <pc:sldMk cId="1259711742" sldId="626"/>
            <ac:spMk id="68" creationId="{CDB98F22-9E30-F341-B603-C24E15A1A153}"/>
          </ac:spMkLst>
        </pc:spChg>
        <pc:spChg chg="add mod">
          <ac:chgData name="Kulinich Bohdan" userId="48e65c9f34e137d0" providerId="LiveId" clId="{1526EFEE-57BC-174F-BE54-6F47845E5BDE}" dt="2021-12-10T15:35:28.837" v="1816"/>
          <ac:spMkLst>
            <pc:docMk/>
            <pc:sldMk cId="1259711742" sldId="626"/>
            <ac:spMk id="69" creationId="{51B1543E-8CD5-CA44-AF66-20C59B88BF00}"/>
          </ac:spMkLst>
        </pc:spChg>
        <pc:spChg chg="add mod">
          <ac:chgData name="Kulinich Bohdan" userId="48e65c9f34e137d0" providerId="LiveId" clId="{1526EFEE-57BC-174F-BE54-6F47845E5BDE}" dt="2021-12-10T14:36:22.599" v="1636"/>
          <ac:spMkLst>
            <pc:docMk/>
            <pc:sldMk cId="1259711742" sldId="626"/>
            <ac:spMk id="70" creationId="{A8DB0351-5465-3D47-8277-C5826581D184}"/>
          </ac:spMkLst>
        </pc:spChg>
        <pc:spChg chg="add mod">
          <ac:chgData name="Kulinich Bohdan" userId="48e65c9f34e137d0" providerId="LiveId" clId="{1526EFEE-57BC-174F-BE54-6F47845E5BDE}" dt="2021-12-10T15:34:55.336" v="1811" actId="1038"/>
          <ac:spMkLst>
            <pc:docMk/>
            <pc:sldMk cId="1259711742" sldId="626"/>
            <ac:spMk id="71" creationId="{FB675A43-3FAA-1C48-96D1-BA4ACE809658}"/>
          </ac:spMkLst>
        </pc:spChg>
        <pc:spChg chg="add mod">
          <ac:chgData name="Kulinich Bohdan" userId="48e65c9f34e137d0" providerId="LiveId" clId="{1526EFEE-57BC-174F-BE54-6F47845E5BDE}" dt="2021-12-10T15:35:40.791" v="1843" actId="20577"/>
          <ac:spMkLst>
            <pc:docMk/>
            <pc:sldMk cId="1259711742" sldId="626"/>
            <ac:spMk id="72" creationId="{0335F6D7-3E48-4045-AB02-6C13A7351EA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4:31:24.527" v="1559" actId="478"/>
          <ac:spMkLst>
            <pc:docMk/>
            <pc:sldMk cId="1259711742" sldId="626"/>
            <ac:spMk id="240" creationId="{A0E4217D-E537-654D-BA81-BEBC4704056B}"/>
          </ac:spMkLst>
        </pc:spChg>
        <pc:picChg chg="add mod">
          <ac:chgData name="Kulinich Bohdan" userId="48e65c9f34e137d0" providerId="LiveId" clId="{1526EFEE-57BC-174F-BE54-6F47845E5BDE}" dt="2021-12-10T14:31:36.045" v="1560"/>
          <ac:picMkLst>
            <pc:docMk/>
            <pc:sldMk cId="1259711742" sldId="626"/>
            <ac:picMk id="65" creationId="{DEDA3C64-8219-4748-948C-95DF5C2E65FB}"/>
          </ac:picMkLst>
        </pc:picChg>
        <pc:picChg chg="del">
          <ac:chgData name="Kulinich Bohdan" userId="48e65c9f34e137d0" providerId="LiveId" clId="{1526EFEE-57BC-174F-BE54-6F47845E5BDE}" dt="2021-12-10T14:31:24.527" v="1559" actId="478"/>
          <ac:picMkLst>
            <pc:docMk/>
            <pc:sldMk cId="1259711742" sldId="626"/>
            <ac:picMk id="148" creationId="{89D2E2F2-D645-CB41-BE0D-C8F4F6883533}"/>
          </ac:picMkLst>
        </pc:pic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179729978" sldId="627"/>
        </pc:sldMkLst>
      </pc:sldChg>
      <pc:sldChg chg="addSp delSp modSp add mod addAnim delAnim modAnim">
        <pc:chgData name="Kulinich Bohdan" userId="48e65c9f34e137d0" providerId="LiveId" clId="{1526EFEE-57BC-174F-BE54-6F47845E5BDE}" dt="2021-12-12T15:23:11.531" v="4105" actId="6549"/>
        <pc:sldMkLst>
          <pc:docMk/>
          <pc:sldMk cId="3626739470" sldId="628"/>
        </pc:sldMkLst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6" creationId="{A42420A1-CA74-B640-ABF1-89430722673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" creationId="{9AA6D375-CE57-214F-906D-0678902C929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" creationId="{BD9DE633-FD5C-3743-8AE2-BBF25996D1B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1" creationId="{480CA37C-E0B1-FE40-90DC-052614392832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2" creationId="{AC8BEC9D-B54E-4E99-96CF-2A955C1009E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3" creationId="{2C3F6EA7-A4F9-AD44-83B8-3E76057E281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64" creationId="{8F6C4932-AFC6-3B48-A2D3-6A61732BE7E9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5" creationId="{61B4A150-F969-9244-AEFF-B43D5B71AD0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6" creationId="{19ECA9AA-0145-874D-90B2-8B8E6E7696D3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7" creationId="{5E4BF930-800A-014B-B6A2-6303E0021FC6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8" creationId="{24DDE9F4-2455-514A-A98A-E62CFDB37201}"/>
          </ac:spMkLst>
        </pc:spChg>
        <pc:spChg chg="add del mod">
          <ac:chgData name="Kulinich Bohdan" userId="48e65c9f34e137d0" providerId="LiveId" clId="{1526EFEE-57BC-174F-BE54-6F47845E5BDE}" dt="2021-12-10T16:15:42.034" v="2119" actId="478"/>
          <ac:spMkLst>
            <pc:docMk/>
            <pc:sldMk cId="3626739470" sldId="628"/>
            <ac:spMk id="69" creationId="{324AD24D-2FDD-594C-9B5E-41AF9A4B3C96}"/>
          </ac:spMkLst>
        </pc:spChg>
        <pc:spChg chg="add mod">
          <ac:chgData name="Kulinich Bohdan" userId="48e65c9f34e137d0" providerId="LiveId" clId="{1526EFEE-57BC-174F-BE54-6F47845E5BDE}" dt="2021-12-11T08:05:21.255" v="2236" actId="20577"/>
          <ac:spMkLst>
            <pc:docMk/>
            <pc:sldMk cId="3626739470" sldId="628"/>
            <ac:spMk id="71" creationId="{4B1FB9BF-02CC-FD4C-8F01-7D0FD748C6B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7" creationId="{1FEC34A0-DCA5-AE41-B654-4972193813A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49" creationId="{99B5CDA3-F547-EA49-9E45-862DD3F5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3" creationId="{1619A1DD-61DE-E744-A1D8-3EB1E4705B2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54" creationId="{14BC3212-5754-AC46-89A8-D90E498B23E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183" creationId="{6EB86757-8B3C-7B47-8BDE-02426668B68A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0" creationId="{2276E9D7-3DEB-5045-B0CD-00158553C22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1" creationId="{F84D51C0-5C47-5248-81DB-FA76790EC41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2" creationId="{9946E9F9-630E-2A46-8DCD-8E536D8A386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3" creationId="{79D29300-D506-2748-89FD-0E12CE865D2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4" creationId="{3A620375-1FC9-3942-8C81-7966DF7A21A7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5" creationId="{D5F6D459-DC0A-F34F-AA57-1B926520230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06" creationId="{7865FC1B-C9E0-FC4A-A64A-B4C780A8F64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1" creationId="{E30238E8-2434-B548-922A-A12F694A863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6" creationId="{D9DF104F-D120-3041-A693-7654414E141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7" creationId="{9ECE6AAB-0A17-B54E-B34A-33FCC69FBDA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8" creationId="{E8F9016F-E8DD-0D46-AAEE-314B9356A769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19" creationId="{8449C273-8A3F-784C-B4FB-2DC0D9793E1E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0" creationId="{6CA6E9CA-32FC-8241-AB16-5E16CAC5FE0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3" creationId="{DCDF9611-87F9-B34E-8700-95D60BBB2290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4" creationId="{47EBAFD2-10F5-BA45-81EC-2CD3E0DADEB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5" creationId="{99B4789C-F9DA-3747-891C-CB568E84E79C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7" creationId="{24E2FAB1-3C41-544F-9030-79196EEEA844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8" creationId="{A9305C56-326E-A54D-B137-2B1D2E49C896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29" creationId="{823D09F0-31E1-014F-B57B-E56B90519E5B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0" creationId="{EA1454D2-1CC0-834F-9EAD-81BB409BA10D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1" creationId="{9981EBA3-592E-8E4F-BBCE-C98579078A43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2" creationId="{45519110-66EF-1442-82D4-8AF12774C0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3" creationId="{E0A144F3-5F47-7047-80F7-2F576A2684F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7" creationId="{18C545B2-FBBF-AA42-AE59-4B13E7594461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8" creationId="{D5B13046-1E8A-7B4B-94E8-192F56BEFD68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39" creationId="{0EC1404F-2FE7-2048-9D72-1443681B59CF}"/>
          </ac:spMkLst>
        </pc:spChg>
        <pc:spChg chg="del">
          <ac:chgData name="Kulinich Bohdan" userId="48e65c9f34e137d0" providerId="LiveId" clId="{1526EFEE-57BC-174F-BE54-6F47845E5BDE}" dt="2021-12-10T15:38:36.786" v="1857" actId="478"/>
          <ac:spMkLst>
            <pc:docMk/>
            <pc:sldMk cId="3626739470" sldId="628"/>
            <ac:spMk id="240" creationId="{A0E4217D-E537-654D-BA81-BEBC4704056B}"/>
          </ac:spMkLst>
        </pc:s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14" creationId="{F444148C-7523-A548-936C-DE277F43A17C}"/>
          </ac:grpSpMkLst>
        </pc:grpChg>
        <pc:grpChg chg="del">
          <ac:chgData name="Kulinich Bohdan" userId="48e65c9f34e137d0" providerId="LiveId" clId="{1526EFEE-57BC-174F-BE54-6F47845E5BDE}" dt="2021-12-10T15:38:36.786" v="1857" actId="478"/>
          <ac:grpSpMkLst>
            <pc:docMk/>
            <pc:sldMk cId="3626739470" sldId="628"/>
            <ac:grpSpMk id="212" creationId="{ED98F48A-3E02-CA4D-82F9-BB0A75281127}"/>
          </ac:grpSpMkLst>
        </pc:grpChg>
        <pc:graphicFrameChg chg="add mod modGraphic">
          <ac:chgData name="Kulinich Bohdan" userId="48e65c9f34e137d0" providerId="LiveId" clId="{1526EFEE-57BC-174F-BE54-6F47845E5BDE}" dt="2021-12-12T15:23:11.531" v="4105" actId="6549"/>
          <ac:graphicFrameMkLst>
            <pc:docMk/>
            <pc:sldMk cId="3626739470" sldId="628"/>
            <ac:graphicFrameMk id="2" creationId="{DCA210BF-ACD6-E643-AE40-6840B3849457}"/>
          </ac:graphicFrameMkLst>
        </pc:graphicFrameChg>
        <pc:picChg chg="del">
          <ac:chgData name="Kulinich Bohdan" userId="48e65c9f34e137d0" providerId="LiveId" clId="{1526EFEE-57BC-174F-BE54-6F47845E5BDE}" dt="2021-12-10T15:38:36.786" v="1857" actId="478"/>
          <ac:picMkLst>
            <pc:docMk/>
            <pc:sldMk cId="3626739470" sldId="628"/>
            <ac:picMk id="148" creationId="{89D2E2F2-D645-CB41-BE0D-C8F4F6883533}"/>
          </ac:picMkLst>
        </pc:pic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" creationId="{F3D1E41E-CBEB-2544-B451-2DF3AA0085B3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1" creationId="{A6724C71-8585-8847-9790-04A9C65B0CE8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182" creationId="{9D8383A7-5883-B848-8097-02A480C20E09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15" creationId="{1D546194-B6EC-DF46-9F91-7D2AC771615C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4" creationId="{FE606599-C293-714A-A5BB-A668188C03DD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5" creationId="{7E43E95E-7140-9E48-A583-58BF7219E1F1}"/>
          </ac:cxnSpMkLst>
        </pc:cxnChg>
        <pc:cxnChg chg="del">
          <ac:chgData name="Kulinich Bohdan" userId="48e65c9f34e137d0" providerId="LiveId" clId="{1526EFEE-57BC-174F-BE54-6F47845E5BDE}" dt="2021-12-10T15:38:36.786" v="1857" actId="478"/>
          <ac:cxnSpMkLst>
            <pc:docMk/>
            <pc:sldMk cId="3626739470" sldId="628"/>
            <ac:cxnSpMk id="236" creationId="{74C7BA5A-D7DF-C94E-A489-B4F42B06C1D6}"/>
          </ac:cxnSpMkLst>
        </pc:cxnChg>
      </pc:sldChg>
      <pc:sldChg chg="add del">
        <pc:chgData name="Kulinich Bohdan" userId="48e65c9f34e137d0" providerId="LiveId" clId="{1526EFEE-57BC-174F-BE54-6F47845E5BDE}" dt="2021-12-11T19:55:03.044" v="3297" actId="2696"/>
        <pc:sldMkLst>
          <pc:docMk/>
          <pc:sldMk cId="3991862491" sldId="629"/>
        </pc:sldMkLst>
      </pc:sldChg>
      <pc:sldChg chg="addSp delSp modSp add mod delAnim modAnim">
        <pc:chgData name="Kulinich Bohdan" userId="48e65c9f34e137d0" providerId="LiveId" clId="{1526EFEE-57BC-174F-BE54-6F47845E5BDE}" dt="2021-12-13T12:12:34.529" v="5378" actId="207"/>
        <pc:sldMkLst>
          <pc:docMk/>
          <pc:sldMk cId="1280089088" sldId="630"/>
        </pc:sldMkLst>
        <pc:spChg chg="mod">
          <ac:chgData name="Kulinich Bohdan" userId="48e65c9f34e137d0" providerId="LiveId" clId="{1526EFEE-57BC-174F-BE54-6F47845E5BDE}" dt="2021-12-11T08:58:02.780" v="2338" actId="20577"/>
          <ac:spMkLst>
            <pc:docMk/>
            <pc:sldMk cId="1280089088" sldId="630"/>
            <ac:spMk id="6" creationId="{C455324C-6A9E-440D-AAF7-47FB99AD243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4" creationId="{4C02E2B6-29FD-664E-9BCB-19CBB18F46E8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5" creationId="{B5B94286-960D-C446-B9AB-2F2A229DDDF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16" creationId="{D3C09199-FB56-5841-8CF5-DF0EFFF1BB9B}"/>
          </ac:spMkLst>
        </pc:spChg>
        <pc:spChg chg="add del mod">
          <ac:chgData name="Kulinich Bohdan" userId="48e65c9f34e137d0" providerId="LiveId" clId="{1526EFEE-57BC-174F-BE54-6F47845E5BDE}" dt="2021-12-11T09:08:18.761" v="2449" actId="478"/>
          <ac:spMkLst>
            <pc:docMk/>
            <pc:sldMk cId="1280089088" sldId="630"/>
            <ac:spMk id="20" creationId="{93636D1D-A657-8946-9FBF-DB0A2120DAAF}"/>
          </ac:spMkLst>
        </pc:spChg>
        <pc:spChg chg="add del mod">
          <ac:chgData name="Kulinich Bohdan" userId="48e65c9f34e137d0" providerId="LiveId" clId="{1526EFEE-57BC-174F-BE54-6F47845E5BDE}" dt="2021-12-11T09:08:59.764" v="2453" actId="478"/>
          <ac:spMkLst>
            <pc:docMk/>
            <pc:sldMk cId="1280089088" sldId="630"/>
            <ac:spMk id="21" creationId="{294F2369-212C-8140-9C83-FEAA5CA78513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2" creationId="{DA6ED6B1-277C-434A-9A94-A6CA41ADE014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3" creationId="{6C80977C-A0E2-6A4C-B900-E109C19AD90A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4" creationId="{D998F313-BF49-574A-9B86-9DA1D11417B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5" creationId="{414D3460-EAE1-864C-A024-136D223BF4C7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6" creationId="{F6963DEA-DADC-1047-AD90-2A0CE4186A3F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7" creationId="{5D919440-E08C-3146-95BE-F63839406095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8" creationId="{81559E87-AC14-D74E-B011-1B0E35B0696E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29" creationId="{9A941A75-878B-9149-9339-68C55B7F4499}"/>
          </ac:spMkLst>
        </pc:spChg>
        <pc:spChg chg="add mod">
          <ac:chgData name="Kulinich Bohdan" userId="48e65c9f34e137d0" providerId="LiveId" clId="{1526EFEE-57BC-174F-BE54-6F47845E5BDE}" dt="2021-12-11T16:29:00.869" v="2530" actId="164"/>
          <ac:spMkLst>
            <pc:docMk/>
            <pc:sldMk cId="1280089088" sldId="630"/>
            <ac:spMk id="30" creationId="{AC4814B8-C8EA-4B42-921D-E569E3FE9908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2" creationId="{8DA9660A-5299-B24C-AD51-A21E992C68BE}"/>
          </ac:spMkLst>
        </pc:spChg>
        <pc:spChg chg="add mod">
          <ac:chgData name="Kulinich Bohdan" userId="48e65c9f34e137d0" providerId="LiveId" clId="{1526EFEE-57BC-174F-BE54-6F47845E5BDE}" dt="2021-12-11T16:27:53.745" v="2519" actId="207"/>
          <ac:spMkLst>
            <pc:docMk/>
            <pc:sldMk cId="1280089088" sldId="630"/>
            <ac:spMk id="34" creationId="{118DE3DB-7B24-D141-B018-EC218E707ED5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5" creationId="{C9A0A07D-8DA4-D24A-990F-A9B93DDCF262}"/>
          </ac:spMkLst>
        </pc:spChg>
        <pc:spChg chg="add mod">
          <ac:chgData name="Kulinich Bohdan" userId="48e65c9f34e137d0" providerId="LiveId" clId="{1526EFEE-57BC-174F-BE54-6F47845E5BDE}" dt="2021-12-11T16:27:49.022" v="2518" actId="1036"/>
          <ac:spMkLst>
            <pc:docMk/>
            <pc:sldMk cId="1280089088" sldId="630"/>
            <ac:spMk id="36" creationId="{8DD5DCE0-F74E-B341-8D47-1B1AAC82DF34}"/>
          </ac:spMkLst>
        </pc:spChg>
        <pc:spChg chg="add mod">
          <ac:chgData name="Kulinich Bohdan" userId="48e65c9f34e137d0" providerId="LiveId" clId="{1526EFEE-57BC-174F-BE54-6F47845E5BDE}" dt="2021-12-13T12:12:34.529" v="5378" actId="207"/>
          <ac:spMkLst>
            <pc:docMk/>
            <pc:sldMk cId="1280089088" sldId="630"/>
            <ac:spMk id="37" creationId="{600CF812-F10A-444D-9A50-D543BE94004A}"/>
          </ac:spMkLst>
        </pc:spChg>
        <pc:spChg chg="add mod">
          <ac:chgData name="Kulinich Bohdan" userId="48e65c9f34e137d0" providerId="LiveId" clId="{1526EFEE-57BC-174F-BE54-6F47845E5BDE}" dt="2021-12-11T19:08:32.210" v="3265" actId="1076"/>
          <ac:spMkLst>
            <pc:docMk/>
            <pc:sldMk cId="1280089088" sldId="630"/>
            <ac:spMk id="38" creationId="{1C8AF673-E3CB-F540-A940-11E27BECA650}"/>
          </ac:spMkLst>
        </pc:spChg>
        <pc:spChg chg="add del mod">
          <ac:chgData name="Kulinich Bohdan" userId="48e65c9f34e137d0" providerId="LiveId" clId="{1526EFEE-57BC-174F-BE54-6F47845E5BDE}" dt="2021-12-11T09:10:25.715" v="2461"/>
          <ac:spMkLst>
            <pc:docMk/>
            <pc:sldMk cId="1280089088" sldId="630"/>
            <ac:spMk id="40" creationId="{A25F166E-4D95-884E-8FC8-8CE39DD11847}"/>
          </ac:spMkLst>
        </pc:spChg>
        <pc:spChg chg="add mod">
          <ac:chgData name="Kulinich Bohdan" userId="48e65c9f34e137d0" providerId="LiveId" clId="{1526EFEE-57BC-174F-BE54-6F47845E5BDE}" dt="2021-12-11T16:27:41.836" v="2505" actId="1076"/>
          <ac:spMkLst>
            <pc:docMk/>
            <pc:sldMk cId="1280089088" sldId="630"/>
            <ac:spMk id="41" creationId="{AC7C574F-F37A-E643-B2DF-4C1CC9DE2434}"/>
          </ac:spMkLst>
        </pc:spChg>
        <pc:spChg chg="add mod">
          <ac:chgData name="Kulinich Bohdan" userId="48e65c9f34e137d0" providerId="LiveId" clId="{1526EFEE-57BC-174F-BE54-6F47845E5BDE}" dt="2021-12-13T12:12:29.659" v="5377" actId="207"/>
          <ac:spMkLst>
            <pc:docMk/>
            <pc:sldMk cId="1280089088" sldId="630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6:27:57.757" v="2520" actId="207"/>
          <ac:spMkLst>
            <pc:docMk/>
            <pc:sldMk cId="1280089088" sldId="630"/>
            <ac:spMk id="43" creationId="{464F291B-A61F-7D4E-9E29-F3781CD41B03}"/>
          </ac:spMkLst>
        </pc:spChg>
        <pc:spChg chg="add mod">
          <ac:chgData name="Kulinich Bohdan" userId="48e65c9f34e137d0" providerId="LiveId" clId="{1526EFEE-57BC-174F-BE54-6F47845E5BDE}" dt="2021-12-11T16:50:24.531" v="2674" actId="14100"/>
          <ac:spMkLst>
            <pc:docMk/>
            <pc:sldMk cId="1280089088" sldId="630"/>
            <ac:spMk id="44" creationId="{0B9E265A-3904-C644-9421-FCB6A722078D}"/>
          </ac:spMkLst>
        </pc:spChg>
        <pc:spChg chg="add mod">
          <ac:chgData name="Kulinich Bohdan" userId="48e65c9f34e137d0" providerId="LiveId" clId="{1526EFEE-57BC-174F-BE54-6F47845E5BDE}" dt="2021-12-11T16:33:32.122" v="2587" actId="20577"/>
          <ac:spMkLst>
            <pc:docMk/>
            <pc:sldMk cId="1280089088" sldId="630"/>
            <ac:spMk id="45" creationId="{52A07B10-7EAD-D94A-BF58-4528F61391CD}"/>
          </ac:spMkLst>
        </pc:spChg>
        <pc:spChg chg="add mod">
          <ac:chgData name="Kulinich Bohdan" userId="48e65c9f34e137d0" providerId="LiveId" clId="{1526EFEE-57BC-174F-BE54-6F47845E5BDE}" dt="2021-12-11T16:48:00.430" v="2592" actId="14100"/>
          <ac:spMkLst>
            <pc:docMk/>
            <pc:sldMk cId="1280089088" sldId="630"/>
            <ac:spMk id="47" creationId="{AA9C7508-95C6-BB4C-B9C6-8856C394ACD5}"/>
          </ac:spMkLst>
        </pc:spChg>
        <pc:spChg chg="add mod">
          <ac:chgData name="Kulinich Bohdan" userId="48e65c9f34e137d0" providerId="LiveId" clId="{1526EFEE-57BC-174F-BE54-6F47845E5BDE}" dt="2021-12-11T16:48:29.331" v="2603" actId="14100"/>
          <ac:spMkLst>
            <pc:docMk/>
            <pc:sldMk cId="1280089088" sldId="630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6:48:58.488" v="2612" actId="207"/>
          <ac:spMkLst>
            <pc:docMk/>
            <pc:sldMk cId="1280089088" sldId="630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7:56:07.374" v="2751" actId="20577"/>
          <ac:spMkLst>
            <pc:docMk/>
            <pc:sldMk cId="1280089088" sldId="630"/>
            <ac:spMk id="50" creationId="{9A86B6E4-3FC8-F744-9069-CF6F1F5058E2}"/>
          </ac:spMkLst>
        </pc:spChg>
        <pc:spChg chg="del">
          <ac:chgData name="Kulinich Bohdan" userId="48e65c9f34e137d0" providerId="LiveId" clId="{1526EFEE-57BC-174F-BE54-6F47845E5BDE}" dt="2021-12-10T17:10:31.438" v="2175" actId="478"/>
          <ac:spMkLst>
            <pc:docMk/>
            <pc:sldMk cId="1280089088" sldId="630"/>
            <ac:spMk id="71" creationId="{4B1FB9BF-02CC-FD4C-8F01-7D0FD748C6B9}"/>
          </ac:spMkLst>
        </pc:s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6:29:00.869" v="2530" actId="164"/>
          <ac:grpSpMkLst>
            <pc:docMk/>
            <pc:sldMk cId="1280089088" sldId="630"/>
            <ac:grpSpMk id="39" creationId="{7F668A7C-4570-F740-9483-5F1C49E4B854}"/>
          </ac:grpSpMkLst>
        </pc:grpChg>
        <pc:graphicFrameChg chg="del">
          <ac:chgData name="Kulinich Bohdan" userId="48e65c9f34e137d0" providerId="LiveId" clId="{1526EFEE-57BC-174F-BE54-6F47845E5BDE}" dt="2021-12-10T17:10:31.438" v="2175" actId="478"/>
          <ac:graphicFrameMkLst>
            <pc:docMk/>
            <pc:sldMk cId="1280089088" sldId="630"/>
            <ac:graphicFrameMk id="2" creationId="{DCA210BF-ACD6-E643-AE40-6840B3849457}"/>
          </ac:graphicFrameMkLst>
        </pc:graphicFrameChg>
        <pc:cxnChg chg="add mod">
          <ac:chgData name="Kulinich Bohdan" userId="48e65c9f34e137d0" providerId="LiveId" clId="{1526EFEE-57BC-174F-BE54-6F47845E5BDE}" dt="2021-12-10T17:11:49.722" v="2186" actId="14100"/>
          <ac:cxnSpMkLst>
            <pc:docMk/>
            <pc:sldMk cId="1280089088" sldId="630"/>
            <ac:cxnSpMk id="10" creationId="{27835A64-7CE9-834D-8DE2-9B012A559917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1" creationId="{27CBA0B4-5043-F44A-B9E7-86305D7014B1}"/>
          </ac:cxnSpMkLst>
        </pc:cxnChg>
        <pc:cxnChg chg="add mod">
          <ac:chgData name="Kulinich Bohdan" userId="48e65c9f34e137d0" providerId="LiveId" clId="{1526EFEE-57BC-174F-BE54-6F47845E5BDE}" dt="2021-12-10T17:10:54.215" v="2178" actId="164"/>
          <ac:cxnSpMkLst>
            <pc:docMk/>
            <pc:sldMk cId="1280089088" sldId="630"/>
            <ac:cxnSpMk id="12" creationId="{A9343A7B-890A-3941-9720-774356C9BA3D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7" creationId="{371D3C93-8504-F54F-847A-5DEFC128D11E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19" creationId="{3A971F32-A005-074E-990C-562892446B36}"/>
          </ac:cxnSpMkLst>
        </pc:cxnChg>
        <pc:cxnChg chg="add mod">
          <ac:chgData name="Kulinich Bohdan" userId="48e65c9f34e137d0" providerId="LiveId" clId="{1526EFEE-57BC-174F-BE54-6F47845E5BDE}" dt="2021-12-11T16:29:00.869" v="2530" actId="164"/>
          <ac:cxnSpMkLst>
            <pc:docMk/>
            <pc:sldMk cId="1280089088" sldId="630"/>
            <ac:cxnSpMk id="31" creationId="{8BCA7207-B176-F242-A9FD-5BFAA6BD8C12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3T12:12:47.264" v="5379" actId="207"/>
        <pc:sldMkLst>
          <pc:docMk/>
          <pc:sldMk cId="1977074714" sldId="631"/>
        </pc:sldMkLst>
        <pc:spChg chg="add mod">
          <ac:chgData name="Kulinich Bohdan" userId="48e65c9f34e137d0" providerId="LiveId" clId="{1526EFEE-57BC-174F-BE54-6F47845E5BDE}" dt="2021-12-11T18:42:30.684" v="2830" actId="208"/>
          <ac:spMkLst>
            <pc:docMk/>
            <pc:sldMk cId="1977074714" sldId="631"/>
            <ac:spMk id="2" creationId="{6ED7C0CF-74E4-9143-A760-D61DE350F11C}"/>
          </ac:spMkLst>
        </pc:spChg>
        <pc:spChg chg="mod">
          <ac:chgData name="Kulinich Bohdan" userId="48e65c9f34e137d0" providerId="LiveId" clId="{1526EFEE-57BC-174F-BE54-6F47845E5BDE}" dt="2021-12-12T16:01:35.082" v="4118" actId="20577"/>
          <ac:spMkLst>
            <pc:docMk/>
            <pc:sldMk cId="1977074714" sldId="631"/>
            <ac:spMk id="6" creationId="{C455324C-6A9E-440D-AAF7-47FB99AD2433}"/>
          </ac:spMkLst>
        </pc:spChg>
        <pc:spChg chg="mod topLvl">
          <ac:chgData name="Kulinich Bohdan" userId="48e65c9f34e137d0" providerId="LiveId" clId="{1526EFEE-57BC-174F-BE54-6F47845E5BDE}" dt="2021-12-11T18:41:42.651" v="2822" actId="208"/>
          <ac:spMkLst>
            <pc:docMk/>
            <pc:sldMk cId="1977074714" sldId="631"/>
            <ac:spMk id="14" creationId="{4C02E2B6-29FD-664E-9BCB-19CBB18F46E8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15" creationId="{B5B94286-960D-C446-B9AB-2F2A229DDDF5}"/>
          </ac:spMkLst>
        </pc:spChg>
        <pc:spChg chg="mod topLvl">
          <ac:chgData name="Kulinich Bohdan" userId="48e65c9f34e137d0" providerId="LiveId" clId="{1526EFEE-57BC-174F-BE54-6F47845E5BDE}" dt="2021-12-11T18:42:12.459" v="2826" actId="208"/>
          <ac:spMkLst>
            <pc:docMk/>
            <pc:sldMk cId="1977074714" sldId="631"/>
            <ac:spMk id="16" creationId="{D3C09199-FB56-5841-8CF5-DF0EFFF1BB9B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2" creationId="{DA6ED6B1-277C-434A-9A94-A6CA41ADE014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3" creationId="{6C80977C-A0E2-6A4C-B900-E109C19AD90A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4" creationId="{D998F313-BF49-574A-9B86-9DA1D11417B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5" creationId="{414D3460-EAE1-864C-A024-136D223BF4C7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6" creationId="{F6963DEA-DADC-1047-AD90-2A0CE4186A3F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7" creationId="{5D919440-E08C-3146-95BE-F63839406095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8" creationId="{81559E87-AC14-D74E-B011-1B0E35B0696E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29" creationId="{9A941A75-878B-9149-9339-68C55B7F4499}"/>
          </ac:spMkLst>
        </pc:spChg>
        <pc:spChg chg="mod topLvl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30" creationId="{AC4814B8-C8EA-4B42-921D-E569E3FE9908}"/>
          </ac:spMkLst>
        </pc:spChg>
        <pc:spChg chg="mod">
          <ac:chgData name="Kulinich Bohdan" userId="48e65c9f34e137d0" providerId="LiveId" clId="{1526EFEE-57BC-174F-BE54-6F47845E5BDE}" dt="2021-12-11T18:23:34.112" v="2778" actId="20577"/>
          <ac:spMkLst>
            <pc:docMk/>
            <pc:sldMk cId="1977074714" sldId="631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23:05.506" v="2769" actId="20577"/>
          <ac:spMkLst>
            <pc:docMk/>
            <pc:sldMk cId="1977074714" sldId="631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23:49.414" v="2781" actId="20577"/>
          <ac:spMkLst>
            <pc:docMk/>
            <pc:sldMk cId="1977074714" sldId="631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39:43.058" v="2804" actId="20577"/>
          <ac:spMkLst>
            <pc:docMk/>
            <pc:sldMk cId="1977074714" sldId="631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3T12:12:47.264" v="5379" actId="207"/>
          <ac:spMkLst>
            <pc:docMk/>
            <pc:sldMk cId="1977074714" sldId="631"/>
            <ac:spMk id="37" creationId="{600CF812-F10A-444D-9A50-D543BE94004A}"/>
          </ac:spMkLst>
        </pc:spChg>
        <pc:spChg chg="mod">
          <ac:chgData name="Kulinich Bohdan" userId="48e65c9f34e137d0" providerId="LiveId" clId="{1526EFEE-57BC-174F-BE54-6F47845E5BDE}" dt="2021-12-12T16:03:31.549" v="4120" actId="1076"/>
          <ac:spMkLst>
            <pc:docMk/>
            <pc:sldMk cId="1977074714" sldId="631"/>
            <ac:spMk id="38" creationId="{1C8AF673-E3CB-F540-A940-11E27BECA650}"/>
          </ac:spMkLst>
        </pc:spChg>
        <pc:spChg chg="mod">
          <ac:chgData name="Kulinich Bohdan" userId="48e65c9f34e137d0" providerId="LiveId" clId="{1526EFEE-57BC-174F-BE54-6F47845E5BDE}" dt="2021-12-11T18:54:30.679" v="2891" actId="20577"/>
          <ac:spMkLst>
            <pc:docMk/>
            <pc:sldMk cId="1977074714" sldId="631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23:25.568" v="2776" actId="207"/>
          <ac:spMkLst>
            <pc:docMk/>
            <pc:sldMk cId="1977074714" sldId="631"/>
            <ac:spMk id="42" creationId="{C8652E1E-CFF5-CE45-832F-E70E530DFA2A}"/>
          </ac:spMkLst>
        </pc:spChg>
        <pc:spChg chg="del">
          <ac:chgData name="Kulinich Bohdan" userId="48e65c9f34e137d0" providerId="LiveId" clId="{1526EFEE-57BC-174F-BE54-6F47845E5BDE}" dt="2021-12-11T18:23:21.118" v="2775" actId="478"/>
          <ac:spMkLst>
            <pc:docMk/>
            <pc:sldMk cId="1977074714" sldId="631"/>
            <ac:spMk id="43" creationId="{464F291B-A61F-7D4E-9E29-F3781CD41B03}"/>
          </ac:spMkLst>
        </pc:spChg>
        <pc:spChg chg="mod">
          <ac:chgData name="Kulinich Bohdan" userId="48e65c9f34e137d0" providerId="LiveId" clId="{1526EFEE-57BC-174F-BE54-6F47845E5BDE}" dt="2021-12-11T18:24:14.620" v="2787" actId="20577"/>
          <ac:spMkLst>
            <pc:docMk/>
            <pc:sldMk cId="1977074714" sldId="631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24:20.774" v="2789" actId="20577"/>
          <ac:spMkLst>
            <pc:docMk/>
            <pc:sldMk cId="1977074714" sldId="631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39:09.561" v="2803" actId="207"/>
          <ac:spMkLst>
            <pc:docMk/>
            <pc:sldMk cId="1977074714" sldId="631"/>
            <ac:spMk id="48" creationId="{D5A03EC7-D307-2449-AD36-DD8229E7DDE8}"/>
          </ac:spMkLst>
        </pc:spChg>
        <pc:spChg chg="del">
          <ac:chgData name="Kulinich Bohdan" userId="48e65c9f34e137d0" providerId="LiveId" clId="{1526EFEE-57BC-174F-BE54-6F47845E5BDE}" dt="2021-12-11T18:39:04.474" v="2802" actId="478"/>
          <ac:spMkLst>
            <pc:docMk/>
            <pc:sldMk cId="1977074714" sldId="631"/>
            <ac:spMk id="49" creationId="{0A73C25C-4B27-2E46-9DCF-CE9B7734608F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0" creationId="{A91D20D1-EFF1-F341-85E9-F48F8E0321DB}"/>
          </ac:spMkLst>
        </pc:spChg>
        <pc:spChg chg="add mod">
          <ac:chgData name="Kulinich Bohdan" userId="48e65c9f34e137d0" providerId="LiveId" clId="{1526EFEE-57BC-174F-BE54-6F47845E5BDE}" dt="2021-12-11T18:39:57.724" v="2807" actId="164"/>
          <ac:spMkLst>
            <pc:docMk/>
            <pc:sldMk cId="1977074714" sldId="631"/>
            <ac:spMk id="51" creationId="{A1E94A94-9263-4945-803A-654B2A90E6DB}"/>
          </ac:spMkLst>
        </pc:spChg>
        <pc:grpChg chg="del mod topLvl">
          <ac:chgData name="Kulinich Bohdan" userId="48e65c9f34e137d0" providerId="LiveId" clId="{1526EFEE-57BC-174F-BE54-6F47845E5BDE}" dt="2021-12-11T16:57:33.409" v="2686" actId="478"/>
          <ac:grpSpMkLst>
            <pc:docMk/>
            <pc:sldMk cId="1977074714" sldId="631"/>
            <ac:grpSpMk id="7" creationId="{0EA98C4B-E14A-9144-ADA5-48B13E093665}"/>
          </ac:grpSpMkLst>
        </pc:grpChg>
        <pc:grpChg chg="add mod">
          <ac:chgData name="Kulinich Bohdan" userId="48e65c9f34e137d0" providerId="LiveId" clId="{1526EFEE-57BC-174F-BE54-6F47845E5BDE}" dt="2021-12-11T18:39:57.724" v="2807" actId="164"/>
          <ac:grpSpMkLst>
            <pc:docMk/>
            <pc:sldMk cId="1977074714" sldId="631"/>
            <ac:grpSpMk id="20" creationId="{CC59AAA0-9A67-7845-8032-4AB532116D8F}"/>
          </ac:grpSpMkLst>
        </pc:grpChg>
        <pc:grpChg chg="del">
          <ac:chgData name="Kulinich Bohdan" userId="48e65c9f34e137d0" providerId="LiveId" clId="{1526EFEE-57BC-174F-BE54-6F47845E5BDE}" dt="2021-12-11T16:57:21.624" v="2683" actId="165"/>
          <ac:grpSpMkLst>
            <pc:docMk/>
            <pc:sldMk cId="1977074714" sldId="631"/>
            <ac:grpSpMk id="39" creationId="{7F668A7C-4570-F740-9483-5F1C49E4B854}"/>
          </ac:grpSpMkLst>
        </pc:grp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0" creationId="{27835A64-7CE9-834D-8DE2-9B012A559917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1" creationId="{27CBA0B4-5043-F44A-B9E7-86305D7014B1}"/>
          </ac:cxnSpMkLst>
        </pc:cxnChg>
        <pc:cxnChg chg="mod">
          <ac:chgData name="Kulinich Bohdan" userId="48e65c9f34e137d0" providerId="LiveId" clId="{1526EFEE-57BC-174F-BE54-6F47845E5BDE}" dt="2021-12-11T16:57:21.624" v="2683" actId="165"/>
          <ac:cxnSpMkLst>
            <pc:docMk/>
            <pc:sldMk cId="1977074714" sldId="631"/>
            <ac:cxnSpMk id="12" creationId="{A9343A7B-890A-3941-9720-774356C9BA3D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7" creationId="{371D3C93-8504-F54F-847A-5DEFC128D11E}"/>
          </ac:cxnSpMkLst>
        </pc:cxnChg>
        <pc:cxnChg chg="mod topLvl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19" creationId="{3A971F32-A005-074E-990C-562892446B36}"/>
          </ac:cxnSpMkLst>
        </pc:cxnChg>
        <pc:cxnChg chg="del mod topLvl">
          <ac:chgData name="Kulinich Bohdan" userId="48e65c9f34e137d0" providerId="LiveId" clId="{1526EFEE-57BC-174F-BE54-6F47845E5BDE}" dt="2021-12-11T16:57:38.822" v="2687" actId="478"/>
          <ac:cxnSpMkLst>
            <pc:docMk/>
            <pc:sldMk cId="1977074714" sldId="631"/>
            <ac:cxnSpMk id="31" creationId="{8BCA7207-B176-F242-A9FD-5BFAA6BD8C12}"/>
          </ac:cxnSpMkLst>
        </pc:cxnChg>
        <pc:cxnChg chg="add mod">
          <ac:chgData name="Kulinich Bohdan" userId="48e65c9f34e137d0" providerId="LiveId" clId="{1526EFEE-57BC-174F-BE54-6F47845E5BDE}" dt="2021-12-11T18:39:57.724" v="2807" actId="164"/>
          <ac:cxnSpMkLst>
            <pc:docMk/>
            <pc:sldMk cId="1977074714" sldId="631"/>
            <ac:cxnSpMk id="52" creationId="{1A621521-2613-154B-8A08-9E2D7960E9F3}"/>
          </ac:cxnSpMkLst>
        </pc:cxnChg>
        <pc:cxnChg chg="add del mod">
          <ac:chgData name="Kulinich Bohdan" userId="48e65c9f34e137d0" providerId="LiveId" clId="{1526EFEE-57BC-174F-BE54-6F47845E5BDE}" dt="2021-12-11T18:40:39.428" v="2813"/>
          <ac:cxnSpMkLst>
            <pc:docMk/>
            <pc:sldMk cId="1977074714" sldId="631"/>
            <ac:cxnSpMk id="53" creationId="{1137D5CA-2794-244B-860C-D536F93B0C9A}"/>
          </ac:cxnSpMkLst>
        </pc:cxnChg>
      </pc:sldChg>
      <pc:sldChg chg="addSp delSp modSp add mod delAnim modAnim">
        <pc:chgData name="Kulinich Bohdan" userId="48e65c9f34e137d0" providerId="LiveId" clId="{1526EFEE-57BC-174F-BE54-6F47845E5BDE}" dt="2021-12-11T19:05:00.455" v="3172"/>
        <pc:sldMkLst>
          <pc:docMk/>
          <pc:sldMk cId="1684171514" sldId="632"/>
        </pc:sldMkLst>
        <pc:spChg chg="mod">
          <ac:chgData name="Kulinich Bohdan" userId="48e65c9f34e137d0" providerId="LiveId" clId="{1526EFEE-57BC-174F-BE54-6F47845E5BDE}" dt="2021-12-11T18:55:41.649" v="2897" actId="20577"/>
          <ac:spMkLst>
            <pc:docMk/>
            <pc:sldMk cId="1684171514" sldId="632"/>
            <ac:spMk id="32" creationId="{8DA9660A-5299-B24C-AD51-A21E992C68BE}"/>
          </ac:spMkLst>
        </pc:spChg>
        <pc:spChg chg="mod">
          <ac:chgData name="Kulinich Bohdan" userId="48e65c9f34e137d0" providerId="LiveId" clId="{1526EFEE-57BC-174F-BE54-6F47845E5BDE}" dt="2021-12-11T18:54:12.737" v="2887" actId="20577"/>
          <ac:spMkLst>
            <pc:docMk/>
            <pc:sldMk cId="1684171514" sldId="632"/>
            <ac:spMk id="34" creationId="{118DE3DB-7B24-D141-B018-EC218E707ED5}"/>
          </ac:spMkLst>
        </pc:spChg>
        <pc:spChg chg="mod">
          <ac:chgData name="Kulinich Bohdan" userId="48e65c9f34e137d0" providerId="LiveId" clId="{1526EFEE-57BC-174F-BE54-6F47845E5BDE}" dt="2021-12-11T18:55:53.520" v="2902" actId="20577"/>
          <ac:spMkLst>
            <pc:docMk/>
            <pc:sldMk cId="1684171514" sldId="632"/>
            <ac:spMk id="35" creationId="{C9A0A07D-8DA4-D24A-990F-A9B93DDCF262}"/>
          </ac:spMkLst>
        </pc:spChg>
        <pc:spChg chg="mod">
          <ac:chgData name="Kulinich Bohdan" userId="48e65c9f34e137d0" providerId="LiveId" clId="{1526EFEE-57BC-174F-BE54-6F47845E5BDE}" dt="2021-12-11T18:56:01.126" v="2903" actId="20577"/>
          <ac:spMkLst>
            <pc:docMk/>
            <pc:sldMk cId="1684171514" sldId="632"/>
            <ac:spMk id="36" creationId="{8DD5DCE0-F74E-B341-8D47-1B1AAC82DF34}"/>
          </ac:spMkLst>
        </pc:spChg>
        <pc:spChg chg="mod">
          <ac:chgData name="Kulinich Bohdan" userId="48e65c9f34e137d0" providerId="LiveId" clId="{1526EFEE-57BC-174F-BE54-6F47845E5BDE}" dt="2021-12-11T18:56:29.411" v="2911" actId="207"/>
          <ac:spMkLst>
            <pc:docMk/>
            <pc:sldMk cId="1684171514" sldId="632"/>
            <ac:spMk id="37" creationId="{600CF812-F10A-444D-9A50-D543BE94004A}"/>
          </ac:spMkLst>
        </pc:spChg>
        <pc:spChg chg="del mod">
          <ac:chgData name="Kulinich Bohdan" userId="48e65c9f34e137d0" providerId="LiveId" clId="{1526EFEE-57BC-174F-BE54-6F47845E5BDE}" dt="2021-12-11T18:56:21.209" v="2908" actId="478"/>
          <ac:spMkLst>
            <pc:docMk/>
            <pc:sldMk cId="1684171514" sldId="632"/>
            <ac:spMk id="38" creationId="{1C8AF673-E3CB-F540-A940-11E27BECA65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39" creationId="{73208BCC-6096-9346-8E5F-D42569C95EC5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0" creationId="{C6F94B3E-3529-FF42-8722-3F836282FE3D}"/>
          </ac:spMkLst>
        </pc:spChg>
        <pc:spChg chg="mod">
          <ac:chgData name="Kulinich Bohdan" userId="48e65c9f34e137d0" providerId="LiveId" clId="{1526EFEE-57BC-174F-BE54-6F47845E5BDE}" dt="2021-12-11T18:55:30.301" v="2893" actId="20577"/>
          <ac:spMkLst>
            <pc:docMk/>
            <pc:sldMk cId="1684171514" sldId="632"/>
            <ac:spMk id="41" creationId="{AC7C574F-F37A-E643-B2DF-4C1CC9DE2434}"/>
          </ac:spMkLst>
        </pc:spChg>
        <pc:spChg chg="mod">
          <ac:chgData name="Kulinich Bohdan" userId="48e65c9f34e137d0" providerId="LiveId" clId="{1526EFEE-57BC-174F-BE54-6F47845E5BDE}" dt="2021-12-11T18:55:32.664" v="2894" actId="20577"/>
          <ac:spMkLst>
            <pc:docMk/>
            <pc:sldMk cId="1684171514" sldId="632"/>
            <ac:spMk id="42" creationId="{C8652E1E-CFF5-CE45-832F-E70E530DFA2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3" creationId="{4E9B7BF2-97EE-FA42-81A8-5F812689873E}"/>
          </ac:spMkLst>
        </pc:spChg>
        <pc:spChg chg="mod">
          <ac:chgData name="Kulinich Bohdan" userId="48e65c9f34e137d0" providerId="LiveId" clId="{1526EFEE-57BC-174F-BE54-6F47845E5BDE}" dt="2021-12-11T18:56:43.249" v="2912" actId="20577"/>
          <ac:spMkLst>
            <pc:docMk/>
            <pc:sldMk cId="1684171514" sldId="632"/>
            <ac:spMk id="45" creationId="{52A07B10-7EAD-D94A-BF58-4528F61391CD}"/>
          </ac:spMkLst>
        </pc:spChg>
        <pc:spChg chg="mod">
          <ac:chgData name="Kulinich Bohdan" userId="48e65c9f34e137d0" providerId="LiveId" clId="{1526EFEE-57BC-174F-BE54-6F47845E5BDE}" dt="2021-12-11T18:56:48.808" v="2914" actId="20577"/>
          <ac:spMkLst>
            <pc:docMk/>
            <pc:sldMk cId="1684171514" sldId="632"/>
            <ac:spMk id="47" creationId="{AA9C7508-95C6-BB4C-B9C6-8856C394ACD5}"/>
          </ac:spMkLst>
        </pc:spChg>
        <pc:spChg chg="mod">
          <ac:chgData name="Kulinich Bohdan" userId="48e65c9f34e137d0" providerId="LiveId" clId="{1526EFEE-57BC-174F-BE54-6F47845E5BDE}" dt="2021-12-11T18:57:05.512" v="2918" actId="20577"/>
          <ac:spMkLst>
            <pc:docMk/>
            <pc:sldMk cId="1684171514" sldId="632"/>
            <ac:spMk id="48" creationId="{D5A03EC7-D307-2449-AD36-DD8229E7DDE8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49" creationId="{E9FE6568-CC55-C549-8F81-86BD3EC47DD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2" creationId="{C334A7E2-CF59-134D-95E0-D5BDAB5D219E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3" creationId="{395C9ECC-9E66-434C-85DE-E1D67CF444B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4" creationId="{0528BEAE-332D-C24F-B335-67741A798323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5" creationId="{AB5444E0-0276-F545-8520-C14A033904AD}"/>
          </ac:spMkLst>
        </pc:spChg>
        <pc:spChg chg="add del mod">
          <ac:chgData name="Kulinich Bohdan" userId="48e65c9f34e137d0" providerId="LiveId" clId="{1526EFEE-57BC-174F-BE54-6F47845E5BDE}" dt="2021-12-11T18:44:08.316" v="2836" actId="478"/>
          <ac:spMkLst>
            <pc:docMk/>
            <pc:sldMk cId="1684171514" sldId="632"/>
            <ac:spMk id="66" creationId="{A070E1E1-F4DD-4D4B-888D-553D67A0F6FC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7" creationId="{299018A7-8FDE-AD44-AB77-528142016B8F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8" creationId="{745A9E57-ADBC-DD45-886C-533C4C49806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69" creationId="{ADA297A2-56A5-284A-AC68-EACA1452AF30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3" creationId="{63A4F3C3-2B38-A149-AA86-7C9DAF6C9E47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4" creationId="{C6C5CAAF-AA67-6141-884C-1BD310BAB8CD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75" creationId="{88C3697F-BD95-2944-8012-B36DFA4C8146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0" creationId="{D9B4E65D-AA11-D547-9B73-8AF5030A2F4A}"/>
          </ac:spMkLst>
        </pc:spChg>
        <pc:spChg chg="add mod">
          <ac:chgData name="Kulinich Bohdan" userId="48e65c9f34e137d0" providerId="LiveId" clId="{1526EFEE-57BC-174F-BE54-6F47845E5BDE}" dt="2021-12-11T18:44:51.651" v="2879" actId="164"/>
          <ac:spMkLst>
            <pc:docMk/>
            <pc:sldMk cId="1684171514" sldId="632"/>
            <ac:spMk id="81" creationId="{485C9C0D-B27D-E447-84BC-C0DA4EF36EA7}"/>
          </ac:spMkLst>
        </pc:spChg>
        <pc:spChg chg="add mod">
          <ac:chgData name="Kulinich Bohdan" userId="48e65c9f34e137d0" providerId="LiveId" clId="{1526EFEE-57BC-174F-BE54-6F47845E5BDE}" dt="2021-12-11T19:04:43.467" v="3168" actId="14100"/>
          <ac:spMkLst>
            <pc:docMk/>
            <pc:sldMk cId="1684171514" sldId="632"/>
            <ac:spMk id="82" creationId="{C4E968C6-BD64-2648-AB35-5BDC8AF3C4F0}"/>
          </ac:spMkLst>
        </pc:spChg>
        <pc:grpChg chg="add mod">
          <ac:chgData name="Kulinich Bohdan" userId="48e65c9f34e137d0" providerId="LiveId" clId="{1526EFEE-57BC-174F-BE54-6F47845E5BDE}" dt="2021-12-11T18:44:55.267" v="2881" actId="1076"/>
          <ac:grpSpMkLst>
            <pc:docMk/>
            <pc:sldMk cId="1684171514" sldId="632"/>
            <ac:grpSpMk id="7" creationId="{4A704ED2-36A0-4D48-8FAD-F33EAAF8D6C9}"/>
          </ac:grpSpMkLst>
        </pc:grpChg>
        <pc:grpChg chg="del">
          <ac:chgData name="Kulinich Bohdan" userId="48e65c9f34e137d0" providerId="LiveId" clId="{1526EFEE-57BC-174F-BE54-6F47845E5BDE}" dt="2021-12-11T18:41:16.873" v="2815" actId="478"/>
          <ac:grpSpMkLst>
            <pc:docMk/>
            <pc:sldMk cId="1684171514" sldId="632"/>
            <ac:grpSpMk id="20" creationId="{CC59AAA0-9A67-7845-8032-4AB532116D8F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53" creationId="{70DC371B-4039-C34E-96BE-10F22FFCDC05}"/>
          </ac:grpSpMkLst>
        </pc:grpChg>
        <pc:grpChg chg="add mod">
          <ac:chgData name="Kulinich Bohdan" userId="48e65c9f34e137d0" providerId="LiveId" clId="{1526EFEE-57BC-174F-BE54-6F47845E5BDE}" dt="2021-12-11T18:44:51.651" v="2879" actId="164"/>
          <ac:grpSpMkLst>
            <pc:docMk/>
            <pc:sldMk cId="1684171514" sldId="632"/>
            <ac:grpSpMk id="70" creationId="{75C20371-2304-B348-BCE5-E9E52B6F0F00}"/>
          </ac:grpSpMkLst>
        </pc:grpChg>
        <pc:picChg chg="add mod">
          <ac:chgData name="Kulinich Bohdan" userId="48e65c9f34e137d0" providerId="LiveId" clId="{1526EFEE-57BC-174F-BE54-6F47845E5BDE}" dt="2021-12-11T19:02:35.470" v="2919"/>
          <ac:picMkLst>
            <pc:docMk/>
            <pc:sldMk cId="1684171514" sldId="632"/>
            <ac:picMk id="83" creationId="{55F940B7-A693-1B4A-AD5C-F5CA70CB50FD}"/>
          </ac:picMkLst>
        </pc:pic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4" creationId="{2F4F436A-FD4D-B546-A504-0C21E997EBC2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5" creationId="{6C68F480-D8B9-584E-BEB9-3828DEF6C64B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6" creationId="{89F90059-3188-AC4E-ACC4-3EF2FF89974C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7" creationId="{A576313D-1E87-0148-A018-A19E469C44C6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8" creationId="{760B7649-4AE3-9845-AEED-221D793AA808}"/>
          </ac:cxnSpMkLst>
        </pc:cxnChg>
        <pc:cxnChg chg="mod">
          <ac:chgData name="Kulinich Bohdan" userId="48e65c9f34e137d0" providerId="LiveId" clId="{1526EFEE-57BC-174F-BE54-6F47845E5BDE}" dt="2021-12-11T18:42:36.288" v="2831" actId="208"/>
          <ac:cxnSpMkLst>
            <pc:docMk/>
            <pc:sldMk cId="1684171514" sldId="632"/>
            <ac:cxnSpMk id="59" creationId="{023389BB-5D8A-7048-BA80-95DFC208F54A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0" creationId="{B673074B-A5DF-B149-B6AE-044E24CA801F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61" creationId="{A888321E-37E2-DE4D-BBC8-DB7DC3474EE3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1" creationId="{1BA402B8-9E6A-DE40-8B85-A594E5C88212}"/>
          </ac:cxnSpMkLst>
        </pc:cxnChg>
        <pc:cxnChg chg="mod">
          <ac:chgData name="Kulinich Bohdan" userId="48e65c9f34e137d0" providerId="LiveId" clId="{1526EFEE-57BC-174F-BE54-6F47845E5BDE}" dt="2021-12-11T18:41:17.303" v="2816"/>
          <ac:cxnSpMkLst>
            <pc:docMk/>
            <pc:sldMk cId="1684171514" sldId="632"/>
            <ac:cxnSpMk id="72" creationId="{4A0D5F5B-4321-224F-80FA-BABD89998B25}"/>
          </ac:cxnSpMkLst>
        </pc:cxnChg>
        <pc:cxnChg chg="add del mod">
          <ac:chgData name="Kulinich Bohdan" userId="48e65c9f34e137d0" providerId="LiveId" clId="{1526EFEE-57BC-174F-BE54-6F47845E5BDE}" dt="2021-12-11T18:41:31.304" v="2820" actId="478"/>
          <ac:cxnSpMkLst>
            <pc:docMk/>
            <pc:sldMk cId="1684171514" sldId="632"/>
            <ac:cxnSpMk id="76" creationId="{5356D29F-3CA1-6D44-8AA4-0417D6E54CF2}"/>
          </ac:cxnSpMkLst>
        </pc:cxnChg>
        <pc:cxnChg chg="add mod">
          <ac:chgData name="Kulinich Bohdan" userId="48e65c9f34e137d0" providerId="LiveId" clId="{1526EFEE-57BC-174F-BE54-6F47845E5BDE}" dt="2021-12-11T18:44:51.651" v="2879" actId="164"/>
          <ac:cxnSpMkLst>
            <pc:docMk/>
            <pc:sldMk cId="1684171514" sldId="632"/>
            <ac:cxnSpMk id="77" creationId="{77302676-115A-9E42-9FEC-112DA8D1BA78}"/>
          </ac:cxnSpMkLst>
        </pc:cxnChg>
        <pc:cxnChg chg="add del mod">
          <ac:chgData name="Kulinich Bohdan" userId="48e65c9f34e137d0" providerId="LiveId" clId="{1526EFEE-57BC-174F-BE54-6F47845E5BDE}" dt="2021-12-11T18:41:32.332" v="2821" actId="478"/>
          <ac:cxnSpMkLst>
            <pc:docMk/>
            <pc:sldMk cId="1684171514" sldId="632"/>
            <ac:cxnSpMk id="78" creationId="{7A1FE491-A1A7-964A-938D-3F52CAE6B4B6}"/>
          </ac:cxnSpMkLst>
        </pc:cxnChg>
        <pc:cxnChg chg="add del mod">
          <ac:chgData name="Kulinich Bohdan" userId="48e65c9f34e137d0" providerId="LiveId" clId="{1526EFEE-57BC-174F-BE54-6F47845E5BDE}" dt="2021-12-11T18:41:29.797" v="2819" actId="478"/>
          <ac:cxnSpMkLst>
            <pc:docMk/>
            <pc:sldMk cId="1684171514" sldId="632"/>
            <ac:cxnSpMk id="79" creationId="{8F5D5334-5DD3-4748-96E0-77CC7F2F8E77}"/>
          </ac:cxnSpMkLst>
        </pc:cxnChg>
      </pc:sldChg>
      <pc:sldChg chg="modSp add mod">
        <pc:chgData name="Kulinich Bohdan" userId="48e65c9f34e137d0" providerId="LiveId" clId="{1526EFEE-57BC-174F-BE54-6F47845E5BDE}" dt="2021-12-12T19:35:22.427" v="4142"/>
        <pc:sldMkLst>
          <pc:docMk/>
          <pc:sldMk cId="3970469480" sldId="633"/>
        </pc:sldMkLst>
        <pc:spChg chg="mod">
          <ac:chgData name="Kulinich Bohdan" userId="48e65c9f34e137d0" providerId="LiveId" clId="{1526EFEE-57BC-174F-BE54-6F47845E5BDE}" dt="2021-12-11T19:07:19.740" v="3256" actId="790"/>
          <ac:spMkLst>
            <pc:docMk/>
            <pc:sldMk cId="3970469480" sldId="633"/>
            <ac:spMk id="71" creationId="{4B1FB9BF-02CC-FD4C-8F01-7D0FD748C6B9}"/>
          </ac:spMkLst>
        </pc:spChg>
        <pc:graphicFrameChg chg="mod modGraphic">
          <ac:chgData name="Kulinich Bohdan" userId="48e65c9f34e137d0" providerId="LiveId" clId="{1526EFEE-57BC-174F-BE54-6F47845E5BDE}" dt="2021-12-12T19:35:22.427" v="4142"/>
          <ac:graphicFrameMkLst>
            <pc:docMk/>
            <pc:sldMk cId="3970469480" sldId="633"/>
            <ac:graphicFrameMk id="2" creationId="{DCA210BF-ACD6-E643-AE40-6840B3849457}"/>
          </ac:graphicFrameMkLst>
        </pc:graphicFrameChg>
      </pc:sldChg>
      <pc:sldChg chg="addSp delSp modSp add mod delAnim modAnim">
        <pc:chgData name="Kulinich Bohdan" userId="48e65c9f34e137d0" providerId="LiveId" clId="{1526EFEE-57BC-174F-BE54-6F47845E5BDE}" dt="2021-12-12T19:24:49.886" v="4122" actId="20577"/>
        <pc:sldMkLst>
          <pc:docMk/>
          <pc:sldMk cId="2772361033" sldId="634"/>
        </pc:sldMkLst>
        <pc:spChg chg="mod">
          <ac:chgData name="Kulinich Bohdan" userId="48e65c9f34e137d0" providerId="LiveId" clId="{1526EFEE-57BC-174F-BE54-6F47845E5BDE}" dt="2021-12-12T11:11:45.795" v="3644" actId="20577"/>
          <ac:spMkLst>
            <pc:docMk/>
            <pc:sldMk cId="2772361033" sldId="634"/>
            <ac:spMk id="12" creationId="{97485A41-1798-4E95-BC09-FD81F2E9BF93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21" creationId="{9A41211C-D71B-D04B-89BA-4D10C7ACAD97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33" creationId="{2786CB67-43C9-7A46-A93F-65FB2594F61D}"/>
          </ac:spMkLst>
        </pc:spChg>
        <pc:spChg chg="del mod topLvl">
          <ac:chgData name="Kulinich Bohdan" userId="48e65c9f34e137d0" providerId="LiveId" clId="{1526EFEE-57BC-174F-BE54-6F47845E5BDE}" dt="2021-12-12T11:13:36.234" v="3671" actId="478"/>
          <ac:spMkLst>
            <pc:docMk/>
            <pc:sldMk cId="2772361033" sldId="634"/>
            <ac:spMk id="36" creationId="{AA031D91-9509-5044-AE98-F11B676C712F}"/>
          </ac:spMkLst>
        </pc:spChg>
        <pc:spChg chg="del mod topLvl">
          <ac:chgData name="Kulinich Bohdan" userId="48e65c9f34e137d0" providerId="LiveId" clId="{1526EFEE-57BC-174F-BE54-6F47845E5BDE}" dt="2021-12-12T11:13:35.307" v="3670" actId="478"/>
          <ac:spMkLst>
            <pc:docMk/>
            <pc:sldMk cId="2772361033" sldId="634"/>
            <ac:spMk id="37" creationId="{77298192-5BA6-0742-B494-86D486A54248}"/>
          </ac:spMkLst>
        </pc:spChg>
        <pc:spChg chg="del mod topLvl">
          <ac:chgData name="Kulinich Bohdan" userId="48e65c9f34e137d0" providerId="LiveId" clId="{1526EFEE-57BC-174F-BE54-6F47845E5BDE}" dt="2021-12-12T11:13:40.184" v="3673" actId="478"/>
          <ac:spMkLst>
            <pc:docMk/>
            <pc:sldMk cId="2772361033" sldId="634"/>
            <ac:spMk id="38" creationId="{B509443D-D8C4-4D43-B18D-D6D484AB388D}"/>
          </ac:spMkLst>
        </pc:spChg>
        <pc:spChg chg="del mod topLvl">
          <ac:chgData name="Kulinich Bohdan" userId="48e65c9f34e137d0" providerId="LiveId" clId="{1526EFEE-57BC-174F-BE54-6F47845E5BDE}" dt="2021-12-12T11:13:29.710" v="3668" actId="478"/>
          <ac:spMkLst>
            <pc:docMk/>
            <pc:sldMk cId="2772361033" sldId="634"/>
            <ac:spMk id="39" creationId="{5C1B0BD4-8732-5442-9FD3-F36205836C7C}"/>
          </ac:spMkLst>
        </pc:spChg>
        <pc:spChg chg="del mod topLvl">
          <ac:chgData name="Kulinich Bohdan" userId="48e65c9f34e137d0" providerId="LiveId" clId="{1526EFEE-57BC-174F-BE54-6F47845E5BDE}" dt="2021-12-12T11:13:28.632" v="3667" actId="478"/>
          <ac:spMkLst>
            <pc:docMk/>
            <pc:sldMk cId="2772361033" sldId="634"/>
            <ac:spMk id="40" creationId="{4C050BC3-632E-3B42-ADC7-10006B4E5118}"/>
          </ac:spMkLst>
        </pc:spChg>
        <pc:spChg chg="del mod topLvl">
          <ac:chgData name="Kulinich Bohdan" userId="48e65c9f34e137d0" providerId="LiveId" clId="{1526EFEE-57BC-174F-BE54-6F47845E5BDE}" dt="2021-12-12T11:13:21.798" v="3664" actId="478"/>
          <ac:spMkLst>
            <pc:docMk/>
            <pc:sldMk cId="2772361033" sldId="634"/>
            <ac:spMk id="41" creationId="{03B984A0-9E1B-DE45-BD73-69DE2913AB67}"/>
          </ac:spMkLst>
        </pc:spChg>
        <pc:spChg chg="del mod topLvl">
          <ac:chgData name="Kulinich Bohdan" userId="48e65c9f34e137d0" providerId="LiveId" clId="{1526EFEE-57BC-174F-BE54-6F47845E5BDE}" dt="2021-12-12T11:13:41.340" v="3674" actId="478"/>
          <ac:spMkLst>
            <pc:docMk/>
            <pc:sldMk cId="2772361033" sldId="634"/>
            <ac:spMk id="42" creationId="{9D9C6DE3-AAE3-BD4D-8C09-AD21E66C610B}"/>
          </ac:spMkLst>
        </pc:spChg>
        <pc:spChg chg="del mod topLvl">
          <ac:chgData name="Kulinich Bohdan" userId="48e65c9f34e137d0" providerId="LiveId" clId="{1526EFEE-57BC-174F-BE54-6F47845E5BDE}" dt="2021-12-12T11:13:39.188" v="3672" actId="478"/>
          <ac:spMkLst>
            <pc:docMk/>
            <pc:sldMk cId="2772361033" sldId="634"/>
            <ac:spMk id="43" creationId="{A030FC63-2290-4C45-A863-75F19E49EA3F}"/>
          </ac:spMkLst>
        </pc:spChg>
        <pc:spChg chg="del mod topLvl">
          <ac:chgData name="Kulinich Bohdan" userId="48e65c9f34e137d0" providerId="LiveId" clId="{1526EFEE-57BC-174F-BE54-6F47845E5BDE}" dt="2021-12-12T11:13:31.153" v="3669" actId="478"/>
          <ac:spMkLst>
            <pc:docMk/>
            <pc:sldMk cId="2772361033" sldId="634"/>
            <ac:spMk id="44" creationId="{F822EB98-9502-424A-98EC-3C635FB47DDB}"/>
          </ac:spMkLst>
        </pc:spChg>
        <pc:spChg chg="del mod topLvl">
          <ac:chgData name="Kulinich Bohdan" userId="48e65c9f34e137d0" providerId="LiveId" clId="{1526EFEE-57BC-174F-BE54-6F47845E5BDE}" dt="2021-12-12T11:13:26.858" v="3666" actId="478"/>
          <ac:spMkLst>
            <pc:docMk/>
            <pc:sldMk cId="2772361033" sldId="634"/>
            <ac:spMk id="45" creationId="{F43405F8-8380-0043-AA20-1EE4A209A094}"/>
          </ac:spMkLst>
        </pc:spChg>
        <pc:spChg chg="del mod topLvl">
          <ac:chgData name="Kulinich Bohdan" userId="48e65c9f34e137d0" providerId="LiveId" clId="{1526EFEE-57BC-174F-BE54-6F47845E5BDE}" dt="2021-12-12T11:13:44.360" v="3676" actId="478"/>
          <ac:spMkLst>
            <pc:docMk/>
            <pc:sldMk cId="2772361033" sldId="634"/>
            <ac:spMk id="46" creationId="{403F2E4E-C1A3-B54E-94F0-E271FCF8246C}"/>
          </ac:spMkLst>
        </pc:spChg>
        <pc:spChg chg="del mod topLvl">
          <ac:chgData name="Kulinich Bohdan" userId="48e65c9f34e137d0" providerId="LiveId" clId="{1526EFEE-57BC-174F-BE54-6F47845E5BDE}" dt="2021-12-12T11:13:42.640" v="3675" actId="478"/>
          <ac:spMkLst>
            <pc:docMk/>
            <pc:sldMk cId="2772361033" sldId="634"/>
            <ac:spMk id="47" creationId="{76E914AA-9DDC-C94A-9023-1218E92AAAE1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2" creationId="{33E3A21E-3CFF-4D48-8048-0FB7871A4342}"/>
          </ac:spMkLst>
        </pc:spChg>
        <pc:spChg chg="add del mod">
          <ac:chgData name="Kulinich Bohdan" userId="48e65c9f34e137d0" providerId="LiveId" clId="{1526EFEE-57BC-174F-BE54-6F47845E5BDE}" dt="2021-12-12T11:18:02.196" v="3833"/>
          <ac:spMkLst>
            <pc:docMk/>
            <pc:sldMk cId="2772361033" sldId="634"/>
            <ac:spMk id="53" creationId="{6704FACB-E1B5-124B-A82F-AA853297F1A3}"/>
          </ac:spMkLst>
        </pc:spChg>
        <pc:spChg chg="add del mod">
          <ac:chgData name="Kulinich Bohdan" userId="48e65c9f34e137d0" providerId="LiveId" clId="{1526EFEE-57BC-174F-BE54-6F47845E5BDE}" dt="2021-12-12T11:18:05.415" v="3835"/>
          <ac:spMkLst>
            <pc:docMk/>
            <pc:sldMk cId="2772361033" sldId="634"/>
            <ac:spMk id="54" creationId="{97F84BF6-4852-8749-BD4B-2B9033428726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5" creationId="{DD738AD6-E666-F844-943E-418BDFB1A1E9}"/>
          </ac:spMkLst>
        </pc:spChg>
        <pc:spChg chg="mod topLvl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7" creationId="{7213309C-2F73-8A4A-9240-9D3E4BF8827A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58" creationId="{0B987CA6-E36A-D542-A4D8-FDC03EB38509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0" creationId="{31C7312C-89FB-F64D-AA13-B49F3357A8D9}"/>
          </ac:spMkLst>
        </pc:spChg>
        <pc:spChg chg="mod">
          <ac:chgData name="Kulinich Bohdan" userId="48e65c9f34e137d0" providerId="LiveId" clId="{1526EFEE-57BC-174F-BE54-6F47845E5BDE}" dt="2021-12-12T11:16:06.528" v="3750" actId="14100"/>
          <ac:spMkLst>
            <pc:docMk/>
            <pc:sldMk cId="2772361033" sldId="634"/>
            <ac:spMk id="61" creationId="{1181522A-2E53-D94D-A40D-7115A6802F67}"/>
          </ac:spMkLst>
        </pc:spChg>
        <pc:spChg chg="mod">
          <ac:chgData name="Kulinich Bohdan" userId="48e65c9f34e137d0" providerId="LiveId" clId="{1526EFEE-57BC-174F-BE54-6F47845E5BDE}" dt="2021-12-12T11:16:02.097" v="3749" actId="14100"/>
          <ac:spMkLst>
            <pc:docMk/>
            <pc:sldMk cId="2772361033" sldId="634"/>
            <ac:spMk id="62" creationId="{11EE3BD5-8CCA-094A-9207-37C2D77E3C70}"/>
          </ac:spMkLst>
        </pc:spChg>
        <pc:spChg chg="mod">
          <ac:chgData name="Kulinich Bohdan" userId="48e65c9f34e137d0" providerId="LiveId" clId="{1526EFEE-57BC-174F-BE54-6F47845E5BDE}" dt="2021-12-12T11:16:20.145" v="3751" actId="1076"/>
          <ac:spMkLst>
            <pc:docMk/>
            <pc:sldMk cId="2772361033" sldId="634"/>
            <ac:spMk id="63" creationId="{DED9892E-6AEC-6A45-B64C-D7ED58FF9746}"/>
          </ac:spMkLst>
        </pc:spChg>
        <pc:spChg chg="mod">
          <ac:chgData name="Kulinich Bohdan" userId="48e65c9f34e137d0" providerId="LiveId" clId="{1526EFEE-57BC-174F-BE54-6F47845E5BDE}" dt="2021-12-12T11:17:33.894" v="3829" actId="20577"/>
          <ac:spMkLst>
            <pc:docMk/>
            <pc:sldMk cId="2772361033" sldId="634"/>
            <ac:spMk id="64" creationId="{DD3E44FB-4A8D-7B49-8DC7-006CF00F416D}"/>
          </ac:spMkLst>
        </pc:spChg>
        <pc:spChg chg="add del mod">
          <ac:chgData name="Kulinich Bohdan" userId="48e65c9f34e137d0" providerId="LiveId" clId="{1526EFEE-57BC-174F-BE54-6F47845E5BDE}" dt="2021-12-12T11:19:01.122" v="3858"/>
          <ac:spMkLst>
            <pc:docMk/>
            <pc:sldMk cId="2772361033" sldId="634"/>
            <ac:spMk id="65" creationId="{46F2526E-2A20-A240-9BF5-04A43217B18B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6" creationId="{DD2B8188-4710-B945-9F55-5C2C41FEAFE5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7" creationId="{7AEE160C-D721-4E45-AABC-53694F82AAE2}"/>
          </ac:spMkLst>
        </pc:spChg>
        <pc:spChg chg="add mod">
          <ac:chgData name="Kulinich Bohdan" userId="48e65c9f34e137d0" providerId="LiveId" clId="{1526EFEE-57BC-174F-BE54-6F47845E5BDE}" dt="2021-12-12T11:22:01.011" v="3906" actId="164"/>
          <ac:spMkLst>
            <pc:docMk/>
            <pc:sldMk cId="2772361033" sldId="634"/>
            <ac:spMk id="68" creationId="{DD3C5D43-C47D-AB43-A044-B48577341570}"/>
          </ac:spMkLst>
        </pc:spChg>
        <pc:spChg chg="add mod">
          <ac:chgData name="Kulinich Bohdan" userId="48e65c9f34e137d0" providerId="LiveId" clId="{1526EFEE-57BC-174F-BE54-6F47845E5BDE}" dt="2021-12-12T19:24:49.886" v="4122" actId="20577"/>
          <ac:spMkLst>
            <pc:docMk/>
            <pc:sldMk cId="2772361033" sldId="634"/>
            <ac:spMk id="69" creationId="{328778CD-1171-E740-8F2C-B564D7C6EDAE}"/>
          </ac:spMkLst>
        </pc:spChg>
        <pc:spChg chg="mod">
          <ac:chgData name="Kulinich Bohdan" userId="48e65c9f34e137d0" providerId="LiveId" clId="{1526EFEE-57BC-174F-BE54-6F47845E5BDE}" dt="2021-12-12T11:12:41.594" v="3656" actId="20577"/>
          <ac:spMkLst>
            <pc:docMk/>
            <pc:sldMk cId="2772361033" sldId="634"/>
            <ac:spMk id="111" creationId="{7DFAC910-99EA-4A53-93C3-DEE93FA3D901}"/>
          </ac:spMkLst>
        </pc:spChg>
        <pc:grpChg chg="add mod modVis">
          <ac:chgData name="Kulinich Bohdan" userId="48e65c9f34e137d0" providerId="LiveId" clId="{1526EFEE-57BC-174F-BE54-6F47845E5BDE}" dt="2021-12-12T11:22:58.298" v="3919" actId="14429"/>
          <ac:grpSpMkLst>
            <pc:docMk/>
            <pc:sldMk cId="2772361033" sldId="634"/>
            <ac:grpSpMk id="14" creationId="{83F08D68-D718-1E42-9785-DACAA1A4F3C4}"/>
          </ac:grpSpMkLst>
        </pc:grpChg>
        <pc:grpChg chg="add mod">
          <ac:chgData name="Kulinich Bohdan" userId="48e65c9f34e137d0" providerId="LiveId" clId="{1526EFEE-57BC-174F-BE54-6F47845E5BDE}" dt="2021-12-12T11:22:02.855" v="3908" actId="1076"/>
          <ac:grpSpMkLst>
            <pc:docMk/>
            <pc:sldMk cId="2772361033" sldId="634"/>
            <ac:grpSpMk id="15" creationId="{C19E9FFF-015B-3A49-8EDA-E437FFF03FE0}"/>
          </ac:grpSpMkLst>
        </pc:grpChg>
        <pc:grpChg chg="add mod">
          <ac:chgData name="Kulinich Bohdan" userId="48e65c9f34e137d0" providerId="LiveId" clId="{1526EFEE-57BC-174F-BE54-6F47845E5BDE}" dt="2021-12-12T11:25:46.038" v="3954" actId="1036"/>
          <ac:grpSpMkLst>
            <pc:docMk/>
            <pc:sldMk cId="2772361033" sldId="634"/>
            <ac:grpSpMk id="22" creationId="{192C457E-07E5-804C-B3F3-50B03CC52266}"/>
          </ac:grpSpMkLst>
        </pc:grpChg>
        <pc:grpChg chg="del">
          <ac:chgData name="Kulinich Bohdan" userId="48e65c9f34e137d0" providerId="LiveId" clId="{1526EFEE-57BC-174F-BE54-6F47845E5BDE}" dt="2021-12-12T11:13:09.190" v="3657" actId="478"/>
          <ac:grpSpMkLst>
            <pc:docMk/>
            <pc:sldMk cId="2772361033" sldId="634"/>
            <ac:grpSpMk id="56" creationId="{FABFDC7C-8D16-BE40-BEA4-E88DD7DFB9B5}"/>
          </ac:grpSpMkLst>
        </pc:grpChg>
        <pc:grpChg chg="del">
          <ac:chgData name="Kulinich Bohdan" userId="48e65c9f34e137d0" providerId="LiveId" clId="{1526EFEE-57BC-174F-BE54-6F47845E5BDE}" dt="2021-12-12T11:13:15.158" v="3658" actId="165"/>
          <ac:grpSpMkLst>
            <pc:docMk/>
            <pc:sldMk cId="2772361033" sldId="634"/>
            <ac:grpSpMk id="59" creationId="{0F2D6688-76F7-594F-ABEB-20EA767CF811}"/>
          </ac:grpSpMkLst>
        </pc:grpChg>
        <pc:picChg chg="add del">
          <ac:chgData name="Kulinich Bohdan" userId="48e65c9f34e137d0" providerId="LiveId" clId="{1526EFEE-57BC-174F-BE54-6F47845E5BDE}" dt="2021-12-12T11:18:06.836" v="3837"/>
          <ac:picMkLst>
            <pc:docMk/>
            <pc:sldMk cId="2772361033" sldId="634"/>
            <ac:picMk id="10" creationId="{7728C227-7753-9648-B478-EFC2A6E1A7B4}"/>
          </ac:picMkLst>
        </pc:picChg>
        <pc:cxnChg chg="del mod topLvl">
          <ac:chgData name="Kulinich Bohdan" userId="48e65c9f34e137d0" providerId="LiveId" clId="{1526EFEE-57BC-174F-BE54-6F47845E5BDE}" dt="2021-12-12T11:13:20.937" v="3663" actId="478"/>
          <ac:cxnSpMkLst>
            <pc:docMk/>
            <pc:sldMk cId="2772361033" sldId="634"/>
            <ac:cxnSpMk id="23" creationId="{F8B6223A-1C0E-BE45-94E7-A9838EE7B8E7}"/>
          </ac:cxnSpMkLst>
        </pc:cxnChg>
        <pc:cxnChg chg="del mod topLvl">
          <ac:chgData name="Kulinich Bohdan" userId="48e65c9f34e137d0" providerId="LiveId" clId="{1526EFEE-57BC-174F-BE54-6F47845E5BDE}" dt="2021-12-12T11:13:20.054" v="3662" actId="478"/>
          <ac:cxnSpMkLst>
            <pc:docMk/>
            <pc:sldMk cId="2772361033" sldId="634"/>
            <ac:cxnSpMk id="24" creationId="{E87FCF33-4F48-4444-BCA4-730AD9DE6719}"/>
          </ac:cxnSpMkLst>
        </pc:cxnChg>
        <pc:cxnChg chg="del mod topLvl">
          <ac:chgData name="Kulinich Bohdan" userId="48e65c9f34e137d0" providerId="LiveId" clId="{1526EFEE-57BC-174F-BE54-6F47845E5BDE}" dt="2021-12-12T11:13:22.480" v="3665" actId="478"/>
          <ac:cxnSpMkLst>
            <pc:docMk/>
            <pc:sldMk cId="2772361033" sldId="634"/>
            <ac:cxnSpMk id="25" creationId="{CF8849D5-CB63-224E-AB79-65D9C4EEB788}"/>
          </ac:cxnSpMkLst>
        </pc:cxnChg>
        <pc:cxnChg chg="del mod topLvl">
          <ac:chgData name="Kulinich Bohdan" userId="48e65c9f34e137d0" providerId="LiveId" clId="{1526EFEE-57BC-174F-BE54-6F47845E5BDE}" dt="2021-12-12T11:13:17.399" v="3659" actId="478"/>
          <ac:cxnSpMkLst>
            <pc:docMk/>
            <pc:sldMk cId="2772361033" sldId="634"/>
            <ac:cxnSpMk id="26" creationId="{89DF7658-A294-6142-9911-31C0A20F5EAE}"/>
          </ac:cxnSpMkLst>
        </pc:cxnChg>
        <pc:cxnChg chg="del mod topLvl">
          <ac:chgData name="Kulinich Bohdan" userId="48e65c9f34e137d0" providerId="LiveId" clId="{1526EFEE-57BC-174F-BE54-6F47845E5BDE}" dt="2021-12-12T11:13:19.197" v="3661" actId="478"/>
          <ac:cxnSpMkLst>
            <pc:docMk/>
            <pc:sldMk cId="2772361033" sldId="634"/>
            <ac:cxnSpMk id="27" creationId="{CC982436-AFBA-1C42-86F2-1164B6899ACA}"/>
          </ac:cxnSpMkLst>
        </pc:cxnChg>
        <pc:cxnChg chg="del mod topLvl">
          <ac:chgData name="Kulinich Bohdan" userId="48e65c9f34e137d0" providerId="LiveId" clId="{1526EFEE-57BC-174F-BE54-6F47845E5BDE}" dt="2021-12-12T11:13:18.409" v="3660" actId="478"/>
          <ac:cxnSpMkLst>
            <pc:docMk/>
            <pc:sldMk cId="2772361033" sldId="634"/>
            <ac:cxnSpMk id="28" creationId="{F893A480-6634-7142-8121-0558D97A53E4}"/>
          </ac:cxnSpMkLst>
        </pc:cxnChg>
        <pc:cxnChg chg="add mod">
          <ac:chgData name="Kulinich Bohdan" userId="48e65c9f34e137d0" providerId="LiveId" clId="{1526EFEE-57BC-174F-BE54-6F47845E5BDE}" dt="2021-12-12T11:26:00.433" v="3956" actId="693"/>
          <ac:cxnSpMkLst>
            <pc:docMk/>
            <pc:sldMk cId="2772361033" sldId="634"/>
            <ac:cxnSpMk id="49" creationId="{0CEBE780-779A-AD4E-88AF-5DBCC3EB4D4B}"/>
          </ac:cxnSpMkLst>
        </pc:cxnChg>
        <pc:cxnChg chg="add mod">
          <ac:chgData name="Kulinich Bohdan" userId="48e65c9f34e137d0" providerId="LiveId" clId="{1526EFEE-57BC-174F-BE54-6F47845E5BDE}" dt="2021-12-12T11:25:34.534" v="3938" actId="693"/>
          <ac:cxnSpMkLst>
            <pc:docMk/>
            <pc:sldMk cId="2772361033" sldId="634"/>
            <ac:cxnSpMk id="50" creationId="{19BA8C63-D941-9845-B0D5-07277054B34E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0" creationId="{B2E3D692-F295-D944-9A96-CD00B4302304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1" creationId="{7F76E6B8-1FD2-2B4F-A88E-5E8F165EC635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2" creationId="{EA33EA8A-7B47-A642-9CA7-AA6A1C06C0A0}"/>
          </ac:cxnSpMkLst>
        </pc:cxnChg>
        <pc:cxnChg chg="add mod">
          <ac:chgData name="Kulinich Bohdan" userId="48e65c9f34e137d0" providerId="LiveId" clId="{1526EFEE-57BC-174F-BE54-6F47845E5BDE}" dt="2021-12-12T11:21:49.912" v="3904" actId="164"/>
          <ac:cxnSpMkLst>
            <pc:docMk/>
            <pc:sldMk cId="2772361033" sldId="634"/>
            <ac:cxnSpMk id="73" creationId="{FA1508DF-EF2E-1347-BEBB-492CB9BC2170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4" creationId="{C1C1171A-CD98-4C44-80F9-1E69DC260956}"/>
          </ac:cxnSpMkLst>
        </pc:cxnChg>
        <pc:cxnChg chg="add mod">
          <ac:chgData name="Kulinich Bohdan" userId="48e65c9f34e137d0" providerId="LiveId" clId="{1526EFEE-57BC-174F-BE54-6F47845E5BDE}" dt="2021-12-12T11:25:51.052" v="3955" actId="208"/>
          <ac:cxnSpMkLst>
            <pc:docMk/>
            <pc:sldMk cId="2772361033" sldId="634"/>
            <ac:cxnSpMk id="75" creationId="{0982A9D2-55D9-3A44-976F-2CEC8C2EEB62}"/>
          </ac:cxnSpMkLst>
        </pc:cxnChg>
      </pc:sldChg>
      <pc:sldChg chg="modSp add mod">
        <pc:chgData name="Kulinich Bohdan" userId="48e65c9f34e137d0" providerId="LiveId" clId="{1526EFEE-57BC-174F-BE54-6F47845E5BDE}" dt="2021-12-12T12:30:36.369" v="4091" actId="14100"/>
        <pc:sldMkLst>
          <pc:docMk/>
          <pc:sldMk cId="3370283703" sldId="635"/>
        </pc:sldMkLst>
        <pc:spChg chg="mod">
          <ac:chgData name="Kulinich Bohdan" userId="48e65c9f34e137d0" providerId="LiveId" clId="{1526EFEE-57BC-174F-BE54-6F47845E5BDE}" dt="2021-12-12T12:30:36.369" v="4091" actId="14100"/>
          <ac:spMkLst>
            <pc:docMk/>
            <pc:sldMk cId="3370283703" sldId="635"/>
            <ac:spMk id="6" creationId="{4CD1B612-D16C-4F70-8335-78480BFE8EC8}"/>
          </ac:spMkLst>
        </pc:spChg>
      </pc:sldChg>
      <pc:sldChg chg="new del">
        <pc:chgData name="Kulinich Bohdan" userId="48e65c9f34e137d0" providerId="LiveId" clId="{1526EFEE-57BC-174F-BE54-6F47845E5BDE}" dt="2021-12-13T12:11:09.417" v="5376" actId="2696"/>
        <pc:sldMkLst>
          <pc:docMk/>
          <pc:sldMk cId="1400817976" sldId="636"/>
        </pc:sldMkLst>
      </pc:sldChg>
      <pc:sldChg chg="addSp delSp modSp add mod">
        <pc:chgData name="Kulinich Bohdan" userId="48e65c9f34e137d0" providerId="LiveId" clId="{1526EFEE-57BC-174F-BE54-6F47845E5BDE}" dt="2021-12-12T20:35:08.114" v="4292" actId="20577"/>
        <pc:sldMkLst>
          <pc:docMk/>
          <pc:sldMk cId="1874954305" sldId="637"/>
        </pc:sldMkLst>
        <pc:spChg chg="add del mod">
          <ac:chgData name="Kulinich Bohdan" userId="48e65c9f34e137d0" providerId="LiveId" clId="{1526EFEE-57BC-174F-BE54-6F47845E5BDE}" dt="2021-12-12T19:48:58.249" v="4218" actId="478"/>
          <ac:spMkLst>
            <pc:docMk/>
            <pc:sldMk cId="1874954305" sldId="637"/>
            <ac:spMk id="2" creationId="{1FBDAD85-A58D-744A-B78A-6B54C6958825}"/>
          </ac:spMkLst>
        </pc:spChg>
        <pc:spChg chg="mod">
          <ac:chgData name="Kulinich Bohdan" userId="48e65c9f34e137d0" providerId="LiveId" clId="{1526EFEE-57BC-174F-BE54-6F47845E5BDE}" dt="2021-12-12T20:35:08.114" v="4292" actId="20577"/>
          <ac:spMkLst>
            <pc:docMk/>
            <pc:sldMk cId="1874954305" sldId="637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2T19:48:22.927" v="4144" actId="20577"/>
          <ac:spMkLst>
            <pc:docMk/>
            <pc:sldMk cId="1874954305" sldId="637"/>
            <ac:spMk id="12" creationId="{97485A41-1798-4E95-BC09-FD81F2E9BF93}"/>
          </ac:spMkLst>
        </pc:spChg>
      </pc:sldChg>
      <pc:sldChg chg="addSp delSp modSp add mod modAnim">
        <pc:chgData name="Kulinich Bohdan" userId="48e65c9f34e137d0" providerId="LiveId" clId="{1526EFEE-57BC-174F-BE54-6F47845E5BDE}" dt="2021-12-12T22:50:45.131" v="4807" actId="167"/>
        <pc:sldMkLst>
          <pc:docMk/>
          <pc:sldMk cId="4191110391" sldId="638"/>
        </pc:sldMkLst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" creationId="{2A1A0D1A-0819-1F4E-B574-DBC9F25BD6A1}"/>
          </ac:spMkLst>
        </pc:spChg>
        <pc:spChg chg="add mod modVis">
          <ac:chgData name="Kulinich Bohdan" userId="48e65c9f34e137d0" providerId="LiveId" clId="{1526EFEE-57BC-174F-BE54-6F47845E5BDE}" dt="2021-12-12T22:50:34.834" v="4804" actId="14429"/>
          <ac:spMkLst>
            <pc:docMk/>
            <pc:sldMk cId="4191110391" sldId="638"/>
            <ac:spMk id="7" creationId="{97E07B6E-083F-D042-9CE9-D6BB0454869F}"/>
          </ac:spMkLst>
        </pc:spChg>
        <pc:spChg chg="mod">
          <ac:chgData name="Kulinich Bohdan" userId="48e65c9f34e137d0" providerId="LiveId" clId="{1526EFEE-57BC-174F-BE54-6F47845E5BDE}" dt="2021-12-12T20:43:41.836" v="4294" actId="20577"/>
          <ac:spMkLst>
            <pc:docMk/>
            <pc:sldMk cId="4191110391" sldId="638"/>
            <ac:spMk id="12" creationId="{97485A41-1798-4E95-BC09-FD81F2E9BF93}"/>
          </ac:spMkLst>
        </pc:spChg>
        <pc:spChg chg="mod">
          <ac:chgData name="Kulinich Bohdan" userId="48e65c9f34e137d0" providerId="LiveId" clId="{1526EFEE-57BC-174F-BE54-6F47845E5BDE}" dt="2021-12-12T21:43:57.663" v="4698" actId="20577"/>
          <ac:spMkLst>
            <pc:docMk/>
            <pc:sldMk cId="4191110391" sldId="638"/>
            <ac:spMk id="14" creationId="{A3C234B6-238C-2C4C-807B-217E15095F77}"/>
          </ac:spMkLst>
        </pc:spChg>
        <pc:spChg chg="mod">
          <ac:chgData name="Kulinich Bohdan" userId="48e65c9f34e137d0" providerId="LiveId" clId="{1526EFEE-57BC-174F-BE54-6F47845E5BDE}" dt="2021-12-12T21:03:34.622" v="4495" actId="14100"/>
          <ac:spMkLst>
            <pc:docMk/>
            <pc:sldMk cId="4191110391" sldId="638"/>
            <ac:spMk id="15" creationId="{CC407EF1-6392-5C4B-9B2A-38BBE0C777B7}"/>
          </ac:spMkLst>
        </pc:spChg>
        <pc:spChg chg="mod">
          <ac:chgData name="Kulinich Bohdan" userId="48e65c9f34e137d0" providerId="LiveId" clId="{1526EFEE-57BC-174F-BE54-6F47845E5BDE}" dt="2021-12-12T21:03:40.788" v="4496" actId="1076"/>
          <ac:spMkLst>
            <pc:docMk/>
            <pc:sldMk cId="4191110391" sldId="638"/>
            <ac:spMk id="19" creationId="{C8E68545-054F-A240-B0C8-71C57B60DC1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0" creationId="{71CEB446-5FBE-744E-9BF5-4F00F4CEAC74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1" creationId="{2D5951B4-5886-304A-BD13-5544DCC00D3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2" creationId="{F6ED5E72-E827-CD44-8B67-607DCB847836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3" creationId="{08E1B562-4376-2845-85FD-8AD698A70CE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4" creationId="{9DD21B68-10CC-3B46-B6A1-343DE0529DA5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5" creationId="{CD7DEF24-7852-BF41-964B-27B8404B4941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6" creationId="{F7D44D6A-AD01-A647-AB2C-32565FA6F94D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7" creationId="{09CCD60A-1040-7A46-B8A4-20DA85EA506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8" creationId="{2CA30B42-281F-C545-9D17-44EFCF7ECD40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29" creationId="{61BE67B4-2540-294A-9BA4-56F30094687C}"/>
          </ac:spMkLst>
        </pc:spChg>
        <pc:spChg chg="add mod topLvl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0" creationId="{3007947F-4F20-074B-8D78-D03B52F170E2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1" creationId="{2C0B1460-6FB9-2144-B5EF-DEF065C464A9}"/>
          </ac:spMkLst>
        </pc:spChg>
        <pc:spChg chg="add mod">
          <ac:chgData name="Kulinich Bohdan" userId="48e65c9f34e137d0" providerId="LiveId" clId="{1526EFEE-57BC-174F-BE54-6F47845E5BDE}" dt="2021-12-12T22:11:16.379" v="4770" actId="207"/>
          <ac:spMkLst>
            <pc:docMk/>
            <pc:sldMk cId="4191110391" sldId="638"/>
            <ac:spMk id="32" creationId="{213835AD-14A8-224D-AC4D-8B1FFE52562C}"/>
          </ac:spMkLst>
        </pc:spChg>
        <pc:spChg chg="mod modVis">
          <ac:chgData name="Kulinich Bohdan" userId="48e65c9f34e137d0" providerId="LiveId" clId="{1526EFEE-57BC-174F-BE54-6F47845E5BDE}" dt="2021-12-12T22:50:36.708" v="4806" actId="14429"/>
          <ac:spMkLst>
            <pc:docMk/>
            <pc:sldMk cId="4191110391" sldId="638"/>
            <ac:spMk id="35" creationId="{3789E972-68E5-DD49-849E-EE2D6E3A4E11}"/>
          </ac:spMkLst>
        </pc:spChg>
        <pc:spChg chg="add mod">
          <ac:chgData name="Kulinich Bohdan" userId="48e65c9f34e137d0" providerId="LiveId" clId="{1526EFEE-57BC-174F-BE54-6F47845E5BDE}" dt="2021-12-12T22:50:45.131" v="4807" actId="167"/>
          <ac:spMkLst>
            <pc:docMk/>
            <pc:sldMk cId="4191110391" sldId="638"/>
            <ac:spMk id="42" creationId="{EA2E0822-1783-184D-8C37-ECDC0AD35DB7}"/>
          </ac:spMkLst>
        </pc:spChg>
        <pc:spChg chg="mod">
          <ac:chgData name="Kulinich Bohdan" userId="48e65c9f34e137d0" providerId="LiveId" clId="{1526EFEE-57BC-174F-BE54-6F47845E5BDE}" dt="2021-12-12T20:45:39.702" v="4455" actId="14100"/>
          <ac:spMkLst>
            <pc:docMk/>
            <pc:sldMk cId="4191110391" sldId="638"/>
            <ac:spMk id="111" creationId="{7DFAC910-99EA-4A53-93C3-DEE93FA3D901}"/>
          </ac:spMkLst>
        </pc:spChg>
        <pc:grpChg chg="add del mod">
          <ac:chgData name="Kulinich Bohdan" userId="48e65c9f34e137d0" providerId="LiveId" clId="{1526EFEE-57BC-174F-BE54-6F47845E5BDE}" dt="2021-12-12T22:07:10.052" v="4709" actId="165"/>
          <ac:grpSpMkLst>
            <pc:docMk/>
            <pc:sldMk cId="4191110391" sldId="638"/>
            <ac:grpSpMk id="6" creationId="{1D8358FA-6688-5A41-8EF9-B96B50176B60}"/>
          </ac:grpSpMkLst>
        </pc:grpChg>
        <pc:grpChg chg="add mod modVis">
          <ac:chgData name="Kulinich Bohdan" userId="48e65c9f34e137d0" providerId="LiveId" clId="{1526EFEE-57BC-174F-BE54-6F47845E5BDE}" dt="2021-12-12T22:50:15.217" v="4800" actId="14429"/>
          <ac:grpSpMkLst>
            <pc:docMk/>
            <pc:sldMk cId="4191110391" sldId="638"/>
            <ac:grpSpMk id="39" creationId="{508C1E3E-3E76-804D-ABA5-EECCA4B583DA}"/>
          </ac:grpSpMkLst>
        </pc:grpChg>
        <pc:picChg chg="mod modVis">
          <ac:chgData name="Kulinich Bohdan" userId="48e65c9f34e137d0" providerId="LiveId" clId="{1526EFEE-57BC-174F-BE54-6F47845E5BDE}" dt="2021-12-12T22:50:35.584" v="4805" actId="14429"/>
          <ac:picMkLst>
            <pc:docMk/>
            <pc:sldMk cId="4191110391" sldId="638"/>
            <ac:picMk id="34" creationId="{483E5D9E-35F6-E144-AC98-4AAEBD0758D7}"/>
          </ac:picMkLst>
        </pc:picChg>
        <pc:cxnChg chg="add mod">
          <ac:chgData name="Kulinich Bohdan" userId="48e65c9f34e137d0" providerId="LiveId" clId="{1526EFEE-57BC-174F-BE54-6F47845E5BDE}" dt="2021-12-12T22:37:19.950" v="4782" actId="14100"/>
          <ac:cxnSpMkLst>
            <pc:docMk/>
            <pc:sldMk cId="4191110391" sldId="638"/>
            <ac:cxnSpMk id="33" creationId="{3D30F5A6-BF51-FC47-812F-6AFD754009F4}"/>
          </ac:cxnSpMkLst>
        </pc:cxnChg>
        <pc:cxnChg chg="add mod">
          <ac:chgData name="Kulinich Bohdan" userId="48e65c9f34e137d0" providerId="LiveId" clId="{1526EFEE-57BC-174F-BE54-6F47845E5BDE}" dt="2021-12-12T22:11:16.379" v="4770" actId="207"/>
          <ac:cxnSpMkLst>
            <pc:docMk/>
            <pc:sldMk cId="4191110391" sldId="638"/>
            <ac:cxnSpMk id="36" creationId="{AF424502-3727-C54C-ADD2-D4991CFB4B15}"/>
          </ac:cxnSpMkLst>
        </pc:cxnChg>
      </pc:sldChg>
      <pc:sldChg chg="addSp delSp modSp add mod modAnim">
        <pc:chgData name="Kulinich Bohdan" userId="48e65c9f34e137d0" providerId="LiveId" clId="{1526EFEE-57BC-174F-BE54-6F47845E5BDE}" dt="2021-12-13T10:14:56.497" v="5181" actId="171"/>
        <pc:sldMkLst>
          <pc:docMk/>
          <pc:sldMk cId="2892881931" sldId="639"/>
        </pc:sldMkLst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" creationId="{49563011-723D-ED42-B0C6-0A270DDA6D76}"/>
          </ac:spMkLst>
        </pc:spChg>
        <pc:spChg chg="mod">
          <ac:chgData name="Kulinich Bohdan" userId="48e65c9f34e137d0" providerId="LiveId" clId="{1526EFEE-57BC-174F-BE54-6F47845E5BDE}" dt="2021-12-13T07:39:49.830" v="4992" actId="20577"/>
          <ac:spMkLst>
            <pc:docMk/>
            <pc:sldMk cId="2892881931" sldId="639"/>
            <ac:spMk id="6" creationId="{4CD1B612-D16C-4F70-8335-78480BFE8EC8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7" creationId="{37500F32-902A-2145-A58F-A77745F74670}"/>
          </ac:spMkLst>
        </pc:spChg>
        <pc:spChg chg="add mod modVis">
          <ac:chgData name="Kulinich Bohdan" userId="48e65c9f34e137d0" providerId="LiveId" clId="{1526EFEE-57BC-174F-BE54-6F47845E5BDE}" dt="2021-12-13T10:14:56.497" v="5181" actId="171"/>
          <ac:spMkLst>
            <pc:docMk/>
            <pc:sldMk cId="2892881931" sldId="639"/>
            <ac:spMk id="9" creationId="{62ADC82A-7909-404C-B7F9-1C0FFF642272}"/>
          </ac:spMkLst>
        </pc:spChg>
        <pc:spChg chg="mod">
          <ac:chgData name="Kulinich Bohdan" userId="48e65c9f34e137d0" providerId="LiveId" clId="{1526EFEE-57BC-174F-BE54-6F47845E5BDE}" dt="2021-12-13T05:17:12.508" v="4809" actId="20577"/>
          <ac:spMkLst>
            <pc:docMk/>
            <pc:sldMk cId="2892881931" sldId="639"/>
            <ac:spMk id="12" creationId="{97485A41-1798-4E95-BC09-FD81F2E9BF93}"/>
          </ac:spMkLst>
        </pc:spChg>
        <pc:spChg chg="mod modVis">
          <ac:chgData name="Kulinich Bohdan" userId="48e65c9f34e137d0" providerId="LiveId" clId="{1526EFEE-57BC-174F-BE54-6F47845E5BDE}" dt="2021-12-13T10:14:51.288" v="5178" actId="166"/>
          <ac:spMkLst>
            <pc:docMk/>
            <pc:sldMk cId="2892881931" sldId="639"/>
            <ac:spMk id="14" creationId="{77A5BBD8-5574-4F08-AF1D-324733C7635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5" creationId="{AC88EBD6-53BF-2840-9E83-552B591F75D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19" creationId="{84B7CA5A-BB03-6847-B05F-A09E1A3395D9}"/>
          </ac:spMkLst>
        </pc:spChg>
        <pc:spChg chg="add mod">
          <ac:chgData name="Kulinich Bohdan" userId="48e65c9f34e137d0" providerId="LiveId" clId="{1526EFEE-57BC-174F-BE54-6F47845E5BDE}" dt="2021-12-13T10:10:54.084" v="5160" actId="1076"/>
          <ac:spMkLst>
            <pc:docMk/>
            <pc:sldMk cId="2892881931" sldId="639"/>
            <ac:spMk id="20" creationId="{30808BB4-3D92-604B-ABB3-DEA121A2AF81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1" creationId="{550C48A9-B3AE-BB40-9D85-8CE516607C8A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2" creationId="{91E9A908-AD0A-0A43-8953-32115F6A36CC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3" creationId="{EE0A3C17-BEDA-2548-B07A-37F2B38929CF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4" creationId="{3BC9AC9C-E8B5-084B-B6AA-1C5AF40458D9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5" creationId="{9621829D-4E61-2D4F-B37D-FDF2A46DC4D0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6" creationId="{4A3F0958-BB15-EB46-B992-11447A690322}"/>
          </ac:spMkLst>
        </pc:spChg>
        <pc:spChg chg="add mod">
          <ac:chgData name="Kulinich Bohdan" userId="48e65c9f34e137d0" providerId="LiveId" clId="{1526EFEE-57BC-174F-BE54-6F47845E5BDE}" dt="2021-12-13T07:42:16.494" v="5064" actId="164"/>
          <ac:spMkLst>
            <pc:docMk/>
            <pc:sldMk cId="2892881931" sldId="639"/>
            <ac:spMk id="27" creationId="{C82219A3-D1F9-EE46-8866-0120C8C9C4F8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5" creationId="{F45E8386-AC7D-0442-A441-D0ACC5D1C19A}"/>
          </ac:spMkLst>
        </pc:spChg>
        <pc:spChg chg="add mod">
          <ac:chgData name="Kulinich Bohdan" userId="48e65c9f34e137d0" providerId="LiveId" clId="{1526EFEE-57BC-174F-BE54-6F47845E5BDE}" dt="2021-12-13T10:12:02.426" v="5171" actId="164"/>
          <ac:spMkLst>
            <pc:docMk/>
            <pc:sldMk cId="2892881931" sldId="639"/>
            <ac:spMk id="46" creationId="{5A11EE33-DA27-EE4F-8149-72A95126081A}"/>
          </ac:spMkLst>
        </pc:s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8" creationId="{1418AA0E-4EC2-B248-B651-B6E4B3CFEABA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35" creationId="{D7C17E02-7FEC-524E-A667-40FF2B4B0ED0}"/>
          </ac:grpSpMkLst>
        </pc:grpChg>
        <pc:grpChg chg="add del mod">
          <ac:chgData name="Kulinich Bohdan" userId="48e65c9f34e137d0" providerId="LiveId" clId="{1526EFEE-57BC-174F-BE54-6F47845E5BDE}" dt="2021-12-13T10:10:13.928" v="5131" actId="165"/>
          <ac:grpSpMkLst>
            <pc:docMk/>
            <pc:sldMk cId="2892881931" sldId="639"/>
            <ac:grpSpMk id="43" creationId="{50C5CB11-B77D-0C4C-8682-D40C99377083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4" creationId="{BE21296C-A4C7-C147-BFF9-BB672BE4E911}"/>
          </ac:grpSpMkLst>
        </pc:grpChg>
        <pc:grpChg chg="add mod">
          <ac:chgData name="Kulinich Bohdan" userId="48e65c9f34e137d0" providerId="LiveId" clId="{1526EFEE-57BC-174F-BE54-6F47845E5BDE}" dt="2021-12-13T10:12:02.426" v="5171" actId="164"/>
          <ac:grpSpMkLst>
            <pc:docMk/>
            <pc:sldMk cId="2892881931" sldId="639"/>
            <ac:grpSpMk id="47" creationId="{0E3B73B4-2252-E24A-845C-CCF3F3DC245F}"/>
          </ac:grpSpMkLst>
        </pc:grpChg>
        <pc:picChg chg="mod modVis">
          <ac:chgData name="Kulinich Bohdan" userId="48e65c9f34e137d0" providerId="LiveId" clId="{1526EFEE-57BC-174F-BE54-6F47845E5BDE}" dt="2021-12-13T10:14:51.288" v="5178" actId="166"/>
          <ac:picMkLst>
            <pc:docMk/>
            <pc:sldMk cId="2892881931" sldId="639"/>
            <ac:picMk id="13" creationId="{9BBF827E-5082-4894-858E-CC1F17B8CC0E}"/>
          </ac:picMkLst>
        </pc:pic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28" creationId="{87549A2F-DC52-0842-8D03-E888484D2079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2" creationId="{29DF060D-716A-DC46-8D26-8E97BDD07E24}"/>
          </ac:cxnSpMkLst>
        </pc:cxnChg>
        <pc:cxnChg chg="add mod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34" creationId="{D44B1856-6B99-9D43-BE31-73814B61FB31}"/>
          </ac:cxnSpMkLst>
        </pc:cxnChg>
        <pc:cxnChg chg="add mod">
          <ac:chgData name="Kulinich Bohdan" userId="48e65c9f34e137d0" providerId="LiveId" clId="{1526EFEE-57BC-174F-BE54-6F47845E5BDE}" dt="2021-12-13T10:12:02.426" v="5171" actId="164"/>
          <ac:cxnSpMkLst>
            <pc:docMk/>
            <pc:sldMk cId="2892881931" sldId="639"/>
            <ac:cxnSpMk id="36" creationId="{A3E8B4BE-39B1-1F4B-9061-643CA89B39E2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0" creationId="{AA7824A2-3900-8243-932C-41E2B259E0EF}"/>
          </ac:cxnSpMkLst>
        </pc:cxnChg>
        <pc:cxnChg chg="add mod topLvl">
          <ac:chgData name="Kulinich Bohdan" userId="48e65c9f34e137d0" providerId="LiveId" clId="{1526EFEE-57BC-174F-BE54-6F47845E5BDE}" dt="2021-12-13T10:10:45.487" v="5158" actId="208"/>
          <ac:cxnSpMkLst>
            <pc:docMk/>
            <pc:sldMk cId="2892881931" sldId="639"/>
            <ac:cxnSpMk id="42" creationId="{0BEE58D3-29E4-AA45-A4F8-C530230E8F45}"/>
          </ac:cxnSpMkLst>
        </pc:cxnChg>
      </pc:sldChg>
      <pc:sldChg chg="modSp add mod">
        <pc:chgData name="Kulinich Bohdan" userId="48e65c9f34e137d0" providerId="LiveId" clId="{1526EFEE-57BC-174F-BE54-6F47845E5BDE}" dt="2021-12-13T10:57:26.574" v="5375" actId="20577"/>
        <pc:sldMkLst>
          <pc:docMk/>
          <pc:sldMk cId="666365217" sldId="640"/>
        </pc:sldMkLst>
        <pc:spChg chg="mod">
          <ac:chgData name="Kulinich Bohdan" userId="48e65c9f34e137d0" providerId="LiveId" clId="{1526EFEE-57BC-174F-BE54-6F47845E5BDE}" dt="2021-12-13T10:57:26.574" v="5375" actId="20577"/>
          <ac:spMkLst>
            <pc:docMk/>
            <pc:sldMk cId="666365217" sldId="640"/>
            <ac:spMk id="6" creationId="{4CD1B612-D16C-4F70-8335-78480BFE8EC8}"/>
          </ac:spMkLst>
        </pc:spChg>
        <pc:spChg chg="mod">
          <ac:chgData name="Kulinich Bohdan" userId="48e65c9f34e137d0" providerId="LiveId" clId="{1526EFEE-57BC-174F-BE54-6F47845E5BDE}" dt="2021-12-13T10:55:17.414" v="5183" actId="20577"/>
          <ac:spMkLst>
            <pc:docMk/>
            <pc:sldMk cId="666365217" sldId="640"/>
            <ac:spMk id="12" creationId="{97485A41-1798-4E95-BC09-FD81F2E9BF93}"/>
          </ac:spMkLst>
        </pc:spChg>
      </pc:sldChg>
      <pc:sldChg chg="add del">
        <pc:chgData name="Kulinich Bohdan" userId="48e65c9f34e137d0" providerId="LiveId" clId="{1526EFEE-57BC-174F-BE54-6F47845E5BDE}" dt="2021-12-13T07:35:03.425" v="4967"/>
        <pc:sldMkLst>
          <pc:docMk/>
          <pc:sldMk cId="2710852234" sldId="640"/>
        </pc:sldMkLst>
      </pc:sldChg>
    </pc:docChg>
  </pc:docChgLst>
  <pc:docChgLst>
    <pc:chgData name="Kulinich Bohdan" userId="48e65c9f34e137d0" providerId="LiveId" clId="{BB640E60-6B98-6C4B-9DDB-15CEAD3AC731}"/>
    <pc:docChg chg="undo redo custSel addSld delSld modSld sldOrd">
      <pc:chgData name="Kulinich Bohdan" userId="48e65c9f34e137d0" providerId="LiveId" clId="{BB640E60-6B98-6C4B-9DDB-15CEAD3AC731}" dt="2022-01-22T20:54:47.665" v="8230" actId="20577"/>
      <pc:docMkLst>
        <pc:docMk/>
      </pc:docMkLst>
      <pc:sldChg chg="modSp mod">
        <pc:chgData name="Kulinich Bohdan" userId="48e65c9f34e137d0" providerId="LiveId" clId="{BB640E60-6B98-6C4B-9DDB-15CEAD3AC731}" dt="2022-01-22T20:54:47.665" v="8230" actId="20577"/>
        <pc:sldMkLst>
          <pc:docMk/>
          <pc:sldMk cId="2392856674" sldId="425"/>
        </pc:sldMkLst>
        <pc:spChg chg="mod">
          <ac:chgData name="Kulinich Bohdan" userId="48e65c9f34e137d0" providerId="LiveId" clId="{BB640E60-6B98-6C4B-9DDB-15CEAD3AC731}" dt="2022-01-22T20:54:47.665" v="8230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BB640E60-6B98-6C4B-9DDB-15CEAD3AC731}" dt="2022-01-22T20:52:51.841" v="8208" actId="20577"/>
        <pc:sldMkLst>
          <pc:docMk/>
          <pc:sldMk cId="2814267068" sldId="429"/>
        </pc:sldMkLst>
        <pc:spChg chg="mod">
          <ac:chgData name="Kulinich Bohdan" userId="48e65c9f34e137d0" providerId="LiveId" clId="{BB640E60-6B98-6C4B-9DDB-15CEAD3AC731}" dt="2022-01-22T20:51:08.222" v="7945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BB640E60-6B98-6C4B-9DDB-15CEAD3AC731}" dt="2022-01-22T20:51:28.468" v="8002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BB640E60-6B98-6C4B-9DDB-15CEAD3AC731}" dt="2022-01-22T20:51:40.216" v="8034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BB640E60-6B98-6C4B-9DDB-15CEAD3AC731}" dt="2022-01-22T20:51:53.328" v="8075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BB640E60-6B98-6C4B-9DDB-15CEAD3AC731}" dt="2022-01-22T20:52:27.729" v="813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BB640E60-6B98-6C4B-9DDB-15CEAD3AC731}" dt="2022-01-22T20:52:51.841" v="8208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BB640E60-6B98-6C4B-9DDB-15CEAD3AC731}" dt="2022-01-18T18:30:21.941" v="7" actId="1076"/>
        <pc:sldMkLst>
          <pc:docMk/>
          <pc:sldMk cId="892962582" sldId="432"/>
        </pc:sldMkLst>
        <pc:spChg chg="mod">
          <ac:chgData name="Kulinich Bohdan" userId="48e65c9f34e137d0" providerId="LiveId" clId="{BB640E60-6B98-6C4B-9DDB-15CEAD3AC731}" dt="2022-01-18T18:30:21.941" v="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BB640E60-6B98-6C4B-9DDB-15CEAD3AC731}" dt="2022-01-18T18:30:00.936" v="1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BB640E60-6B98-6C4B-9DDB-15CEAD3AC731}" dt="2022-01-18T18:30:11.593" v="3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BB640E60-6B98-6C4B-9DDB-15CEAD3AC731}" dt="2022-01-18T18:30:11.593" v="3"/>
          <ac:picMkLst>
            <pc:docMk/>
            <pc:sldMk cId="892962582" sldId="432"/>
            <ac:picMk id="3" creationId="{01C98169-6215-4DE5-96C5-32D95E22EA9E}"/>
          </ac:picMkLst>
        </pc:picChg>
      </pc:sldChg>
      <pc:sldChg chg="addSp delSp modSp mod delAnim modAnim">
        <pc:chgData name="Kulinich Bohdan" userId="48e65c9f34e137d0" providerId="LiveId" clId="{BB640E60-6B98-6C4B-9DDB-15CEAD3AC731}" dt="2022-01-21T15:14:49.953" v="5919"/>
        <pc:sldMkLst>
          <pc:docMk/>
          <pc:sldMk cId="2931491721" sldId="646"/>
        </pc:sldMkLst>
        <pc:spChg chg="del">
          <ac:chgData name="Kulinich Bohdan" userId="48e65c9f34e137d0" providerId="LiveId" clId="{BB640E60-6B98-6C4B-9DDB-15CEAD3AC731}" dt="2022-01-19T13:36:15.149" v="284" actId="478"/>
          <ac:spMkLst>
            <pc:docMk/>
            <pc:sldMk cId="2931491721" sldId="646"/>
            <ac:spMk id="2" creationId="{5B06751F-B60A-AB4E-B47B-2BC618F7619C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7" creationId="{61BCDD7F-709D-7F41-9D4C-438021193243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13" creationId="{592F7D8B-1C9E-4649-94E0-060E571CDCEF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23" creationId="{BF5B0C14-BF55-D547-9294-AA957FEE3838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25" creationId="{0D2DDBC6-6F64-DB46-B279-7D21E0AD6D06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2" creationId="{964FAEC2-F3D1-744F-9F1C-D393D26075F5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4" creationId="{6B44FC4C-4B03-F94B-A321-89189864DDDB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5" creationId="{140EE0AA-5A61-264A-93D6-A42CF1AACAF8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6" creationId="{8ED403D1-2E60-7A4D-8B1A-7FD21FA9CE93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7" creationId="{C95ED884-3480-FC4A-A195-8A67C01688F6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38" creationId="{58232BDA-70F6-2C47-9EDF-A975E43ACBA7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40" creationId="{CE39F8F1-E347-6C47-A8BC-76E7B95F4777}"/>
          </ac:spMkLst>
        </pc:spChg>
        <pc:spChg chg="add mod">
          <ac:chgData name="Kulinich Bohdan" userId="48e65c9f34e137d0" providerId="LiveId" clId="{BB640E60-6B98-6C4B-9DDB-15CEAD3AC731}" dt="2022-01-21T15:14:37.377" v="5913" actId="164"/>
          <ac:spMkLst>
            <pc:docMk/>
            <pc:sldMk cId="2931491721" sldId="646"/>
            <ac:spMk id="42" creationId="{48119567-2DBF-7D40-99AF-1C93B50FC297}"/>
          </ac:spMkLst>
        </pc:spChg>
        <pc:spChg chg="add mod">
          <ac:chgData name="Kulinich Bohdan" userId="48e65c9f34e137d0" providerId="LiveId" clId="{BB640E60-6B98-6C4B-9DDB-15CEAD3AC731}" dt="2022-01-21T15:14:37.377" v="5913" actId="164"/>
          <ac:spMkLst>
            <pc:docMk/>
            <pc:sldMk cId="2931491721" sldId="646"/>
            <ac:spMk id="43" creationId="{3C5AA789-2B4D-F643-80B1-C2D12CB55813}"/>
          </ac:spMkLst>
        </pc:spChg>
        <pc:spChg chg="add mod">
          <ac:chgData name="Kulinich Bohdan" userId="48e65c9f34e137d0" providerId="LiveId" clId="{BB640E60-6B98-6C4B-9DDB-15CEAD3AC731}" dt="2022-01-19T13:32:21.968" v="184" actId="1036"/>
          <ac:spMkLst>
            <pc:docMk/>
            <pc:sldMk cId="2931491721" sldId="646"/>
            <ac:spMk id="48" creationId="{E271223A-E45D-334C-8F48-140D874EFEF5}"/>
          </ac:spMkLst>
        </pc:spChg>
        <pc:spChg chg="del">
          <ac:chgData name="Kulinich Bohdan" userId="48e65c9f34e137d0" providerId="LiveId" clId="{BB640E60-6B98-6C4B-9DDB-15CEAD3AC731}" dt="2022-01-19T13:11:19.049" v="9" actId="478"/>
          <ac:spMkLst>
            <pc:docMk/>
            <pc:sldMk cId="2931491721" sldId="646"/>
            <ac:spMk id="65" creationId="{26E4321F-749C-014A-850E-3E8F038D05AD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6" creationId="{15BD011C-A1B6-B244-8C90-4CA259DD846B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7" creationId="{9D62B95F-9122-4E42-9938-96DA939CBAC1}"/>
          </ac:spMkLst>
        </pc:spChg>
        <pc:spChg chg="mod topLvl">
          <ac:chgData name="Kulinich Bohdan" userId="48e65c9f34e137d0" providerId="LiveId" clId="{BB640E60-6B98-6C4B-9DDB-15CEAD3AC731}" dt="2022-01-19T13:36:04.748" v="283" actId="164"/>
          <ac:spMkLst>
            <pc:docMk/>
            <pc:sldMk cId="2931491721" sldId="646"/>
            <ac:spMk id="68" creationId="{A5107077-DCF5-EC4B-B274-A74DB0E4AD3A}"/>
          </ac:spMkLst>
        </pc:spChg>
        <pc:spChg chg="mod">
          <ac:chgData name="Kulinich Bohdan" userId="48e65c9f34e137d0" providerId="LiveId" clId="{BB640E60-6B98-6C4B-9DDB-15CEAD3AC731}" dt="2022-01-21T15:13:14.123" v="5876" actId="208"/>
          <ac:spMkLst>
            <pc:docMk/>
            <pc:sldMk cId="2931491721" sldId="646"/>
            <ac:spMk id="70" creationId="{E87971B9-9237-2340-8924-27271F9B2C37}"/>
          </ac:spMkLst>
        </pc:spChg>
        <pc:spChg chg="mod">
          <ac:chgData name="Kulinich Bohdan" userId="48e65c9f34e137d0" providerId="LiveId" clId="{BB640E60-6B98-6C4B-9DDB-15CEAD3AC731}" dt="2022-01-19T13:38:58.416" v="364" actId="207"/>
          <ac:spMkLst>
            <pc:docMk/>
            <pc:sldMk cId="2931491721" sldId="646"/>
            <ac:spMk id="71" creationId="{23860A55-C2A2-2A46-B883-CD33E0F8AE41}"/>
          </ac:spMkLst>
        </pc:spChg>
        <pc:spChg chg="add mod">
          <ac:chgData name="Kulinich Bohdan" userId="48e65c9f34e137d0" providerId="LiveId" clId="{BB640E60-6B98-6C4B-9DDB-15CEAD3AC731}" dt="2022-01-19T13:35:28.555" v="282" actId="1036"/>
          <ac:spMkLst>
            <pc:docMk/>
            <pc:sldMk cId="2931491721" sldId="646"/>
            <ac:spMk id="72" creationId="{408BCCB8-D554-7D4B-8F64-904016CCDF58}"/>
          </ac:spMkLst>
        </pc:spChg>
        <pc:spChg chg="add mod">
          <ac:chgData name="Kulinich Bohdan" userId="48e65c9f34e137d0" providerId="LiveId" clId="{BB640E60-6B98-6C4B-9DDB-15CEAD3AC731}" dt="2022-01-19T13:48:05.316" v="385"/>
          <ac:spMkLst>
            <pc:docMk/>
            <pc:sldMk cId="2931491721" sldId="646"/>
            <ac:spMk id="73" creationId="{843A68F1-2A34-8A49-A245-D366DF6A8FFA}"/>
          </ac:spMkLst>
        </pc:spChg>
        <pc:spChg chg="add mod">
          <ac:chgData name="Kulinich Bohdan" userId="48e65c9f34e137d0" providerId="LiveId" clId="{BB640E60-6B98-6C4B-9DDB-15CEAD3AC731}" dt="2022-01-19T16:12:44.474" v="926" actId="20577"/>
          <ac:spMkLst>
            <pc:docMk/>
            <pc:sldMk cId="2931491721" sldId="646"/>
            <ac:spMk id="74" creationId="{7B63ABBA-FE40-A14D-876F-798B32823C45}"/>
          </ac:spMkLst>
        </pc:spChg>
        <pc:spChg chg="add mod topLvl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75" creationId="{418F0DDF-C66F-1F41-8B71-F32EB5B26840}"/>
          </ac:spMkLst>
        </pc:spChg>
        <pc:spChg chg="add del mod topLvl">
          <ac:chgData name="Kulinich Bohdan" userId="48e65c9f34e137d0" providerId="LiveId" clId="{BB640E60-6B98-6C4B-9DDB-15CEAD3AC731}" dt="2022-01-19T16:03:33.093" v="814" actId="478"/>
          <ac:spMkLst>
            <pc:docMk/>
            <pc:sldMk cId="2931491721" sldId="646"/>
            <ac:spMk id="76" creationId="{C54D5667-6820-0E48-A6C2-5148C19F93F9}"/>
          </ac:spMkLst>
        </pc:spChg>
        <pc:spChg chg="add mod topLvl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77" creationId="{2A43B511-EE4E-E94D-BCE9-7F3734560BB4}"/>
          </ac:spMkLst>
        </pc:spChg>
        <pc:spChg chg="add del mod topLvl">
          <ac:chgData name="Kulinich Bohdan" userId="48e65c9f34e137d0" providerId="LiveId" clId="{BB640E60-6B98-6C4B-9DDB-15CEAD3AC731}" dt="2022-01-19T16:03:33.093" v="814" actId="478"/>
          <ac:spMkLst>
            <pc:docMk/>
            <pc:sldMk cId="2931491721" sldId="646"/>
            <ac:spMk id="78" creationId="{6C20A000-7D0E-2B4D-9EDE-65C9D77E41EA}"/>
          </ac:spMkLst>
        </pc:spChg>
        <pc:spChg chg="add mod">
          <ac:chgData name="Kulinich Bohdan" userId="48e65c9f34e137d0" providerId="LiveId" clId="{BB640E60-6B98-6C4B-9DDB-15CEAD3AC731}" dt="2022-01-19T16:03:51.780" v="821" actId="20577"/>
          <ac:spMkLst>
            <pc:docMk/>
            <pc:sldMk cId="2931491721" sldId="646"/>
            <ac:spMk id="79" creationId="{A78276D9-74C2-B745-B8A7-CB815AD38604}"/>
          </ac:spMkLst>
        </pc:spChg>
        <pc:spChg chg="add mod">
          <ac:chgData name="Kulinich Bohdan" userId="48e65c9f34e137d0" providerId="LiveId" clId="{BB640E60-6B98-6C4B-9DDB-15CEAD3AC731}" dt="2022-01-19T15:43:42.601" v="562" actId="20577"/>
          <ac:spMkLst>
            <pc:docMk/>
            <pc:sldMk cId="2931491721" sldId="646"/>
            <ac:spMk id="80" creationId="{9191EE1A-1FC2-554D-A983-BEA15991B4BC}"/>
          </ac:spMkLst>
        </pc:spChg>
        <pc:spChg chg="add mod">
          <ac:chgData name="Kulinich Bohdan" userId="48e65c9f34e137d0" providerId="LiveId" clId="{BB640E60-6B98-6C4B-9DDB-15CEAD3AC731}" dt="2022-01-19T15:57:28.830" v="805" actId="164"/>
          <ac:spMkLst>
            <pc:docMk/>
            <pc:sldMk cId="2931491721" sldId="646"/>
            <ac:spMk id="82" creationId="{825462D2-9FF3-5342-855C-D45605D5DB8C}"/>
          </ac:spMkLst>
        </pc:spChg>
        <pc:spChg chg="add mod">
          <ac:chgData name="Kulinich Bohdan" userId="48e65c9f34e137d0" providerId="LiveId" clId="{BB640E60-6B98-6C4B-9DDB-15CEAD3AC731}" dt="2022-01-19T16:11:00.132" v="848" actId="1076"/>
          <ac:spMkLst>
            <pc:docMk/>
            <pc:sldMk cId="2931491721" sldId="646"/>
            <ac:spMk id="83" creationId="{D95927E7-323E-D04D-B8CF-ADBD81850438}"/>
          </ac:spMkLst>
        </pc:spChg>
        <pc:spChg chg="add mod">
          <ac:chgData name="Kulinich Bohdan" userId="48e65c9f34e137d0" providerId="LiveId" clId="{BB640E60-6B98-6C4B-9DDB-15CEAD3AC731}" dt="2022-01-19T15:47:14.572" v="673" actId="1076"/>
          <ac:spMkLst>
            <pc:docMk/>
            <pc:sldMk cId="2931491721" sldId="646"/>
            <ac:spMk id="84" creationId="{0D72DDB2-6A3E-FA4D-8918-95FA91DFD594}"/>
          </ac:spMkLst>
        </pc:spChg>
        <pc:spChg chg="add mod">
          <ac:chgData name="Kulinich Bohdan" userId="48e65c9f34e137d0" providerId="LiveId" clId="{BB640E60-6B98-6C4B-9DDB-15CEAD3AC731}" dt="2022-01-19T15:49:35.158" v="800" actId="1035"/>
          <ac:spMkLst>
            <pc:docMk/>
            <pc:sldMk cId="2931491721" sldId="646"/>
            <ac:spMk id="85" creationId="{8F317796-B55A-E144-A8ED-318C2C19DE2E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7" creationId="{0C10F7EB-94A8-CB42-8AAB-A079B3A23478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8" creationId="{13DBFD43-27AF-CA44-A07E-0F7948C43773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89" creationId="{26CFC524-D87A-254A-93A0-A3C009666F69}"/>
          </ac:spMkLst>
        </pc:spChg>
        <pc:spChg chg="add mod">
          <ac:chgData name="Kulinich Bohdan" userId="48e65c9f34e137d0" providerId="LiveId" clId="{BB640E60-6B98-6C4B-9DDB-15CEAD3AC731}" dt="2022-01-19T16:11:55.546" v="874" actId="164"/>
          <ac:spMkLst>
            <pc:docMk/>
            <pc:sldMk cId="2931491721" sldId="646"/>
            <ac:spMk id="90" creationId="{34A256C4-344A-CA43-8599-C12B353EFE99}"/>
          </ac:spMkLst>
        </pc:spChg>
        <pc:spChg chg="add mod">
          <ac:chgData name="Kulinich Bohdan" userId="48e65c9f34e137d0" providerId="LiveId" clId="{BB640E60-6B98-6C4B-9DDB-15CEAD3AC731}" dt="2022-01-19T16:11:59.814" v="876" actId="1036"/>
          <ac:spMkLst>
            <pc:docMk/>
            <pc:sldMk cId="2931491721" sldId="646"/>
            <ac:spMk id="91" creationId="{637F3351-EBCE-B545-BE95-2868B559CC70}"/>
          </ac:spMkLst>
        </pc:spChg>
        <pc:grpChg chg="add mod">
          <ac:chgData name="Kulinich Bohdan" userId="48e65c9f34e137d0" providerId="LiveId" clId="{BB640E60-6B98-6C4B-9DDB-15CEAD3AC731}" dt="2022-01-21T15:14:39.247" v="5915" actId="1076"/>
          <ac:grpSpMkLst>
            <pc:docMk/>
            <pc:sldMk cId="2931491721" sldId="646"/>
            <ac:grpSpMk id="9" creationId="{1992054E-8288-E142-B661-B72263B3FDF2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9" creationId="{E42F8DE6-E4F1-FB49-9E25-90C20642B610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10" creationId="{18E0795B-2141-E041-9BAE-A4E086EF009E}"/>
          </ac:grpSpMkLst>
        </pc:grpChg>
        <pc:grpChg chg="add del mod">
          <ac:chgData name="Kulinich Bohdan" userId="48e65c9f34e137d0" providerId="LiveId" clId="{BB640E60-6B98-6C4B-9DDB-15CEAD3AC731}" dt="2022-01-19T13:33:28.010" v="207" actId="165"/>
          <ac:grpSpMkLst>
            <pc:docMk/>
            <pc:sldMk cId="2931491721" sldId="646"/>
            <ac:grpSpMk id="11" creationId="{6C8CF8C8-C013-934B-83CD-C10853BBBDD1}"/>
          </ac:grpSpMkLst>
        </pc:grpChg>
        <pc:grpChg chg="add mod">
          <ac:chgData name="Kulinich Bohdan" userId="48e65c9f34e137d0" providerId="LiveId" clId="{BB640E60-6B98-6C4B-9DDB-15CEAD3AC731}" dt="2022-01-21T15:14:37.377" v="5913" actId="164"/>
          <ac:grpSpMkLst>
            <pc:docMk/>
            <pc:sldMk cId="2931491721" sldId="646"/>
            <ac:grpSpMk id="16" creationId="{E815B5A1-0DA7-B54B-9B68-59E78DBBB4C1}"/>
          </ac:grpSpMkLst>
        </pc:grpChg>
        <pc:grpChg chg="add del mod">
          <ac:chgData name="Kulinich Bohdan" userId="48e65c9f34e137d0" providerId="LiveId" clId="{BB640E60-6B98-6C4B-9DDB-15CEAD3AC731}" dt="2022-01-19T16:03:29.553" v="813" actId="165"/>
          <ac:grpSpMkLst>
            <pc:docMk/>
            <pc:sldMk cId="2931491721" sldId="646"/>
            <ac:grpSpMk id="27" creationId="{D645C363-79F8-6043-900C-282C36F7F125}"/>
          </ac:grpSpMkLst>
        </pc:grpChg>
        <pc:grpChg chg="add mod">
          <ac:chgData name="Kulinich Bohdan" userId="48e65c9f34e137d0" providerId="LiveId" clId="{BB640E60-6B98-6C4B-9DDB-15CEAD3AC731}" dt="2022-01-19T15:57:28.830" v="805" actId="164"/>
          <ac:grpSpMkLst>
            <pc:docMk/>
            <pc:sldMk cId="2931491721" sldId="646"/>
            <ac:grpSpMk id="28" creationId="{D5B77C3F-3A10-5741-9479-AC0660046DFB}"/>
          </ac:grpSpMkLst>
        </pc:grpChg>
        <pc:grpChg chg="add mod">
          <ac:chgData name="Kulinich Bohdan" userId="48e65c9f34e137d0" providerId="LiveId" clId="{BB640E60-6B98-6C4B-9DDB-15CEAD3AC731}" dt="2022-01-19T16:11:55.546" v="874" actId="164"/>
          <ac:grpSpMkLst>
            <pc:docMk/>
            <pc:sldMk cId="2931491721" sldId="646"/>
            <ac:grpSpMk id="31" creationId="{45BB25FE-37A8-5C42-9CC7-118CC1351B2D}"/>
          </ac:grpSpMkLst>
        </pc:grpChg>
        <pc:grpChg chg="add del mod">
          <ac:chgData name="Kulinich Bohdan" userId="48e65c9f34e137d0" providerId="LiveId" clId="{BB640E60-6B98-6C4B-9DDB-15CEAD3AC731}" dt="2022-01-19T13:29:27.177" v="129" actId="165"/>
          <ac:grpSpMkLst>
            <pc:docMk/>
            <pc:sldMk cId="2931491721" sldId="646"/>
            <ac:grpSpMk id="49" creationId="{DF4A5F5D-C02D-F943-8322-2C60B15B78EB}"/>
          </ac:grpSpMkLst>
        </pc:grpChg>
        <pc:grpChg chg="del">
          <ac:chgData name="Kulinich Bohdan" userId="48e65c9f34e137d0" providerId="LiveId" clId="{BB640E60-6B98-6C4B-9DDB-15CEAD3AC731}" dt="2022-01-19T13:11:19.049" v="9" actId="478"/>
          <ac:grpSpMkLst>
            <pc:docMk/>
            <pc:sldMk cId="2931491721" sldId="646"/>
            <ac:grpSpMk id="64" creationId="{7410CA09-26F2-DE44-AE9E-1A3E2A8B45AD}"/>
          </ac:grpSpMkLst>
        </pc:grpChg>
        <pc:grpChg chg="mod topLvl">
          <ac:chgData name="Kulinich Bohdan" userId="48e65c9f34e137d0" providerId="LiveId" clId="{BB640E60-6B98-6C4B-9DDB-15CEAD3AC731}" dt="2022-01-19T13:36:04.748" v="283" actId="164"/>
          <ac:grpSpMkLst>
            <pc:docMk/>
            <pc:sldMk cId="2931491721" sldId="646"/>
            <ac:grpSpMk id="69" creationId="{2AB5C22E-248E-B447-B470-5D38BED27580}"/>
          </ac:grpSpMkLst>
        </pc:grpChg>
        <pc:picChg chg="del">
          <ac:chgData name="Kulinich Bohdan" userId="48e65c9f34e137d0" providerId="LiveId" clId="{BB640E60-6B98-6C4B-9DDB-15CEAD3AC731}" dt="2022-01-19T13:11:19.049" v="9" actId="478"/>
          <ac:picMkLst>
            <pc:docMk/>
            <pc:sldMk cId="2931491721" sldId="646"/>
            <ac:picMk id="12" creationId="{DBA536CA-B308-894A-9590-E5F96EBB49A0}"/>
          </ac:picMkLst>
        </pc:picChg>
        <pc:cxnChg chg="add mod">
          <ac:chgData name="Kulinich Bohdan" userId="48e65c9f34e137d0" providerId="LiveId" clId="{BB640E60-6B98-6C4B-9DDB-15CEAD3AC731}" dt="2022-01-21T15:14:37.377" v="5913" actId="164"/>
          <ac:cxnSpMkLst>
            <pc:docMk/>
            <pc:sldMk cId="2931491721" sldId="646"/>
            <ac:cxnSpMk id="38" creationId="{3427EF4B-7E35-9748-94FA-53052BE8A37A}"/>
          </ac:cxnSpMkLst>
        </pc:cxnChg>
        <pc:cxnChg chg="mod">
          <ac:chgData name="Kulinich Bohdan" userId="48e65c9f34e137d0" providerId="LiveId" clId="{BB640E60-6B98-6C4B-9DDB-15CEAD3AC731}" dt="2022-01-19T13:11:19.049" v="9" actId="478"/>
          <ac:cxnSpMkLst>
            <pc:docMk/>
            <pc:sldMk cId="2931491721" sldId="646"/>
            <ac:cxnSpMk id="41" creationId="{A2F4D2C4-7A5E-CF47-877B-7EDF881FC208}"/>
          </ac:cxnSpMkLst>
        </pc:cxnChg>
        <pc:cxnChg chg="mod">
          <ac:chgData name="Kulinich Bohdan" userId="48e65c9f34e137d0" providerId="LiveId" clId="{BB640E60-6B98-6C4B-9DDB-15CEAD3AC731}" dt="2022-01-19T13:11:19.049" v="9" actId="478"/>
          <ac:cxnSpMkLst>
            <pc:docMk/>
            <pc:sldMk cId="2931491721" sldId="646"/>
            <ac:cxnSpMk id="43" creationId="{17B8B484-62D4-134A-BCE4-A05113D8BCB4}"/>
          </ac:cxnSpMkLst>
        </pc:cxnChg>
        <pc:cxnChg chg="mod topLvl">
          <ac:chgData name="Kulinich Bohdan" userId="48e65c9f34e137d0" providerId="LiveId" clId="{BB640E60-6B98-6C4B-9DDB-15CEAD3AC731}" dt="2022-01-19T13:36:04.748" v="283" actId="164"/>
          <ac:cxnSpMkLst>
            <pc:docMk/>
            <pc:sldMk cId="2931491721" sldId="646"/>
            <ac:cxnSpMk id="51" creationId="{DC8B418B-4BD7-A24C-8B49-09B2917F4316}"/>
          </ac:cxnSpMkLst>
        </pc:cxnChg>
        <pc:cxnChg chg="mod topLvl">
          <ac:chgData name="Kulinich Bohdan" userId="48e65c9f34e137d0" providerId="LiveId" clId="{BB640E60-6B98-6C4B-9DDB-15CEAD3AC731}" dt="2022-01-21T11:40:17.888" v="4085" actId="208"/>
          <ac:cxnSpMkLst>
            <pc:docMk/>
            <pc:sldMk cId="2931491721" sldId="646"/>
            <ac:cxnSpMk id="52" creationId="{C31C1DA3-7F1C-994D-A98B-491FED658C0F}"/>
          </ac:cxnSpMkLst>
        </pc:cxnChg>
        <pc:cxnChg chg="add mod">
          <ac:chgData name="Kulinich Bohdan" userId="48e65c9f34e137d0" providerId="LiveId" clId="{BB640E60-6B98-6C4B-9DDB-15CEAD3AC731}" dt="2022-01-19T16:10:56.996" v="847" actId="14100"/>
          <ac:cxnSpMkLst>
            <pc:docMk/>
            <pc:sldMk cId="2931491721" sldId="646"/>
            <ac:cxnSpMk id="81" creationId="{391D52BF-2127-F546-BD74-6D141E3CC1AD}"/>
          </ac:cxnSpMkLst>
        </pc:cxnChg>
        <pc:cxnChg chg="add mod">
          <ac:chgData name="Kulinich Bohdan" userId="48e65c9f34e137d0" providerId="LiveId" clId="{BB640E60-6B98-6C4B-9DDB-15CEAD3AC731}" dt="2022-01-19T16:11:55.546" v="874" actId="164"/>
          <ac:cxnSpMkLst>
            <pc:docMk/>
            <pc:sldMk cId="2931491721" sldId="646"/>
            <ac:cxnSpMk id="86" creationId="{6C8E9EB7-F7DA-DE43-A766-6FABCDBFFAF1}"/>
          </ac:cxnSpMkLst>
        </pc:cxnChg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3756501705" sldId="660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592193195" sldId="661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373608675" sldId="664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1978068231" sldId="669"/>
        </pc:sldMkLst>
      </pc:sldChg>
      <pc:sldChg chg="del">
        <pc:chgData name="Kulinich Bohdan" userId="48e65c9f34e137d0" providerId="LiveId" clId="{BB640E60-6B98-6C4B-9DDB-15CEAD3AC731}" dt="2022-01-21T14:55:25.400" v="5689" actId="2696"/>
        <pc:sldMkLst>
          <pc:docMk/>
          <pc:sldMk cId="2417311337" sldId="670"/>
        </pc:sldMkLst>
      </pc:sldChg>
      <pc:sldChg chg="addSp delSp modSp mod delAnim modAnim">
        <pc:chgData name="Kulinich Bohdan" userId="48e65c9f34e137d0" providerId="LiveId" clId="{BB640E60-6B98-6C4B-9DDB-15CEAD3AC731}" dt="2022-01-22T18:24:50.812" v="7653" actId="1076"/>
        <pc:sldMkLst>
          <pc:docMk/>
          <pc:sldMk cId="1627031333" sldId="672"/>
        </pc:sldMkLst>
        <pc:spChg chg="mod">
          <ac:chgData name="Kulinich Bohdan" userId="48e65c9f34e137d0" providerId="LiveId" clId="{BB640E60-6B98-6C4B-9DDB-15CEAD3AC731}" dt="2022-01-22T18:24:50.812" v="7653" actId="1076"/>
          <ac:spMkLst>
            <pc:docMk/>
            <pc:sldMk cId="1627031333" sldId="672"/>
            <ac:spMk id="14" creationId="{77A5BBD8-5574-4F08-AF1D-324733C7635A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15" creationId="{6544A5B4-4708-144F-863A-ECEF35CB5F6A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19" creationId="{E851686E-9927-A74B-91E9-72A2B2CCBD8C}"/>
          </ac:spMkLst>
        </pc:spChg>
        <pc:spChg chg="mod">
          <ac:chgData name="Kulinich Bohdan" userId="48e65c9f34e137d0" providerId="LiveId" clId="{BB640E60-6B98-6C4B-9DDB-15CEAD3AC731}" dt="2022-01-22T11:43:04.777" v="6282" actId="207"/>
          <ac:spMkLst>
            <pc:docMk/>
            <pc:sldMk cId="1627031333" sldId="672"/>
            <ac:spMk id="20" creationId="{F365CABC-12F1-F94A-AA74-118B60C117B3}"/>
          </ac:spMkLst>
        </pc:spChg>
        <pc:spChg chg="del">
          <ac:chgData name="Kulinich Bohdan" userId="48e65c9f34e137d0" providerId="LiveId" clId="{BB640E60-6B98-6C4B-9DDB-15CEAD3AC731}" dt="2022-01-21T22:30:38.518" v="6173" actId="478"/>
          <ac:spMkLst>
            <pc:docMk/>
            <pc:sldMk cId="1627031333" sldId="672"/>
            <ac:spMk id="21" creationId="{DC6632BF-DEA4-6D44-B93D-7BCB4E714935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1" creationId="{F0A15DA7-76CA-374B-88DE-DB522CB19D48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2" creationId="{D584D902-6D18-8B42-B3E4-AA896A507D9D}"/>
          </ac:spMkLst>
        </pc:spChg>
        <pc:spChg chg="add mod">
          <ac:chgData name="Kulinich Bohdan" userId="48e65c9f34e137d0" providerId="LiveId" clId="{BB640E60-6B98-6C4B-9DDB-15CEAD3AC731}" dt="2022-01-22T11:43:26.292" v="6285" actId="207"/>
          <ac:spMkLst>
            <pc:docMk/>
            <pc:sldMk cId="1627031333" sldId="672"/>
            <ac:spMk id="23" creationId="{9B8D366B-6A08-2444-A695-8AD4AD343D6E}"/>
          </ac:spMkLst>
        </pc:spChg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814452196" sldId="673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2537708" sldId="674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873290354" sldId="675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002998784" sldId="676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1816734261" sldId="677"/>
        </pc:sldMkLst>
      </pc:sldChg>
      <pc:sldChg chg="add del">
        <pc:chgData name="Kulinich Bohdan" userId="48e65c9f34e137d0" providerId="LiveId" clId="{BB640E60-6B98-6C4B-9DDB-15CEAD3AC731}" dt="2022-01-22T20:50:01.710" v="7870" actId="2696"/>
        <pc:sldMkLst>
          <pc:docMk/>
          <pc:sldMk cId="3078063094" sldId="678"/>
        </pc:sldMkLst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2801236648" sldId="679"/>
        </pc:sldMkLst>
      </pc:sldChg>
      <pc:sldChg chg="addSp delSp modSp new del mod addAnim delAnim modAnim">
        <pc:chgData name="Kulinich Bohdan" userId="48e65c9f34e137d0" providerId="LiveId" clId="{BB640E60-6B98-6C4B-9DDB-15CEAD3AC731}" dt="2022-01-21T14:55:25.400" v="5689" actId="2696"/>
        <pc:sldMkLst>
          <pc:docMk/>
          <pc:sldMk cId="1316054697" sldId="680"/>
        </pc:sldMkLst>
        <pc:spChg chg="add mod">
          <ac:chgData name="Kulinich Bohdan" userId="48e65c9f34e137d0" providerId="LiveId" clId="{BB640E60-6B98-6C4B-9DDB-15CEAD3AC731}" dt="2022-01-20T19:00:55.989" v="1592"/>
          <ac:spMkLst>
            <pc:docMk/>
            <pc:sldMk cId="1316054697" sldId="680"/>
            <ac:spMk id="2" creationId="{6F61AF5C-4BF4-CD49-A6FF-C605ADFB806C}"/>
          </ac:spMkLst>
        </pc:spChg>
        <pc:spChg chg="add mod">
          <ac:chgData name="Kulinich Bohdan" userId="48e65c9f34e137d0" providerId="LiveId" clId="{BB640E60-6B98-6C4B-9DDB-15CEAD3AC731}" dt="2022-01-20T19:01:21.085" v="1600" actId="1076"/>
          <ac:spMkLst>
            <pc:docMk/>
            <pc:sldMk cId="1316054697" sldId="680"/>
            <ac:spMk id="3" creationId="{C8EB6F85-55B8-854E-A0D5-05AE84918FAA}"/>
          </ac:spMkLst>
        </pc:spChg>
        <pc:spChg chg="add del mod">
          <ac:chgData name="Kulinich Bohdan" userId="48e65c9f34e137d0" providerId="LiveId" clId="{BB640E60-6B98-6C4B-9DDB-15CEAD3AC731}" dt="2022-01-20T19:01:15.920" v="1599" actId="478"/>
          <ac:spMkLst>
            <pc:docMk/>
            <pc:sldMk cId="1316054697" sldId="680"/>
            <ac:spMk id="4" creationId="{98E85CB6-0C90-C844-A696-D7BBC5D5C167}"/>
          </ac:spMkLst>
        </pc:spChg>
        <pc:spChg chg="add del mod">
          <ac:chgData name="Kulinich Bohdan" userId="48e65c9f34e137d0" providerId="LiveId" clId="{BB640E60-6B98-6C4B-9DDB-15CEAD3AC731}" dt="2022-01-21T05:00:02.758" v="3318" actId="478"/>
          <ac:spMkLst>
            <pc:docMk/>
            <pc:sldMk cId="1316054697" sldId="680"/>
            <ac:spMk id="6" creationId="{7499B8AA-8C82-BD41-9269-454B7DAC6601}"/>
          </ac:spMkLst>
        </pc:spChg>
        <pc:spChg chg="add del mod">
          <ac:chgData name="Kulinich Bohdan" userId="48e65c9f34e137d0" providerId="LiveId" clId="{BB640E60-6B98-6C4B-9DDB-15CEAD3AC731}" dt="2022-01-21T04:59:57.937" v="3315" actId="478"/>
          <ac:spMkLst>
            <pc:docMk/>
            <pc:sldMk cId="1316054697" sldId="680"/>
            <ac:spMk id="7" creationId="{F5B28BDF-F627-F046-A850-EAFE2B12639C}"/>
          </ac:spMkLst>
        </pc:spChg>
        <pc:spChg chg="add del mod">
          <ac:chgData name="Kulinich Bohdan" userId="48e65c9f34e137d0" providerId="LiveId" clId="{BB640E60-6B98-6C4B-9DDB-15CEAD3AC731}" dt="2022-01-21T05:00:00.028" v="3316" actId="478"/>
          <ac:spMkLst>
            <pc:docMk/>
            <pc:sldMk cId="1316054697" sldId="680"/>
            <ac:spMk id="8" creationId="{26EE60F2-5B8F-A848-B74A-EE9BA9C137A5}"/>
          </ac:spMkLst>
        </pc:spChg>
        <pc:picChg chg="add mod">
          <ac:chgData name="Kulinich Bohdan" userId="48e65c9f34e137d0" providerId="LiveId" clId="{BB640E60-6B98-6C4B-9DDB-15CEAD3AC731}" dt="2022-01-21T04:59:55.720" v="3314"/>
          <ac:picMkLst>
            <pc:docMk/>
            <pc:sldMk cId="1316054697" sldId="680"/>
            <ac:picMk id="5" creationId="{D71099EB-5DAD-404D-8749-367B1D689F50}"/>
          </ac:picMkLst>
        </pc:picChg>
      </pc:sldChg>
      <pc:sldChg chg="addSp delSp modSp add mod delAnim modAnim">
        <pc:chgData name="Kulinich Bohdan" userId="48e65c9f34e137d0" providerId="LiveId" clId="{BB640E60-6B98-6C4B-9DDB-15CEAD3AC731}" dt="2022-01-21T20:17:44.791" v="6094" actId="20577"/>
        <pc:sldMkLst>
          <pc:docMk/>
          <pc:sldMk cId="1101075301" sldId="681"/>
        </pc:sldMkLst>
        <pc:spChg chg="mod">
          <ac:chgData name="Kulinich Bohdan" userId="48e65c9f34e137d0" providerId="LiveId" clId="{BB640E60-6B98-6C4B-9DDB-15CEAD3AC731}" dt="2022-01-19T16:58:29.611" v="956" actId="20577"/>
          <ac:spMkLst>
            <pc:docMk/>
            <pc:sldMk cId="1101075301" sldId="681"/>
            <ac:spMk id="6" creationId="{C455324C-6A9E-440D-AAF7-47FB99AD2433}"/>
          </ac:spMkLst>
        </pc:spChg>
        <pc:spChg chg="add del mod">
          <ac:chgData name="Kulinich Bohdan" userId="48e65c9f34e137d0" providerId="LiveId" clId="{BB640E60-6B98-6C4B-9DDB-15CEAD3AC731}" dt="2022-01-19T20:01:12.620" v="1333" actId="478"/>
          <ac:spMkLst>
            <pc:docMk/>
            <pc:sldMk cId="1101075301" sldId="681"/>
            <ac:spMk id="40" creationId="{EF95F0C8-4BA1-0342-9F1F-BDBFF7FF3A36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48" creationId="{E271223A-E45D-334C-8F48-140D874EFEF5}"/>
          </ac:spMkLst>
        </pc:spChg>
        <pc:spChg chg="add mod modVis">
          <ac:chgData name="Kulinich Bohdan" userId="48e65c9f34e137d0" providerId="LiveId" clId="{BB640E60-6B98-6C4B-9DDB-15CEAD3AC731}" dt="2022-01-20T20:13:30.213" v="2242" actId="164"/>
          <ac:spMkLst>
            <pc:docMk/>
            <pc:sldMk cId="1101075301" sldId="681"/>
            <ac:spMk id="50" creationId="{98A82527-D8F1-4A4F-98DA-73ACFD4B1C18}"/>
          </ac:spMkLst>
        </pc:spChg>
        <pc:spChg chg="add del mod">
          <ac:chgData name="Kulinich Bohdan" userId="48e65c9f34e137d0" providerId="LiveId" clId="{BB640E60-6B98-6C4B-9DDB-15CEAD3AC731}" dt="2022-01-19T20:03:00.955" v="1351" actId="478"/>
          <ac:spMkLst>
            <pc:docMk/>
            <pc:sldMk cId="1101075301" sldId="681"/>
            <ac:spMk id="57" creationId="{94595D5C-94B3-C249-9611-B4E4D44E44C6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2" creationId="{408BCCB8-D554-7D4B-8F64-904016CCDF58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3" creationId="{843A68F1-2A34-8A49-A245-D366DF6A8FFA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4" creationId="{7B63ABBA-FE40-A14D-876F-798B32823C45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79" creationId="{A78276D9-74C2-B745-B8A7-CB815AD38604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0" creationId="{9191EE1A-1FC2-554D-A983-BEA15991B4BC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4" creationId="{0D72DDB2-6A3E-FA4D-8918-95FA91DFD594}"/>
          </ac:spMkLst>
        </pc:spChg>
        <pc:spChg chg="del">
          <ac:chgData name="Kulinich Bohdan" userId="48e65c9f34e137d0" providerId="LiveId" clId="{BB640E60-6B98-6C4B-9DDB-15CEAD3AC731}" dt="2022-01-19T16:58:05.338" v="932" actId="478"/>
          <ac:spMkLst>
            <pc:docMk/>
            <pc:sldMk cId="1101075301" sldId="681"/>
            <ac:spMk id="85" creationId="{8F317796-B55A-E144-A8ED-318C2C19DE2E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03" creationId="{D2BA658F-9657-A548-B1E8-85892D46DD9E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13" creationId="{BF2989C4-84CC-EA4C-A506-9BD423BB6D88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0" creationId="{FD350DEF-6C3E-6249-82F3-854C137B433A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3" creationId="{2BBEFF19-9311-874E-BF98-85D55D61AE75}"/>
          </ac:spMkLst>
        </pc:spChg>
        <pc:spChg chg="add del mod">
          <ac:chgData name="Kulinich Bohdan" userId="48e65c9f34e137d0" providerId="LiveId" clId="{BB640E60-6B98-6C4B-9DDB-15CEAD3AC731}" dt="2022-01-20T19:02:30.386" v="1620"/>
          <ac:spMkLst>
            <pc:docMk/>
            <pc:sldMk cId="1101075301" sldId="681"/>
            <ac:spMk id="126" creationId="{602E0EF6-A34A-834E-AFFA-7C1A2CFCBB3B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7" creationId="{7303364F-65D0-7145-B4B9-E4A21DD5BC82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8" creationId="{D900BDF8-23C0-6543-BC53-E8BB476517AC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29" creationId="{3C4F184C-9A01-4840-BC0A-098CC8AD77AE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30" creationId="{9105230E-D091-384C-A385-4EEEF05D73FE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31" creationId="{8D3E074D-3F37-B444-B4D2-0904BB444BAD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32" creationId="{34EBE481-C7AF-2B45-B1D9-B675B5144DBC}"/>
          </ac:spMkLst>
        </pc:spChg>
        <pc:spChg chg="add del mod">
          <ac:chgData name="Kulinich Bohdan" userId="48e65c9f34e137d0" providerId="LiveId" clId="{BB640E60-6B98-6C4B-9DDB-15CEAD3AC731}" dt="2022-01-20T19:09:12.356" v="1645" actId="478"/>
          <ac:spMkLst>
            <pc:docMk/>
            <pc:sldMk cId="1101075301" sldId="681"/>
            <ac:spMk id="135" creationId="{C34D8A88-4BA5-CC41-9144-DD5AE434B241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36" creationId="{DDD6CB21-29B1-C14F-A4AD-0BCFCF1D69A0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6" creationId="{10C4E042-8093-7A4E-B2B8-F7E9F78DD796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7" creationId="{CBA1F140-E6B3-BC47-A179-FF7999A28D16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8" creationId="{59F7E1BB-4131-AC41-87AE-72C090B1E653}"/>
          </ac:spMkLst>
        </pc:spChg>
        <pc:spChg chg="add mod topLvl">
          <ac:chgData name="Kulinich Bohdan" userId="48e65c9f34e137d0" providerId="LiveId" clId="{BB640E60-6B98-6C4B-9DDB-15CEAD3AC731}" dt="2022-01-20T20:56:54.008" v="2345" actId="164"/>
          <ac:spMkLst>
            <pc:docMk/>
            <pc:sldMk cId="1101075301" sldId="681"/>
            <ac:spMk id="149" creationId="{F9B40487-4B2F-0345-817F-52685A7C3D34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50" creationId="{13D5F6AA-4C26-864D-9D50-21270C600C2A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1" creationId="{5DDEB232-D1E1-1D45-BF46-87C53B429A89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2" creationId="{D7B77F5A-9F32-E346-96B6-994566024D0A}"/>
          </ac:spMkLst>
        </pc:spChg>
        <pc:spChg chg="add mod">
          <ac:chgData name="Kulinich Bohdan" userId="48e65c9f34e137d0" providerId="LiveId" clId="{BB640E60-6B98-6C4B-9DDB-15CEAD3AC731}" dt="2022-01-20T20:14:13.557" v="2246" actId="164"/>
          <ac:spMkLst>
            <pc:docMk/>
            <pc:sldMk cId="1101075301" sldId="681"/>
            <ac:spMk id="153" creationId="{B3771C70-2820-394A-A3F6-1FE93EAE422C}"/>
          </ac:spMkLst>
        </pc:spChg>
        <pc:spChg chg="add del mod">
          <ac:chgData name="Kulinich Bohdan" userId="48e65c9f34e137d0" providerId="LiveId" clId="{BB640E60-6B98-6C4B-9DDB-15CEAD3AC731}" dt="2022-01-20T19:42:37.316" v="1763" actId="478"/>
          <ac:spMkLst>
            <pc:docMk/>
            <pc:sldMk cId="1101075301" sldId="681"/>
            <ac:spMk id="154" creationId="{3B5FE6CE-F66D-BF41-800D-CABDB26DF4E8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5" creationId="{BF64BE39-7B18-E64E-92D7-B6BF5A566259}"/>
          </ac:spMkLst>
        </pc:spChg>
        <pc:spChg chg="add mod">
          <ac:chgData name="Kulinich Bohdan" userId="48e65c9f34e137d0" providerId="LiveId" clId="{BB640E60-6B98-6C4B-9DDB-15CEAD3AC731}" dt="2022-01-20T20:14:00.358" v="2245" actId="164"/>
          <ac:spMkLst>
            <pc:docMk/>
            <pc:sldMk cId="1101075301" sldId="681"/>
            <ac:spMk id="156" creationId="{196E6EC7-D361-4D4E-A1EE-BE1B05CC6CEF}"/>
          </ac:spMkLst>
        </pc:spChg>
        <pc:spChg chg="add mod">
          <ac:chgData name="Kulinich Bohdan" userId="48e65c9f34e137d0" providerId="LiveId" clId="{BB640E60-6B98-6C4B-9DDB-15CEAD3AC731}" dt="2022-01-21T20:17:44.791" v="6094" actId="20577"/>
          <ac:spMkLst>
            <pc:docMk/>
            <pc:sldMk cId="1101075301" sldId="681"/>
            <ac:spMk id="157" creationId="{2BBFC02F-3686-AF49-A0EC-789758E0B78B}"/>
          </ac:spMkLst>
        </pc:s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16" creationId="{E815B5A1-0DA7-B54B-9B68-59E78DBBB4C1}"/>
          </ac:grpSpMkLst>
        </pc:gr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28" creationId="{D5B77C3F-3A10-5741-9479-AC0660046DFB}"/>
          </ac:grpSpMkLst>
        </pc:grpChg>
        <pc:grpChg chg="del">
          <ac:chgData name="Kulinich Bohdan" userId="48e65c9f34e137d0" providerId="LiveId" clId="{BB640E60-6B98-6C4B-9DDB-15CEAD3AC731}" dt="2022-01-19T16:58:05.338" v="932" actId="478"/>
          <ac:grpSpMkLst>
            <pc:docMk/>
            <pc:sldMk cId="1101075301" sldId="681"/>
            <ac:grpSpMk id="31" creationId="{45BB25FE-37A8-5C42-9CC7-118CC1351B2D}"/>
          </ac:grpSpMkLst>
        </pc:grpChg>
        <pc:grpChg chg="add mod topLvl">
          <ac:chgData name="Kulinich Bohdan" userId="48e65c9f34e137d0" providerId="LiveId" clId="{BB640E60-6B98-6C4B-9DDB-15CEAD3AC731}" dt="2022-01-20T20:56:54.008" v="2345" actId="164"/>
          <ac:grpSpMkLst>
            <pc:docMk/>
            <pc:sldMk cId="1101075301" sldId="681"/>
            <ac:grpSpMk id="145" creationId="{E48C88EF-8B35-3747-B512-40B21416900A}"/>
          </ac:grpSpMkLst>
        </pc:grpChg>
        <pc:grpChg chg="add mod">
          <ac:chgData name="Kulinich Bohdan" userId="48e65c9f34e137d0" providerId="LiveId" clId="{BB640E60-6B98-6C4B-9DDB-15CEAD3AC731}" dt="2022-01-20T20:13:30.213" v="2242" actId="164"/>
          <ac:grpSpMkLst>
            <pc:docMk/>
            <pc:sldMk cId="1101075301" sldId="681"/>
            <ac:grpSpMk id="162" creationId="{3B411246-C96C-454C-BC04-DA41BBFA0B30}"/>
          </ac:grpSpMkLst>
        </pc:grpChg>
        <pc:grpChg chg="add mod">
          <ac:chgData name="Kulinich Bohdan" userId="48e65c9f34e137d0" providerId="LiveId" clId="{BB640E60-6B98-6C4B-9DDB-15CEAD3AC731}" dt="2022-01-20T20:14:13.557" v="2246" actId="164"/>
          <ac:grpSpMkLst>
            <pc:docMk/>
            <pc:sldMk cId="1101075301" sldId="681"/>
            <ac:grpSpMk id="163" creationId="{03323A94-C5E3-9F40-B1A0-22B75301AC37}"/>
          </ac:grpSpMkLst>
        </pc:grpChg>
        <pc:grpChg chg="add mod modVis">
          <ac:chgData name="Kulinich Bohdan" userId="48e65c9f34e137d0" providerId="LiveId" clId="{BB640E60-6B98-6C4B-9DDB-15CEAD3AC731}" dt="2022-01-20T21:00:56.571" v="2346" actId="14429"/>
          <ac:grpSpMkLst>
            <pc:docMk/>
            <pc:sldMk cId="1101075301" sldId="681"/>
            <ac:grpSpMk id="164" creationId="{54110626-568A-434B-BC68-552DF56B69CF}"/>
          </ac:grpSpMkLst>
        </pc:grpChg>
        <pc:grpChg chg="add del mod topLvl">
          <ac:chgData name="Kulinich Bohdan" userId="48e65c9f34e137d0" providerId="LiveId" clId="{BB640E60-6B98-6C4B-9DDB-15CEAD3AC731}" dt="2022-01-20T20:56:37.396" v="2341" actId="165"/>
          <ac:grpSpMkLst>
            <pc:docMk/>
            <pc:sldMk cId="1101075301" sldId="681"/>
            <ac:grpSpMk id="165" creationId="{0DECD580-190B-854E-A485-33EE340ED4EE}"/>
          </ac:grpSpMkLst>
        </pc:grpChg>
        <pc:grpChg chg="add del mod">
          <ac:chgData name="Kulinich Bohdan" userId="48e65c9f34e137d0" providerId="LiveId" clId="{BB640E60-6B98-6C4B-9DDB-15CEAD3AC731}" dt="2022-01-20T20:56:32.867" v="2340" actId="165"/>
          <ac:grpSpMkLst>
            <pc:docMk/>
            <pc:sldMk cId="1101075301" sldId="681"/>
            <ac:grpSpMk id="166" creationId="{4D17F0EC-8E34-CA4A-92F9-8518EE542C95}"/>
          </ac:grpSpMkLst>
        </pc:grpChg>
        <pc:grpChg chg="add mod">
          <ac:chgData name="Kulinich Bohdan" userId="48e65c9f34e137d0" providerId="LiveId" clId="{BB640E60-6B98-6C4B-9DDB-15CEAD3AC731}" dt="2022-01-20T20:56:54.008" v="2345" actId="164"/>
          <ac:grpSpMkLst>
            <pc:docMk/>
            <pc:sldMk cId="1101075301" sldId="681"/>
            <ac:grpSpMk id="180" creationId="{DD9DFA2D-8778-BC45-8EFE-5CB9133B4741}"/>
          </ac:grpSpMkLst>
        </pc:grpChg>
        <pc:picChg chg="add mod modVis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7" creationId="{1626CE1B-757D-5A40-BEB8-182B83F8E672}"/>
          </ac:picMkLst>
        </pc:picChg>
        <pc:picChg chg="add del mod">
          <ac:chgData name="Kulinich Bohdan" userId="48e65c9f34e137d0" providerId="LiveId" clId="{BB640E60-6B98-6C4B-9DDB-15CEAD3AC731}" dt="2022-01-19T18:58:13.300" v="1084" actId="478"/>
          <ac:picMkLst>
            <pc:docMk/>
            <pc:sldMk cId="1101075301" sldId="681"/>
            <ac:picMk id="9" creationId="{3E11516B-0404-5145-B238-549BCC4273C8}"/>
          </ac:picMkLst>
        </pc:picChg>
        <pc:picChg chg="add del mod">
          <ac:chgData name="Kulinich Bohdan" userId="48e65c9f34e137d0" providerId="LiveId" clId="{BB640E60-6B98-6C4B-9DDB-15CEAD3AC731}" dt="2022-01-19T19:08:09.041" v="1093" actId="478"/>
          <ac:picMkLst>
            <pc:docMk/>
            <pc:sldMk cId="1101075301" sldId="681"/>
            <ac:picMk id="11" creationId="{57879194-A3DD-754E-999A-54E628B919DA}"/>
          </ac:picMkLst>
        </pc:picChg>
        <pc:picChg chg="add mod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13" creationId="{3DC71BB5-F58C-8A42-8656-34A236027C5A}"/>
          </ac:picMkLst>
        </pc:picChg>
        <pc:picChg chg="add del mod">
          <ac:chgData name="Kulinich Bohdan" userId="48e65c9f34e137d0" providerId="LiveId" clId="{BB640E60-6B98-6C4B-9DDB-15CEAD3AC731}" dt="2022-01-19T18:55:30.990" v="1083" actId="478"/>
          <ac:picMkLst>
            <pc:docMk/>
            <pc:sldMk cId="1101075301" sldId="681"/>
            <ac:picMk id="42" creationId="{8BD21754-6FCD-4040-B436-363521D25C10}"/>
          </ac:picMkLst>
        </pc:picChg>
        <pc:picChg chg="add del mod">
          <ac:chgData name="Kulinich Bohdan" userId="48e65c9f34e137d0" providerId="LiveId" clId="{BB640E60-6B98-6C4B-9DDB-15CEAD3AC731}" dt="2022-01-19T18:58:48.856" v="1092" actId="478"/>
          <ac:picMkLst>
            <pc:docMk/>
            <pc:sldMk cId="1101075301" sldId="681"/>
            <ac:picMk id="45" creationId="{19EB35EA-6E50-884B-BF0F-23205D029DFE}"/>
          </ac:picMkLst>
        </pc:picChg>
        <pc:picChg chg="add mod">
          <ac:chgData name="Kulinich Bohdan" userId="48e65c9f34e137d0" providerId="LiveId" clId="{BB640E60-6B98-6C4B-9DDB-15CEAD3AC731}" dt="2022-01-20T20:13:30.213" v="2242" actId="164"/>
          <ac:picMkLst>
            <pc:docMk/>
            <pc:sldMk cId="1101075301" sldId="681"/>
            <ac:picMk id="49" creationId="{56F14B1D-BEFF-ED4E-93CF-D07612729F2D}"/>
          </ac:picMkLst>
        </pc:picChg>
        <pc:picChg chg="add del mod">
          <ac:chgData name="Kulinich Bohdan" userId="48e65c9f34e137d0" providerId="LiveId" clId="{BB640E60-6B98-6C4B-9DDB-15CEAD3AC731}" dt="2022-01-19T20:15:39.435" v="1410" actId="478"/>
          <ac:picMkLst>
            <pc:docMk/>
            <pc:sldMk cId="1101075301" sldId="681"/>
            <ac:picMk id="80" creationId="{8706B665-4735-0A4C-8EFC-EC9F04A1398F}"/>
          </ac:picMkLst>
        </pc:picChg>
        <pc:picChg chg="add del mod">
          <ac:chgData name="Kulinich Bohdan" userId="48e65c9f34e137d0" providerId="LiveId" clId="{BB640E60-6B98-6C4B-9DDB-15CEAD3AC731}" dt="2022-01-19T20:15:27.666" v="1407" actId="478"/>
          <ac:picMkLst>
            <pc:docMk/>
            <pc:sldMk cId="1101075301" sldId="681"/>
            <ac:picMk id="82" creationId="{E0474328-B6FF-CA44-AEC0-C81284235BF4}"/>
          </ac:picMkLst>
        </pc:picChg>
        <pc:picChg chg="add del mod">
          <ac:chgData name="Kulinich Bohdan" userId="48e65c9f34e137d0" providerId="LiveId" clId="{BB640E60-6B98-6C4B-9DDB-15CEAD3AC731}" dt="2022-01-19T20:15:26.730" v="1406" actId="478"/>
          <ac:picMkLst>
            <pc:docMk/>
            <pc:sldMk cId="1101075301" sldId="681"/>
            <ac:picMk id="84" creationId="{86F1AEFC-9EE2-6545-90E9-3A116E12CB2D}"/>
          </ac:picMkLst>
        </pc:picChg>
        <pc:picChg chg="add del mod">
          <ac:chgData name="Kulinich Bohdan" userId="48e65c9f34e137d0" providerId="LiveId" clId="{BB640E60-6B98-6C4B-9DDB-15CEAD3AC731}" dt="2022-01-19T20:15:23.635" v="1405" actId="478"/>
          <ac:picMkLst>
            <pc:docMk/>
            <pc:sldMk cId="1101075301" sldId="681"/>
            <ac:picMk id="86" creationId="{2F239DCE-EB0F-7145-BE2E-AFF76D0EE40C}"/>
          </ac:picMkLst>
        </pc:picChg>
        <pc:picChg chg="add del mod">
          <ac:chgData name="Kulinich Bohdan" userId="48e65c9f34e137d0" providerId="LiveId" clId="{BB640E60-6B98-6C4B-9DDB-15CEAD3AC731}" dt="2022-01-19T20:15:22.963" v="1404" actId="478"/>
          <ac:picMkLst>
            <pc:docMk/>
            <pc:sldMk cId="1101075301" sldId="681"/>
            <ac:picMk id="88" creationId="{412EA7A3-2E38-A449-BA25-2E841B2899AF}"/>
          </ac:picMkLst>
        </pc:picChg>
        <pc:picChg chg="add del mod">
          <ac:chgData name="Kulinich Bohdan" userId="48e65c9f34e137d0" providerId="LiveId" clId="{BB640E60-6B98-6C4B-9DDB-15CEAD3AC731}" dt="2022-01-19T20:32:02.532" v="1438" actId="478"/>
          <ac:picMkLst>
            <pc:docMk/>
            <pc:sldMk cId="1101075301" sldId="681"/>
            <ac:picMk id="90" creationId="{259D5C09-6A04-F047-90AC-0A325ED91267}"/>
          </ac:picMkLst>
        </pc:picChg>
        <pc:picChg chg="add del mod">
          <ac:chgData name="Kulinich Bohdan" userId="48e65c9f34e137d0" providerId="LiveId" clId="{BB640E60-6B98-6C4B-9DDB-15CEAD3AC731}" dt="2022-01-20T15:00:19.771" v="1464" actId="478"/>
          <ac:picMkLst>
            <pc:docMk/>
            <pc:sldMk cId="1101075301" sldId="681"/>
            <ac:picMk id="92" creationId="{DD3EFF68-5B21-D442-BF35-05125DB4F7EF}"/>
          </ac:picMkLst>
        </pc:picChg>
        <pc:picChg chg="add del mod">
          <ac:chgData name="Kulinich Bohdan" userId="48e65c9f34e137d0" providerId="LiveId" clId="{BB640E60-6B98-6C4B-9DDB-15CEAD3AC731}" dt="2022-01-20T15:04:50.834" v="1466" actId="478"/>
          <ac:picMkLst>
            <pc:docMk/>
            <pc:sldMk cId="1101075301" sldId="681"/>
            <ac:picMk id="98" creationId="{7FCD1AE7-352E-6B43-91A6-DEF32E6AFAE8}"/>
          </ac:picMkLst>
        </pc:picChg>
        <pc:picChg chg="add del mod">
          <ac:chgData name="Kulinich Bohdan" userId="48e65c9f34e137d0" providerId="LiveId" clId="{BB640E60-6B98-6C4B-9DDB-15CEAD3AC731}" dt="2022-01-20T15:05:01.665" v="1468" actId="478"/>
          <ac:picMkLst>
            <pc:docMk/>
            <pc:sldMk cId="1101075301" sldId="681"/>
            <ac:picMk id="100" creationId="{42788B98-794B-BE40-A8F4-C32A46407C04}"/>
          </ac:picMkLst>
        </pc:picChg>
        <pc:picChg chg="add mod modVis">
          <ac:chgData name="Kulinich Bohdan" userId="48e65c9f34e137d0" providerId="LiveId" clId="{BB640E60-6B98-6C4B-9DDB-15CEAD3AC731}" dt="2022-01-21T17:59:36.199" v="6093" actId="14429"/>
          <ac:picMkLst>
            <pc:docMk/>
            <pc:sldMk cId="1101075301" sldId="681"/>
            <ac:picMk id="102" creationId="{5AC9BD6D-8439-2349-B1EC-10006CE923E8}"/>
          </ac:picMkLst>
        </pc:picChg>
        <pc:cxnChg chg="add del mod">
          <ac:chgData name="Kulinich Bohdan" userId="48e65c9f34e137d0" providerId="LiveId" clId="{BB640E60-6B98-6C4B-9DDB-15CEAD3AC731}" dt="2022-01-19T19:59:47.308" v="1284" actId="478"/>
          <ac:cxnSpMkLst>
            <pc:docMk/>
            <pc:sldMk cId="1101075301" sldId="681"/>
            <ac:cxnSpMk id="8" creationId="{C27A36D4-9C52-5246-935F-0637B00C46E1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15" creationId="{809AB587-C239-564D-B753-F0E0A331D46E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18" creationId="{2EE3FF6C-9A0B-4844-9C87-01462ECB06C0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22" creationId="{B09642B0-A9F9-1942-97D1-A7F4D11E77F4}"/>
          </ac:cxnSpMkLst>
        </pc:cxnChg>
        <pc:cxnChg chg="add del mod">
          <ac:chgData name="Kulinich Bohdan" userId="48e65c9f34e137d0" providerId="LiveId" clId="{BB640E60-6B98-6C4B-9DDB-15CEAD3AC731}" dt="2022-01-19T19:59:49.150" v="1285" actId="478"/>
          <ac:cxnSpMkLst>
            <pc:docMk/>
            <pc:sldMk cId="1101075301" sldId="681"/>
            <ac:cxnSpMk id="29" creationId="{F87C4802-2BCC-9A49-B1C9-7B9FCD27F98C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32" creationId="{E47DA97A-F924-6E45-994D-4B3096706251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1" creationId="{C9A36FB1-D168-6741-AEDF-65EF1BED1E9A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2" creationId="{962114F5-53E8-C949-AA78-471571C6042B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59" creationId="{6B7D2143-58E1-CB46-A4E6-DF2391C04EA7}"/>
          </ac:cxnSpMkLst>
        </pc:cxnChg>
        <pc:cxnChg chg="add del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62" creationId="{6B15DD7E-E135-AE48-8878-3EC4ACDF1363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67" creationId="{584D3B04-EB04-2C43-BE80-A9356057B228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0" creationId="{137B9A01-C6E6-DD4D-BCE8-AF2501C868D3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3" creationId="{FD17D141-5B59-1D4C-879C-4F4654843249}"/>
          </ac:cxnSpMkLst>
        </pc:cxnChg>
        <pc:cxnChg chg="add mod">
          <ac:chgData name="Kulinich Bohdan" userId="48e65c9f34e137d0" providerId="LiveId" clId="{BB640E60-6B98-6C4B-9DDB-15CEAD3AC731}" dt="2022-01-20T20:13:30.213" v="2242" actId="164"/>
          <ac:cxnSpMkLst>
            <pc:docMk/>
            <pc:sldMk cId="1101075301" sldId="681"/>
            <ac:cxnSpMk id="76" creationId="{7AF01769-E77B-6743-AEF4-912D84303A55}"/>
          </ac:cxnSpMkLst>
        </pc:cxnChg>
        <pc:cxnChg chg="add del mod">
          <ac:chgData name="Kulinich Bohdan" userId="48e65c9f34e137d0" providerId="LiveId" clId="{BB640E60-6B98-6C4B-9DDB-15CEAD3AC731}" dt="2022-01-20T15:00:19.771" v="1464" actId="478"/>
          <ac:cxnSpMkLst>
            <pc:docMk/>
            <pc:sldMk cId="1101075301" sldId="681"/>
            <ac:cxnSpMk id="94" creationId="{7D5FC3C5-173C-0E45-84F4-A1ED0B07BC3E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04" creationId="{DC188081-62B5-9D43-9A44-A339D07E4143}"/>
          </ac:cxnSpMkLst>
        </pc:cxnChg>
        <pc:cxnChg chg="add del mod">
          <ac:chgData name="Kulinich Bohdan" userId="48e65c9f34e137d0" providerId="LiveId" clId="{BB640E60-6B98-6C4B-9DDB-15CEAD3AC731}" dt="2022-01-20T19:51:43.974" v="2222" actId="478"/>
          <ac:cxnSpMkLst>
            <pc:docMk/>
            <pc:sldMk cId="1101075301" sldId="681"/>
            <ac:cxnSpMk id="107" creationId="{351732E5-3D57-0D47-BCB6-B6060665AF7E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14" creationId="{6FC4D7EC-3B02-E348-ABE9-A4D2E4936748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18" creationId="{0191D29C-D5FB-8046-B77F-63914FDFE5E6}"/>
          </ac:cxnSpMkLst>
        </pc:cxnChg>
        <pc:cxnChg chg="add mod topLvl">
          <ac:chgData name="Kulinich Bohdan" userId="48e65c9f34e137d0" providerId="LiveId" clId="{BB640E60-6B98-6C4B-9DDB-15CEAD3AC731}" dt="2022-01-20T20:56:54.008" v="2345" actId="164"/>
          <ac:cxnSpMkLst>
            <pc:docMk/>
            <pc:sldMk cId="1101075301" sldId="681"/>
            <ac:cxnSpMk id="122" creationId="{4D994CF1-F928-5245-B35B-D2B4E76FF40E}"/>
          </ac:cxnSpMkLst>
        </pc:cxnChg>
        <pc:cxnChg chg="add mod">
          <ac:chgData name="Kulinich Bohdan" userId="48e65c9f34e137d0" providerId="LiveId" clId="{BB640E60-6B98-6C4B-9DDB-15CEAD3AC731}" dt="2022-01-20T20:14:13.557" v="2246" actId="164"/>
          <ac:cxnSpMkLst>
            <pc:docMk/>
            <pc:sldMk cId="1101075301" sldId="681"/>
            <ac:cxnSpMk id="133" creationId="{9C58F769-0B5A-714E-B63F-60F6B87A0CC4}"/>
          </ac:cxnSpMkLst>
        </pc:cxnChg>
        <pc:cxnChg chg="add mod">
          <ac:chgData name="Kulinich Bohdan" userId="48e65c9f34e137d0" providerId="LiveId" clId="{BB640E60-6B98-6C4B-9DDB-15CEAD3AC731}" dt="2022-01-20T20:14:13.557" v="2246" actId="164"/>
          <ac:cxnSpMkLst>
            <pc:docMk/>
            <pc:sldMk cId="1101075301" sldId="681"/>
            <ac:cxnSpMk id="137" creationId="{C027F409-95B6-7D4C-A195-FEE3319F9476}"/>
          </ac:cxnSpMkLst>
        </pc:cxnChg>
        <pc:cxnChg chg="add mod topLvl">
          <ac:chgData name="Kulinich Bohdan" userId="48e65c9f34e137d0" providerId="LiveId" clId="{BB640E60-6B98-6C4B-9DDB-15CEAD3AC731}" dt="2022-01-20T20:56:54.008" v="2345" actId="164"/>
          <ac:cxnSpMkLst>
            <pc:docMk/>
            <pc:sldMk cId="1101075301" sldId="681"/>
            <ac:cxnSpMk id="139" creationId="{B5223771-0959-8F49-93BB-7C1AC82E49CD}"/>
          </ac:cxnSpMkLst>
        </pc:cxnChg>
        <pc:cxnChg chg="add mod">
          <ac:chgData name="Kulinich Bohdan" userId="48e65c9f34e137d0" providerId="LiveId" clId="{BB640E60-6B98-6C4B-9DDB-15CEAD3AC731}" dt="2022-01-20T20:56:37.396" v="2341" actId="165"/>
          <ac:cxnSpMkLst>
            <pc:docMk/>
            <pc:sldMk cId="1101075301" sldId="681"/>
            <ac:cxnSpMk id="142" creationId="{216FD793-D184-5A43-B19B-41EF031BEA73}"/>
          </ac:cxnSpMkLst>
        </pc:cxnChg>
        <pc:cxnChg chg="add mod">
          <ac:chgData name="Kulinich Bohdan" userId="48e65c9f34e137d0" providerId="LiveId" clId="{BB640E60-6B98-6C4B-9DDB-15CEAD3AC731}" dt="2022-01-20T20:56:37.396" v="2341" actId="165"/>
          <ac:cxnSpMkLst>
            <pc:docMk/>
            <pc:sldMk cId="1101075301" sldId="681"/>
            <ac:cxnSpMk id="144" creationId="{5A7C64CB-E2EC-2444-B2D7-7ED379F74075}"/>
          </ac:cxnSpMkLst>
        </pc:cxnChg>
        <pc:cxnChg chg="add mod">
          <ac:chgData name="Kulinich Bohdan" userId="48e65c9f34e137d0" providerId="LiveId" clId="{BB640E60-6B98-6C4B-9DDB-15CEAD3AC731}" dt="2022-01-20T20:14:00.358" v="2245" actId="164"/>
          <ac:cxnSpMkLst>
            <pc:docMk/>
            <pc:sldMk cId="1101075301" sldId="681"/>
            <ac:cxnSpMk id="161" creationId="{BE98F2C5-DBD4-6740-8D86-183628FFCC13}"/>
          </ac:cxnSpMkLst>
        </pc:cxnChg>
        <pc:cxnChg chg="add mod modVis">
          <ac:chgData name="Kulinich Bohdan" userId="48e65c9f34e137d0" providerId="LiveId" clId="{BB640E60-6B98-6C4B-9DDB-15CEAD3AC731}" dt="2022-01-20T21:01:49.521" v="2366" actId="14100"/>
          <ac:cxnSpMkLst>
            <pc:docMk/>
            <pc:sldMk cId="1101075301" sldId="681"/>
            <ac:cxnSpMk id="167" creationId="{729D395D-0E04-0B42-86F4-C2701B1FEDFF}"/>
          </ac:cxnSpMkLst>
        </pc:cxnChg>
        <pc:cxnChg chg="add mod modVis">
          <ac:chgData name="Kulinich Bohdan" userId="48e65c9f34e137d0" providerId="LiveId" clId="{BB640E60-6B98-6C4B-9DDB-15CEAD3AC731}" dt="2022-01-20T21:01:32.786" v="2361" actId="14429"/>
          <ac:cxnSpMkLst>
            <pc:docMk/>
            <pc:sldMk cId="1101075301" sldId="681"/>
            <ac:cxnSpMk id="169" creationId="{57F5CF36-C00F-DB48-A086-172A498F6314}"/>
          </ac:cxnSpMkLst>
        </pc:cxnChg>
        <pc:cxnChg chg="add mod modVis">
          <ac:chgData name="Kulinich Bohdan" userId="48e65c9f34e137d0" providerId="LiveId" clId="{BB640E60-6B98-6C4B-9DDB-15CEAD3AC731}" dt="2022-01-20T21:01:32.203" v="2360" actId="14429"/>
          <ac:cxnSpMkLst>
            <pc:docMk/>
            <pc:sldMk cId="1101075301" sldId="681"/>
            <ac:cxnSpMk id="171" creationId="{39115C1F-0FCD-F647-A0AA-F5E145EF18F9}"/>
          </ac:cxnSpMkLst>
        </pc:cxnChg>
        <pc:cxnChg chg="add mod modVis">
          <ac:chgData name="Kulinich Bohdan" userId="48e65c9f34e137d0" providerId="LiveId" clId="{BB640E60-6B98-6C4B-9DDB-15CEAD3AC731}" dt="2022-01-20T21:01:31.718" v="2359" actId="14429"/>
          <ac:cxnSpMkLst>
            <pc:docMk/>
            <pc:sldMk cId="1101075301" sldId="681"/>
            <ac:cxnSpMk id="173" creationId="{AE870F69-5183-5344-A36D-5216351FBD4C}"/>
          </ac:cxnSpMkLst>
        </pc:cxnChg>
        <pc:cxnChg chg="add mod modVis">
          <ac:chgData name="Kulinich Bohdan" userId="48e65c9f34e137d0" providerId="LiveId" clId="{BB640E60-6B98-6C4B-9DDB-15CEAD3AC731}" dt="2022-01-20T21:01:31.133" v="2358" actId="14429"/>
          <ac:cxnSpMkLst>
            <pc:docMk/>
            <pc:sldMk cId="1101075301" sldId="681"/>
            <ac:cxnSpMk id="175" creationId="{02148EE3-2462-8D44-BC3F-9D144EFB3E27}"/>
          </ac:cxnSpMkLst>
        </pc:cxnChg>
        <pc:cxnChg chg="add mod modVis">
          <ac:chgData name="Kulinich Bohdan" userId="48e65c9f34e137d0" providerId="LiveId" clId="{BB640E60-6B98-6C4B-9DDB-15CEAD3AC731}" dt="2022-01-20T21:01:30.619" v="2357" actId="14429"/>
          <ac:cxnSpMkLst>
            <pc:docMk/>
            <pc:sldMk cId="1101075301" sldId="681"/>
            <ac:cxnSpMk id="178" creationId="{3869D750-E7B2-9349-85D0-50C183383837}"/>
          </ac:cxnSpMkLst>
        </pc:cxnChg>
      </pc:sldChg>
      <pc:sldChg chg="addSp delSp modSp add mod delAnim modAnim">
        <pc:chgData name="Kulinich Bohdan" userId="48e65c9f34e137d0" providerId="LiveId" clId="{BB640E60-6B98-6C4B-9DDB-15CEAD3AC731}" dt="2022-01-21T14:58:24.104" v="5710" actId="14429"/>
        <pc:sldMkLst>
          <pc:docMk/>
          <pc:sldMk cId="1418905985" sldId="682"/>
        </pc:sldMkLst>
        <pc:spChg chg="add mod">
          <ac:chgData name="Kulinich Bohdan" userId="48e65c9f34e137d0" providerId="LiveId" clId="{BB640E60-6B98-6C4B-9DDB-15CEAD3AC731}" dt="2022-01-20T21:13:04.143" v="2487" actId="164"/>
          <ac:spMkLst>
            <pc:docMk/>
            <pc:sldMk cId="1418905985" sldId="682"/>
            <ac:spMk id="2" creationId="{5D00C95A-128B-D448-A2C0-DEE11DCC48AB}"/>
          </ac:spMkLst>
        </pc:spChg>
        <pc:spChg chg="mod">
          <ac:chgData name="Kulinich Bohdan" userId="48e65c9f34e137d0" providerId="LiveId" clId="{BB640E60-6B98-6C4B-9DDB-15CEAD3AC731}" dt="2022-01-20T21:09:29.905" v="2419" actId="20577"/>
          <ac:spMkLst>
            <pc:docMk/>
            <pc:sldMk cId="1418905985" sldId="682"/>
            <ac:spMk id="6" creationId="{C455324C-6A9E-440D-AAF7-47FB99AD2433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9" creationId="{F5F3F69E-98CA-1E43-85EC-D845723954C5}"/>
          </ac:spMkLst>
        </pc:spChg>
        <pc:spChg chg="add del mod">
          <ac:chgData name="Kulinich Bohdan" userId="48e65c9f34e137d0" providerId="LiveId" clId="{BB640E60-6B98-6C4B-9DDB-15CEAD3AC731}" dt="2022-01-20T21:27:07.167" v="2638" actId="478"/>
          <ac:spMkLst>
            <pc:docMk/>
            <pc:sldMk cId="1418905985" sldId="682"/>
            <ac:spMk id="10" creationId="{4D94B232-9CC2-B843-9FA6-79FF8EBF4FE1}"/>
          </ac:spMkLst>
        </pc:spChg>
        <pc:spChg chg="add mod modVis">
          <ac:chgData name="Kulinich Bohdan" userId="48e65c9f34e137d0" providerId="LiveId" clId="{BB640E60-6B98-6C4B-9DDB-15CEAD3AC731}" dt="2022-01-21T14:58:18.613" v="5709" actId="14429"/>
          <ac:spMkLst>
            <pc:docMk/>
            <pc:sldMk cId="1418905985" sldId="682"/>
            <ac:spMk id="60" creationId="{BE55D911-E1BA-FA44-8786-EDF297E52956}"/>
          </ac:spMkLst>
        </pc:spChg>
        <pc:spChg chg="add mod">
          <ac:chgData name="Kulinich Bohdan" userId="48e65c9f34e137d0" providerId="LiveId" clId="{BB640E60-6B98-6C4B-9DDB-15CEAD3AC731}" dt="2022-01-20T21:13:04.143" v="2487" actId="164"/>
          <ac:spMkLst>
            <pc:docMk/>
            <pc:sldMk cId="1418905985" sldId="682"/>
            <ac:spMk id="69" creationId="{E088E595-5E6A-D447-959E-C21C4F895E0B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2" creationId="{DEA3347F-6080-E145-8643-EDF9296616F9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4" creationId="{8771D8A1-EA55-3E43-864A-C4531721EEDC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8" creationId="{71CE15F1-8648-1F4F-BA09-05012586B52B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79" creationId="{E869034F-5CAC-754D-8021-6BD67E7D4244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80" creationId="{CCFCC71E-06DE-8245-9B82-5DB1AD28599E}"/>
          </ac:spMkLst>
        </pc:spChg>
        <pc:spChg chg="add mod">
          <ac:chgData name="Kulinich Bohdan" userId="48e65c9f34e137d0" providerId="LiveId" clId="{BB640E60-6B98-6C4B-9DDB-15CEAD3AC731}" dt="2022-01-21T10:06:54.218" v="3403" actId="164"/>
          <ac:spMkLst>
            <pc:docMk/>
            <pc:sldMk cId="1418905985" sldId="682"/>
            <ac:spMk id="81" creationId="{B97F586C-7925-C142-BFC9-6F243DEDDDEB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2" creationId="{0557558D-BD5B-D642-B0C6-E8530FEAF844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3" creationId="{F5535F63-9F6B-384E-B5AE-92DAE450FD41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4" creationId="{CAB7CFC0-133A-8E48-99C0-1C65E707293D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85" creationId="{9517622F-7702-C04F-BD88-0DD9237F0C52}"/>
          </ac:spMkLst>
        </pc:spChg>
        <pc:spChg chg="add del mod">
          <ac:chgData name="Kulinich Bohdan" userId="48e65c9f34e137d0" providerId="LiveId" clId="{BB640E60-6B98-6C4B-9DDB-15CEAD3AC731}" dt="2022-01-20T21:30:08.209" v="2684" actId="478"/>
          <ac:spMkLst>
            <pc:docMk/>
            <pc:sldMk cId="1418905985" sldId="682"/>
            <ac:spMk id="86" creationId="{061BB569-77AF-784D-B52C-0393566CB0C9}"/>
          </ac:spMkLst>
        </pc:spChg>
        <pc:spChg chg="add mod">
          <ac:chgData name="Kulinich Bohdan" userId="48e65c9f34e137d0" providerId="LiveId" clId="{BB640E60-6B98-6C4B-9DDB-15CEAD3AC731}" dt="2022-01-21T10:26:34.506" v="3472" actId="20577"/>
          <ac:spMkLst>
            <pc:docMk/>
            <pc:sldMk cId="1418905985" sldId="682"/>
            <ac:spMk id="91" creationId="{8528F517-6F7B-6E4F-A461-239BA2052992}"/>
          </ac:spMkLst>
        </pc:spChg>
        <pc:spChg chg="add mod">
          <ac:chgData name="Kulinich Bohdan" userId="48e65c9f34e137d0" providerId="LiveId" clId="{BB640E60-6B98-6C4B-9DDB-15CEAD3AC731}" dt="2022-01-21T10:26:39.684" v="3473" actId="20577"/>
          <ac:spMkLst>
            <pc:docMk/>
            <pc:sldMk cId="1418905985" sldId="682"/>
            <ac:spMk id="92" creationId="{20D21484-8A58-E94D-9689-D94D009EBA5C}"/>
          </ac:spMkLst>
        </pc:spChg>
        <pc:spChg chg="add mod">
          <ac:chgData name="Kulinich Bohdan" userId="48e65c9f34e137d0" providerId="LiveId" clId="{BB640E60-6B98-6C4B-9DDB-15CEAD3AC731}" dt="2022-01-21T14:57:09.897" v="5691" actId="20577"/>
          <ac:spMkLst>
            <pc:docMk/>
            <pc:sldMk cId="1418905985" sldId="682"/>
            <ac:spMk id="93" creationId="{372780FC-5E5C-5842-A417-862F17E42BFB}"/>
          </ac:spMkLst>
        </pc:spChg>
        <pc:spChg chg="add mod">
          <ac:chgData name="Kulinich Bohdan" userId="48e65c9f34e137d0" providerId="LiveId" clId="{BB640E60-6B98-6C4B-9DDB-15CEAD3AC731}" dt="2022-01-21T14:57:14.043" v="5692" actId="20577"/>
          <ac:spMkLst>
            <pc:docMk/>
            <pc:sldMk cId="1418905985" sldId="682"/>
            <ac:spMk id="94" creationId="{27B1D51D-9EDA-DC41-A544-76D953D4ADA6}"/>
          </ac:spMkLst>
        </pc:spChg>
        <pc:spChg chg="add mod">
          <ac:chgData name="Kulinich Bohdan" userId="48e65c9f34e137d0" providerId="LiveId" clId="{BB640E60-6B98-6C4B-9DDB-15CEAD3AC731}" dt="2022-01-21T10:10:32.185" v="3404" actId="164"/>
          <ac:spMkLst>
            <pc:docMk/>
            <pc:sldMk cId="1418905985" sldId="682"/>
            <ac:spMk id="95" creationId="{218A380D-54A8-BA4C-BB1C-908C76C22AD1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96" creationId="{846E33D7-68BE-584A-A08A-7A7129E91D3C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97" creationId="{DA4B1601-48BF-154F-8E5B-7859AEF4E194}"/>
          </ac:spMkLst>
        </pc:spChg>
        <pc:spChg chg="add mod">
          <ac:chgData name="Kulinich Bohdan" userId="48e65c9f34e137d0" providerId="LiveId" clId="{BB640E60-6B98-6C4B-9DDB-15CEAD3AC731}" dt="2022-01-20T21:43:53.328" v="2797" actId="164"/>
          <ac:spMkLst>
            <pc:docMk/>
            <pc:sldMk cId="1418905985" sldId="682"/>
            <ac:spMk id="106" creationId="{DDDB373C-7F39-9D4E-8C0C-1C5146C3B2ED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08" creationId="{0741BC2E-1CEF-7C45-818C-E378D272B7AB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09" creationId="{F43BAFAA-57CE-A648-8D10-67A1F31C4080}"/>
          </ac:spMkLst>
        </pc:spChg>
        <pc:spChg chg="add del mod">
          <ac:chgData name="Kulinich Bohdan" userId="48e65c9f34e137d0" providerId="LiveId" clId="{BB640E60-6B98-6C4B-9DDB-15CEAD3AC731}" dt="2022-01-20T22:08:17.432" v="3025"/>
          <ac:spMkLst>
            <pc:docMk/>
            <pc:sldMk cId="1418905985" sldId="682"/>
            <ac:spMk id="110" creationId="{FA6F5D40-D71E-EA4E-A1E6-AB1EBCF7485A}"/>
          </ac:spMkLst>
        </pc:spChg>
        <pc:spChg chg="add mod">
          <ac:chgData name="Kulinich Bohdan" userId="48e65c9f34e137d0" providerId="LiveId" clId="{BB640E60-6B98-6C4B-9DDB-15CEAD3AC731}" dt="2022-01-21T10:10:40.886" v="3407" actId="164"/>
          <ac:spMkLst>
            <pc:docMk/>
            <pc:sldMk cId="1418905985" sldId="682"/>
            <ac:spMk id="111" creationId="{52807744-F915-D844-9873-B32B44B3144E}"/>
          </ac:spMkLst>
        </pc:spChg>
        <pc:spChg chg="add mod">
          <ac:chgData name="Kulinich Bohdan" userId="48e65c9f34e137d0" providerId="LiveId" clId="{BB640E60-6B98-6C4B-9DDB-15CEAD3AC731}" dt="2022-01-21T14:57:24.552" v="5695" actId="20577"/>
          <ac:spMkLst>
            <pc:docMk/>
            <pc:sldMk cId="1418905985" sldId="682"/>
            <ac:spMk id="112" creationId="{0E157218-CA4C-F042-9D1F-E610D1F310E8}"/>
          </ac:spMkLst>
        </pc:spChg>
        <pc:spChg chg="add del mod">
          <ac:chgData name="Kulinich Bohdan" userId="48e65c9f34e137d0" providerId="LiveId" clId="{BB640E60-6B98-6C4B-9DDB-15CEAD3AC731}" dt="2022-01-20T22:08:42.158" v="3039"/>
          <ac:spMkLst>
            <pc:docMk/>
            <pc:sldMk cId="1418905985" sldId="682"/>
            <ac:spMk id="115" creationId="{0EA254FB-4B38-A140-A451-76ADE94F08B1}"/>
          </ac:spMkLst>
        </pc:spChg>
        <pc:spChg chg="add mod">
          <ac:chgData name="Kulinich Bohdan" userId="48e65c9f34e137d0" providerId="LiveId" clId="{BB640E60-6B98-6C4B-9DDB-15CEAD3AC731}" dt="2022-01-21T14:57:26.608" v="5696" actId="20577"/>
          <ac:spMkLst>
            <pc:docMk/>
            <pc:sldMk cId="1418905985" sldId="682"/>
            <ac:spMk id="116" creationId="{7B6A1224-A3CE-A542-9057-6EC40300FA9F}"/>
          </ac:spMkLst>
        </pc:spChg>
        <pc:spChg chg="add mod">
          <ac:chgData name="Kulinich Bohdan" userId="48e65c9f34e137d0" providerId="LiveId" clId="{BB640E60-6B98-6C4B-9DDB-15CEAD3AC731}" dt="2022-01-21T14:57:28.859" v="5697" actId="20577"/>
          <ac:spMkLst>
            <pc:docMk/>
            <pc:sldMk cId="1418905985" sldId="682"/>
            <ac:spMk id="117" creationId="{DB11F4ED-85EA-BB41-9369-55F47D00C195}"/>
          </ac:spMkLst>
        </pc:spChg>
        <pc:spChg chg="add mod">
          <ac:chgData name="Kulinich Bohdan" userId="48e65c9f34e137d0" providerId="LiveId" clId="{BB640E60-6B98-6C4B-9DDB-15CEAD3AC731}" dt="2022-01-21T14:57:31.254" v="5698" actId="20577"/>
          <ac:spMkLst>
            <pc:docMk/>
            <pc:sldMk cId="1418905985" sldId="682"/>
            <ac:spMk id="119" creationId="{31AE846B-44D0-F247-ADBC-9A510AA52FDC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1" creationId="{57CF6006-EC6A-714C-AF69-DDD1F2422B0E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4" creationId="{BEE14313-4E16-1148-837C-E99CD9D3F224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5" creationId="{687F2DE1-6947-BB47-833E-81DB305CE3D8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26" creationId="{09D66181-E1E1-4440-B218-32272FE7C629}"/>
          </ac:spMkLst>
        </pc:spChg>
        <pc:spChg chg="add mod">
          <ac:chgData name="Kulinich Bohdan" userId="48e65c9f34e137d0" providerId="LiveId" clId="{BB640E60-6B98-6C4B-9DDB-15CEAD3AC731}" dt="2022-01-21T10:10:46.868" v="3410" actId="164"/>
          <ac:spMkLst>
            <pc:docMk/>
            <pc:sldMk cId="1418905985" sldId="682"/>
            <ac:spMk id="134" creationId="{675F6FA4-7444-7E4E-9127-4D316009A78E}"/>
          </ac:spMkLst>
        </pc:spChg>
        <pc:spChg chg="add mod">
          <ac:chgData name="Kulinich Bohdan" userId="48e65c9f34e137d0" providerId="LiveId" clId="{BB640E60-6B98-6C4B-9DDB-15CEAD3AC731}" dt="2022-01-21T14:57:33.806" v="5699" actId="20577"/>
          <ac:spMkLst>
            <pc:docMk/>
            <pc:sldMk cId="1418905985" sldId="682"/>
            <ac:spMk id="138" creationId="{84AC365A-DE14-8949-8C90-2BEE802C2586}"/>
          </ac:spMkLst>
        </pc:spChg>
        <pc:spChg chg="add mod">
          <ac:chgData name="Kulinich Bohdan" userId="48e65c9f34e137d0" providerId="LiveId" clId="{BB640E60-6B98-6C4B-9DDB-15CEAD3AC731}" dt="2022-01-21T14:57:35.973" v="5700" actId="20577"/>
          <ac:spMkLst>
            <pc:docMk/>
            <pc:sldMk cId="1418905985" sldId="682"/>
            <ac:spMk id="140" creationId="{C5EE0AF8-015E-B549-AC0B-FDE47DC70FFA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41" creationId="{9804A4E9-7522-8E4B-8F33-F11AADBD7594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43" creationId="{BD242622-E33A-F340-ACEF-01CF46EFBA05}"/>
          </ac:spMkLst>
        </pc:spChg>
        <pc:spChg chg="del">
          <ac:chgData name="Kulinich Bohdan" userId="48e65c9f34e137d0" providerId="LiveId" clId="{BB640E60-6B98-6C4B-9DDB-15CEAD3AC731}" dt="2022-01-20T21:09:11.679" v="2386" actId="478"/>
          <ac:spMkLst>
            <pc:docMk/>
            <pc:sldMk cId="1418905985" sldId="682"/>
            <ac:spMk id="157" creationId="{2BBFC02F-3686-AF49-A0EC-789758E0B78B}"/>
          </ac:spMkLst>
        </pc:spChg>
        <pc:spChg chg="add mod">
          <ac:chgData name="Kulinich Bohdan" userId="48e65c9f34e137d0" providerId="LiveId" clId="{BB640E60-6B98-6C4B-9DDB-15CEAD3AC731}" dt="2022-01-21T10:10:54.284" v="3413" actId="164"/>
          <ac:spMkLst>
            <pc:docMk/>
            <pc:sldMk cId="1418905985" sldId="682"/>
            <ac:spMk id="159" creationId="{32E7B88D-B917-CC4F-B782-D982A9A297C9}"/>
          </ac:spMkLst>
        </pc:spChg>
        <pc:spChg chg="add mod">
          <ac:chgData name="Kulinich Bohdan" userId="48e65c9f34e137d0" providerId="LiveId" clId="{BB640E60-6B98-6C4B-9DDB-15CEAD3AC731}" dt="2022-01-21T14:58:07.918" v="5705" actId="20577"/>
          <ac:spMkLst>
            <pc:docMk/>
            <pc:sldMk cId="1418905985" sldId="682"/>
            <ac:spMk id="160" creationId="{B68D21DA-9EE7-CF43-9515-38C22B4A32B6}"/>
          </ac:spMkLst>
        </pc:spChg>
        <pc:spChg chg="add mod">
          <ac:chgData name="Kulinich Bohdan" userId="48e65c9f34e137d0" providerId="LiveId" clId="{BB640E60-6B98-6C4B-9DDB-15CEAD3AC731}" dt="2022-01-21T14:58:11.374" v="5706" actId="20577"/>
          <ac:spMkLst>
            <pc:docMk/>
            <pc:sldMk cId="1418905985" sldId="682"/>
            <ac:spMk id="165" creationId="{F8E76FE8-41E7-6F4D-AC57-C0C29D3F77D0}"/>
          </ac:spMkLst>
        </pc:spChg>
        <pc:spChg chg="add mod">
          <ac:chgData name="Kulinich Bohdan" userId="48e65c9f34e137d0" providerId="LiveId" clId="{BB640E60-6B98-6C4B-9DDB-15CEAD3AC731}" dt="2022-01-21T10:06:22.865" v="3401" actId="14100"/>
          <ac:spMkLst>
            <pc:docMk/>
            <pc:sldMk cId="1418905985" sldId="682"/>
            <ac:spMk id="168" creationId="{823B2023-25B0-C743-AF55-AF79C2DEC654}"/>
          </ac:spMkLst>
        </pc:spChg>
        <pc:spChg chg="add mod">
          <ac:chgData name="Kulinich Bohdan" userId="48e65c9f34e137d0" providerId="LiveId" clId="{BB640E60-6B98-6C4B-9DDB-15CEAD3AC731}" dt="2022-01-21T10:26:43.642" v="3474" actId="20577"/>
          <ac:spMkLst>
            <pc:docMk/>
            <pc:sldMk cId="1418905985" sldId="682"/>
            <ac:spMk id="170" creationId="{9733C755-12E7-644B-AFC0-4374D4835544}"/>
          </ac:spMkLst>
        </pc:spChg>
        <pc:spChg chg="add mod">
          <ac:chgData name="Kulinich Bohdan" userId="48e65c9f34e137d0" providerId="LiveId" clId="{BB640E60-6B98-6C4B-9DDB-15CEAD3AC731}" dt="2022-01-21T10:26:46.656" v="3475" actId="20577"/>
          <ac:spMkLst>
            <pc:docMk/>
            <pc:sldMk cId="1418905985" sldId="682"/>
            <ac:spMk id="172" creationId="{A699F334-9A51-BD47-9D04-09D33A5A249C}"/>
          </ac:spMkLst>
        </pc:spChg>
        <pc:spChg chg="add mod">
          <ac:chgData name="Kulinich Bohdan" userId="48e65c9f34e137d0" providerId="LiveId" clId="{BB640E60-6B98-6C4B-9DDB-15CEAD3AC731}" dt="2022-01-21T14:57:17.400" v="5693" actId="20577"/>
          <ac:spMkLst>
            <pc:docMk/>
            <pc:sldMk cId="1418905985" sldId="682"/>
            <ac:spMk id="174" creationId="{C6097A65-C19D-984B-8E79-2D40A5E312BD}"/>
          </ac:spMkLst>
        </pc:spChg>
        <pc:spChg chg="add mod">
          <ac:chgData name="Kulinich Bohdan" userId="48e65c9f34e137d0" providerId="LiveId" clId="{BB640E60-6B98-6C4B-9DDB-15CEAD3AC731}" dt="2022-01-21T14:57:19.560" v="5694" actId="20577"/>
          <ac:spMkLst>
            <pc:docMk/>
            <pc:sldMk cId="1418905985" sldId="682"/>
            <ac:spMk id="176" creationId="{5AD93513-CDFE-C640-9756-0F2A17213C73}"/>
          </ac:spMkLst>
        </pc:spChg>
        <pc:spChg chg="add mod">
          <ac:chgData name="Kulinich Bohdan" userId="48e65c9f34e137d0" providerId="LiveId" clId="{BB640E60-6B98-6C4B-9DDB-15CEAD3AC731}" dt="2022-01-21T14:57:38.507" v="5701" actId="20577"/>
          <ac:spMkLst>
            <pc:docMk/>
            <pc:sldMk cId="1418905985" sldId="682"/>
            <ac:spMk id="177" creationId="{0A729D24-53BF-2546-8644-70967167CEC4}"/>
          </ac:spMkLst>
        </pc:spChg>
        <pc:spChg chg="add mod">
          <ac:chgData name="Kulinich Bohdan" userId="48e65c9f34e137d0" providerId="LiveId" clId="{BB640E60-6B98-6C4B-9DDB-15CEAD3AC731}" dt="2022-01-21T14:57:40.460" v="5702" actId="20577"/>
          <ac:spMkLst>
            <pc:docMk/>
            <pc:sldMk cId="1418905985" sldId="682"/>
            <ac:spMk id="179" creationId="{50E839D1-1E3B-8A4E-A782-C96A17AE5509}"/>
          </ac:spMkLst>
        </pc:spChg>
        <pc:spChg chg="add mod">
          <ac:chgData name="Kulinich Bohdan" userId="48e65c9f34e137d0" providerId="LiveId" clId="{BB640E60-6B98-6C4B-9DDB-15CEAD3AC731}" dt="2022-01-21T14:58:13.664" v="5707" actId="20577"/>
          <ac:spMkLst>
            <pc:docMk/>
            <pc:sldMk cId="1418905985" sldId="682"/>
            <ac:spMk id="181" creationId="{49110A75-4A43-C54F-BE72-990BF6BA3F54}"/>
          </ac:spMkLst>
        </pc:spChg>
        <pc:spChg chg="add mod">
          <ac:chgData name="Kulinich Bohdan" userId="48e65c9f34e137d0" providerId="LiveId" clId="{BB640E60-6B98-6C4B-9DDB-15CEAD3AC731}" dt="2022-01-21T14:58:15.910" v="5708" actId="20577"/>
          <ac:spMkLst>
            <pc:docMk/>
            <pc:sldMk cId="1418905985" sldId="682"/>
            <ac:spMk id="182" creationId="{D59C7C59-C676-174C-960E-C9ECAF4641AD}"/>
          </ac:spMkLst>
        </pc:spChg>
        <pc:spChg chg="add mod modVis">
          <ac:chgData name="Kulinich Bohdan" userId="48e65c9f34e137d0" providerId="LiveId" clId="{BB640E60-6B98-6C4B-9DDB-15CEAD3AC731}" dt="2022-01-21T14:58:24.104" v="5710" actId="14429"/>
          <ac:spMkLst>
            <pc:docMk/>
            <pc:sldMk cId="1418905985" sldId="682"/>
            <ac:spMk id="183" creationId="{AFACC5C5-278A-3041-A786-24C5E5F2D7AC}"/>
          </ac:spMkLst>
        </pc:spChg>
        <pc:spChg chg="add del mod">
          <ac:chgData name="Kulinich Bohdan" userId="48e65c9f34e137d0" providerId="LiveId" clId="{BB640E60-6B98-6C4B-9DDB-15CEAD3AC731}" dt="2022-01-21T10:51:57.804" v="3892"/>
          <ac:spMkLst>
            <pc:docMk/>
            <pc:sldMk cId="1418905985" sldId="682"/>
            <ac:spMk id="184" creationId="{79F32A34-FEDA-AD4F-A927-0E37B9929AAB}"/>
          </ac:spMkLst>
        </pc:spChg>
        <pc:grpChg chg="mod">
          <ac:chgData name="Kulinich Bohdan" userId="48e65c9f34e137d0" providerId="LiveId" clId="{BB640E60-6B98-6C4B-9DDB-15CEAD3AC731}" dt="2022-01-20T21:46:34.404" v="2977" actId="1037"/>
          <ac:grpSpMkLst>
            <pc:docMk/>
            <pc:sldMk cId="1418905985" sldId="682"/>
            <ac:grpSpMk id="3" creationId="{2362ED50-D4BE-4BF7-8662-407766BC7BE2}"/>
          </ac:grpSpMkLst>
        </pc:grpChg>
        <pc:grpChg chg="mod">
          <ac:chgData name="Kulinich Bohdan" userId="48e65c9f34e137d0" providerId="LiveId" clId="{BB640E60-6B98-6C4B-9DDB-15CEAD3AC731}" dt="2022-01-20T21:43:26.031" v="2785" actId="1076"/>
          <ac:grpSpMkLst>
            <pc:docMk/>
            <pc:sldMk cId="1418905985" sldId="682"/>
            <ac:grpSpMk id="4" creationId="{5D2910CB-D54F-4A15-AC26-E3DB8CBF1F3C}"/>
          </ac:grpSpMkLst>
        </pc:grpChg>
        <pc:grpChg chg="add del mod">
          <ac:chgData name="Kulinich Bohdan" userId="48e65c9f34e137d0" providerId="LiveId" clId="{BB640E60-6B98-6C4B-9DDB-15CEAD3AC731}" dt="2022-01-20T21:14:36.945" v="2505" actId="478"/>
          <ac:grpSpMkLst>
            <pc:docMk/>
            <pc:sldMk cId="1418905985" sldId="682"/>
            <ac:grpSpMk id="8" creationId="{67A72761-8A66-1C46-A225-4F2BB7CB1EA2}"/>
          </ac:grpSpMkLst>
        </pc:grpChg>
        <pc:grpChg chg="add mod">
          <ac:chgData name="Kulinich Bohdan" userId="48e65c9f34e137d0" providerId="LiveId" clId="{BB640E60-6B98-6C4B-9DDB-15CEAD3AC731}" dt="2022-01-21T10:10:40.886" v="3407" actId="164"/>
          <ac:grpSpMkLst>
            <pc:docMk/>
            <pc:sldMk cId="1418905985" sldId="682"/>
            <ac:grpSpMk id="27" creationId="{88904F40-0AD0-9849-91CF-1EA0073B917B}"/>
          </ac:grpSpMkLst>
        </pc:grpChg>
        <pc:grpChg chg="add mod">
          <ac:chgData name="Kulinich Bohdan" userId="48e65c9f34e137d0" providerId="LiveId" clId="{BB640E60-6B98-6C4B-9DDB-15CEAD3AC731}" dt="2022-01-21T10:25:28.688" v="3464" actId="164"/>
          <ac:grpSpMkLst>
            <pc:docMk/>
            <pc:sldMk cId="1418905985" sldId="682"/>
            <ac:grpSpMk id="45" creationId="{BCF2120C-C7CE-8B4E-A537-A6CF75FC20A5}"/>
          </ac:grpSpMkLst>
        </pc:grpChg>
        <pc:grpChg chg="add mod">
          <ac:chgData name="Kulinich Bohdan" userId="48e65c9f34e137d0" providerId="LiveId" clId="{BB640E60-6B98-6C4B-9DDB-15CEAD3AC731}" dt="2022-01-21T10:25:33.802" v="3465" actId="164"/>
          <ac:grpSpMkLst>
            <pc:docMk/>
            <pc:sldMk cId="1418905985" sldId="682"/>
            <ac:grpSpMk id="47" creationId="{5F79404F-2FD2-D74F-AEE7-F21F32D6139C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48" creationId="{8ED21573-28B0-394B-8302-7BDB25E43F5E}"/>
          </ac:grpSpMkLst>
        </pc:grpChg>
        <pc:grpChg chg="add mod">
          <ac:chgData name="Kulinich Bohdan" userId="48e65c9f34e137d0" providerId="LiveId" clId="{BB640E60-6B98-6C4B-9DDB-15CEAD3AC731}" dt="2022-01-21T10:25:49.286" v="3466" actId="164"/>
          <ac:grpSpMkLst>
            <pc:docMk/>
            <pc:sldMk cId="1418905985" sldId="682"/>
            <ac:grpSpMk id="53" creationId="{49147050-B7F9-134F-ABF5-02AEABD3EB93}"/>
          </ac:grpSpMkLst>
        </pc:grpChg>
        <pc:grpChg chg="add mod">
          <ac:chgData name="Kulinich Bohdan" userId="48e65c9f34e137d0" providerId="LiveId" clId="{BB640E60-6B98-6C4B-9DDB-15CEAD3AC731}" dt="2022-01-21T10:32:55.623" v="3477" actId="164"/>
          <ac:grpSpMkLst>
            <pc:docMk/>
            <pc:sldMk cId="1418905985" sldId="682"/>
            <ac:grpSpMk id="54" creationId="{6EF682C9-AA18-324C-A47E-EB01B3879236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5" creationId="{9E413A1F-357B-8A44-9317-9682786E17ED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6" creationId="{72CCDC09-1A1D-314A-B2A3-47A59B73A532}"/>
          </ac:grpSpMkLst>
        </pc:grpChg>
        <pc:grpChg chg="add mod">
          <ac:chgData name="Kulinich Bohdan" userId="48e65c9f34e137d0" providerId="LiveId" clId="{BB640E60-6B98-6C4B-9DDB-15CEAD3AC731}" dt="2022-01-21T10:40:29.477" v="3525" actId="166"/>
          <ac:grpSpMkLst>
            <pc:docMk/>
            <pc:sldMk cId="1418905985" sldId="682"/>
            <ac:grpSpMk id="57" creationId="{48714863-530A-964E-AA7B-56AAFFD7B29E}"/>
          </ac:grpSpMkLst>
        </pc:grpChg>
        <pc:grpChg chg="add mod">
          <ac:chgData name="Kulinich Bohdan" userId="48e65c9f34e137d0" providerId="LiveId" clId="{BB640E60-6B98-6C4B-9DDB-15CEAD3AC731}" dt="2022-01-21T10:32:55.623" v="3477" actId="164"/>
          <ac:grpSpMkLst>
            <pc:docMk/>
            <pc:sldMk cId="1418905985" sldId="682"/>
            <ac:grpSpMk id="58" creationId="{73321EDF-AE75-B54C-81E9-72A9982761D5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62" creationId="{3B411246-C96C-454C-BC04-DA41BBFA0B30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64" creationId="{54110626-568A-434B-BC68-552DF56B69CF}"/>
          </ac:grpSpMkLst>
        </pc:grpChg>
        <pc:grpChg chg="del">
          <ac:chgData name="Kulinich Bohdan" userId="48e65c9f34e137d0" providerId="LiveId" clId="{BB640E60-6B98-6C4B-9DDB-15CEAD3AC731}" dt="2022-01-20T21:09:11.679" v="2386" actId="478"/>
          <ac:grpSpMkLst>
            <pc:docMk/>
            <pc:sldMk cId="1418905985" sldId="682"/>
            <ac:grpSpMk id="180" creationId="{DD9DFA2D-8778-BC45-8EFE-5CB9133B4741}"/>
          </ac:grpSpMkLst>
        </pc:grpChg>
        <pc:picChg chg="del">
          <ac:chgData name="Kulinich Bohdan" userId="48e65c9f34e137d0" providerId="LiveId" clId="{BB640E60-6B98-6C4B-9DDB-15CEAD3AC731}" dt="2022-01-20T21:09:11.679" v="2386" actId="478"/>
          <ac:picMkLst>
            <pc:docMk/>
            <pc:sldMk cId="1418905985" sldId="682"/>
            <ac:picMk id="102" creationId="{5AC9BD6D-8439-2349-B1EC-10006CE923E8}"/>
          </ac:picMkLst>
        </pc:picChg>
        <pc:picChg chg="add mod">
          <ac:chgData name="Kulinich Bohdan" userId="48e65c9f34e137d0" providerId="LiveId" clId="{BB640E60-6B98-6C4B-9DDB-15CEAD3AC731}" dt="2022-01-21T05:00:06.034" v="3319"/>
          <ac:picMkLst>
            <pc:docMk/>
            <pc:sldMk cId="1418905985" sldId="682"/>
            <ac:picMk id="166" creationId="{6FA2C4C5-8EE2-FD4D-AE37-95C4BB5B418B}"/>
          </ac:picMkLst>
        </pc:picChg>
        <pc:cxnChg chg="add mod">
          <ac:chgData name="Kulinich Bohdan" userId="48e65c9f34e137d0" providerId="LiveId" clId="{BB640E60-6B98-6C4B-9DDB-15CEAD3AC731}" dt="2022-01-21T10:06:54.218" v="3403" actId="164"/>
          <ac:cxnSpMkLst>
            <pc:docMk/>
            <pc:sldMk cId="1418905985" sldId="682"/>
            <ac:cxnSpMk id="12" creationId="{DDF088FD-3751-F648-BACF-BA7A269667C6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5" creationId="{809AB587-C239-564D-B753-F0E0A331D46E}"/>
          </ac:cxnSpMkLst>
        </pc:cxnChg>
        <pc:cxnChg chg="add mod">
          <ac:chgData name="Kulinich Bohdan" userId="48e65c9f34e137d0" providerId="LiveId" clId="{BB640E60-6B98-6C4B-9DDB-15CEAD3AC731}" dt="2022-01-21T10:10:32.185" v="3404" actId="164"/>
          <ac:cxnSpMkLst>
            <pc:docMk/>
            <pc:sldMk cId="1418905985" sldId="682"/>
            <ac:cxnSpMk id="17" creationId="{F6DA8952-0077-D94F-9847-6FEB5FE098FB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32" creationId="{E47DA97A-F924-6E45-994D-4B3096706251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73" creationId="{FD17D141-5B59-1D4C-879C-4F4654843249}"/>
          </ac:cxnSpMkLst>
        </pc:cxnChg>
        <pc:cxnChg chg="mod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76" creationId="{7AF01769-E77B-6743-AEF4-912D84303A55}"/>
          </ac:cxnSpMkLst>
        </pc:cxnChg>
        <pc:cxnChg chg="add mod">
          <ac:chgData name="Kulinich Bohdan" userId="48e65c9f34e137d0" providerId="LiveId" clId="{BB640E60-6B98-6C4B-9DDB-15CEAD3AC731}" dt="2022-01-21T10:10:40.886" v="3407" actId="164"/>
          <ac:cxnSpMkLst>
            <pc:docMk/>
            <pc:sldMk cId="1418905985" sldId="682"/>
            <ac:cxnSpMk id="98" creationId="{31253856-1CE6-FC48-9FE1-4C3FECF99E1D}"/>
          </ac:cxnSpMkLst>
        </pc:cxnChg>
        <pc:cxnChg chg="add del mod">
          <ac:chgData name="Kulinich Bohdan" userId="48e65c9f34e137d0" providerId="LiveId" clId="{BB640E60-6B98-6C4B-9DDB-15CEAD3AC731}" dt="2022-01-20T21:43:43.593" v="2794"/>
          <ac:cxnSpMkLst>
            <pc:docMk/>
            <pc:sldMk cId="1418905985" sldId="682"/>
            <ac:cxnSpMk id="105" creationId="{88F2F9A4-F6A2-9F4A-BE6F-E4B9BA18C4F3}"/>
          </ac:cxnSpMkLst>
        </pc:cxnChg>
        <pc:cxnChg chg="add mod">
          <ac:chgData name="Kulinich Bohdan" userId="48e65c9f34e137d0" providerId="LiveId" clId="{BB640E60-6B98-6C4B-9DDB-15CEAD3AC731}" dt="2022-01-20T21:43:53.328" v="2797" actId="164"/>
          <ac:cxnSpMkLst>
            <pc:docMk/>
            <pc:sldMk cId="1418905985" sldId="682"/>
            <ac:cxnSpMk id="107" creationId="{0D75093D-885D-664C-85FB-C6C6387769E5}"/>
          </ac:cxnSpMkLst>
        </pc:cxnChg>
        <pc:cxnChg chg="add mod">
          <ac:chgData name="Kulinich Bohdan" userId="48e65c9f34e137d0" providerId="LiveId" clId="{BB640E60-6B98-6C4B-9DDB-15CEAD3AC731}" dt="2022-01-21T10:10:46.868" v="3410" actId="164"/>
          <ac:cxnSpMkLst>
            <pc:docMk/>
            <pc:sldMk cId="1418905985" sldId="682"/>
            <ac:cxnSpMk id="135" creationId="{3B2EB7DB-6920-F64F-A01D-B25D3E69F202}"/>
          </ac:cxnSpMkLst>
        </pc:cxnChg>
        <pc:cxnChg chg="add mod">
          <ac:chgData name="Kulinich Bohdan" userId="48e65c9f34e137d0" providerId="LiveId" clId="{BB640E60-6B98-6C4B-9DDB-15CEAD3AC731}" dt="2022-01-21T10:10:54.284" v="3413" actId="164"/>
          <ac:cxnSpMkLst>
            <pc:docMk/>
            <pc:sldMk cId="1418905985" sldId="682"/>
            <ac:cxnSpMk id="154" creationId="{72D0E85A-610A-2047-BFEC-7A7EB89F0D26}"/>
          </ac:cxnSpMkLst>
        </pc:cxnChg>
        <pc:cxnChg chg="add mod">
          <ac:chgData name="Kulinich Bohdan" userId="48e65c9f34e137d0" providerId="LiveId" clId="{BB640E60-6B98-6C4B-9DDB-15CEAD3AC731}" dt="2022-01-21T10:10:54.284" v="3413" actId="164"/>
          <ac:cxnSpMkLst>
            <pc:docMk/>
            <pc:sldMk cId="1418905985" sldId="682"/>
            <ac:cxnSpMk id="158" creationId="{AA072FE2-8023-9343-B5B0-74E19E4E0A70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67" creationId="{729D395D-0E04-0B42-86F4-C2701B1FEDFF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69" creationId="{57F5CF36-C00F-DB48-A086-172A498F6314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1" creationId="{39115C1F-0FCD-F647-A0AA-F5E145EF18F9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3" creationId="{AE870F69-5183-5344-A36D-5216351FBD4C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5" creationId="{02148EE3-2462-8D44-BC3F-9D144EFB3E27}"/>
          </ac:cxnSpMkLst>
        </pc:cxnChg>
        <pc:cxnChg chg="del">
          <ac:chgData name="Kulinich Bohdan" userId="48e65c9f34e137d0" providerId="LiveId" clId="{BB640E60-6B98-6C4B-9DDB-15CEAD3AC731}" dt="2022-01-20T21:09:11.679" v="2386" actId="478"/>
          <ac:cxnSpMkLst>
            <pc:docMk/>
            <pc:sldMk cId="1418905985" sldId="682"/>
            <ac:cxnSpMk id="178" creationId="{3869D750-E7B2-9349-85D0-50C183383837}"/>
          </ac:cxnSpMkLst>
        </pc:cxnChg>
      </pc:sldChg>
      <pc:sldChg chg="add del ord">
        <pc:chgData name="Kulinich Bohdan" userId="48e65c9f34e137d0" providerId="LiveId" clId="{BB640E60-6B98-6C4B-9DDB-15CEAD3AC731}" dt="2022-01-21T14:55:25.400" v="5689" actId="2696"/>
        <pc:sldMkLst>
          <pc:docMk/>
          <pc:sldMk cId="944955161" sldId="683"/>
        </pc:sldMkLst>
      </pc:sldChg>
      <pc:sldChg chg="addSp delSp modSp add del mod delAnim modAnim">
        <pc:chgData name="Kulinich Bohdan" userId="48e65c9f34e137d0" providerId="LiveId" clId="{BB640E60-6B98-6C4B-9DDB-15CEAD3AC731}" dt="2022-01-21T14:55:25.400" v="5689" actId="2696"/>
        <pc:sldMkLst>
          <pc:docMk/>
          <pc:sldMk cId="3547829126" sldId="684"/>
        </pc:sldMkLst>
        <pc:spChg chg="mod">
          <ac:chgData name="Kulinich Bohdan" userId="48e65c9f34e137d0" providerId="LiveId" clId="{BB640E60-6B98-6C4B-9DDB-15CEAD3AC731}" dt="2022-01-21T10:54:43.084" v="3916" actId="20577"/>
          <ac:spMkLst>
            <pc:docMk/>
            <pc:sldMk cId="3547829126" sldId="684"/>
            <ac:spMk id="6" creationId="{C455324C-6A9E-440D-AAF7-47FB99AD2433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60" creationId="{BE55D911-E1BA-FA44-8786-EDF297E52956}"/>
          </ac:spMkLst>
        </pc:spChg>
        <pc:spChg chg="add mod">
          <ac:chgData name="Kulinich Bohdan" userId="48e65c9f34e137d0" providerId="LiveId" clId="{BB640E60-6B98-6C4B-9DDB-15CEAD3AC731}" dt="2022-01-21T11:49:13.664" v="4262" actId="207"/>
          <ac:spMkLst>
            <pc:docMk/>
            <pc:sldMk cId="3547829126" sldId="684"/>
            <ac:spMk id="75" creationId="{E6873343-1460-B544-817A-91F559C480E4}"/>
          </ac:spMkLst>
        </pc:spChg>
        <pc:spChg chg="add mod">
          <ac:chgData name="Kulinich Bohdan" userId="48e65c9f34e137d0" providerId="LiveId" clId="{BB640E60-6B98-6C4B-9DDB-15CEAD3AC731}" dt="2022-01-21T12:05:31.512" v="4559" actId="20577"/>
          <ac:spMkLst>
            <pc:docMk/>
            <pc:sldMk cId="3547829126" sldId="684"/>
            <ac:spMk id="76" creationId="{04EA79DC-9D7D-CE46-A6B0-880364039479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6" creationId="{319218E7-D551-A746-A011-14EEC918E967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7" creationId="{7DA2EBC9-A708-DC4A-8EC0-1B2D312E353D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8" creationId="{B9CC9048-04A9-014D-B42C-4C4F14FC2039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89" creationId="{29B742A0-3F70-354B-A7C0-4DDCCB08AEE6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90" creationId="{5CDD5E6C-2CA8-A343-8DD2-B5906B724A28}"/>
          </ac:spMkLst>
        </pc:spChg>
        <pc:spChg chg="add mod">
          <ac:chgData name="Kulinich Bohdan" userId="48e65c9f34e137d0" providerId="LiveId" clId="{BB640E60-6B98-6C4B-9DDB-15CEAD3AC731}" dt="2022-01-21T11:42:52.539" v="4123" actId="164"/>
          <ac:spMkLst>
            <pc:docMk/>
            <pc:sldMk cId="3547829126" sldId="684"/>
            <ac:spMk id="99" creationId="{17ED66DA-9AC4-9142-A26F-8D58A4064AD0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1" creationId="{A18FE789-1695-8C48-A247-B7905F63A0D1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2" creationId="{56E5F1A1-3154-A34D-9E25-11C3B1D6DAC2}"/>
          </ac:spMkLst>
        </pc:spChg>
        <pc:spChg chg="add mod">
          <ac:chgData name="Kulinich Bohdan" userId="48e65c9f34e137d0" providerId="LiveId" clId="{BB640E60-6B98-6C4B-9DDB-15CEAD3AC731}" dt="2022-01-21T11:41:50.856" v="4110" actId="164"/>
          <ac:spMkLst>
            <pc:docMk/>
            <pc:sldMk cId="3547829126" sldId="684"/>
            <ac:spMk id="103" creationId="{BF2FB702-C062-374E-A7A2-24F78F55AC99}"/>
          </ac:spMkLst>
        </pc:spChg>
        <pc:spChg chg="add mod">
          <ac:chgData name="Kulinich Bohdan" userId="48e65c9f34e137d0" providerId="LiveId" clId="{BB640E60-6B98-6C4B-9DDB-15CEAD3AC731}" dt="2022-01-21T12:04:13.452" v="4536" actId="14100"/>
          <ac:spMkLst>
            <pc:docMk/>
            <pc:sldMk cId="3547829126" sldId="684"/>
            <ac:spMk id="104" creationId="{D50ABB61-3B17-B84D-9B07-3DEA95526DD8}"/>
          </ac:spMkLst>
        </pc:spChg>
        <pc:spChg chg="add mod">
          <ac:chgData name="Kulinich Bohdan" userId="48e65c9f34e137d0" providerId="LiveId" clId="{BB640E60-6B98-6C4B-9DDB-15CEAD3AC731}" dt="2022-01-21T12:04:17.796" v="4538" actId="14100"/>
          <ac:spMkLst>
            <pc:docMk/>
            <pc:sldMk cId="3547829126" sldId="684"/>
            <ac:spMk id="105" creationId="{24859DF1-2ABD-114D-B235-68E612E15E9F}"/>
          </ac:spMkLst>
        </pc:spChg>
        <pc:spChg chg="add mod">
          <ac:chgData name="Kulinich Bohdan" userId="48e65c9f34e137d0" providerId="LiveId" clId="{BB640E60-6B98-6C4B-9DDB-15CEAD3AC731}" dt="2022-01-21T12:04:22.685" v="4540" actId="14100"/>
          <ac:spMkLst>
            <pc:docMk/>
            <pc:sldMk cId="3547829126" sldId="684"/>
            <ac:spMk id="110" creationId="{1620AEA4-B177-2D49-AA85-04DED9671B4E}"/>
          </ac:spMkLst>
        </pc:spChg>
        <pc:spChg chg="add mod">
          <ac:chgData name="Kulinich Bohdan" userId="48e65c9f34e137d0" providerId="LiveId" clId="{BB640E60-6B98-6C4B-9DDB-15CEAD3AC731}" dt="2022-01-21T12:03:05.471" v="4526" actId="1035"/>
          <ac:spMkLst>
            <pc:docMk/>
            <pc:sldMk cId="3547829126" sldId="684"/>
            <ac:spMk id="113" creationId="{9CF6F9CA-DABD-6B4B-8F11-D95284788845}"/>
          </ac:spMkLst>
        </pc:spChg>
        <pc:spChg chg="add mod">
          <ac:chgData name="Kulinich Bohdan" userId="48e65c9f34e137d0" providerId="LiveId" clId="{BB640E60-6B98-6C4B-9DDB-15CEAD3AC731}" dt="2022-01-21T12:06:27.180" v="4570" actId="20577"/>
          <ac:spMkLst>
            <pc:docMk/>
            <pc:sldMk cId="3547829126" sldId="684"/>
            <ac:spMk id="114" creationId="{BCD6A4C2-5D72-084B-B353-BA143EB511B7}"/>
          </ac:spMkLst>
        </pc:spChg>
        <pc:spChg chg="add del mod">
          <ac:chgData name="Kulinich Bohdan" userId="48e65c9f34e137d0" providerId="LiveId" clId="{BB640E60-6B98-6C4B-9DDB-15CEAD3AC731}" dt="2022-01-21T11:51:17.779" v="4370" actId="478"/>
          <ac:spMkLst>
            <pc:docMk/>
            <pc:sldMk cId="3547829126" sldId="684"/>
            <ac:spMk id="115" creationId="{8A53E726-AF19-A44D-B90E-C6C34001FBD9}"/>
          </ac:spMkLst>
        </pc:spChg>
        <pc:spChg chg="add del mod">
          <ac:chgData name="Kulinich Bohdan" userId="48e65c9f34e137d0" providerId="LiveId" clId="{BB640E60-6B98-6C4B-9DDB-15CEAD3AC731}" dt="2022-01-21T11:51:17.779" v="4370" actId="478"/>
          <ac:spMkLst>
            <pc:docMk/>
            <pc:sldMk cId="3547829126" sldId="684"/>
            <ac:spMk id="118" creationId="{DE66C900-13E3-B84C-A36C-2EF7FBE7CB0D}"/>
          </ac:spMkLst>
        </pc:spChg>
        <pc:spChg chg="add mod">
          <ac:chgData name="Kulinich Bohdan" userId="48e65c9f34e137d0" providerId="LiveId" clId="{BB640E60-6B98-6C4B-9DDB-15CEAD3AC731}" dt="2022-01-21T12:02:21.056" v="4493" actId="1035"/>
          <ac:spMkLst>
            <pc:docMk/>
            <pc:sldMk cId="3547829126" sldId="684"/>
            <ac:spMk id="120" creationId="{79028213-5E26-5944-9C8B-DA1A5D3D12DA}"/>
          </ac:spMkLst>
        </pc:spChg>
        <pc:spChg chg="add mod">
          <ac:chgData name="Kulinich Bohdan" userId="48e65c9f34e137d0" providerId="LiveId" clId="{BB640E60-6B98-6C4B-9DDB-15CEAD3AC731}" dt="2022-01-21T12:02:21.056" v="4493" actId="1035"/>
          <ac:spMkLst>
            <pc:docMk/>
            <pc:sldMk cId="3547829126" sldId="684"/>
            <ac:spMk id="122" creationId="{45A8E530-8B28-F942-ABCE-9C1ACB3474F9}"/>
          </ac:spMkLst>
        </pc:spChg>
        <pc:spChg chg="add mod">
          <ac:chgData name="Kulinich Bohdan" userId="48e65c9f34e137d0" providerId="LiveId" clId="{BB640E60-6B98-6C4B-9DDB-15CEAD3AC731}" dt="2022-01-21T12:04:54.477" v="4547" actId="164"/>
          <ac:spMkLst>
            <pc:docMk/>
            <pc:sldMk cId="3547829126" sldId="684"/>
            <ac:spMk id="127" creationId="{176F8DDD-ABC9-B741-B3F0-0BDDF2B76193}"/>
          </ac:spMkLst>
        </pc:spChg>
        <pc:spChg chg="add mod">
          <ac:chgData name="Kulinich Bohdan" userId="48e65c9f34e137d0" providerId="LiveId" clId="{BB640E60-6B98-6C4B-9DDB-15CEAD3AC731}" dt="2022-01-21T12:05:00.393" v="4550" actId="164"/>
          <ac:spMkLst>
            <pc:docMk/>
            <pc:sldMk cId="3547829126" sldId="684"/>
            <ac:spMk id="129" creationId="{CC157E59-EDC1-0542-9263-2647707105F3}"/>
          </ac:spMkLst>
        </pc:spChg>
        <pc:spChg chg="mod">
          <ac:chgData name="Kulinich Bohdan" userId="48e65c9f34e137d0" providerId="LiveId" clId="{BB640E60-6B98-6C4B-9DDB-15CEAD3AC731}" dt="2022-01-21T12:05:25.674" v="4556" actId="20577"/>
          <ac:spMkLst>
            <pc:docMk/>
            <pc:sldMk cId="3547829126" sldId="684"/>
            <ac:spMk id="132" creationId="{1157DB03-BEB4-D543-A0F7-BD55D9AA64B9}"/>
          </ac:spMkLst>
        </pc:spChg>
        <pc:spChg chg="add mod">
          <ac:chgData name="Kulinich Bohdan" userId="48e65c9f34e137d0" providerId="LiveId" clId="{BB640E60-6B98-6C4B-9DDB-15CEAD3AC731}" dt="2022-01-21T12:05:48.861" v="4562" actId="164"/>
          <ac:spMkLst>
            <pc:docMk/>
            <pc:sldMk cId="3547829126" sldId="684"/>
            <ac:spMk id="133" creationId="{17874E2E-3569-334A-9A9E-5BAAD774354C}"/>
          </ac:spMkLst>
        </pc:spChg>
        <pc:spChg chg="mod">
          <ac:chgData name="Kulinich Bohdan" userId="48e65c9f34e137d0" providerId="LiveId" clId="{BB640E60-6B98-6C4B-9DDB-15CEAD3AC731}" dt="2022-01-21T12:05:51.539" v="4563"/>
          <ac:spMkLst>
            <pc:docMk/>
            <pc:sldMk cId="3547829126" sldId="684"/>
            <ac:spMk id="139" creationId="{FFDE02FD-7163-0C44-8103-A6555B9E1F14}"/>
          </ac:spMkLst>
        </pc:spChg>
        <pc:spChg chg="mod">
          <ac:chgData name="Kulinich Bohdan" userId="48e65c9f34e137d0" providerId="LiveId" clId="{BB640E60-6B98-6C4B-9DDB-15CEAD3AC731}" dt="2022-01-21T12:05:56.935" v="4565" actId="20577"/>
          <ac:spMkLst>
            <pc:docMk/>
            <pc:sldMk cId="3547829126" sldId="684"/>
            <ac:spMk id="144" creationId="{FE56160C-63F6-C94D-8F68-72C0F0C33E53}"/>
          </ac:spMkLst>
        </pc:spChg>
        <pc:spChg chg="mod">
          <ac:chgData name="Kulinich Bohdan" userId="48e65c9f34e137d0" providerId="LiveId" clId="{BB640E60-6B98-6C4B-9DDB-15CEAD3AC731}" dt="2022-01-21T12:06:14.426" v="4566"/>
          <ac:spMkLst>
            <pc:docMk/>
            <pc:sldMk cId="3547829126" sldId="684"/>
            <ac:spMk id="147" creationId="{FF07808D-90EF-D043-BAA6-9D3A84F5AE98}"/>
          </ac:spMkLst>
        </pc:spChg>
        <pc:spChg chg="mod">
          <ac:chgData name="Kulinich Bohdan" userId="48e65c9f34e137d0" providerId="LiveId" clId="{BB640E60-6B98-6C4B-9DDB-15CEAD3AC731}" dt="2022-01-21T12:06:47.730" v="4577" actId="20577"/>
          <ac:spMkLst>
            <pc:docMk/>
            <pc:sldMk cId="3547829126" sldId="684"/>
            <ac:spMk id="149" creationId="{6F91F7F7-037D-FC4B-AB1A-5928D1163DD1}"/>
          </ac:spMkLst>
        </pc:spChg>
        <pc:spChg chg="add mod">
          <ac:chgData name="Kulinich Bohdan" userId="48e65c9f34e137d0" providerId="LiveId" clId="{BB640E60-6B98-6C4B-9DDB-15CEAD3AC731}" dt="2022-01-21T12:06:56.642" v="4579" actId="164"/>
          <ac:spMkLst>
            <pc:docMk/>
            <pc:sldMk cId="3547829126" sldId="684"/>
            <ac:spMk id="150" creationId="{6D8979E6-DD25-0D4B-94D4-AC38A8C6F8D1}"/>
          </ac:spMkLst>
        </pc:spChg>
        <pc:spChg chg="add mod">
          <ac:chgData name="Kulinich Bohdan" userId="48e65c9f34e137d0" providerId="LiveId" clId="{BB640E60-6B98-6C4B-9DDB-15CEAD3AC731}" dt="2022-01-21T12:06:56.642" v="4579" actId="164"/>
          <ac:spMkLst>
            <pc:docMk/>
            <pc:sldMk cId="3547829126" sldId="684"/>
            <ac:spMk id="151" creationId="{3D8FA6EB-4F29-B84E-B30B-0E65D826C3D5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55" creationId="{5AEF4CE3-32D7-AC4C-BF44-579E2278ED51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56" creationId="{BFBE3E99-BBDD-2F45-86A3-80691550C899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61" creationId="{EA67ACDD-0E23-2F4B-B839-42532BF96F4D}"/>
          </ac:spMkLst>
        </pc:spChg>
        <pc:spChg chg="mod">
          <ac:chgData name="Kulinich Bohdan" userId="48e65c9f34e137d0" providerId="LiveId" clId="{BB640E60-6B98-6C4B-9DDB-15CEAD3AC731}" dt="2022-01-21T12:06:59.533" v="4582"/>
          <ac:spMkLst>
            <pc:docMk/>
            <pc:sldMk cId="3547829126" sldId="684"/>
            <ac:spMk id="163" creationId="{303ACA20-0D1D-4D4D-94FC-0B59EADEE298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168" creationId="{823B2023-25B0-C743-AF55-AF79C2DEC654}"/>
          </ac:spMkLst>
        </pc:spChg>
        <pc:spChg chg="del">
          <ac:chgData name="Kulinich Bohdan" userId="48e65c9f34e137d0" providerId="LiveId" clId="{BB640E60-6B98-6C4B-9DDB-15CEAD3AC731}" dt="2022-01-21T10:52:08.370" v="3894" actId="478"/>
          <ac:spMkLst>
            <pc:docMk/>
            <pc:sldMk cId="3547829126" sldId="684"/>
            <ac:spMk id="183" creationId="{AFACC5C5-278A-3041-A786-24C5E5F2D7AC}"/>
          </ac:spMkLst>
        </pc:spChg>
        <pc:grpChg chg="add mod">
          <ac:chgData name="Kulinich Bohdan" userId="48e65c9f34e137d0" providerId="LiveId" clId="{BB640E60-6B98-6C4B-9DDB-15CEAD3AC731}" dt="2022-01-21T11:42:48.139" v="4122" actId="164"/>
          <ac:grpSpMkLst>
            <pc:docMk/>
            <pc:sldMk cId="3547829126" sldId="684"/>
            <ac:grpSpMk id="7" creationId="{76068DB0-89C1-6C49-A23D-304F5545364F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8" creationId="{A5BB646A-9C96-8D45-BAEA-5C7B006AB45D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10" creationId="{323A2E8D-2FFA-C44C-BF23-FD250B74E83C}"/>
          </ac:grpSpMkLst>
        </pc:grpChg>
        <pc:grpChg chg="add mod">
          <ac:chgData name="Kulinich Bohdan" userId="48e65c9f34e137d0" providerId="LiveId" clId="{BB640E60-6B98-6C4B-9DDB-15CEAD3AC731}" dt="2022-01-21T12:04:54.477" v="4547" actId="164"/>
          <ac:grpSpMkLst>
            <pc:docMk/>
            <pc:sldMk cId="3547829126" sldId="684"/>
            <ac:grpSpMk id="13" creationId="{CB931E31-6402-5847-81AA-76330E6C4785}"/>
          </ac:grpSpMkLst>
        </pc:grpChg>
        <pc:grpChg chg="add mod">
          <ac:chgData name="Kulinich Bohdan" userId="48e65c9f34e137d0" providerId="LiveId" clId="{BB640E60-6B98-6C4B-9DDB-15CEAD3AC731}" dt="2022-01-21T12:05:07.676" v="4553" actId="688"/>
          <ac:grpSpMkLst>
            <pc:docMk/>
            <pc:sldMk cId="3547829126" sldId="684"/>
            <ac:grpSpMk id="14" creationId="{421E5709-A760-B74D-8769-EAEFB258900D}"/>
          </ac:grpSpMkLst>
        </pc:grpChg>
        <pc:grpChg chg="add mod">
          <ac:chgData name="Kulinich Bohdan" userId="48e65c9f34e137d0" providerId="LiveId" clId="{BB640E60-6B98-6C4B-9DDB-15CEAD3AC731}" dt="2022-01-21T12:05:48.861" v="4562" actId="164"/>
          <ac:grpSpMkLst>
            <pc:docMk/>
            <pc:sldMk cId="3547829126" sldId="684"/>
            <ac:grpSpMk id="15" creationId="{15E5FFF2-A0B1-3546-B333-6AF6F2002872}"/>
          </ac:grpSpMkLst>
        </pc:grpChg>
        <pc:grpChg chg="add mod">
          <ac:chgData name="Kulinich Bohdan" userId="48e65c9f34e137d0" providerId="LiveId" clId="{BB640E60-6B98-6C4B-9DDB-15CEAD3AC731}" dt="2022-01-21T12:06:58.486" v="4581" actId="1076"/>
          <ac:grpSpMkLst>
            <pc:docMk/>
            <pc:sldMk cId="3547829126" sldId="684"/>
            <ac:grpSpMk id="16" creationId="{7720379E-B55C-2846-9B2F-94E7346A5CEE}"/>
          </ac:grpSpMkLst>
        </pc:grpChg>
        <pc:grpChg chg="add mod">
          <ac:chgData name="Kulinich Bohdan" userId="48e65c9f34e137d0" providerId="LiveId" clId="{BB640E60-6B98-6C4B-9DDB-15CEAD3AC731}" dt="2022-01-21T13:48:30.707" v="4832" actId="164"/>
          <ac:grpSpMkLst>
            <pc:docMk/>
            <pc:sldMk cId="3547829126" sldId="684"/>
            <ac:grpSpMk id="18" creationId="{38414957-4949-6A43-A357-19B55B97B4FC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48" creationId="{8ED21573-28B0-394B-8302-7BDB25E43F5E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5" creationId="{9E413A1F-357B-8A44-9317-9682786E17ED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6" creationId="{72CCDC09-1A1D-314A-B2A3-47A59B73A532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7" creationId="{48714863-530A-964E-AA7B-56AAFFD7B29E}"/>
          </ac:grpSpMkLst>
        </pc:grpChg>
        <pc:grpChg chg="del">
          <ac:chgData name="Kulinich Bohdan" userId="48e65c9f34e137d0" providerId="LiveId" clId="{BB640E60-6B98-6C4B-9DDB-15CEAD3AC731}" dt="2022-01-21T10:52:08.370" v="3894" actId="478"/>
          <ac:grpSpMkLst>
            <pc:docMk/>
            <pc:sldMk cId="3547829126" sldId="684"/>
            <ac:grpSpMk id="58" creationId="{73321EDF-AE75-B54C-81E9-72A9982761D5}"/>
          </ac:grpSpMkLst>
        </pc:grpChg>
        <pc:grpChg chg="add mod">
          <ac:chgData name="Kulinich Bohdan" userId="48e65c9f34e137d0" providerId="LiveId" clId="{BB640E60-6B98-6C4B-9DDB-15CEAD3AC731}" dt="2022-01-21T12:05:48.861" v="4562" actId="164"/>
          <ac:grpSpMkLst>
            <pc:docMk/>
            <pc:sldMk cId="3547829126" sldId="684"/>
            <ac:grpSpMk id="130" creationId="{839C91FC-4FDC-1E4B-A966-626ECBFDD1F6}"/>
          </ac:grpSpMkLst>
        </pc:grpChg>
        <pc:grpChg chg="add mod">
          <ac:chgData name="Kulinich Bohdan" userId="48e65c9f34e137d0" providerId="LiveId" clId="{BB640E60-6B98-6C4B-9DDB-15CEAD3AC731}" dt="2022-01-21T12:05:55.368" v="4564" actId="1076"/>
          <ac:grpSpMkLst>
            <pc:docMk/>
            <pc:sldMk cId="3547829126" sldId="684"/>
            <ac:grpSpMk id="136" creationId="{49BA4385-C6C2-2C49-817F-7870A39B933D}"/>
          </ac:grpSpMkLst>
        </pc:grpChg>
        <pc:grpChg chg="mod">
          <ac:chgData name="Kulinich Bohdan" userId="48e65c9f34e137d0" providerId="LiveId" clId="{BB640E60-6B98-6C4B-9DDB-15CEAD3AC731}" dt="2022-01-21T12:05:51.539" v="4563"/>
          <ac:grpSpMkLst>
            <pc:docMk/>
            <pc:sldMk cId="3547829126" sldId="684"/>
            <ac:grpSpMk id="137" creationId="{BE087BF3-33EC-3E40-92FE-FCF2478ACA76}"/>
          </ac:grpSpMkLst>
        </pc:grpChg>
        <pc:grpChg chg="add mod">
          <ac:chgData name="Kulinich Bohdan" userId="48e65c9f34e137d0" providerId="LiveId" clId="{BB640E60-6B98-6C4B-9DDB-15CEAD3AC731}" dt="2022-01-21T12:06:56.642" v="4579" actId="164"/>
          <ac:grpSpMkLst>
            <pc:docMk/>
            <pc:sldMk cId="3547829126" sldId="684"/>
            <ac:grpSpMk id="145" creationId="{7A424420-B4B2-C141-9DC2-BE8A1FDB20A4}"/>
          </ac:grpSpMkLst>
        </pc:grpChg>
        <pc:grpChg chg="mod">
          <ac:chgData name="Kulinich Bohdan" userId="48e65c9f34e137d0" providerId="LiveId" clId="{BB640E60-6B98-6C4B-9DDB-15CEAD3AC731}" dt="2022-01-21T12:06:14.426" v="4566"/>
          <ac:grpSpMkLst>
            <pc:docMk/>
            <pc:sldMk cId="3547829126" sldId="684"/>
            <ac:grpSpMk id="146" creationId="{A11AC878-6B00-D646-A52A-3126E008591B}"/>
          </ac:grpSpMkLst>
        </pc:grpChg>
        <pc:grpChg chg="add mod">
          <ac:chgData name="Kulinich Bohdan" userId="48e65c9f34e137d0" providerId="LiveId" clId="{BB640E60-6B98-6C4B-9DDB-15CEAD3AC731}" dt="2022-01-21T12:07:02.165" v="4583" actId="1076"/>
          <ac:grpSpMkLst>
            <pc:docMk/>
            <pc:sldMk cId="3547829126" sldId="684"/>
            <ac:grpSpMk id="152" creationId="{5D89032A-8CE4-4D4F-8A74-86127A00DF0D}"/>
          </ac:grpSpMkLst>
        </pc:grpChg>
        <pc:grpChg chg="mod">
          <ac:chgData name="Kulinich Bohdan" userId="48e65c9f34e137d0" providerId="LiveId" clId="{BB640E60-6B98-6C4B-9DDB-15CEAD3AC731}" dt="2022-01-21T12:06:59.533" v="4582"/>
          <ac:grpSpMkLst>
            <pc:docMk/>
            <pc:sldMk cId="3547829126" sldId="684"/>
            <ac:grpSpMk id="153" creationId="{75679107-F1D8-E04D-91D3-805C10063534}"/>
          </ac:grpSpMkLst>
        </pc:grpChg>
        <pc:grpChg chg="mod">
          <ac:chgData name="Kulinich Bohdan" userId="48e65c9f34e137d0" providerId="LiveId" clId="{BB640E60-6B98-6C4B-9DDB-15CEAD3AC731}" dt="2022-01-21T12:06:59.533" v="4582"/>
          <ac:grpSpMkLst>
            <pc:docMk/>
            <pc:sldMk cId="3547829126" sldId="684"/>
            <ac:grpSpMk id="157" creationId="{EAB9FF96-4837-C24C-B5C6-473247B4E424}"/>
          </ac:grpSpMkLst>
        </pc:grpChg>
        <pc:picChg chg="del">
          <ac:chgData name="Kulinich Bohdan" userId="48e65c9f34e137d0" providerId="LiveId" clId="{BB640E60-6B98-6C4B-9DDB-15CEAD3AC731}" dt="2022-01-21T10:52:08.370" v="3894" actId="478"/>
          <ac:picMkLst>
            <pc:docMk/>
            <pc:sldMk cId="3547829126" sldId="684"/>
            <ac:picMk id="166" creationId="{6FA2C4C5-8EE2-FD4D-AE37-95C4BB5B418B}"/>
          </ac:picMkLst>
        </pc:picChg>
        <pc:cxnChg chg="mod">
          <ac:chgData name="Kulinich Bohdan" userId="48e65c9f34e137d0" providerId="LiveId" clId="{BB640E60-6B98-6C4B-9DDB-15CEAD3AC731}" dt="2022-01-21T10:52:08.370" v="3894" actId="478"/>
          <ac:cxnSpMkLst>
            <pc:docMk/>
            <pc:sldMk cId="3547829126" sldId="684"/>
            <ac:cxnSpMk id="12" creationId="{DDF088FD-3751-F648-BACF-BA7A269667C6}"/>
          </ac:cxnSpMkLst>
        </pc:cxnChg>
        <pc:cxnChg chg="add mod">
          <ac:chgData name="Kulinich Bohdan" userId="48e65c9f34e137d0" providerId="LiveId" clId="{BB640E60-6B98-6C4B-9DDB-15CEAD3AC731}" dt="2022-01-21T11:42:52.539" v="4123" actId="164"/>
          <ac:cxnSpMkLst>
            <pc:docMk/>
            <pc:sldMk cId="3547829126" sldId="684"/>
            <ac:cxnSpMk id="77" creationId="{1D5F5DED-C3E0-874F-BC04-6ACE0A8B4101}"/>
          </ac:cxnSpMkLst>
        </pc:cxnChg>
        <pc:cxnChg chg="add mod">
          <ac:chgData name="Kulinich Bohdan" userId="48e65c9f34e137d0" providerId="LiveId" clId="{BB640E60-6B98-6C4B-9DDB-15CEAD3AC731}" dt="2022-01-21T11:41:50.856" v="4110" actId="164"/>
          <ac:cxnSpMkLst>
            <pc:docMk/>
            <pc:sldMk cId="3547829126" sldId="684"/>
            <ac:cxnSpMk id="100" creationId="{78D49C30-7026-CB44-83C2-5D6E62B3F39D}"/>
          </ac:cxnSpMkLst>
        </pc:cxnChg>
        <pc:cxnChg chg="add mod">
          <ac:chgData name="Kulinich Bohdan" userId="48e65c9f34e137d0" providerId="LiveId" clId="{BB640E60-6B98-6C4B-9DDB-15CEAD3AC731}" dt="2022-01-21T12:04:54.477" v="4547" actId="164"/>
          <ac:cxnSpMkLst>
            <pc:docMk/>
            <pc:sldMk cId="3547829126" sldId="684"/>
            <ac:cxnSpMk id="123" creationId="{6312FA88-D0C5-734C-B054-89DB6617E8A3}"/>
          </ac:cxnSpMkLst>
        </pc:cxnChg>
        <pc:cxnChg chg="add mod">
          <ac:chgData name="Kulinich Bohdan" userId="48e65c9f34e137d0" providerId="LiveId" clId="{BB640E60-6B98-6C4B-9DDB-15CEAD3AC731}" dt="2022-01-21T12:05:00.393" v="4550" actId="164"/>
          <ac:cxnSpMkLst>
            <pc:docMk/>
            <pc:sldMk cId="3547829126" sldId="684"/>
            <ac:cxnSpMk id="128" creationId="{3B6B7CD7-91DF-784F-A29E-4A0E1A22371F}"/>
          </ac:cxnSpMkLst>
        </pc:cxnChg>
        <pc:cxnChg chg="mod">
          <ac:chgData name="Kulinich Bohdan" userId="48e65c9f34e137d0" providerId="LiveId" clId="{BB640E60-6B98-6C4B-9DDB-15CEAD3AC731}" dt="2022-01-21T12:05:19.661" v="4554"/>
          <ac:cxnSpMkLst>
            <pc:docMk/>
            <pc:sldMk cId="3547829126" sldId="684"/>
            <ac:cxnSpMk id="131" creationId="{A4E41023-3DE8-044B-8561-2F0118511FCE}"/>
          </ac:cxnSpMkLst>
        </pc:cxnChg>
        <pc:cxnChg chg="mod">
          <ac:chgData name="Kulinich Bohdan" userId="48e65c9f34e137d0" providerId="LiveId" clId="{BB640E60-6B98-6C4B-9DDB-15CEAD3AC731}" dt="2022-01-21T10:52:08.370" v="3894" actId="478"/>
          <ac:cxnSpMkLst>
            <pc:docMk/>
            <pc:sldMk cId="3547829126" sldId="684"/>
            <ac:cxnSpMk id="135" creationId="{3B2EB7DB-6920-F64F-A01D-B25D3E69F202}"/>
          </ac:cxnSpMkLst>
        </pc:cxnChg>
        <pc:cxnChg chg="mod">
          <ac:chgData name="Kulinich Bohdan" userId="48e65c9f34e137d0" providerId="LiveId" clId="{BB640E60-6B98-6C4B-9DDB-15CEAD3AC731}" dt="2022-01-21T12:05:51.539" v="4563"/>
          <ac:cxnSpMkLst>
            <pc:docMk/>
            <pc:sldMk cId="3547829126" sldId="684"/>
            <ac:cxnSpMk id="142" creationId="{742B76AA-2FBA-E849-838B-31D9BC75C77A}"/>
          </ac:cxnSpMkLst>
        </pc:cxnChg>
        <pc:cxnChg chg="mod">
          <ac:chgData name="Kulinich Bohdan" userId="48e65c9f34e137d0" providerId="LiveId" clId="{BB640E60-6B98-6C4B-9DDB-15CEAD3AC731}" dt="2022-01-21T12:06:14.426" v="4566"/>
          <ac:cxnSpMkLst>
            <pc:docMk/>
            <pc:sldMk cId="3547829126" sldId="684"/>
            <ac:cxnSpMk id="148" creationId="{FD91470D-172B-664D-A828-2E1505483013}"/>
          </ac:cxnSpMkLst>
        </pc:cxnChg>
        <pc:cxnChg chg="mod">
          <ac:chgData name="Kulinich Bohdan" userId="48e65c9f34e137d0" providerId="LiveId" clId="{BB640E60-6B98-6C4B-9DDB-15CEAD3AC731}" dt="2022-01-21T12:06:59.533" v="4582"/>
          <ac:cxnSpMkLst>
            <pc:docMk/>
            <pc:sldMk cId="3547829126" sldId="684"/>
            <ac:cxnSpMk id="162" creationId="{E21A1204-5834-C341-9299-1BDAB56F42D5}"/>
          </ac:cxnSpMkLst>
        </pc:cxnChg>
      </pc:sldChg>
      <pc:sldChg chg="addSp delSp modSp add mod ord modAnim">
        <pc:chgData name="Kulinich Bohdan" userId="48e65c9f34e137d0" providerId="LiveId" clId="{BB640E60-6B98-6C4B-9DDB-15CEAD3AC731}" dt="2022-01-21T15:07:24.823" v="5812"/>
        <pc:sldMkLst>
          <pc:docMk/>
          <pc:sldMk cId="1578925655" sldId="685"/>
        </pc:sldMkLst>
        <pc:spChg chg="add mod">
          <ac:chgData name="Kulinich Bohdan" userId="48e65c9f34e137d0" providerId="LiveId" clId="{BB640E60-6B98-6C4B-9DDB-15CEAD3AC731}" dt="2022-01-21T15:06:36.156" v="5789" actId="164"/>
          <ac:spMkLst>
            <pc:docMk/>
            <pc:sldMk cId="1578925655" sldId="685"/>
            <ac:spMk id="27" creationId="{CE0E5D8B-C67B-A348-AFD6-B128927C4338}"/>
          </ac:spMkLst>
        </pc:spChg>
        <pc:spChg chg="add mod">
          <ac:chgData name="Kulinich Bohdan" userId="48e65c9f34e137d0" providerId="LiveId" clId="{BB640E60-6B98-6C4B-9DDB-15CEAD3AC731}" dt="2022-01-21T13:43:55.953" v="4739" actId="164"/>
          <ac:spMkLst>
            <pc:docMk/>
            <pc:sldMk cId="1578925655" sldId="685"/>
            <ac:spMk id="65" creationId="{C8B02DB7-B8CD-3F48-86FA-CA6A2465D57F}"/>
          </ac:spMkLst>
        </pc:spChg>
        <pc:spChg chg="add mod">
          <ac:chgData name="Kulinich Bohdan" userId="48e65c9f34e137d0" providerId="LiveId" clId="{BB640E60-6B98-6C4B-9DDB-15CEAD3AC731}" dt="2022-01-21T13:43:55.953" v="4739" actId="164"/>
          <ac:spMkLst>
            <pc:docMk/>
            <pc:sldMk cId="1578925655" sldId="685"/>
            <ac:spMk id="67" creationId="{3BEA0C3D-AC46-8843-AA7D-DBBEC4D687BA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69" creationId="{115399E9-F0C7-E742-8C48-02805BB5AE1E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1" creationId="{FB578697-B104-2748-BEAD-C80EE38B41F5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2" creationId="{C8CA80D3-F64E-5D40-A1F2-B6459CCA8200}"/>
          </ac:spMkLst>
        </pc:spChg>
        <pc:spChg chg="add mod">
          <ac:chgData name="Kulinich Bohdan" userId="48e65c9f34e137d0" providerId="LiveId" clId="{BB640E60-6B98-6C4B-9DDB-15CEAD3AC731}" dt="2022-01-21T13:44:02.391" v="4740" actId="164"/>
          <ac:spMkLst>
            <pc:docMk/>
            <pc:sldMk cId="1578925655" sldId="685"/>
            <ac:spMk id="73" creationId="{74C71AE6-E022-5341-8ADA-71D9B5EF2E49}"/>
          </ac:spMkLst>
        </pc:spChg>
        <pc:spChg chg="mod">
          <ac:chgData name="Kulinich Bohdan" userId="48e65c9f34e137d0" providerId="LiveId" clId="{BB640E60-6B98-6C4B-9DDB-15CEAD3AC731}" dt="2022-01-21T12:08:55.170" v="4650" actId="20577"/>
          <ac:spMkLst>
            <pc:docMk/>
            <pc:sldMk cId="1578925655" sldId="685"/>
            <ac:spMk id="76" creationId="{04EA79DC-9D7D-CE46-A6B0-880364039479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78" creationId="{22D81420-03AB-504D-94C2-14E5C9F7CCFA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0" creationId="{D1234656-6F47-B347-89B6-0D597D63396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1" creationId="{E10ADED6-06F9-3742-B3F1-144A8A757AF7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2" creationId="{114F1CA5-2506-F440-BDFC-78BAF79303D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3" creationId="{AA8AA575-440D-CF40-A0CE-F53928714571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4" creationId="{8F4D304B-7954-994B-92B6-F533D43D554E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85" creationId="{A451A64A-FE2E-BB40-B992-3BCF201DCC51}"/>
          </ac:spMkLst>
        </pc:spChg>
        <pc:spChg chg="add mod">
          <ac:chgData name="Kulinich Bohdan" userId="48e65c9f34e137d0" providerId="LiveId" clId="{BB640E60-6B98-6C4B-9DDB-15CEAD3AC731}" dt="2022-01-21T15:06:28.784" v="5787" actId="164"/>
          <ac:spMkLst>
            <pc:docMk/>
            <pc:sldMk cId="1578925655" sldId="685"/>
            <ac:spMk id="91" creationId="{63177269-7802-864E-AD45-89DBD54206A2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3" creationId="{E9D5D5D0-76A4-2D41-B93D-DFA616D9907D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4" creationId="{D2E63A43-B18E-DA46-BEEA-1074B9657DB6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7" creationId="{A9D61538-F0D3-7742-BB46-CD01AE4F70A2}"/>
          </ac:spMkLst>
        </pc:spChg>
        <pc:spChg chg="add del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98" creationId="{790E3877-5C30-504D-9601-233AC2C5D294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7" creationId="{BE6F2D8F-3457-3B4A-B040-3ECA73364BD1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8" creationId="{12C18A0C-7B4A-2147-9D3D-D2EC88CC467F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09" creationId="{49898479-BDEB-6F40-8490-D81D2EB4CA0B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1" creationId="{3DF89279-761B-6F4D-A28D-860ED561F584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2" creationId="{A23B89CD-5C7B-6242-A926-2FAA9EABBF19}"/>
          </ac:spMkLst>
        </pc:spChg>
        <pc:spChg chg="mod">
          <ac:chgData name="Kulinich Bohdan" userId="48e65c9f34e137d0" providerId="LiveId" clId="{BB640E60-6B98-6C4B-9DDB-15CEAD3AC731}" dt="2022-01-21T13:34:35.835" v="4684" actId="20577"/>
          <ac:spMkLst>
            <pc:docMk/>
            <pc:sldMk cId="1578925655" sldId="685"/>
            <ac:spMk id="114" creationId="{BCD6A4C2-5D72-084B-B353-BA143EB511B7}"/>
          </ac:spMkLst>
        </pc:spChg>
        <pc:spChg chg="add mod">
          <ac:chgData name="Kulinich Bohdan" userId="48e65c9f34e137d0" providerId="LiveId" clId="{BB640E60-6B98-6C4B-9DDB-15CEAD3AC731}" dt="2022-01-21T15:06:28.345" v="5786" actId="164"/>
          <ac:spMkLst>
            <pc:docMk/>
            <pc:sldMk cId="1578925655" sldId="685"/>
            <ac:spMk id="115" creationId="{E1BC33FB-D070-B443-8295-EC452E7ADDEC}"/>
          </ac:spMkLst>
        </pc:spChg>
        <pc:spChg chg="add mod">
          <ac:chgData name="Kulinich Bohdan" userId="48e65c9f34e137d0" providerId="LiveId" clId="{BB640E60-6B98-6C4B-9DDB-15CEAD3AC731}" dt="2022-01-21T15:06:40.390" v="5790" actId="164"/>
          <ac:spMkLst>
            <pc:docMk/>
            <pc:sldMk cId="1578925655" sldId="685"/>
            <ac:spMk id="118" creationId="{60DBED7F-D9BC-E848-AB96-9F77FA913887}"/>
          </ac:spMkLst>
        </pc:spChg>
        <pc:grpChg chg="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8" creationId="{A5BB646A-9C96-8D45-BAEA-5C7B006AB45D}"/>
          </ac:grpSpMkLst>
        </pc:grpChg>
        <pc:grpChg chg="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2:07:57.074" v="4593" actId="478"/>
          <ac:grpSpMkLst>
            <pc:docMk/>
            <pc:sldMk cId="1578925655" sldId="685"/>
            <ac:grpSpMk id="13" creationId="{CB931E31-6402-5847-81AA-76330E6C4785}"/>
          </ac:grpSpMkLst>
        </pc:grpChg>
        <pc:grpChg chg="del">
          <ac:chgData name="Kulinich Bohdan" userId="48e65c9f34e137d0" providerId="LiveId" clId="{BB640E60-6B98-6C4B-9DDB-15CEAD3AC731}" dt="2022-01-21T12:07:45.097" v="4589" actId="478"/>
          <ac:grpSpMkLst>
            <pc:docMk/>
            <pc:sldMk cId="1578925655" sldId="685"/>
            <ac:grpSpMk id="14" creationId="{421E5709-A760-B74D-8769-EAEFB258900D}"/>
          </ac:grpSpMkLst>
        </pc:grpChg>
        <pc:grpChg chg="del">
          <ac:chgData name="Kulinich Bohdan" userId="48e65c9f34e137d0" providerId="LiveId" clId="{BB640E60-6B98-6C4B-9DDB-15CEAD3AC731}" dt="2022-01-21T12:07:30.474" v="4585" actId="478"/>
          <ac:grpSpMkLst>
            <pc:docMk/>
            <pc:sldMk cId="1578925655" sldId="685"/>
            <ac:grpSpMk id="15" creationId="{15E5FFF2-A0B1-3546-B333-6AF6F2002872}"/>
          </ac:grpSpMkLst>
        </pc:grpChg>
        <pc:grpChg chg="del">
          <ac:chgData name="Kulinich Bohdan" userId="48e65c9f34e137d0" providerId="LiveId" clId="{BB640E60-6B98-6C4B-9DDB-15CEAD3AC731}" dt="2022-01-21T12:07:33.150" v="4586" actId="478"/>
          <ac:grpSpMkLst>
            <pc:docMk/>
            <pc:sldMk cId="1578925655" sldId="685"/>
            <ac:grpSpMk id="16" creationId="{7720379E-B55C-2846-9B2F-94E7346A5CEE}"/>
          </ac:grpSpMkLst>
        </pc:grpChg>
        <pc:grpChg chg="add mod">
          <ac:chgData name="Kulinich Bohdan" userId="48e65c9f34e137d0" providerId="LiveId" clId="{BB640E60-6B98-6C4B-9DDB-15CEAD3AC731}" dt="2022-01-21T15:06:28.345" v="5786" actId="164"/>
          <ac:grpSpMkLst>
            <pc:docMk/>
            <pc:sldMk cId="1578925655" sldId="685"/>
            <ac:grpSpMk id="17" creationId="{82D96BED-8533-304F-91B7-7E20B2FAE437}"/>
          </ac:grpSpMkLst>
        </pc:grpChg>
        <pc:grpChg chg="add mod">
          <ac:chgData name="Kulinich Bohdan" userId="48e65c9f34e137d0" providerId="LiveId" clId="{BB640E60-6B98-6C4B-9DDB-15CEAD3AC731}" dt="2022-01-21T13:46:09.307" v="4781" actId="1036"/>
          <ac:grpSpMkLst>
            <pc:docMk/>
            <pc:sldMk cId="1578925655" sldId="685"/>
            <ac:grpSpMk id="18" creationId="{8D17005F-74CC-D64A-B7A1-A88A986489CB}"/>
          </ac:grpSpMkLst>
        </pc:grpChg>
        <pc:grpChg chg="add mod">
          <ac:chgData name="Kulinich Bohdan" userId="48e65c9f34e137d0" providerId="LiveId" clId="{BB640E60-6B98-6C4B-9DDB-15CEAD3AC731}" dt="2022-01-21T13:46:09.307" v="4781" actId="1036"/>
          <ac:grpSpMkLst>
            <pc:docMk/>
            <pc:sldMk cId="1578925655" sldId="685"/>
            <ac:grpSpMk id="19" creationId="{F387E903-A94D-8443-AB8B-B15C8AD84369}"/>
          </ac:grpSpMkLst>
        </pc:grpChg>
        <pc:grpChg chg="add mod">
          <ac:chgData name="Kulinich Bohdan" userId="48e65c9f34e137d0" providerId="LiveId" clId="{BB640E60-6B98-6C4B-9DDB-15CEAD3AC731}" dt="2022-01-21T15:06:31.084" v="5788" actId="164"/>
          <ac:grpSpMkLst>
            <pc:docMk/>
            <pc:sldMk cId="1578925655" sldId="685"/>
            <ac:grpSpMk id="20" creationId="{A39F5C39-176E-C045-AD21-9A24AAD2D60B}"/>
          </ac:grpSpMkLst>
        </pc:grpChg>
        <pc:grpChg chg="add mod">
          <ac:chgData name="Kulinich Bohdan" userId="48e65c9f34e137d0" providerId="LiveId" clId="{BB640E60-6B98-6C4B-9DDB-15CEAD3AC731}" dt="2022-01-21T15:06:36.156" v="5789" actId="164"/>
          <ac:grpSpMkLst>
            <pc:docMk/>
            <pc:sldMk cId="1578925655" sldId="685"/>
            <ac:grpSpMk id="21" creationId="{4199CBF2-B946-4144-9A94-BA466BB186EA}"/>
          </ac:grpSpMkLst>
        </pc:grpChg>
        <pc:grpChg chg="add mod">
          <ac:chgData name="Kulinich Bohdan" userId="48e65c9f34e137d0" providerId="LiveId" clId="{BB640E60-6B98-6C4B-9DDB-15CEAD3AC731}" dt="2022-01-21T15:06:40.390" v="5790" actId="164"/>
          <ac:grpSpMkLst>
            <pc:docMk/>
            <pc:sldMk cId="1578925655" sldId="685"/>
            <ac:grpSpMk id="22" creationId="{0E67310D-8484-AC40-AD40-A3A58550F100}"/>
          </ac:grpSpMkLst>
        </pc:grpChg>
        <pc:grpChg chg="add mod">
          <ac:chgData name="Kulinich Bohdan" userId="48e65c9f34e137d0" providerId="LiveId" clId="{BB640E60-6B98-6C4B-9DDB-15CEAD3AC731}" dt="2022-01-21T15:01:58.065" v="5713" actId="164"/>
          <ac:grpSpMkLst>
            <pc:docMk/>
            <pc:sldMk cId="1578925655" sldId="685"/>
            <ac:grpSpMk id="23" creationId="{EB8BE4AE-F731-D54C-891D-56421D7E9E7C}"/>
          </ac:grpSpMkLst>
        </pc:grpChg>
        <pc:grpChg chg="add mod">
          <ac:chgData name="Kulinich Bohdan" userId="48e65c9f34e137d0" providerId="LiveId" clId="{BB640E60-6B98-6C4B-9DDB-15CEAD3AC731}" dt="2022-01-21T15:06:31.084" v="5788" actId="164"/>
          <ac:grpSpMkLst>
            <pc:docMk/>
            <pc:sldMk cId="1578925655" sldId="685"/>
            <ac:grpSpMk id="28" creationId="{13D6F943-0D53-6E4C-A812-21E9E39CFF84}"/>
          </ac:grpSpMkLst>
        </pc:grpChg>
        <pc:grpChg chg="add mod">
          <ac:chgData name="Kulinich Bohdan" userId="48e65c9f34e137d0" providerId="LiveId" clId="{BB640E60-6B98-6C4B-9DDB-15CEAD3AC731}" dt="2022-01-21T15:06:28.345" v="5786" actId="164"/>
          <ac:grpSpMkLst>
            <pc:docMk/>
            <pc:sldMk cId="1578925655" sldId="685"/>
            <ac:grpSpMk id="29" creationId="{354D1C71-D4E2-5046-B07B-08A38F97CA4B}"/>
          </ac:grpSpMkLst>
        </pc:grpChg>
        <pc:grpChg chg="add mod">
          <ac:chgData name="Kulinich Bohdan" userId="48e65c9f34e137d0" providerId="LiveId" clId="{BB640E60-6B98-6C4B-9DDB-15CEAD3AC731}" dt="2022-01-21T15:06:36.156" v="5789" actId="164"/>
          <ac:grpSpMkLst>
            <pc:docMk/>
            <pc:sldMk cId="1578925655" sldId="685"/>
            <ac:grpSpMk id="30" creationId="{3C6AA4F6-DA02-FF45-A5CD-D7A56E8A597B}"/>
          </ac:grpSpMkLst>
        </pc:grpChg>
        <pc:grpChg chg="add mod">
          <ac:chgData name="Kulinich Bohdan" userId="48e65c9f34e137d0" providerId="LiveId" clId="{BB640E60-6B98-6C4B-9DDB-15CEAD3AC731}" dt="2022-01-21T15:06:40.390" v="5790" actId="164"/>
          <ac:grpSpMkLst>
            <pc:docMk/>
            <pc:sldMk cId="1578925655" sldId="685"/>
            <ac:grpSpMk id="31" creationId="{B7778EDB-36A5-E040-83E9-DC6AF466DBE1}"/>
          </ac:grpSpMkLst>
        </pc:grpChg>
        <pc:grpChg chg="del">
          <ac:chgData name="Kulinich Bohdan" userId="48e65c9f34e137d0" providerId="LiveId" clId="{BB640E60-6B98-6C4B-9DDB-15CEAD3AC731}" dt="2022-01-21T12:07:30.474" v="4585" actId="478"/>
          <ac:grpSpMkLst>
            <pc:docMk/>
            <pc:sldMk cId="1578925655" sldId="685"/>
            <ac:grpSpMk id="136" creationId="{49BA4385-C6C2-2C49-817F-7870A39B933D}"/>
          </ac:grpSpMkLst>
        </pc:grpChg>
        <pc:grpChg chg="del">
          <ac:chgData name="Kulinich Bohdan" userId="48e65c9f34e137d0" providerId="LiveId" clId="{BB640E60-6B98-6C4B-9DDB-15CEAD3AC731}" dt="2022-01-21T12:07:33.150" v="4586" actId="478"/>
          <ac:grpSpMkLst>
            <pc:docMk/>
            <pc:sldMk cId="1578925655" sldId="685"/>
            <ac:grpSpMk id="152" creationId="{5D89032A-8CE4-4D4F-8A74-86127A00DF0D}"/>
          </ac:grpSpMkLst>
        </pc:grpChg>
        <pc:cxnChg chg="add mod">
          <ac:chgData name="Kulinich Bohdan" userId="48e65c9f34e137d0" providerId="LiveId" clId="{BB640E60-6B98-6C4B-9DDB-15CEAD3AC731}" dt="2022-01-21T13:43:55.953" v="4739" actId="164"/>
          <ac:cxnSpMkLst>
            <pc:docMk/>
            <pc:sldMk cId="1578925655" sldId="685"/>
            <ac:cxnSpMk id="63" creationId="{5A5622A1-1329-3C4F-9ADD-2A0BE7837CA4}"/>
          </ac:cxnSpMkLst>
        </pc:cxnChg>
        <pc:cxnChg chg="add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66" creationId="{5C086917-8CD1-7A4C-A4CA-1A2B46BF7E3C}"/>
          </ac:cxnSpMkLst>
        </pc:cxnChg>
        <pc:cxnChg chg="add mod">
          <ac:chgData name="Kulinich Bohdan" userId="48e65c9f34e137d0" providerId="LiveId" clId="{BB640E60-6B98-6C4B-9DDB-15CEAD3AC731}" dt="2022-01-21T13:44:02.391" v="4740" actId="164"/>
          <ac:cxnSpMkLst>
            <pc:docMk/>
            <pc:sldMk cId="1578925655" sldId="685"/>
            <ac:cxnSpMk id="68" creationId="{2042FE2B-775E-4240-A9DB-5855EA9D8DAA}"/>
          </ac:cxnSpMkLst>
        </pc:cxnChg>
        <pc:cxnChg chg="add mod">
          <ac:chgData name="Kulinich Bohdan" userId="48e65c9f34e137d0" providerId="LiveId" clId="{BB640E60-6B98-6C4B-9DDB-15CEAD3AC731}" dt="2022-01-21T13:44:02.391" v="4740" actId="164"/>
          <ac:cxnSpMkLst>
            <pc:docMk/>
            <pc:sldMk cId="1578925655" sldId="685"/>
            <ac:cxnSpMk id="70" creationId="{8423A218-ED9A-4E49-8979-F2EFC999442B}"/>
          </ac:cxnSpMkLst>
        </pc:cxnChg>
        <pc:cxnChg chg="add mod">
          <ac:chgData name="Kulinich Bohdan" userId="48e65c9f34e137d0" providerId="LiveId" clId="{BB640E60-6B98-6C4B-9DDB-15CEAD3AC731}" dt="2022-01-21T15:06:28.784" v="5787" actId="164"/>
          <ac:cxnSpMkLst>
            <pc:docMk/>
            <pc:sldMk cId="1578925655" sldId="685"/>
            <ac:cxnSpMk id="74" creationId="{845C39BC-DFF4-7743-9638-805C9FAD2F89}"/>
          </ac:cxnSpMkLst>
        </pc:cxnChg>
        <pc:cxnChg chg="add mod">
          <ac:chgData name="Kulinich Bohdan" userId="48e65c9f34e137d0" providerId="LiveId" clId="{BB640E60-6B98-6C4B-9DDB-15CEAD3AC731}" dt="2022-01-21T15:06:28.784" v="5787" actId="164"/>
          <ac:cxnSpMkLst>
            <pc:docMk/>
            <pc:sldMk cId="1578925655" sldId="685"/>
            <ac:cxnSpMk id="79" creationId="{FA4CBFDA-1454-4E45-8365-D7746F456DBD}"/>
          </ac:cxnSpMkLst>
        </pc:cxnChg>
        <pc:cxnChg chg="add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2" creationId="{08F00285-7122-F647-998F-E91D54DB89D8}"/>
          </ac:cxnSpMkLst>
        </pc:cxnChg>
        <pc:cxnChg chg="add del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5" creationId="{10011261-FD0A-8044-B526-2D8F0168DC2D}"/>
          </ac:cxnSpMkLst>
        </pc:cxnChg>
        <pc:cxnChg chg="add del mod">
          <ac:chgData name="Kulinich Bohdan" userId="48e65c9f34e137d0" providerId="LiveId" clId="{BB640E60-6B98-6C4B-9DDB-15CEAD3AC731}" dt="2022-01-21T15:06:28.345" v="5786" actId="164"/>
          <ac:cxnSpMkLst>
            <pc:docMk/>
            <pc:sldMk cId="1578925655" sldId="685"/>
            <ac:cxnSpMk id="96" creationId="{9E139334-C8BE-A849-A955-A1605660E1C1}"/>
          </ac:cxnSpMkLst>
        </pc:cxnChg>
        <pc:cxnChg chg="add mod">
          <ac:chgData name="Kulinich Bohdan" userId="48e65c9f34e137d0" providerId="LiveId" clId="{BB640E60-6B98-6C4B-9DDB-15CEAD3AC731}" dt="2022-01-21T13:43:55.953" v="4739" actId="164"/>
          <ac:cxnSpMkLst>
            <pc:docMk/>
            <pc:sldMk cId="1578925655" sldId="685"/>
            <ac:cxnSpMk id="106" creationId="{8F87B17F-9533-2241-A648-5541F8D85C1A}"/>
          </ac:cxnSpMkLst>
        </pc:cxnChg>
        <pc:cxnChg chg="add mod">
          <ac:chgData name="Kulinich Bohdan" userId="48e65c9f34e137d0" providerId="LiveId" clId="{BB640E60-6B98-6C4B-9DDB-15CEAD3AC731}" dt="2022-01-21T15:06:31.084" v="5788" actId="164"/>
          <ac:cxnSpMkLst>
            <pc:docMk/>
            <pc:sldMk cId="1578925655" sldId="685"/>
            <ac:cxnSpMk id="116" creationId="{69E1859E-B709-D247-A06A-D101653F7CBB}"/>
          </ac:cxnSpMkLst>
        </pc:cxnChg>
        <pc:cxnChg chg="add mod">
          <ac:chgData name="Kulinich Bohdan" userId="48e65c9f34e137d0" providerId="LiveId" clId="{BB640E60-6B98-6C4B-9DDB-15CEAD3AC731}" dt="2022-01-21T15:06:31.084" v="5788" actId="164"/>
          <ac:cxnSpMkLst>
            <pc:docMk/>
            <pc:sldMk cId="1578925655" sldId="685"/>
            <ac:cxnSpMk id="117" creationId="{6F2B6DE4-5F6C-9142-8A03-FAC5D8985CDF}"/>
          </ac:cxnSpMkLst>
        </pc:cxnChg>
      </pc:sldChg>
      <pc:sldChg chg="delSp modSp add del mod ord delAnim">
        <pc:chgData name="Kulinich Bohdan" userId="48e65c9f34e137d0" providerId="LiveId" clId="{BB640E60-6B98-6C4B-9DDB-15CEAD3AC731}" dt="2022-01-21T14:55:25.400" v="5689" actId="2696"/>
        <pc:sldMkLst>
          <pc:docMk/>
          <pc:sldMk cId="906923062" sldId="686"/>
        </pc:sldMkLst>
        <pc:spChg chg="mod">
          <ac:chgData name="Kulinich Bohdan" userId="48e65c9f34e137d0" providerId="LiveId" clId="{BB640E60-6B98-6C4B-9DDB-15CEAD3AC731}" dt="2022-01-21T13:47:37.430" v="4829" actId="20577"/>
          <ac:spMkLst>
            <pc:docMk/>
            <pc:sldMk cId="906923062" sldId="686"/>
            <ac:spMk id="6" creationId="{C455324C-6A9E-440D-AAF7-47FB99AD2433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75" creationId="{E6873343-1460-B544-817A-91F559C480E4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76" creationId="{04EA79DC-9D7D-CE46-A6B0-880364039479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13" creationId="{9CF6F9CA-DABD-6B4B-8F11-D95284788845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14" creationId="{BCD6A4C2-5D72-084B-B353-BA143EB511B7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20" creationId="{79028213-5E26-5944-9C8B-DA1A5D3D12DA}"/>
          </ac:spMkLst>
        </pc:spChg>
        <pc:spChg chg="del">
          <ac:chgData name="Kulinich Bohdan" userId="48e65c9f34e137d0" providerId="LiveId" clId="{BB640E60-6B98-6C4B-9DDB-15CEAD3AC731}" dt="2022-01-21T13:47:24.063" v="4797" actId="478"/>
          <ac:spMkLst>
            <pc:docMk/>
            <pc:sldMk cId="906923062" sldId="686"/>
            <ac:spMk id="122" creationId="{45A8E530-8B28-F942-ABCE-9C1ACB3474F9}"/>
          </ac:spMkLst>
        </pc:s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8" creationId="{A5BB646A-9C96-8D45-BAEA-5C7B006AB45D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8" creationId="{8D17005F-74CC-D64A-B7A1-A88A986489CB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19" creationId="{F387E903-A94D-8443-AB8B-B15C8AD84369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0" creationId="{A39F5C39-176E-C045-AD21-9A24AAD2D60B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1" creationId="{4199CBF2-B946-4144-9A94-BA466BB186EA}"/>
          </ac:grpSpMkLst>
        </pc:grpChg>
        <pc:grpChg chg="del">
          <ac:chgData name="Kulinich Bohdan" userId="48e65c9f34e137d0" providerId="LiveId" clId="{BB640E60-6B98-6C4B-9DDB-15CEAD3AC731}" dt="2022-01-21T13:47:24.063" v="4797" actId="478"/>
          <ac:grpSpMkLst>
            <pc:docMk/>
            <pc:sldMk cId="906923062" sldId="686"/>
            <ac:grpSpMk id="22" creationId="{0E67310D-8484-AC40-AD40-A3A58550F100}"/>
          </ac:grpSpMkLst>
        </pc:grpChg>
      </pc:sldChg>
      <pc:sldChg chg="addSp delSp modSp add mod delAnim modAnim">
        <pc:chgData name="Kulinich Bohdan" userId="48e65c9f34e137d0" providerId="LiveId" clId="{BB640E60-6B98-6C4B-9DDB-15CEAD3AC731}" dt="2022-01-21T17:09:10.334" v="6091"/>
        <pc:sldMkLst>
          <pc:docMk/>
          <pc:sldMk cId="3512762996" sldId="687"/>
        </pc:sldMkLst>
        <pc:spChg chg="mod">
          <ac:chgData name="Kulinich Bohdan" userId="48e65c9f34e137d0" providerId="LiveId" clId="{BB640E60-6B98-6C4B-9DDB-15CEAD3AC731}" dt="2022-01-21T14:06:59.524" v="4854" actId="20577"/>
          <ac:spMkLst>
            <pc:docMk/>
            <pc:sldMk cId="3512762996" sldId="687"/>
            <ac:spMk id="6" creationId="{C455324C-6A9E-440D-AAF7-47FB99AD2433}"/>
          </ac:spMkLst>
        </pc:spChg>
        <pc:spChg chg="add mod">
          <ac:chgData name="Kulinich Bohdan" userId="48e65c9f34e137d0" providerId="LiveId" clId="{BB640E60-6B98-6C4B-9DDB-15CEAD3AC731}" dt="2022-01-21T14:47:31.866" v="5530" actId="1035"/>
          <ac:spMkLst>
            <pc:docMk/>
            <pc:sldMk cId="3512762996" sldId="687"/>
            <ac:spMk id="15" creationId="{FE83F15C-9CD1-A440-8921-77CD5219838C}"/>
          </ac:spMkLst>
        </pc:spChg>
        <pc:spChg chg="add mod">
          <ac:chgData name="Kulinich Bohdan" userId="48e65c9f34e137d0" providerId="LiveId" clId="{BB640E60-6B98-6C4B-9DDB-15CEAD3AC731}" dt="2022-01-21T14:47:31.866" v="5530" actId="1035"/>
          <ac:spMkLst>
            <pc:docMk/>
            <pc:sldMk cId="3512762996" sldId="687"/>
            <ac:spMk id="16" creationId="{ECABB068-11EB-E34B-B74E-1EA528FF06CB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75" creationId="{E6873343-1460-B544-817A-91F559C480E4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76" creationId="{04EA79DC-9D7D-CE46-A6B0-880364039479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13" creationId="{9CF6F9CA-DABD-6B4B-8F11-D95284788845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14" creationId="{BCD6A4C2-5D72-084B-B353-BA143EB511B7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20" creationId="{79028213-5E26-5944-9C8B-DA1A5D3D12DA}"/>
          </ac:spMkLst>
        </pc:spChg>
        <pc:spChg chg="del">
          <ac:chgData name="Kulinich Bohdan" userId="48e65c9f34e137d0" providerId="LiveId" clId="{BB640E60-6B98-6C4B-9DDB-15CEAD3AC731}" dt="2022-01-21T14:06:47.118" v="4840" actId="478"/>
          <ac:spMkLst>
            <pc:docMk/>
            <pc:sldMk cId="3512762996" sldId="687"/>
            <ac:spMk id="122" creationId="{45A8E530-8B28-F942-ABCE-9C1ACB3474F9}"/>
          </ac:spMkLst>
        </pc:spChg>
        <pc:spChg chg="del mod topLvl">
          <ac:chgData name="Kulinich Bohdan" userId="48e65c9f34e137d0" providerId="LiveId" clId="{BB640E60-6B98-6C4B-9DDB-15CEAD3AC731}" dt="2022-01-21T14:36:44.377" v="5111" actId="478"/>
          <ac:spMkLst>
            <pc:docMk/>
            <pc:sldMk cId="3512762996" sldId="687"/>
            <ac:spMk id="128" creationId="{B2AE5A69-33CC-EB41-955E-4858909C0B07}"/>
          </ac:spMkLst>
        </pc:spChg>
        <pc:spChg chg="del mod topLvl">
          <ac:chgData name="Kulinich Bohdan" userId="48e65c9f34e137d0" providerId="LiveId" clId="{BB640E60-6B98-6C4B-9DDB-15CEAD3AC731}" dt="2022-01-21T14:36:48.874" v="5113" actId="478"/>
          <ac:spMkLst>
            <pc:docMk/>
            <pc:sldMk cId="3512762996" sldId="687"/>
            <ac:spMk id="129" creationId="{C80F969D-40EF-1C42-9F81-2CFC3D8E366F}"/>
          </ac:spMkLst>
        </pc:spChg>
        <pc:spChg chg="mod topLvl">
          <ac:chgData name="Kulinich Bohdan" userId="48e65c9f34e137d0" providerId="LiveId" clId="{BB640E60-6B98-6C4B-9DDB-15CEAD3AC731}" dt="2022-01-21T17:05:54.016" v="5983" actId="164"/>
          <ac:spMkLst>
            <pc:docMk/>
            <pc:sldMk cId="3512762996" sldId="687"/>
            <ac:spMk id="130" creationId="{90B1D926-0B80-1A40-8505-D029E6A71EF4}"/>
          </ac:spMkLst>
        </pc:spChg>
        <pc:spChg chg="del mod topLvl">
          <ac:chgData name="Kulinich Bohdan" userId="48e65c9f34e137d0" providerId="LiveId" clId="{BB640E60-6B98-6C4B-9DDB-15CEAD3AC731}" dt="2022-01-21T14:35:33.477" v="5096" actId="478"/>
          <ac:spMkLst>
            <pc:docMk/>
            <pc:sldMk cId="3512762996" sldId="687"/>
            <ac:spMk id="131" creationId="{9FB9F55E-FA8A-FB42-BCBB-5B05DE092AD7}"/>
          </ac:spMkLst>
        </pc:spChg>
        <pc:spChg chg="del mod topLvl">
          <ac:chgData name="Kulinich Bohdan" userId="48e65c9f34e137d0" providerId="LiveId" clId="{BB640E60-6B98-6C4B-9DDB-15CEAD3AC731}" dt="2022-01-21T14:35:21.345" v="5091" actId="478"/>
          <ac:spMkLst>
            <pc:docMk/>
            <pc:sldMk cId="3512762996" sldId="687"/>
            <ac:spMk id="132" creationId="{A5BF6085-1DFF-F64F-9A6D-E7F779391072}"/>
          </ac:spMkLst>
        </pc:spChg>
        <pc:spChg chg="mod topLvl">
          <ac:chgData name="Kulinich Bohdan" userId="48e65c9f34e137d0" providerId="LiveId" clId="{BB640E60-6B98-6C4B-9DDB-15CEAD3AC731}" dt="2022-01-21T17:05:54.016" v="5983" actId="164"/>
          <ac:spMkLst>
            <pc:docMk/>
            <pc:sldMk cId="3512762996" sldId="687"/>
            <ac:spMk id="133" creationId="{5621CEB1-96B9-DE46-9984-A0CFBA26CAE2}"/>
          </ac:spMkLst>
        </pc:spChg>
        <pc:spChg chg="mod topLvl">
          <ac:chgData name="Kulinich Bohdan" userId="48e65c9f34e137d0" providerId="LiveId" clId="{BB640E60-6B98-6C4B-9DDB-15CEAD3AC731}" dt="2022-01-21T17:05:47.035" v="5982" actId="164"/>
          <ac:spMkLst>
            <pc:docMk/>
            <pc:sldMk cId="3512762996" sldId="687"/>
            <ac:spMk id="134" creationId="{14EB54E4-D373-8A42-87B8-46C1DEA1B836}"/>
          </ac:spMkLst>
        </pc:spChg>
        <pc:spChg chg="del mod topLvl">
          <ac:chgData name="Kulinich Bohdan" userId="48e65c9f34e137d0" providerId="LiveId" clId="{BB640E60-6B98-6C4B-9DDB-15CEAD3AC731}" dt="2022-01-21T14:36:47.234" v="5112" actId="478"/>
          <ac:spMkLst>
            <pc:docMk/>
            <pc:sldMk cId="3512762996" sldId="687"/>
            <ac:spMk id="136" creationId="{74B86D1A-F1A7-494E-A9D1-0B2EABD8B1E6}"/>
          </ac:spMkLst>
        </pc:spChg>
        <pc:spChg chg="del mod topLvl">
          <ac:chgData name="Kulinich Bohdan" userId="48e65c9f34e137d0" providerId="LiveId" clId="{BB640E60-6B98-6C4B-9DDB-15CEAD3AC731}" dt="2022-01-21T14:36:41.950" v="5110" actId="478"/>
          <ac:spMkLst>
            <pc:docMk/>
            <pc:sldMk cId="3512762996" sldId="687"/>
            <ac:spMk id="137" creationId="{500C2F68-C31B-A44D-849B-02632FD3B2B8}"/>
          </ac:spMkLst>
        </pc:spChg>
        <pc:spChg chg="add mod topLvl">
          <ac:chgData name="Kulinich Bohdan" userId="48e65c9f34e137d0" providerId="LiveId" clId="{BB640E60-6B98-6C4B-9DDB-15CEAD3AC731}" dt="2022-01-21T17:05:47.035" v="5982" actId="164"/>
          <ac:spMkLst>
            <pc:docMk/>
            <pc:sldMk cId="3512762996" sldId="687"/>
            <ac:spMk id="138" creationId="{4ED18B7F-75B8-5B4E-912E-9D4D1163BFD4}"/>
          </ac:spMkLst>
        </pc:spChg>
        <pc:spChg chg="add mod">
          <ac:chgData name="Kulinich Bohdan" userId="48e65c9f34e137d0" providerId="LiveId" clId="{BB640E60-6B98-6C4B-9DDB-15CEAD3AC731}" dt="2022-01-21T14:41:19.149" v="5364" actId="1035"/>
          <ac:spMkLst>
            <pc:docMk/>
            <pc:sldMk cId="3512762996" sldId="687"/>
            <ac:spMk id="144" creationId="{5730EDCB-BE50-CD4E-A42E-354F7B9D4895}"/>
          </ac:spMkLst>
        </pc:spChg>
        <pc:spChg chg="add mod">
          <ac:chgData name="Kulinich Bohdan" userId="48e65c9f34e137d0" providerId="LiveId" clId="{BB640E60-6B98-6C4B-9DDB-15CEAD3AC731}" dt="2022-01-21T14:53:04.722" v="5668" actId="207"/>
          <ac:spMkLst>
            <pc:docMk/>
            <pc:sldMk cId="3512762996" sldId="687"/>
            <ac:spMk id="145" creationId="{33E83660-C095-1F47-9C23-BB88C1F27846}"/>
          </ac:spMkLst>
        </pc:spChg>
        <pc:spChg chg="add mod">
          <ac:chgData name="Kulinich Bohdan" userId="48e65c9f34e137d0" providerId="LiveId" clId="{BB640E60-6B98-6C4B-9DDB-15CEAD3AC731}" dt="2022-01-21T15:08:03.347" v="5813" actId="164"/>
          <ac:spMkLst>
            <pc:docMk/>
            <pc:sldMk cId="3512762996" sldId="687"/>
            <ac:spMk id="146" creationId="{E9C648EF-9C43-D348-A65D-1680517C4FF2}"/>
          </ac:spMkLst>
        </pc:spChg>
        <pc:spChg chg="add mod">
          <ac:chgData name="Kulinich Bohdan" userId="48e65c9f34e137d0" providerId="LiveId" clId="{BB640E60-6B98-6C4B-9DDB-15CEAD3AC731}" dt="2022-01-21T15:08:03.347" v="5813" actId="164"/>
          <ac:spMkLst>
            <pc:docMk/>
            <pc:sldMk cId="3512762996" sldId="687"/>
            <ac:spMk id="147" creationId="{F16C7620-BAA3-2E43-8824-A3D9109981DF}"/>
          </ac:spMkLst>
        </pc:spChg>
        <pc:spChg chg="add del mod">
          <ac:chgData name="Kulinich Bohdan" userId="48e65c9f34e137d0" providerId="LiveId" clId="{BB640E60-6B98-6C4B-9DDB-15CEAD3AC731}" dt="2022-01-21T14:44:30.245" v="5409"/>
          <ac:spMkLst>
            <pc:docMk/>
            <pc:sldMk cId="3512762996" sldId="687"/>
            <ac:spMk id="148" creationId="{096D2C62-4CB5-7F49-B72B-33449D3B58C5}"/>
          </ac:spMkLst>
        </pc:spChg>
        <pc:spChg chg="add mod">
          <ac:chgData name="Kulinich Bohdan" userId="48e65c9f34e137d0" providerId="LiveId" clId="{BB640E60-6B98-6C4B-9DDB-15CEAD3AC731}" dt="2022-01-21T14:49:57.552" v="5661" actId="1076"/>
          <ac:spMkLst>
            <pc:docMk/>
            <pc:sldMk cId="3512762996" sldId="687"/>
            <ac:spMk id="149" creationId="{EA5B58FA-514E-3D44-9B48-7C2F13AC36D9}"/>
          </ac:spMkLst>
        </pc:spChg>
        <pc:spChg chg="add mod">
          <ac:chgData name="Kulinich Bohdan" userId="48e65c9f34e137d0" providerId="LiveId" clId="{BB640E60-6B98-6C4B-9DDB-15CEAD3AC731}" dt="2022-01-21T14:49:57.552" v="5661" actId="1076"/>
          <ac:spMkLst>
            <pc:docMk/>
            <pc:sldMk cId="3512762996" sldId="687"/>
            <ac:spMk id="150" creationId="{E90CD708-7EF6-6448-A738-715B3435FAB3}"/>
          </ac:spMkLst>
        </pc:spChg>
        <pc:spChg chg="add mod">
          <ac:chgData name="Kulinich Bohdan" userId="48e65c9f34e137d0" providerId="LiveId" clId="{BB640E60-6B98-6C4B-9DDB-15CEAD3AC731}" dt="2022-01-21T14:49:46.804" v="5660" actId="1036"/>
          <ac:spMkLst>
            <pc:docMk/>
            <pc:sldMk cId="3512762996" sldId="687"/>
            <ac:spMk id="151" creationId="{4AE65FC8-6745-D14B-846A-85250C4DF34A}"/>
          </ac:spMkLst>
        </pc:spChg>
        <pc:spChg chg="add mod">
          <ac:chgData name="Kulinich Bohdan" userId="48e65c9f34e137d0" providerId="LiveId" clId="{BB640E60-6B98-6C4B-9DDB-15CEAD3AC731}" dt="2022-01-21T14:49:46.804" v="5660" actId="1036"/>
          <ac:spMkLst>
            <pc:docMk/>
            <pc:sldMk cId="3512762996" sldId="687"/>
            <ac:spMk id="152" creationId="{D7FD3F82-FCE1-8D46-ADB2-E4D48BC0F4EC}"/>
          </ac:spMkLst>
        </pc:spChg>
        <pc:spChg chg="add del mod">
          <ac:chgData name="Kulinich Bohdan" userId="48e65c9f34e137d0" providerId="LiveId" clId="{BB640E60-6B98-6C4B-9DDB-15CEAD3AC731}" dt="2022-01-21T14:49:19.972" v="5636"/>
          <ac:spMkLst>
            <pc:docMk/>
            <pc:sldMk cId="3512762996" sldId="687"/>
            <ac:spMk id="153" creationId="{E883D9C6-2E3E-024E-97A7-6B3FC9BDD6C5}"/>
          </ac:spMkLst>
        </pc:spChg>
        <pc:spChg chg="add del mod">
          <ac:chgData name="Kulinich Bohdan" userId="48e65c9f34e137d0" providerId="LiveId" clId="{BB640E60-6B98-6C4B-9DDB-15CEAD3AC731}" dt="2022-01-21T14:49:19.972" v="5636"/>
          <ac:spMkLst>
            <pc:docMk/>
            <pc:sldMk cId="3512762996" sldId="687"/>
            <ac:spMk id="154" creationId="{FB7805A1-096E-E949-AE88-322F913C9E20}"/>
          </ac:spMkLst>
        </pc:spChg>
        <pc:spChg chg="add mod topLvl">
          <ac:chgData name="Kulinich Bohdan" userId="48e65c9f34e137d0" providerId="LiveId" clId="{BB640E60-6B98-6C4B-9DDB-15CEAD3AC731}" dt="2022-01-21T17:05:42.068" v="5981" actId="164"/>
          <ac:spMkLst>
            <pc:docMk/>
            <pc:sldMk cId="3512762996" sldId="687"/>
            <ac:spMk id="155" creationId="{4E17FA5C-1BE5-0041-810B-9DECC58DEDFC}"/>
          </ac:spMkLst>
        </pc:spChg>
        <pc:spChg chg="add mod topLvl">
          <ac:chgData name="Kulinich Bohdan" userId="48e65c9f34e137d0" providerId="LiveId" clId="{BB640E60-6B98-6C4B-9DDB-15CEAD3AC731}" dt="2022-01-21T17:05:42.068" v="5981" actId="164"/>
          <ac:spMkLst>
            <pc:docMk/>
            <pc:sldMk cId="3512762996" sldId="687"/>
            <ac:spMk id="156" creationId="{256D15C7-D341-7145-AD14-D9ABBCE10561}"/>
          </ac:spMkLst>
        </pc:spChg>
        <pc:spChg chg="add del mod">
          <ac:chgData name="Kulinich Bohdan" userId="48e65c9f34e137d0" providerId="LiveId" clId="{BB640E60-6B98-6C4B-9DDB-15CEAD3AC731}" dt="2022-01-21T17:07:50.945" v="6038" actId="478"/>
          <ac:spMkLst>
            <pc:docMk/>
            <pc:sldMk cId="3512762996" sldId="687"/>
            <ac:spMk id="160" creationId="{651367DC-7A13-CB45-8838-276AC81E195C}"/>
          </ac:spMkLst>
        </pc:spChg>
        <pc:spChg chg="add del mod">
          <ac:chgData name="Kulinich Bohdan" userId="48e65c9f34e137d0" providerId="LiveId" clId="{BB640E60-6B98-6C4B-9DDB-15CEAD3AC731}" dt="2022-01-21T17:07:54.911" v="6040" actId="478"/>
          <ac:spMkLst>
            <pc:docMk/>
            <pc:sldMk cId="3512762996" sldId="687"/>
            <ac:spMk id="161" creationId="{EB2ED08D-E5A6-304A-8971-F5E77943E73B}"/>
          </ac:spMkLst>
        </pc:spChg>
        <pc:spChg chg="add del mod">
          <ac:chgData name="Kulinich Bohdan" userId="48e65c9f34e137d0" providerId="LiveId" clId="{BB640E60-6B98-6C4B-9DDB-15CEAD3AC731}" dt="2022-01-21T17:07:53.014" v="6039" actId="478"/>
          <ac:spMkLst>
            <pc:docMk/>
            <pc:sldMk cId="3512762996" sldId="687"/>
            <ac:spMk id="162" creationId="{26BF4FCD-9EBB-F042-AE6C-355562D06ACF}"/>
          </ac:spMkLst>
        </pc:s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8" creationId="{A5BB646A-9C96-8D45-BAEA-5C7B006AB45D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0" creationId="{323A2E8D-2FFA-C44C-BF23-FD250B74E83C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8" creationId="{8D17005F-74CC-D64A-B7A1-A88A986489CB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19" creationId="{F387E903-A94D-8443-AB8B-B15C8AD84369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0" creationId="{A39F5C39-176E-C045-AD21-9A24AAD2D60B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1" creationId="{4199CBF2-B946-4144-9A94-BA466BB186EA}"/>
          </ac:grpSpMkLst>
        </pc:grpChg>
        <pc:grpChg chg="del">
          <ac:chgData name="Kulinich Bohdan" userId="48e65c9f34e137d0" providerId="LiveId" clId="{BB640E60-6B98-6C4B-9DDB-15CEAD3AC731}" dt="2022-01-21T14:06:47.118" v="4840" actId="478"/>
          <ac:grpSpMkLst>
            <pc:docMk/>
            <pc:sldMk cId="3512762996" sldId="687"/>
            <ac:grpSpMk id="22" creationId="{0E67310D-8484-AC40-AD40-A3A58550F100}"/>
          </ac:grpSpMkLst>
        </pc:grpChg>
        <pc:grpChg chg="add mod">
          <ac:chgData name="Kulinich Bohdan" userId="48e65c9f34e137d0" providerId="LiveId" clId="{BB640E60-6B98-6C4B-9DDB-15CEAD3AC731}" dt="2022-01-21T17:04:18.110" v="5933" actId="1035"/>
          <ac:grpSpMkLst>
            <pc:docMk/>
            <pc:sldMk cId="3512762996" sldId="687"/>
            <ac:grpSpMk id="28" creationId="{848DB06A-52C8-4148-A51D-605D04308D0D}"/>
          </ac:grpSpMkLst>
        </pc:grpChg>
        <pc:grpChg chg="add del mod">
          <ac:chgData name="Kulinich Bohdan" userId="48e65c9f34e137d0" providerId="LiveId" clId="{BB640E60-6B98-6C4B-9DDB-15CEAD3AC731}" dt="2022-01-21T15:09:44.602" v="5831" actId="165"/>
          <ac:grpSpMkLst>
            <pc:docMk/>
            <pc:sldMk cId="3512762996" sldId="687"/>
            <ac:grpSpMk id="29" creationId="{7B0724F9-11A0-2549-BD03-25F7B83DA914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0" creationId="{341D6ED0-D7CF-3740-BDE4-E5E579D3C851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1" creationId="{E8810945-500C-BC40-9C47-C1B2377FDDA3}"/>
          </ac:grpSpMkLst>
        </pc:grpChg>
        <pc:grpChg chg="add del mod">
          <ac:chgData name="Kulinich Bohdan" userId="48e65c9f34e137d0" providerId="LiveId" clId="{BB640E60-6B98-6C4B-9DDB-15CEAD3AC731}" dt="2022-01-21T17:04:39.659" v="5934" actId="165"/>
          <ac:grpSpMkLst>
            <pc:docMk/>
            <pc:sldMk cId="3512762996" sldId="687"/>
            <ac:grpSpMk id="32" creationId="{F91685AA-C17E-244D-9D7E-8762235E3E04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4" creationId="{5FF69ED1-C7DE-BF4F-9673-718ADBC4CE0E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5" creationId="{820E0273-5049-CD4A-92AD-D2BD4C1A4F47}"/>
          </ac:grpSpMkLst>
        </pc:grpChg>
        <pc:grpChg chg="add mod">
          <ac:chgData name="Kulinich Bohdan" userId="48e65c9f34e137d0" providerId="LiveId" clId="{BB640E60-6B98-6C4B-9DDB-15CEAD3AC731}" dt="2022-01-21T17:08:02.216" v="6042" actId="1076"/>
          <ac:grpSpMkLst>
            <pc:docMk/>
            <pc:sldMk cId="3512762996" sldId="687"/>
            <ac:grpSpMk id="36" creationId="{99F6BCB6-165F-9A43-A37B-A193BB98A3B0}"/>
          </ac:grpSpMkLst>
        </pc:grpChg>
        <pc:grpChg chg="add del mod">
          <ac:chgData name="Kulinich Bohdan" userId="48e65c9f34e137d0" providerId="LiveId" clId="{BB640E60-6B98-6C4B-9DDB-15CEAD3AC731}" dt="2022-01-21T14:35:14.589" v="5089" actId="165"/>
          <ac:grpSpMkLst>
            <pc:docMk/>
            <pc:sldMk cId="3512762996" sldId="687"/>
            <ac:grpSpMk id="126" creationId="{4E43EBB5-586C-7642-B923-184FA09CC000}"/>
          </ac:grpSpMkLst>
        </pc:grpChg>
        <pc:grpChg chg="del mod topLvl">
          <ac:chgData name="Kulinich Bohdan" userId="48e65c9f34e137d0" providerId="LiveId" clId="{BB640E60-6B98-6C4B-9DDB-15CEAD3AC731}" dt="2022-01-21T14:35:19.221" v="5090" actId="165"/>
          <ac:grpSpMkLst>
            <pc:docMk/>
            <pc:sldMk cId="3512762996" sldId="687"/>
            <ac:grpSpMk id="127" creationId="{EB161167-D57C-7247-A77B-208C0A31FB74}"/>
          </ac:grpSpMkLst>
        </pc:grpChg>
        <pc:picChg chg="add mod">
          <ac:chgData name="Kulinich Bohdan" userId="48e65c9f34e137d0" providerId="LiveId" clId="{BB640E60-6B98-6C4B-9DDB-15CEAD3AC731}" dt="2022-01-21T15:08:03.347" v="5813" actId="164"/>
          <ac:picMkLst>
            <pc:docMk/>
            <pc:sldMk cId="3512762996" sldId="687"/>
            <ac:picMk id="9" creationId="{2A8338A1-5799-AE42-AE00-41C33437E2AA}"/>
          </ac:picMkLst>
        </pc:picChg>
        <pc:picChg chg="add mod">
          <ac:chgData name="Kulinich Bohdan" userId="48e65c9f34e137d0" providerId="LiveId" clId="{BB640E60-6B98-6C4B-9DDB-15CEAD3AC731}" dt="2022-01-21T15:08:03.347" v="5813" actId="164"/>
          <ac:picMkLst>
            <pc:docMk/>
            <pc:sldMk cId="3512762996" sldId="687"/>
            <ac:picMk id="116" creationId="{91859DB9-9C15-C749-9589-5D53A245F433}"/>
          </ac:picMkLst>
        </pc:pic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17" creationId="{A12D460A-A534-FE44-80FD-E5F6403DA5AD}"/>
          </ac:cxnSpMkLst>
        </pc:cxnChg>
        <pc:cxnChg chg="add del mod">
          <ac:chgData name="Kulinich Bohdan" userId="48e65c9f34e137d0" providerId="LiveId" clId="{BB640E60-6B98-6C4B-9DDB-15CEAD3AC731}" dt="2022-01-21T14:31:23.021" v="5076" actId="478"/>
          <ac:cxnSpMkLst>
            <pc:docMk/>
            <pc:sldMk cId="3512762996" sldId="687"/>
            <ac:cxnSpMk id="118" creationId="{38BD9F71-059E-0148-8A78-430F184727A4}"/>
          </ac:cxnSpMkLst>
        </pc:cxnChg>
        <pc:cxnChg chg="add del mod">
          <ac:chgData name="Kulinich Bohdan" userId="48e65c9f34e137d0" providerId="LiveId" clId="{BB640E60-6B98-6C4B-9DDB-15CEAD3AC731}" dt="2022-01-21T14:31:24.760" v="5078" actId="478"/>
          <ac:cxnSpMkLst>
            <pc:docMk/>
            <pc:sldMk cId="3512762996" sldId="687"/>
            <ac:cxnSpMk id="119" creationId="{16818BFC-E841-2748-96B6-7D83CDAA1BBE}"/>
          </ac:cxnSpMkLst>
        </pc:cxnChg>
        <pc:cxnChg chg="add del mod">
          <ac:chgData name="Kulinich Bohdan" userId="48e65c9f34e137d0" providerId="LiveId" clId="{BB640E60-6B98-6C4B-9DDB-15CEAD3AC731}" dt="2022-01-21T14:31:23.970" v="5077" actId="478"/>
          <ac:cxnSpMkLst>
            <pc:docMk/>
            <pc:sldMk cId="3512762996" sldId="687"/>
            <ac:cxnSpMk id="121" creationId="{72D7DDE3-16E5-284E-8784-7DB10C77E505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3" creationId="{D8090381-D9EE-CC40-AC6B-E48ECFEACC78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4" creationId="{0C90723A-D95A-754A-A8EF-F544C2DCE472}"/>
          </ac:cxnSpMkLst>
        </pc:cxnChg>
        <pc:cxnChg chg="add mod">
          <ac:chgData name="Kulinich Bohdan" userId="48e65c9f34e137d0" providerId="LiveId" clId="{BB640E60-6B98-6C4B-9DDB-15CEAD3AC731}" dt="2022-01-21T15:08:03.347" v="5813" actId="164"/>
          <ac:cxnSpMkLst>
            <pc:docMk/>
            <pc:sldMk cId="3512762996" sldId="687"/>
            <ac:cxnSpMk id="125" creationId="{48004C5E-66CD-5145-A73A-E527105F7F2B}"/>
          </ac:cxnSpMkLst>
        </pc:cxnChg>
        <pc:cxnChg chg="del mod topLvl">
          <ac:chgData name="Kulinich Bohdan" userId="48e65c9f34e137d0" providerId="LiveId" clId="{BB640E60-6B98-6C4B-9DDB-15CEAD3AC731}" dt="2022-01-21T14:35:23.316" v="5092" actId="478"/>
          <ac:cxnSpMkLst>
            <pc:docMk/>
            <pc:sldMk cId="3512762996" sldId="687"/>
            <ac:cxnSpMk id="135" creationId="{0D48BE19-7B4C-CF48-8F1C-4CEE9D9EC8AA}"/>
          </ac:cxnSpMkLst>
        </pc:cxnChg>
        <pc:cxnChg chg="add del mod">
          <ac:chgData name="Kulinich Bohdan" userId="48e65c9f34e137d0" providerId="LiveId" clId="{BB640E60-6B98-6C4B-9DDB-15CEAD3AC731}" dt="2022-01-21T14:54:12.745" v="5688" actId="478"/>
          <ac:cxnSpMkLst>
            <pc:docMk/>
            <pc:sldMk cId="3512762996" sldId="687"/>
            <ac:cxnSpMk id="139" creationId="{74CF15BE-209E-B94D-AAA3-9B6D71CC61F2}"/>
          </ac:cxnSpMkLst>
        </pc:cxnChg>
        <pc:cxnChg chg="add del mod">
          <ac:chgData name="Kulinich Bohdan" userId="48e65c9f34e137d0" providerId="LiveId" clId="{BB640E60-6B98-6C4B-9DDB-15CEAD3AC731}" dt="2022-01-21T14:54:11.427" v="5686" actId="478"/>
          <ac:cxnSpMkLst>
            <pc:docMk/>
            <pc:sldMk cId="3512762996" sldId="687"/>
            <ac:cxnSpMk id="140" creationId="{FDE7B6AB-FF2F-D640-A902-715FD5E891A7}"/>
          </ac:cxnSpMkLst>
        </pc:cxnChg>
        <pc:cxnChg chg="add del mod">
          <ac:chgData name="Kulinich Bohdan" userId="48e65c9f34e137d0" providerId="LiveId" clId="{BB640E60-6B98-6C4B-9DDB-15CEAD3AC731}" dt="2022-01-21T14:54:12.214" v="5687" actId="478"/>
          <ac:cxnSpMkLst>
            <pc:docMk/>
            <pc:sldMk cId="3512762996" sldId="687"/>
            <ac:cxnSpMk id="141" creationId="{B38722DB-1528-1542-8597-EBCABC19C5DB}"/>
          </ac:cxnSpMkLst>
        </pc:cxnChg>
        <pc:cxnChg chg="add del mod">
          <ac:chgData name="Kulinich Bohdan" userId="48e65c9f34e137d0" providerId="LiveId" clId="{BB640E60-6B98-6C4B-9DDB-15CEAD3AC731}" dt="2022-01-21T14:54:10.661" v="5685" actId="478"/>
          <ac:cxnSpMkLst>
            <pc:docMk/>
            <pc:sldMk cId="3512762996" sldId="687"/>
            <ac:cxnSpMk id="142" creationId="{9B3A16DD-C771-8243-AC65-ADFE5CEDAA6B}"/>
          </ac:cxnSpMkLst>
        </pc:cxnChg>
        <pc:cxnChg chg="add del mod">
          <ac:chgData name="Kulinich Bohdan" userId="48e65c9f34e137d0" providerId="LiveId" clId="{BB640E60-6B98-6C4B-9DDB-15CEAD3AC731}" dt="2022-01-21T14:54:08.943" v="5684" actId="478"/>
          <ac:cxnSpMkLst>
            <pc:docMk/>
            <pc:sldMk cId="3512762996" sldId="687"/>
            <ac:cxnSpMk id="143" creationId="{DD4E2000-DD36-F84C-B207-1802DD771E58}"/>
          </ac:cxnSpMkLst>
        </pc:cxnChg>
        <pc:cxnChg chg="add mod">
          <ac:chgData name="Kulinich Bohdan" userId="48e65c9f34e137d0" providerId="LiveId" clId="{BB640E60-6B98-6C4B-9DDB-15CEAD3AC731}" dt="2022-01-21T17:06:16.605" v="5994" actId="14100"/>
          <ac:cxnSpMkLst>
            <pc:docMk/>
            <pc:sldMk cId="3512762996" sldId="687"/>
            <ac:cxnSpMk id="157" creationId="{A58F9C28-682F-BD46-BEF8-BED3808547C1}"/>
          </ac:cxnSpMkLst>
        </pc:cxnChg>
        <pc:cxnChg chg="add mod">
          <ac:chgData name="Kulinich Bohdan" userId="48e65c9f34e137d0" providerId="LiveId" clId="{BB640E60-6B98-6C4B-9DDB-15CEAD3AC731}" dt="2022-01-21T17:06:39.606" v="6013" actId="1037"/>
          <ac:cxnSpMkLst>
            <pc:docMk/>
            <pc:sldMk cId="3512762996" sldId="687"/>
            <ac:cxnSpMk id="158" creationId="{33FE9481-9B12-734C-974F-484A0F2822D7}"/>
          </ac:cxnSpMkLst>
        </pc:cxnChg>
        <pc:cxnChg chg="add mod">
          <ac:chgData name="Kulinich Bohdan" userId="48e65c9f34e137d0" providerId="LiveId" clId="{BB640E60-6B98-6C4B-9DDB-15CEAD3AC731}" dt="2022-01-21T17:06:51.215" v="6027" actId="1038"/>
          <ac:cxnSpMkLst>
            <pc:docMk/>
            <pc:sldMk cId="3512762996" sldId="687"/>
            <ac:cxnSpMk id="159" creationId="{FB0CA10B-B022-F44E-83FA-BEEF8D8D595E}"/>
          </ac:cxnSpMkLst>
        </pc:cxnChg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1199245107" sldId="688"/>
        </pc:sldMkLst>
      </pc:sldChg>
      <pc:sldChg chg="addSp delSp modSp new add del mod delAnim modAnim">
        <pc:chgData name="Kulinich Bohdan" userId="48e65c9f34e137d0" providerId="LiveId" clId="{BB640E60-6B98-6C4B-9DDB-15CEAD3AC731}" dt="2022-01-22T20:50:01.710" v="7870" actId="2696"/>
        <pc:sldMkLst>
          <pc:docMk/>
          <pc:sldMk cId="1622677831" sldId="688"/>
        </pc:sldMkLst>
        <pc:spChg chg="add del mod">
          <ac:chgData name="Kulinich Bohdan" userId="48e65c9f34e137d0" providerId="LiveId" clId="{BB640E60-6B98-6C4B-9DDB-15CEAD3AC731}" dt="2022-01-22T13:08:13.252" v="6524" actId="478"/>
          <ac:spMkLst>
            <pc:docMk/>
            <pc:sldMk cId="1622677831" sldId="688"/>
            <ac:spMk id="3" creationId="{34D611E9-C550-D946-8ED7-E41204533B34}"/>
          </ac:spMkLst>
        </pc:spChg>
        <pc:spChg chg="add mod">
          <ac:chgData name="Kulinich Bohdan" userId="48e65c9f34e137d0" providerId="LiveId" clId="{BB640E60-6B98-6C4B-9DDB-15CEAD3AC731}" dt="2022-01-22T13:09:22.511" v="6535" actId="1076"/>
          <ac:spMkLst>
            <pc:docMk/>
            <pc:sldMk cId="1622677831" sldId="688"/>
            <ac:spMk id="7" creationId="{C7593C31-168B-2648-B34B-6645192E6AA0}"/>
          </ac:spMkLst>
        </pc:spChg>
        <pc:spChg chg="add mod">
          <ac:chgData name="Kulinich Bohdan" userId="48e65c9f34e137d0" providerId="LiveId" clId="{BB640E60-6B98-6C4B-9DDB-15CEAD3AC731}" dt="2022-01-22T13:09:11.962" v="6532" actId="1076"/>
          <ac:spMkLst>
            <pc:docMk/>
            <pc:sldMk cId="1622677831" sldId="688"/>
            <ac:spMk id="8" creationId="{804E5B11-C62F-6942-818F-E3436307D74A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9" creationId="{19C9F3E6-8E2E-A94D-B6F0-25ED864EF480}"/>
          </ac:spMkLst>
        </pc:spChg>
        <pc:spChg chg="add mod">
          <ac:chgData name="Kulinich Bohdan" userId="48e65c9f34e137d0" providerId="LiveId" clId="{BB640E60-6B98-6C4B-9DDB-15CEAD3AC731}" dt="2022-01-22T13:09:04.896" v="6527" actId="1076"/>
          <ac:spMkLst>
            <pc:docMk/>
            <pc:sldMk cId="1622677831" sldId="688"/>
            <ac:spMk id="10" creationId="{2943AE51-6411-1442-97D1-E816FA3CA6A6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1" creationId="{00A57060-875F-454F-9B90-6B611BCCD60C}"/>
          </ac:spMkLst>
        </pc:spChg>
        <pc:spChg chg="add mod">
          <ac:chgData name="Kulinich Bohdan" userId="48e65c9f34e137d0" providerId="LiveId" clId="{BB640E60-6B98-6C4B-9DDB-15CEAD3AC731}" dt="2022-01-22T13:09:26.630" v="6536" actId="1076"/>
          <ac:spMkLst>
            <pc:docMk/>
            <pc:sldMk cId="1622677831" sldId="688"/>
            <ac:spMk id="12" creationId="{68D5B3F0-B2FC-AE49-9887-05123A90BD8C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3" creationId="{6DF203F0-F352-C349-A264-63E01B4E359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4" creationId="{276E6488-13EA-7348-AF1C-8B5B3CD05580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5" creationId="{4081361A-4145-1841-876A-4E8D97AE60B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6" creationId="{23DF92B2-A289-BD41-8297-C208CE8E30FC}"/>
          </ac:spMkLst>
        </pc:spChg>
        <pc:spChg chg="add mod">
          <ac:chgData name="Kulinich Bohdan" userId="48e65c9f34e137d0" providerId="LiveId" clId="{BB640E60-6B98-6C4B-9DDB-15CEAD3AC731}" dt="2022-01-22T13:09:02.880" v="6526" actId="1076"/>
          <ac:spMkLst>
            <pc:docMk/>
            <pc:sldMk cId="1622677831" sldId="688"/>
            <ac:spMk id="17" creationId="{5E39649A-9C4A-6E44-BE5B-3156D9FF7D3F}"/>
          </ac:spMkLst>
        </pc:spChg>
        <pc:spChg chg="add mod">
          <ac:chgData name="Kulinich Bohdan" userId="48e65c9f34e137d0" providerId="LiveId" clId="{BB640E60-6B98-6C4B-9DDB-15CEAD3AC731}" dt="2022-01-22T13:09:31.380" v="6537" actId="1076"/>
          <ac:spMkLst>
            <pc:docMk/>
            <pc:sldMk cId="1622677831" sldId="688"/>
            <ac:spMk id="18" creationId="{A38A3FBA-C3E7-2B48-A2F1-FD4657A434A7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9" creationId="{EB6F7B9A-6E5E-A34C-AA60-4D20BE3B5F1F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0" creationId="{4100BDD3-FBE6-AA44-821B-041F1E13D274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1" creationId="{17C14D30-1F8E-944F-B3E5-435F57B72B3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22" creationId="{6D9DCF66-0C5A-2F48-AA36-69CB52DA95B9}"/>
          </ac:spMkLst>
        </pc:spChg>
        <pc:spChg chg="add mod">
          <ac:chgData name="Kulinich Bohdan" userId="48e65c9f34e137d0" providerId="LiveId" clId="{BB640E60-6B98-6C4B-9DDB-15CEAD3AC731}" dt="2022-01-22T13:09:26.630" v="6536" actId="1076"/>
          <ac:spMkLst>
            <pc:docMk/>
            <pc:sldMk cId="1622677831" sldId="688"/>
            <ac:spMk id="42" creationId="{61DC8DD4-9170-A14E-99D8-F66A876EF43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2" creationId="{AEB2F73F-27A1-D042-85FD-FC61F5AFA7C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3" creationId="{B0BA13DA-DF08-AD41-A599-337EE21B3E2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4" creationId="{72E8D4D1-072A-4E43-BB89-1A03F135AD9C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5" creationId="{9C11E409-BB15-BE45-9CD4-D6402FE285D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6" creationId="{0C8400CA-07CD-E84C-A9EC-4C0087D7D4D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7" creationId="{FEC8B371-80B7-C844-84CF-E52132C3A8B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8" creationId="{0275950D-C339-4241-A5E3-6D8693F2CB8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69" creationId="{D10104C2-433A-B14F-B17A-410B26460974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0" creationId="{AD2ED5F9-6177-2F4B-BF50-80F824F2D585}"/>
          </ac:spMkLst>
        </pc:spChg>
        <pc:spChg chg="add mod">
          <ac:chgData name="Kulinich Bohdan" userId="48e65c9f34e137d0" providerId="LiveId" clId="{BB640E60-6B98-6C4B-9DDB-15CEAD3AC731}" dt="2022-01-22T13:09:31.380" v="6537" actId="1076"/>
          <ac:spMkLst>
            <pc:docMk/>
            <pc:sldMk cId="1622677831" sldId="688"/>
            <ac:spMk id="71" creationId="{B12A0987-4E0F-654A-A219-8FD3212B4B1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2" creationId="{21C2F038-C3D8-2143-8F33-91032A79F12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3" creationId="{50E2A76E-41E4-2F49-8AC5-E9B431A07F6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4" creationId="{A98E7250-F049-4443-AADB-2BC4403270F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5" creationId="{631DF0DD-BBBB-EB4B-9EED-5361F1B4B22E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6" creationId="{F42544E0-9626-1A47-ADE8-52EC8836E507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7" creationId="{C16026AD-F407-9349-8308-17429092069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8" creationId="{636F3D1C-948A-3B44-BE04-92CA7E47D64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79" creationId="{2B59822C-BCB0-384F-A1CC-5849DB5D6C68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0" creationId="{E58B6288-01D6-0F47-9A56-829A501A9D9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1" creationId="{B06E4569-A16A-B14A-98FA-501B8F79E22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2" creationId="{C2C6165A-1BED-A741-A8DD-D88389E0C3E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3" creationId="{F673D049-ECCB-0947-BE26-D18AFBC8A13A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4" creationId="{D1C2032C-18F1-AE4D-BA24-95955621829D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5" creationId="{5A38ECB3-EE7F-6047-8678-86246D1F8ED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6" creationId="{D47FD0F3-3915-0841-AAA3-A1B1055D97FE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7" creationId="{98E17BC2-6833-4740-A908-18E54B19B830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8" creationId="{FE03B3CE-9538-C345-9870-323B92003C9B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89" creationId="{8D413399-F015-6049-8A37-88DDF07476C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0" creationId="{08CCF545-BD82-914D-B838-39301046CAC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1" creationId="{85605A31-D8CC-3947-A7F6-B9ED7389A0A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2" creationId="{8763E532-D2CA-7E49-8366-AA5346213F41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3" creationId="{42CF2C26-6844-AC45-9295-B4B6A3CC1C7F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4" creationId="{9B9732F3-7530-C848-A16C-29E81E7D7525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5" creationId="{B6FD39A9-A7BE-5A45-B503-F92D6D3702D3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6" creationId="{76B47AAB-7FAF-9246-B5EB-BD1783241259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97" creationId="{1FFC0FD5-C922-6441-9E4B-3DA41186FF7E}"/>
          </ac:spMkLst>
        </pc:spChg>
        <pc:spChg chg="add del mod">
          <ac:chgData name="Kulinich Bohdan" userId="48e65c9f34e137d0" providerId="LiveId" clId="{BB640E60-6B98-6C4B-9DDB-15CEAD3AC731}" dt="2022-01-22T13:09:18.935" v="6534" actId="478"/>
          <ac:spMkLst>
            <pc:docMk/>
            <pc:sldMk cId="1622677831" sldId="688"/>
            <ac:spMk id="98" creationId="{FD96321D-BFB4-B24A-84EE-8289BEBAEB26}"/>
          </ac:spMkLst>
        </pc:spChg>
        <pc:spChg chg="add mod">
          <ac:chgData name="Kulinich Bohdan" userId="48e65c9f34e137d0" providerId="LiveId" clId="{BB640E60-6B98-6C4B-9DDB-15CEAD3AC731}" dt="2022-01-22T20:45:12.850" v="7837" actId="164"/>
          <ac:spMkLst>
            <pc:docMk/>
            <pc:sldMk cId="1622677831" sldId="688"/>
            <ac:spMk id="103" creationId="{87E5C84A-6385-464E-B6BB-1157245D392E}"/>
          </ac:spMkLst>
        </pc:spChg>
        <pc:grpChg chg="add mod">
          <ac:chgData name="Kulinich Bohdan" userId="48e65c9f34e137d0" providerId="LiveId" clId="{BB640E60-6B98-6C4B-9DDB-15CEAD3AC731}" dt="2022-01-22T20:45:12.850" v="7837" actId="164"/>
          <ac:grpSpMkLst>
            <pc:docMk/>
            <pc:sldMk cId="1622677831" sldId="688"/>
            <ac:grpSpMk id="104" creationId="{A594301A-6096-2C4F-974A-527EFB5A5C19}"/>
          </ac:grpSpMkLst>
        </pc:grpChg>
        <pc:picChg chg="add del mod">
          <ac:chgData name="Kulinich Bohdan" userId="48e65c9f34e137d0" providerId="LiveId" clId="{BB640E60-6B98-6C4B-9DDB-15CEAD3AC731}" dt="2022-01-22T13:08:11.085" v="6523" actId="478"/>
          <ac:picMkLst>
            <pc:docMk/>
            <pc:sldMk cId="1622677831" sldId="688"/>
            <ac:picMk id="2" creationId="{B8F834A0-A215-0047-8B34-609DA7260356}"/>
          </ac:picMkLst>
        </pc:picChg>
        <pc:picChg chg="add mod modVis">
          <ac:chgData name="Kulinich Bohdan" userId="48e65c9f34e137d0" providerId="LiveId" clId="{BB640E60-6B98-6C4B-9DDB-15CEAD3AC731}" dt="2022-01-22T20:45:12.850" v="7837" actId="164"/>
          <ac:picMkLst>
            <pc:docMk/>
            <pc:sldMk cId="1622677831" sldId="688"/>
            <ac:picMk id="4" creationId="{95530568-5CDF-0148-91CB-75D63D0B3900}"/>
          </ac:picMkLst>
        </pc:pic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" creationId="{F701C2B2-E985-2D4D-A9B4-DB9DFDD77C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" creationId="{BC9FA851-A5CC-4F4F-B846-5622049560C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3" creationId="{EEEC1A75-87C2-6C49-A09D-E81B8B01F12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4" creationId="{1C37A0DD-1BB7-4D4D-9DFF-897706DBE7C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5" creationId="{46E48592-783D-594F-BE3A-D62D8445E110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6" creationId="{EDD206AB-98DC-364E-A78D-1E075DD6984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7" creationId="{68C70A8C-2EDB-F44C-AD71-CE235963D3C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8" creationId="{B3584384-8129-7B43-8B76-B0717FB94C35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29" creationId="{77314252-27A6-0144-AD67-53B4804A81B4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0" creationId="{DAF34C33-7A2A-DE41-95BE-FF1173F6D886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1" creationId="{7614B00D-55DD-A24C-A329-2517A538F51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2" creationId="{45422BA1-6FE9-FF43-ADB4-FF5AF42807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3" creationId="{202C0893-100B-6C45-8589-5317ECAFC03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4" creationId="{C91A8190-684B-E345-B515-421D2F6730E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5" creationId="{7DC94AD9-E210-DF44-8B11-82BC6E04AED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6" creationId="{E18433D2-B9DF-C846-8ACF-D43737BED8A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7" creationId="{FFE7D383-3E40-5949-8385-5506A0C0B74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8" creationId="{2CA6C6CB-8EE1-1345-B102-944C8D9BBF7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39" creationId="{E8282163-EEC3-B744-B487-1B8C9220B80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0" creationId="{EFA7CFB3-A926-FD41-BC05-81A85458B1F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1" creationId="{0DFDE987-6ADE-5A40-93BE-0D44B8B4F1F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3" creationId="{972D46F7-54C4-DA44-9AA8-C0E674D878B2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4" creationId="{FF4E2A02-09C6-B745-AE85-5D90FA7A78F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5" creationId="{20797FBF-79E3-3B47-BF45-8EF1E5B8296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6" creationId="{7A8663F7-CCD3-EE41-8E9D-D2E3E27ABB3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7" creationId="{626F9829-7C61-DD4F-B94C-D03ABE595AC3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8" creationId="{93F2F00C-068D-0C49-9450-3D5B1B48A29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49" creationId="{3B932CC6-6FAE-B348-BEBE-513A7DE6F55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0" creationId="{A218C12D-CF52-C943-8919-68FD86226B5D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1" creationId="{C7A2E8CD-BB27-194F-92D4-A8625D0DD7E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2" creationId="{D8B19F2B-FDBD-3F44-8BB7-5F315AB4A68B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3" creationId="{6D45845F-765A-0248-A7E6-095947F41DB6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4" creationId="{E20C692F-EEA5-D741-8A22-4D1B28C522DC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5" creationId="{95BD6CB2-74CF-904D-B47F-693F8EB3E1D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6" creationId="{9419F502-443A-F14C-8A5D-8405211F1F91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7" creationId="{C5C82DEB-5D38-8B45-8D55-40EBE4A3D1C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8" creationId="{BA5653F3-9E3E-3842-97DA-FDB598AC494F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59" creationId="{2FE6FFC9-39B2-0E4E-AC5F-52907D4088A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0" creationId="{BFDF76EA-57D4-354C-8892-320A4BBB85A7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61" creationId="{5E72648C-0A74-6E45-9BF5-D6FDEC712DBE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100" creationId="{83878509-8638-904B-86AE-E4D1BD52F1A8}"/>
          </ac:cxnSpMkLst>
        </pc:cxnChg>
        <pc:cxnChg chg="add mod">
          <ac:chgData name="Kulinich Bohdan" userId="48e65c9f34e137d0" providerId="LiveId" clId="{BB640E60-6B98-6C4B-9DDB-15CEAD3AC731}" dt="2022-01-22T20:45:12.850" v="7837" actId="164"/>
          <ac:cxnSpMkLst>
            <pc:docMk/>
            <pc:sldMk cId="1622677831" sldId="688"/>
            <ac:cxnSpMk id="102" creationId="{16EB3FDD-EAF5-BE40-A8A4-05B5436BF404}"/>
          </ac:cxnSpMkLst>
        </pc:cxnChg>
      </pc:sldChg>
      <pc:sldChg chg="new del">
        <pc:chgData name="Kulinich Bohdan" userId="48e65c9f34e137d0" providerId="LiveId" clId="{BB640E60-6B98-6C4B-9DDB-15CEAD3AC731}" dt="2022-01-21T22:11:23.488" v="6098" actId="2696"/>
        <pc:sldMkLst>
          <pc:docMk/>
          <pc:sldMk cId="3137484782" sldId="688"/>
        </pc:sldMkLst>
      </pc:sldChg>
      <pc:sldChg chg="add del">
        <pc:chgData name="Kulinich Bohdan" userId="48e65c9f34e137d0" providerId="LiveId" clId="{BB640E60-6B98-6C4B-9DDB-15CEAD3AC731}" dt="2022-01-21T14:55:25.400" v="5689" actId="2696"/>
        <pc:sldMkLst>
          <pc:docMk/>
          <pc:sldMk cId="1014949417" sldId="689"/>
        </pc:sldMkLst>
      </pc:sldChg>
      <pc:sldChg chg="delSp add del mod delAnim">
        <pc:chgData name="Kulinich Bohdan" userId="48e65c9f34e137d0" providerId="LiveId" clId="{BB640E60-6B98-6C4B-9DDB-15CEAD3AC731}" dt="2022-01-21T22:01:23.033" v="6097" actId="2696"/>
        <pc:sldMkLst>
          <pc:docMk/>
          <pc:sldMk cId="2543090562" sldId="689"/>
        </pc:sldMkLst>
        <pc:grpChg chg="del">
          <ac:chgData name="Kulinich Bohdan" userId="48e65c9f34e137d0" providerId="LiveId" clId="{BB640E60-6B98-6C4B-9DDB-15CEAD3AC731}" dt="2022-01-21T22:01:07.754" v="6096" actId="478"/>
          <ac:grpSpMkLst>
            <pc:docMk/>
            <pc:sldMk cId="2543090562" sldId="689"/>
            <ac:grpSpMk id="28" creationId="{848DB06A-52C8-4148-A51D-605D04308D0D}"/>
          </ac:grpSpMkLst>
        </pc:grpChg>
      </pc:sldChg>
      <pc:sldChg chg="modSp add mod">
        <pc:chgData name="Kulinich Bohdan" userId="48e65c9f34e137d0" providerId="LiveId" clId="{BB640E60-6B98-6C4B-9DDB-15CEAD3AC731}" dt="2022-01-22T12:20:04.763" v="6463"/>
        <pc:sldMkLst>
          <pc:docMk/>
          <pc:sldMk cId="3289169068" sldId="689"/>
        </pc:sldMkLst>
        <pc:spChg chg="mod">
          <ac:chgData name="Kulinich Bohdan" userId="48e65c9f34e137d0" providerId="LiveId" clId="{BB640E60-6B98-6C4B-9DDB-15CEAD3AC731}" dt="2022-01-22T12:05:26.874" v="6461" actId="14100"/>
          <ac:spMkLst>
            <pc:docMk/>
            <pc:sldMk cId="3289169068" sldId="689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2:20:04.763" v="6463"/>
          <ac:spMkLst>
            <pc:docMk/>
            <pc:sldMk cId="3289169068" sldId="689"/>
            <ac:spMk id="12" creationId="{97485A41-1798-4E95-BC09-FD81F2E9BF93}"/>
          </ac:spMkLst>
        </pc:spChg>
      </pc:sldChg>
      <pc:sldChg chg="addSp delSp modSp new add del mod delAnim modAnim">
        <pc:chgData name="Kulinich Bohdan" userId="48e65c9f34e137d0" providerId="LiveId" clId="{BB640E60-6B98-6C4B-9DDB-15CEAD3AC731}" dt="2022-01-22T20:50:01.710" v="7870" actId="2696"/>
        <pc:sldMkLst>
          <pc:docMk/>
          <pc:sldMk cId="759262745" sldId="690"/>
        </pc:sldMkLst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2" creationId="{528DF3D4-F188-A24E-8F5E-B80C0329D9DC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4" creationId="{A2BA7BD2-892F-D345-9B22-69B477E342CF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5" creationId="{ECD71D87-A9BF-184F-9E1A-DAC4AF63ABDE}"/>
          </ac:spMkLst>
        </pc:spChg>
        <pc:spChg chg="add del mod">
          <ac:chgData name="Kulinich Bohdan" userId="48e65c9f34e137d0" providerId="LiveId" clId="{BB640E60-6B98-6C4B-9DDB-15CEAD3AC731}" dt="2022-01-22T16:19:20.629" v="7468" actId="478"/>
          <ac:spMkLst>
            <pc:docMk/>
            <pc:sldMk cId="759262745" sldId="690"/>
            <ac:spMk id="6" creationId="{BEC7430F-B155-AE46-8783-D0EBC9EAD970}"/>
          </ac:spMkLst>
        </pc:spChg>
        <pc:spChg chg="mod topLvl">
          <ac:chgData name="Kulinich Bohdan" userId="48e65c9f34e137d0" providerId="LiveId" clId="{BB640E60-6B98-6C4B-9DDB-15CEAD3AC731}" dt="2022-01-22T19:40:08.921" v="7701" actId="1076"/>
          <ac:spMkLst>
            <pc:docMk/>
            <pc:sldMk cId="759262745" sldId="690"/>
            <ac:spMk id="10" creationId="{CFF8341B-FE5D-A247-9580-5D57BA4A0C29}"/>
          </ac:spMkLst>
        </pc:spChg>
        <pc:spChg chg="mod topLvl">
          <ac:chgData name="Kulinich Bohdan" userId="48e65c9f34e137d0" providerId="LiveId" clId="{BB640E60-6B98-6C4B-9DDB-15CEAD3AC731}" dt="2022-01-22T19:40:06.456" v="7700" actId="1076"/>
          <ac:spMkLst>
            <pc:docMk/>
            <pc:sldMk cId="759262745" sldId="690"/>
            <ac:spMk id="11" creationId="{3B4EBE36-D37B-3B44-AE4F-26419D7BC5A9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2" creationId="{2B09155D-7896-6246-8CA5-59F9F9292526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3" creationId="{EDCDC914-D78C-BD43-AD3B-654D402388C0}"/>
          </ac:spMkLst>
        </pc:spChg>
        <pc:spChg chg="mod topLvl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4" creationId="{0481F6FC-890F-FC40-B992-05E490066AD1}"/>
          </ac:spMkLst>
        </pc:spChg>
        <pc:spChg chg="mod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8" creationId="{6BE1B3F2-FA98-D449-B1F5-72789A1146EA}"/>
          </ac:spMkLst>
        </pc:spChg>
        <pc:spChg chg="mod">
          <ac:chgData name="Kulinich Bohdan" userId="48e65c9f34e137d0" providerId="LiveId" clId="{BB640E60-6B98-6C4B-9DDB-15CEAD3AC731}" dt="2022-01-22T19:40:18.252" v="7704" actId="165"/>
          <ac:spMkLst>
            <pc:docMk/>
            <pc:sldMk cId="759262745" sldId="690"/>
            <ac:spMk id="19" creationId="{1DA788A1-CDE9-2443-9512-17A8D875D1A8}"/>
          </ac:spMkLst>
        </pc:spChg>
        <pc:grpChg chg="add del mod">
          <ac:chgData name="Kulinich Bohdan" userId="48e65c9f34e137d0" providerId="LiveId" clId="{BB640E60-6B98-6C4B-9DDB-15CEAD3AC731}" dt="2022-01-22T19:40:02.319" v="7699" actId="165"/>
          <ac:grpSpMkLst>
            <pc:docMk/>
            <pc:sldMk cId="759262745" sldId="690"/>
            <ac:grpSpMk id="7" creationId="{C96DF48B-C37E-C14C-9A6C-12690219FDC7}"/>
          </ac:grpSpMkLst>
        </pc:grpChg>
        <pc:grpChg chg="del mod topLvl">
          <ac:chgData name="Kulinich Bohdan" userId="48e65c9f34e137d0" providerId="LiveId" clId="{BB640E60-6B98-6C4B-9DDB-15CEAD3AC731}" dt="2022-01-22T19:40:18.252" v="7704" actId="165"/>
          <ac:grpSpMkLst>
            <pc:docMk/>
            <pc:sldMk cId="759262745" sldId="690"/>
            <ac:grpSpMk id="9" creationId="{BFFDA8EB-285D-694D-9E1F-BB8D8B023FC3}"/>
          </ac:grpSpMkLst>
        </pc:grpChg>
        <pc:grpChg chg="mod topLvl">
          <ac:chgData name="Kulinich Bohdan" userId="48e65c9f34e137d0" providerId="LiveId" clId="{BB640E60-6B98-6C4B-9DDB-15CEAD3AC731}" dt="2022-01-22T19:40:25.239" v="7706" actId="1076"/>
          <ac:grpSpMkLst>
            <pc:docMk/>
            <pc:sldMk cId="759262745" sldId="690"/>
            <ac:grpSpMk id="17" creationId="{D746BA99-C4E1-5F43-86EF-5854228DFAE8}"/>
          </ac:grpSpMkLst>
        </pc:grpChg>
        <pc:cxnChg chg="add del mod">
          <ac:chgData name="Kulinich Bohdan" userId="48e65c9f34e137d0" providerId="LiveId" clId="{BB640E60-6B98-6C4B-9DDB-15CEAD3AC731}" dt="2022-01-22T16:19:20.629" v="7468" actId="478"/>
          <ac:cxnSpMkLst>
            <pc:docMk/>
            <pc:sldMk cId="759262745" sldId="690"/>
            <ac:cxnSpMk id="3" creationId="{AF4A7350-155F-834F-ACE9-4353B9CCE912}"/>
          </ac:cxnSpMkLst>
        </pc:cxnChg>
        <pc:cxnChg chg="mod topLvl">
          <ac:chgData name="Kulinich Bohdan" userId="48e65c9f34e137d0" providerId="LiveId" clId="{BB640E60-6B98-6C4B-9DDB-15CEAD3AC731}" dt="2022-01-22T19:40:02.319" v="7699" actId="165"/>
          <ac:cxnSpMkLst>
            <pc:docMk/>
            <pc:sldMk cId="759262745" sldId="690"/>
            <ac:cxnSpMk id="8" creationId="{B0FB0184-16C1-DB4D-945A-0072A5F8C4EA}"/>
          </ac:cxnSpMkLst>
        </pc:cxnChg>
        <pc:cxnChg chg="mod topLvl">
          <ac:chgData name="Kulinich Bohdan" userId="48e65c9f34e137d0" providerId="LiveId" clId="{BB640E60-6B98-6C4B-9DDB-15CEAD3AC731}" dt="2022-01-22T19:40:18.252" v="7704" actId="165"/>
          <ac:cxnSpMkLst>
            <pc:docMk/>
            <pc:sldMk cId="759262745" sldId="690"/>
            <ac:cxnSpMk id="15" creationId="{E20B5857-124A-934C-A9EB-4EFE52A7C392}"/>
          </ac:cxnSpMkLst>
        </pc:cxnChg>
        <pc:cxnChg chg="mod topLvl">
          <ac:chgData name="Kulinich Bohdan" userId="48e65c9f34e137d0" providerId="LiveId" clId="{BB640E60-6B98-6C4B-9DDB-15CEAD3AC731}" dt="2022-01-22T19:40:18.252" v="7704" actId="165"/>
          <ac:cxnSpMkLst>
            <pc:docMk/>
            <pc:sldMk cId="759262745" sldId="690"/>
            <ac:cxnSpMk id="16" creationId="{6FDB9946-9603-0D4A-BE0D-8140E5627D85}"/>
          </ac:cxnSpMkLst>
        </pc:cxnChg>
      </pc:sldChg>
      <pc:sldChg chg="addSp delSp modSp add del mod delAnim modAnim">
        <pc:chgData name="Kulinich Bohdan" userId="48e65c9f34e137d0" providerId="LiveId" clId="{BB640E60-6B98-6C4B-9DDB-15CEAD3AC731}" dt="2022-01-22T13:17:22.757" v="6715" actId="2696"/>
        <pc:sldMkLst>
          <pc:docMk/>
          <pc:sldMk cId="1591890287" sldId="690"/>
        </pc:sldMkLst>
        <pc:spChg chg="mod">
          <ac:chgData name="Kulinich Bohdan" userId="48e65c9f34e137d0" providerId="LiveId" clId="{BB640E60-6B98-6C4B-9DDB-15CEAD3AC731}" dt="2022-01-22T13:15:49.927" v="6714" actId="20577"/>
          <ac:spMkLst>
            <pc:docMk/>
            <pc:sldMk cId="1591890287" sldId="690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2:20:15.191" v="6466" actId="20577"/>
          <ac:spMkLst>
            <pc:docMk/>
            <pc:sldMk cId="1591890287" sldId="690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3:07:30.012" v="6519" actId="14430"/>
          <ac:spMkLst>
            <pc:docMk/>
            <pc:sldMk cId="1591890287" sldId="690"/>
            <ac:spMk id="14" creationId="{77A5BBD8-5574-4F08-AF1D-324733C7635A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1" creationId="{F35B5654-4A15-8E45-A00E-492242735CA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2" creationId="{7427B9F4-34BF-A944-BA80-0216D9D9000C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3" creationId="{1050AD3E-7ED7-754D-ACCD-74D77CC9F86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24" creationId="{652633AB-0779-A141-9DC1-F8AE7773C773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3" creationId="{FCD61204-1BB0-5543-8D61-BA4807F0FEF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4" creationId="{58D43888-209B-6740-8CCD-22CD8E9893FC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5" creationId="{B5905039-10C6-5D4B-825E-9E7C539C83C2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6" creationId="{F7CBDA22-15EE-7646-B197-FE722ACA280E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7" creationId="{E4242024-F9FF-E048-A016-FE01A4037EA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8" creationId="{91E2507C-FAE6-4842-8EBD-3F301F943AE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69" creationId="{D03D4D54-16D9-3E4D-9F1B-4B9E0C208C4E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0" creationId="{74984AD4-2A4E-8948-895B-AF772AF828F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1" creationId="{CD7F8AA4-5007-D045-B440-55E8D47BABD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2" creationId="{167C2894-8C3A-5E43-B234-55A79CD020D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3" creationId="{C76AF67C-611F-9547-8CAB-963329ABE07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4" creationId="{34F9AFFA-93AC-2A43-8C17-536A6B29981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5" creationId="{0AA0E10E-2D7C-6E4D-B13B-405CC42C9E09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6" creationId="{E675EA4E-7A34-6F4E-8ABC-8E3591F0436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7" creationId="{B506C5E3-3B5B-9A48-9024-E6ED67FFB53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8" creationId="{3F5B42A3-684B-084D-99C4-CF4AF61B1AC3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79" creationId="{9F4BEFF6-0247-7D46-BA63-50224702C18B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0" creationId="{1928095A-77AC-624B-9BD0-76B6045E5120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1" creationId="{6B810FF2-3230-EB4C-A8DA-45366ED549D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2" creationId="{11CD79B9-C6C7-524B-A17C-2F97F06BD78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3" creationId="{FDF3536C-8272-1C4F-AF17-EB98B032B46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4" creationId="{C03E6F99-9777-F64C-A569-1328C3B5149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5" creationId="{12051BA7-EBF2-2B42-88D3-2400F3E60C1D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6" creationId="{DEE30123-D9BB-A649-B969-42290A131191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7" creationId="{21DE0640-930C-1042-AEBA-307F05022F0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8" creationId="{F56AE5BD-ABD0-FF47-83D4-6E3E0A7843D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89" creationId="{3081128A-BE5D-7A45-B960-A4793AC3E100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0" creationId="{E376B409-B73A-0347-9107-28B729E779A4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1" creationId="{19B3964E-8B5C-1F4D-9F14-D433A4E9E9E8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2" creationId="{F463B5FC-42D5-7643-A6A0-6E878E4FE2E6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3" creationId="{77E2B619-D064-944D-B527-7391B672BC47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4" creationId="{C1ABACAE-0524-5643-A6BC-C446D29BE6F2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5" creationId="{ACFFB50F-60E9-6642-9F38-DEEA2F1EE9F5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6" creationId="{C3CCF63F-5D94-3746-B00B-211FA8A19FF5}"/>
          </ac:spMkLst>
        </pc:spChg>
        <pc:spChg chg="add mod">
          <ac:chgData name="Kulinich Bohdan" userId="48e65c9f34e137d0" providerId="LiveId" clId="{BB640E60-6B98-6C4B-9DDB-15CEAD3AC731}" dt="2022-01-22T13:10:17.977" v="6539" actId="167"/>
          <ac:spMkLst>
            <pc:docMk/>
            <pc:sldMk cId="1591890287" sldId="690"/>
            <ac:spMk id="97" creationId="{D80242A3-DA8D-5743-BB17-47D7670234DA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98" creationId="{4C40FE86-B67C-FB42-8348-FFF90B38EF5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99" creationId="{2DEB8547-726B-0147-96F9-C8A826531D1A}"/>
          </ac:spMkLst>
        </pc:spChg>
        <pc:spChg chg="add mod">
          <ac:chgData name="Kulinich Bohdan" userId="48e65c9f34e137d0" providerId="LiveId" clId="{BB640E60-6B98-6C4B-9DDB-15CEAD3AC731}" dt="2022-01-22T13:14:13.825" v="6684" actId="1038"/>
          <ac:spMkLst>
            <pc:docMk/>
            <pc:sldMk cId="1591890287" sldId="690"/>
            <ac:spMk id="100" creationId="{C6E800AF-258D-084C-B75A-103290F64821}"/>
          </ac:spMkLst>
        </pc:spChg>
        <pc:spChg chg="add mod">
          <ac:chgData name="Kulinich Bohdan" userId="48e65c9f34e137d0" providerId="LiveId" clId="{BB640E60-6B98-6C4B-9DDB-15CEAD3AC731}" dt="2022-01-22T13:14:13.825" v="6684" actId="1038"/>
          <ac:spMkLst>
            <pc:docMk/>
            <pc:sldMk cId="1591890287" sldId="690"/>
            <ac:spMk id="101" creationId="{3B289A6B-C85A-1B4B-B7D6-B75CE6C2DBC6}"/>
          </ac:spMkLst>
        </pc:spChg>
        <pc:spChg chg="add mod">
          <ac:chgData name="Kulinich Bohdan" userId="48e65c9f34e137d0" providerId="LiveId" clId="{BB640E60-6B98-6C4B-9DDB-15CEAD3AC731}" dt="2022-01-22T13:11:24.246" v="6581" actId="1037"/>
          <ac:spMkLst>
            <pc:docMk/>
            <pc:sldMk cId="1591890287" sldId="690"/>
            <ac:spMk id="102" creationId="{C7FB317C-1EB0-554B-BA98-F2AFDB1A16FA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3" creationId="{88CCBA8B-FFA5-9C45-915B-3447F376681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4" creationId="{C241DDDC-208C-6749-A9DB-08A902BC34C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5" creationId="{574B18BB-5F4F-D243-AEC5-0360A3999836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6" creationId="{74E409F3-C613-3545-A712-4D27A7AFC3C9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7" creationId="{5FAFE4A2-EF80-5A4C-A3D8-9B5ADBFB321E}"/>
          </ac:spMkLst>
        </pc:spChg>
        <pc:spChg chg="add del mod">
          <ac:chgData name="Kulinich Bohdan" userId="48e65c9f34e137d0" providerId="LiveId" clId="{BB640E60-6B98-6C4B-9DDB-15CEAD3AC731}" dt="2022-01-22T13:14:23.280" v="6685" actId="478"/>
          <ac:spMkLst>
            <pc:docMk/>
            <pc:sldMk cId="1591890287" sldId="690"/>
            <ac:spMk id="108" creationId="{DFDD0091-4414-7A4F-9E7B-74418FBB0136}"/>
          </ac:spMkLst>
        </pc:spChg>
        <pc:spChg chg="add del mod">
          <ac:chgData name="Kulinich Bohdan" userId="48e65c9f34e137d0" providerId="LiveId" clId="{BB640E60-6B98-6C4B-9DDB-15CEAD3AC731}" dt="2022-01-22T13:12:36.503" v="6624" actId="478"/>
          <ac:spMkLst>
            <pc:docMk/>
            <pc:sldMk cId="1591890287" sldId="690"/>
            <ac:spMk id="109" creationId="{44AAF2CC-250B-6942-9ED7-CF99E5D086BF}"/>
          </ac:spMkLst>
        </pc:spChg>
        <pc:spChg chg="add mod">
          <ac:chgData name="Kulinich Bohdan" userId="48e65c9f34e137d0" providerId="LiveId" clId="{BB640E60-6B98-6C4B-9DDB-15CEAD3AC731}" dt="2022-01-22T13:12:51.798" v="6629" actId="20577"/>
          <ac:spMkLst>
            <pc:docMk/>
            <pc:sldMk cId="1591890287" sldId="690"/>
            <ac:spMk id="110" creationId="{45475232-2CB6-F24F-9649-22DBD2DFEFAC}"/>
          </ac:spMkLst>
        </pc:spChg>
        <pc:spChg chg="add mod">
          <ac:chgData name="Kulinich Bohdan" userId="48e65c9f34e137d0" providerId="LiveId" clId="{BB640E60-6B98-6C4B-9DDB-15CEAD3AC731}" dt="2022-01-22T13:15:28.952" v="6700" actId="1037"/>
          <ac:spMkLst>
            <pc:docMk/>
            <pc:sldMk cId="1591890287" sldId="690"/>
            <ac:spMk id="111" creationId="{FFD4EBFC-71CB-864C-A48A-1CEF3909C3D3}"/>
          </ac:spMkLst>
        </pc:spChg>
        <pc:spChg chg="add mod">
          <ac:chgData name="Kulinich Bohdan" userId="48e65c9f34e137d0" providerId="LiveId" clId="{BB640E60-6B98-6C4B-9DDB-15CEAD3AC731}" dt="2022-01-22T13:15:38.197" v="6701" actId="20577"/>
          <ac:spMkLst>
            <pc:docMk/>
            <pc:sldMk cId="1591890287" sldId="690"/>
            <ac:spMk id="112" creationId="{82BE1681-2399-5645-942B-2F14439FE74A}"/>
          </ac:spMkLst>
        </pc:spChg>
        <pc:picChg chg="mod modVis">
          <ac:chgData name="Kulinich Bohdan" userId="48e65c9f34e137d0" providerId="LiveId" clId="{BB640E60-6B98-6C4B-9DDB-15CEAD3AC731}" dt="2022-01-22T13:07:29.401" v="6518" actId="14430"/>
          <ac:picMkLst>
            <pc:docMk/>
            <pc:sldMk cId="1591890287" sldId="690"/>
            <ac:picMk id="13" creationId="{9BBF827E-5082-4894-858E-CC1F17B8CC0E}"/>
          </ac:picMkLst>
        </pc:picChg>
        <pc:picChg chg="add mod">
          <ac:chgData name="Kulinich Bohdan" userId="48e65c9f34e137d0" providerId="LiveId" clId="{BB640E60-6B98-6C4B-9DDB-15CEAD3AC731}" dt="2022-01-22T13:10:17.977" v="6539" actId="167"/>
          <ac:picMkLst>
            <pc:docMk/>
            <pc:sldMk cId="1591890287" sldId="690"/>
            <ac:picMk id="15" creationId="{42CC2A02-6900-9741-879C-811C3C9423EF}"/>
          </ac:picMkLst>
        </pc:pic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19" creationId="{2E880277-BE48-E04D-828F-C902D2F06A9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0" creationId="{FDFCFEB8-3A7B-374A-901A-89EF4BAC83E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5" creationId="{2C3A9772-C1D3-9E48-97A3-BE15FE9BCB3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6" creationId="{C12DCE14-FAEA-814F-9484-0BC6C0D753D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7" creationId="{843D137E-B75E-EE49-B9D5-A161D1DED76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8" creationId="{E34667F8-B4EB-A546-A3C9-714C17E4186B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29" creationId="{F1399156-D9F9-0F4C-B440-07AC8E06FC3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0" creationId="{91EF2668-6037-CB4C-B83B-687FBB5F322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1" creationId="{C0CE64AE-BB1A-EB4F-B078-7CFE8F8AE08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2" creationId="{C377D29A-3AD9-864B-B6AC-E04EA554C12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3" creationId="{F9CB5C2B-AFC6-7140-AE31-2B527AA3AFB9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4" creationId="{4BBFC0BC-ABB1-5F44-99ED-DA990E9CAE7B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5" creationId="{BB536865-8045-4A41-9666-0C16DF39C274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6" creationId="{A20A6F31-2BB5-8A40-A672-70B921C826C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7" creationId="{954DFF54-12E7-A741-BB38-442EED4980E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8" creationId="{5FB25E28-8F66-F44A-8EDD-8907C70C3298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39" creationId="{BFF464AE-5E08-2A49-8575-188CBBABE10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0" creationId="{1A6BD2AF-2C22-8F4E-A244-E485A1D6AF62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1" creationId="{0F98BC6E-1195-EE45-8674-A2D46817CBBF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2" creationId="{4D7061A7-96A0-034C-B0F4-5CA353FF8F0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3" creationId="{934B12E0-892F-A049-95C7-BFEE21456B2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4" creationId="{CBE0E3B9-5883-504D-B52A-41BC407D8B0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5" creationId="{51CBE684-D76A-7C4C-BC3C-4824A9BAD8F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6" creationId="{D4758FA4-C63F-8541-A571-DE5A37DD160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7" creationId="{CE993C48-E1E8-AF4B-A283-7C49C0CB453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8" creationId="{EC766F2F-9D41-2645-9D30-8C6F6AC88ED6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49" creationId="{20774816-208E-1A4D-9E46-6AEF50624AE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0" creationId="{1AE5704F-D716-1E4E-AE35-CAC9B70845AE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1" creationId="{AC2C76FF-53C5-984E-A75F-E0BB25B4347A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2" creationId="{5323B2CC-F2EE-D64E-B16D-C6F0536F64D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3" creationId="{46E8C964-B826-944C-A5CA-BEFB26891022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4" creationId="{A0ABAA72-657A-704A-A689-5E7C47A99E18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5" creationId="{1BB599A3-EE38-3B4B-A77A-B10070C44D0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6" creationId="{2F13A45F-1590-1B4E-8E9E-E4285DDE31FD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7" creationId="{564D50B3-375A-C149-A0A5-8559020491F3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8" creationId="{AA81B56F-C208-D84D-9EB8-460395CD6671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59" creationId="{7234FB98-905A-F74E-B745-1FCBD1AEAD57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0" creationId="{E7F4E2C2-F6E1-FC4B-82C2-C85ECA13D4E0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1" creationId="{0BDFF5A1-3D8D-F84E-8CEC-C5FA63702EFC}"/>
          </ac:cxnSpMkLst>
        </pc:cxnChg>
        <pc:cxnChg chg="add mod">
          <ac:chgData name="Kulinich Bohdan" userId="48e65c9f34e137d0" providerId="LiveId" clId="{BB640E60-6B98-6C4B-9DDB-15CEAD3AC731}" dt="2022-01-22T13:10:17.977" v="6539" actId="167"/>
          <ac:cxnSpMkLst>
            <pc:docMk/>
            <pc:sldMk cId="1591890287" sldId="690"/>
            <ac:cxnSpMk id="62" creationId="{B98A69B8-EC61-2341-8D42-F9A014F7AC63}"/>
          </ac:cxnSpMkLst>
        </pc:cxnChg>
      </pc:sldChg>
      <pc:sldChg chg="addSp delSp modSp add mod modAnim">
        <pc:chgData name="Kulinich Bohdan" userId="48e65c9f34e137d0" providerId="LiveId" clId="{BB640E60-6B98-6C4B-9DDB-15CEAD3AC731}" dt="2022-01-22T18:25:05.856" v="7658" actId="1076"/>
        <pc:sldMkLst>
          <pc:docMk/>
          <pc:sldMk cId="1055065716" sldId="691"/>
        </pc:sldMkLst>
        <pc:spChg chg="mod">
          <ac:chgData name="Kulinich Bohdan" userId="48e65c9f34e137d0" providerId="LiveId" clId="{BB640E60-6B98-6C4B-9DDB-15CEAD3AC731}" dt="2022-01-22T13:24:23.365" v="6780" actId="14100"/>
          <ac:spMkLst>
            <pc:docMk/>
            <pc:sldMk cId="1055065716" sldId="691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13:22:58.608" v="6718" actId="20577"/>
          <ac:spMkLst>
            <pc:docMk/>
            <pc:sldMk cId="1055065716" sldId="691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8:25:05.856" v="7658" actId="1076"/>
          <ac:spMkLst>
            <pc:docMk/>
            <pc:sldMk cId="1055065716" sldId="691"/>
            <ac:spMk id="14" creationId="{77A5BBD8-5574-4F08-AF1D-324733C7635A}"/>
          </ac:spMkLst>
        </pc:spChg>
        <pc:spChg chg="add mod">
          <ac:chgData name="Kulinich Bohdan" userId="48e65c9f34e137d0" providerId="LiveId" clId="{BB640E60-6B98-6C4B-9DDB-15CEAD3AC731}" dt="2022-01-22T13:28:07.630" v="6839" actId="1036"/>
          <ac:spMkLst>
            <pc:docMk/>
            <pc:sldMk cId="1055065716" sldId="691"/>
            <ac:spMk id="15" creationId="{023C4606-3003-444A-BA2C-E690D5178693}"/>
          </ac:spMkLst>
        </pc:spChg>
        <pc:spChg chg="add mod">
          <ac:chgData name="Kulinich Bohdan" userId="48e65c9f34e137d0" providerId="LiveId" clId="{BB640E60-6B98-6C4B-9DDB-15CEAD3AC731}" dt="2022-01-22T13:28:39.992" v="6874" actId="20577"/>
          <ac:spMkLst>
            <pc:docMk/>
            <pc:sldMk cId="1055065716" sldId="691"/>
            <ac:spMk id="19" creationId="{E79ED54D-57E9-AE42-BF77-DB47B25B1DDA}"/>
          </ac:spMkLst>
        </pc:spChg>
        <pc:spChg chg="add mod">
          <ac:chgData name="Kulinich Bohdan" userId="48e65c9f34e137d0" providerId="LiveId" clId="{BB640E60-6B98-6C4B-9DDB-15CEAD3AC731}" dt="2022-01-22T14:56:34.979" v="6937" actId="164"/>
          <ac:spMkLst>
            <pc:docMk/>
            <pc:sldMk cId="1055065716" sldId="691"/>
            <ac:spMk id="29" creationId="{5449685D-5664-1644-8BA3-FC13B9B3A92C}"/>
          </ac:spMkLst>
        </pc:spChg>
        <pc:spChg chg="add mod">
          <ac:chgData name="Kulinich Bohdan" userId="48e65c9f34e137d0" providerId="LiveId" clId="{BB640E60-6B98-6C4B-9DDB-15CEAD3AC731}" dt="2022-01-22T14:57:05.607" v="6943" actId="1076"/>
          <ac:spMkLst>
            <pc:docMk/>
            <pc:sldMk cId="1055065716" sldId="691"/>
            <ac:spMk id="30" creationId="{97DBBB24-3E7B-8943-842A-B861FD95A348}"/>
          </ac:spMkLst>
        </pc:spChg>
        <pc:spChg chg="add mod">
          <ac:chgData name="Kulinich Bohdan" userId="48e65c9f34e137d0" providerId="LiveId" clId="{BB640E60-6B98-6C4B-9DDB-15CEAD3AC731}" dt="2022-01-22T14:57:10.473" v="6944" actId="1076"/>
          <ac:spMkLst>
            <pc:docMk/>
            <pc:sldMk cId="1055065716" sldId="691"/>
            <ac:spMk id="31" creationId="{D0D69FCB-11AE-8647-A911-AE65834FAAD5}"/>
          </ac:spMkLst>
        </pc:spChg>
        <pc:spChg chg="add mod">
          <ac:chgData name="Kulinich Bohdan" userId="48e65c9f34e137d0" providerId="LiveId" clId="{BB640E60-6B98-6C4B-9DDB-15CEAD3AC731}" dt="2022-01-22T14:56:34.979" v="6937" actId="164"/>
          <ac:spMkLst>
            <pc:docMk/>
            <pc:sldMk cId="1055065716" sldId="691"/>
            <ac:spMk id="32" creationId="{B19EABEE-06FA-2F49-A616-29C9B3EF9E40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3" creationId="{1D38599B-5C47-F245-A139-00DC2C645E87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4" creationId="{CB082A1C-E09D-724F-B9C8-01B859806F8C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5" creationId="{513E68F8-4140-E24A-8730-03D32D0252C9}"/>
          </ac:spMkLst>
        </pc:spChg>
        <pc:spChg chg="add mod">
          <ac:chgData name="Kulinich Bohdan" userId="48e65c9f34e137d0" providerId="LiveId" clId="{BB640E60-6B98-6C4B-9DDB-15CEAD3AC731}" dt="2022-01-22T14:59:17.400" v="6976" actId="164"/>
          <ac:spMkLst>
            <pc:docMk/>
            <pc:sldMk cId="1055065716" sldId="691"/>
            <ac:spMk id="36" creationId="{82FCB444-DF78-AC44-871F-32E6853906EA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0" creationId="{AA273D94-924C-0345-B338-B2062971389A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1" creationId="{CA2386F3-405C-704D-9B8E-0A01E412B47D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2" creationId="{78600DF1-218B-4945-93FF-0735940EE313}"/>
          </ac:spMkLst>
        </pc:spChg>
        <pc:spChg chg="mod topLvl">
          <ac:chgData name="Kulinich Bohdan" userId="48e65c9f34e137d0" providerId="LiveId" clId="{BB640E60-6B98-6C4B-9DDB-15CEAD3AC731}" dt="2022-01-22T15:03:52.671" v="7041" actId="164"/>
          <ac:spMkLst>
            <pc:docMk/>
            <pc:sldMk cId="1055065716" sldId="691"/>
            <ac:spMk id="43" creationId="{67147EA7-EEDB-6848-B78F-A54EF51C82C8}"/>
          </ac:spMkLst>
        </pc:spChg>
        <pc:spChg chg="add mod modVis">
          <ac:chgData name="Kulinich Bohdan" userId="48e65c9f34e137d0" providerId="LiveId" clId="{BB640E60-6B98-6C4B-9DDB-15CEAD3AC731}" dt="2022-01-22T15:05:58.678" v="7082" actId="207"/>
          <ac:spMkLst>
            <pc:docMk/>
            <pc:sldMk cId="1055065716" sldId="691"/>
            <ac:spMk id="49" creationId="{7E08AD3E-642E-EE42-A006-F5C2A745F3C9}"/>
          </ac:spMkLst>
        </pc:spChg>
        <pc:grpChg chg="mod">
          <ac:chgData name="Kulinich Bohdan" userId="48e65c9f34e137d0" providerId="LiveId" clId="{BB640E60-6B98-6C4B-9DDB-15CEAD3AC731}" dt="2022-01-22T15:05:46.831" v="7078" actId="1076"/>
          <ac:grpSpMkLst>
            <pc:docMk/>
            <pc:sldMk cId="1055065716" sldId="691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14:56:34.979" v="6937" actId="164"/>
          <ac:grpSpMkLst>
            <pc:docMk/>
            <pc:sldMk cId="1055065716" sldId="691"/>
            <ac:grpSpMk id="10" creationId="{EF324900-1A3E-4643-A2E2-92AB80BEDE62}"/>
          </ac:grpSpMkLst>
        </pc:grpChg>
        <pc:grpChg chg="add mod">
          <ac:chgData name="Kulinich Bohdan" userId="48e65c9f34e137d0" providerId="LiveId" clId="{BB640E60-6B98-6C4B-9DDB-15CEAD3AC731}" dt="2022-01-22T14:56:34.979" v="6937" actId="164"/>
          <ac:grpSpMkLst>
            <pc:docMk/>
            <pc:sldMk cId="1055065716" sldId="691"/>
            <ac:grpSpMk id="11" creationId="{0DCF32B6-4E53-4148-9D31-09E0669C7F86}"/>
          </ac:grpSpMkLst>
        </pc:grpChg>
        <pc:grpChg chg="add mod modVis">
          <ac:chgData name="Kulinich Bohdan" userId="48e65c9f34e137d0" providerId="LiveId" clId="{BB640E60-6B98-6C4B-9DDB-15CEAD3AC731}" dt="2022-01-22T14:59:17.400" v="6976" actId="164"/>
          <ac:grpSpMkLst>
            <pc:docMk/>
            <pc:sldMk cId="1055065716" sldId="691"/>
            <ac:grpSpMk id="24" creationId="{29F611D5-B454-294C-B1BD-BC2D4DBF1415}"/>
          </ac:grpSpMkLst>
        </pc:grpChg>
        <pc:grpChg chg="add mod">
          <ac:chgData name="Kulinich Bohdan" userId="48e65c9f34e137d0" providerId="LiveId" clId="{BB640E60-6B98-6C4B-9DDB-15CEAD3AC731}" dt="2022-01-22T14:59:17.400" v="6976" actId="164"/>
          <ac:grpSpMkLst>
            <pc:docMk/>
            <pc:sldMk cId="1055065716" sldId="691"/>
            <ac:grpSpMk id="37" creationId="{9B3B5C4E-7C46-454E-AD46-23E1E7B44FB9}"/>
          </ac:grpSpMkLst>
        </pc:grpChg>
        <pc:grpChg chg="add del mod">
          <ac:chgData name="Kulinich Bohdan" userId="48e65c9f34e137d0" providerId="LiveId" clId="{BB640E60-6B98-6C4B-9DDB-15CEAD3AC731}" dt="2022-01-22T15:01:33.855" v="7013" actId="165"/>
          <ac:grpSpMkLst>
            <pc:docMk/>
            <pc:sldMk cId="1055065716" sldId="691"/>
            <ac:grpSpMk id="38" creationId="{1CCF24E9-9E53-7444-9D11-C10BB1109F2F}"/>
          </ac:grpSpMkLst>
        </pc:grpChg>
        <pc:grpChg chg="mod topLvl">
          <ac:chgData name="Kulinich Bohdan" userId="48e65c9f34e137d0" providerId="LiveId" clId="{BB640E60-6B98-6C4B-9DDB-15CEAD3AC731}" dt="2022-01-22T15:03:52.671" v="7041" actId="164"/>
          <ac:grpSpMkLst>
            <pc:docMk/>
            <pc:sldMk cId="1055065716" sldId="691"/>
            <ac:grpSpMk id="39" creationId="{60C17CC2-6071-C34E-A5BC-C9B052CAEE6A}"/>
          </ac:grpSpMkLst>
        </pc:grpChg>
        <pc:grpChg chg="add mod">
          <ac:chgData name="Kulinich Bohdan" userId="48e65c9f34e137d0" providerId="LiveId" clId="{BB640E60-6B98-6C4B-9DDB-15CEAD3AC731}" dt="2022-01-22T15:03:52.671" v="7041" actId="164"/>
          <ac:grpSpMkLst>
            <pc:docMk/>
            <pc:sldMk cId="1055065716" sldId="691"/>
            <ac:grpSpMk id="48" creationId="{5F3B7BE0-039E-994B-8B3F-FE9F9346B624}"/>
          </ac:grpSpMkLst>
        </pc:grpChg>
        <pc:picChg chg="mod modVis">
          <ac:chgData name="Kulinich Bohdan" userId="48e65c9f34e137d0" providerId="LiveId" clId="{BB640E60-6B98-6C4B-9DDB-15CEAD3AC731}" dt="2022-01-22T15:05:41.387" v="7076" actId="14429"/>
          <ac:picMkLst>
            <pc:docMk/>
            <pc:sldMk cId="1055065716" sldId="691"/>
            <ac:picMk id="13" creationId="{9BBF827E-5082-4894-858E-CC1F17B8CC0E}"/>
          </ac:picMkLst>
        </pc:pic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0" creationId="{3B1FC6D7-303F-3749-9FC5-28F4EED831E6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1" creationId="{C285657B-A966-3748-ADD5-C726B88776F6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2" creationId="{8FE65520-60ED-3042-8259-8C82EF100C64}"/>
          </ac:cxnSpMkLst>
        </pc:cxnChg>
        <pc:cxnChg chg="add mod">
          <ac:chgData name="Kulinich Bohdan" userId="48e65c9f34e137d0" providerId="LiveId" clId="{BB640E60-6B98-6C4B-9DDB-15CEAD3AC731}" dt="2022-01-22T13:32:31.021" v="6890" actId="164"/>
          <ac:cxnSpMkLst>
            <pc:docMk/>
            <pc:sldMk cId="1055065716" sldId="691"/>
            <ac:cxnSpMk id="23" creationId="{E63D1E5F-41FC-FE48-A283-759738E7580F}"/>
          </ac:cxnSpMkLst>
        </pc:cxnChg>
        <pc:cxnChg chg="mod">
          <ac:chgData name="Kulinich Bohdan" userId="48e65c9f34e137d0" providerId="LiveId" clId="{BB640E60-6B98-6C4B-9DDB-15CEAD3AC731}" dt="2022-01-22T14:57:43.957" v="6949" actId="693"/>
          <ac:cxnSpMkLst>
            <pc:docMk/>
            <pc:sldMk cId="1055065716" sldId="691"/>
            <ac:cxnSpMk id="25" creationId="{26AFE2D3-0425-834A-B2C4-69D839C842F4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6" creationId="{CC65A839-1969-5240-AAD5-EF33297AA980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7" creationId="{BCA87FA8-7937-A341-B2BB-043EDA506DCE}"/>
          </ac:cxnSpMkLst>
        </pc:cxnChg>
        <pc:cxnChg chg="mod">
          <ac:chgData name="Kulinich Bohdan" userId="48e65c9f34e137d0" providerId="LiveId" clId="{BB640E60-6B98-6C4B-9DDB-15CEAD3AC731}" dt="2022-01-22T14:57:30.866" v="6947" actId="208"/>
          <ac:cxnSpMkLst>
            <pc:docMk/>
            <pc:sldMk cId="1055065716" sldId="691"/>
            <ac:cxnSpMk id="28" creationId="{01606647-42F0-2F4E-88EC-B57688193F1B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4" creationId="{272891C1-8352-E143-A73F-D75C4FD0B58A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5" creationId="{11DD77AD-6621-2C44-9137-070BE4D335AF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6" creationId="{D982356A-1709-3447-8453-FC6077CAF93E}"/>
          </ac:cxnSpMkLst>
        </pc:cxnChg>
        <pc:cxnChg chg="mod">
          <ac:chgData name="Kulinich Bohdan" userId="48e65c9f34e137d0" providerId="LiveId" clId="{BB640E60-6B98-6C4B-9DDB-15CEAD3AC731}" dt="2022-01-22T15:02:54.157" v="7028" actId="208"/>
          <ac:cxnSpMkLst>
            <pc:docMk/>
            <pc:sldMk cId="1055065716" sldId="691"/>
            <ac:cxnSpMk id="47" creationId="{26518F53-1855-EE40-B3BA-4A1612B0AD14}"/>
          </ac:cxnSpMkLst>
        </pc:cxnChg>
      </pc:sldChg>
      <pc:sldChg chg="addSp delSp modSp add mod delAnim modAnim">
        <pc:chgData name="Kulinich Bohdan" userId="48e65c9f34e137d0" providerId="LiveId" clId="{BB640E60-6B98-6C4B-9DDB-15CEAD3AC731}" dt="2022-01-22T18:25:21.321" v="7667" actId="1037"/>
        <pc:sldMkLst>
          <pc:docMk/>
          <pc:sldMk cId="432436596" sldId="692"/>
        </pc:sldMkLst>
        <pc:spChg chg="mod">
          <ac:chgData name="Kulinich Bohdan" userId="48e65c9f34e137d0" providerId="LiveId" clId="{BB640E60-6B98-6C4B-9DDB-15CEAD3AC731}" dt="2022-01-22T16:16:23.274" v="7441" actId="20577"/>
          <ac:spMkLst>
            <pc:docMk/>
            <pc:sldMk cId="432436596" sldId="692"/>
            <ac:spMk id="6" creationId="{4CD1B612-D16C-4F70-8335-78480BFE8EC8}"/>
          </ac:spMkLst>
        </pc:spChg>
        <pc:spChg chg="add mod">
          <ac:chgData name="Kulinich Bohdan" userId="48e65c9f34e137d0" providerId="LiveId" clId="{BB640E60-6B98-6C4B-9DDB-15CEAD3AC731}" dt="2022-01-22T16:20:58.164" v="7486" actId="207"/>
          <ac:spMkLst>
            <pc:docMk/>
            <pc:sldMk cId="432436596" sldId="692"/>
            <ac:spMk id="9" creationId="{08FDE85D-3833-4846-B2F7-BF027200653E}"/>
          </ac:spMkLst>
        </pc:spChg>
        <pc:spChg chg="mod">
          <ac:chgData name="Kulinich Bohdan" userId="48e65c9f34e137d0" providerId="LiveId" clId="{BB640E60-6B98-6C4B-9DDB-15CEAD3AC731}" dt="2022-01-22T16:21:59.483" v="7490" actId="20577"/>
          <ac:spMkLst>
            <pc:docMk/>
            <pc:sldMk cId="432436596" sldId="692"/>
            <ac:spMk id="12" creationId="{97485A41-1798-4E95-BC09-FD81F2E9BF93}"/>
          </ac:spMkLst>
        </pc:spChg>
        <pc:spChg chg="mod modVis">
          <ac:chgData name="Kulinich Bohdan" userId="48e65c9f34e137d0" providerId="LiveId" clId="{BB640E60-6B98-6C4B-9DDB-15CEAD3AC731}" dt="2022-01-22T18:25:21.321" v="7667" actId="1037"/>
          <ac:spMkLst>
            <pc:docMk/>
            <pc:sldMk cId="432436596" sldId="692"/>
            <ac:spMk id="14" creationId="{77A5BBD8-5574-4F08-AF1D-324733C7635A}"/>
          </ac:spMkLst>
        </pc:spChg>
        <pc:spChg chg="mod">
          <ac:chgData name="Kulinich Bohdan" userId="48e65c9f34e137d0" providerId="LiveId" clId="{BB640E60-6B98-6C4B-9DDB-15CEAD3AC731}" dt="2022-01-22T16:12:41.764" v="7361" actId="20577"/>
          <ac:spMkLst>
            <pc:docMk/>
            <pc:sldMk cId="432436596" sldId="692"/>
            <ac:spMk id="15" creationId="{023C4606-3003-444A-BA2C-E690D5178693}"/>
          </ac:spMkLst>
        </pc:spChg>
        <pc:spChg chg="mod">
          <ac:chgData name="Kulinich Bohdan" userId="48e65c9f34e137d0" providerId="LiveId" clId="{BB640E60-6B98-6C4B-9DDB-15CEAD3AC731}" dt="2022-01-22T16:13:08.654" v="7416" actId="1076"/>
          <ac:spMkLst>
            <pc:docMk/>
            <pc:sldMk cId="432436596" sldId="692"/>
            <ac:spMk id="19" creationId="{E79ED54D-57E9-AE42-BF77-DB47B25B1DDA}"/>
          </ac:spMkLst>
        </pc:spChg>
        <pc:spChg chg="del">
          <ac:chgData name="Kulinich Bohdan" userId="48e65c9f34e137d0" providerId="LiveId" clId="{BB640E60-6B98-6C4B-9DDB-15CEAD3AC731}" dt="2022-01-22T16:09:56.580" v="7091" actId="478"/>
          <ac:spMkLst>
            <pc:docMk/>
            <pc:sldMk cId="432436596" sldId="692"/>
            <ac:spMk id="49" creationId="{7E08AD3E-642E-EE42-A006-F5C2A745F3C9}"/>
          </ac:spMkLst>
        </pc:spChg>
        <pc:spChg chg="del mod topLvl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51" creationId="{3BD86754-7C08-B241-8C6C-67A228565090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0" creationId="{3ABEC4EC-36F1-2A4B-97CE-11F4B35B789F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1" creationId="{718F595D-CD4C-3241-9933-BFBF0FF402A4}"/>
          </ac:spMkLst>
        </pc:spChg>
        <pc:spChg chg="add del mod">
          <ac:chgData name="Kulinich Bohdan" userId="48e65c9f34e137d0" providerId="LiveId" clId="{BB640E60-6B98-6C4B-9DDB-15CEAD3AC731}" dt="2022-01-22T16:14:51.521" v="7423" actId="478"/>
          <ac:spMkLst>
            <pc:docMk/>
            <pc:sldMk cId="432436596" sldId="692"/>
            <ac:spMk id="62" creationId="{68005F37-7CAA-2643-8371-9176C2144BA3}"/>
          </ac:spMkLst>
        </pc:spChg>
        <pc:spChg chg="add del mod">
          <ac:chgData name="Kulinich Bohdan" userId="48e65c9f34e137d0" providerId="LiveId" clId="{BB640E60-6B98-6C4B-9DDB-15CEAD3AC731}" dt="2022-01-22T16:15:49.699" v="7433" actId="478"/>
          <ac:spMkLst>
            <pc:docMk/>
            <pc:sldMk cId="432436596" sldId="692"/>
            <ac:spMk id="63" creationId="{E8B71DEB-FDAB-8A46-8CCC-DEA4A71DA1C7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4" creationId="{4394E6B4-5516-964F-94DF-518C25465D29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6" creationId="{D819CB44-6B2D-8A49-8B62-2D73832548AC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7" creationId="{643C65EA-3534-6945-9102-CEF039A448BE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8" creationId="{07CAAAB4-C85E-E447-9C6B-05A0D80C543A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69" creationId="{C551993F-700B-CF4F-8124-B619E10E679E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0" creationId="{61964E8D-A657-A742-AC16-403B81233C79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1" creationId="{973F594E-56D2-6B46-A044-BCA5C4A2BDB2}"/>
          </ac:spMkLst>
        </pc:spChg>
        <pc:spChg chg="add mod">
          <ac:chgData name="Kulinich Bohdan" userId="48e65c9f34e137d0" providerId="LiveId" clId="{BB640E60-6B98-6C4B-9DDB-15CEAD3AC731}" dt="2022-01-22T16:19:48.957" v="7471" actId="164"/>
          <ac:spMkLst>
            <pc:docMk/>
            <pc:sldMk cId="432436596" sldId="692"/>
            <ac:spMk id="72" creationId="{9F17242B-D92C-3544-9B61-60F4F17A280C}"/>
          </ac:spMkLst>
        </pc:spChg>
        <pc:grpChg chg="add mod">
          <ac:chgData name="Kulinich Bohdan" userId="48e65c9f34e137d0" providerId="LiveId" clId="{BB640E60-6B98-6C4B-9DDB-15CEAD3AC731}" dt="2022-01-22T16:19:48.957" v="7471" actId="164"/>
          <ac:grpSpMkLst>
            <pc:docMk/>
            <pc:sldMk cId="432436596" sldId="692"/>
            <ac:grpSpMk id="8" creationId="{417C672E-C45E-2542-8B79-3A8DDF0AB5CF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11" creationId="{0DCF32B6-4E53-4148-9D31-09E0669C7F86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37" creationId="{9B3B5C4E-7C46-454E-AD46-23E1E7B44FB9}"/>
          </ac:grpSpMkLst>
        </pc:grpChg>
        <pc:grpChg chg="del">
          <ac:chgData name="Kulinich Bohdan" userId="48e65c9f34e137d0" providerId="LiveId" clId="{BB640E60-6B98-6C4B-9DDB-15CEAD3AC731}" dt="2022-01-22T16:09:59.281" v="7092" actId="478"/>
          <ac:grpSpMkLst>
            <pc:docMk/>
            <pc:sldMk cId="432436596" sldId="692"/>
            <ac:grpSpMk id="48" creationId="{5F3B7BE0-039E-994B-8B3F-FE9F9346B624}"/>
          </ac:grpSpMkLst>
        </pc:grpChg>
        <pc:grpChg chg="add del mod">
          <ac:chgData name="Kulinich Bohdan" userId="48e65c9f34e137d0" providerId="LiveId" clId="{BB640E60-6B98-6C4B-9DDB-15CEAD3AC731}" dt="2022-01-22T16:14:39.185" v="7419" actId="165"/>
          <ac:grpSpMkLst>
            <pc:docMk/>
            <pc:sldMk cId="432436596" sldId="692"/>
            <ac:grpSpMk id="50" creationId="{E6666A63-4FD8-4C42-A8E4-3DA4F16D2E74}"/>
          </ac:grpSpMkLst>
        </pc:grpChg>
        <pc:grpChg chg="del mod topLvl">
          <ac:chgData name="Kulinich Bohdan" userId="48e65c9f34e137d0" providerId="LiveId" clId="{BB640E60-6B98-6C4B-9DDB-15CEAD3AC731}" dt="2022-01-22T16:14:43.454" v="7421" actId="478"/>
          <ac:grpSpMkLst>
            <pc:docMk/>
            <pc:sldMk cId="432436596" sldId="692"/>
            <ac:grpSpMk id="52" creationId="{995B64B6-846E-144D-9444-BFA174B4973D}"/>
          </ac:grpSpMkLst>
        </pc:grpChg>
        <pc:picChg chg="mod modVis">
          <ac:chgData name="Kulinich Bohdan" userId="48e65c9f34e137d0" providerId="LiveId" clId="{BB640E60-6B98-6C4B-9DDB-15CEAD3AC731}" dt="2022-01-22T16:20:16.956" v="7477" actId="166"/>
          <ac:picMkLst>
            <pc:docMk/>
            <pc:sldMk cId="432436596" sldId="692"/>
            <ac:picMk id="13" creationId="{9BBF827E-5082-4894-858E-CC1F17B8CC0E}"/>
          </ac:picMkLst>
        </pc:pic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3" creationId="{3B749585-DB88-B64A-9196-C411D1DC6142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4" creationId="{BCF83E1F-C4F4-C94D-83EE-BD45DE72A241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5" creationId="{0AE2F0D1-E22B-B544-A344-5E9809301D65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6" creationId="{930DE474-3398-4B4A-93FE-FA965D631016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7" creationId="{9F2B88E8-1E14-0741-8568-40809F5980DA}"/>
          </ac:cxnSpMkLst>
        </pc:cxnChg>
        <pc:cxnChg chg="mod">
          <ac:chgData name="Kulinich Bohdan" userId="48e65c9f34e137d0" providerId="LiveId" clId="{BB640E60-6B98-6C4B-9DDB-15CEAD3AC731}" dt="2022-01-22T16:14:39.185" v="7419" actId="165"/>
          <ac:cxnSpMkLst>
            <pc:docMk/>
            <pc:sldMk cId="432436596" sldId="692"/>
            <ac:cxnSpMk id="58" creationId="{72749F32-5E95-7646-AD36-3BC3DF7F9929}"/>
          </ac:cxnSpMkLst>
        </pc:cxnChg>
        <pc:cxnChg chg="add del mod">
          <ac:chgData name="Kulinich Bohdan" userId="48e65c9f34e137d0" providerId="LiveId" clId="{BB640E60-6B98-6C4B-9DDB-15CEAD3AC731}" dt="2022-01-22T16:15:49.699" v="7433" actId="478"/>
          <ac:cxnSpMkLst>
            <pc:docMk/>
            <pc:sldMk cId="432436596" sldId="692"/>
            <ac:cxnSpMk id="59" creationId="{3D777A12-10BB-C64F-9EB7-7033D752F604}"/>
          </ac:cxnSpMkLst>
        </pc:cxnChg>
        <pc:cxnChg chg="add mod">
          <ac:chgData name="Kulinich Bohdan" userId="48e65c9f34e137d0" providerId="LiveId" clId="{BB640E60-6B98-6C4B-9DDB-15CEAD3AC731}" dt="2022-01-22T16:19:48.957" v="7471" actId="164"/>
          <ac:cxnSpMkLst>
            <pc:docMk/>
            <pc:sldMk cId="432436596" sldId="692"/>
            <ac:cxnSpMk id="65" creationId="{D40EBF7C-C2D3-0B47-83B2-B19EC82D6435}"/>
          </ac:cxnSpMkLst>
        </pc:cxnChg>
      </pc:sldChg>
      <pc:sldChg chg="addSp modSp add mod modAnim">
        <pc:chgData name="Kulinich Bohdan" userId="48e65c9f34e137d0" providerId="LiveId" clId="{BB640E60-6B98-6C4B-9DDB-15CEAD3AC731}" dt="2022-01-22T20:47:54.925" v="7857" actId="166"/>
        <pc:sldMkLst>
          <pc:docMk/>
          <pc:sldMk cId="2695145018" sldId="693"/>
        </pc:sldMkLst>
        <pc:spChg chg="add mod">
          <ac:chgData name="Kulinich Bohdan" userId="48e65c9f34e137d0" providerId="LiveId" clId="{BB640E60-6B98-6C4B-9DDB-15CEAD3AC731}" dt="2022-01-22T20:47:39.575" v="7853" actId="207"/>
          <ac:spMkLst>
            <pc:docMk/>
            <pc:sldMk cId="2695145018" sldId="693"/>
            <ac:spMk id="2" creationId="{4BC31ECE-B7E3-024B-AAFD-427FD4BC7C2D}"/>
          </ac:spMkLst>
        </pc:spChg>
        <pc:spChg chg="mod">
          <ac:chgData name="Kulinich Bohdan" userId="48e65c9f34e137d0" providerId="LiveId" clId="{BB640E60-6B98-6C4B-9DDB-15CEAD3AC731}" dt="2022-01-22T20:47:54.925" v="7857" actId="166"/>
          <ac:spMkLst>
            <pc:docMk/>
            <pc:sldMk cId="2695145018" sldId="693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20:47:36.775" v="7852" actId="166"/>
          <ac:spMkLst>
            <pc:docMk/>
            <pc:sldMk cId="2695145018" sldId="693"/>
            <ac:spMk id="12" creationId="{97485A41-1798-4E95-BC09-FD81F2E9BF9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2" creationId="{4E85F45B-3BD0-C444-8FB4-43388E3728FE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3" creationId="{155C14F9-DDE3-FC44-8468-5E132C58936D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4" creationId="{8001A09F-6CC9-CA4C-BC68-9CE1BB09CCC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5" creationId="{D743A766-2389-8E42-9F06-4CF42E7F619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6" creationId="{9F1E46F0-FB7C-E34C-AD34-C58D57FAA85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7" creationId="{DB4019AD-70A8-AD4F-8998-67276E927016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28" creationId="{C1B505DF-CACA-054B-B9CE-83F0BF02F7F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7" creationId="{04D612D2-64C4-8F4D-9F02-2D41EF6970E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8" creationId="{DC843BC9-C61F-E343-8F85-0051EECA347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69" creationId="{C03EDF4C-0B79-1C4E-800D-4CB7EB823061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0" creationId="{6F7BE9B5-1FEC-B94A-870D-7CEBFFBD4CF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1" creationId="{E714AABE-9F4E-4E42-9170-441BB205E956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2" creationId="{12BEC4E3-2025-E842-AB73-9927D1D50D6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3" creationId="{947EC036-1054-874D-B987-C5654C818BD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4" creationId="{57CDF6BD-BB84-E048-8A11-FA2748342869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5" creationId="{778C69DF-865A-3947-9042-6043B113EDA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6" creationId="{711314E4-A566-274E-B65F-739129B83F9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7" creationId="{7A89A5F8-48FC-0948-B63E-43C11D62C4C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8" creationId="{833D4E15-D767-F34E-B1E8-90D4497C14F8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79" creationId="{CC45000A-829B-8147-8041-231C11736E3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0" creationId="{213ABE4A-B75E-9D4A-B119-E74979D40CEC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1" creationId="{B98DF7AF-6DA6-A34C-99C3-F9C047FF3D83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2" creationId="{B91A3212-F5E4-5D46-BD4F-253159D19B1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3" creationId="{6DFF4819-D9DC-2B40-9A0D-79D259C7E23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4" creationId="{55E64B6D-8138-4B49-A9C3-3FDA949C4EAD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5" creationId="{6B2B7C78-B29A-F744-9B6B-EA7C48570C7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6" creationId="{E7442153-14BD-8646-9143-3C0E94E4157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7" creationId="{CE809C6F-3D2A-6448-9CC5-02D89A0A0625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8" creationId="{14AEBAA3-B807-F346-8C76-CB8F53C684E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89" creationId="{BA717545-6420-5C4F-9E05-887E15A10F1B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0" creationId="{0271D6D7-24B5-7146-8EBD-C3F5AD98C45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1" creationId="{8FBB80D8-B47A-BA4C-9ACE-0C70698B615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2" creationId="{49C18CDC-4C25-8749-AA0E-F4B570F42867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3" creationId="{DF24C32D-595F-E74C-B1FE-2EA584E9EDC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4" creationId="{DF2F9F87-6D70-8B43-B4B7-38AA67DF1082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5" creationId="{B1207553-BEDB-F348-A345-FEF36DC3D720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6" creationId="{B78BE4DC-23CC-F642-AF70-65897E0A7BE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7" creationId="{D93F0D01-4F46-344A-803A-18BB9B356907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8" creationId="{6A01B034-69FF-6140-89F3-4280BDB4E8D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99" creationId="{03757256-538E-B64F-8B18-A131D87B3E74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0" creationId="{CEB449F8-A790-174E-854D-EBBA6762F1FF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1" creationId="{12946499-D916-9D4D-B9D6-48244394C93A}"/>
          </ac:spMkLst>
        </pc:spChg>
        <pc:spChg chg="mod">
          <ac:chgData name="Kulinich Bohdan" userId="48e65c9f34e137d0" providerId="LiveId" clId="{BB640E60-6B98-6C4B-9DDB-15CEAD3AC731}" dt="2022-01-22T20:46:46.695" v="7840"/>
          <ac:spMkLst>
            <pc:docMk/>
            <pc:sldMk cId="2695145018" sldId="693"/>
            <ac:spMk id="104" creationId="{B9F17BDC-F5F3-7945-80C8-3073755D9F69}"/>
          </ac:spMkLst>
        </pc:spChg>
        <pc:grpChg chg="mod">
          <ac:chgData name="Kulinich Bohdan" userId="48e65c9f34e137d0" providerId="LiveId" clId="{BB640E60-6B98-6C4B-9DDB-15CEAD3AC731}" dt="2022-01-22T20:47:36.775" v="7852" actId="166"/>
          <ac:grpSpMkLst>
            <pc:docMk/>
            <pc:sldMk cId="2695145018" sldId="693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20:46:52.159" v="7841" actId="167"/>
          <ac:grpSpMkLst>
            <pc:docMk/>
            <pc:sldMk cId="2695145018" sldId="693"/>
            <ac:grpSpMk id="15" creationId="{B014B57A-BDC5-B545-9D0E-75639D057E2E}"/>
          </ac:grpSpMkLst>
        </pc:grpChg>
        <pc:picChg chg="mod">
          <ac:chgData name="Kulinich Bohdan" userId="48e65c9f34e137d0" providerId="LiveId" clId="{BB640E60-6B98-6C4B-9DDB-15CEAD3AC731}" dt="2022-01-22T20:47:36.775" v="7852" actId="166"/>
          <ac:picMkLst>
            <pc:docMk/>
            <pc:sldMk cId="2695145018" sldId="693"/>
            <ac:picMk id="5" creationId="{524138EE-281B-4901-B6AB-6050313E102D}"/>
          </ac:picMkLst>
        </pc:picChg>
        <pc:picChg chg="mod">
          <ac:chgData name="Kulinich Bohdan" userId="48e65c9f34e137d0" providerId="LiveId" clId="{BB640E60-6B98-6C4B-9DDB-15CEAD3AC731}" dt="2022-01-22T20:46:46.695" v="7840"/>
          <ac:picMkLst>
            <pc:docMk/>
            <pc:sldMk cId="2695145018" sldId="693"/>
            <ac:picMk id="19" creationId="{3DEA0C53-CAA9-B84D-8D45-8B13E154F718}"/>
          </ac:picMkLst>
        </pc:pic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0" creationId="{9A74F085-EAB7-1E48-9821-F9AB18B2143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1" creationId="{03AAFB1C-4A67-5141-B511-EB7553E44A0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29" creationId="{AB68943A-CE46-D943-BB27-B3F643E5CCB2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0" creationId="{E3C620CA-D17B-4844-92ED-D2926221ACA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1" creationId="{C259D7F1-D827-DA4D-88E2-90FFBE90EBA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2" creationId="{AB8DC489-DC24-7645-9C5C-198BA1009BDD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3" creationId="{B7B6BB50-2037-174C-B633-AA398C3A6B6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4" creationId="{BD97A41D-26E3-534F-A78F-2C5CDFCA4B9F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5" creationId="{E4E4870E-1D4A-6543-B2AC-F9C4FB52C65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6" creationId="{0B8E2B74-5335-9A46-AA14-8DA5DE620FD3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7" creationId="{F7B65782-294D-914D-826B-60D36B036E37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8" creationId="{74746FC3-939A-1C46-AE73-63B592B1CCD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39" creationId="{0307D1E5-A67B-3546-846A-0810FC2F78B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0" creationId="{232A8F3B-7F79-A74F-919F-AE0F1B269F4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1" creationId="{E318F97D-B84E-B34E-BF97-3C7A2F70B13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2" creationId="{1B9B960F-A17E-744D-9CA7-822161297A8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3" creationId="{78C5EFAF-EE67-4A4E-995D-8AC6C57B37C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4" creationId="{9A18F4AA-06CC-B547-AA21-90CE2A84983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5" creationId="{4AECAAB4-F4CB-6642-90F5-00A1D5C1FF5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6" creationId="{4D600BE2-420B-884F-B29F-5D54ACD6DA2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7" creationId="{312FB462-9BEA-544C-B6BE-5AF41A6FB27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8" creationId="{80CA24E3-0CB1-294C-9C1A-0EE6C0E1F16E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49" creationId="{4961375C-BE91-E245-8D09-CF22541F47E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0" creationId="{94CF4E00-7542-C044-B73D-2D6C9C21B235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1" creationId="{612651CB-2E57-CC4A-BE4B-EA2B892F2C7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2" creationId="{14E8F80A-4377-D64C-81E7-C11E99C1950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3" creationId="{32B1AEBD-680E-2F41-A1FA-6F78124FE26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4" creationId="{E5EACEFD-2C45-4947-9700-72AF91DB3E1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5" creationId="{45849194-4DDD-1446-ABF6-A73287E9857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6" creationId="{717D2C7A-72A3-3A4B-8019-4BDCD61127C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7" creationId="{A50E40D5-D3C7-6943-8E9E-241DA1718620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8" creationId="{CD94948E-C214-EE47-8BF7-85AB45725458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59" creationId="{66F8CEC8-C113-854A-877E-83A545D90646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0" creationId="{617C88F6-B77A-5149-99E0-A93D61BB47D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1" creationId="{AE6C8543-FB61-7940-94BE-B1B1AC6F98AB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2" creationId="{F456EEB5-E287-A14A-8DD9-91AA989A2B2A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3" creationId="{08993FE0-284C-9849-BD3D-C8CAAA813811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4" creationId="{5F4041CA-9FE9-FF44-9184-59827072FFF7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5" creationId="{07358C69-7610-1F4D-B2EC-B23225B17432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66" creationId="{F57D9696-BC09-0C41-8D37-B165E489B894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102" creationId="{575BCB1A-86EE-AE4E-BEF0-EA8CB6E38E0C}"/>
          </ac:cxnSpMkLst>
        </pc:cxnChg>
        <pc:cxnChg chg="mod">
          <ac:chgData name="Kulinich Bohdan" userId="48e65c9f34e137d0" providerId="LiveId" clId="{BB640E60-6B98-6C4B-9DDB-15CEAD3AC731}" dt="2022-01-22T20:46:46.695" v="7840"/>
          <ac:cxnSpMkLst>
            <pc:docMk/>
            <pc:sldMk cId="2695145018" sldId="693"/>
            <ac:cxnSpMk id="103" creationId="{6236DE29-3170-D24D-B03A-5E0939AA3F1D}"/>
          </ac:cxnSpMkLst>
        </pc:cxnChg>
      </pc:sldChg>
      <pc:sldChg chg="addSp delSp modSp add mod addAnim delAnim modAnim">
        <pc:chgData name="Kulinich Bohdan" userId="48e65c9f34e137d0" providerId="LiveId" clId="{BB640E60-6B98-6C4B-9DDB-15CEAD3AC731}" dt="2022-01-22T20:49:47.023" v="7869" actId="14429"/>
        <pc:sldMkLst>
          <pc:docMk/>
          <pc:sldMk cId="4253355697" sldId="694"/>
        </pc:sldMkLst>
        <pc:spChg chg="add del mod">
          <ac:chgData name="Kulinich Bohdan" userId="48e65c9f34e137d0" providerId="LiveId" clId="{BB640E60-6B98-6C4B-9DDB-15CEAD3AC731}" dt="2022-01-22T20:49:12.156" v="7864" actId="166"/>
          <ac:spMkLst>
            <pc:docMk/>
            <pc:sldMk cId="4253355697" sldId="694"/>
            <ac:spMk id="6" creationId="{4CD1B612-D16C-4F70-8335-78480BFE8EC8}"/>
          </ac:spMkLst>
        </pc:spChg>
        <pc:spChg chg="mod">
          <ac:chgData name="Kulinich Bohdan" userId="48e65c9f34e137d0" providerId="LiveId" clId="{BB640E60-6B98-6C4B-9DDB-15CEAD3AC731}" dt="2022-01-22T20:49:12.156" v="7864" actId="166"/>
          <ac:spMkLst>
            <pc:docMk/>
            <pc:sldMk cId="4253355697" sldId="694"/>
            <ac:spMk id="12" creationId="{97485A41-1798-4E95-BC09-FD81F2E9BF9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2" creationId="{B35ECE08-ADC3-7B4D-9DD3-111AB53379D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3" creationId="{AFC17CC2-CD27-3847-A14E-E261D005043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4" creationId="{18545F21-919A-174D-B48D-9F61AD7DA100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25" creationId="{46ACA762-9843-A244-A409-5704E5A0BC3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4" creationId="{BE1DAE24-6B20-4747-9141-24178B98B89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5" creationId="{0817753E-528B-D740-8F17-FC824D5C8A72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6" creationId="{6C51982D-1173-F640-AA73-CC2445EAE6F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7" creationId="{813D8522-61B4-FF4F-A250-E2BFA15D71E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8" creationId="{52D0E367-0EDC-A04F-A4FF-405082B3E1D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69" creationId="{C4DB5D6B-9D1B-2045-BC72-116A46285D3F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0" creationId="{4B01C490-1304-464C-B7E5-C1ED3E174B3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1" creationId="{5938768C-35CD-1049-84E2-FAAAF15AF21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2" creationId="{EF60C400-1342-C44E-A34C-ADF315597D09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3" creationId="{4DD46BBA-D7B0-F94A-AEB4-231195A26AE1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4" creationId="{8D402934-9DB9-654E-86A8-63B5A6689AD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5" creationId="{BF4335E0-907C-F340-9799-D88320884E7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6" creationId="{B2834595-55E2-3741-A372-FA1652AFD0E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7" creationId="{6F01B789-DA1F-5047-9FE3-A2C3D65E7E7B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8" creationId="{C6F7A5F2-0A6E-D54F-B9DE-A096C9D48D64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79" creationId="{501D105D-E6C6-A64C-A93B-6CE30B8D3D9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0" creationId="{13241374-2319-F146-B6F2-B4AD26E6C0E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1" creationId="{AC2E2C13-982D-9C4B-A4E7-AD83D6E9D4E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2" creationId="{EFEBD9F4-DE01-C846-BF33-F5201D829F88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3" creationId="{C7320D14-DAB8-0341-AE53-B25810558FB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4" creationId="{105F9F5F-286E-104C-BA02-A224AFAEF78A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5" creationId="{DC21B34B-7A8E-4F44-8B68-A57AB69283C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6" creationId="{9C2F59FE-3BF8-F34B-816A-AD7ED9F99D50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7" creationId="{8EC41965-A2A5-B645-9AB8-2BE36DB4C6EC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8" creationId="{5E79F985-9D49-8D43-82BC-373626E43D3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89" creationId="{7117DD1B-1654-8A4A-9644-C73A80D8E3C5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0" creationId="{9A538607-0B2D-5A44-9EAF-39803705A50D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1" creationId="{4ABFFAFD-30AB-8C4F-A10F-593DD0A74FF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2" creationId="{357D3714-0274-3149-A4AB-122EB0D51D6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3" creationId="{72DF14C2-4ABB-A34E-9E80-96622DD8C299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4" creationId="{CAD13984-C04B-4F49-A57D-01F8CDB88EDF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5" creationId="{922B8E43-9CCF-0145-A836-BEAB6ADF343E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6" creationId="{726FA5ED-6CDF-4641-8ED8-C57FCD77FF13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7" creationId="{C866468D-ECA7-2E4E-BEC1-C085292C4D4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98" creationId="{DD96220A-0B1D-C745-922C-1BD5992C6AE7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1" creationId="{238AB3CC-0E30-4A4B-8118-71E4525F22ED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2" creationId="{E074DB01-2B47-F34C-9705-B2002382F676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3" creationId="{88338020-835A-6742-8724-ABCB4CC1D571}"/>
          </ac:spMkLst>
        </pc:spChg>
        <pc:spChg chg="mod">
          <ac:chgData name="Kulinich Bohdan" userId="48e65c9f34e137d0" providerId="LiveId" clId="{BB640E60-6B98-6C4B-9DDB-15CEAD3AC731}" dt="2022-01-22T20:48:45.773" v="7859"/>
          <ac:spMkLst>
            <pc:docMk/>
            <pc:sldMk cId="4253355697" sldId="694"/>
            <ac:spMk id="104" creationId="{1F2F7C2D-6214-894E-A6DE-6478A6B76D4D}"/>
          </ac:spMkLst>
        </pc:spChg>
        <pc:spChg chg="add mod modVis">
          <ac:chgData name="Kulinich Bohdan" userId="48e65c9f34e137d0" providerId="LiveId" clId="{BB640E60-6B98-6C4B-9DDB-15CEAD3AC731}" dt="2022-01-22T20:49:47.023" v="7869" actId="14429"/>
          <ac:spMkLst>
            <pc:docMk/>
            <pc:sldMk cId="4253355697" sldId="694"/>
            <ac:spMk id="105" creationId="{7F85908C-C846-4A4B-90B6-674187D4336B}"/>
          </ac:spMkLst>
        </pc:spChg>
        <pc:grpChg chg="mod">
          <ac:chgData name="Kulinich Bohdan" userId="48e65c9f34e137d0" providerId="LiveId" clId="{BB640E60-6B98-6C4B-9DDB-15CEAD3AC731}" dt="2022-01-22T20:49:12.156" v="7864" actId="166"/>
          <ac:grpSpMkLst>
            <pc:docMk/>
            <pc:sldMk cId="4253355697" sldId="694"/>
            <ac:grpSpMk id="4" creationId="{F031B22B-F0AC-47B8-BCB2-56FABAE416CF}"/>
          </ac:grpSpMkLst>
        </pc:grpChg>
        <pc:grpChg chg="add mod">
          <ac:chgData name="Kulinich Bohdan" userId="48e65c9f34e137d0" providerId="LiveId" clId="{BB640E60-6B98-6C4B-9DDB-15CEAD3AC731}" dt="2022-01-22T20:48:51.322" v="7860" actId="167"/>
          <ac:grpSpMkLst>
            <pc:docMk/>
            <pc:sldMk cId="4253355697" sldId="694"/>
            <ac:grpSpMk id="15" creationId="{A21DBB21-9B69-C848-9247-4EC92657D38A}"/>
          </ac:grpSpMkLst>
        </pc:grpChg>
        <pc:grpChg chg="mod">
          <ac:chgData name="Kulinich Bohdan" userId="48e65c9f34e137d0" providerId="LiveId" clId="{BB640E60-6B98-6C4B-9DDB-15CEAD3AC731}" dt="2022-01-22T20:48:45.773" v="7859"/>
          <ac:grpSpMkLst>
            <pc:docMk/>
            <pc:sldMk cId="4253355697" sldId="694"/>
            <ac:grpSpMk id="99" creationId="{1F9F5CE4-0220-894D-87AB-80CCEE8A2595}"/>
          </ac:grpSpMkLst>
        </pc:grpChg>
        <pc:grpChg chg="mod">
          <ac:chgData name="Kulinich Bohdan" userId="48e65c9f34e137d0" providerId="LiveId" clId="{BB640E60-6B98-6C4B-9DDB-15CEAD3AC731}" dt="2022-01-22T20:48:45.773" v="7859"/>
          <ac:grpSpMkLst>
            <pc:docMk/>
            <pc:sldMk cId="4253355697" sldId="694"/>
            <ac:grpSpMk id="100" creationId="{50B791A7-4EFF-AB4B-A016-610244A75C06}"/>
          </ac:grpSpMkLst>
        </pc:grpChg>
        <pc:picChg chg="mod">
          <ac:chgData name="Kulinich Bohdan" userId="48e65c9f34e137d0" providerId="LiveId" clId="{BB640E60-6B98-6C4B-9DDB-15CEAD3AC731}" dt="2022-01-22T20:49:12.156" v="7864" actId="166"/>
          <ac:picMkLst>
            <pc:docMk/>
            <pc:sldMk cId="4253355697" sldId="694"/>
            <ac:picMk id="5" creationId="{524138EE-281B-4901-B6AB-6050313E102D}"/>
          </ac:picMkLst>
        </pc:picChg>
        <pc:picChg chg="mod">
          <ac:chgData name="Kulinich Bohdan" userId="48e65c9f34e137d0" providerId="LiveId" clId="{BB640E60-6B98-6C4B-9DDB-15CEAD3AC731}" dt="2022-01-22T20:48:45.773" v="7859"/>
          <ac:picMkLst>
            <pc:docMk/>
            <pc:sldMk cId="4253355697" sldId="694"/>
            <ac:picMk id="19" creationId="{D171ED97-E239-4948-837A-649B5390F1DD}"/>
          </ac:picMkLst>
        </pc:pic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0" creationId="{153EDBAC-4295-4A49-9061-9867B03B533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1" creationId="{FD074861-0072-C94B-B239-E1C7E82476BF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6" creationId="{14B78F9E-8784-1A4D-A411-E6CE30EFC1AF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7" creationId="{01997EB0-2EB2-A940-B0FE-106862ECD62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8" creationId="{EEE8A28A-1AA3-DE42-BEAE-EAAEF9D5477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29" creationId="{98B9DB62-FD7D-7144-8AFD-747579ED0BE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0" creationId="{54ED240B-05F2-624F-99A9-E16E7EC1A67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1" creationId="{ACFEDFAC-0D7A-814A-9CF1-8C9994FE7539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2" creationId="{EEF82C63-2907-6143-84D0-C74869429325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3" creationId="{EE9C7655-00A1-6B4F-BA09-819902A15EC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4" creationId="{D362B8E5-0B21-A243-9967-4C9E5A5DE4E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5" creationId="{1E5E76A7-FD96-7544-9B0B-7F90BF4D7FE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6" creationId="{1754FA9D-B9F4-C641-9158-69D7BB955F0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7" creationId="{1A4108E8-856A-0F4B-84F9-E3AA5B1D8E69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8" creationId="{86D5CF56-A9CB-EC45-BDB9-B3E13F5643A1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39" creationId="{503E383B-BA7C-C346-8990-AB454B3F190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0" creationId="{C68B3592-48F0-A543-9238-ED0AFB5C5BF5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1" creationId="{92793ECE-EB27-584B-AED6-B3CC524BFBC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2" creationId="{3EFF634F-1D28-A342-AA53-154183872B4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3" creationId="{14067570-6B30-1540-A053-5BAC1479197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4" creationId="{20C3B42C-F3ED-A248-82C6-3B848E38204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5" creationId="{68A77E05-BA77-ED41-B9D9-74C614DA4E9A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6" creationId="{7044D7C5-880B-594D-BE5A-AC51881D1D1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7" creationId="{97BD7590-1412-DA44-981F-8AA830E51D0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8" creationId="{D3621449-BBC1-854F-BB6F-727E89955901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49" creationId="{8A0E147C-E249-164F-8B40-8B01D153CB0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0" creationId="{6B6154D3-D2ED-7545-A1B9-039A808597FE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1" creationId="{D4E352EB-D75C-D041-8B01-3E1F7437D584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2" creationId="{EB666A74-5D6F-7C49-A741-EDC6BE46635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3" creationId="{5B24ADAD-9A0B-2244-AE9A-B3046146DC0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4" creationId="{22C5B7C9-1B68-D84D-BAE0-CA45AED4FEA8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5" creationId="{A1A3F82F-5545-CE40-83A1-BF36ABF447DC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6" creationId="{C1901CE4-91A0-A141-97B3-18BF0137DF10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7" creationId="{CE75E3D6-6F46-F14F-8D6F-86C1B3D58947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8" creationId="{C538F7F6-7761-0142-A62A-351998E16E7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59" creationId="{C6B93692-62A1-C242-8B40-041CED63FE32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0" creationId="{1A100685-9B78-1D46-B2BA-9321A3039F33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1" creationId="{C4F0FF04-8B6B-344C-A7E5-CFA67882322E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2" creationId="{8115E0CD-4A19-744D-B1D0-9632EF0D47DD}"/>
          </ac:cxnSpMkLst>
        </pc:cxnChg>
        <pc:cxnChg chg="mod">
          <ac:chgData name="Kulinich Bohdan" userId="48e65c9f34e137d0" providerId="LiveId" clId="{BB640E60-6B98-6C4B-9DDB-15CEAD3AC731}" dt="2022-01-22T20:48:45.773" v="7859"/>
          <ac:cxnSpMkLst>
            <pc:docMk/>
            <pc:sldMk cId="4253355697" sldId="694"/>
            <ac:cxnSpMk id="63" creationId="{7798A270-F706-D04F-BBEF-F4A53C6E56B2}"/>
          </ac:cxnSpMkLst>
        </pc:cxnChg>
      </pc:sldChg>
      <pc:sldChg chg="addSp delSp modSp add del mod modAnim">
        <pc:chgData name="Kulinich Bohdan" userId="48e65c9f34e137d0" providerId="LiveId" clId="{BB640E60-6B98-6C4B-9DDB-15CEAD3AC731}" dt="2022-01-22T20:50:01.710" v="7870" actId="2696"/>
        <pc:sldMkLst>
          <pc:docMk/>
          <pc:sldMk cId="773394896" sldId="695"/>
        </pc:sldMkLst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19" creationId="{EB6F7B9A-6E5E-A34C-AA60-4D20BE3B5F1F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0" creationId="{4100BDD3-FBE6-AA44-821B-041F1E13D274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1" creationId="{17C14D30-1F8E-944F-B3E5-435F57B72B3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22" creationId="{6D9DCF66-0C5A-2F48-AA36-69CB52DA95B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2" creationId="{AEB2F73F-27A1-D042-85FD-FC61F5AFA7C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3" creationId="{B0BA13DA-DF08-AD41-A599-337EE21B3E2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4" creationId="{72E8D4D1-072A-4E43-BB89-1A03F135AD9C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5" creationId="{9C11E409-BB15-BE45-9CD4-D6402FE285D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6" creationId="{0C8400CA-07CD-E84C-A9EC-4C0087D7D4D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7" creationId="{FEC8B371-80B7-C844-84CF-E52132C3A8B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8" creationId="{0275950D-C339-4241-A5E3-6D8693F2CB8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69" creationId="{D10104C2-433A-B14F-B17A-410B26460974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0" creationId="{AD2ED5F9-6177-2F4B-BF50-80F824F2D58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2" creationId="{21C2F038-C3D8-2143-8F33-91032A79F12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3" creationId="{50E2A76E-41E4-2F49-8AC5-E9B431A07F6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4" creationId="{A98E7250-F049-4443-AADB-2BC4403270F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5" creationId="{631DF0DD-BBBB-EB4B-9EED-5361F1B4B22E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6" creationId="{F42544E0-9626-1A47-ADE8-52EC8836E507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7" creationId="{C16026AD-F407-9349-8308-17429092069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8" creationId="{636F3D1C-948A-3B44-BE04-92CA7E47D646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79" creationId="{2B59822C-BCB0-384F-A1CC-5849DB5D6C68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0" creationId="{E58B6288-01D6-0F47-9A56-829A501A9D9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1" creationId="{B06E4569-A16A-B14A-98FA-501B8F79E22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2" creationId="{C2C6165A-1BED-A741-A8DD-D88389E0C3E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3" creationId="{F673D049-ECCB-0947-BE26-D18AFBC8A13A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4" creationId="{D1C2032C-18F1-AE4D-BA24-95955621829D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5" creationId="{5A38ECB3-EE7F-6047-8678-86246D1F8ED6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6" creationId="{D47FD0F3-3915-0841-AAA3-A1B1055D97FE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7" creationId="{98E17BC2-6833-4740-A908-18E54B19B830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8" creationId="{FE03B3CE-9538-C345-9870-323B92003C9B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89" creationId="{8D413399-F015-6049-8A37-88DDF07476C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0" creationId="{08CCF545-BD82-914D-B838-39301046CAC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1" creationId="{85605A31-D8CC-3947-A7F6-B9ED7389A0A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2" creationId="{8763E532-D2CA-7E49-8366-AA5346213F41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3" creationId="{42CF2C26-6844-AC45-9295-B4B6A3CC1C7F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4" creationId="{9B9732F3-7530-C848-A16C-29E81E7D7525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5" creationId="{B6FD39A9-A7BE-5A45-B503-F92D6D3702D3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6" creationId="{76B47AAB-7FAF-9246-B5EB-BD1783241259}"/>
          </ac:spMkLst>
        </pc:spChg>
        <pc:spChg chg="mod">
          <ac:chgData name="Kulinich Bohdan" userId="48e65c9f34e137d0" providerId="LiveId" clId="{BB640E60-6B98-6C4B-9DDB-15CEAD3AC731}" dt="2022-01-22T20:48:43.080" v="7858" actId="164"/>
          <ac:spMkLst>
            <pc:docMk/>
            <pc:sldMk cId="773394896" sldId="695"/>
            <ac:spMk id="97" creationId="{1FFC0FD5-C922-6441-9E4B-3DA41186FF7E}"/>
          </ac:spMkLst>
        </pc:spChg>
        <pc:spChg chg="mod">
          <ac:chgData name="Kulinich Bohdan" userId="48e65c9f34e137d0" providerId="LiveId" clId="{BB640E60-6B98-6C4B-9DDB-15CEAD3AC731}" dt="2022-01-22T19:40:31.068" v="7707"/>
          <ac:spMkLst>
            <pc:docMk/>
            <pc:sldMk cId="773394896" sldId="695"/>
            <ac:spMk id="99" creationId="{9EFCE321-1678-F146-8410-D2119A9EBBCE}"/>
          </ac:spMkLst>
        </pc:spChg>
        <pc:spChg chg="mod">
          <ac:chgData name="Kulinich Bohdan" userId="48e65c9f34e137d0" providerId="LiveId" clId="{BB640E60-6B98-6C4B-9DDB-15CEAD3AC731}" dt="2022-01-22T19:40:31.068" v="7707"/>
          <ac:spMkLst>
            <pc:docMk/>
            <pc:sldMk cId="773394896" sldId="695"/>
            <ac:spMk id="101" creationId="{BAA9C3F7-1207-534C-9617-3646EE8D60C0}"/>
          </ac:spMkLst>
        </pc:spChg>
        <pc:spChg chg="mod">
          <ac:chgData name="Kulinich Bohdan" userId="48e65c9f34e137d0" providerId="LiveId" clId="{BB640E60-6B98-6C4B-9DDB-15CEAD3AC731}" dt="2022-01-22T19:40:56.454" v="7736"/>
          <ac:spMkLst>
            <pc:docMk/>
            <pc:sldMk cId="773394896" sldId="695"/>
            <ac:spMk id="104" creationId="{1C4EAAED-4B3F-DE49-9E28-1E91482F9A07}"/>
          </ac:spMkLst>
        </pc:spChg>
        <pc:spChg chg="mod">
          <ac:chgData name="Kulinich Bohdan" userId="48e65c9f34e137d0" providerId="LiveId" clId="{BB640E60-6B98-6C4B-9DDB-15CEAD3AC731}" dt="2022-01-22T19:40:56.454" v="7736"/>
          <ac:spMkLst>
            <pc:docMk/>
            <pc:sldMk cId="773394896" sldId="695"/>
            <ac:spMk id="105" creationId="{2BE916BB-7354-D84E-A261-63A18CFF4AB8}"/>
          </ac:spMkLst>
        </pc:s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2" creationId="{A3451FF9-AD33-B640-851B-2D499AFA78A8}"/>
          </ac:grpSpMkLst>
        </pc:gr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98" creationId="{A02160FD-4B85-6247-BB22-371B142FA9E3}"/>
          </ac:grpSpMkLst>
        </pc:grpChg>
        <pc:grpChg chg="add mod">
          <ac:chgData name="Kulinich Bohdan" userId="48e65c9f34e137d0" providerId="LiveId" clId="{BB640E60-6B98-6C4B-9DDB-15CEAD3AC731}" dt="2022-01-22T20:48:43.080" v="7858" actId="164"/>
          <ac:grpSpMkLst>
            <pc:docMk/>
            <pc:sldMk cId="773394896" sldId="695"/>
            <ac:grpSpMk id="103" creationId="{B1BDDCFC-5728-3F43-A1F4-F99A49160932}"/>
          </ac:grpSpMkLst>
        </pc:grpChg>
        <pc:picChg chg="mod">
          <ac:chgData name="Kulinich Bohdan" userId="48e65c9f34e137d0" providerId="LiveId" clId="{BB640E60-6B98-6C4B-9DDB-15CEAD3AC731}" dt="2022-01-22T20:48:43.080" v="7858" actId="164"/>
          <ac:picMkLst>
            <pc:docMk/>
            <pc:sldMk cId="773394896" sldId="695"/>
            <ac:picMk id="4" creationId="{95530568-5CDF-0148-91CB-75D63D0B3900}"/>
          </ac:picMkLst>
        </pc:pic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" creationId="{F701C2B2-E985-2D4D-A9B4-DB9DFDD77C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" creationId="{BC9FA851-A5CC-4F4F-B846-5622049560C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3" creationId="{EEEC1A75-87C2-6C49-A09D-E81B8B01F12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4" creationId="{1C37A0DD-1BB7-4D4D-9DFF-897706DBE7C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5" creationId="{46E48592-783D-594F-BE3A-D62D8445E110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6" creationId="{EDD206AB-98DC-364E-A78D-1E075DD6984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7" creationId="{68C70A8C-2EDB-F44C-AD71-CE235963D3C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8" creationId="{B3584384-8129-7B43-8B76-B0717FB94C35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29" creationId="{77314252-27A6-0144-AD67-53B4804A81B4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0" creationId="{DAF34C33-7A2A-DE41-95BE-FF1173F6D886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1" creationId="{7614B00D-55DD-A24C-A329-2517A538F51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2" creationId="{45422BA1-6FE9-FF43-ADB4-FF5AF42807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3" creationId="{202C0893-100B-6C45-8589-5317ECAFC03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4" creationId="{C91A8190-684B-E345-B515-421D2F6730E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5" creationId="{7DC94AD9-E210-DF44-8B11-82BC6E04AED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6" creationId="{E18433D2-B9DF-C846-8ACF-D43737BED8A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7" creationId="{FFE7D383-3E40-5949-8385-5506A0C0B74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8" creationId="{2CA6C6CB-8EE1-1345-B102-944C8D9BBF7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39" creationId="{E8282163-EEC3-B744-B487-1B8C9220B80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0" creationId="{EFA7CFB3-A926-FD41-BC05-81A85458B1F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1" creationId="{0DFDE987-6ADE-5A40-93BE-0D44B8B4F1F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3" creationId="{972D46F7-54C4-DA44-9AA8-C0E674D878B2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4" creationId="{FF4E2A02-09C6-B745-AE85-5D90FA7A78F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5" creationId="{20797FBF-79E3-3B47-BF45-8EF1E5B8296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6" creationId="{7A8663F7-CCD3-EE41-8E9D-D2E3E27ABB38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7" creationId="{626F9829-7C61-DD4F-B94C-D03ABE595AC3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8" creationId="{93F2F00C-068D-0C49-9450-3D5B1B48A29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49" creationId="{3B932CC6-6FAE-B348-BEBE-513A7DE6F55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0" creationId="{A218C12D-CF52-C943-8919-68FD86226B5D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1" creationId="{C7A2E8CD-BB27-194F-92D4-A8625D0DD7E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2" creationId="{D8B19F2B-FDBD-3F44-8BB7-5F315AB4A68B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3" creationId="{6D45845F-765A-0248-A7E6-095947F41DB6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4" creationId="{E20C692F-EEA5-D741-8A22-4D1B28C522DC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5" creationId="{95BD6CB2-74CF-904D-B47F-693F8EB3E1DE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6" creationId="{9419F502-443A-F14C-8A5D-8405211F1F91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7" creationId="{C5C82DEB-5D38-8B45-8D55-40EBE4A3D1C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8" creationId="{BA5653F3-9E3E-3842-97DA-FDB598AC494F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59" creationId="{2FE6FFC9-39B2-0E4E-AC5F-52907D4088AE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0" creationId="{BFDF76EA-57D4-354C-8892-320A4BBB85A7}"/>
          </ac:cxnSpMkLst>
        </pc:cxnChg>
        <pc:cxnChg chg="mod">
          <ac:chgData name="Kulinich Bohdan" userId="48e65c9f34e137d0" providerId="LiveId" clId="{BB640E60-6B98-6C4B-9DDB-15CEAD3AC731}" dt="2022-01-22T20:48:43.080" v="7858" actId="164"/>
          <ac:cxnSpMkLst>
            <pc:docMk/>
            <pc:sldMk cId="773394896" sldId="695"/>
            <ac:cxnSpMk id="61" creationId="{5E72648C-0A74-6E45-9BF5-D6FDEC712DBE}"/>
          </ac:cxnSpMkLst>
        </pc:cxnChg>
        <pc:cxnChg chg="del">
          <ac:chgData name="Kulinich Bohdan" userId="48e65c9f34e137d0" providerId="LiveId" clId="{BB640E60-6B98-6C4B-9DDB-15CEAD3AC731}" dt="2022-01-22T19:38:43.020" v="7697" actId="478"/>
          <ac:cxnSpMkLst>
            <pc:docMk/>
            <pc:sldMk cId="773394896" sldId="695"/>
            <ac:cxnSpMk id="100" creationId="{83878509-8638-904B-86AE-E4D1BD52F1A8}"/>
          </ac:cxnSpMkLst>
        </pc:cxnChg>
        <pc:cxnChg chg="del">
          <ac:chgData name="Kulinich Bohdan" userId="48e65c9f34e137d0" providerId="LiveId" clId="{BB640E60-6B98-6C4B-9DDB-15CEAD3AC731}" dt="2022-01-22T19:38:42.587" v="7696" actId="478"/>
          <ac:cxnSpMkLst>
            <pc:docMk/>
            <pc:sldMk cId="773394896" sldId="695"/>
            <ac:cxnSpMk id="102" creationId="{16EB3FDD-EAF5-BE40-A8A4-05B5436BF404}"/>
          </ac:cxnSpMkLst>
        </pc:cxnChg>
      </pc:sldChg>
    </pc:docChg>
  </pc:docChgLst>
  <pc:docChgLst>
    <pc:chgData name="Kulinich Bohdan" userId="48e65c9f34e137d0" providerId="LiveId" clId="{615C2B4E-9D4C-44E7-961A-FDAF0B6E14B9}"/>
    <pc:docChg chg="undo custSel modSld">
      <pc:chgData name="Kulinich Bohdan" userId="48e65c9f34e137d0" providerId="LiveId" clId="{615C2B4E-9D4C-44E7-961A-FDAF0B6E14B9}" dt="2021-12-14T16:02:22.323" v="145"/>
      <pc:docMkLst>
        <pc:docMk/>
      </pc:docMkLst>
      <pc:sldChg chg="addSp delSp modSp mod modAnim">
        <pc:chgData name="Kulinich Bohdan" userId="48e65c9f34e137d0" providerId="LiveId" clId="{615C2B4E-9D4C-44E7-961A-FDAF0B6E14B9}" dt="2021-12-14T15:54:19.685" v="135"/>
        <pc:sldMkLst>
          <pc:docMk/>
          <pc:sldMk cId="1293970922" sldId="575"/>
        </pc:sldMkLst>
        <pc:spChg chg="add mod ord">
          <ac:chgData name="Kulinich Bohdan" userId="48e65c9f34e137d0" providerId="LiveId" clId="{615C2B4E-9D4C-44E7-961A-FDAF0B6E14B9}" dt="2021-12-14T15:52:34.908" v="117" actId="208"/>
          <ac:spMkLst>
            <pc:docMk/>
            <pc:sldMk cId="1293970922" sldId="575"/>
            <ac:spMk id="8" creationId="{A36CD022-A38F-4AAA-8E65-D47A32FED4A2}"/>
          </ac:spMkLst>
        </pc:spChg>
        <pc:spChg chg="add mod ord">
          <ac:chgData name="Kulinich Bohdan" userId="48e65c9f34e137d0" providerId="LiveId" clId="{615C2B4E-9D4C-44E7-961A-FDAF0B6E14B9}" dt="2021-12-14T15:52:34.908" v="117" actId="208"/>
          <ac:spMkLst>
            <pc:docMk/>
            <pc:sldMk cId="1293970922" sldId="575"/>
            <ac:spMk id="9" creationId="{FC9B8C15-85FF-431D-8F5A-26606D038C79}"/>
          </ac:spMkLst>
        </pc:spChg>
        <pc:spChg chg="mod">
          <ac:chgData name="Kulinich Bohdan" userId="48e65c9f34e137d0" providerId="LiveId" clId="{615C2B4E-9D4C-44E7-961A-FDAF0B6E14B9}" dt="2021-12-14T15:51:55.117" v="115" actId="207"/>
          <ac:spMkLst>
            <pc:docMk/>
            <pc:sldMk cId="1293970922" sldId="575"/>
            <ac:spMk id="18" creationId="{DAFA9FAA-C4B9-4DD1-A73A-8EC184529816}"/>
          </ac:spMkLst>
        </pc:spChg>
        <pc:spChg chg="mod">
          <ac:chgData name="Kulinich Bohdan" userId="48e65c9f34e137d0" providerId="LiveId" clId="{615C2B4E-9D4C-44E7-961A-FDAF0B6E14B9}" dt="2021-12-14T15:51:36.323" v="111" actId="692"/>
          <ac:spMkLst>
            <pc:docMk/>
            <pc:sldMk cId="1293970922" sldId="575"/>
            <ac:spMk id="19" creationId="{8582C0D1-4381-429B-BE67-C084786197B4}"/>
          </ac:spMkLst>
        </pc:spChg>
        <pc:grpChg chg="add mod">
          <ac:chgData name="Kulinich Bohdan" userId="48e65c9f34e137d0" providerId="LiveId" clId="{615C2B4E-9D4C-44E7-961A-FDAF0B6E14B9}" dt="2021-12-14T15:46:38.511" v="22" actId="164"/>
          <ac:grpSpMkLst>
            <pc:docMk/>
            <pc:sldMk cId="1293970922" sldId="575"/>
            <ac:grpSpMk id="13" creationId="{DF1160B2-0FA9-463A-B229-C42E8F92305B}"/>
          </ac:grpSpMkLst>
        </pc:grpChg>
        <pc:grpChg chg="add del mod">
          <ac:chgData name="Kulinich Bohdan" userId="48e65c9f34e137d0" providerId="LiveId" clId="{615C2B4E-9D4C-44E7-961A-FDAF0B6E14B9}" dt="2021-12-14T15:50:17.296" v="70" actId="478"/>
          <ac:grpSpMkLst>
            <pc:docMk/>
            <pc:sldMk cId="1293970922" sldId="575"/>
            <ac:grpSpMk id="16" creationId="{8C378924-3F08-4303-95FA-98D29723FCDA}"/>
          </ac:grpSpMkLst>
        </pc:grpChg>
        <pc:cxnChg chg="add mod">
          <ac:chgData name="Kulinich Bohdan" userId="48e65c9f34e137d0" providerId="LiveId" clId="{615C2B4E-9D4C-44E7-961A-FDAF0B6E14B9}" dt="2021-12-14T15:52:34.908" v="117" actId="208"/>
          <ac:cxnSpMkLst>
            <pc:docMk/>
            <pc:sldMk cId="1293970922" sldId="575"/>
            <ac:cxnSpMk id="10" creationId="{0BDE37BC-F00B-4F61-8EF0-A7EAED6BB11B}"/>
          </ac:cxnSpMkLst>
        </pc:cxnChg>
        <pc:cxnChg chg="add mod ord">
          <ac:chgData name="Kulinich Bohdan" userId="48e65c9f34e137d0" providerId="LiveId" clId="{615C2B4E-9D4C-44E7-961A-FDAF0B6E14B9}" dt="2021-12-14T15:52:39.014" v="118" actId="208"/>
          <ac:cxnSpMkLst>
            <pc:docMk/>
            <pc:sldMk cId="1293970922" sldId="575"/>
            <ac:cxnSpMk id="11" creationId="{7810A718-AA46-4725-BCE2-1684F9076858}"/>
          </ac:cxnSpMkLst>
        </pc:cxnChg>
        <pc:cxnChg chg="mod">
          <ac:chgData name="Kulinich Bohdan" userId="48e65c9f34e137d0" providerId="LiveId" clId="{615C2B4E-9D4C-44E7-961A-FDAF0B6E14B9}" dt="2021-12-14T15:51:46.016" v="113" actId="692"/>
          <ac:cxnSpMkLst>
            <pc:docMk/>
            <pc:sldMk cId="1293970922" sldId="575"/>
            <ac:cxnSpMk id="17" creationId="{FA19CA19-7ABD-4867-BF60-B78A73257270}"/>
          </ac:cxnSpMkLst>
        </pc:cxnChg>
      </pc:sldChg>
      <pc:sldChg chg="modSp mod">
        <pc:chgData name="Kulinich Bohdan" userId="48e65c9f34e137d0" providerId="LiveId" clId="{615C2B4E-9D4C-44E7-961A-FDAF0B6E14B9}" dt="2021-12-14T15:45:44.941" v="12" actId="1076"/>
        <pc:sldMkLst>
          <pc:docMk/>
          <pc:sldMk cId="1280089088" sldId="630"/>
        </pc:sldMkLst>
        <pc:grpChg chg="mod">
          <ac:chgData name="Kulinich Bohdan" userId="48e65c9f34e137d0" providerId="LiveId" clId="{615C2B4E-9D4C-44E7-961A-FDAF0B6E14B9}" dt="2021-12-14T15:45:44.941" v="12" actId="1076"/>
          <ac:grpSpMkLst>
            <pc:docMk/>
            <pc:sldMk cId="1280089088" sldId="630"/>
            <ac:grpSpMk id="39" creationId="{7F668A7C-4570-F740-9483-5F1C49E4B854}"/>
          </ac:grpSpMkLst>
        </pc:grpChg>
      </pc:sldChg>
      <pc:sldChg chg="modSp mod">
        <pc:chgData name="Kulinich Bohdan" userId="48e65c9f34e137d0" providerId="LiveId" clId="{615C2B4E-9D4C-44E7-961A-FDAF0B6E14B9}" dt="2021-12-14T15:52:31.062" v="116" actId="208"/>
        <pc:sldMkLst>
          <pc:docMk/>
          <pc:sldMk cId="3489509937" sldId="641"/>
        </pc:sldMkLst>
        <pc:cxnChg chg="mod">
          <ac:chgData name="Kulinich Bohdan" userId="48e65c9f34e137d0" providerId="LiveId" clId="{615C2B4E-9D4C-44E7-961A-FDAF0B6E14B9}" dt="2021-12-14T15:52:31.062" v="116" actId="208"/>
          <ac:cxnSpMkLst>
            <pc:docMk/>
            <pc:sldMk cId="3489509937" sldId="641"/>
            <ac:cxnSpMk id="182" creationId="{9D8383A7-5883-B848-8097-02A480C20E09}"/>
          </ac:cxnSpMkLst>
        </pc:cxnChg>
      </pc:sldChg>
      <pc:sldChg chg="modSp mod modAnim">
        <pc:chgData name="Kulinich Bohdan" userId="48e65c9f34e137d0" providerId="LiveId" clId="{615C2B4E-9D4C-44E7-961A-FDAF0B6E14B9}" dt="2021-12-14T16:02:22.323" v="145"/>
        <pc:sldMkLst>
          <pc:docMk/>
          <pc:sldMk cId="3827934540" sldId="642"/>
        </pc:sldMkLst>
        <pc:grpChg chg="ord">
          <ac:chgData name="Kulinich Bohdan" userId="48e65c9f34e137d0" providerId="LiveId" clId="{615C2B4E-9D4C-44E7-961A-FDAF0B6E14B9}" dt="2021-12-14T16:01:36.177" v="137" actId="167"/>
          <ac:grpSpMkLst>
            <pc:docMk/>
            <pc:sldMk cId="3827934540" sldId="642"/>
            <ac:grpSpMk id="20" creationId="{EFBE99A7-31D3-5340-903C-9A33AA2081AC}"/>
          </ac:grpSpMkLst>
        </pc:grpChg>
      </pc:sldChg>
    </pc:docChg>
  </pc:docChgLst>
  <pc:docChgLst>
    <pc:chgData name="Kulinich Bohdan" userId="48e65c9f34e137d0" providerId="LiveId" clId="{92AF9293-3BBF-4D37-B190-93FF22EFBE99}"/>
    <pc:docChg chg="custSel modSld">
      <pc:chgData name="Kulinich Bohdan" userId="48e65c9f34e137d0" providerId="LiveId" clId="{92AF9293-3BBF-4D37-B190-93FF22EFBE99}" dt="2021-07-14T04:17:36.184" v="50"/>
      <pc:docMkLst>
        <pc:docMk/>
      </pc:docMkLst>
      <pc:sldChg chg="addSp delSp modSp mod delAnim modAnim">
        <pc:chgData name="Kulinich Bohdan" userId="48e65c9f34e137d0" providerId="LiveId" clId="{92AF9293-3BBF-4D37-B190-93FF22EFBE99}" dt="2021-07-14T04:17:36.184" v="50"/>
        <pc:sldMkLst>
          <pc:docMk/>
          <pc:sldMk cId="892962582" sldId="432"/>
        </pc:sldMkLst>
        <pc:spChg chg="add mod">
          <ac:chgData name="Kulinich Bohdan" userId="48e65c9f34e137d0" providerId="LiveId" clId="{92AF9293-3BBF-4D37-B190-93FF22EFBE99}" dt="2021-07-14T04:17:18.929" v="47"/>
          <ac:spMkLst>
            <pc:docMk/>
            <pc:sldMk cId="892962582" sldId="432"/>
            <ac:spMk id="15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23.627" v="49"/>
          <ac:spMkLst>
            <pc:docMk/>
            <pc:sldMk cId="892962582" sldId="432"/>
            <ac:spMk id="16" creationId="{EFE2FCE7-7835-406A-99CA-70C9D5ADF9B6}"/>
          </ac:spMkLst>
        </pc:spChg>
        <pc:spChg chg="add mod">
          <ac:chgData name="Kulinich Bohdan" userId="48e65c9f34e137d0" providerId="LiveId" clId="{92AF9293-3BBF-4D37-B190-93FF22EFBE99}" dt="2021-07-14T04:17:36.184" v="50"/>
          <ac:spMkLst>
            <pc:docMk/>
            <pc:sldMk cId="892962582" sldId="432"/>
            <ac:spMk id="18" creationId="{DF5C7DAB-5812-4155-A1C9-81FD2B7E75D0}"/>
          </ac:spMkLst>
        </pc:spChg>
        <pc:spChg chg="del">
          <ac:chgData name="Kulinich Bohdan" userId="48e65c9f34e137d0" providerId="LiveId" clId="{92AF9293-3BBF-4D37-B190-93FF22EFBE99}" dt="2021-07-14T04:00:30.329" v="0" actId="478"/>
          <ac:spMkLst>
            <pc:docMk/>
            <pc:sldMk cId="892962582" sldId="432"/>
            <ac:spMk id="23" creationId="{EFE2FCE7-7835-406A-99CA-70C9D5ADF9B6}"/>
          </ac:spMkLst>
        </pc:spChg>
      </pc:sldChg>
      <pc:sldChg chg="modSp mod">
        <pc:chgData name="Kulinich Bohdan" userId="48e65c9f34e137d0" providerId="LiveId" clId="{92AF9293-3BBF-4D37-B190-93FF22EFBE99}" dt="2021-07-14T04:12:21.390" v="45" actId="1037"/>
        <pc:sldMkLst>
          <pc:docMk/>
          <pc:sldMk cId="799469282" sldId="465"/>
        </pc:sldMkLst>
        <pc:spChg chg="mod">
          <ac:chgData name="Kulinich Bohdan" userId="48e65c9f34e137d0" providerId="LiveId" clId="{92AF9293-3BBF-4D37-B190-93FF22EFBE99}" dt="2021-07-14T04:12:14.928" v="24" actId="14100"/>
          <ac:spMkLst>
            <pc:docMk/>
            <pc:sldMk cId="799469282" sldId="465"/>
            <ac:spMk id="49" creationId="{43CC3EFE-8AAA-4FEC-A271-1C08EA7323D3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0" creationId="{CC751A33-F222-41CF-AEF2-AC12D4A95A65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1" creationId="{0B903987-2369-4D1E-8768-8A2D461452D7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3" creationId="{24732D24-22BB-465E-8CD3-56947CF62364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4" creationId="{4745E4C6-9287-49BB-B48F-D6DEC79B7B91}"/>
          </ac:spMkLst>
        </pc:spChg>
        <pc:spChg chg="mod">
          <ac:chgData name="Kulinich Bohdan" userId="48e65c9f34e137d0" providerId="LiveId" clId="{92AF9293-3BBF-4D37-B190-93FF22EFBE99}" dt="2021-07-14T04:12:21.390" v="45" actId="1037"/>
          <ac:spMkLst>
            <pc:docMk/>
            <pc:sldMk cId="799469282" sldId="465"/>
            <ac:spMk id="55" creationId="{103EF304-B8A7-4B2A-A82F-5F34955224E7}"/>
          </ac:spMkLst>
        </pc:spChg>
        <pc:cxnChg chg="mod">
          <ac:chgData name="Kulinich Bohdan" userId="48e65c9f34e137d0" providerId="LiveId" clId="{92AF9293-3BBF-4D37-B190-93FF22EFBE99}" dt="2021-07-14T04:12:21.390" v="45" actId="1037"/>
          <ac:cxnSpMkLst>
            <pc:docMk/>
            <pc:sldMk cId="799469282" sldId="465"/>
            <ac:cxnSpMk id="3" creationId="{394245DE-09F0-447C-9AF1-B45E065593BD}"/>
          </ac:cxnSpMkLst>
        </pc:cxnChg>
      </pc:sldChg>
    </pc:docChg>
  </pc:docChgLst>
  <pc:docChgLst>
    <pc:chgData name="Kulinich Bohdan" userId="48e65c9f34e137d0" providerId="LiveId" clId="{BDDFCE8A-0F93-C345-9A68-795CC2250B94}"/>
    <pc:docChg chg="modSld">
      <pc:chgData name="Kulinich Bohdan" userId="48e65c9f34e137d0" providerId="LiveId" clId="{BDDFCE8A-0F93-C345-9A68-795CC2250B94}" dt="2023-04-15T20:02:00.010" v="40" actId="14429"/>
      <pc:docMkLst>
        <pc:docMk/>
      </pc:docMkLst>
      <pc:sldChg chg="modSp">
        <pc:chgData name="Kulinich Bohdan" userId="48e65c9f34e137d0" providerId="LiveId" clId="{BDDFCE8A-0F93-C345-9A68-795CC2250B94}" dt="2023-04-11T18:51:15.083" v="1" actId="20577"/>
        <pc:sldMkLst>
          <pc:docMk/>
          <pc:sldMk cId="817570505" sldId="718"/>
        </pc:sldMkLst>
        <pc:spChg chg="mod">
          <ac:chgData name="Kulinich Bohdan" userId="48e65c9f34e137d0" providerId="LiveId" clId="{BDDFCE8A-0F93-C345-9A68-795CC2250B94}" dt="2023-04-11T18:51:15.083" v="1" actId="20577"/>
          <ac:spMkLst>
            <pc:docMk/>
            <pc:sldMk cId="817570505" sldId="718"/>
            <ac:spMk id="6" creationId="{4CD1B612-D16C-4F70-8335-78480BFE8EC8}"/>
          </ac:spMkLst>
        </pc:spChg>
      </pc:sldChg>
      <pc:sldChg chg="modSp mod modAnim">
        <pc:chgData name="Kulinich Bohdan" userId="48e65c9f34e137d0" providerId="LiveId" clId="{BDDFCE8A-0F93-C345-9A68-795CC2250B94}" dt="2023-04-15T20:02:00.010" v="40" actId="14429"/>
        <pc:sldMkLst>
          <pc:docMk/>
          <pc:sldMk cId="3483731337" sldId="719"/>
        </pc:sldMkLst>
        <pc:spChg chg="mod modVis">
          <ac:chgData name="Kulinich Bohdan" userId="48e65c9f34e137d0" providerId="LiveId" clId="{BDDFCE8A-0F93-C345-9A68-795CC2250B94}" dt="2023-04-15T20:02:00.010" v="40" actId="14429"/>
          <ac:spMkLst>
            <pc:docMk/>
            <pc:sldMk cId="3483731337" sldId="719"/>
            <ac:spMk id="11" creationId="{F8098BFC-1F31-3245-9D67-7850EEB16E49}"/>
          </ac:spMkLst>
        </pc:spChg>
        <pc:spChg chg="mod modVis">
          <ac:chgData name="Kulinich Bohdan" userId="48e65c9f34e137d0" providerId="LiveId" clId="{BDDFCE8A-0F93-C345-9A68-795CC2250B94}" dt="2023-04-15T20:01:59.063" v="38" actId="14429"/>
          <ac:spMkLst>
            <pc:docMk/>
            <pc:sldMk cId="3483731337" sldId="719"/>
            <ac:spMk id="14" creationId="{77A5BBD8-5574-4F08-AF1D-324733C7635A}"/>
          </ac:spMkLst>
        </pc:spChg>
        <pc:grpChg chg="mod">
          <ac:chgData name="Kulinich Bohdan" userId="48e65c9f34e137d0" providerId="LiveId" clId="{BDDFCE8A-0F93-C345-9A68-795CC2250B94}" dt="2023-04-15T20:00:56.578" v="5" actId="1076"/>
          <ac:grpSpMkLst>
            <pc:docMk/>
            <pc:sldMk cId="3483731337" sldId="719"/>
            <ac:grpSpMk id="7" creationId="{2F58971E-4EFC-DC45-B327-2DAF891E0A0D}"/>
          </ac:grpSpMkLst>
        </pc:grpChg>
        <pc:picChg chg="mod modVis">
          <ac:chgData name="Kulinich Bohdan" userId="48e65c9f34e137d0" providerId="LiveId" clId="{BDDFCE8A-0F93-C345-9A68-795CC2250B94}" dt="2023-04-15T20:01:59.504" v="39" actId="14429"/>
          <ac:picMkLst>
            <pc:docMk/>
            <pc:sldMk cId="3483731337" sldId="719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BC2B702C-1111-8F48-BBA4-57D983CC604E}"/>
    <pc:docChg chg="undo redo custSel addSld delSld modSld sldOrd">
      <pc:chgData name="Kulinich Bohdan" userId="48e65c9f34e137d0" providerId="LiveId" clId="{BC2B702C-1111-8F48-BBA4-57D983CC604E}" dt="2021-12-18T09:14:06.815" v="6323" actId="1076"/>
      <pc:docMkLst>
        <pc:docMk/>
      </pc:docMkLst>
      <pc:sldChg chg="modSp mod">
        <pc:chgData name="Kulinich Bohdan" userId="48e65c9f34e137d0" providerId="LiveId" clId="{BC2B702C-1111-8F48-BBA4-57D983CC604E}" dt="2021-12-18T09:10:00.032" v="6312" actId="20577"/>
        <pc:sldMkLst>
          <pc:docMk/>
          <pc:sldMk cId="2392856674" sldId="425"/>
        </pc:sldMkLst>
        <pc:spChg chg="mod">
          <ac:chgData name="Kulinich Bohdan" userId="48e65c9f34e137d0" providerId="LiveId" clId="{BC2B702C-1111-8F48-BBA4-57D983CC604E}" dt="2021-12-18T09:10:00.032" v="6312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BC2B702C-1111-8F48-BBA4-57D983CC604E}" dt="2021-12-18T09:07:27.164" v="6280" actId="20577"/>
        <pc:sldMkLst>
          <pc:docMk/>
          <pc:sldMk cId="2814267068" sldId="429"/>
        </pc:sldMkLst>
        <pc:spChg chg="mod">
          <ac:chgData name="Kulinich Bohdan" userId="48e65c9f34e137d0" providerId="LiveId" clId="{BC2B702C-1111-8F48-BBA4-57D983CC604E}" dt="2021-12-18T08:46:02.803" v="5989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BC2B702C-1111-8F48-BBA4-57D983CC604E}" dt="2021-12-18T08:48:04.400" v="6035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BC2B702C-1111-8F48-BBA4-57D983CC604E}" dt="2021-12-18T08:48:56.326" v="6099" actId="20577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BC2B702C-1111-8F48-BBA4-57D983CC604E}" dt="2021-12-18T08:49:55.029" v="6142" actId="20577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BC2B702C-1111-8F48-BBA4-57D983CC604E}" dt="2021-12-18T08:50:07.562" v="6196" actId="20577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BC2B702C-1111-8F48-BBA4-57D983CC604E}" dt="2021-12-18T09:07:27.164" v="6280" actId="20577"/>
          <ac:spMkLst>
            <pc:docMk/>
            <pc:sldMk cId="2814267068" sldId="429"/>
            <ac:spMk id="46" creationId="{6DEEF189-3012-4BCB-84AE-05F13F40437B}"/>
          </ac:spMkLst>
        </pc:spChg>
      </pc:sldChg>
      <pc:sldChg chg="modSp mod">
        <pc:chgData name="Kulinich Bohdan" userId="48e65c9f34e137d0" providerId="LiveId" clId="{BC2B702C-1111-8F48-BBA4-57D983CC604E}" dt="2021-12-14T15:35:50.897" v="34" actId="1076"/>
        <pc:sldMkLst>
          <pc:docMk/>
          <pc:sldMk cId="892962582" sldId="432"/>
        </pc:sldMkLst>
        <pc:spChg chg="mod">
          <ac:chgData name="Kulinich Bohdan" userId="48e65c9f34e137d0" providerId="LiveId" clId="{BC2B702C-1111-8F48-BBA4-57D983CC604E}" dt="2021-12-14T15:35:50.897" v="34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BC2B702C-1111-8F48-BBA4-57D983CC604E}" dt="2021-12-14T15:35:29.849" v="0" actId="20577"/>
          <ac:spMkLst>
            <pc:docMk/>
            <pc:sldMk cId="892962582" sldId="432"/>
            <ac:spMk id="25" creationId="{DBBC2948-330B-4D3B-B82B-5B2CD2FFF44B}"/>
          </ac:spMkLst>
        </pc:spChg>
      </pc:sldChg>
      <pc:sldChg chg="addSp delSp modSp del mod delAnim modAnim">
        <pc:chgData name="Kulinich Bohdan" userId="48e65c9f34e137d0" providerId="LiveId" clId="{BC2B702C-1111-8F48-BBA4-57D983CC604E}" dt="2021-12-17T10:58:30.473" v="4051" actId="2696"/>
        <pc:sldMkLst>
          <pc:docMk/>
          <pc:sldMk cId="1293970922" sldId="575"/>
        </pc:sldMkLst>
        <pc:spChg chg="mod">
          <ac:chgData name="Kulinich Bohdan" userId="48e65c9f34e137d0" providerId="LiveId" clId="{BC2B702C-1111-8F48-BBA4-57D983CC604E}" dt="2021-12-14T15:40:55.021" v="48" actId="20577"/>
          <ac:spMkLst>
            <pc:docMk/>
            <pc:sldMk cId="1293970922" sldId="575"/>
            <ac:spMk id="6" creationId="{C455324C-6A9E-440D-AAF7-47FB99AD243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6" creationId="{A42420A1-CA74-B640-ABF1-89430722673E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" creationId="{9AA6D375-CE57-214F-906D-0678902C929A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" creationId="{BD9DE633-FD5C-3743-8AE2-BBF25996D1B0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1" creationId="{480CA37C-E0B1-FE40-90DC-052614392832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2" creationId="{AC8BEC9D-B54E-4E99-96CF-2A955C1009E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3" creationId="{2C3F6EA7-A4F9-AD44-83B8-3E76057E281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64" creationId="{8F6C4932-AFC6-3B48-A2D3-6A61732BE7E9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47" creationId="{1FEC34A0-DCA5-AE41-B654-4972193813A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49" creationId="{99B5CDA3-F547-EA49-9E45-862DD3F521A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53" creationId="{1619A1DD-61DE-E744-A1D8-3EB1E4705B2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54" creationId="{14BC3212-5754-AC46-89A8-D90E498B23E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183" creationId="{6EB86757-8B3C-7B47-8BDE-02426668B68A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0" creationId="{2276E9D7-3DEB-5045-B0CD-00158553C22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1" creationId="{F84D51C0-5C47-5248-81DB-FA76790EC41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2" creationId="{9946E9F9-630E-2A46-8DCD-8E536D8A386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3" creationId="{79D29300-D506-2748-89FD-0E12CE865D2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4" creationId="{3A620375-1FC9-3942-8C81-7966DF7A21A7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5" creationId="{D5F6D459-DC0A-F34F-AA57-1B926520230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06" creationId="{7865FC1B-C9E0-FC4A-A64A-B4C780A8F64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1" creationId="{E30238E8-2434-B548-922A-A12F694A863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6" creationId="{D9DF104F-D120-3041-A693-7654414E141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7" creationId="{9ECE6AAB-0A17-B54E-B34A-33FCC69FBDA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8" creationId="{E8F9016F-E8DD-0D46-AAEE-314B9356A769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19" creationId="{8449C273-8A3F-784C-B4FB-2DC0D9793E1E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0" creationId="{6CA6E9CA-32FC-8241-AB16-5E16CAC5FE0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3" creationId="{DCDF9611-87F9-B34E-8700-95D60BBB2290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4" creationId="{47EBAFD2-10F5-BA45-81EC-2CD3E0DADEB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5" creationId="{99B4789C-F9DA-3747-891C-CB568E84E79C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7" creationId="{24E2FAB1-3C41-544F-9030-79196EEEA844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8" creationId="{A9305C56-326E-A54D-B137-2B1D2E49C896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29" creationId="{823D09F0-31E1-014F-B57B-E56B90519E5B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0" creationId="{EA1454D2-1CC0-834F-9EAD-81BB409BA10D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1" creationId="{9981EBA3-592E-8E4F-BBCE-C98579078A43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2" creationId="{45519110-66EF-1442-82D4-8AF12774C06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3" creationId="{E0A144F3-5F47-7047-80F7-2F576A2684F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7" creationId="{18C545B2-FBBF-AA42-AE59-4B13E7594461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8" creationId="{D5B13046-1E8A-7B4B-94E8-192F56BEFD68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39" creationId="{0EC1404F-2FE7-2048-9D72-1443681B59CF}"/>
          </ac:spMkLst>
        </pc:spChg>
        <pc:spChg chg="del">
          <ac:chgData name="Kulinich Bohdan" userId="48e65c9f34e137d0" providerId="LiveId" clId="{BC2B702C-1111-8F48-BBA4-57D983CC604E}" dt="2021-12-14T15:40:47.130" v="36" actId="478"/>
          <ac:spMkLst>
            <pc:docMk/>
            <pc:sldMk cId="1293970922" sldId="575"/>
            <ac:spMk id="240" creationId="{A0E4217D-E537-654D-BA81-BEBC4704056B}"/>
          </ac:spMkLst>
        </pc:spChg>
        <pc:grpChg chg="del">
          <ac:chgData name="Kulinich Bohdan" userId="48e65c9f34e137d0" providerId="LiveId" clId="{BC2B702C-1111-8F48-BBA4-57D983CC604E}" dt="2021-12-14T15:40:47.130" v="36" actId="478"/>
          <ac:grpSpMkLst>
            <pc:docMk/>
            <pc:sldMk cId="1293970922" sldId="575"/>
            <ac:grpSpMk id="14" creationId="{F444148C-7523-A548-936C-DE277F43A17C}"/>
          </ac:grpSpMkLst>
        </pc:grpChg>
        <pc:grpChg chg="add del">
          <ac:chgData name="Kulinich Bohdan" userId="48e65c9f34e137d0" providerId="LiveId" clId="{BC2B702C-1111-8F48-BBA4-57D983CC604E}" dt="2021-12-14T15:48:15.783" v="52" actId="478"/>
          <ac:grpSpMkLst>
            <pc:docMk/>
            <pc:sldMk cId="1293970922" sldId="575"/>
            <ac:grpSpMk id="16" creationId="{8C378924-3F08-4303-95FA-98D29723FCDA}"/>
          </ac:grpSpMkLst>
        </pc:grpChg>
        <pc:grpChg chg="del">
          <ac:chgData name="Kulinich Bohdan" userId="48e65c9f34e137d0" providerId="LiveId" clId="{BC2B702C-1111-8F48-BBA4-57D983CC604E}" dt="2021-12-14T15:40:47.130" v="36" actId="478"/>
          <ac:grpSpMkLst>
            <pc:docMk/>
            <pc:sldMk cId="1293970922" sldId="575"/>
            <ac:grpSpMk id="212" creationId="{ED98F48A-3E02-CA4D-82F9-BB0A75281127}"/>
          </ac:grpSpMkLst>
        </pc:grpChg>
        <pc:picChg chg="del">
          <ac:chgData name="Kulinich Bohdan" userId="48e65c9f34e137d0" providerId="LiveId" clId="{BC2B702C-1111-8F48-BBA4-57D983CC604E}" dt="2021-12-14T15:40:47.130" v="36" actId="478"/>
          <ac:picMkLst>
            <pc:docMk/>
            <pc:sldMk cId="1293970922" sldId="575"/>
            <ac:picMk id="148" creationId="{89D2E2F2-D645-CB41-BE0D-C8F4F6883533}"/>
          </ac:picMkLst>
        </pc:picChg>
        <pc:cxnChg chg="mod">
          <ac:chgData name="Kulinich Bohdan" userId="48e65c9f34e137d0" providerId="LiveId" clId="{BC2B702C-1111-8F48-BBA4-57D983CC604E}" dt="2021-12-14T15:48:15.783" v="52" actId="478"/>
          <ac:cxnSpMkLst>
            <pc:docMk/>
            <pc:sldMk cId="1293970922" sldId="575"/>
            <ac:cxnSpMk id="17" creationId="{FA19CA19-7ABD-4867-BF60-B78A73257270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" creationId="{F3D1E41E-CBEB-2544-B451-2DF3AA0085B3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1" creationId="{A6724C71-8585-8847-9790-04A9C65B0CE8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182" creationId="{9D8383A7-5883-B848-8097-02A480C20E09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15" creationId="{1D546194-B6EC-DF46-9F91-7D2AC771615C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4" creationId="{FE606599-C293-714A-A5BB-A668188C03DD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5" creationId="{7E43E95E-7140-9E48-A583-58BF7219E1F1}"/>
          </ac:cxnSpMkLst>
        </pc:cxnChg>
        <pc:cxnChg chg="del">
          <ac:chgData name="Kulinich Bohdan" userId="48e65c9f34e137d0" providerId="LiveId" clId="{BC2B702C-1111-8F48-BBA4-57D983CC604E}" dt="2021-12-14T15:40:47.130" v="36" actId="478"/>
          <ac:cxnSpMkLst>
            <pc:docMk/>
            <pc:sldMk cId="1293970922" sldId="575"/>
            <ac:cxnSpMk id="236" creationId="{74C7BA5A-D7DF-C94E-A489-B4F42B06C1D6}"/>
          </ac:cxnSpMkLst>
        </pc:cxnChg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3182738991" sldId="615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259711742" sldId="626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3626739470" sldId="628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280089088" sldId="630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977074714" sldId="631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1684171514" sldId="632"/>
        </pc:sldMkLst>
      </pc:sldChg>
      <pc:sldChg chg="del">
        <pc:chgData name="Kulinich Bohdan" userId="48e65c9f34e137d0" providerId="LiveId" clId="{BC2B702C-1111-8F48-BBA4-57D983CC604E}" dt="2021-12-17T10:58:30.473" v="4051" actId="2696"/>
        <pc:sldMkLst>
          <pc:docMk/>
          <pc:sldMk cId="3970469480" sldId="633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2772361033" sldId="634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3370283703" sldId="635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1874954305" sldId="637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4191110391" sldId="638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2892881931" sldId="639"/>
        </pc:sldMkLst>
      </pc:sldChg>
      <pc:sldChg chg="del">
        <pc:chgData name="Kulinich Bohdan" userId="48e65c9f34e137d0" providerId="LiveId" clId="{BC2B702C-1111-8F48-BBA4-57D983CC604E}" dt="2021-12-18T08:34:25.110" v="5956" actId="2696"/>
        <pc:sldMkLst>
          <pc:docMk/>
          <pc:sldMk cId="666365217" sldId="640"/>
        </pc:sldMkLst>
      </pc:sldChg>
      <pc:sldChg chg="modSp add del mod">
        <pc:chgData name="Kulinich Bohdan" userId="48e65c9f34e137d0" providerId="LiveId" clId="{BC2B702C-1111-8F48-BBA4-57D983CC604E}" dt="2021-12-17T10:58:30.473" v="4051" actId="2696"/>
        <pc:sldMkLst>
          <pc:docMk/>
          <pc:sldMk cId="3489509937" sldId="641"/>
        </pc:sldMkLst>
        <pc:spChg chg="mod">
          <ac:chgData name="Kulinich Bohdan" userId="48e65c9f34e137d0" providerId="LiveId" clId="{BC2B702C-1111-8F48-BBA4-57D983CC604E}" dt="2021-12-15T08:01:00.029" v="797" actId="207"/>
          <ac:spMkLst>
            <pc:docMk/>
            <pc:sldMk cId="3489509937" sldId="641"/>
            <ac:spMk id="230" creationId="{EA1454D2-1CC0-834F-9EAD-81BB409BA10D}"/>
          </ac:spMkLst>
        </pc:spChg>
        <pc:spChg chg="mod">
          <ac:chgData name="Kulinich Bohdan" userId="48e65c9f34e137d0" providerId="LiveId" clId="{BC2B702C-1111-8F48-BBA4-57D983CC604E}" dt="2021-12-14T16:03:07.264" v="93" actId="207"/>
          <ac:spMkLst>
            <pc:docMk/>
            <pc:sldMk cId="3489509937" sldId="641"/>
            <ac:spMk id="231" creationId="{9981EBA3-592E-8E4F-BBCE-C98579078A43}"/>
          </ac:spMkLst>
        </pc:spChg>
      </pc:sldChg>
      <pc:sldChg chg="addSp delSp modSp add del mod modAnim">
        <pc:chgData name="Kulinich Bohdan" userId="48e65c9f34e137d0" providerId="LiveId" clId="{BC2B702C-1111-8F48-BBA4-57D983CC604E}" dt="2021-12-17T10:58:30.473" v="4051" actId="2696"/>
        <pc:sldMkLst>
          <pc:docMk/>
          <pc:sldMk cId="3827934540" sldId="642"/>
        </pc:sldMkLst>
        <pc:spChg chg="add del mod">
          <ac:chgData name="Kulinich Bohdan" userId="48e65c9f34e137d0" providerId="LiveId" clId="{BC2B702C-1111-8F48-BBA4-57D983CC604E}" dt="2021-12-14T18:56:30.265" v="118" actId="47"/>
          <ac:spMkLst>
            <pc:docMk/>
            <pc:sldMk cId="3827934540" sldId="642"/>
            <ac:spMk id="2" creationId="{5B06751F-B60A-AB4E-B47B-2BC618F7619C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8" creationId="{A36CD022-A38F-4AAA-8E65-D47A32FED4A2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9" creationId="{FC9B8C15-85FF-431D-8F5A-26606D038C79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08:58.060" v="165" actId="165"/>
          <ac:spMkLst>
            <pc:docMk/>
            <pc:sldMk cId="3827934540" sldId="642"/>
            <ac:spMk id="23" creationId="{16FDBCD4-79EC-0F45-846F-193C0E6EEA28}"/>
          </ac:spMkLst>
        </pc:spChg>
        <pc:grpChg chg="add del mod">
          <ac:chgData name="Kulinich Bohdan" userId="48e65c9f34e137d0" providerId="LiveId" clId="{BC2B702C-1111-8F48-BBA4-57D983CC604E}" dt="2021-12-14T15:57:07.357" v="59" actId="165"/>
          <ac:grpSpMkLst>
            <pc:docMk/>
            <pc:sldMk cId="3827934540" sldId="642"/>
            <ac:grpSpMk id="2" creationId="{818A7368-67A8-F545-B931-46A3C751F4D3}"/>
          </ac:grpSpMkLst>
        </pc:grpChg>
        <pc:grpChg chg="add del mod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7" creationId="{9A4F2663-FB75-F74E-9D31-9296D09CD91D}"/>
          </ac:grpSpMkLst>
        </pc:grpChg>
        <pc:grpChg chg="mod topLvl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13" creationId="{DF1160B2-0FA9-463A-B229-C42E8F92305B}"/>
          </ac:grpSpMkLst>
        </pc:grpChg>
        <pc:grpChg chg="add del mod topLvl">
          <ac:chgData name="Kulinich Bohdan" userId="48e65c9f34e137d0" providerId="LiveId" clId="{BC2B702C-1111-8F48-BBA4-57D983CC604E}" dt="2021-12-14T21:09:01.243" v="166" actId="478"/>
          <ac:grpSpMkLst>
            <pc:docMk/>
            <pc:sldMk cId="3827934540" sldId="642"/>
            <ac:grpSpMk id="16" creationId="{8C378924-3F08-4303-95FA-98D29723FCDA}"/>
          </ac:grpSpMkLst>
        </pc:grpChg>
        <pc:grpChg chg="add mod topLvl">
          <ac:chgData name="Kulinich Bohdan" userId="48e65c9f34e137d0" providerId="LiveId" clId="{BC2B702C-1111-8F48-BBA4-57D983CC604E}" dt="2021-12-14T21:08:58.060" v="165" actId="165"/>
          <ac:grpSpMkLst>
            <pc:docMk/>
            <pc:sldMk cId="3827934540" sldId="642"/>
            <ac:grpSpMk id="20" creationId="{EFBE99A7-31D3-5340-903C-9A33AA2081AC}"/>
          </ac:grpSpMkLst>
        </pc:grpChg>
        <pc:picChg chg="add mod">
          <ac:chgData name="Kulinich Bohdan" userId="48e65c9f34e137d0" providerId="LiveId" clId="{BC2B702C-1111-8F48-BBA4-57D983CC604E}" dt="2021-12-14T21:05:44.323" v="144" actId="1076"/>
          <ac:picMkLst>
            <pc:docMk/>
            <pc:sldMk cId="3827934540" sldId="642"/>
            <ac:picMk id="24" creationId="{339D88EB-D092-8C4D-9383-F7A41CA094EA}"/>
          </ac:picMkLst>
        </pc:picChg>
        <pc:picChg chg="add del mod">
          <ac:chgData name="Kulinich Bohdan" userId="48e65c9f34e137d0" providerId="LiveId" clId="{BC2B702C-1111-8F48-BBA4-57D983CC604E}" dt="2021-12-14T21:08:41.301" v="164" actId="478"/>
          <ac:picMkLst>
            <pc:docMk/>
            <pc:sldMk cId="3827934540" sldId="642"/>
            <ac:picMk id="25" creationId="{F1E551F1-9825-5E41-8D25-8FBB6A9A8C71}"/>
          </ac:picMkLst>
        </pc:picChg>
        <pc:cxnChg chg="mod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10" creationId="{0BDE37BC-F00B-4F61-8EF0-A7EAED6BB11B}"/>
          </ac:cxnSpMkLst>
        </pc:cxnChg>
        <pc:cxnChg chg="mod topLvl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09:01.243" v="166" actId="478"/>
          <ac:cxnSpMkLst>
            <pc:docMk/>
            <pc:sldMk cId="3827934540" sldId="642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08:58.060" v="165" actId="165"/>
          <ac:cxnSpMkLst>
            <pc:docMk/>
            <pc:sldMk cId="3827934540" sldId="642"/>
            <ac:cxnSpMk id="21" creationId="{A6BB618E-0C55-CF4C-AA41-4E7D9C62579D}"/>
          </ac:cxnSpMkLst>
        </pc:cxnChg>
      </pc:sldChg>
      <pc:sldChg chg="add del">
        <pc:chgData name="Kulinich Bohdan" userId="48e65c9f34e137d0" providerId="LiveId" clId="{BC2B702C-1111-8F48-BBA4-57D983CC604E}" dt="2021-12-17T10:58:30.473" v="4051" actId="2696"/>
        <pc:sldMkLst>
          <pc:docMk/>
          <pc:sldMk cId="493134683" sldId="643"/>
        </pc:sldMkLst>
      </pc:sldChg>
      <pc:sldChg chg="addSp delSp modSp new del mod modAnim">
        <pc:chgData name="Kulinich Bohdan" userId="48e65c9f34e137d0" providerId="LiveId" clId="{BC2B702C-1111-8F48-BBA4-57D983CC604E}" dt="2021-12-17T10:58:30.473" v="4051" actId="2696"/>
        <pc:sldMkLst>
          <pc:docMk/>
          <pc:sldMk cId="116861451" sldId="644"/>
        </pc:sldMkLst>
        <pc:spChg chg="mod">
          <ac:chgData name="Kulinich Bohdan" userId="48e65c9f34e137d0" providerId="LiveId" clId="{BC2B702C-1111-8F48-BBA4-57D983CC604E}" dt="2021-12-14T16:08:15.558" v="98"/>
          <ac:spMkLst>
            <pc:docMk/>
            <pc:sldMk cId="116861451" sldId="644"/>
            <ac:spMk id="4" creationId="{92B0651A-F2A7-994F-8C97-C5724060AB30}"/>
          </ac:spMkLst>
        </pc:spChg>
        <pc:spChg chg="mod">
          <ac:chgData name="Kulinich Bohdan" userId="48e65c9f34e137d0" providerId="LiveId" clId="{BC2B702C-1111-8F48-BBA4-57D983CC604E}" dt="2021-12-14T16:08:15.558" v="98"/>
          <ac:spMkLst>
            <pc:docMk/>
            <pc:sldMk cId="116861451" sldId="644"/>
            <ac:spMk id="5" creationId="{D70E50B5-DDD0-B948-899C-636A5812FE77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8" creationId="{E65783A1-0E2C-CE4A-9E98-97AE031C7CE6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9" creationId="{FFD86B8B-06EF-B045-A8A3-3BBE277472E4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10" creationId="{FB171E5F-695B-574C-ADDC-6B2E9DA54055}"/>
          </ac:spMkLst>
        </pc:spChg>
        <pc:spChg chg="mod">
          <ac:chgData name="Kulinich Bohdan" userId="48e65c9f34e137d0" providerId="LiveId" clId="{BC2B702C-1111-8F48-BBA4-57D983CC604E}" dt="2021-12-14T19:09:38.594" v="119" actId="27803"/>
          <ac:spMkLst>
            <pc:docMk/>
            <pc:sldMk cId="116861451" sldId="644"/>
            <ac:spMk id="11" creationId="{CAC2E166-3976-834C-B35D-57339FAD80FA}"/>
          </ac:spMkLst>
        </pc:spChg>
        <pc:spChg chg="add del">
          <ac:chgData name="Kulinich Bohdan" userId="48e65c9f34e137d0" providerId="LiveId" clId="{BC2B702C-1111-8F48-BBA4-57D983CC604E}" dt="2021-12-14T19:10:25.485" v="126" actId="11529"/>
          <ac:spMkLst>
            <pc:docMk/>
            <pc:sldMk cId="116861451" sldId="644"/>
            <ac:spMk id="12" creationId="{23EBC78F-1296-FC47-BBB7-0DD593CB3511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4" creationId="{7EDEDF41-9FEC-B546-87C8-2A47EA7415F2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5" creationId="{80FED6D2-5DF9-5C40-A7C2-146B719E1672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6" creationId="{A1297E9C-8996-224E-8D32-4A3B4EDF79B4}"/>
          </ac:spMkLst>
        </pc:spChg>
        <pc:spChg chg="mod">
          <ac:chgData name="Kulinich Bohdan" userId="48e65c9f34e137d0" providerId="LiveId" clId="{BC2B702C-1111-8F48-BBA4-57D983CC604E}" dt="2021-12-14T19:10:10.522" v="124" actId="27803"/>
          <ac:spMkLst>
            <pc:docMk/>
            <pc:sldMk cId="116861451" sldId="644"/>
            <ac:spMk id="17" creationId="{DE0CC7B0-FA89-6F40-AC63-B8D37E1F5AF3}"/>
          </ac:spMkLst>
        </pc:spChg>
        <pc:spChg chg="add del mod">
          <ac:chgData name="Kulinich Bohdan" userId="48e65c9f34e137d0" providerId="LiveId" clId="{BC2B702C-1111-8F48-BBA4-57D983CC604E}" dt="2021-12-14T19:11:06.642" v="134" actId="478"/>
          <ac:spMkLst>
            <pc:docMk/>
            <pc:sldMk cId="116861451" sldId="644"/>
            <ac:spMk id="18" creationId="{42172E14-2BF7-514D-8855-FD8120DAABDA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0" creationId="{8ABB8202-F2F3-7E4D-B6AA-D068ED6FAE95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1" creationId="{6B06C0D3-1EFC-5949-A2BA-8771AB227A50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2" creationId="{D663FD06-78C8-1045-92BB-D668E9F423FC}"/>
          </ac:spMkLst>
        </pc:spChg>
        <pc:spChg chg="mod">
          <ac:chgData name="Kulinich Bohdan" userId="48e65c9f34e137d0" providerId="LiveId" clId="{BC2B702C-1111-8F48-BBA4-57D983CC604E}" dt="2021-12-14T19:10:58.337" v="130" actId="27803"/>
          <ac:spMkLst>
            <pc:docMk/>
            <pc:sldMk cId="116861451" sldId="644"/>
            <ac:spMk id="23" creationId="{7E6774F1-9AD3-A843-9FD8-DEFE08F7D9D1}"/>
          </ac:spMkLst>
        </pc:spChg>
        <pc:grpChg chg="add mod">
          <ac:chgData name="Kulinich Bohdan" userId="48e65c9f34e137d0" providerId="LiveId" clId="{BC2B702C-1111-8F48-BBA4-57D983CC604E}" dt="2021-12-14T16:08:15.558" v="98"/>
          <ac:grpSpMkLst>
            <pc:docMk/>
            <pc:sldMk cId="116861451" sldId="644"/>
            <ac:grpSpMk id="2" creationId="{B90CD0D9-00C3-6D4D-A55A-1FEC9F51B9D6}"/>
          </ac:grpSpMkLst>
        </pc:grpChg>
        <pc:grpChg chg="mod">
          <ac:chgData name="Kulinich Bohdan" userId="48e65c9f34e137d0" providerId="LiveId" clId="{BC2B702C-1111-8F48-BBA4-57D983CC604E}" dt="2021-12-14T19:09:41.822" v="121" actId="14100"/>
          <ac:grpSpMkLst>
            <pc:docMk/>
            <pc:sldMk cId="116861451" sldId="644"/>
            <ac:grpSpMk id="6" creationId="{D4DEDAF2-9F1B-4A46-855A-0ABF41F24AC0}"/>
          </ac:grpSpMkLst>
        </pc:grpChg>
        <pc:grpChg chg="mod">
          <ac:chgData name="Kulinich Bohdan" userId="48e65c9f34e137d0" providerId="LiveId" clId="{BC2B702C-1111-8F48-BBA4-57D983CC604E}" dt="2021-12-14T19:10:10.522" v="124" actId="27803"/>
          <ac:grpSpMkLst>
            <pc:docMk/>
            <pc:sldMk cId="116861451" sldId="644"/>
            <ac:grpSpMk id="13" creationId="{A1956BFD-8F54-FD4F-9E52-B02F3CE44DB0}"/>
          </ac:grpSpMkLst>
        </pc:grpChg>
        <pc:grpChg chg="mod">
          <ac:chgData name="Kulinich Bohdan" userId="48e65c9f34e137d0" providerId="LiveId" clId="{BC2B702C-1111-8F48-BBA4-57D983CC604E}" dt="2021-12-14T19:10:58.337" v="130" actId="27803"/>
          <ac:grpSpMkLst>
            <pc:docMk/>
            <pc:sldMk cId="116861451" sldId="644"/>
            <ac:grpSpMk id="19" creationId="{B2C13784-A7A8-494B-A975-F95A01E0B34E}"/>
          </ac:grpSpMkLst>
        </pc:grpChg>
        <pc:picChg chg="add del mod">
          <ac:chgData name="Kulinich Bohdan" userId="48e65c9f34e137d0" providerId="LiveId" clId="{BC2B702C-1111-8F48-BBA4-57D983CC604E}" dt="2021-12-14T21:02:31.700" v="136" actId="14100"/>
          <ac:picMkLst>
            <pc:docMk/>
            <pc:sldMk cId="116861451" sldId="644"/>
            <ac:picMk id="7" creationId="{5884AD14-B75D-AE45-A27E-C3B204A8925A}"/>
          </ac:picMkLst>
        </pc:picChg>
        <pc:cxnChg chg="mod">
          <ac:chgData name="Kulinich Bohdan" userId="48e65c9f34e137d0" providerId="LiveId" clId="{BC2B702C-1111-8F48-BBA4-57D983CC604E}" dt="2021-12-14T16:08:15.558" v="98"/>
          <ac:cxnSpMkLst>
            <pc:docMk/>
            <pc:sldMk cId="116861451" sldId="644"/>
            <ac:cxnSpMk id="3" creationId="{CC0DB46E-DD90-144C-8B55-2F1DB549EF4C}"/>
          </ac:cxnSpMkLst>
        </pc:cxnChg>
      </pc:sldChg>
      <pc:sldChg chg="delSp modSp add del mod delAnim">
        <pc:chgData name="Kulinich Bohdan" userId="48e65c9f34e137d0" providerId="LiveId" clId="{BC2B702C-1111-8F48-BBA4-57D983CC604E}" dt="2021-12-17T10:58:30.473" v="4051" actId="2696"/>
        <pc:sldMkLst>
          <pc:docMk/>
          <pc:sldMk cId="2840462761" sldId="645"/>
        </pc:sldMkLst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8" creationId="{A36CD022-A38F-4AAA-8E65-D47A32FED4A2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9" creationId="{FC9B8C15-85FF-431D-8F5A-26606D038C79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10:11.873" v="167" actId="165"/>
          <ac:spMkLst>
            <pc:docMk/>
            <pc:sldMk cId="2840462761" sldId="645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10:32.454" v="170" actId="692"/>
          <ac:spMkLst>
            <pc:docMk/>
            <pc:sldMk cId="2840462761" sldId="645"/>
            <ac:spMk id="23" creationId="{16FDBCD4-79EC-0F45-846F-193C0E6EEA28}"/>
          </ac:spMkLst>
        </pc:spChg>
        <pc:grpChg chg="de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7" creationId="{9A4F2663-FB75-F74E-9D31-9296D09CD91D}"/>
          </ac:grpSpMkLst>
        </pc:grpChg>
        <pc:grpChg chg="del mod topLvl">
          <ac:chgData name="Kulinich Bohdan" userId="48e65c9f34e137d0" providerId="LiveId" clId="{BC2B702C-1111-8F48-BBA4-57D983CC604E}" dt="2021-12-14T21:10:13.844" v="168" actId="478"/>
          <ac:grpSpMkLst>
            <pc:docMk/>
            <pc:sldMk cId="2840462761" sldId="645"/>
            <ac:grpSpMk id="13" creationId="{DF1160B2-0FA9-463A-B229-C42E8F92305B}"/>
          </ac:grpSpMkLst>
        </pc:grpChg>
        <pc:grpChg chg="mod topLv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16" creationId="{8C378924-3F08-4303-95FA-98D29723FCDA}"/>
          </ac:grpSpMkLst>
        </pc:grpChg>
        <pc:grpChg chg="mod topLvl">
          <ac:chgData name="Kulinich Bohdan" userId="48e65c9f34e137d0" providerId="LiveId" clId="{BC2B702C-1111-8F48-BBA4-57D983CC604E}" dt="2021-12-14T21:10:11.873" v="167" actId="165"/>
          <ac:grpSpMkLst>
            <pc:docMk/>
            <pc:sldMk cId="2840462761" sldId="645"/>
            <ac:grpSpMk id="20" creationId="{EFBE99A7-31D3-5340-903C-9A33AA2081AC}"/>
          </ac:grpSpMkLst>
        </pc:grpChg>
        <pc:picChg chg="del">
          <ac:chgData name="Kulinich Bohdan" userId="48e65c9f34e137d0" providerId="LiveId" clId="{BC2B702C-1111-8F48-BBA4-57D983CC604E}" dt="2021-12-14T21:08:25.104" v="163" actId="478"/>
          <ac:picMkLst>
            <pc:docMk/>
            <pc:sldMk cId="2840462761" sldId="645"/>
            <ac:picMk id="24" creationId="{339D88EB-D092-8C4D-9383-F7A41CA094EA}"/>
          </ac:picMkLst>
        </pc:picChg>
        <pc:cxnChg chg="mod">
          <ac:chgData name="Kulinich Bohdan" userId="48e65c9f34e137d0" providerId="LiveId" clId="{BC2B702C-1111-8F48-BBA4-57D983CC604E}" dt="2021-12-14T21:10:13.844" v="168" actId="478"/>
          <ac:cxnSpMkLst>
            <pc:docMk/>
            <pc:sldMk cId="2840462761" sldId="645"/>
            <ac:cxnSpMk id="10" creationId="{0BDE37BC-F00B-4F61-8EF0-A7EAED6BB11B}"/>
          </ac:cxnSpMkLst>
        </pc:cxnChg>
        <pc:cxnChg chg="mod topLvl">
          <ac:chgData name="Kulinich Bohdan" userId="48e65c9f34e137d0" providerId="LiveId" clId="{BC2B702C-1111-8F48-BBA4-57D983CC604E}" dt="2021-12-14T21:10:11.873" v="167" actId="165"/>
          <ac:cxnSpMkLst>
            <pc:docMk/>
            <pc:sldMk cId="2840462761" sldId="645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10:11.873" v="167" actId="165"/>
          <ac:cxnSpMkLst>
            <pc:docMk/>
            <pc:sldMk cId="2840462761" sldId="645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10:50.101" v="172" actId="208"/>
          <ac:cxnSpMkLst>
            <pc:docMk/>
            <pc:sldMk cId="2840462761" sldId="645"/>
            <ac:cxnSpMk id="21" creationId="{A6BB618E-0C55-CF4C-AA41-4E7D9C62579D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5T10:07:37.195" v="837" actId="20577"/>
        <pc:sldMkLst>
          <pc:docMk/>
          <pc:sldMk cId="2931491721" sldId="646"/>
        </pc:sldMkLst>
        <pc:spChg chg="mod">
          <ac:chgData name="Kulinich Bohdan" userId="48e65c9f34e137d0" providerId="LiveId" clId="{BC2B702C-1111-8F48-BBA4-57D983CC604E}" dt="2021-12-15T10:07:37.195" v="837" actId="20577"/>
          <ac:spMkLst>
            <pc:docMk/>
            <pc:sldMk cId="2931491721" sldId="646"/>
            <ac:spMk id="6" creationId="{C455324C-6A9E-440D-AAF7-47FB99AD2433}"/>
          </ac:spMkLst>
        </pc:spChg>
        <pc:spChg chg="add del mod">
          <ac:chgData name="Kulinich Bohdan" userId="48e65c9f34e137d0" providerId="LiveId" clId="{BC2B702C-1111-8F48-BBA4-57D983CC604E}" dt="2021-12-14T21:26:50.004" v="210" actId="478"/>
          <ac:spMkLst>
            <pc:docMk/>
            <pc:sldMk cId="2931491721" sldId="646"/>
            <ac:spMk id="24" creationId="{A6EB67D0-01D8-5444-B6D5-4ECF31D24EF5}"/>
          </ac:spMkLst>
        </pc:spChg>
        <pc:spChg chg="add del mod">
          <ac:chgData name="Kulinich Bohdan" userId="48e65c9f34e137d0" providerId="LiveId" clId="{BC2B702C-1111-8F48-BBA4-57D983CC604E}" dt="2021-12-14T21:26:47.520" v="209" actId="478"/>
          <ac:spMkLst>
            <pc:docMk/>
            <pc:sldMk cId="2931491721" sldId="646"/>
            <ac:spMk id="26" creationId="{29C84E21-56C3-D94D-9D1C-CB06AA8D643E}"/>
          </ac:spMkLst>
        </pc:spChg>
        <pc:spChg chg="add mod">
          <ac:chgData name="Kulinich Bohdan" userId="48e65c9f34e137d0" providerId="LiveId" clId="{BC2B702C-1111-8F48-BBA4-57D983CC604E}" dt="2021-12-14T21:31:06.481" v="324" actId="20577"/>
          <ac:spMkLst>
            <pc:docMk/>
            <pc:sldMk cId="2931491721" sldId="646"/>
            <ac:spMk id="27" creationId="{900896AD-4795-BA4A-8108-17EE913F20AB}"/>
          </ac:spMkLst>
        </pc:spChg>
        <pc:grpChg chg="del mod">
          <ac:chgData name="Kulinich Bohdan" userId="48e65c9f34e137d0" providerId="LiveId" clId="{BC2B702C-1111-8F48-BBA4-57D983CC604E}" dt="2021-12-14T21:36:32.371" v="326" actId="478"/>
          <ac:grpSpMkLst>
            <pc:docMk/>
            <pc:sldMk cId="2931491721" sldId="646"/>
            <ac:grpSpMk id="16" creationId="{8C378924-3F08-4303-95FA-98D29723FCDA}"/>
          </ac:grpSpMkLst>
        </pc:grpChg>
        <pc:grpChg chg="del mod">
          <ac:chgData name="Kulinich Bohdan" userId="48e65c9f34e137d0" providerId="LiveId" clId="{BC2B702C-1111-8F48-BBA4-57D983CC604E}" dt="2021-12-14T21:36:32.371" v="326" actId="478"/>
          <ac:grpSpMkLst>
            <pc:docMk/>
            <pc:sldMk cId="2931491721" sldId="646"/>
            <ac:grpSpMk id="20" creationId="{EFBE99A7-31D3-5340-903C-9A33AA2081AC}"/>
          </ac:grpSpMkLst>
        </pc:grpChg>
        <pc:picChg chg="del mod">
          <ac:chgData name="Kulinich Bohdan" userId="48e65c9f34e137d0" providerId="LiveId" clId="{BC2B702C-1111-8F48-BBA4-57D983CC604E}" dt="2021-12-14T21:36:32.371" v="326" actId="478"/>
          <ac:picMkLst>
            <pc:docMk/>
            <pc:sldMk cId="2931491721" sldId="646"/>
            <ac:picMk id="25" creationId="{F1E551F1-9825-5E41-8D25-8FBB6A9A8C71}"/>
          </ac:picMkLst>
        </pc:picChg>
        <pc:picChg chg="add mod">
          <ac:chgData name="Kulinich Bohdan" userId="48e65c9f34e137d0" providerId="LiveId" clId="{BC2B702C-1111-8F48-BBA4-57D983CC604E}" dt="2021-12-14T21:27:21.608" v="211"/>
          <ac:picMkLst>
            <pc:docMk/>
            <pc:sldMk cId="2931491721" sldId="646"/>
            <ac:picMk id="28" creationId="{2CCB066E-0091-634D-AFE9-B88F8531A809}"/>
          </ac:picMkLst>
        </pc:picChg>
        <pc:picChg chg="add del mod">
          <ac:chgData name="Kulinich Bohdan" userId="48e65c9f34e137d0" providerId="LiveId" clId="{BC2B702C-1111-8F48-BBA4-57D983CC604E}" dt="2021-12-14T21:47:57.952" v="470" actId="478"/>
          <ac:picMkLst>
            <pc:docMk/>
            <pc:sldMk cId="2931491721" sldId="646"/>
            <ac:picMk id="29" creationId="{C3A86A9C-3AEC-414B-BFFC-A9A4ED7CCFEF}"/>
          </ac:picMkLst>
        </pc:picChg>
        <pc:picChg chg="add del mod">
          <ac:chgData name="Kulinich Bohdan" userId="48e65c9f34e137d0" providerId="LiveId" clId="{BC2B702C-1111-8F48-BBA4-57D983CC604E}" dt="2021-12-14T21:47:56.847" v="469"/>
          <ac:picMkLst>
            <pc:docMk/>
            <pc:sldMk cId="2931491721" sldId="646"/>
            <ac:picMk id="30" creationId="{3CBB92AF-1BDE-CE4C-907C-6B601A3994FC}"/>
          </ac:picMkLst>
        </pc:picChg>
        <pc:picChg chg="add mod">
          <ac:chgData name="Kulinich Bohdan" userId="48e65c9f34e137d0" providerId="LiveId" clId="{BC2B702C-1111-8F48-BBA4-57D983CC604E}" dt="2021-12-14T21:47:58.523" v="471"/>
          <ac:picMkLst>
            <pc:docMk/>
            <pc:sldMk cId="2931491721" sldId="646"/>
            <ac:picMk id="31" creationId="{34BD71E4-9888-0A44-9708-D74FA9E0E0EA}"/>
          </ac:picMkLst>
        </pc:picChg>
        <pc:cxnChg chg="del 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36:32.371" v="326" actId="478"/>
          <ac:cxnSpMkLst>
            <pc:docMk/>
            <pc:sldMk cId="2931491721" sldId="646"/>
            <ac:cxnSpMk id="21" creationId="{A6BB618E-0C55-CF4C-AA41-4E7D9C62579D}"/>
          </ac:cxnSpMkLst>
        </pc:cxnChg>
      </pc:sldChg>
      <pc:sldChg chg="new del">
        <pc:chgData name="Kulinich Bohdan" userId="48e65c9f34e137d0" providerId="LiveId" clId="{BC2B702C-1111-8F48-BBA4-57D983CC604E}" dt="2021-12-17T10:58:30.473" v="4051" actId="2696"/>
        <pc:sldMkLst>
          <pc:docMk/>
          <pc:sldMk cId="823158053" sldId="647"/>
        </pc:sldMkLst>
      </pc:sldChg>
      <pc:sldChg chg="addSp delSp modSp add mod modTransition modAnim">
        <pc:chgData name="Kulinich Bohdan" userId="48e65c9f34e137d0" providerId="LiveId" clId="{BC2B702C-1111-8F48-BBA4-57D983CC604E}" dt="2021-12-15T10:07:42.708" v="857" actId="20577"/>
        <pc:sldMkLst>
          <pc:docMk/>
          <pc:sldMk cId="2998427980" sldId="648"/>
        </pc:sldMkLst>
        <pc:spChg chg="mod">
          <ac:chgData name="Kulinich Bohdan" userId="48e65c9f34e137d0" providerId="LiveId" clId="{BC2B702C-1111-8F48-BBA4-57D983CC604E}" dt="2021-12-15T10:07:42.708" v="857" actId="20577"/>
          <ac:spMkLst>
            <pc:docMk/>
            <pc:sldMk cId="2998427980" sldId="648"/>
            <ac:spMk id="6" creationId="{C455324C-6A9E-440D-AAF7-47FB99AD2433}"/>
          </ac:spMkLst>
        </pc:spChg>
        <pc:spChg chg="add mod modVis">
          <ac:chgData name="Kulinich Bohdan" userId="48e65c9f34e137d0" providerId="LiveId" clId="{BC2B702C-1111-8F48-BBA4-57D983CC604E}" dt="2021-12-14T21:48:17.922" v="473" actId="14429"/>
          <ac:spMkLst>
            <pc:docMk/>
            <pc:sldMk cId="2998427980" sldId="648"/>
            <ac:spMk id="7" creationId="{4EDFE097-F392-7142-BD5C-AA526B73E9BF}"/>
          </ac:spMkLst>
        </pc:spChg>
        <pc:spChg chg="add mod">
          <ac:chgData name="Kulinich Bohdan" userId="48e65c9f34e137d0" providerId="LiveId" clId="{BC2B702C-1111-8F48-BBA4-57D983CC604E}" dt="2021-12-15T07:58:27.372" v="722" actId="1076"/>
          <ac:spMkLst>
            <pc:docMk/>
            <pc:sldMk cId="2998427980" sldId="648"/>
            <ac:spMk id="8" creationId="{41DFFAFD-6050-2E47-99C8-8FE0EFDD9480}"/>
          </ac:spMkLst>
        </pc:spChg>
        <pc:spChg chg="add mod">
          <ac:chgData name="Kulinich Bohdan" userId="48e65c9f34e137d0" providerId="LiveId" clId="{BC2B702C-1111-8F48-BBA4-57D983CC604E}" dt="2021-12-15T08:00:23.339" v="794" actId="693"/>
          <ac:spMkLst>
            <pc:docMk/>
            <pc:sldMk cId="2998427980" sldId="648"/>
            <ac:spMk id="12" creationId="{05348BF9-E8AE-374D-A188-A238A9B951A0}"/>
          </ac:spMkLst>
        </pc:spChg>
        <pc:spChg chg="mod">
          <ac:chgData name="Kulinich Bohdan" userId="48e65c9f34e137d0" providerId="LiveId" clId="{BC2B702C-1111-8F48-BBA4-57D983CC604E}" dt="2021-12-14T21:40:24.130" v="396" actId="207"/>
          <ac:spMkLst>
            <pc:docMk/>
            <pc:sldMk cId="2998427980" sldId="648"/>
            <ac:spMk id="18" creationId="{DAFA9FAA-C4B9-4DD1-A73A-8EC184529816}"/>
          </ac:spMkLst>
        </pc:spChg>
        <pc:spChg chg="mod">
          <ac:chgData name="Kulinich Bohdan" userId="48e65c9f34e137d0" providerId="LiveId" clId="{BC2B702C-1111-8F48-BBA4-57D983CC604E}" dt="2021-12-14T21:40:14.230" v="370" actId="692"/>
          <ac:spMkLst>
            <pc:docMk/>
            <pc:sldMk cId="2998427980" sldId="648"/>
            <ac:spMk id="19" creationId="{8582C0D1-4381-429B-BE67-C084786197B4}"/>
          </ac:spMkLst>
        </pc:spChg>
        <pc:spChg chg="mod">
          <ac:chgData name="Kulinich Bohdan" userId="48e65c9f34e137d0" providerId="LiveId" clId="{BC2B702C-1111-8F48-BBA4-57D983CC604E}" dt="2021-12-14T21:41:10.353" v="401" actId="2085"/>
          <ac:spMkLst>
            <pc:docMk/>
            <pc:sldMk cId="2998427980" sldId="648"/>
            <ac:spMk id="22" creationId="{33523728-9EF9-C047-B1BA-F4F431FCB22B}"/>
          </ac:spMkLst>
        </pc:spChg>
        <pc:spChg chg="mod">
          <ac:chgData name="Kulinich Bohdan" userId="48e65c9f34e137d0" providerId="LiveId" clId="{BC2B702C-1111-8F48-BBA4-57D983CC604E}" dt="2021-12-14T21:39:16.006" v="359" actId="208"/>
          <ac:spMkLst>
            <pc:docMk/>
            <pc:sldMk cId="2998427980" sldId="648"/>
            <ac:spMk id="23" creationId="{16FDBCD4-79EC-0F45-846F-193C0E6EEA28}"/>
          </ac:spMkLst>
        </pc:spChg>
        <pc:spChg chg="add del mod">
          <ac:chgData name="Kulinich Bohdan" userId="48e65c9f34e137d0" providerId="LiveId" clId="{BC2B702C-1111-8F48-BBA4-57D983CC604E}" dt="2021-12-14T21:41:03.348" v="400" actId="478"/>
          <ac:spMkLst>
            <pc:docMk/>
            <pc:sldMk cId="2998427980" sldId="648"/>
            <ac:spMk id="26" creationId="{76092668-8D93-9B4B-BB0B-0F8A2C0139E7}"/>
          </ac:spMkLst>
        </pc:spChg>
        <pc:spChg chg="del">
          <ac:chgData name="Kulinich Bohdan" userId="48e65c9f34e137d0" providerId="LiveId" clId="{BC2B702C-1111-8F48-BBA4-57D983CC604E}" dt="2021-12-14T21:47:08.404" v="465" actId="478"/>
          <ac:spMkLst>
            <pc:docMk/>
            <pc:sldMk cId="2998427980" sldId="648"/>
            <ac:spMk id="27" creationId="{900896AD-4795-BA4A-8108-17EE913F20AB}"/>
          </ac:spMkLst>
        </pc:spChg>
        <pc:spChg chg="mod">
          <ac:chgData name="Kulinich Bohdan" userId="48e65c9f34e137d0" providerId="LiveId" clId="{BC2B702C-1111-8F48-BBA4-57D983CC604E}" dt="2021-12-14T21:45:22.894" v="443"/>
          <ac:spMkLst>
            <pc:docMk/>
            <pc:sldMk cId="2998427980" sldId="648"/>
            <ac:spMk id="31" creationId="{EBF1D1A2-7C45-6745-952B-C93924CD31CC}"/>
          </ac:spMkLst>
        </pc:spChg>
        <pc:spChg chg="mod">
          <ac:chgData name="Kulinich Bohdan" userId="48e65c9f34e137d0" providerId="LiveId" clId="{BC2B702C-1111-8F48-BBA4-57D983CC604E}" dt="2021-12-14T21:45:22.894" v="443"/>
          <ac:spMkLst>
            <pc:docMk/>
            <pc:sldMk cId="2998427980" sldId="648"/>
            <ac:spMk id="32" creationId="{4E184F10-D5C5-5B42-A67D-2D30732C7B70}"/>
          </ac:spMkLst>
        </pc:spChg>
        <pc:spChg chg="add mod">
          <ac:chgData name="Kulinich Bohdan" userId="48e65c9f34e137d0" providerId="LiveId" clId="{BC2B702C-1111-8F48-BBA4-57D983CC604E}" dt="2021-12-14T21:53:16.749" v="615" actId="14100"/>
          <ac:spMkLst>
            <pc:docMk/>
            <pc:sldMk cId="2998427980" sldId="648"/>
            <ac:spMk id="35" creationId="{8020E9A3-B7FC-8B4B-A00B-3093DBA92BA9}"/>
          </ac:spMkLst>
        </pc:spChg>
        <pc:spChg chg="add mod">
          <ac:chgData name="Kulinich Bohdan" userId="48e65c9f34e137d0" providerId="LiveId" clId="{BC2B702C-1111-8F48-BBA4-57D983CC604E}" dt="2021-12-14T22:10:12.091" v="622" actId="1076"/>
          <ac:spMkLst>
            <pc:docMk/>
            <pc:sldMk cId="2998427980" sldId="648"/>
            <ac:spMk id="36" creationId="{DB1949D0-DA13-1E43-9F45-8CE41585392C}"/>
          </ac:spMkLst>
        </pc:spChg>
        <pc:spChg chg="add mod">
          <ac:chgData name="Kulinich Bohdan" userId="48e65c9f34e137d0" providerId="LiveId" clId="{BC2B702C-1111-8F48-BBA4-57D983CC604E}" dt="2021-12-14T22:10:55.902" v="645" actId="1035"/>
          <ac:spMkLst>
            <pc:docMk/>
            <pc:sldMk cId="2998427980" sldId="648"/>
            <ac:spMk id="37" creationId="{F463068C-C5CF-0044-BD4E-A444BD81CCE0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38" creationId="{C9AF79DB-7644-7347-A651-AAC1FCA0E819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39" creationId="{0D62DA51-3CD0-AD47-A780-E5FDA1963AEE}"/>
          </ac:spMkLst>
        </pc:spChg>
        <pc:spChg chg="add mod">
          <ac:chgData name="Kulinich Bohdan" userId="48e65c9f34e137d0" providerId="LiveId" clId="{BC2B702C-1111-8F48-BBA4-57D983CC604E}" dt="2021-12-15T08:01:32.565" v="806" actId="1036"/>
          <ac:spMkLst>
            <pc:docMk/>
            <pc:sldMk cId="2998427980" sldId="648"/>
            <ac:spMk id="40" creationId="{9463B423-BA22-6B4E-9766-AC58701FDD23}"/>
          </ac:spMkLst>
        </pc:spChg>
        <pc:grpChg chg="mod">
          <ac:chgData name="Kulinich Bohdan" userId="48e65c9f34e137d0" providerId="LiveId" clId="{BC2B702C-1111-8F48-BBA4-57D983CC604E}" dt="2021-12-14T21:41:25.398" v="403" actId="1076"/>
          <ac:grpSpMkLst>
            <pc:docMk/>
            <pc:sldMk cId="2998427980" sldId="648"/>
            <ac:grpSpMk id="20" creationId="{EFBE99A7-31D3-5340-903C-9A33AA2081AC}"/>
          </ac:grpSpMkLst>
        </pc:grpChg>
        <pc:grpChg chg="add mod">
          <ac:chgData name="Kulinich Bohdan" userId="48e65c9f34e137d0" providerId="LiveId" clId="{BC2B702C-1111-8F48-BBA4-57D983CC604E}" dt="2021-12-14T21:45:32.527" v="444" actId="1076"/>
          <ac:grpSpMkLst>
            <pc:docMk/>
            <pc:sldMk cId="2998427980" sldId="648"/>
            <ac:grpSpMk id="29" creationId="{2A7FD14F-6930-344B-8A76-20AEE76CA493}"/>
          </ac:grpSpMkLst>
        </pc:grpChg>
        <pc:picChg chg="add mod modCrop">
          <ac:chgData name="Kulinich Bohdan" userId="48e65c9f34e137d0" providerId="LiveId" clId="{BC2B702C-1111-8F48-BBA4-57D983CC604E}" dt="2021-12-15T07:56:11.372" v="675" actId="732"/>
          <ac:picMkLst>
            <pc:docMk/>
            <pc:sldMk cId="2998427980" sldId="648"/>
            <ac:picMk id="10" creationId="{BF160780-4852-804D-BAF4-7DFE592DE9F6}"/>
          </ac:picMkLst>
        </pc:picChg>
        <pc:picChg chg="add mod">
          <ac:chgData name="Kulinich Bohdan" userId="48e65c9f34e137d0" providerId="LiveId" clId="{BC2B702C-1111-8F48-BBA4-57D983CC604E}" dt="2021-12-14T21:37:49.249" v="348" actId="1038"/>
          <ac:picMkLst>
            <pc:docMk/>
            <pc:sldMk cId="2998427980" sldId="648"/>
            <ac:picMk id="24" creationId="{5551E249-2549-6540-A226-88BAE5E2F112}"/>
          </ac:picMkLst>
        </pc:picChg>
        <pc:picChg chg="mod">
          <ac:chgData name="Kulinich Bohdan" userId="48e65c9f34e137d0" providerId="LiveId" clId="{BC2B702C-1111-8F48-BBA4-57D983CC604E}" dt="2021-12-14T21:37:49.249" v="348" actId="1038"/>
          <ac:picMkLst>
            <pc:docMk/>
            <pc:sldMk cId="2998427980" sldId="648"/>
            <ac:picMk id="25" creationId="{F1E551F1-9825-5E41-8D25-8FBB6A9A8C71}"/>
          </ac:picMkLst>
        </pc:picChg>
        <pc:picChg chg="del">
          <ac:chgData name="Kulinich Bohdan" userId="48e65c9f34e137d0" providerId="LiveId" clId="{BC2B702C-1111-8F48-BBA4-57D983CC604E}" dt="2021-12-14T21:47:08.404" v="465" actId="478"/>
          <ac:picMkLst>
            <pc:docMk/>
            <pc:sldMk cId="2998427980" sldId="648"/>
            <ac:picMk id="28" creationId="{2CCB066E-0091-634D-AFE9-B88F8531A809}"/>
          </ac:picMkLst>
        </pc:picChg>
        <pc:picChg chg="add mod">
          <ac:chgData name="Kulinich Bohdan" userId="48e65c9f34e137d0" providerId="LiveId" clId="{BC2B702C-1111-8F48-BBA4-57D983CC604E}" dt="2021-12-14T21:52:22.595" v="474"/>
          <ac:picMkLst>
            <pc:docMk/>
            <pc:sldMk cId="2998427980" sldId="648"/>
            <ac:picMk id="34" creationId="{3C8F6256-D2DD-0742-8B72-0DA1A9BC61E8}"/>
          </ac:picMkLst>
        </pc:picChg>
        <pc:cxnChg chg="mod">
          <ac:chgData name="Kulinich Bohdan" userId="48e65c9f34e137d0" providerId="LiveId" clId="{BC2B702C-1111-8F48-BBA4-57D983CC604E}" dt="2021-12-14T21:39:38.544" v="361" actId="208"/>
          <ac:cxnSpMkLst>
            <pc:docMk/>
            <pc:sldMk cId="2998427980" sldId="648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4T21:40:18.680" v="380" actId="692"/>
          <ac:cxnSpMkLst>
            <pc:docMk/>
            <pc:sldMk cId="2998427980" sldId="648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4T21:45:22.894" v="443"/>
          <ac:cxnSpMkLst>
            <pc:docMk/>
            <pc:sldMk cId="2998427980" sldId="648"/>
            <ac:cxnSpMk id="30" creationId="{53C9A158-2BC3-094F-9653-102DB855A34F}"/>
          </ac:cxnSpMkLst>
        </pc:cxnChg>
      </pc:sldChg>
      <pc:sldChg chg="addSp delSp modSp add del mod addAnim delAnim modAnim">
        <pc:chgData name="Kulinich Bohdan" userId="48e65c9f34e137d0" providerId="LiveId" clId="{BC2B702C-1111-8F48-BBA4-57D983CC604E}" dt="2021-12-15T11:58:00.497" v="1657" actId="2696"/>
        <pc:sldMkLst>
          <pc:docMk/>
          <pc:sldMk cId="1555505165" sldId="649"/>
        </pc:sldMkLst>
        <pc:spChg chg="mod">
          <ac:chgData name="Kulinich Bohdan" userId="48e65c9f34e137d0" providerId="LiveId" clId="{BC2B702C-1111-8F48-BBA4-57D983CC604E}" dt="2021-12-15T10:07:52.687" v="877" actId="20577"/>
          <ac:spMkLst>
            <pc:docMk/>
            <pc:sldMk cId="1555505165" sldId="649"/>
            <ac:spMk id="6" creationId="{C455324C-6A9E-440D-AAF7-47FB99AD2433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7" creationId="{4EDFE097-F392-7142-BD5C-AA526B73E9BF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8" creationId="{41DFFAFD-6050-2E47-99C8-8FE0EFDD948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12" creationId="{05348BF9-E8AE-374D-A188-A238A9B951A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5" creationId="{8020E9A3-B7FC-8B4B-A00B-3093DBA92BA9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6" creationId="{DB1949D0-DA13-1E43-9F45-8CE41585392C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7" creationId="{F463068C-C5CF-0044-BD4E-A444BD81CCE0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8" creationId="{C9AF79DB-7644-7347-A651-AAC1FCA0E819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39" creationId="{0D62DA51-3CD0-AD47-A780-E5FDA1963AEE}"/>
          </ac:spMkLst>
        </pc:spChg>
        <pc:spChg chg="del">
          <ac:chgData name="Kulinich Bohdan" userId="48e65c9f34e137d0" providerId="LiveId" clId="{BC2B702C-1111-8F48-BBA4-57D983CC604E}" dt="2021-12-15T10:07:22.367" v="815" actId="478"/>
          <ac:spMkLst>
            <pc:docMk/>
            <pc:sldMk cId="1555505165" sldId="649"/>
            <ac:spMk id="40" creationId="{9463B423-BA22-6B4E-9766-AC58701FDD23}"/>
          </ac:spMkLst>
        </pc:spChg>
        <pc:spChg chg="del mod">
          <ac:chgData name="Kulinich Bohdan" userId="48e65c9f34e137d0" providerId="LiveId" clId="{BC2B702C-1111-8F48-BBA4-57D983CC604E}" dt="2021-12-15T10:08:42.596" v="898" actId="478"/>
          <ac:spMkLst>
            <pc:docMk/>
            <pc:sldMk cId="1555505165" sldId="649"/>
            <ac:spMk id="42" creationId="{FD61F010-614A-AE43-AEC8-96050397EC35}"/>
          </ac:spMkLst>
        </pc:spChg>
        <pc:spChg chg="mod topLvl">
          <ac:chgData name="Kulinich Bohdan" userId="48e65c9f34e137d0" providerId="LiveId" clId="{BC2B702C-1111-8F48-BBA4-57D983CC604E}" dt="2021-12-15T11:30:39.684" v="1048" actId="165"/>
          <ac:spMkLst>
            <pc:docMk/>
            <pc:sldMk cId="1555505165" sldId="649"/>
            <ac:spMk id="43" creationId="{0695EF92-0EC7-8C4E-8DFC-8848B4D7EE1F}"/>
          </ac:spMkLst>
        </pc:spChg>
        <pc:spChg chg="del mod">
          <ac:chgData name="Kulinich Bohdan" userId="48e65c9f34e137d0" providerId="LiveId" clId="{BC2B702C-1111-8F48-BBA4-57D983CC604E}" dt="2021-12-15T10:08:16.811" v="885" actId="478"/>
          <ac:spMkLst>
            <pc:docMk/>
            <pc:sldMk cId="1555505165" sldId="649"/>
            <ac:spMk id="44" creationId="{D8EACE91-FBDA-F842-AD9B-34B54190E653}"/>
          </ac:spMkLst>
        </pc:spChg>
        <pc:spChg chg="del mod">
          <ac:chgData name="Kulinich Bohdan" userId="48e65c9f34e137d0" providerId="LiveId" clId="{BC2B702C-1111-8F48-BBA4-57D983CC604E}" dt="2021-12-15T10:08:12.700" v="883" actId="478"/>
          <ac:spMkLst>
            <pc:docMk/>
            <pc:sldMk cId="1555505165" sldId="649"/>
            <ac:spMk id="45" creationId="{945C8BC9-6D89-A24F-95F0-398745DF1317}"/>
          </ac:spMkLst>
        </pc:spChg>
        <pc:spChg chg="del mod">
          <ac:chgData name="Kulinich Bohdan" userId="48e65c9f34e137d0" providerId="LiveId" clId="{BC2B702C-1111-8F48-BBA4-57D983CC604E}" dt="2021-12-15T10:08:14.650" v="884" actId="478"/>
          <ac:spMkLst>
            <pc:docMk/>
            <pc:sldMk cId="1555505165" sldId="649"/>
            <ac:spMk id="47" creationId="{145F3EB7-BF03-A145-B6FA-F72605C38AFE}"/>
          </ac:spMkLst>
        </pc:spChg>
        <pc:spChg chg="del mod">
          <ac:chgData name="Kulinich Bohdan" userId="48e65c9f34e137d0" providerId="LiveId" clId="{BC2B702C-1111-8F48-BBA4-57D983CC604E}" dt="2021-12-15T10:08:23.639" v="888" actId="478"/>
          <ac:spMkLst>
            <pc:docMk/>
            <pc:sldMk cId="1555505165" sldId="649"/>
            <ac:spMk id="48" creationId="{D6FFF174-38D6-904F-9811-ED2ECD934FCA}"/>
          </ac:spMkLst>
        </pc:spChg>
        <pc:spChg chg="del mod">
          <ac:chgData name="Kulinich Bohdan" userId="48e65c9f34e137d0" providerId="LiveId" clId="{BC2B702C-1111-8F48-BBA4-57D983CC604E}" dt="2021-12-15T10:08:41.167" v="897" actId="478"/>
          <ac:spMkLst>
            <pc:docMk/>
            <pc:sldMk cId="1555505165" sldId="649"/>
            <ac:spMk id="49" creationId="{BAB13217-48E7-8444-AA07-8C6F7836C80D}"/>
          </ac:spMkLst>
        </pc:spChg>
        <pc:spChg chg="del mod">
          <ac:chgData name="Kulinich Bohdan" userId="48e65c9f34e137d0" providerId="LiveId" clId="{BC2B702C-1111-8F48-BBA4-57D983CC604E}" dt="2021-12-15T10:08:21.321" v="887" actId="478"/>
          <ac:spMkLst>
            <pc:docMk/>
            <pc:sldMk cId="1555505165" sldId="649"/>
            <ac:spMk id="50" creationId="{FED5A94B-147E-7740-8A7D-86D4D52BCBC5}"/>
          </ac:spMkLst>
        </pc:spChg>
        <pc:spChg chg="del mod">
          <ac:chgData name="Kulinich Bohdan" userId="48e65c9f34e137d0" providerId="LiveId" clId="{BC2B702C-1111-8F48-BBA4-57D983CC604E}" dt="2021-12-15T10:08:39.587" v="896" actId="478"/>
          <ac:spMkLst>
            <pc:docMk/>
            <pc:sldMk cId="1555505165" sldId="649"/>
            <ac:spMk id="51" creationId="{BB8AB711-7DD6-9549-B45A-65A7C81077D6}"/>
          </ac:spMkLst>
        </pc:spChg>
        <pc:spChg chg="del mod">
          <ac:chgData name="Kulinich Bohdan" userId="48e65c9f34e137d0" providerId="LiveId" clId="{BC2B702C-1111-8F48-BBA4-57D983CC604E}" dt="2021-12-15T10:08:19.150" v="886" actId="478"/>
          <ac:spMkLst>
            <pc:docMk/>
            <pc:sldMk cId="1555505165" sldId="649"/>
            <ac:spMk id="52" creationId="{09148643-747A-AA4D-9AAB-A58B38674B3D}"/>
          </ac:spMkLst>
        </pc:spChg>
        <pc:spChg chg="mod topLvl">
          <ac:chgData name="Kulinich Bohdan" userId="48e65c9f34e137d0" providerId="LiveId" clId="{BC2B702C-1111-8F48-BBA4-57D983CC604E}" dt="2021-12-15T11:30:57.264" v="1049" actId="208"/>
          <ac:spMkLst>
            <pc:docMk/>
            <pc:sldMk cId="1555505165" sldId="649"/>
            <ac:spMk id="53" creationId="{5D38EBD2-ABDD-8E43-BA45-6BDF95B73E25}"/>
          </ac:spMkLst>
        </pc:spChg>
        <pc:spChg chg="del mod">
          <ac:chgData name="Kulinich Bohdan" userId="48e65c9f34e137d0" providerId="LiveId" clId="{BC2B702C-1111-8F48-BBA4-57D983CC604E}" dt="2021-12-15T10:08:35.226" v="894" actId="478"/>
          <ac:spMkLst>
            <pc:docMk/>
            <pc:sldMk cId="1555505165" sldId="649"/>
            <ac:spMk id="54" creationId="{BDAEC6BC-AF74-6447-A315-97F37E16334A}"/>
          </ac:spMkLst>
        </pc:spChg>
        <pc:spChg chg="del mod">
          <ac:chgData name="Kulinich Bohdan" userId="48e65c9f34e137d0" providerId="LiveId" clId="{BC2B702C-1111-8F48-BBA4-57D983CC604E}" dt="2021-12-15T10:08:07.466" v="881" actId="478"/>
          <ac:spMkLst>
            <pc:docMk/>
            <pc:sldMk cId="1555505165" sldId="649"/>
            <ac:spMk id="57" creationId="{9DB61562-5661-434D-9D27-32F39422E28C}"/>
          </ac:spMkLst>
        </pc:spChg>
        <pc:spChg chg="del mod">
          <ac:chgData name="Kulinich Bohdan" userId="48e65c9f34e137d0" providerId="LiveId" clId="{BC2B702C-1111-8F48-BBA4-57D983CC604E}" dt="2021-12-15T10:08:10.525" v="882" actId="478"/>
          <ac:spMkLst>
            <pc:docMk/>
            <pc:sldMk cId="1555505165" sldId="649"/>
            <ac:spMk id="58" creationId="{F8156B05-89B9-3047-87C1-65E05FAA712E}"/>
          </ac:spMkLst>
        </pc:spChg>
        <pc:spChg chg="del mod">
          <ac:chgData name="Kulinich Bohdan" userId="48e65c9f34e137d0" providerId="LiveId" clId="{BC2B702C-1111-8F48-BBA4-57D983CC604E}" dt="2021-12-15T10:08:28.843" v="892" actId="478"/>
          <ac:spMkLst>
            <pc:docMk/>
            <pc:sldMk cId="1555505165" sldId="649"/>
            <ac:spMk id="60" creationId="{2E2ED825-2124-F348-B82B-2EFB3AEC094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61" creationId="{92C4A0E2-1476-624B-8F38-DDB10F096B87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62" creationId="{B44FF430-90D1-0B43-AB3E-827B2CFF75A5}"/>
          </ac:spMkLst>
        </pc:spChg>
        <pc:spChg chg="add mod topLvl">
          <ac:chgData name="Kulinich Bohdan" userId="48e65c9f34e137d0" providerId="LiveId" clId="{BC2B702C-1111-8F48-BBA4-57D983CC604E}" dt="2021-12-15T11:29:56.546" v="1043" actId="165"/>
          <ac:spMkLst>
            <pc:docMk/>
            <pc:sldMk cId="1555505165" sldId="649"/>
            <ac:spMk id="63" creationId="{66CA9AEF-E63F-DC4A-BD7F-C717643C0B77}"/>
          </ac:spMkLst>
        </pc:spChg>
        <pc:spChg chg="add del mod">
          <ac:chgData name="Kulinich Bohdan" userId="48e65c9f34e137d0" providerId="LiveId" clId="{BC2B702C-1111-8F48-BBA4-57D983CC604E}" dt="2021-12-15T10:14:15.282" v="911" actId="478"/>
          <ac:spMkLst>
            <pc:docMk/>
            <pc:sldMk cId="1555505165" sldId="649"/>
            <ac:spMk id="64" creationId="{92571844-5E54-9B4F-8FED-EEB9DC73FE07}"/>
          </ac:spMkLst>
        </pc:spChg>
        <pc:spChg chg="add del mod">
          <ac:chgData name="Kulinich Bohdan" userId="48e65c9f34e137d0" providerId="LiveId" clId="{BC2B702C-1111-8F48-BBA4-57D983CC604E}" dt="2021-12-15T10:14:04.206" v="907" actId="478"/>
          <ac:spMkLst>
            <pc:docMk/>
            <pc:sldMk cId="1555505165" sldId="649"/>
            <ac:spMk id="74" creationId="{3D363514-3B8C-884C-B694-7D809D8A9927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75" creationId="{CB903BE4-C398-E443-8F5D-CCC032B422E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76" creationId="{7EF5B8FB-2219-224E-B6CE-8FC9E6DDF379}"/>
          </ac:spMkLst>
        </pc:spChg>
        <pc:spChg chg="add del mod">
          <ac:chgData name="Kulinich Bohdan" userId="48e65c9f34e137d0" providerId="LiveId" clId="{BC2B702C-1111-8F48-BBA4-57D983CC604E}" dt="2021-12-15T10:14:13.694" v="910" actId="478"/>
          <ac:spMkLst>
            <pc:docMk/>
            <pc:sldMk cId="1555505165" sldId="649"/>
            <ac:spMk id="77" creationId="{688BA976-5B18-0D45-84B7-63EE4A8A5824}"/>
          </ac:spMkLst>
        </pc:spChg>
        <pc:spChg chg="add del mod">
          <ac:chgData name="Kulinich Bohdan" userId="48e65c9f34e137d0" providerId="LiveId" clId="{BC2B702C-1111-8F48-BBA4-57D983CC604E}" dt="2021-12-15T10:14:13.694" v="910" actId="478"/>
          <ac:spMkLst>
            <pc:docMk/>
            <pc:sldMk cId="1555505165" sldId="649"/>
            <ac:spMk id="78" creationId="{ABE78147-D59B-A543-A578-C79943581FB9}"/>
          </ac:spMkLst>
        </pc:spChg>
        <pc:spChg chg="add del mod">
          <ac:chgData name="Kulinich Bohdan" userId="48e65c9f34e137d0" providerId="LiveId" clId="{BC2B702C-1111-8F48-BBA4-57D983CC604E}" dt="2021-12-15T10:14:04.206" v="907" actId="478"/>
          <ac:spMkLst>
            <pc:docMk/>
            <pc:sldMk cId="1555505165" sldId="649"/>
            <ac:spMk id="79" creationId="{5918199C-818C-654C-A741-2E32EE44E8BF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0" creationId="{1437AD18-EF1E-8146-AC88-C4A46D226F70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1" creationId="{539ED45B-3B92-FF4A-B0C8-945E9D9DE401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5" creationId="{0FFF8848-2631-874B-9DF6-CF5383BA08E4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6" creationId="{F5F3A508-83FC-6240-B9D6-89441178A5CE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87" creationId="{390E17F9-367D-2E45-9D3C-9CE3C8B77A2A}"/>
          </ac:spMkLst>
        </pc:spChg>
        <pc:spChg chg="add del mod">
          <ac:chgData name="Kulinich Bohdan" userId="48e65c9f34e137d0" providerId="LiveId" clId="{BC2B702C-1111-8F48-BBA4-57D983CC604E}" dt="2021-12-15T10:14:02.006" v="906" actId="478"/>
          <ac:spMkLst>
            <pc:docMk/>
            <pc:sldMk cId="1555505165" sldId="649"/>
            <ac:spMk id="92" creationId="{5A89AFB3-6586-3B42-BFE6-C8A0EF2ABB0E}"/>
          </ac:spMkLst>
        </pc:spChg>
        <pc:spChg chg="mod topLvl">
          <ac:chgData name="Kulinich Bohdan" userId="48e65c9f34e137d0" providerId="LiveId" clId="{BC2B702C-1111-8F48-BBA4-57D983CC604E}" dt="2021-12-15T10:45:08.295" v="1029" actId="208"/>
          <ac:spMkLst>
            <pc:docMk/>
            <pc:sldMk cId="1555505165" sldId="649"/>
            <ac:spMk id="94" creationId="{7272554A-E904-8C4C-9E5E-C805D6A0A44C}"/>
          </ac:spMkLst>
        </pc:spChg>
        <pc:spChg chg="del mod topLvl modVis">
          <ac:chgData name="Kulinich Bohdan" userId="48e65c9f34e137d0" providerId="LiveId" clId="{BC2B702C-1111-8F48-BBA4-57D983CC604E}" dt="2021-12-15T10:45:19.045" v="1034" actId="478"/>
          <ac:spMkLst>
            <pc:docMk/>
            <pc:sldMk cId="1555505165" sldId="649"/>
            <ac:spMk id="95" creationId="{7B2F2772-7F96-7B49-A50C-BF247BFE802F}"/>
          </ac:spMkLst>
        </pc:spChg>
        <pc:spChg chg="mod">
          <ac:chgData name="Kulinich Bohdan" userId="48e65c9f34e137d0" providerId="LiveId" clId="{BC2B702C-1111-8F48-BBA4-57D983CC604E}" dt="2021-12-15T10:15:19.901" v="936"/>
          <ac:spMkLst>
            <pc:docMk/>
            <pc:sldMk cId="1555505165" sldId="649"/>
            <ac:spMk id="97" creationId="{ED3760AB-39CF-1443-8088-F1B9D4CCB314}"/>
          </ac:spMkLst>
        </pc:spChg>
        <pc:spChg chg="mod">
          <ac:chgData name="Kulinich Bohdan" userId="48e65c9f34e137d0" providerId="LiveId" clId="{BC2B702C-1111-8F48-BBA4-57D983CC604E}" dt="2021-12-15T10:15:19.901" v="936"/>
          <ac:spMkLst>
            <pc:docMk/>
            <pc:sldMk cId="1555505165" sldId="649"/>
            <ac:spMk id="98" creationId="{D49161F0-9274-324D-AB33-6E3CF801B063}"/>
          </ac:spMkLst>
        </pc:spChg>
        <pc:spChg chg="add del mod modVis">
          <ac:chgData name="Kulinich Bohdan" userId="48e65c9f34e137d0" providerId="LiveId" clId="{BC2B702C-1111-8F48-BBA4-57D983CC604E}" dt="2021-12-15T10:45:20.779" v="1035" actId="478"/>
          <ac:spMkLst>
            <pc:docMk/>
            <pc:sldMk cId="1555505165" sldId="649"/>
            <ac:spMk id="99" creationId="{1248C49F-89D1-D548-946E-F0A32F639727}"/>
          </ac:spMkLst>
        </pc:spChg>
        <pc:spChg chg="add del">
          <ac:chgData name="Kulinich Bohdan" userId="48e65c9f34e137d0" providerId="LiveId" clId="{BC2B702C-1111-8F48-BBA4-57D983CC604E}" dt="2021-12-15T11:32:46.944" v="1051" actId="22"/>
          <ac:spMkLst>
            <pc:docMk/>
            <pc:sldMk cId="1555505165" sldId="649"/>
            <ac:spMk id="128" creationId="{40E6FBF6-CCBF-514D-9985-E7FFAE58EBBD}"/>
          </ac:spMkLst>
        </pc:spChg>
        <pc:spChg chg="add mod">
          <ac:chgData name="Kulinich Bohdan" userId="48e65c9f34e137d0" providerId="LiveId" clId="{BC2B702C-1111-8F48-BBA4-57D983CC604E}" dt="2021-12-15T11:48:21.857" v="1606" actId="1035"/>
          <ac:spMkLst>
            <pc:docMk/>
            <pc:sldMk cId="1555505165" sldId="649"/>
            <ac:spMk id="129" creationId="{4CA2D267-334A-CE46-B1C1-611280413522}"/>
          </ac:spMkLst>
        </pc:spChg>
        <pc:spChg chg="add mod">
          <ac:chgData name="Kulinich Bohdan" userId="48e65c9f34e137d0" providerId="LiveId" clId="{BC2B702C-1111-8F48-BBA4-57D983CC604E}" dt="2021-12-15T11:46:50.361" v="1391" actId="1038"/>
          <ac:spMkLst>
            <pc:docMk/>
            <pc:sldMk cId="1555505165" sldId="649"/>
            <ac:spMk id="131" creationId="{33CC26FC-3D32-C64E-80A1-210C85C9290A}"/>
          </ac:spMkLst>
        </pc:spChg>
        <pc:grpChg chg="mod">
          <ac:chgData name="Kulinich Bohdan" userId="48e65c9f34e137d0" providerId="LiveId" clId="{BC2B702C-1111-8F48-BBA4-57D983CC604E}" dt="2021-12-15T10:14:08.348" v="909" actId="1076"/>
          <ac:grpSpMkLst>
            <pc:docMk/>
            <pc:sldMk cId="1555505165" sldId="649"/>
            <ac:grpSpMk id="4" creationId="{5D2910CB-D54F-4A15-AC26-E3DB8CBF1F3C}"/>
          </ac:grpSpMkLst>
        </pc:grpChg>
        <pc:grpChg chg="add del mod">
          <ac:chgData name="Kulinich Bohdan" userId="48e65c9f34e137d0" providerId="LiveId" clId="{BC2B702C-1111-8F48-BBA4-57D983CC604E}" dt="2021-12-15T11:29:56.546" v="1043" actId="165"/>
          <ac:grpSpMkLst>
            <pc:docMk/>
            <pc:sldMk cId="1555505165" sldId="649"/>
            <ac:grpSpMk id="9" creationId="{36F2E4CD-FBF6-EE4C-8472-9543069FF962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16" creationId="{8C378924-3F08-4303-95FA-98D29723FCDA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20" creationId="{EFBE99A7-31D3-5340-903C-9A33AA2081AC}"/>
          </ac:grpSpMkLst>
        </pc:grpChg>
        <pc:grpChg chg="del">
          <ac:chgData name="Kulinich Bohdan" userId="48e65c9f34e137d0" providerId="LiveId" clId="{BC2B702C-1111-8F48-BBA4-57D983CC604E}" dt="2021-12-15T10:07:22.367" v="815" actId="478"/>
          <ac:grpSpMkLst>
            <pc:docMk/>
            <pc:sldMk cId="1555505165" sldId="649"/>
            <ac:grpSpMk id="29" creationId="{2A7FD14F-6930-344B-8A76-20AEE76CA493}"/>
          </ac:grpSpMkLst>
        </pc:grpChg>
        <pc:grpChg chg="add del mod">
          <ac:chgData name="Kulinich Bohdan" userId="48e65c9f34e137d0" providerId="LiveId" clId="{BC2B702C-1111-8F48-BBA4-57D983CC604E}" dt="2021-12-15T11:30:39.684" v="1048" actId="165"/>
          <ac:grpSpMkLst>
            <pc:docMk/>
            <pc:sldMk cId="1555505165" sldId="649"/>
            <ac:grpSpMk id="41" creationId="{4A3259BD-6878-D146-B743-AA13A65979B5}"/>
          </ac:grpSpMkLst>
        </pc:grpChg>
        <pc:grpChg chg="add mod topLvl">
          <ac:chgData name="Kulinich Bohdan" userId="48e65c9f34e137d0" providerId="LiveId" clId="{BC2B702C-1111-8F48-BBA4-57D983CC604E}" dt="2021-12-15T11:29:56.546" v="1043" actId="165"/>
          <ac:grpSpMkLst>
            <pc:docMk/>
            <pc:sldMk cId="1555505165" sldId="649"/>
            <ac:grpSpMk id="65" creationId="{DBBBF2CB-6161-534B-B6E2-68B9A0F65407}"/>
          </ac:grpSpMkLst>
        </pc:grpChg>
        <pc:grpChg chg="add del mod">
          <ac:chgData name="Kulinich Bohdan" userId="48e65c9f34e137d0" providerId="LiveId" clId="{BC2B702C-1111-8F48-BBA4-57D983CC604E}" dt="2021-12-15T10:14:02.006" v="906" actId="478"/>
          <ac:grpSpMkLst>
            <pc:docMk/>
            <pc:sldMk cId="1555505165" sldId="649"/>
            <ac:grpSpMk id="82" creationId="{747E4BEB-7611-A641-987D-AD10281E6CF5}"/>
          </ac:grpSpMkLst>
        </pc:grpChg>
        <pc:grpChg chg="add del mod modVis">
          <ac:chgData name="Kulinich Bohdan" userId="48e65c9f34e137d0" providerId="LiveId" clId="{BC2B702C-1111-8F48-BBA4-57D983CC604E}" dt="2021-12-15T10:44:50.887" v="1026" actId="165"/>
          <ac:grpSpMkLst>
            <pc:docMk/>
            <pc:sldMk cId="1555505165" sldId="649"/>
            <ac:grpSpMk id="93" creationId="{2E8809AE-48C5-2B4F-9638-F8E52B2C2195}"/>
          </ac:grpSpMkLst>
        </pc:grpChg>
        <pc:grpChg chg="add del mod">
          <ac:chgData name="Kulinich Bohdan" userId="48e65c9f34e137d0" providerId="LiveId" clId="{BC2B702C-1111-8F48-BBA4-57D983CC604E}" dt="2021-12-15T10:15:20.915" v="937"/>
          <ac:grpSpMkLst>
            <pc:docMk/>
            <pc:sldMk cId="1555505165" sldId="649"/>
            <ac:grpSpMk id="96" creationId="{FCF02FF0-9E65-D94C-BA79-EB24E5729D8E}"/>
          </ac:grpSpMkLst>
        </pc:grpChg>
        <pc:grpChg chg="add mod">
          <ac:chgData name="Kulinich Bohdan" userId="48e65c9f34e137d0" providerId="LiveId" clId="{BC2B702C-1111-8F48-BBA4-57D983CC604E}" dt="2021-12-15T11:29:42.782" v="1041" actId="164"/>
          <ac:grpSpMkLst>
            <pc:docMk/>
            <pc:sldMk cId="1555505165" sldId="649"/>
            <ac:grpSpMk id="126" creationId="{F8127F71-68B3-284A-A0EC-D40EF6DCC445}"/>
          </ac:grpSpMkLst>
        </pc:grpChg>
        <pc:picChg chg="del">
          <ac:chgData name="Kulinich Bohdan" userId="48e65c9f34e137d0" providerId="LiveId" clId="{BC2B702C-1111-8F48-BBA4-57D983CC604E}" dt="2021-12-15T10:07:22.367" v="815" actId="478"/>
          <ac:picMkLst>
            <pc:docMk/>
            <pc:sldMk cId="1555505165" sldId="649"/>
            <ac:picMk id="10" creationId="{BF160780-4852-804D-BAF4-7DFE592DE9F6}"/>
          </ac:picMkLst>
        </pc:picChg>
        <pc:picChg chg="del">
          <ac:chgData name="Kulinich Bohdan" userId="48e65c9f34e137d0" providerId="LiveId" clId="{BC2B702C-1111-8F48-BBA4-57D983CC604E}" dt="2021-12-15T10:07:26.216" v="817" actId="478"/>
          <ac:picMkLst>
            <pc:docMk/>
            <pc:sldMk cId="1555505165" sldId="649"/>
            <ac:picMk id="24" creationId="{5551E249-2549-6540-A226-88BAE5E2F112}"/>
          </ac:picMkLst>
        </pc:picChg>
        <pc:picChg chg="del">
          <ac:chgData name="Kulinich Bohdan" userId="48e65c9f34e137d0" providerId="LiveId" clId="{BC2B702C-1111-8F48-BBA4-57D983CC604E}" dt="2021-12-15T10:07:25.372" v="816" actId="478"/>
          <ac:picMkLst>
            <pc:docMk/>
            <pc:sldMk cId="1555505165" sldId="649"/>
            <ac:picMk id="25" creationId="{F1E551F1-9825-5E41-8D25-8FBB6A9A8C71}"/>
          </ac:picMkLst>
        </pc:picChg>
        <pc:picChg chg="del">
          <ac:chgData name="Kulinich Bohdan" userId="48e65c9f34e137d0" providerId="LiveId" clId="{BC2B702C-1111-8F48-BBA4-57D983CC604E}" dt="2021-12-15T10:07:22.367" v="815" actId="478"/>
          <ac:picMkLst>
            <pc:docMk/>
            <pc:sldMk cId="1555505165" sldId="649"/>
            <ac:picMk id="34" creationId="{3C8F6256-D2DD-0742-8B72-0DA1A9BC61E8}"/>
          </ac:picMkLst>
        </pc:picChg>
        <pc:picChg chg="add mod">
          <ac:chgData name="Kulinich Bohdan" userId="48e65c9f34e137d0" providerId="LiveId" clId="{BC2B702C-1111-8F48-BBA4-57D983CC604E}" dt="2021-12-15T11:45:26.368" v="1174"/>
          <ac:picMkLst>
            <pc:docMk/>
            <pc:sldMk cId="1555505165" sldId="649"/>
            <ac:picMk id="130" creationId="{89520239-5966-B04D-BF7E-63BD28CC2F63}"/>
          </ac:picMkLst>
        </pc:picChg>
        <pc:cxnChg chg="del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21" creationId="{A6BB618E-0C55-CF4C-AA41-4E7D9C62579D}"/>
          </ac:cxnSpMkLst>
        </pc:cxnChg>
        <pc:cxnChg chg="mod">
          <ac:chgData name="Kulinich Bohdan" userId="48e65c9f34e137d0" providerId="LiveId" clId="{BC2B702C-1111-8F48-BBA4-57D983CC604E}" dt="2021-12-15T10:07:22.367" v="815" actId="478"/>
          <ac:cxnSpMkLst>
            <pc:docMk/>
            <pc:sldMk cId="1555505165" sldId="649"/>
            <ac:cxnSpMk id="30" creationId="{53C9A158-2BC3-094F-9653-102DB855A34F}"/>
          </ac:cxnSpMkLst>
        </pc:cxnChg>
        <pc:cxnChg chg="del mod">
          <ac:chgData name="Kulinich Bohdan" userId="48e65c9f34e137d0" providerId="LiveId" clId="{BC2B702C-1111-8F48-BBA4-57D983CC604E}" dt="2021-12-15T10:08:32.683" v="893" actId="478"/>
          <ac:cxnSpMkLst>
            <pc:docMk/>
            <pc:sldMk cId="1555505165" sldId="649"/>
            <ac:cxnSpMk id="55" creationId="{34C2043A-3FED-F447-B215-87F0D9F3DC00}"/>
          </ac:cxnSpMkLst>
        </pc:cxnChg>
        <pc:cxnChg chg="del mod">
          <ac:chgData name="Kulinich Bohdan" userId="48e65c9f34e137d0" providerId="LiveId" clId="{BC2B702C-1111-8F48-BBA4-57D983CC604E}" dt="2021-12-15T10:08:37.652" v="895" actId="478"/>
          <ac:cxnSpMkLst>
            <pc:docMk/>
            <pc:sldMk cId="1555505165" sldId="649"/>
            <ac:cxnSpMk id="56" creationId="{59CE1BE7-9CEE-A746-A760-888E77DCA9FD}"/>
          </ac:cxnSpMkLst>
        </pc:cxnChg>
        <pc:cxnChg chg="del mod">
          <ac:chgData name="Kulinich Bohdan" userId="48e65c9f34e137d0" providerId="LiveId" clId="{BC2B702C-1111-8F48-BBA4-57D983CC604E}" dt="2021-12-15T10:08:27.171" v="891" actId="478"/>
          <ac:cxnSpMkLst>
            <pc:docMk/>
            <pc:sldMk cId="1555505165" sldId="649"/>
            <ac:cxnSpMk id="59" creationId="{7BDC78B8-F186-514D-AA26-5B9CD46BA48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6" creationId="{8A189AC2-C44A-3B46-BAF3-503A06F32AA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7" creationId="{5E562731-AE6B-CB47-A483-09E6E712C3F8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8" creationId="{9C64B145-B965-964B-A966-F388BCA1D3E8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69" creationId="{CB5D5A30-4F8B-4849-B337-2ECBF67F3915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70" creationId="{8D0D25EB-35CB-3D45-99AC-D2F133843F47}"/>
          </ac:cxnSpMkLst>
        </pc:cxnChg>
        <pc:cxnChg chg="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71" creationId="{947D7D9F-DA38-1D4C-87A7-4EC1E7BD0DEC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72" creationId="{02B99EB0-0981-A04A-BAB1-44407407B318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73" creationId="{5F4266B1-599C-E44A-8B17-A58057A55E30}"/>
          </ac:cxnSpMkLst>
        </pc:cxnChg>
        <pc:cxnChg chg="mod">
          <ac:chgData name="Kulinich Bohdan" userId="48e65c9f34e137d0" providerId="LiveId" clId="{BC2B702C-1111-8F48-BBA4-57D983CC604E}" dt="2021-12-15T10:13:48.957" v="904"/>
          <ac:cxnSpMkLst>
            <pc:docMk/>
            <pc:sldMk cId="1555505165" sldId="649"/>
            <ac:cxnSpMk id="83" creationId="{6E4CBA73-7214-8744-A18D-E73B65A59C88}"/>
          </ac:cxnSpMkLst>
        </pc:cxnChg>
        <pc:cxnChg chg="mod">
          <ac:chgData name="Kulinich Bohdan" userId="48e65c9f34e137d0" providerId="LiveId" clId="{BC2B702C-1111-8F48-BBA4-57D983CC604E}" dt="2021-12-15T10:13:48.957" v="904"/>
          <ac:cxnSpMkLst>
            <pc:docMk/>
            <pc:sldMk cId="1555505165" sldId="649"/>
            <ac:cxnSpMk id="84" creationId="{32903FA3-50B6-6648-9EE6-B385AF159563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88" creationId="{76004A77-5CA4-BB49-9096-700EEB3F7B03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89" creationId="{786164FA-C9C4-8045-BFBD-8BCDBD27E1B6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90" creationId="{01DF6500-20C0-BB44-84CE-444284432C98}"/>
          </ac:cxnSpMkLst>
        </pc:cxnChg>
        <pc:cxnChg chg="add del mod">
          <ac:chgData name="Kulinich Bohdan" userId="48e65c9f34e137d0" providerId="LiveId" clId="{BC2B702C-1111-8F48-BBA4-57D983CC604E}" dt="2021-12-15T10:14:02.006" v="906" actId="478"/>
          <ac:cxnSpMkLst>
            <pc:docMk/>
            <pc:sldMk cId="1555505165" sldId="649"/>
            <ac:cxnSpMk id="91" creationId="{B469A189-EBE4-CF4B-8FEB-FE798AAA1A8E}"/>
          </ac:cxnSpMkLst>
        </pc:cxnChg>
        <pc:cxnChg chg="add del mod modVis">
          <ac:chgData name="Kulinich Bohdan" userId="48e65c9f34e137d0" providerId="LiveId" clId="{BC2B702C-1111-8F48-BBA4-57D983CC604E}" dt="2021-12-15T10:45:21.711" v="1036" actId="478"/>
          <ac:cxnSpMkLst>
            <pc:docMk/>
            <pc:sldMk cId="1555505165" sldId="649"/>
            <ac:cxnSpMk id="100" creationId="{88726993-6EA9-D644-854E-555F989861AB}"/>
          </ac:cxnSpMkLst>
        </pc:cxnChg>
        <pc:cxnChg chg="add del mod modVis">
          <ac:chgData name="Kulinich Bohdan" userId="48e65c9f34e137d0" providerId="LiveId" clId="{BC2B702C-1111-8F48-BBA4-57D983CC604E}" dt="2021-12-15T10:45:22.321" v="1037" actId="478"/>
          <ac:cxnSpMkLst>
            <pc:docMk/>
            <pc:sldMk cId="1555505165" sldId="649"/>
            <ac:cxnSpMk id="101" creationId="{48A8A824-9A09-2B48-9917-6BC93F38EC18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02" creationId="{4884399E-3731-F846-BE14-1E69A1D0CFE6}"/>
          </ac:cxnSpMkLst>
        </pc:cxnChg>
        <pc:cxnChg chg="add del mod">
          <ac:chgData name="Kulinich Bohdan" userId="48e65c9f34e137d0" providerId="LiveId" clId="{BC2B702C-1111-8F48-BBA4-57D983CC604E}" dt="2021-12-15T10:42:24.140" v="986" actId="478"/>
          <ac:cxnSpMkLst>
            <pc:docMk/>
            <pc:sldMk cId="1555505165" sldId="649"/>
            <ac:cxnSpMk id="106" creationId="{7CC59549-AFD6-F74F-89CF-94F39D70CCC6}"/>
          </ac:cxnSpMkLst>
        </pc:cxnChg>
        <pc:cxnChg chg="add del mod">
          <ac:chgData name="Kulinich Bohdan" userId="48e65c9f34e137d0" providerId="LiveId" clId="{BC2B702C-1111-8F48-BBA4-57D983CC604E}" dt="2021-12-15T10:42:23.213" v="985" actId="478"/>
          <ac:cxnSpMkLst>
            <pc:docMk/>
            <pc:sldMk cId="1555505165" sldId="649"/>
            <ac:cxnSpMk id="107" creationId="{34D739D1-82D2-C64F-91D1-4EC14E0EB3C0}"/>
          </ac:cxnSpMkLst>
        </pc:cxnChg>
        <pc:cxnChg chg="add del mod">
          <ac:chgData name="Kulinich Bohdan" userId="48e65c9f34e137d0" providerId="LiveId" clId="{BC2B702C-1111-8F48-BBA4-57D983CC604E}" dt="2021-12-15T10:42:07.637" v="980"/>
          <ac:cxnSpMkLst>
            <pc:docMk/>
            <pc:sldMk cId="1555505165" sldId="649"/>
            <ac:cxnSpMk id="109" creationId="{874BA876-84AA-9E4E-BB8C-7EDAB3966178}"/>
          </ac:cxnSpMkLst>
        </pc:cxnChg>
        <pc:cxnChg chg="add del mod">
          <ac:chgData name="Kulinich Bohdan" userId="48e65c9f34e137d0" providerId="LiveId" clId="{BC2B702C-1111-8F48-BBA4-57D983CC604E}" dt="2021-12-15T10:42:21.058" v="984" actId="478"/>
          <ac:cxnSpMkLst>
            <pc:docMk/>
            <pc:sldMk cId="1555505165" sldId="649"/>
            <ac:cxnSpMk id="110" creationId="{F8AF79C7-2D77-5E4F-B375-5D22FC64C82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13" creationId="{55D563D0-BE45-D946-B4DF-BA546B714FD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16" creationId="{A1C87E32-94FE-9249-B8F0-06058AD3306C}"/>
          </ac:cxnSpMkLst>
        </pc:cxnChg>
        <pc:cxnChg chg="add del mod">
          <ac:chgData name="Kulinich Bohdan" userId="48e65c9f34e137d0" providerId="LiveId" clId="{BC2B702C-1111-8F48-BBA4-57D983CC604E}" dt="2021-12-15T10:43:09.614" v="1001"/>
          <ac:cxnSpMkLst>
            <pc:docMk/>
            <pc:sldMk cId="1555505165" sldId="649"/>
            <ac:cxnSpMk id="119" creationId="{F117C538-2D42-B243-86A8-80A38C78F8CC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0" creationId="{941C964F-D523-2E4C-84BE-E5712582E39E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1" creationId="{E4415445-97E1-AB4C-B9B1-DF2AFE913D4D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2" creationId="{4ABF6EDE-A531-2B41-A2DB-441CDC7F61EE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3" creationId="{00007F6E-25E1-E747-A3D6-4276F632D4FC}"/>
          </ac:cxnSpMkLst>
        </pc:cxnChg>
        <pc:cxnChg chg="add mod">
          <ac:chgData name="Kulinich Bohdan" userId="48e65c9f34e137d0" providerId="LiveId" clId="{BC2B702C-1111-8F48-BBA4-57D983CC604E}" dt="2021-12-15T11:30:57.264" v="1049" actId="208"/>
          <ac:cxnSpMkLst>
            <pc:docMk/>
            <pc:sldMk cId="1555505165" sldId="649"/>
            <ac:cxnSpMk id="124" creationId="{7F37D9F2-0874-794C-B2AE-D9B1F2E1AA3D}"/>
          </ac:cxnSpMkLst>
        </pc:cxnChg>
      </pc:sldChg>
      <pc:sldChg chg="add del">
        <pc:chgData name="Kulinich Bohdan" userId="48e65c9f34e137d0" providerId="LiveId" clId="{BC2B702C-1111-8F48-BBA4-57D983CC604E}" dt="2021-12-15T10:07:55.949" v="879"/>
        <pc:sldMkLst>
          <pc:docMk/>
          <pc:sldMk cId="2205710497" sldId="650"/>
        </pc:sldMkLst>
      </pc:sldChg>
      <pc:sldChg chg="addSp delSp modSp add mod delAnim modAnim">
        <pc:chgData name="Kulinich Bohdan" userId="48e65c9f34e137d0" providerId="LiveId" clId="{BC2B702C-1111-8F48-BBA4-57D983CC604E}" dt="2021-12-16T19:52:58.628" v="2610" actId="14429"/>
        <pc:sldMkLst>
          <pc:docMk/>
          <pc:sldMk cId="2684675845" sldId="650"/>
        </pc:sldMkLst>
        <pc:spChg chg="add mod modVis">
          <ac:chgData name="Kulinich Bohdan" userId="48e65c9f34e137d0" providerId="LiveId" clId="{BC2B702C-1111-8F48-BBA4-57D983CC604E}" dt="2021-12-16T19:52:58.628" v="2610" actId="14429"/>
          <ac:spMkLst>
            <pc:docMk/>
            <pc:sldMk cId="2684675845" sldId="650"/>
            <ac:spMk id="14" creationId="{3009FD41-27CC-E743-86B0-58D9B6A71218}"/>
          </ac:spMkLst>
        </pc:spChg>
        <pc:spChg chg="add mod">
          <ac:chgData name="Kulinich Bohdan" userId="48e65c9f34e137d0" providerId="LiveId" clId="{BC2B702C-1111-8F48-BBA4-57D983CC604E}" dt="2021-12-15T11:49:23.536" v="1610" actId="164"/>
          <ac:spMkLst>
            <pc:docMk/>
            <pc:sldMk cId="2684675845" sldId="650"/>
            <ac:spMk id="20" creationId="{2E662397-4FDF-3C47-8E8A-8E8F845337D8}"/>
          </ac:spMkLst>
        </pc:spChg>
        <pc:spChg chg="add mod">
          <ac:chgData name="Kulinich Bohdan" userId="48e65c9f34e137d0" providerId="LiveId" clId="{BC2B702C-1111-8F48-BBA4-57D983CC604E}" dt="2021-12-15T11:49:23.536" v="1610" actId="164"/>
          <ac:spMkLst>
            <pc:docMk/>
            <pc:sldMk cId="2684675845" sldId="650"/>
            <ac:spMk id="21" creationId="{B6BBA213-7BA8-9C45-9422-C4B6EDEC8327}"/>
          </ac:spMkLst>
        </pc:spChg>
        <pc:spChg chg="add mod">
          <ac:chgData name="Kulinich Bohdan" userId="48e65c9f34e137d0" providerId="LiveId" clId="{BC2B702C-1111-8F48-BBA4-57D983CC604E}" dt="2021-12-15T11:49:27.981" v="1611" actId="164"/>
          <ac:spMkLst>
            <pc:docMk/>
            <pc:sldMk cId="2684675845" sldId="650"/>
            <ac:spMk id="22" creationId="{A2C1373B-C81B-7540-A851-ACE0E4509B92}"/>
          </ac:spMkLst>
        </pc:spChg>
        <pc:spChg chg="add mod">
          <ac:chgData name="Kulinich Bohdan" userId="48e65c9f34e137d0" providerId="LiveId" clId="{BC2B702C-1111-8F48-BBA4-57D983CC604E}" dt="2021-12-15T11:49:32.630" v="1612" actId="164"/>
          <ac:spMkLst>
            <pc:docMk/>
            <pc:sldMk cId="2684675845" sldId="650"/>
            <ac:spMk id="30" creationId="{079A197A-CBC2-874C-BF6F-D51200A56C83}"/>
          </ac:spMkLst>
        </pc:spChg>
        <pc:spChg chg="add mod">
          <ac:chgData name="Kulinich Bohdan" userId="48e65c9f34e137d0" providerId="LiveId" clId="{BC2B702C-1111-8F48-BBA4-57D983CC604E}" dt="2021-12-16T19:52:56.684" v="2609" actId="20577"/>
          <ac:spMkLst>
            <pc:docMk/>
            <pc:sldMk cId="2684675845" sldId="650"/>
            <ac:spMk id="42" creationId="{6F412CE5-BAFC-884A-AD4F-D73301766441}"/>
          </ac:spMkLst>
        </pc:spChg>
        <pc:spChg chg="add mod">
          <ac:chgData name="Kulinich Bohdan" userId="48e65c9f34e137d0" providerId="LiveId" clId="{BC2B702C-1111-8F48-BBA4-57D983CC604E}" dt="2021-12-15T11:57:03.495" v="1656" actId="166"/>
          <ac:spMkLst>
            <pc:docMk/>
            <pc:sldMk cId="2684675845" sldId="650"/>
            <ac:spMk id="43" creationId="{9282790A-CC2D-6F42-80B9-8F53F636844F}"/>
          </ac:spMkLst>
        </pc:spChg>
        <pc:grpChg chg="add mod">
          <ac:chgData name="Kulinich Bohdan" userId="48e65c9f34e137d0" providerId="LiveId" clId="{BC2B702C-1111-8F48-BBA4-57D983CC604E}" dt="2021-12-15T11:49:23.536" v="1610" actId="164"/>
          <ac:grpSpMkLst>
            <pc:docMk/>
            <pc:sldMk cId="2684675845" sldId="650"/>
            <ac:grpSpMk id="2" creationId="{D14D998A-A9BA-6041-A2D1-0942A2722801}"/>
          </ac:grpSpMkLst>
        </pc:grpChg>
        <pc:grpChg chg="add mod">
          <ac:chgData name="Kulinich Bohdan" userId="48e65c9f34e137d0" providerId="LiveId" clId="{BC2B702C-1111-8F48-BBA4-57D983CC604E}" dt="2021-12-15T11:49:27.981" v="1611" actId="164"/>
          <ac:grpSpMkLst>
            <pc:docMk/>
            <pc:sldMk cId="2684675845" sldId="650"/>
            <ac:grpSpMk id="7" creationId="{215AE638-ACBD-FF42-916A-0A160B08E5D9}"/>
          </ac:grpSpMkLst>
        </pc:grpChg>
        <pc:grpChg chg="add mod">
          <ac:chgData name="Kulinich Bohdan" userId="48e65c9f34e137d0" providerId="LiveId" clId="{BC2B702C-1111-8F48-BBA4-57D983CC604E}" dt="2021-12-15T11:49:32.630" v="1612" actId="164"/>
          <ac:grpSpMkLst>
            <pc:docMk/>
            <pc:sldMk cId="2684675845" sldId="650"/>
            <ac:grpSpMk id="12" creationId="{AEE34166-61A9-0B44-981A-F247BD87B110}"/>
          </ac:grpSpMkLst>
        </pc:grpChg>
        <pc:grpChg chg="del">
          <ac:chgData name="Kulinich Bohdan" userId="48e65c9f34e137d0" providerId="LiveId" clId="{BC2B702C-1111-8F48-BBA4-57D983CC604E}" dt="2021-12-15T11:49:09.312" v="1608" actId="478"/>
          <ac:grpSpMkLst>
            <pc:docMk/>
            <pc:sldMk cId="2684675845" sldId="650"/>
            <ac:grpSpMk id="13" creationId="{DF1160B2-0FA9-463A-B229-C42E8F92305B}"/>
          </ac:grpSpMkLst>
        </pc:grpChg>
        <pc:grpChg chg="del">
          <ac:chgData name="Kulinich Bohdan" userId="48e65c9f34e137d0" providerId="LiveId" clId="{BC2B702C-1111-8F48-BBA4-57D983CC604E}" dt="2021-12-15T11:49:09.312" v="1608" actId="478"/>
          <ac:grpSpMkLst>
            <pc:docMk/>
            <pc:sldMk cId="2684675845" sldId="650"/>
            <ac:grpSpMk id="16" creationId="{8C378924-3F08-4303-95FA-98D29723FCDA}"/>
          </ac:grpSpMkLst>
        </pc:grpChg>
        <pc:grpChg chg="add mod">
          <ac:chgData name="Kulinich Bohdan" userId="48e65c9f34e137d0" providerId="LiveId" clId="{BC2B702C-1111-8F48-BBA4-57D983CC604E}" dt="2021-12-15T11:49:27.981" v="1611" actId="164"/>
          <ac:grpSpMkLst>
            <pc:docMk/>
            <pc:sldMk cId="2684675845" sldId="650"/>
            <ac:grpSpMk id="23" creationId="{E61948CD-000A-C941-8D6A-DE4E91E6B6AC}"/>
          </ac:grpSpMkLst>
        </pc:grpChg>
        <pc:grpChg chg="add mod">
          <ac:chgData name="Kulinich Bohdan" userId="48e65c9f34e137d0" providerId="LiveId" clId="{BC2B702C-1111-8F48-BBA4-57D983CC604E}" dt="2021-12-15T11:49:32.630" v="1612" actId="164"/>
          <ac:grpSpMkLst>
            <pc:docMk/>
            <pc:sldMk cId="2684675845" sldId="650"/>
            <ac:grpSpMk id="31" creationId="{FDA39530-75B8-8140-A28C-55CE7C926E72}"/>
          </ac:grpSpMkLst>
        </pc:grpChg>
        <pc:picChg chg="add mod">
          <ac:chgData name="Kulinich Bohdan" userId="48e65c9f34e137d0" providerId="LiveId" clId="{BC2B702C-1111-8F48-BBA4-57D983CC604E}" dt="2021-12-15T11:55:22.102" v="1640"/>
          <ac:picMkLst>
            <pc:docMk/>
            <pc:sldMk cId="2684675845" sldId="650"/>
            <ac:picMk id="41" creationId="{D978D14F-B793-DE48-933D-0666DD11DC1B}"/>
          </ac:picMkLst>
        </pc:picChg>
        <pc:cxnChg chg="mod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0" creationId="{0BDE37BC-F00B-4F61-8EF0-A7EAED6BB11B}"/>
          </ac:cxnSpMkLst>
        </pc:cxnChg>
        <pc:cxnChg chg="del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5T11:49:09.312" v="1608" actId="478"/>
          <ac:cxnSpMkLst>
            <pc:docMk/>
            <pc:sldMk cId="2684675845" sldId="650"/>
            <ac:cxnSpMk id="17" creationId="{FA19CA19-7ABD-4867-BF60-B78A7325727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4" creationId="{64B7A682-E6DD-3244-BB2E-4FA14EF34E67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5" creationId="{34656723-5F75-4740-B128-818FABDD4E74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6" creationId="{F05C74C9-BB8B-F046-9180-102883A4A45B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7" creationId="{147D25B8-CF35-D341-B3E9-E73224438B5D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8" creationId="{3873F035-0C55-1F4D-B945-FBF6E80BCDC6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29" creationId="{77748EB3-0062-624F-A9C2-CA2CFFC569B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2" creationId="{2CA277D2-F204-7845-8F31-983D48545A4E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4" creationId="{73831DAF-DA32-B34E-9BDC-B043835D122D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5" creationId="{06065AA6-075B-A74E-BC02-E8FD464D81AE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6" creationId="{E3BE5CD2-BAA2-0741-926D-C8864983C5AC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7" creationId="{330CB667-AFD3-ED42-BC4E-9A688B44B220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8" creationId="{A2B2628B-871D-D643-8FC4-6FF32BB7F7F9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39" creationId="{50ABC472-F6C9-1A4A-A7DB-3B3C23D3F58B}"/>
          </ac:cxnSpMkLst>
        </pc:cxnChg>
        <pc:cxnChg chg="mod">
          <ac:chgData name="Kulinich Bohdan" userId="48e65c9f34e137d0" providerId="LiveId" clId="{BC2B702C-1111-8F48-BBA4-57D983CC604E}" dt="2021-12-15T11:49:15.331" v="1609"/>
          <ac:cxnSpMkLst>
            <pc:docMk/>
            <pc:sldMk cId="2684675845" sldId="650"/>
            <ac:cxnSpMk id="40" creationId="{AEBADE0C-6617-E842-93E3-5BDFE28A812C}"/>
          </ac:cxnSpMkLst>
        </pc:cxnChg>
      </pc:sldChg>
      <pc:sldChg chg="addSp delSp modSp add mod modTransition delAnim modAnim">
        <pc:chgData name="Kulinich Bohdan" userId="48e65c9f34e137d0" providerId="LiveId" clId="{BC2B702C-1111-8F48-BBA4-57D983CC604E}" dt="2021-12-17T13:50:08.498" v="4210" actId="20577"/>
        <pc:sldMkLst>
          <pc:docMk/>
          <pc:sldMk cId="1721980159" sldId="651"/>
        </pc:sldMkLst>
        <pc:spChg chg="add mod modVis">
          <ac:chgData name="Kulinich Bohdan" userId="48e65c9f34e137d0" providerId="LiveId" clId="{BC2B702C-1111-8F48-BBA4-57D983CC604E}" dt="2021-12-17T05:18:24.211" v="3724" actId="14429"/>
          <ac:spMkLst>
            <pc:docMk/>
            <pc:sldMk cId="1721980159" sldId="651"/>
            <ac:spMk id="2" creationId="{8DD645CD-7AE6-304B-B550-06072968D0A1}"/>
          </ac:spMkLst>
        </pc:spChg>
        <pc:spChg chg="mod modVis">
          <ac:chgData name="Kulinich Bohdan" userId="48e65c9f34e137d0" providerId="LiveId" clId="{BC2B702C-1111-8F48-BBA4-57D983CC604E}" dt="2021-12-15T15:56:55.380" v="2221" actId="14429"/>
          <ac:spMkLst>
            <pc:docMk/>
            <pc:sldMk cId="1721980159" sldId="651"/>
            <ac:spMk id="14" creationId="{3009FD41-27CC-E743-86B0-58D9B6A71218}"/>
          </ac:spMkLst>
        </pc:spChg>
        <pc:spChg chg="del topLvl">
          <ac:chgData name="Kulinich Bohdan" userId="48e65c9f34e137d0" providerId="LiveId" clId="{BC2B702C-1111-8F48-BBA4-57D983CC604E}" dt="2021-12-15T11:58:18.748" v="1659" actId="478"/>
          <ac:spMkLst>
            <pc:docMk/>
            <pc:sldMk cId="1721980159" sldId="651"/>
            <ac:spMk id="20" creationId="{2E662397-4FDF-3C47-8E8A-8E8F845337D8}"/>
          </ac:spMkLst>
        </pc:spChg>
        <pc:spChg chg="del topLvl">
          <ac:chgData name="Kulinich Bohdan" userId="48e65c9f34e137d0" providerId="LiveId" clId="{BC2B702C-1111-8F48-BBA4-57D983CC604E}" dt="2021-12-15T11:58:19.950" v="1660" actId="478"/>
          <ac:spMkLst>
            <pc:docMk/>
            <pc:sldMk cId="1721980159" sldId="651"/>
            <ac:spMk id="21" creationId="{B6BBA213-7BA8-9C45-9422-C4B6EDEC8327}"/>
          </ac:spMkLst>
        </pc:spChg>
        <pc:spChg chg="mod">
          <ac:chgData name="Kulinich Bohdan" userId="48e65c9f34e137d0" providerId="LiveId" clId="{BC2B702C-1111-8F48-BBA4-57D983CC604E}" dt="2021-12-16T21:22:14.065" v="2735" actId="208"/>
          <ac:spMkLst>
            <pc:docMk/>
            <pc:sldMk cId="1721980159" sldId="651"/>
            <ac:spMk id="22" creationId="{A2C1373B-C81B-7540-A851-ACE0E4509B92}"/>
          </ac:spMkLst>
        </pc:spChg>
        <pc:spChg chg="mod">
          <ac:chgData name="Kulinich Bohdan" userId="48e65c9f34e137d0" providerId="LiveId" clId="{BC2B702C-1111-8F48-BBA4-57D983CC604E}" dt="2021-12-15T12:06:09.762" v="1878" actId="207"/>
          <ac:spMkLst>
            <pc:docMk/>
            <pc:sldMk cId="1721980159" sldId="651"/>
            <ac:spMk id="42" creationId="{6F412CE5-BAFC-884A-AD4F-D73301766441}"/>
          </ac:spMkLst>
        </pc:spChg>
        <pc:spChg chg="del">
          <ac:chgData name="Kulinich Bohdan" userId="48e65c9f34e137d0" providerId="LiveId" clId="{BC2B702C-1111-8F48-BBA4-57D983CC604E}" dt="2021-12-15T11:58:25.748" v="1663" actId="478"/>
          <ac:spMkLst>
            <pc:docMk/>
            <pc:sldMk cId="1721980159" sldId="651"/>
            <ac:spMk id="43" creationId="{9282790A-CC2D-6F42-80B9-8F53F636844F}"/>
          </ac:spMkLst>
        </pc:spChg>
        <pc:spChg chg="add mod modVis">
          <ac:chgData name="Kulinich Bohdan" userId="48e65c9f34e137d0" providerId="LiveId" clId="{BC2B702C-1111-8F48-BBA4-57D983CC604E}" dt="2021-12-16T18:52:05.783" v="2598" actId="207"/>
          <ac:spMkLst>
            <pc:docMk/>
            <pc:sldMk cId="1721980159" sldId="651"/>
            <ac:spMk id="44" creationId="{BD20AC4F-6590-C048-9D4A-F16991210539}"/>
          </ac:spMkLst>
        </pc:spChg>
        <pc:spChg chg="add mod modVis">
          <ac:chgData name="Kulinich Bohdan" userId="48e65c9f34e137d0" providerId="LiveId" clId="{BC2B702C-1111-8F48-BBA4-57D983CC604E}" dt="2021-12-17T05:28:23.727" v="3729" actId="207"/>
          <ac:spMkLst>
            <pc:docMk/>
            <pc:sldMk cId="1721980159" sldId="651"/>
            <ac:spMk id="45" creationId="{CCDE59C8-78C6-5C42-A404-A39CA36FC9CE}"/>
          </ac:spMkLst>
        </pc:spChg>
        <pc:spChg chg="mod">
          <ac:chgData name="Kulinich Bohdan" userId="48e65c9f34e137d0" providerId="LiveId" clId="{BC2B702C-1111-8F48-BBA4-57D983CC604E}" dt="2021-12-15T12:16:28.611" v="2025"/>
          <ac:spMkLst>
            <pc:docMk/>
            <pc:sldMk cId="1721980159" sldId="651"/>
            <ac:spMk id="48" creationId="{CFAC8D53-4751-4C46-8E44-D69D85233D6C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56" creationId="{2B754FFE-276D-5C44-86B0-98C43A56E239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57" creationId="{D4FCBF44-BE97-1949-80FA-002D0F6E50A3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0" creationId="{EABC8E29-1DB3-DE49-98B5-4A8A0EB7288A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1" creationId="{46A1FB42-2BEB-744F-B5CF-51AF35BB24C7}"/>
          </ac:spMkLst>
        </pc:spChg>
        <pc:spChg chg="add mod modVis">
          <ac:chgData name="Kulinich Bohdan" userId="48e65c9f34e137d0" providerId="LiveId" clId="{BC2B702C-1111-8F48-BBA4-57D983CC604E}" dt="2021-12-16T21:15:43.256" v="2688" actId="14429"/>
          <ac:spMkLst>
            <pc:docMk/>
            <pc:sldMk cId="1721980159" sldId="651"/>
            <ac:spMk id="62" creationId="{DCFEFE98-D574-C74C-A68E-1D7A7EC69D69}"/>
          </ac:spMkLst>
        </pc:spChg>
        <pc:spChg chg="add mod">
          <ac:chgData name="Kulinich Bohdan" userId="48e65c9f34e137d0" providerId="LiveId" clId="{BC2B702C-1111-8F48-BBA4-57D983CC604E}" dt="2021-12-16T21:14:30.805" v="2661" actId="166"/>
          <ac:spMkLst>
            <pc:docMk/>
            <pc:sldMk cId="1721980159" sldId="651"/>
            <ac:spMk id="63" creationId="{5217C238-7DC0-8049-AA3D-C5575CB003AE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64" creationId="{32148879-2D6F-BB42-914A-64C9E58A9E20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65" creationId="{FE3AF5D9-01E5-094B-8908-21B39785CE00}"/>
          </ac:spMkLst>
        </pc:spChg>
        <pc:spChg chg="add mod">
          <ac:chgData name="Kulinich Bohdan" userId="48e65c9f34e137d0" providerId="LiveId" clId="{BC2B702C-1111-8F48-BBA4-57D983CC604E}" dt="2021-12-16T21:00:13.866" v="2653" actId="207"/>
          <ac:spMkLst>
            <pc:docMk/>
            <pc:sldMk cId="1721980159" sldId="651"/>
            <ac:spMk id="66" creationId="{5A6A2E84-038F-7442-A47C-E2A7049E164E}"/>
          </ac:spMkLst>
        </pc:spChg>
        <pc:spChg chg="add mod">
          <ac:chgData name="Kulinich Bohdan" userId="48e65c9f34e137d0" providerId="LiveId" clId="{BC2B702C-1111-8F48-BBA4-57D983CC604E}" dt="2021-12-16T21:15:12.434" v="2682" actId="167"/>
          <ac:spMkLst>
            <pc:docMk/>
            <pc:sldMk cId="1721980159" sldId="651"/>
            <ac:spMk id="70" creationId="{9D8E4152-0676-9548-A264-5F534BE1095A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1" creationId="{B2D6C69B-FB56-4048-9C9B-E7E318DCD9DC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3" creationId="{4DDE29C5-271A-E642-B61A-F204E8241F5A}"/>
          </ac:spMkLst>
        </pc:spChg>
        <pc:spChg chg="add mod">
          <ac:chgData name="Kulinich Bohdan" userId="48e65c9f34e137d0" providerId="LiveId" clId="{BC2B702C-1111-8F48-BBA4-57D983CC604E}" dt="2021-12-16T18:51:57.333" v="2596" actId="207"/>
          <ac:spMkLst>
            <pc:docMk/>
            <pc:sldMk cId="1721980159" sldId="651"/>
            <ac:spMk id="75" creationId="{79D66D77-3C06-CB49-B3C6-1398593B8A1B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6" creationId="{E6B029BD-3A7F-FF45-9B0D-A5A9D641D522}"/>
          </ac:spMkLst>
        </pc:spChg>
        <pc:spChg chg="add mod">
          <ac:chgData name="Kulinich Bohdan" userId="48e65c9f34e137d0" providerId="LiveId" clId="{BC2B702C-1111-8F48-BBA4-57D983CC604E}" dt="2021-12-16T21:00:16.762" v="2654" actId="207"/>
          <ac:spMkLst>
            <pc:docMk/>
            <pc:sldMk cId="1721980159" sldId="651"/>
            <ac:spMk id="77" creationId="{0F70D3B5-9512-014A-B7C3-95250F81FF90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8" creationId="{73637FCD-C50B-A149-BB05-772757279CAD}"/>
          </ac:spMkLst>
        </pc:spChg>
        <pc:spChg chg="add mod">
          <ac:chgData name="Kulinich Bohdan" userId="48e65c9f34e137d0" providerId="LiveId" clId="{BC2B702C-1111-8F48-BBA4-57D983CC604E}" dt="2021-12-16T20:59:53.459" v="2649" actId="1036"/>
          <ac:spMkLst>
            <pc:docMk/>
            <pc:sldMk cId="1721980159" sldId="651"/>
            <ac:spMk id="79" creationId="{23A6B454-E531-5E4B-9C9E-0A56328E96B6}"/>
          </ac:spMkLst>
        </pc:spChg>
        <pc:spChg chg="add mod">
          <ac:chgData name="Kulinich Bohdan" userId="48e65c9f34e137d0" providerId="LiveId" clId="{BC2B702C-1111-8F48-BBA4-57D983CC604E}" dt="2021-12-17T05:29:00.563" v="3732" actId="207"/>
          <ac:spMkLst>
            <pc:docMk/>
            <pc:sldMk cId="1721980159" sldId="651"/>
            <ac:spMk id="80" creationId="{CCCB9AF1-9134-8549-8C0B-EA37EFA575AD}"/>
          </ac:spMkLst>
        </pc:spChg>
        <pc:spChg chg="add del mod">
          <ac:chgData name="Kulinich Bohdan" userId="48e65c9f34e137d0" providerId="LiveId" clId="{BC2B702C-1111-8F48-BBA4-57D983CC604E}" dt="2021-12-16T20:55:14.718" v="2620" actId="478"/>
          <ac:spMkLst>
            <pc:docMk/>
            <pc:sldMk cId="1721980159" sldId="651"/>
            <ac:spMk id="81" creationId="{23BED7B9-E80C-F841-8B49-953DC21B21CA}"/>
          </ac:spMkLst>
        </pc:spChg>
        <pc:spChg chg="add mod">
          <ac:chgData name="Kulinich Bohdan" userId="48e65c9f34e137d0" providerId="LiveId" clId="{BC2B702C-1111-8F48-BBA4-57D983CC604E}" dt="2021-12-16T20:59:56.590" v="2652" actId="1036"/>
          <ac:spMkLst>
            <pc:docMk/>
            <pc:sldMk cId="1721980159" sldId="651"/>
            <ac:spMk id="82" creationId="{4651C743-E837-DA45-8C6E-D7B62804E474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4" creationId="{6E0081D7-7ABB-094B-9E86-939EBABACAF8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6" creationId="{6EF46136-5D28-1940-8ECB-57FDA50C8FC2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7" creationId="{8C4DFA81-6A0D-1D43-910C-05CF0E726766}"/>
          </ac:spMkLst>
        </pc:spChg>
        <pc:spChg chg="add mod">
          <ac:chgData name="Kulinich Bohdan" userId="48e65c9f34e137d0" providerId="LiveId" clId="{BC2B702C-1111-8F48-BBA4-57D983CC604E}" dt="2021-12-17T10:53:10.726" v="4050" actId="14100"/>
          <ac:spMkLst>
            <pc:docMk/>
            <pc:sldMk cId="1721980159" sldId="651"/>
            <ac:spMk id="88" creationId="{8E892E0F-C418-DA48-A806-CC6855C2DE3D}"/>
          </ac:spMkLst>
        </pc:spChg>
        <pc:spChg chg="add mod">
          <ac:chgData name="Kulinich Bohdan" userId="48e65c9f34e137d0" providerId="LiveId" clId="{BC2B702C-1111-8F48-BBA4-57D983CC604E}" dt="2021-12-17T10:53:01.142" v="4048" actId="1076"/>
          <ac:spMkLst>
            <pc:docMk/>
            <pc:sldMk cId="1721980159" sldId="651"/>
            <ac:spMk id="89" creationId="{847CE831-5856-964F-BAAB-2E4903F20184}"/>
          </ac:spMkLst>
        </pc:spChg>
        <pc:spChg chg="add mod">
          <ac:chgData name="Kulinich Bohdan" userId="48e65c9f34e137d0" providerId="LiveId" clId="{BC2B702C-1111-8F48-BBA4-57D983CC604E}" dt="2021-12-17T13:50:08.498" v="4210" actId="20577"/>
          <ac:spMkLst>
            <pc:docMk/>
            <pc:sldMk cId="1721980159" sldId="651"/>
            <ac:spMk id="90" creationId="{DEF6AF34-382F-8E4E-92EF-8BAF241B3A74}"/>
          </ac:spMkLst>
        </pc:spChg>
        <pc:spChg chg="add mod">
          <ac:chgData name="Kulinich Bohdan" userId="48e65c9f34e137d0" providerId="LiveId" clId="{BC2B702C-1111-8F48-BBA4-57D983CC604E}" dt="2021-12-17T10:52:47.930" v="4047" actId="14100"/>
          <ac:spMkLst>
            <pc:docMk/>
            <pc:sldMk cId="1721980159" sldId="651"/>
            <ac:spMk id="91" creationId="{A87BC3A0-1FAC-9F41-A7C0-D2279F6079DA}"/>
          </ac:spMkLst>
        </pc:spChg>
        <pc:grpChg chg="del">
          <ac:chgData name="Kulinich Bohdan" userId="48e65c9f34e137d0" providerId="LiveId" clId="{BC2B702C-1111-8F48-BBA4-57D983CC604E}" dt="2021-12-15T11:58:18.748" v="1659" actId="478"/>
          <ac:grpSpMkLst>
            <pc:docMk/>
            <pc:sldMk cId="1721980159" sldId="651"/>
            <ac:grpSpMk id="2" creationId="{D14D998A-A9BA-6041-A2D1-0942A2722801}"/>
          </ac:grpSpMkLst>
        </pc:grpChg>
        <pc:grpChg chg="mod">
          <ac:chgData name="Kulinich Bohdan" userId="48e65c9f34e137d0" providerId="LiveId" clId="{BC2B702C-1111-8F48-BBA4-57D983CC604E}" dt="2021-12-16T21:14:30.805" v="2661" actId="166"/>
          <ac:grpSpMkLst>
            <pc:docMk/>
            <pc:sldMk cId="1721980159" sldId="651"/>
            <ac:grpSpMk id="7" creationId="{215AE638-ACBD-FF42-916A-0A160B08E5D9}"/>
          </ac:grpSpMkLst>
        </pc:grpChg>
        <pc:grpChg chg="del">
          <ac:chgData name="Kulinich Bohdan" userId="48e65c9f34e137d0" providerId="LiveId" clId="{BC2B702C-1111-8F48-BBA4-57D983CC604E}" dt="2021-12-15T11:58:21.319" v="1661" actId="478"/>
          <ac:grpSpMkLst>
            <pc:docMk/>
            <pc:sldMk cId="1721980159" sldId="651"/>
            <ac:grpSpMk id="12" creationId="{AEE34166-61A9-0B44-981A-F247BD87B110}"/>
          </ac:grpSpMkLst>
        </pc:grpChg>
        <pc:grpChg chg="add mod modVis">
          <ac:chgData name="Kulinich Bohdan" userId="48e65c9f34e137d0" providerId="LiveId" clId="{BC2B702C-1111-8F48-BBA4-57D983CC604E}" dt="2021-12-16T21:14:30.805" v="2661" actId="166"/>
          <ac:grpSpMkLst>
            <pc:docMk/>
            <pc:sldMk cId="1721980159" sldId="651"/>
            <ac:grpSpMk id="47" creationId="{795A7941-3C9D-8A48-B4E9-8C2C9D79390B}"/>
          </ac:grpSpMkLst>
        </pc:grpChg>
        <pc:grpChg chg="mod">
          <ac:chgData name="Kulinich Bohdan" userId="48e65c9f34e137d0" providerId="LiveId" clId="{BC2B702C-1111-8F48-BBA4-57D983CC604E}" dt="2021-12-15T12:16:28.611" v="2025"/>
          <ac:grpSpMkLst>
            <pc:docMk/>
            <pc:sldMk cId="1721980159" sldId="651"/>
            <ac:grpSpMk id="49" creationId="{52465477-23B6-8242-AD73-3E66BD794245}"/>
          </ac:grpSpMkLst>
        </pc:grpChg>
        <pc:picChg chg="add del mod">
          <ac:chgData name="Kulinich Bohdan" userId="48e65c9f34e137d0" providerId="LiveId" clId="{BC2B702C-1111-8F48-BBA4-57D983CC604E}" dt="2021-12-17T05:39:38.926" v="3764" actId="478"/>
          <ac:picMkLst>
            <pc:docMk/>
            <pc:sldMk cId="1721980159" sldId="651"/>
            <ac:picMk id="83" creationId="{107EB285-D7B9-1E46-92A5-0823646BBA43}"/>
          </ac:picMkLst>
        </pc:picChg>
        <pc:picChg chg="add del mod">
          <ac:chgData name="Kulinich Bohdan" userId="48e65c9f34e137d0" providerId="LiveId" clId="{BC2B702C-1111-8F48-BBA4-57D983CC604E}" dt="2021-12-17T05:39:40.430" v="3765" actId="478"/>
          <ac:picMkLst>
            <pc:docMk/>
            <pc:sldMk cId="1721980159" sldId="651"/>
            <ac:picMk id="85" creationId="{5FFE52E5-B6B4-CD41-B8A1-832F3D09A498}"/>
          </ac:picMkLst>
        </pc:picChg>
        <pc:cxnChg chg="add mod">
          <ac:chgData name="Kulinich Bohdan" userId="48e65c9f34e137d0" providerId="LiveId" clId="{BC2B702C-1111-8F48-BBA4-57D983CC604E}" dt="2021-12-17T10:53:01.142" v="4048" actId="1076"/>
          <ac:cxnSpMkLst>
            <pc:docMk/>
            <pc:sldMk cId="1721980159" sldId="651"/>
            <ac:cxnSpMk id="9" creationId="{053B190C-BE96-6D4D-BB63-AB842A8001BE}"/>
          </ac:cxnSpMkLst>
        </pc:cxnChg>
        <pc:cxnChg chg="add del mod">
          <ac:chgData name="Kulinich Bohdan" userId="48e65c9f34e137d0" providerId="LiveId" clId="{BC2B702C-1111-8F48-BBA4-57D983CC604E}" dt="2021-12-15T16:07:37.723" v="2341" actId="478"/>
          <ac:cxnSpMkLst>
            <pc:docMk/>
            <pc:sldMk cId="1721980159" sldId="651"/>
            <ac:cxnSpMk id="17" creationId="{BF99386E-3F82-9041-8DDE-7A20770D97F7}"/>
          </ac:cxnSpMkLst>
        </pc:cxnChg>
        <pc:cxnChg chg="mod">
          <ac:chgData name="Kulinich Bohdan" userId="48e65c9f34e137d0" providerId="LiveId" clId="{BC2B702C-1111-8F48-BBA4-57D983CC604E}" dt="2021-12-15T11:58:21.319" v="1661" actId="478"/>
          <ac:cxnSpMkLst>
            <pc:docMk/>
            <pc:sldMk cId="1721980159" sldId="651"/>
            <ac:cxnSpMk id="34" creationId="{73831DAF-DA32-B34E-9BDC-B043835D122D}"/>
          </ac:cxnSpMkLst>
        </pc:cxnChg>
        <pc:cxnChg chg="mod">
          <ac:chgData name="Kulinich Bohdan" userId="48e65c9f34e137d0" providerId="LiveId" clId="{BC2B702C-1111-8F48-BBA4-57D983CC604E}" dt="2021-12-15T11:58:21.319" v="1661" actId="478"/>
          <ac:cxnSpMkLst>
            <pc:docMk/>
            <pc:sldMk cId="1721980159" sldId="651"/>
            <ac:cxnSpMk id="35" creationId="{06065AA6-075B-A74E-BC02-E8FD464D81AE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0" creationId="{CCB15652-9B26-6D44-9F7E-E4D6F2859403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1" creationId="{38D3B23E-4F2A-A64B-955A-7BA0686B42AF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2" creationId="{847235F5-9D19-1E42-9646-2BC19E9C6545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3" creationId="{C62BAEC7-7AF7-B04B-BE77-B973EEDAD936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4" creationId="{0D5FE806-D660-5748-8B2B-7F16E4F7FFC6}"/>
          </ac:cxnSpMkLst>
        </pc:cxnChg>
        <pc:cxnChg chg="mod">
          <ac:chgData name="Kulinich Bohdan" userId="48e65c9f34e137d0" providerId="LiveId" clId="{BC2B702C-1111-8F48-BBA4-57D983CC604E}" dt="2021-12-15T12:16:28.611" v="2025"/>
          <ac:cxnSpMkLst>
            <pc:docMk/>
            <pc:sldMk cId="1721980159" sldId="651"/>
            <ac:cxnSpMk id="55" creationId="{46E44E7D-F7B5-B74B-AF8F-7CD08BD6F5BC}"/>
          </ac:cxnSpMkLst>
        </pc:cxnChg>
        <pc:cxnChg chg="add mod">
          <ac:chgData name="Kulinich Bohdan" userId="48e65c9f34e137d0" providerId="LiveId" clId="{BC2B702C-1111-8F48-BBA4-57D983CC604E}" dt="2021-12-16T21:14:30.805" v="2661" actId="166"/>
          <ac:cxnSpMkLst>
            <pc:docMk/>
            <pc:sldMk cId="1721980159" sldId="651"/>
            <ac:cxnSpMk id="58" creationId="{1720D6CA-C19F-4947-B1CC-8D563E18B3D3}"/>
          </ac:cxnSpMkLst>
        </pc:cxnChg>
        <pc:cxnChg chg="add mod">
          <ac:chgData name="Kulinich Bohdan" userId="48e65c9f34e137d0" providerId="LiveId" clId="{BC2B702C-1111-8F48-BBA4-57D983CC604E}" dt="2021-12-16T21:14:30.805" v="2661" actId="166"/>
          <ac:cxnSpMkLst>
            <pc:docMk/>
            <pc:sldMk cId="1721980159" sldId="651"/>
            <ac:cxnSpMk id="59" creationId="{4B4CF5EA-550D-4847-9FB6-07BAC97560F4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7" creationId="{6CE55305-7F51-9743-87C4-2F9CD6B07DF2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8" creationId="{03A953EE-F199-2C44-9EDF-50F567326C50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69" creationId="{D6C8DD03-57DC-C948-8CBF-7879E894D5F4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72" creationId="{3C4298D4-AC53-BA44-8AF2-5335389E2FC3}"/>
          </ac:cxnSpMkLst>
        </pc:cxnChg>
        <pc:cxnChg chg="add mod">
          <ac:chgData name="Kulinich Bohdan" userId="48e65c9f34e137d0" providerId="LiveId" clId="{BC2B702C-1111-8F48-BBA4-57D983CC604E}" dt="2021-12-16T20:59:53.459" v="2649" actId="1036"/>
          <ac:cxnSpMkLst>
            <pc:docMk/>
            <pc:sldMk cId="1721980159" sldId="651"/>
            <ac:cxnSpMk id="74" creationId="{8EA422A7-5BFC-2948-B0F2-39E2F350704D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7T07:24:38.390" v="3776"/>
        <pc:sldMkLst>
          <pc:docMk/>
          <pc:sldMk cId="132091090" sldId="652"/>
        </pc:sldMkLst>
        <pc:spChg chg="mod">
          <ac:chgData name="Kulinich Bohdan" userId="48e65c9f34e137d0" providerId="LiveId" clId="{BC2B702C-1111-8F48-BBA4-57D983CC604E}" dt="2021-12-16T22:18:16.384" v="2859" actId="20577"/>
          <ac:spMkLst>
            <pc:docMk/>
            <pc:sldMk cId="132091090" sldId="652"/>
            <ac:spMk id="6" creationId="{C455324C-6A9E-440D-AAF7-47FB99AD2433}"/>
          </ac:spMkLst>
        </pc:spChg>
        <pc:spChg chg="add del mod modVis">
          <ac:chgData name="Kulinich Bohdan" userId="48e65c9f34e137d0" providerId="LiveId" clId="{BC2B702C-1111-8F48-BBA4-57D983CC604E}" dt="2021-12-16T22:34:11.162" v="3288" actId="478"/>
          <ac:spMkLst>
            <pc:docMk/>
            <pc:sldMk cId="132091090" sldId="652"/>
            <ac:spMk id="15" creationId="{1C5F6DEE-7DA7-DC46-99C0-1CA2232EBC2F}"/>
          </ac:spMkLst>
        </pc:spChg>
        <pc:spChg chg="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25" creationId="{0B7919C4-A03D-214B-8535-75F51E995B5F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35" creationId="{4BC75C17-E255-0440-9B24-45B361680BFC}"/>
          </ac:spMkLst>
        </pc:spChg>
        <pc:spChg chg="add del mod">
          <ac:chgData name="Kulinich Bohdan" userId="48e65c9f34e137d0" providerId="LiveId" clId="{BC2B702C-1111-8F48-BBA4-57D983CC604E}" dt="2021-12-16T22:18:50.685" v="2865" actId="478"/>
          <ac:spMkLst>
            <pc:docMk/>
            <pc:sldMk cId="132091090" sldId="652"/>
            <ac:spMk id="36" creationId="{DEB61C95-69F4-E043-A1D0-F12E7F23BDF6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38" creationId="{0B987564-FF9C-AA48-A5AE-1A150337931F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39" creationId="{A71D05CA-3128-294C-84E5-AEC4967AC5FE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40" creationId="{F6AB7664-17EF-4D4F-BE89-E6296AF96B7C}"/>
          </ac:spMkLst>
        </pc:spChg>
        <pc:spChg chg="add mod">
          <ac:chgData name="Kulinich Bohdan" userId="48e65c9f34e137d0" providerId="LiveId" clId="{BC2B702C-1111-8F48-BBA4-57D983CC604E}" dt="2021-12-17T07:11:19.363" v="3767" actId="1076"/>
          <ac:spMkLst>
            <pc:docMk/>
            <pc:sldMk cId="132091090" sldId="652"/>
            <ac:spMk id="41" creationId="{3128FF47-2C29-4E45-A7C9-201C6FE68B4A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42" creationId="{1E270468-BD60-4C48-B567-E1EDD3B4AAE5}"/>
          </ac:spMkLst>
        </pc:spChg>
        <pc:spChg chg="add del mod topLvl">
          <ac:chgData name="Kulinich Bohdan" userId="48e65c9f34e137d0" providerId="LiveId" clId="{BC2B702C-1111-8F48-BBA4-57D983CC604E}" dt="2021-12-16T22:27:16.075" v="3201" actId="478"/>
          <ac:spMkLst>
            <pc:docMk/>
            <pc:sldMk cId="132091090" sldId="652"/>
            <ac:spMk id="228" creationId="{24EEF1F8-6946-5649-B9B8-D4014C10C327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233" creationId="{E24B9E15-481A-DC4D-AE4F-0643C7C8CA97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237" creationId="{1EC32311-934F-BC46-AA30-69BCCA12E4A4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421" creationId="{6DDAF4C7-3B89-D946-A8FE-78308B2E2B91}"/>
          </ac:spMkLst>
        </pc:spChg>
        <pc:spChg chg="mod">
          <ac:chgData name="Kulinich Bohdan" userId="48e65c9f34e137d0" providerId="LiveId" clId="{BC2B702C-1111-8F48-BBA4-57D983CC604E}" dt="2021-12-16T22:25:56.644" v="3138"/>
          <ac:spMkLst>
            <pc:docMk/>
            <pc:sldMk cId="132091090" sldId="652"/>
            <ac:spMk id="426" creationId="{2AC8C228-0747-D44F-9B3E-D53580967176}"/>
          </ac:spMkLst>
        </pc:spChg>
        <pc:spChg chg="add mod topLvl">
          <ac:chgData name="Kulinich Bohdan" userId="48e65c9f34e137d0" providerId="LiveId" clId="{BC2B702C-1111-8F48-BBA4-57D983CC604E}" dt="2021-12-16T22:56:52.447" v="3701" actId="164"/>
          <ac:spMkLst>
            <pc:docMk/>
            <pc:sldMk cId="132091090" sldId="652"/>
            <ac:spMk id="427" creationId="{F81F9A7C-D78B-444D-8CBA-6302480B3595}"/>
          </ac:spMkLst>
        </pc:spChg>
        <pc:spChg chg="add del mod">
          <ac:chgData name="Kulinich Bohdan" userId="48e65c9f34e137d0" providerId="LiveId" clId="{BC2B702C-1111-8F48-BBA4-57D983CC604E}" dt="2021-12-16T22:27:56.496" v="3206" actId="478"/>
          <ac:spMkLst>
            <pc:docMk/>
            <pc:sldMk cId="132091090" sldId="652"/>
            <ac:spMk id="612" creationId="{0ED5F676-EE36-224E-B195-E19ACA17721C}"/>
          </ac:spMkLst>
        </pc:spChg>
        <pc:spChg chg="add del mod topLvl modVis">
          <ac:chgData name="Kulinich Bohdan" userId="48e65c9f34e137d0" providerId="LiveId" clId="{BC2B702C-1111-8F48-BBA4-57D983CC604E}" dt="2021-12-16T22:33:00.976" v="3282" actId="478"/>
          <ac:spMkLst>
            <pc:docMk/>
            <pc:sldMk cId="132091090" sldId="652"/>
            <ac:spMk id="617" creationId="{44A23B03-0D7A-0444-BE7D-300FD2A2608B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43" creationId="{54167484-DB2A-EC4F-A315-9A2AE7ADD88E}"/>
          </ac:spMkLst>
        </pc:spChg>
        <pc:spChg chg="add mod">
          <ac:chgData name="Kulinich Bohdan" userId="48e65c9f34e137d0" providerId="LiveId" clId="{BC2B702C-1111-8F48-BBA4-57D983CC604E}" dt="2021-12-16T22:56:14.969" v="3693" actId="1076"/>
          <ac:spMkLst>
            <pc:docMk/>
            <pc:sldMk cId="132091090" sldId="652"/>
            <ac:spMk id="655" creationId="{3727CEF5-1243-4A42-B854-DAA3796646AB}"/>
          </ac:spMkLst>
        </pc:spChg>
        <pc:spChg chg="add mod topLvl">
          <ac:chgData name="Kulinich Bohdan" userId="48e65c9f34e137d0" providerId="LiveId" clId="{BC2B702C-1111-8F48-BBA4-57D983CC604E}" dt="2021-12-16T22:56:24.806" v="3696" actId="164"/>
          <ac:spMkLst>
            <pc:docMk/>
            <pc:sldMk cId="132091090" sldId="652"/>
            <ac:spMk id="657" creationId="{E667D490-180D-CF42-B3DE-92706F3BF48E}"/>
          </ac:spMkLst>
        </pc:spChg>
        <pc:spChg chg="add del mod">
          <ac:chgData name="Kulinich Bohdan" userId="48e65c9f34e137d0" providerId="LiveId" clId="{BC2B702C-1111-8F48-BBA4-57D983CC604E}" dt="2021-12-16T22:46:19.430" v="3400"/>
          <ac:spMkLst>
            <pc:docMk/>
            <pc:sldMk cId="132091090" sldId="652"/>
            <ac:spMk id="658" creationId="{F82EEF55-C763-494A-9909-0607D84DC51F}"/>
          </ac:spMkLst>
        </pc:spChg>
        <pc:spChg chg="add mod topLvl">
          <ac:chgData name="Kulinich Bohdan" userId="48e65c9f34e137d0" providerId="LiveId" clId="{BC2B702C-1111-8F48-BBA4-57D983CC604E}" dt="2021-12-16T22:56:24.806" v="3696" actId="164"/>
          <ac:spMkLst>
            <pc:docMk/>
            <pc:sldMk cId="132091090" sldId="652"/>
            <ac:spMk id="659" creationId="{25812FAA-17DE-FC49-8304-1923D00DF536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60" creationId="{6BCF8343-8B1D-EB42-99C7-C31ACB346CD8}"/>
          </ac:spMkLst>
        </pc:spChg>
        <pc:spChg chg="add mod">
          <ac:chgData name="Kulinich Bohdan" userId="48e65c9f34e137d0" providerId="LiveId" clId="{BC2B702C-1111-8F48-BBA4-57D983CC604E}" dt="2021-12-16T22:52:42.780" v="3632" actId="1035"/>
          <ac:spMkLst>
            <pc:docMk/>
            <pc:sldMk cId="132091090" sldId="652"/>
            <ac:spMk id="661" creationId="{2A443F81-1A8B-B74C-B126-79EEB731D0D4}"/>
          </ac:spMkLst>
        </pc:spChg>
        <pc:spChg chg="add mod">
          <ac:chgData name="Kulinich Bohdan" userId="48e65c9f34e137d0" providerId="LiveId" clId="{BC2B702C-1111-8F48-BBA4-57D983CC604E}" dt="2021-12-16T22:52:33.737" v="3619" actId="14100"/>
          <ac:spMkLst>
            <pc:docMk/>
            <pc:sldMk cId="132091090" sldId="652"/>
            <ac:spMk id="663" creationId="{AB731F78-03F1-6D4C-8982-F7E9160ADA1E}"/>
          </ac:spMkLst>
        </pc:spChg>
        <pc:spChg chg="add del mod">
          <ac:chgData name="Kulinich Bohdan" userId="48e65c9f34e137d0" providerId="LiveId" clId="{BC2B702C-1111-8F48-BBA4-57D983CC604E}" dt="2021-12-16T22:53:15.418" v="3642"/>
          <ac:spMkLst>
            <pc:docMk/>
            <pc:sldMk cId="132091090" sldId="652"/>
            <ac:spMk id="665" creationId="{118CCCAA-9E38-7140-9955-449C4E5CC256}"/>
          </ac:spMkLst>
        </pc:spChg>
        <pc:spChg chg="add mod">
          <ac:chgData name="Kulinich Bohdan" userId="48e65c9f34e137d0" providerId="LiveId" clId="{BC2B702C-1111-8F48-BBA4-57D983CC604E}" dt="2021-12-16T22:53:56.273" v="3663" actId="1035"/>
          <ac:spMkLst>
            <pc:docMk/>
            <pc:sldMk cId="132091090" sldId="652"/>
            <ac:spMk id="666" creationId="{1BBDDB76-13A8-FF48-8C35-9FA4E83ED73E}"/>
          </ac:spMkLst>
        </pc:spChg>
        <pc:spChg chg="add mod">
          <ac:chgData name="Kulinich Bohdan" userId="48e65c9f34e137d0" providerId="LiveId" clId="{BC2B702C-1111-8F48-BBA4-57D983CC604E}" dt="2021-12-17T07:24:28.895" v="3773" actId="207"/>
          <ac:spMkLst>
            <pc:docMk/>
            <pc:sldMk cId="132091090" sldId="652"/>
            <ac:spMk id="670" creationId="{C4B54139-B9D1-3845-B92D-A92D9FC9C898}"/>
          </ac:spMkLst>
        </pc:spChg>
        <pc:grpChg chg="del">
          <ac:chgData name="Kulinich Bohdan" userId="48e65c9f34e137d0" providerId="LiveId" clId="{BC2B702C-1111-8F48-BBA4-57D983CC604E}" dt="2021-12-16T22:18:21.013" v="2860" actId="478"/>
          <ac:grpSpMkLst>
            <pc:docMk/>
            <pc:sldMk cId="132091090" sldId="652"/>
            <ac:grpSpMk id="13" creationId="{DF1160B2-0FA9-463A-B229-C42E8F92305B}"/>
          </ac:grpSpMkLst>
        </pc:grpChg>
        <pc:grpChg chg="add del mod">
          <ac:chgData name="Kulinich Bohdan" userId="48e65c9f34e137d0" providerId="LiveId" clId="{BC2B702C-1111-8F48-BBA4-57D983CC604E}" dt="2021-12-16T22:27:03.331" v="3199" actId="165"/>
          <ac:grpSpMkLst>
            <pc:docMk/>
            <pc:sldMk cId="132091090" sldId="652"/>
            <ac:grpSpMk id="16" creationId="{56C762EA-D857-0A40-AF9F-B66D5EAA7C25}"/>
          </ac:grpSpMkLst>
        </pc:grpChg>
        <pc:grpChg chg="add del mod">
          <ac:chgData name="Kulinich Bohdan" userId="48e65c9f34e137d0" providerId="LiveId" clId="{BC2B702C-1111-8F48-BBA4-57D983CC604E}" dt="2021-12-16T22:19:00.627" v="2869" actId="165"/>
          <ac:grpSpMkLst>
            <pc:docMk/>
            <pc:sldMk cId="132091090" sldId="652"/>
            <ac:grpSpMk id="19" creationId="{F867B6B7-1942-C740-91BB-0F8BF3B83D47}"/>
          </ac:grpSpMkLst>
        </pc:grpChg>
        <pc:grpChg chg="del">
          <ac:chgData name="Kulinich Bohdan" userId="48e65c9f34e137d0" providerId="LiveId" clId="{BC2B702C-1111-8F48-BBA4-57D983CC604E}" dt="2021-12-16T22:18:21.013" v="2860" actId="478"/>
          <ac:grpSpMkLst>
            <pc:docMk/>
            <pc:sldMk cId="132091090" sldId="652"/>
            <ac:grpSpMk id="20" creationId="{EFBE99A7-31D3-5340-903C-9A33AA2081AC}"/>
          </ac:grpSpMkLst>
        </pc:grpChg>
        <pc:grpChg chg="del mod topLvl">
          <ac:chgData name="Kulinich Bohdan" userId="48e65c9f34e137d0" providerId="LiveId" clId="{BC2B702C-1111-8F48-BBA4-57D983CC604E}" dt="2021-12-16T22:19:02.319" v="2870" actId="478"/>
          <ac:grpSpMkLst>
            <pc:docMk/>
            <pc:sldMk cId="132091090" sldId="652"/>
            <ac:grpSpMk id="26" creationId="{247BF5B9-6B98-FE41-AE45-CF86061D0175}"/>
          </ac:grpSpMkLst>
        </pc:grpChg>
        <pc:grpChg chg="add del mod">
          <ac:chgData name="Kulinich Bohdan" userId="48e65c9f34e137d0" providerId="LiveId" clId="{BC2B702C-1111-8F48-BBA4-57D983CC604E}" dt="2021-12-16T22:26:52.033" v="3198" actId="478"/>
          <ac:grpSpMkLst>
            <pc:docMk/>
            <pc:sldMk cId="132091090" sldId="652"/>
            <ac:grpSpMk id="236" creationId="{AC3AAE77-2A04-104F-9711-14D76AD90F33}"/>
          </ac:grpSpMkLst>
        </pc:grpChg>
        <pc:grpChg chg="add del mod">
          <ac:chgData name="Kulinich Bohdan" userId="48e65c9f34e137d0" providerId="LiveId" clId="{BC2B702C-1111-8F48-BBA4-57D983CC604E}" dt="2021-12-16T22:28:43.149" v="3229" actId="165"/>
          <ac:grpSpMkLst>
            <pc:docMk/>
            <pc:sldMk cId="132091090" sldId="652"/>
            <ac:grpSpMk id="618" creationId="{36C35250-48D9-3A4D-A07B-50A185EEC0CC}"/>
          </ac:grpSpMkLst>
        </pc:grpChg>
        <pc:grpChg chg="add del mod">
          <ac:chgData name="Kulinich Bohdan" userId="48e65c9f34e137d0" providerId="LiveId" clId="{BC2B702C-1111-8F48-BBA4-57D983CC604E}" dt="2021-12-16T22:42:34.936" v="3352" actId="165"/>
          <ac:grpSpMkLst>
            <pc:docMk/>
            <pc:sldMk cId="132091090" sldId="652"/>
            <ac:grpSpMk id="642" creationId="{26C2051E-67A2-CE42-BE7E-F2E7365982F5}"/>
          </ac:grpSpMkLst>
        </pc:grpChg>
        <pc:grpChg chg="add mod topLvl">
          <ac:chgData name="Kulinich Bohdan" userId="48e65c9f34e137d0" providerId="LiveId" clId="{BC2B702C-1111-8F48-BBA4-57D983CC604E}" dt="2021-12-16T22:56:24.806" v="3696" actId="164"/>
          <ac:grpSpMkLst>
            <pc:docMk/>
            <pc:sldMk cId="132091090" sldId="652"/>
            <ac:grpSpMk id="656" creationId="{94A9A12C-FEB2-964A-810B-8FAD54A04422}"/>
          </ac:grpSpMkLst>
        </pc:grpChg>
        <pc:grpChg chg="add del mod">
          <ac:chgData name="Kulinich Bohdan" userId="48e65c9f34e137d0" providerId="LiveId" clId="{BC2B702C-1111-8F48-BBA4-57D983CC604E}" dt="2021-12-16T22:55:37.845" v="3689" actId="165"/>
          <ac:grpSpMkLst>
            <pc:docMk/>
            <pc:sldMk cId="132091090" sldId="652"/>
            <ac:grpSpMk id="667" creationId="{50C78C75-F51F-614B-AD20-5D0D4EA131E9}"/>
          </ac:grpSpMkLst>
        </pc:grpChg>
        <pc:grpChg chg="add mod modVis">
          <ac:chgData name="Kulinich Bohdan" userId="48e65c9f34e137d0" providerId="LiveId" clId="{BC2B702C-1111-8F48-BBA4-57D983CC604E}" dt="2021-12-16T22:57:35.297" v="3708" actId="166"/>
          <ac:grpSpMkLst>
            <pc:docMk/>
            <pc:sldMk cId="132091090" sldId="652"/>
            <ac:grpSpMk id="668" creationId="{7F65AB95-3E30-B14D-A627-4F38F8584152}"/>
          </ac:grpSpMkLst>
        </pc:grpChg>
        <pc:grpChg chg="add mod">
          <ac:chgData name="Kulinich Bohdan" userId="48e65c9f34e137d0" providerId="LiveId" clId="{BC2B702C-1111-8F48-BBA4-57D983CC604E}" dt="2021-12-16T22:56:52.447" v="3701" actId="164"/>
          <ac:grpSpMkLst>
            <pc:docMk/>
            <pc:sldMk cId="132091090" sldId="652"/>
            <ac:grpSpMk id="669" creationId="{4E2E01FC-D356-E245-943C-3B7044510677}"/>
          </ac:grpSpMkLst>
        </pc:grpChg>
        <pc:picChg chg="del">
          <ac:chgData name="Kulinich Bohdan" userId="48e65c9f34e137d0" providerId="LiveId" clId="{BC2B702C-1111-8F48-BBA4-57D983CC604E}" dt="2021-12-16T22:18:22.568" v="2861" actId="478"/>
          <ac:picMkLst>
            <pc:docMk/>
            <pc:sldMk cId="132091090" sldId="652"/>
            <ac:picMk id="24" creationId="{339D88EB-D092-8C4D-9383-F7A41CA094EA}"/>
          </ac:picMkLst>
        </pc:picChg>
        <pc:picChg chg="add mod">
          <ac:chgData name="Kulinich Bohdan" userId="48e65c9f34e137d0" providerId="LiveId" clId="{BC2B702C-1111-8F48-BBA4-57D983CC604E}" dt="2021-12-16T22:51:45.457" v="3531"/>
          <ac:picMkLst>
            <pc:docMk/>
            <pc:sldMk cId="132091090" sldId="652"/>
            <ac:picMk id="662" creationId="{4F9DFB39-F36F-E04D-8633-5CB675B8FA20}"/>
          </ac:picMkLst>
        </pc:picChg>
        <pc:picChg chg="add del mod">
          <ac:chgData name="Kulinich Bohdan" userId="48e65c9f34e137d0" providerId="LiveId" clId="{BC2B702C-1111-8F48-BBA4-57D983CC604E}" dt="2021-12-16T22:53:15.418" v="3642"/>
          <ac:picMkLst>
            <pc:docMk/>
            <pc:sldMk cId="132091090" sldId="652"/>
            <ac:picMk id="664" creationId="{0AC2C2E6-689C-2B46-BB75-921BCE552E55}"/>
          </ac:picMkLst>
        </pc:picChg>
        <pc:cxnChg chg="mod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10" creationId="{0BDE37BC-F00B-4F61-8EF0-A7EAED6BB11B}"/>
          </ac:cxnSpMkLst>
        </pc:cxnChg>
        <pc:cxnChg chg="del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11" creationId="{7810A718-AA46-4725-BCE2-1684F9076858}"/>
          </ac:cxnSpMkLst>
        </pc:cxnChg>
        <pc:cxnChg chg="mod">
          <ac:chgData name="Kulinich Bohdan" userId="48e65c9f34e137d0" providerId="LiveId" clId="{BC2B702C-1111-8F48-BBA4-57D983CC604E}" dt="2021-12-16T22:18:21.013" v="2860" actId="478"/>
          <ac:cxnSpMkLst>
            <pc:docMk/>
            <pc:sldMk cId="132091090" sldId="652"/>
            <ac:cxnSpMk id="21" creationId="{A6BB618E-0C55-CF4C-AA41-4E7D9C62579D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7" creationId="{A06B16E2-DC37-C34D-8EF8-E7F5A3D53524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8" creationId="{D22857B7-1ED6-C14B-AF48-F18C9FB781AD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29" creationId="{A401386E-FCEE-EF4B-AC59-3250774C113C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30" creationId="{C9E490EA-D108-EE4A-86E8-8D9DCE73EBFD}"/>
          </ac:cxnSpMkLst>
        </pc:cxnChg>
        <pc:cxnChg chg="del mod">
          <ac:chgData name="Kulinich Bohdan" userId="48e65c9f34e137d0" providerId="LiveId" clId="{BC2B702C-1111-8F48-BBA4-57D983CC604E}" dt="2021-12-16T22:18:56.150" v="2868" actId="478"/>
          <ac:cxnSpMkLst>
            <pc:docMk/>
            <pc:sldMk cId="132091090" sldId="652"/>
            <ac:cxnSpMk id="31" creationId="{9116C548-BD77-7943-84BB-CD1623BD175A}"/>
          </ac:cxnSpMkLst>
        </pc:cxnChg>
        <pc:cxnChg chg="mod">
          <ac:chgData name="Kulinich Bohdan" userId="48e65c9f34e137d0" providerId="LiveId" clId="{BC2B702C-1111-8F48-BBA4-57D983CC604E}" dt="2021-12-16T22:19:00.627" v="2869" actId="165"/>
          <ac:cxnSpMkLst>
            <pc:docMk/>
            <pc:sldMk cId="132091090" sldId="652"/>
            <ac:cxnSpMk id="32" creationId="{05C91006-26B1-384C-874A-88C75102B1F1}"/>
          </ac:cxnSpMkLst>
        </pc:cxnChg>
        <pc:cxnChg chg="add del mod modVis">
          <ac:chgData name="Kulinich Bohdan" userId="48e65c9f34e137d0" providerId="LiveId" clId="{BC2B702C-1111-8F48-BBA4-57D983CC604E}" dt="2021-12-16T22:32:15.382" v="3276" actId="478"/>
          <ac:cxnSpMkLst>
            <pc:docMk/>
            <pc:sldMk cId="132091090" sldId="652"/>
            <ac:cxnSpMk id="34" creationId="{26B52C78-601D-EB47-9BE8-379EC52BCE72}"/>
          </ac:cxnSpMkLst>
        </pc:cxnChg>
        <pc:cxnChg chg="add del mod modVis">
          <ac:chgData name="Kulinich Bohdan" userId="48e65c9f34e137d0" providerId="LiveId" clId="{BC2B702C-1111-8F48-BBA4-57D983CC604E}" dt="2021-12-16T22:32:04.302" v="3272" actId="478"/>
          <ac:cxnSpMkLst>
            <pc:docMk/>
            <pc:sldMk cId="132091090" sldId="652"/>
            <ac:cxnSpMk id="37" creationId="{776A5B6E-1F4D-8E4F-BA3C-E4F329D14A6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" creationId="{EA05B423-C79C-CA48-865B-D2F36A8DE03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" creationId="{2B74765A-F15C-584D-BB6A-68C4E54CCC7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" creationId="{3352D0DC-685D-8243-9547-C8C7FC852D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" creationId="{5EA86856-C872-AA42-B19E-C171CA8E96C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" creationId="{03656098-31C4-AC44-ADA1-C5B676F2566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" creationId="{A2FA9E83-EFCE-444B-98DE-52A0EA6F10E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" creationId="{FED00756-8D9E-DE4C-8BDE-8E707E2C533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" creationId="{8EEC165E-FB6F-484E-B376-EB036E39F8D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" creationId="{ED12BEB5-2E08-1B48-B501-C31E8A18FD5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" creationId="{24D26631-5633-8843-B442-5E6E41333D0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" creationId="{40F1EF98-4833-8741-9A3B-0EA14E040C0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" creationId="{84B4C70E-EE5A-0F40-914A-4D038377E13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" creationId="{BE0D177C-C7B3-CB4D-ACE1-10021254F00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" creationId="{39D6E5DA-E3D6-484C-8CF0-C1562FD4A6A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" creationId="{EEDF7181-4656-7448-AFA6-5860478F1C7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" creationId="{5053591F-1897-A24B-AF0A-BD3342F947B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" creationId="{60F7849D-3BEA-7C4A-8D95-32970AA5B3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" creationId="{5A2D9710-E7BD-7643-9800-57FB42D303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2" creationId="{12DC29C1-555C-8A44-9EBA-1291D93A671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3" creationId="{6FEF0A47-3A39-3A41-AFF8-27D3DB3859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4" creationId="{F12C5870-6720-3C44-8615-D58196409B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5" creationId="{17F871AB-FB82-854A-916D-C6D48189AE6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6" creationId="{3BB6CF52-204F-6C4E-853F-92D517A28FE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7" creationId="{B775AA6F-5943-2A45-9B83-05AA5BDFE29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8" creationId="{1CA10506-52B5-8643-A5B7-5D23AED69D0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9" creationId="{D3582F6C-7793-BC46-A5FD-27AC093DEB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0" creationId="{10681413-2192-4E43-BA44-372225DEB83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1" creationId="{8DD62A54-141D-7849-959E-87A94A9CE7C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2" creationId="{373A2A29-2957-D84A-934B-D174C394656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3" creationId="{0B94FE2E-AC84-CC4D-B1CD-2443FDD92B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4" creationId="{49F5A199-978C-7746-BA90-9222978CED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5" creationId="{94379FD8-ADB7-114F-AC60-B3B127D77E5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6" creationId="{79720906-68B0-D247-B2C3-AEAAC516BE3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7" creationId="{5D3D7F91-50EB-7D44-A143-AB3F24D8E54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8" creationId="{22B56B4A-70A5-5344-A4AC-085D3D7631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79" creationId="{B6A70586-5B67-A94A-B3E6-F25415BBF2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0" creationId="{00D59090-0D1D-E447-925D-49C1A074B0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1" creationId="{A80469C4-B980-4A41-B876-04BAD78151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2" creationId="{B59A1353-F55E-2F4C-8AFE-9F133C5CF9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3" creationId="{0BFFFD8C-FBDB-784F-A037-CBCAA415A8E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4" creationId="{1311CB36-C120-954A-8960-7E71B2AFFCD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5" creationId="{BB7A28DC-6D5E-D448-AA46-518A051AFC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6" creationId="{92E15E09-6911-A54D-B11C-467740C0F05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7" creationId="{39D5878C-A36D-A940-97ED-BFEA2D24B7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8" creationId="{39577EB6-7DA2-3743-A9A5-A30F5877EFE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89" creationId="{E7487F72-C1D2-7C44-AF32-EEA0D9BCDF1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0" creationId="{6548B8C4-2C4E-6440-8A46-B674CFC5DC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1" creationId="{51450EA8-E156-A44B-B803-C60DC3E1C2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2" creationId="{234134DD-DCDE-614B-9F99-37F07D7E0D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3" creationId="{BAA941E9-4300-5148-8FB0-7EF5EFA157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4" creationId="{45F05638-EC9D-AF47-B87F-65868A3C72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5" creationId="{03D47640-0935-9345-BD83-16E0F996B3A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6" creationId="{2EC2290D-5CEB-1548-B307-DC411610994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7" creationId="{B482D2BD-326F-7545-AD60-AE7D930D17D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8" creationId="{FF610512-B522-784D-8DF5-7C2CC756A0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99" creationId="{22A68C35-6FAD-6043-878C-2C4213ED3DA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0" creationId="{04AC8539-8EC1-194C-B510-3D88BD460A7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1" creationId="{E4DE1971-3342-B748-9BB8-626AD67265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2" creationId="{B7CCBE84-2D48-D04A-BFBE-5C164FCCC1B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3" creationId="{6C131E13-DEE7-AE41-8D42-5E1168DA80D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4" creationId="{F6BAF2B5-5C9F-1C4D-B11F-536DA21688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5" creationId="{15996CD2-71FC-D344-A029-C69733991D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6" creationId="{7371C110-33E1-6D4F-880A-CF45D49FF5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7" creationId="{CED23CF6-6D66-4F46-9A3C-48A075AFB8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8" creationId="{D3B5AC7A-8BCC-C049-AC1F-C23FAF346AC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09" creationId="{6CC6115D-5673-574E-9B0C-80F3B6B16D6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0" creationId="{F6976F3A-724E-D348-A5BC-2B2704773C4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1" creationId="{6AA79B95-9F9A-104E-AEB7-D7C3AD4601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2" creationId="{BECF4629-F686-2347-8995-0FEABD7CB6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3" creationId="{C7690C69-DE77-2A41-B6DA-084826D9A64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4" creationId="{C1E5334B-3D3C-A04F-936B-D1F2262836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5" creationId="{AA108DA3-1DD4-0145-8A4D-9F2637CBC54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6" creationId="{3D464AAB-7DD6-7E41-ADED-97A951253EF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7" creationId="{ED26A5CE-21B6-124A-BCE4-3394F5789B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8" creationId="{710C4764-CC46-8241-928A-B1329BFE7A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19" creationId="{4ABF1C9A-A92D-D840-A96B-201082F8EE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0" creationId="{F2747E7E-EE2A-D846-8661-96CA6C8547E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1" creationId="{6CDB34AA-2C13-D047-8DD7-F16B5ECC128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2" creationId="{B4943F53-5EF6-5149-BDA6-67730F17F7F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3" creationId="{1AC45819-0408-9F40-A81B-31C7E066F9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4" creationId="{E2A3109B-AF09-BA46-84A2-86ECAFC96DA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5" creationId="{8EE286A0-C16E-C640-B235-DB05BA6E0FE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6" creationId="{D2131CFD-850E-AB45-933E-7A098D77047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7" creationId="{7F39BC97-902E-7747-AEF5-EE71B63C0D1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8" creationId="{EC5A5205-39D5-8E4B-A17A-2C6E54AD047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29" creationId="{67B9312B-8BA1-8A4A-A01F-D62B82CED79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0" creationId="{F56F80F5-6AF5-0D45-80FD-130200678D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1" creationId="{94B3303D-12B3-8144-AF9A-7EA8A8B3FE9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2" creationId="{46FB70C1-B8D8-5246-9331-A787756A2FF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3" creationId="{DC70AD40-C8D4-D14D-A44A-43DDD585BEE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4" creationId="{AEA7887D-A165-7B45-BBDF-946914E089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5" creationId="{2AF270EE-354D-D841-AC74-C7B22ED768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6" creationId="{9508FEE9-8ADD-2542-B03B-67A2DA5848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7" creationId="{CC112E3A-2AF6-FD4A-88E3-E4264B0738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8" creationId="{3816DE31-37BB-CD4A-BB3D-A703F1EF65D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39" creationId="{98534ADE-3C67-CD4A-AB97-61B6900AE7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0" creationId="{3B1A1505-0488-474B-A07D-598CC12E9C2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1" creationId="{21D34B0B-4351-5242-BE39-D602481BB2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2" creationId="{8CFBE496-2342-E944-A9CF-69060839BD3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3" creationId="{2EAC5864-D535-C245-AD3C-30C4CD59F52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4" creationId="{5C58DE6D-A78B-584C-BE9F-1A746C618A8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5" creationId="{8B6786CD-72B4-0E40-A6B2-C5182438A3E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6" creationId="{B4D319FB-EA39-E548-A4FE-7BAF0ACE463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7" creationId="{369A0D93-42F1-D448-ADD0-27B934A942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8" creationId="{84866451-DEF3-2E47-A9D9-5DBCC0BAE20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49" creationId="{C8A3AB27-A9C0-FC4F-B499-547C2B928B4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0" creationId="{F2FEDF1E-4A9B-A041-9D54-E8DF63B8E7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1" creationId="{7154979C-D841-4940-8110-488C2387DC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2" creationId="{51D5DFB7-F8D2-6B4A-BC0C-87E3925023F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3" creationId="{55D650BF-214A-9040-B5BB-12BB3DE284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4" creationId="{DE13B02D-02FB-044F-8499-FDE2BA74DD2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5" creationId="{47991C06-A78D-CA4E-B3AF-2F1DFFD1ED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6" creationId="{EAC7B037-12E2-6344-8965-03FEDB879D5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7" creationId="{4A1D31AB-CFCB-8743-95A7-4B66BAA0286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8" creationId="{F60C5269-2458-C347-9DBD-46CEAD2F45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59" creationId="{9F495335-A20A-1C4C-BA0A-6AA7A090C4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0" creationId="{1DBB538D-6189-0149-8175-99B7CC3403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1" creationId="{CF23EA33-1DA8-0249-8598-27CD6113436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2" creationId="{72DE05FB-528A-2644-8610-6633C1AF6E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3" creationId="{57B13B5A-ED85-3F46-A034-3A6E6686F70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4" creationId="{0A6569F8-D68E-3F4C-9A32-9EB404BE5E4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5" creationId="{2ACAA200-18DC-B249-8D22-6A88EC19311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6" creationId="{92C47E84-665E-BB48-A94E-0EF050BC4D5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7" creationId="{5065DDFA-22BA-7F48-B751-930A6878F05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8" creationId="{CE10933B-A699-CB48-9C7E-416E7AB429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69" creationId="{65A8ADA5-C527-594E-B305-0844B8145F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0" creationId="{15523C47-5B50-D344-ABC4-21057AFA611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1" creationId="{4508FAFD-B4D3-EB40-BDEA-F4025C69F23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2" creationId="{191CC360-FBFF-684F-B6A3-4F2659D9CF8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3" creationId="{EF3436DD-D18C-4B48-9A8E-F9F6C942AEB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4" creationId="{0CB071E0-CC7B-4E41-89E4-3BF7E4C78C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5" creationId="{E1CCE3C5-4888-D74F-9DF5-8746E4306E7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6" creationId="{6D96DCFF-8CF9-514B-A16F-A71E53A835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7" creationId="{3D85B48A-1E46-7740-A6CC-29B9EE3DA7C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8" creationId="{C28DB150-4323-EA4D-A2F2-A891A719765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79" creationId="{2F0B8573-27AF-E441-9927-8ABB1BB1814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0" creationId="{02BD5199-F708-A14D-AE60-1B604EA200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1" creationId="{3654A3C3-51C2-0E4E-A8AD-F19F983AFD8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2" creationId="{2EFB6111-E975-F84F-B22A-370DCD2657B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3" creationId="{590A70D8-CE0B-4247-AB86-288F2C0819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4" creationId="{252714F3-F523-A840-A9B5-D94AED716E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5" creationId="{BAC6FCAA-8D9E-D447-A14A-1A497CEE22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6" creationId="{95E693A9-70ED-C240-892C-E7840D5B3BA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7" creationId="{480DCE1D-517C-2446-AF53-33880FC31C4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8" creationId="{D4CF7DA6-3148-E747-9339-A89EDDC6708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89" creationId="{EC49597D-297A-6E4A-B107-0156E6B44E5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0" creationId="{7068F8C7-FF5B-8346-AC6C-7246D95256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1" creationId="{35E6BEA3-79EB-5748-825E-3A89F49C337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2" creationId="{AF3E79A3-046F-984D-80D7-E6BD55DE4F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3" creationId="{F4DD9967-BB72-EE4B-A5AC-57DE886771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4" creationId="{9BBE9F49-E376-694B-B6F7-8F9BEB525EA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5" creationId="{2E099371-DA0D-744E-BD78-007B49E24A5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6" creationId="{516FB0E4-130B-F94E-8E4B-2290154F33B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7" creationId="{4B75922A-E07A-C04F-AA1E-DE813DFC6A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8" creationId="{3ED0E312-9788-0D46-BD0C-FF9C9FC0444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199" creationId="{29535DAC-DD42-B14F-A5D8-80221F0834C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0" creationId="{AC6AA371-EE97-BD4D-9D66-8F1CFF01233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1" creationId="{C3B04936-317E-EF4E-9260-FADCB4E9C94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2" creationId="{30F52A81-8E6B-1C4B-B8BE-DD078319827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3" creationId="{4AA42239-270F-3042-B17E-1D12876440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4" creationId="{D319986C-08F3-5344-9EFF-16FF57A8C69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5" creationId="{156192A7-87E6-664C-81C5-CB1A42001B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6" creationId="{1CFCDFB1-8A24-DC4F-A87C-372B05B2C0C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7" creationId="{3D679249-3059-1B49-B599-AC9A6C022A0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8" creationId="{C3107BF1-9479-1045-93C8-4740E44E1A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09" creationId="{87A62A9B-346A-844E-8AA5-254157E9D4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0" creationId="{BF4A6B01-DFA4-4547-8509-369088ACCF2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1" creationId="{27D7883D-4AAF-A144-8715-A9776D9561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2" creationId="{D40FF6DC-A181-1F40-A31F-DC3C58F5B96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3" creationId="{99B0B72D-AB86-6B44-83EB-D65AC271A86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4" creationId="{4CFDFBF3-6CF7-FD4A-9C3F-97D50C0F0B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5" creationId="{9718C055-8578-854B-8262-219D7FEA4A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6" creationId="{BECD73EA-218A-6D46-9500-B9D59DE2F04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7" creationId="{313BA202-DC4D-1945-B94F-1EEAB3A687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8" creationId="{8FC4E8FF-DBDD-6D4B-8B50-0A89BFD1EB7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19" creationId="{7E0BFAE9-14D8-D242-9F3E-D2C9B3CD63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0" creationId="{1F72ED4B-65A4-E548-93DA-79A579B9AB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1" creationId="{B0D09C70-20BF-EC47-908E-1ED90732D7F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2" creationId="{1EBD928E-03D9-9341-BF74-8796664D02B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3" creationId="{88D0656D-A646-F141-9D15-453832AB875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4" creationId="{5DF2C029-CC3C-A740-9E22-A6C43E41BE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5" creationId="{AAE29D45-7D06-0642-9164-FDEB61320B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6" creationId="{44E6F408-9C0B-834E-84CD-BD9DBC50EC2B}"/>
          </ac:cxnSpMkLst>
        </pc:cxnChg>
        <pc:cxnChg chg="add del mod">
          <ac:chgData name="Kulinich Bohdan" userId="48e65c9f34e137d0" providerId="LiveId" clId="{BC2B702C-1111-8F48-BBA4-57D983CC604E}" dt="2021-12-16T22:24:55.696" v="3130" actId="478"/>
          <ac:cxnSpMkLst>
            <pc:docMk/>
            <pc:sldMk cId="132091090" sldId="652"/>
            <ac:cxnSpMk id="227" creationId="{0ECBC633-BB6A-F042-AB0F-23EEF5F322C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29" creationId="{A4A3E7D0-221E-BE4F-922E-58F297CA2EE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0" creationId="{D820FE07-35EA-B84A-ADE6-62F2D5BCA91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1" creationId="{8E7ECA42-F081-E444-ADAE-99C2B539FD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232" creationId="{1FDAD191-4FCE-8D41-B0B0-8988BCBCDFC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38" creationId="{7B3C6B4C-6596-4A41-A283-24EBDECCD0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39" creationId="{39189252-BD98-484B-B07F-07EFF035627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0" creationId="{1E5D599A-1A4F-FD4D-9A02-E1C8C35605B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1" creationId="{EA64C7B9-3A53-0E43-9F19-73C85A68A8A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2" creationId="{6303B4AC-50F0-FB41-9D4B-1588D4210ED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3" creationId="{43C7C6AB-ABD2-114F-8C33-8F99849F4BC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4" creationId="{29102015-5119-D949-AAEA-724FB3CC77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5" creationId="{D4C918AB-ECD3-144A-88C9-1B9CF9ADCBB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6" creationId="{D876C360-9A2B-9443-8F22-CBF88441B9E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7" creationId="{54A443A6-1362-A34E-8B9E-271CC7E5C29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8" creationId="{76C438D9-DAEB-1C42-8E74-CD85FE25C84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49" creationId="{2F0B018B-55EB-1A40-9C88-1FAC56A0366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0" creationId="{CB7FC1A6-77F4-6D4C-9AF4-64F6727B821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1" creationId="{65A8E555-95FA-244C-B3EF-5C25B008C84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2" creationId="{8EA6C549-22C4-5D45-950F-4937C53031A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3" creationId="{F4C55CE0-97BC-A94E-8D5D-AC4A70FF83A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4" creationId="{582ED691-2C06-B34E-A3E4-F6EC8D529EB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5" creationId="{5AEA1D02-EEC2-394E-87ED-5FC723AB73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6" creationId="{879A54C0-238F-6E4E-94A7-22B7F29ECA2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7" creationId="{ACB0251B-2BA3-E242-8642-C826CDCCB95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8" creationId="{B328BD14-D574-1142-A327-22E9BAF74F0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59" creationId="{F2A31C1D-D6F5-7E49-AFBC-171116C08AE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0" creationId="{CD636CBB-2D10-8347-99AF-17126068465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1" creationId="{C7B75A60-6D96-AC49-B7A3-A3F9B112EC4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2" creationId="{C39C4D52-2789-DF48-96FC-D3C80521E0C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3" creationId="{770A8F1D-E60F-D54A-B1C6-47550D40931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4" creationId="{91FFF602-9A8E-654C-B43B-198AB4C5AAC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5" creationId="{AED283FB-0266-2847-99DF-E212D1304B7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6" creationId="{3C511810-F661-1546-B2F5-4B0AEA644B2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7" creationId="{0A663C6A-B341-C44A-A702-6EBC3AF6E5F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8" creationId="{43D0DC1B-6879-B14B-AF54-67D6E4E6EF4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69" creationId="{00F1BA41-65FF-3042-9EDF-6F286476890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0" creationId="{E2B2E816-8059-9946-A897-33ED6A0DC2F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1" creationId="{AAD950B4-FBDF-D44D-B273-0426CA3941F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2" creationId="{0250024A-4296-DF4B-A8BA-88410C0B98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3" creationId="{30393E53-8ACA-7947-88C3-EEB63FFB724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4" creationId="{04045B1B-3F63-E147-8C3B-08EC2AFC111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5" creationId="{5CCE5D50-E678-064D-93CF-C4B3E3B6A8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6" creationId="{BABC9193-C68D-9D47-99AD-C0D85213E5E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7" creationId="{A692EC0D-07DE-C745-93B1-397365A9D1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8" creationId="{4B01CA44-7234-8B4C-95C0-978498DCC3E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79" creationId="{6ADC2DBB-CF0B-D54D-BCD8-7BAE621EA29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0" creationId="{757FC640-B162-0C41-A6BE-A29FC3C9974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1" creationId="{6B855D25-2E6E-8443-9A31-9F597241F40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2" creationId="{BB0F59B8-706A-5B49-82ED-0B94FD3F85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3" creationId="{5EA22B9C-FEBC-794F-B5D2-B2A22468633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4" creationId="{52B3A7BF-4F4C-534F-9274-E591458CE06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5" creationId="{AA7FB390-B4F8-F940-90B5-42E6BD0E33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6" creationId="{BE77A483-5E76-2D45-9119-1DF4FA95B49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7" creationId="{17E3515F-6088-9645-91B1-50805614521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8" creationId="{6192621E-447E-4543-A0CF-19905E2238A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89" creationId="{4FE18403-3BDB-E34C-8759-39B5CF77ADA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0" creationId="{2E5C3D7D-1268-7846-BAA3-740909D595D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1" creationId="{C7EF3F93-EEA0-B943-863C-EC6AD977BEA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2" creationId="{1BFB57C8-B1E1-5D49-A11B-53DCB03E77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3" creationId="{1DE72C14-A60E-5147-A2A0-D3DD642664C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4" creationId="{C5D6342B-DBE4-5940-B163-856CDCDC7D0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5" creationId="{F7F6E74E-CF09-7B49-9227-965D162FE22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6" creationId="{975AB769-C8CB-C24C-97B2-50A3729807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7" creationId="{F041F972-AF4B-974F-A726-EA67CF9F190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8" creationId="{1A94108E-B38A-1846-8E20-A5841EEF609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299" creationId="{8AA61AC8-5F0F-A844-AD37-75C0D74FE2C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0" creationId="{279A7510-1C33-6D48-89FC-74AD9E13FE0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1" creationId="{5EF55183-6E2C-A94A-AB63-81447474CA4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2" creationId="{E49B29E9-3266-294D-BB53-4880DC05DA5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3" creationId="{FA82603B-5E57-104A-8C1C-2D741965EB5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4" creationId="{8064CACE-0731-DD44-BE35-B464BFDF8E7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5" creationId="{C2AEF0D6-EFEA-6945-848F-9027F982A8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6" creationId="{3DA41715-212C-D444-AFA2-A1D35DAA53B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7" creationId="{87107AAF-4F2D-0347-85CE-33AFE8A1810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8" creationId="{BE0D325A-DD7A-AC45-B832-9B48E9F5F2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09" creationId="{D73A845D-A8F8-3844-BC47-5DE8F34DBEC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0" creationId="{A3CDE5BC-D38C-7B47-91D2-8D64EAF427D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1" creationId="{605C618E-7F96-5F44-AC06-E6E8630E26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2" creationId="{016D71BA-EE11-C04F-8A0D-E80A278E6E2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3" creationId="{958582AB-EF96-C945-91F8-F71B63E9A26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4" creationId="{515A3064-088F-9D41-8C1E-F4EFC210948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5" creationId="{60329E98-9629-FB48-B046-67849365D7B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6" creationId="{4ECDDFFF-0F1B-EC45-9C4A-F4E0281B405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7" creationId="{8C430F57-1371-D443-8851-1D1E9B696EB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8" creationId="{D89B4DA1-03B7-094A-8E6D-4DA4302D254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19" creationId="{019A2654-B5A3-804E-833A-DA855E913D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0" creationId="{9CBD3AE2-A4BF-4A40-841D-DB51C163FEA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1" creationId="{9789C967-701E-FF4F-AADB-1A7AE5ED278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2" creationId="{9C56D17B-3414-D340-8A48-62215608ABA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3" creationId="{9DB61FBB-B08E-7C46-9304-FDB1A91CD9F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4" creationId="{4F1A1B13-3124-E649-B584-105E76EBD31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5" creationId="{B476D098-8FC1-1343-B7A3-BDAAC6B1339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6" creationId="{E3884EE6-8B7C-F446-A097-95F1DF775C4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7" creationId="{F385FE60-73D3-484B-BE47-4770D1263CB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8" creationId="{17AD6635-EC2C-814A-88C4-2694F35CB03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29" creationId="{D5079839-0EBA-D748-9947-DAB8411FE85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0" creationId="{8942838C-A380-C646-A40C-84CD928535F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1" creationId="{0EE8B893-D984-484E-80D3-7A210601D12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2" creationId="{D118C53F-E60E-4043-BCBC-FE011AA7EE2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3" creationId="{89C3F920-78A0-6644-B185-3680F52D33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4" creationId="{93C99DB0-C7EF-6F44-A0EC-97EB8A85ED4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5" creationId="{95B93C11-B2A6-0641-8B04-751E6590553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6" creationId="{84E5BC36-78C0-C241-BF40-55F9EB02CFC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7" creationId="{AF1F7D73-BC8C-B742-A88C-4BFB1EA398C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8" creationId="{47761A49-73FC-484C-947A-7C587B3ACC5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39" creationId="{B1375775-CCBE-7F47-82CB-B1BBC07B4DE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0" creationId="{5ABBC6A2-FD5B-A941-894E-894B44790BD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1" creationId="{57727138-10A3-7F4E-91E7-CB6599B205A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2" creationId="{3D9DEC40-3636-0B4E-B0AD-7D88C92AD10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3" creationId="{D3C37167-5A01-C24E-A460-505FE5CC445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4" creationId="{A1A7C958-222A-4B4C-915C-4C3E1E82591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5" creationId="{9CD872B9-B48F-4C4F-923E-32B7476ABF2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6" creationId="{5E631E81-9B7E-E643-83A2-F40CE86446D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7" creationId="{3A0138CA-9BD3-1F41-A390-3DFB8B79352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8" creationId="{0ED56144-026E-8F42-A766-10FF4AF8A86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49" creationId="{435B72A6-8B29-B44E-9689-FC93A427183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0" creationId="{2ED8666E-72D8-C749-B4F3-73879304091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1" creationId="{D7301927-B50F-C44D-AF1B-7D2DA302B78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2" creationId="{C108DCF2-F983-A54F-9239-A277E8CFA0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3" creationId="{F9C00220-3DD7-4A4E-8735-A2DBD21A940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4" creationId="{66C77371-11EF-1A41-BD46-E519CDDAD4D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5" creationId="{C7A6B311-202C-D543-BD99-31C6FC1F849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6" creationId="{7C0106E6-E4C1-A442-9742-BE394C48AA8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7" creationId="{E43FA125-3751-2745-97CC-D99152B2837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8" creationId="{AFABBECD-0B84-5F4D-8E6B-699CC880CCD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59" creationId="{11E7007C-BC5F-ED41-8260-7509911B3E1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0" creationId="{BD087E66-AD9D-2845-8C29-AE770E67DD5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1" creationId="{FFECEEFB-2117-B348-8E7F-172C39CA1CE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2" creationId="{BF91398C-FFCD-3742-A2E0-3C7A3AAF82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3" creationId="{8E3C35C8-C15F-5B42-994E-209F4244648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4" creationId="{9B6FDF8D-9C1A-CA4E-962E-FA5B8F06E2E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5" creationId="{0A9498AD-7FB2-A543-85E0-B25E8405688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6" creationId="{A886A2BC-9C8F-304D-98AF-2568B4ACD07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7" creationId="{9AF2314E-2436-AC47-906A-39C934E2E7F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8" creationId="{1513375C-9856-3947-9B22-E5922C0C411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69" creationId="{890A09C4-BDA7-084A-B086-A36C681FE71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0" creationId="{40D13513-A2A0-B943-BD6B-7979D64C4A7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1" creationId="{DF8C0A5B-3759-3742-ACBF-B1283513F68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2" creationId="{9470C12E-C0FE-F94F-9797-4C53D025768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3" creationId="{F32FE135-9BCD-F048-A508-D402CBB1F06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4" creationId="{51556652-D8A0-AF4B-B780-D9D18EF5019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5" creationId="{02145A6E-ACBB-7A44-B989-437C4A4DA2A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6" creationId="{E7216228-3197-3B41-94E3-1144867876C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7" creationId="{DADE855A-F189-7349-BB76-41D877008BA7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8" creationId="{3A2F3145-00EC-8D43-A418-396ABD59EDF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79" creationId="{01EEC701-91E4-9F4A-BA1C-AA6FE32E84C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0" creationId="{AC805C09-D0A2-E14D-B1C8-B9FA3E1D4B8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1" creationId="{356852FA-3253-E141-9046-EFEA64F6E0F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2" creationId="{34FF5886-20EE-AD4B-83EC-03B8689366B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3" creationId="{784BD689-5E03-5345-89FF-97DF726B7C4D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4" creationId="{22234E6E-45FB-DD45-B180-FE09FB887E8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5" creationId="{2C560440-DB49-AC40-854C-36D62EA841D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6" creationId="{3AFE2543-14C1-0D4B-BE2B-72809B9ECFB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7" creationId="{5D16AEF7-D136-9243-91FB-CD1C06F244F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8" creationId="{9B992EF0-8D78-D34D-BA26-C417D3B5D58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89" creationId="{6C71CD6C-58FD-9740-B9DB-CA982C5B51C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0" creationId="{50703FCA-977D-114E-BCF4-360CD6FCB0C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1" creationId="{AE3F816E-A9BA-6F48-8019-FBFA2D28CF0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2" creationId="{87C2DF94-F4BC-C743-B2F9-B4C0BE3FE1C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3" creationId="{5324B0AB-94F9-A94A-8ED5-C73DDD7801D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4" creationId="{B27AC8E7-C4E4-9143-95B5-A882EEBD779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5" creationId="{1E219097-FCE6-9048-9B71-AA1BC7F33AA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6" creationId="{8E8E0EBA-A6F4-684F-87C9-4F82E1D6736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7" creationId="{C1418B2C-1926-854A-955D-B9EC43830324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8" creationId="{A5E98122-550B-4B45-8087-90568FBA75D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399" creationId="{D67ABFB8-9B87-F24B-AABD-34E37C02A040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0" creationId="{95522CCC-E6EC-3540-BFA3-3FBABD819B7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1" creationId="{9A65F444-DECF-AF4E-8303-C0556E1528A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2" creationId="{7BB1E5D4-D5AB-7342-929B-D0FAFE9A732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3" creationId="{DFF136AB-9479-AC4E-9870-3C26D0C759B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4" creationId="{BC7D5345-FFB4-6B4B-A5F6-7F3311067C9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5" creationId="{1253688A-6A5C-1A49-AF25-8CA85075FF3E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6" creationId="{838CFD4D-A73A-4041-ACCF-57AE04CAF80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7" creationId="{89814BEE-1A57-9345-B221-7F4D8927AA91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8" creationId="{666BF0C2-288E-3C4C-BF68-08AC0C2F806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09" creationId="{484AEDA7-46E7-EA48-97C2-A3B5C1192B1B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0" creationId="{7A630A3F-2B70-9D46-AB6C-84C815A65F8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1" creationId="{4B2BA900-C85B-AE44-8DC6-5A5C605DB7B5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2" creationId="{D752B6B6-2FA0-DB42-8176-C0F60C7E4046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3" creationId="{83BE5DAF-68ED-DC4F-846E-4451E5C5961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4" creationId="{A094DA00-237A-EE4A-8256-145636D9318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5" creationId="{D9DA6012-3697-3C49-9116-C4F4A5A328B3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6" creationId="{F1460C2B-D330-6045-BF69-133E6E14488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7" creationId="{CDE0D3B4-D442-9E48-BCF7-1D32514BE14C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8" creationId="{C868841A-0361-A44F-B172-2F8FB398DECA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19" creationId="{B131B5FE-81C1-DE45-ADDB-3C3D957263E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0" creationId="{752AB4D6-A32F-904F-9514-9A4FD7084F4F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2" creationId="{21FD2502-4614-D64D-B385-073D5426A922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3" creationId="{4977CD94-F710-9541-90D3-51C7A4B1A289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4" creationId="{5C32E298-65A3-7846-9627-9D4DB03DAE18}"/>
          </ac:cxnSpMkLst>
        </pc:cxnChg>
        <pc:cxnChg chg="mod">
          <ac:chgData name="Kulinich Bohdan" userId="48e65c9f34e137d0" providerId="LiveId" clId="{BC2B702C-1111-8F48-BBA4-57D983CC604E}" dt="2021-12-16T22:25:56.644" v="3138"/>
          <ac:cxnSpMkLst>
            <pc:docMk/>
            <pc:sldMk cId="132091090" sldId="652"/>
            <ac:cxnSpMk id="425" creationId="{F2AE617F-D811-8D4F-B679-84FFF544880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28" creationId="{A2B5375A-5E99-5A4E-A628-C16100140A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29" creationId="{1A5A1C7E-9543-1644-B938-13977B65712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0" creationId="{F2F2B337-8BA0-5947-9241-F5E622A19EE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1" creationId="{6D5EE2F1-D04D-4F4F-B8B4-F6F35C82127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2" creationId="{B278FE0A-F58F-7144-978A-69A7030B911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3" creationId="{D736496F-6F4B-B64D-A27D-E656C4C5E88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4" creationId="{0938481B-1450-D147-8126-11859AC780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5" creationId="{E548C3D0-75B5-4143-B9A7-4AAF694196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6" creationId="{C274AA14-AF58-7041-AAFB-2C6F0D2B3FB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7" creationId="{7B46CB1B-B576-C14D-A996-8ECAF2DF0DE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8" creationId="{B8E6CAA8-415D-DC41-AB67-9E36713A522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39" creationId="{BDA77329-17F6-1D4F-8441-F9A3F2D55E7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0" creationId="{B36F6444-67B3-C041-BCB6-3F4F1E5D06B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1" creationId="{B4A8E284-D5CB-E544-8386-A4FD2BF70FE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2" creationId="{258631AB-5DBA-5844-93AE-6DF8B1B6D3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3" creationId="{CB70F260-0254-0849-9D45-5D69E932FCE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4" creationId="{F8CEDFAF-E487-FC40-8F7B-1A9A4228440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5" creationId="{42705026-F52F-2145-A8C0-B11B53E1C2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6" creationId="{39495049-DBAD-6346-96E2-12B9CAF7E7E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7" creationId="{5BAC973A-7A6F-6B47-B1FD-05F7AA2805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8" creationId="{7F9A0189-550A-B84A-86D3-8784C1A7A12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49" creationId="{C2A1D199-1A5E-FD47-B09E-DF8EAAAF2F7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0" creationId="{8447B904-C549-1E48-A1FE-5EB81F7159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1" creationId="{8EE4895F-928E-FE4C-A742-95C9C40F7CA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2" creationId="{6C8D6320-28FE-3949-A121-F20A3A82EF4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3" creationId="{5FF1B720-92C9-D34B-B8D6-070799E188A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4" creationId="{7299D7B1-4E99-5E4C-894C-8CE6D5F2518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5" creationId="{983055D0-ACE1-1C4C-9B8D-77CD477B056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6" creationId="{75F2541C-20EE-614D-B980-A9919A335BC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7" creationId="{E1CBC8FF-6511-FE47-A8EC-1AB265E698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8" creationId="{4B8FE123-CB92-0B44-8408-8645003668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59" creationId="{DC4840D3-C987-F74E-9956-71F1A0BC43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0" creationId="{CAE6EC68-6C5E-8841-B782-437E0CCFBCE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1" creationId="{8790F72F-99D1-574F-B2DB-51C6041B3A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2" creationId="{60DA83C3-BC08-2D46-9E8A-2A2E0A2728C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3" creationId="{6C0CF2AE-F7DE-3E47-9C03-617B653AE44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4" creationId="{54F08E07-C6B1-9A4F-8962-39F1CB3474B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5" creationId="{DA34DA51-6638-7C48-BD41-1CD9343A63F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6" creationId="{D453397C-0652-454F-A9A9-128EE741D3A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7" creationId="{A7644D43-F942-DB4D-BD42-6D5A831200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8" creationId="{ADCA4178-38F4-1249-ADC1-1E87F1F9E6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69" creationId="{0D9BCE94-673F-9D41-A46E-4F6A395867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0" creationId="{BEED0F07-EDC2-184C-AFD8-22A83364649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1" creationId="{C9599BFD-E395-3C45-99FF-6A6CEBB8EB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2" creationId="{0BBF2CA9-011F-7849-8AFB-001FAC3AFCD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3" creationId="{0BF3B562-BD2C-0D41-908E-CFBFB7FDD56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4" creationId="{B090E790-663C-DC4C-8964-D20372D106F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5" creationId="{59389CB1-5A3D-4D4E-855C-59728C164FF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6" creationId="{79D78F38-4D4D-1C46-AE04-2510DC0AE85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7" creationId="{316D7A14-2E00-0A4D-B578-25315DD3513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8" creationId="{244C9795-160F-A740-89BF-87F892C8625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79" creationId="{1AFD0614-4584-D743-BA9E-2976C68200E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0" creationId="{ECF20A74-C688-BF47-9A11-DA003EB21A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1" creationId="{3E6156DD-B018-9943-9278-BB99E6BFA63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2" creationId="{70C770A0-EE37-904D-AAF2-B4846DA1CF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3" creationId="{B3FEB7D1-C085-7A43-BA47-3787B978A4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4" creationId="{DD8FD7C2-BEFC-8C4A-A6EE-DB53F044A25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5" creationId="{2E0008F7-E593-7F47-AF26-66573BD4E0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6" creationId="{17E945F0-1F1B-5B43-99CB-5177ACA2DCD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7" creationId="{9A662F36-32C2-5443-8B01-E254B39AB6C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8" creationId="{52FFF49F-B567-C544-A199-BB370BBDECF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89" creationId="{6EE16181-E788-C245-A6E7-52C4348EEFD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0" creationId="{C9FD9E6A-D3FF-4A4E-BA72-603BA056E89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1" creationId="{505BEE55-C37E-D942-BD72-9954221BAEC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2" creationId="{248565C0-EFA6-DD42-AA55-DD44895D4C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3" creationId="{827A5170-21B4-7E4A-991B-58D18BD030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4" creationId="{3C5DE0EA-5271-E845-98CC-CE1BD172D28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5" creationId="{694B8163-76AB-5844-9DD3-695D6114FB6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6" creationId="{BA155855-2B6B-374F-A2AB-F5B01C68173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7" creationId="{54102181-CA7E-804E-933F-67410F04AA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8" creationId="{FCF6D7C3-BBEC-1049-AF5A-43A1391C63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499" creationId="{F9FECF52-7C51-B84B-95FA-3EDC989C67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0" creationId="{E5EBFB71-2E1D-E744-ABDC-A341626A2A2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1" creationId="{787D477B-4367-2345-A64C-BF1CA400D9F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2" creationId="{FEBB29E9-C5C7-5946-9935-0067F0F8DAF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3" creationId="{0FCC9242-9B54-4141-A518-6C3E805B171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4" creationId="{BB6C569F-A627-C24C-9CDD-077F331E29A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5" creationId="{B2DD2558-A275-B748-B0A7-2322C14C184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6" creationId="{1242CFE4-DC03-BC45-8F9C-E4B1D28773B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7" creationId="{C5583A5B-A743-4B40-94C9-197EC685C2F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8" creationId="{D59430EB-7F9C-8A48-8CC1-FDA0F1E6CEF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09" creationId="{205647BA-93DF-6B49-AB06-0F495EB517C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0" creationId="{AD2F06EE-D85C-C045-AC5C-9C8F6E8C741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1" creationId="{7FE1DE56-2614-F14A-9636-3029E85CE8D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2" creationId="{9B0D32AA-E089-0740-AC11-A6C4A982CAE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3" creationId="{6181B747-FD76-EB46-BA78-44EC71038DE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4" creationId="{91BCE538-F274-DA41-BBF3-6431401031B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5" creationId="{1E1E1BBD-4D91-A34D-88AE-87A6C7BCF61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6" creationId="{149C4C99-05E0-6D4D-9B48-4C6E3EC849B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7" creationId="{7172E9EC-3BC7-9A4A-9222-6960BD9CA68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8" creationId="{ACE978F0-A33B-E041-BE1F-2764FED399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19" creationId="{87220C7B-EC2D-9D4E-9AA9-A922D4F604D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0" creationId="{DAB0413B-1A86-9948-A150-52C1FE3302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1" creationId="{2A744E91-5C12-0C49-87CC-004C91B257D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2" creationId="{D4D15905-82B9-634C-B40D-09C594103DD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3" creationId="{A152B247-D844-A648-B7AB-1F93FC70221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4" creationId="{FA1BBCD5-4040-4644-A965-5DDA02FE2F9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5" creationId="{BA01200B-B6DE-5442-9E53-F0C92D40549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6" creationId="{397D71C1-6026-CC44-833E-0C577CAA5B2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7" creationId="{1B363B6F-2C04-4F43-9C13-DBD475850D0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8" creationId="{88AC0935-8D21-7C4B-997B-EFE34D46E56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29" creationId="{DBC4A7AC-7A00-9345-BEAF-5EA5811DBA1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0" creationId="{E07FF7C8-277F-224C-8705-4108A4C78EBD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1" creationId="{F4991F04-DAA7-134E-A1C7-BCE5871362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2" creationId="{A7D53026-F25B-A945-9928-DBF5490315A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3" creationId="{CDACAAC2-3A70-6E4D-85DB-8BC4C07DDB2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4" creationId="{EED3CB49-934F-A64C-BF02-47C41F43D22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5" creationId="{420EC79D-EC9D-0145-B2E8-881053A97F5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6" creationId="{E2AE6D48-0C84-0241-8DB6-C085E749BF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7" creationId="{BA451E69-64CF-AB4A-847E-027B76E08A7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8" creationId="{3E208474-9BF1-E843-8B6E-BBF40F0CDB5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39" creationId="{BA154A39-3DA6-6C4A-A45D-C17C771BF89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0" creationId="{4D5772BC-8DC8-3B45-B76B-5BB2A955494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1" creationId="{21F9F072-6F6E-814B-BBE5-50E93DD874D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2" creationId="{E7B72741-41CC-A746-B99C-5671853EBB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3" creationId="{E013FA79-F2D4-8046-AE61-FC8377143A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4" creationId="{6F72556F-6B9A-B04F-968F-68C6288DC70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5" creationId="{B60726FC-0F3C-9B4C-A98C-59511415AD4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6" creationId="{EC7B79D8-01F5-F648-A8D3-E4173C82B8A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7" creationId="{EA2D6D9C-4E07-1646-8C1C-C2729BF399F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8" creationId="{2AE10220-4C52-8E47-863F-1755FFB6F02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49" creationId="{E0D67303-A3A8-B24C-B626-A80D3E14B9A3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0" creationId="{3F0E35AC-1DC4-8243-B837-29FBAA933C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1" creationId="{EC974316-2DF3-9B41-B43F-9842A524DC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2" creationId="{723543E7-A5B1-4849-A28F-14ACC506B61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3" creationId="{B8D2702A-EEFE-4B42-AF00-F4DAE732F7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4" creationId="{3023E96C-F4F0-7F49-83FE-78E836EA61A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5" creationId="{F377646E-94BB-0849-A537-865882EE8BB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6" creationId="{2CD34805-895D-E54F-AF92-24DD139B3C7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7" creationId="{9FE68E14-B846-5645-8E53-163EE18D835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8" creationId="{41F44627-F6F2-FB42-8ED2-C2D33153B29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59" creationId="{8A260E3A-99C9-F347-8EA7-C4227D08D93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0" creationId="{CD5DFF31-DF8D-5841-B118-EC047B9FF8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1" creationId="{8D678870-CEEE-B846-816F-01F4EAEDC3E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2" creationId="{30D34CFC-CFF8-2241-A456-7D1F644E144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3" creationId="{BC85BF79-A58D-B047-B404-7D42F16EBC1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4" creationId="{63E47A4B-6ACF-6343-9D97-21EA3A18EFE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5" creationId="{367ED7D9-4C49-984E-AABF-AB54EE35D4A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6" creationId="{D8DF96C8-9207-3F40-86B6-AD755D9BAF0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7" creationId="{D4B1EA34-DFB4-D248-B983-4B821F2F1C1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8" creationId="{4DB2EE54-05F2-604D-8742-06D04E43CB3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69" creationId="{C3C9765D-AA8C-954E-BE0B-7A18E18D4EB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0" creationId="{CE3BF6F2-B3CB-594D-9B4F-86833D4FF93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1" creationId="{A30B4B21-B492-1B43-86C3-F9461E0CB5B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2" creationId="{A71AA101-A46C-954D-8928-6E75E123E8F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3" creationId="{6FA67872-2A3F-0C4D-B0DC-EAE9A40F051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4" creationId="{752BB43F-BEDC-4244-A828-5D4EC7E3E32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5" creationId="{AE5C243E-D620-BD46-A0B5-CDC45806C80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6" creationId="{B5038848-3983-C446-AB6D-4C1CF8D6F5E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7" creationId="{5BA15B8C-3072-4347-A017-6A114DC9E09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8" creationId="{60F453F3-D4C5-574F-96A2-C2C1A9B5182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79" creationId="{D7012017-0193-DA44-AE99-43C85DF0A5A2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0" creationId="{A86EFE4C-D9A8-C842-B0F4-A10551D47E78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1" creationId="{7955A8CC-2075-5E4A-A2A2-F01DB313A18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2" creationId="{749A11FE-88FC-5F45-BE96-947A237774F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3" creationId="{AA308FAD-25C7-2E47-A2FB-E367324A6A9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4" creationId="{8451AFCF-07BA-5246-A0D5-0653FC1E682B}"/>
          </ac:cxnSpMkLst>
        </pc:cxnChg>
        <pc:cxnChg chg="add mod topLvl modVis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5" creationId="{EDAD4680-ADA9-9241-97F6-2A36C805C40F}"/>
          </ac:cxnSpMkLst>
        </pc:cxnChg>
        <pc:cxnChg chg="add mod topLvl modVis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6" creationId="{D705F37A-4404-184A-A140-62E81A3EEE1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7" creationId="{B726F0B7-3A9D-1444-9CD1-A4418A4EDF1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8" creationId="{48745220-AA66-0142-9742-216F3CCD8DB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89" creationId="{66051694-6998-5C46-8448-16149A2F7FD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0" creationId="{45D1B803-8AEC-7441-969F-4DEB46ACD1B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1" creationId="{92A8F0F7-295C-4B4E-BEAA-1EB62328B68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2" creationId="{F324AEC7-312D-1545-A6B0-FEE430A2B4F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3" creationId="{5CACD1D2-86E3-4A4E-9AE1-B46FF349890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4" creationId="{5584BFD8-6463-F84F-8E12-819301C817E0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5" creationId="{EF5458EE-301C-734A-8163-F691B2755F09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6" creationId="{4522E13F-6B01-6C48-9C69-BE46C019900C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7" creationId="{8E2AFB87-CDAE-2345-88E1-3EE8C802613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8" creationId="{457A2D63-0AF0-F547-88FA-CAB654F9AF97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599" creationId="{3CF9FA8E-C8DF-6145-A052-652529CD8E1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0" creationId="{07168825-80DB-6E4D-BE1E-EF6557EEFE55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1" creationId="{93CE6BBD-654B-3E4E-8838-97BE55B7A02F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2" creationId="{6C82489C-00A5-064A-BD49-D1B043B95251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3" creationId="{6AB185EE-3005-F249-AFA3-CF62F8B707A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4" creationId="{B5F9E249-CD58-A145-9DF4-C51E001F4F6A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5" creationId="{D545E03B-A0D9-A14A-9BDF-8A7E4A670CD6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6" creationId="{11C32929-7EA9-2E45-8FA1-D0505E22A26E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7" creationId="{31B5C114-81F6-4C43-A9D9-4CEAE966DF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8" creationId="{285DA03B-6EC5-AE42-B24F-5A15CB153A1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09" creationId="{5153F993-609D-0049-B264-83E82D03E654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0" creationId="{EDD30F85-C062-014E-BA4A-4B18A6A7DB92}"/>
          </ac:cxnSpMkLst>
        </pc:cxnChg>
        <pc:cxnChg chg="add del mod">
          <ac:chgData name="Kulinich Bohdan" userId="48e65c9f34e137d0" providerId="LiveId" clId="{BC2B702C-1111-8F48-BBA4-57D983CC604E}" dt="2021-12-16T22:27:54.154" v="3205" actId="478"/>
          <ac:cxnSpMkLst>
            <pc:docMk/>
            <pc:sldMk cId="132091090" sldId="652"/>
            <ac:cxnSpMk id="611" creationId="{B66FC6CE-BAF0-0F4E-B39B-2D2525F37BB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3" creationId="{2CC2BBAB-04DD-4E4D-8059-F44D4FFE09AB}"/>
          </ac:cxnSpMkLst>
        </pc:cxnChg>
        <pc:cxnChg chg="add mod topLvl">
          <ac:chgData name="Kulinich Bohdan" userId="48e65c9f34e137d0" providerId="LiveId" clId="{BC2B702C-1111-8F48-BBA4-57D983CC604E}" dt="2021-12-16T22:56:52.447" v="3701" actId="164"/>
          <ac:cxnSpMkLst>
            <pc:docMk/>
            <pc:sldMk cId="132091090" sldId="652"/>
            <ac:cxnSpMk id="614" creationId="{EC4296B1-91A7-1F47-8533-519ED817E50E}"/>
          </ac:cxnSpMkLst>
        </pc:cxnChg>
        <pc:cxnChg chg="add del mod topLvl modVis">
          <ac:chgData name="Kulinich Bohdan" userId="48e65c9f34e137d0" providerId="LiveId" clId="{BC2B702C-1111-8F48-BBA4-57D983CC604E}" dt="2021-12-16T22:33:00.976" v="3282" actId="478"/>
          <ac:cxnSpMkLst>
            <pc:docMk/>
            <pc:sldMk cId="132091090" sldId="652"/>
            <ac:cxnSpMk id="615" creationId="{211E770C-C6B6-9B4E-9E0A-875A800846F7}"/>
          </ac:cxnSpMkLst>
        </pc:cxnChg>
        <pc:cxnChg chg="add del mod topLvl">
          <ac:chgData name="Kulinich Bohdan" userId="48e65c9f34e137d0" providerId="LiveId" clId="{BC2B702C-1111-8F48-BBA4-57D983CC604E}" dt="2021-12-16T22:33:00.976" v="3282" actId="478"/>
          <ac:cxnSpMkLst>
            <pc:docMk/>
            <pc:sldMk cId="132091090" sldId="652"/>
            <ac:cxnSpMk id="616" creationId="{F0DD8F71-3701-C14C-A7D8-33C3625BB0D5}"/>
          </ac:cxnSpMkLst>
        </pc:cxnChg>
        <pc:cxnChg chg="add mod">
          <ac:chgData name="Kulinich Bohdan" userId="48e65c9f34e137d0" providerId="LiveId" clId="{BC2B702C-1111-8F48-BBA4-57D983CC604E}" dt="2021-12-16T22:56:14.969" v="3693" actId="1076"/>
          <ac:cxnSpMkLst>
            <pc:docMk/>
            <pc:sldMk cId="132091090" sldId="652"/>
            <ac:cxnSpMk id="645" creationId="{8EA77A50-741D-2D47-B5B6-1A41C6377260}"/>
          </ac:cxnSpMkLst>
        </pc:cxnChg>
        <pc:cxnChg chg="add mod">
          <ac:chgData name="Kulinich Bohdan" userId="48e65c9f34e137d0" providerId="LiveId" clId="{BC2B702C-1111-8F48-BBA4-57D983CC604E}" dt="2021-12-16T22:56:14.969" v="3693" actId="1076"/>
          <ac:cxnSpMkLst>
            <pc:docMk/>
            <pc:sldMk cId="132091090" sldId="652"/>
            <ac:cxnSpMk id="647" creationId="{095DA4F8-A0F7-B94F-B55E-154E10B420B3}"/>
          </ac:cxnSpMkLst>
        </pc:cxnChg>
      </pc:sldChg>
      <pc:sldChg chg="addSp delSp modSp new del mod ord addAnim delAnim modAnim">
        <pc:chgData name="Kulinich Bohdan" userId="48e65c9f34e137d0" providerId="LiveId" clId="{BC2B702C-1111-8F48-BBA4-57D983CC604E}" dt="2021-12-18T08:34:25.110" v="5956" actId="2696"/>
        <pc:sldMkLst>
          <pc:docMk/>
          <pc:sldMk cId="1417250408" sldId="653"/>
        </pc:sldMkLst>
        <pc:spChg chg="add del mod">
          <ac:chgData name="Kulinich Bohdan" userId="48e65c9f34e137d0" providerId="LiveId" clId="{BC2B702C-1111-8F48-BBA4-57D983CC604E}" dt="2021-12-17T15:42:27.672" v="4722" actId="478"/>
          <ac:spMkLst>
            <pc:docMk/>
            <pc:sldMk cId="1417250408" sldId="653"/>
            <ac:spMk id="3" creationId="{3CF87EC2-0725-6A47-B38F-D1CF19DFEBD5}"/>
          </ac:spMkLst>
        </pc:spChg>
        <pc:spChg chg="add del mod">
          <ac:chgData name="Kulinich Bohdan" userId="48e65c9f34e137d0" providerId="LiveId" clId="{BC2B702C-1111-8F48-BBA4-57D983CC604E}" dt="2021-12-17T15:42:24.873" v="4720" actId="478"/>
          <ac:spMkLst>
            <pc:docMk/>
            <pc:sldMk cId="1417250408" sldId="653"/>
            <ac:spMk id="4" creationId="{CFF93AB8-82CB-6B45-857D-15E375CCBB23}"/>
          </ac:spMkLst>
        </pc:spChg>
        <pc:spChg chg="add del mod">
          <ac:chgData name="Kulinich Bohdan" userId="48e65c9f34e137d0" providerId="LiveId" clId="{BC2B702C-1111-8F48-BBA4-57D983CC604E}" dt="2021-12-17T15:42:22.694" v="4719" actId="478"/>
          <ac:spMkLst>
            <pc:docMk/>
            <pc:sldMk cId="1417250408" sldId="653"/>
            <ac:spMk id="5" creationId="{051EE1B4-064C-3E41-823A-2DFA708937AB}"/>
          </ac:spMkLst>
        </pc:spChg>
        <pc:picChg chg="add mod">
          <ac:chgData name="Kulinich Bohdan" userId="48e65c9f34e137d0" providerId="LiveId" clId="{BC2B702C-1111-8F48-BBA4-57D983CC604E}" dt="2021-12-17T15:42:20.962" v="4718"/>
          <ac:picMkLst>
            <pc:docMk/>
            <pc:sldMk cId="1417250408" sldId="653"/>
            <ac:picMk id="2" creationId="{4E3D7F9E-B456-E14C-AA66-3A4E053870D3}"/>
          </ac:picMkLst>
        </pc:picChg>
        <pc:picChg chg="add mod">
          <ac:chgData name="Kulinich Bohdan" userId="48e65c9f34e137d0" providerId="LiveId" clId="{BC2B702C-1111-8F48-BBA4-57D983CC604E}" dt="2021-12-17T19:30:54.117" v="5059" actId="14100"/>
          <ac:picMkLst>
            <pc:docMk/>
            <pc:sldMk cId="1417250408" sldId="653"/>
            <ac:picMk id="7" creationId="{EE79C761-968E-684C-80BB-5A04BB6F37A3}"/>
          </ac:picMkLst>
        </pc:picChg>
      </pc:sldChg>
      <pc:sldChg chg="addSp delSp modSp add mod delAnim modAnim">
        <pc:chgData name="Kulinich Bohdan" userId="48e65c9f34e137d0" providerId="LiveId" clId="{BC2B702C-1111-8F48-BBA4-57D983CC604E}" dt="2021-12-17T13:45:45.181" v="4209" actId="20577"/>
        <pc:sldMkLst>
          <pc:docMk/>
          <pc:sldMk cId="2677019006" sldId="654"/>
        </pc:sldMkLst>
        <pc:spChg chg="add del mod">
          <ac:chgData name="Kulinich Bohdan" userId="48e65c9f34e137d0" providerId="LiveId" clId="{BC2B702C-1111-8F48-BBA4-57D983CC604E}" dt="2021-12-17T11:01:01.768" v="4146"/>
          <ac:spMkLst>
            <pc:docMk/>
            <pc:sldMk cId="2677019006" sldId="654"/>
            <ac:spMk id="6" creationId="{485D067B-7568-5549-A452-8A45F628B83C}"/>
          </ac:spMkLst>
        </pc:spChg>
        <pc:spChg chg="del">
          <ac:chgData name="Kulinich Bohdan" userId="48e65c9f34e137d0" providerId="LiveId" clId="{BC2B702C-1111-8F48-BBA4-57D983CC604E}" dt="2021-12-17T11:00:53.027" v="4141" actId="478"/>
          <ac:spMkLst>
            <pc:docMk/>
            <pc:sldMk cId="2677019006" sldId="654"/>
            <ac:spMk id="7" creationId="{97E07B6E-083F-D042-9CE9-D6BB0454869F}"/>
          </ac:spMkLst>
        </pc:spChg>
        <pc:spChg chg="mod">
          <ac:chgData name="Kulinich Bohdan" userId="48e65c9f34e137d0" providerId="LiveId" clId="{BC2B702C-1111-8F48-BBA4-57D983CC604E}" dt="2021-12-17T13:32:34.698" v="4152" actId="20577"/>
          <ac:spMkLst>
            <pc:docMk/>
            <pc:sldMk cId="2677019006" sldId="654"/>
            <ac:spMk id="12" creationId="{97485A41-1798-4E95-BC09-FD81F2E9BF93}"/>
          </ac:spMkLst>
        </pc:spChg>
        <pc:spChg chg="mod">
          <ac:chgData name="Kulinich Bohdan" userId="48e65c9f34e137d0" providerId="LiveId" clId="{BC2B702C-1111-8F48-BBA4-57D983CC604E}" dt="2021-12-17T13:43:52.371" v="4155" actId="1076"/>
          <ac:spMkLst>
            <pc:docMk/>
            <pc:sldMk cId="2677019006" sldId="654"/>
            <ac:spMk id="14" creationId="{A3C234B6-238C-2C4C-807B-217E15095F77}"/>
          </ac:spMkLst>
        </pc:spChg>
        <pc:spChg chg="mod">
          <ac:chgData name="Kulinich Bohdan" userId="48e65c9f34e137d0" providerId="LiveId" clId="{BC2B702C-1111-8F48-BBA4-57D983CC604E}" dt="2021-12-17T13:44:02.288" v="4157" actId="1076"/>
          <ac:spMkLst>
            <pc:docMk/>
            <pc:sldMk cId="2677019006" sldId="654"/>
            <ac:spMk id="15" creationId="{CC407EF1-6392-5C4B-9B2A-38BBE0C777B7}"/>
          </ac:spMkLst>
        </pc:spChg>
        <pc:spChg chg="mod">
          <ac:chgData name="Kulinich Bohdan" userId="48e65c9f34e137d0" providerId="LiveId" clId="{BC2B702C-1111-8F48-BBA4-57D983CC604E}" dt="2021-12-17T13:43:59.471" v="4156" actId="1076"/>
          <ac:spMkLst>
            <pc:docMk/>
            <pc:sldMk cId="2677019006" sldId="654"/>
            <ac:spMk id="19" creationId="{C8E68545-054F-A240-B0C8-71C57B60DC15}"/>
          </ac:spMkLst>
        </pc:spChg>
        <pc:spChg chg="mod modVis">
          <ac:chgData name="Kulinich Bohdan" userId="48e65c9f34e137d0" providerId="LiveId" clId="{BC2B702C-1111-8F48-BBA4-57D983CC604E}" dt="2021-12-17T11:01:08.238" v="4148" actId="14429"/>
          <ac:spMkLst>
            <pc:docMk/>
            <pc:sldMk cId="2677019006" sldId="654"/>
            <ac:spMk id="35" creationId="{3789E972-68E5-DD49-849E-EE2D6E3A4E11}"/>
          </ac:spMkLst>
        </pc:spChg>
        <pc:spChg chg="add mod">
          <ac:chgData name="Kulinich Bohdan" userId="48e65c9f34e137d0" providerId="LiveId" clId="{BC2B702C-1111-8F48-BBA4-57D983CC604E}" dt="2021-12-17T13:45:45.181" v="4209" actId="20577"/>
          <ac:spMkLst>
            <pc:docMk/>
            <pc:sldMk cId="2677019006" sldId="654"/>
            <ac:spMk id="37" creationId="{8DF926D9-A553-8C45-9B7C-AFC3A7BD1763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38" creationId="{4F4223DD-8E2D-954D-9F4D-DE95FB6878EE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40" creationId="{70EFC029-7D12-8844-8391-2ACFA5F6AAEE}"/>
          </ac:spMkLst>
        </pc:spChg>
        <pc:spChg chg="add mod">
          <ac:chgData name="Kulinich Bohdan" userId="48e65c9f34e137d0" providerId="LiveId" clId="{BC2B702C-1111-8F48-BBA4-57D983CC604E}" dt="2021-12-17T13:44:15.806" v="4161" actId="1076"/>
          <ac:spMkLst>
            <pc:docMk/>
            <pc:sldMk cId="2677019006" sldId="654"/>
            <ac:spMk id="41" creationId="{F184FD66-5E75-3D4A-842B-27C9DBD784C3}"/>
          </ac:spMkLst>
        </pc:spChg>
        <pc:spChg chg="del">
          <ac:chgData name="Kulinich Bohdan" userId="48e65c9f34e137d0" providerId="LiveId" clId="{BC2B702C-1111-8F48-BBA4-57D983CC604E}" dt="2021-12-17T11:00:57.288" v="4143" actId="478"/>
          <ac:spMkLst>
            <pc:docMk/>
            <pc:sldMk cId="2677019006" sldId="654"/>
            <ac:spMk id="42" creationId="{EA2E0822-1783-184D-8C37-ECDC0AD35DB7}"/>
          </ac:spMkLst>
        </pc:spChg>
        <pc:spChg chg="mod">
          <ac:chgData name="Kulinich Bohdan" userId="48e65c9f34e137d0" providerId="LiveId" clId="{BC2B702C-1111-8F48-BBA4-57D983CC604E}" dt="2021-12-17T13:45:42.190" v="4205" actId="20577"/>
          <ac:spMkLst>
            <pc:docMk/>
            <pc:sldMk cId="2677019006" sldId="654"/>
            <ac:spMk id="111" creationId="{7DFAC910-99EA-4A53-93C3-DEE93FA3D901}"/>
          </ac:spMkLst>
        </pc:spChg>
        <pc:grpChg chg="del">
          <ac:chgData name="Kulinich Bohdan" userId="48e65c9f34e137d0" providerId="LiveId" clId="{BC2B702C-1111-8F48-BBA4-57D983CC604E}" dt="2021-12-17T11:00:55.547" v="4142" actId="478"/>
          <ac:grpSpMkLst>
            <pc:docMk/>
            <pc:sldMk cId="2677019006" sldId="654"/>
            <ac:grpSpMk id="39" creationId="{508C1E3E-3E76-804D-ABA5-EECCA4B583DA}"/>
          </ac:grpSpMkLst>
        </pc:grpChg>
        <pc:picChg chg="mod modVis">
          <ac:chgData name="Kulinich Bohdan" userId="48e65c9f34e137d0" providerId="LiveId" clId="{BC2B702C-1111-8F48-BBA4-57D983CC604E}" dt="2021-12-17T11:01:07.670" v="4147" actId="14429"/>
          <ac:picMkLst>
            <pc:docMk/>
            <pc:sldMk cId="2677019006" sldId="654"/>
            <ac:picMk id="34" creationId="{483E5D9E-35F6-E144-AC98-4AAEBD0758D7}"/>
          </ac:picMkLst>
        </pc:picChg>
      </pc:sldChg>
      <pc:sldChg chg="modSp add">
        <pc:chgData name="Kulinich Bohdan" userId="48e65c9f34e137d0" providerId="LiveId" clId="{BC2B702C-1111-8F48-BBA4-57D983CC604E}" dt="2021-12-17T14:19:49.036" v="4313"/>
        <pc:sldMkLst>
          <pc:docMk/>
          <pc:sldMk cId="653962920" sldId="655"/>
        </pc:sldMkLst>
        <pc:spChg chg="mod">
          <ac:chgData name="Kulinich Bohdan" userId="48e65c9f34e137d0" providerId="LiveId" clId="{BC2B702C-1111-8F48-BBA4-57D983CC604E}" dt="2021-12-17T14:19:49.036" v="4313"/>
          <ac:spMkLst>
            <pc:docMk/>
            <pc:sldMk cId="653962920" sldId="655"/>
            <ac:spMk id="6" creationId="{4CD1B612-D16C-4F70-8335-78480BFE8EC8}"/>
          </ac:spMkLst>
        </pc:spChg>
        <pc:spChg chg="mod">
          <ac:chgData name="Kulinich Bohdan" userId="48e65c9f34e137d0" providerId="LiveId" clId="{BC2B702C-1111-8F48-BBA4-57D983CC604E}" dt="2021-12-17T13:58:28.203" v="4213" actId="20577"/>
          <ac:spMkLst>
            <pc:docMk/>
            <pc:sldMk cId="653962920" sldId="655"/>
            <ac:spMk id="12" creationId="{97485A41-1798-4E95-BC09-FD81F2E9BF93}"/>
          </ac:spMkLst>
        </pc:spChg>
      </pc:sldChg>
      <pc:sldChg chg="addSp delSp modSp add mod addAnim delAnim modAnim">
        <pc:chgData name="Kulinich Bohdan" userId="48e65c9f34e137d0" providerId="LiveId" clId="{BC2B702C-1111-8F48-BBA4-57D983CC604E}" dt="2021-12-17T15:46:53.293" v="4903" actId="14429"/>
        <pc:sldMkLst>
          <pc:docMk/>
          <pc:sldMk cId="3607878169" sldId="656"/>
        </pc:sldMkLst>
        <pc:spChg chg="mod">
          <ac:chgData name="Kulinich Bohdan" userId="48e65c9f34e137d0" providerId="LiveId" clId="{BC2B702C-1111-8F48-BBA4-57D983CC604E}" dt="2021-12-17T15:31:30.506" v="4620" actId="16959"/>
          <ac:spMkLst>
            <pc:docMk/>
            <pc:sldMk cId="3607878169" sldId="656"/>
            <ac:spMk id="6" creationId="{4CD1B612-D16C-4F70-8335-78480BFE8EC8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8" creationId="{50A59906-86D3-8E4B-9A15-0BDB3788680A}"/>
          </ac:spMkLst>
        </pc:spChg>
        <pc:spChg chg="mod">
          <ac:chgData name="Kulinich Bohdan" userId="48e65c9f34e137d0" providerId="LiveId" clId="{BC2B702C-1111-8F48-BBA4-57D983CC604E}" dt="2021-12-17T14:19:58.106" v="4316" actId="20577"/>
          <ac:spMkLst>
            <pc:docMk/>
            <pc:sldMk cId="3607878169" sldId="656"/>
            <ac:spMk id="12" creationId="{97485A41-1798-4E95-BC09-FD81F2E9BF93}"/>
          </ac:spMkLst>
        </pc:spChg>
        <pc:spChg chg="del">
          <ac:chgData name="Kulinich Bohdan" userId="48e65c9f34e137d0" providerId="LiveId" clId="{BC2B702C-1111-8F48-BBA4-57D983CC604E}" dt="2021-12-17T14:20:01.257" v="4317" actId="478"/>
          <ac:spMkLst>
            <pc:docMk/>
            <pc:sldMk cId="3607878169" sldId="656"/>
            <ac:spMk id="14" creationId="{77A5BBD8-5574-4F08-AF1D-324733C7635A}"/>
          </ac:spMkLst>
        </pc:spChg>
        <pc:spChg chg="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19" creationId="{DB90AE6A-73CB-154D-B39F-FC32786AAADB}"/>
          </ac:spMkLst>
        </pc:spChg>
        <pc:spChg chg="del mod topLvl">
          <ac:chgData name="Kulinich Bohdan" userId="48e65c9f34e137d0" providerId="LiveId" clId="{BC2B702C-1111-8F48-BBA4-57D983CC604E}" dt="2021-12-17T15:04:13.122" v="4320" actId="478"/>
          <ac:spMkLst>
            <pc:docMk/>
            <pc:sldMk cId="3607878169" sldId="656"/>
            <ac:spMk id="20" creationId="{7BA37F6D-449B-1146-AB69-2006F76B1BEF}"/>
          </ac:spMkLst>
        </pc:spChg>
        <pc:spChg chg="add del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1" creationId="{725D91CD-D7CD-4340-8FC1-F0A9654E2CCE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2" creationId="{7BADAC34-F6ED-E144-B4FA-DBDBB392C413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3" creationId="{07D7C121-AE3F-3741-8E98-95866979BF08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4" creationId="{9FF593E1-651D-9448-B95B-1D6091BC3540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5" creationId="{6BF1E1F7-4600-D04A-9129-3ED544EDA283}"/>
          </ac:spMkLst>
        </pc:spChg>
        <pc:spChg chg="add del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6" creationId="{36B1A9D8-DF3B-F34E-BC2A-201ACDA878C2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27" creationId="{3046FC29-2D65-324D-B185-F4381DF624C1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34" creationId="{C4728053-9293-1C4E-A8E1-205F08481ABB}"/>
          </ac:spMkLst>
        </pc:spChg>
        <pc:spChg chg="add mod topLvl">
          <ac:chgData name="Kulinich Bohdan" userId="48e65c9f34e137d0" providerId="LiveId" clId="{BC2B702C-1111-8F48-BBA4-57D983CC604E}" dt="2021-12-17T15:37:56.659" v="4647" actId="164"/>
          <ac:spMkLst>
            <pc:docMk/>
            <pc:sldMk cId="3607878169" sldId="656"/>
            <ac:spMk id="35" creationId="{33B6CCF4-13CD-B549-80D3-227AABFF721A}"/>
          </ac:spMkLst>
        </pc:spChg>
        <pc:spChg chg="add mod">
          <ac:chgData name="Kulinich Bohdan" userId="48e65c9f34e137d0" providerId="LiveId" clId="{BC2B702C-1111-8F48-BBA4-57D983CC604E}" dt="2021-12-17T15:40:37.556" v="4713" actId="164"/>
          <ac:spMkLst>
            <pc:docMk/>
            <pc:sldMk cId="3607878169" sldId="656"/>
            <ac:spMk id="55" creationId="{81E114C9-DE34-D243-9D0F-D0ED5FFD8C90}"/>
          </ac:spMkLst>
        </pc:spChg>
        <pc:spChg chg="add mod">
          <ac:chgData name="Kulinich Bohdan" userId="48e65c9f34e137d0" providerId="LiveId" clId="{BC2B702C-1111-8F48-BBA4-57D983CC604E}" dt="2021-12-17T15:40:37.556" v="4713" actId="164"/>
          <ac:spMkLst>
            <pc:docMk/>
            <pc:sldMk cId="3607878169" sldId="656"/>
            <ac:spMk id="56" creationId="{7754C7D5-FE24-364F-904B-8E8CED9DC850}"/>
          </ac:spMkLst>
        </pc:spChg>
        <pc:spChg chg="add mod">
          <ac:chgData name="Kulinich Bohdan" userId="48e65c9f34e137d0" providerId="LiveId" clId="{BC2B702C-1111-8F48-BBA4-57D983CC604E}" dt="2021-12-17T15:43:48.947" v="4873" actId="14100"/>
          <ac:spMkLst>
            <pc:docMk/>
            <pc:sldMk cId="3607878169" sldId="656"/>
            <ac:spMk id="59" creationId="{F67CFF94-5C56-714F-B5DF-FBE2E6D3BCD2}"/>
          </ac:spMkLst>
        </pc:spChg>
        <pc:spChg chg="add mod modVis">
          <ac:chgData name="Kulinich Bohdan" userId="48e65c9f34e137d0" providerId="LiveId" clId="{BC2B702C-1111-8F48-BBA4-57D983CC604E}" dt="2021-12-17T15:46:53.293" v="4903" actId="14429"/>
          <ac:spMkLst>
            <pc:docMk/>
            <pc:sldMk cId="3607878169" sldId="656"/>
            <ac:spMk id="60" creationId="{28C2FF91-FDC2-0348-8881-DAA8C5C9DD3A}"/>
          </ac:spMkLst>
        </pc:spChg>
        <pc:grpChg chg="add del mod">
          <ac:chgData name="Kulinich Bohdan" userId="48e65c9f34e137d0" providerId="LiveId" clId="{BC2B702C-1111-8F48-BBA4-57D983CC604E}" dt="2021-12-17T15:04:10.161" v="4319" actId="165"/>
          <ac:grpSpMkLst>
            <pc:docMk/>
            <pc:sldMk cId="3607878169" sldId="656"/>
            <ac:grpSpMk id="15" creationId="{EC8025A2-782F-B140-B711-42D242F63A87}"/>
          </ac:grpSpMkLst>
        </pc:grpChg>
        <pc:grpChg chg="add del mod">
          <ac:chgData name="Kulinich Bohdan" userId="48e65c9f34e137d0" providerId="LiveId" clId="{BC2B702C-1111-8F48-BBA4-57D983CC604E}" dt="2021-12-17T15:32:07.465" v="4622" actId="165"/>
          <ac:grpSpMkLst>
            <pc:docMk/>
            <pc:sldMk cId="3607878169" sldId="656"/>
            <ac:grpSpMk id="36" creationId="{725789D4-6A8A-314C-9EC5-F5393A9AEACB}"/>
          </ac:grpSpMkLst>
        </pc:grpChg>
        <pc:grpChg chg="add mod">
          <ac:chgData name="Kulinich Bohdan" userId="48e65c9f34e137d0" providerId="LiveId" clId="{BC2B702C-1111-8F48-BBA4-57D983CC604E}" dt="2021-12-17T15:37:56.659" v="4647" actId="164"/>
          <ac:grpSpMkLst>
            <pc:docMk/>
            <pc:sldMk cId="3607878169" sldId="656"/>
            <ac:grpSpMk id="43" creationId="{6A25EEE0-7F65-A146-884D-9357FC91471C}"/>
          </ac:grpSpMkLst>
        </pc:grpChg>
        <pc:grpChg chg="add mod">
          <ac:chgData name="Kulinich Bohdan" userId="48e65c9f34e137d0" providerId="LiveId" clId="{BC2B702C-1111-8F48-BBA4-57D983CC604E}" dt="2021-12-17T15:40:37.556" v="4713" actId="164"/>
          <ac:grpSpMkLst>
            <pc:docMk/>
            <pc:sldMk cId="3607878169" sldId="656"/>
            <ac:grpSpMk id="54" creationId="{1939A7B4-658A-BB46-8001-E6F4274E74CE}"/>
          </ac:grpSpMkLst>
        </pc:grpChg>
        <pc:grpChg chg="add mod">
          <ac:chgData name="Kulinich Bohdan" userId="48e65c9f34e137d0" providerId="LiveId" clId="{BC2B702C-1111-8F48-BBA4-57D983CC604E}" dt="2021-12-17T15:40:39.949" v="4714" actId="167"/>
          <ac:grpSpMkLst>
            <pc:docMk/>
            <pc:sldMk cId="3607878169" sldId="656"/>
            <ac:grpSpMk id="57" creationId="{E2F1BF18-B689-2240-8F63-BAE7F7BE5821}"/>
          </ac:grpSpMkLst>
        </pc:grpChg>
        <pc:picChg chg="add del mod modCrop">
          <ac:chgData name="Kulinich Bohdan" userId="48e65c9f34e137d0" providerId="LiveId" clId="{BC2B702C-1111-8F48-BBA4-57D983CC604E}" dt="2021-12-17T15:11:23.737" v="4358" actId="478"/>
          <ac:picMkLst>
            <pc:docMk/>
            <pc:sldMk cId="3607878169" sldId="656"/>
            <ac:picMk id="7" creationId="{38BCFBE8-8145-024E-AA42-F0BB49A93812}"/>
          </ac:picMkLst>
        </pc:picChg>
        <pc:picChg chg="del">
          <ac:chgData name="Kulinich Bohdan" userId="48e65c9f34e137d0" providerId="LiveId" clId="{BC2B702C-1111-8F48-BBA4-57D983CC604E}" dt="2021-12-17T14:20:01.257" v="4317" actId="478"/>
          <ac:picMkLst>
            <pc:docMk/>
            <pc:sldMk cId="3607878169" sldId="656"/>
            <ac:picMk id="13" creationId="{9BBF827E-5082-4894-858E-CC1F17B8CC0E}"/>
          </ac:picMkLst>
        </pc:picChg>
        <pc:picChg chg="add mod">
          <ac:chgData name="Kulinich Bohdan" userId="48e65c9f34e137d0" providerId="LiveId" clId="{BC2B702C-1111-8F48-BBA4-57D983CC604E}" dt="2021-12-17T15:42:35.148" v="4723"/>
          <ac:picMkLst>
            <pc:docMk/>
            <pc:sldMk cId="3607878169" sldId="656"/>
            <ac:picMk id="58" creationId="{38308A92-4F25-4F43-9539-2C859BAA0D73}"/>
          </ac:picMkLst>
        </pc:picChg>
        <pc:cxnChg chg="add mod topLvl">
          <ac:chgData name="Kulinich Bohdan" userId="48e65c9f34e137d0" providerId="LiveId" clId="{BC2B702C-1111-8F48-BBA4-57D983CC604E}" dt="2021-12-17T15:37:56.659" v="4647" actId="164"/>
          <ac:cxnSpMkLst>
            <pc:docMk/>
            <pc:sldMk cId="3607878169" sldId="656"/>
            <ac:cxnSpMk id="28" creationId="{F8986C26-F093-834A-B9AE-62AC22475A0A}"/>
          </ac:cxnSpMkLst>
        </pc:cxnChg>
        <pc:cxnChg chg="add mod topLvl">
          <ac:chgData name="Kulinich Bohdan" userId="48e65c9f34e137d0" providerId="LiveId" clId="{BC2B702C-1111-8F48-BBA4-57D983CC604E}" dt="2021-12-17T15:37:56.659" v="4647" actId="164"/>
          <ac:cxnSpMkLst>
            <pc:docMk/>
            <pc:sldMk cId="3607878169" sldId="656"/>
            <ac:cxnSpMk id="30" creationId="{D5349A59-9E21-A14C-9BC4-A23232C195E8}"/>
          </ac:cxnSpMkLst>
        </pc:cxnChg>
        <pc:cxnChg chg="add mod">
          <ac:chgData name="Kulinich Bohdan" userId="48e65c9f34e137d0" providerId="LiveId" clId="{BC2B702C-1111-8F48-BBA4-57D983CC604E}" dt="2021-12-17T15:39:11.758" v="4664" actId="164"/>
          <ac:cxnSpMkLst>
            <pc:docMk/>
            <pc:sldMk cId="3607878169" sldId="656"/>
            <ac:cxnSpMk id="44" creationId="{8AB71568-4F4A-5F41-950F-E1FB05F3FA6B}"/>
          </ac:cxnSpMkLst>
        </pc:cxnChg>
        <pc:cxnChg chg="add mod">
          <ac:chgData name="Kulinich Bohdan" userId="48e65c9f34e137d0" providerId="LiveId" clId="{BC2B702C-1111-8F48-BBA4-57D983CC604E}" dt="2021-12-17T15:39:11.758" v="4664" actId="164"/>
          <ac:cxnSpMkLst>
            <pc:docMk/>
            <pc:sldMk cId="3607878169" sldId="656"/>
            <ac:cxnSpMk id="48" creationId="{61937E66-DEB2-4641-9EC8-B690CA146B12}"/>
          </ac:cxnSpMkLst>
        </pc:cxnChg>
      </pc:sldChg>
      <pc:sldChg chg="addSp modSp add mod modAnim">
        <pc:chgData name="Kulinich Bohdan" userId="48e65c9f34e137d0" providerId="LiveId" clId="{BC2B702C-1111-8F48-BBA4-57D983CC604E}" dt="2021-12-17T19:13:13.501" v="5056"/>
        <pc:sldMkLst>
          <pc:docMk/>
          <pc:sldMk cId="2042642015" sldId="657"/>
        </pc:sldMkLst>
        <pc:spChg chg="mod">
          <ac:chgData name="Kulinich Bohdan" userId="48e65c9f34e137d0" providerId="LiveId" clId="{BC2B702C-1111-8F48-BBA4-57D983CC604E}" dt="2021-12-17T19:08:40.943" v="5019" actId="20577"/>
          <ac:spMkLst>
            <pc:docMk/>
            <pc:sldMk cId="2042642015" sldId="657"/>
            <ac:spMk id="6" creationId="{4CD1B612-D16C-4F70-8335-78480BFE8EC8}"/>
          </ac:spMkLst>
        </pc:spChg>
        <pc:spChg chg="add mod">
          <ac:chgData name="Kulinich Bohdan" userId="48e65c9f34e137d0" providerId="LiveId" clId="{BC2B702C-1111-8F48-BBA4-57D983CC604E}" dt="2021-12-17T19:13:02.799" v="5053" actId="207"/>
          <ac:spMkLst>
            <pc:docMk/>
            <pc:sldMk cId="2042642015" sldId="657"/>
            <ac:spMk id="10" creationId="{5D990B59-CAFB-BD47-A1F1-8275D50190F9}"/>
          </ac:spMkLst>
        </pc:spChg>
        <pc:spChg chg="mod">
          <ac:chgData name="Kulinich Bohdan" userId="48e65c9f34e137d0" providerId="LiveId" clId="{BC2B702C-1111-8F48-BBA4-57D983CC604E}" dt="2021-12-17T16:54:41.958" v="4905" actId="20577"/>
          <ac:spMkLst>
            <pc:docMk/>
            <pc:sldMk cId="2042642015" sldId="657"/>
            <ac:spMk id="12" creationId="{97485A41-1798-4E95-BC09-FD81F2E9BF93}"/>
          </ac:spMkLst>
        </pc:spChg>
        <pc:spChg chg="mod modVis">
          <ac:chgData name="Kulinich Bohdan" userId="48e65c9f34e137d0" providerId="LiveId" clId="{BC2B702C-1111-8F48-BBA4-57D983CC604E}" dt="2021-12-17T19:12:37.492" v="5044" actId="166"/>
          <ac:spMkLst>
            <pc:docMk/>
            <pc:sldMk cId="2042642015" sldId="657"/>
            <ac:spMk id="14" creationId="{77A5BBD8-5574-4F08-AF1D-324733C7635A}"/>
          </ac:spMkLst>
        </pc:spChg>
        <pc:spChg chg="mod">
          <ac:chgData name="Kulinich Bohdan" userId="48e65c9f34e137d0" providerId="LiveId" clId="{BC2B702C-1111-8F48-BBA4-57D983CC604E}" dt="2021-12-17T17:00:43.255" v="4996"/>
          <ac:spMkLst>
            <pc:docMk/>
            <pc:sldMk cId="2042642015" sldId="657"/>
            <ac:spMk id="19" creationId="{D8750E58-7E0A-2E4A-A1EB-9E38E9BEE88D}"/>
          </ac:spMkLst>
        </pc:spChg>
        <pc:spChg chg="mod">
          <ac:chgData name="Kulinich Bohdan" userId="48e65c9f34e137d0" providerId="LiveId" clId="{BC2B702C-1111-8F48-BBA4-57D983CC604E}" dt="2021-12-17T17:00:43.255" v="4996"/>
          <ac:spMkLst>
            <pc:docMk/>
            <pc:sldMk cId="2042642015" sldId="657"/>
            <ac:spMk id="20" creationId="{9B073798-B732-0C4C-84A0-B09E30A530D4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1" creationId="{97393A6F-4867-334A-95AC-F534BB38F84C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2" creationId="{1280D4B1-82C8-1F49-9B2F-B7647BF2F294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3" creationId="{73739ED0-651A-F445-8117-AA59390B39B1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4" creationId="{FCD6F6B5-809B-734B-AF87-94282D95FF27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5" creationId="{8A635EE0-FED8-F04F-B72C-1A6D5CD7F5EC}"/>
          </ac:spMkLst>
        </pc:spChg>
        <pc:spChg chg="add mod">
          <ac:chgData name="Kulinich Bohdan" userId="48e65c9f34e137d0" providerId="LiveId" clId="{BC2B702C-1111-8F48-BBA4-57D983CC604E}" dt="2021-12-17T19:12:09.862" v="5039" actId="164"/>
          <ac:spMkLst>
            <pc:docMk/>
            <pc:sldMk cId="2042642015" sldId="657"/>
            <ac:spMk id="27" creationId="{9A9EBAF4-72EB-E845-ABD2-E920D39752B7}"/>
          </ac:spMkLst>
        </pc:spChg>
        <pc:grpChg chg="add mod">
          <ac:chgData name="Kulinich Bohdan" userId="48e65c9f34e137d0" providerId="LiveId" clId="{BC2B702C-1111-8F48-BBA4-57D983CC604E}" dt="2021-12-17T19:12:09.862" v="5039" actId="164"/>
          <ac:grpSpMkLst>
            <pc:docMk/>
            <pc:sldMk cId="2042642015" sldId="657"/>
            <ac:grpSpMk id="9" creationId="{2CA02909-E800-0C4F-AE21-E6571F2BDD00}"/>
          </ac:grpSpMkLst>
        </pc:grpChg>
        <pc:grpChg chg="add mod">
          <ac:chgData name="Kulinich Bohdan" userId="48e65c9f34e137d0" providerId="LiveId" clId="{BC2B702C-1111-8F48-BBA4-57D983CC604E}" dt="2021-12-17T19:12:09.862" v="5039" actId="164"/>
          <ac:grpSpMkLst>
            <pc:docMk/>
            <pc:sldMk cId="2042642015" sldId="657"/>
            <ac:grpSpMk id="15" creationId="{AA0AEA8F-CEA8-1C48-A291-B97A99711057}"/>
          </ac:grpSpMkLst>
        </pc:grpChg>
        <pc:picChg chg="mod modVis">
          <ac:chgData name="Kulinich Bohdan" userId="48e65c9f34e137d0" providerId="LiveId" clId="{BC2B702C-1111-8F48-BBA4-57D983CC604E}" dt="2021-12-17T19:12:37.492" v="5044" actId="166"/>
          <ac:picMkLst>
            <pc:docMk/>
            <pc:sldMk cId="2042642015" sldId="657"/>
            <ac:picMk id="13" creationId="{9BBF827E-5082-4894-858E-CC1F17B8CC0E}"/>
          </ac:picMkLst>
        </pc:picChg>
        <pc:cxnChg chg="add mod">
          <ac:chgData name="Kulinich Bohdan" userId="48e65c9f34e137d0" providerId="LiveId" clId="{BC2B702C-1111-8F48-BBA4-57D983CC604E}" dt="2021-12-17T19:12:09.862" v="5039" actId="164"/>
          <ac:cxnSpMkLst>
            <pc:docMk/>
            <pc:sldMk cId="2042642015" sldId="657"/>
            <ac:cxnSpMk id="26" creationId="{44C79B7E-ED0D-BA49-AB54-127625B688C1}"/>
          </ac:cxnSpMkLst>
        </pc:cxnChg>
      </pc:sldChg>
      <pc:sldChg chg="addSp delSp modSp add mod delAnim modAnim">
        <pc:chgData name="Kulinich Bohdan" userId="48e65c9f34e137d0" providerId="LiveId" clId="{BC2B702C-1111-8F48-BBA4-57D983CC604E}" dt="2021-12-18T09:14:06.815" v="6323" actId="1076"/>
        <pc:sldMkLst>
          <pc:docMk/>
          <pc:sldMk cId="209243528" sldId="658"/>
        </pc:sldMkLst>
        <pc:spChg chg="mod">
          <ac:chgData name="Kulinich Bohdan" userId="48e65c9f34e137d0" providerId="LiveId" clId="{BC2B702C-1111-8F48-BBA4-57D983CC604E}" dt="2021-12-18T09:14:02.285" v="6322" actId="14100"/>
          <ac:spMkLst>
            <pc:docMk/>
            <pc:sldMk cId="209243528" sldId="658"/>
            <ac:spMk id="6" creationId="{4CD1B612-D16C-4F70-8335-78480BFE8EC8}"/>
          </ac:spMkLst>
        </pc:spChg>
        <pc:spChg chg="del">
          <ac:chgData name="Kulinich Bohdan" userId="48e65c9f34e137d0" providerId="LiveId" clId="{BC2B702C-1111-8F48-BBA4-57D983CC604E}" dt="2021-12-17T19:42:48.256" v="5063" actId="478"/>
          <ac:spMkLst>
            <pc:docMk/>
            <pc:sldMk cId="209243528" sldId="658"/>
            <ac:spMk id="10" creationId="{5D990B59-CAFB-BD47-A1F1-8275D50190F9}"/>
          </ac:spMkLst>
        </pc:spChg>
        <pc:spChg chg="mod">
          <ac:chgData name="Kulinich Bohdan" userId="48e65c9f34e137d0" providerId="LiveId" clId="{BC2B702C-1111-8F48-BBA4-57D983CC604E}" dt="2021-12-17T19:42:41.309" v="5061" actId="20577"/>
          <ac:spMkLst>
            <pc:docMk/>
            <pc:sldMk cId="209243528" sldId="658"/>
            <ac:spMk id="12" creationId="{97485A41-1798-4E95-BC09-FD81F2E9BF93}"/>
          </ac:spMkLst>
        </pc:spChg>
        <pc:spChg chg="del">
          <ac:chgData name="Kulinich Bohdan" userId="48e65c9f34e137d0" providerId="LiveId" clId="{BC2B702C-1111-8F48-BBA4-57D983CC604E}" dt="2021-12-17T19:42:48.256" v="5063" actId="478"/>
          <ac:spMkLst>
            <pc:docMk/>
            <pc:sldMk cId="209243528" sldId="658"/>
            <ac:spMk id="14" creationId="{77A5BBD8-5574-4F08-AF1D-324733C7635A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3" creationId="{C3CFBD1F-4573-0D42-BEA2-A38E682108CE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8" creationId="{933630BB-2E7A-234B-9034-578C363C6D9A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29" creationId="{EE92FADF-32D8-0E4B-B829-B5A6D467B0CB}"/>
          </ac:spMkLst>
        </pc:spChg>
        <pc:spChg chg="add mod">
          <ac:chgData name="Kulinich Bohdan" userId="48e65c9f34e137d0" providerId="LiveId" clId="{BC2B702C-1111-8F48-BBA4-57D983CC604E}" dt="2021-12-18T09:14:06.815" v="6323" actId="1076"/>
          <ac:spMkLst>
            <pc:docMk/>
            <pc:sldMk cId="209243528" sldId="658"/>
            <ac:spMk id="30" creationId="{E5F54180-94EC-4141-947F-8E71E7DF8F13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1" creationId="{308DB7F8-EDE9-994E-A0BD-3BC09C56A82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2" creationId="{0E726FCB-26D2-6246-AB72-A21D1B90612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3" creationId="{B9B5DAC8-652E-C449-A6C7-3323AC053249}"/>
          </ac:spMkLst>
        </pc:spChg>
        <pc:spChg chg="add mod">
          <ac:chgData name="Kulinich Bohdan" userId="48e65c9f34e137d0" providerId="LiveId" clId="{BC2B702C-1111-8F48-BBA4-57D983CC604E}" dt="2021-12-17T20:06:40.100" v="5908" actId="164"/>
          <ac:spMkLst>
            <pc:docMk/>
            <pc:sldMk cId="209243528" sldId="658"/>
            <ac:spMk id="34" creationId="{61B16B0A-D5AB-784F-B74F-97647D2984E5}"/>
          </ac:spMkLst>
        </pc:spChg>
        <pc:spChg chg="add mod">
          <ac:chgData name="Kulinich Bohdan" userId="48e65c9f34e137d0" providerId="LiveId" clId="{BC2B702C-1111-8F48-BBA4-57D983CC604E}" dt="2021-12-17T20:18:22.403" v="5915" actId="20577"/>
          <ac:spMkLst>
            <pc:docMk/>
            <pc:sldMk cId="209243528" sldId="658"/>
            <ac:spMk id="35" creationId="{DAC7C29F-5A27-0240-AA58-857F4E4EEC26}"/>
          </ac:spMkLst>
        </pc:spChg>
        <pc:spChg chg="add mod">
          <ac:chgData name="Kulinich Bohdan" userId="48e65c9f34e137d0" providerId="LiveId" clId="{BC2B702C-1111-8F48-BBA4-57D983CC604E}" dt="2021-12-17T20:18:25.243" v="5916" actId="20577"/>
          <ac:spMkLst>
            <pc:docMk/>
            <pc:sldMk cId="209243528" sldId="658"/>
            <ac:spMk id="36" creationId="{8664EA39-8A45-FF44-A1B6-2403102E60E2}"/>
          </ac:spMkLst>
        </pc:spChg>
        <pc:spChg chg="add mod">
          <ac:chgData name="Kulinich Bohdan" userId="48e65c9f34e137d0" providerId="LiveId" clId="{BC2B702C-1111-8F48-BBA4-57D983CC604E}" dt="2021-12-17T20:18:27.934" v="5917" actId="20577"/>
          <ac:spMkLst>
            <pc:docMk/>
            <pc:sldMk cId="209243528" sldId="658"/>
            <ac:spMk id="37" creationId="{E52C679A-CB6E-A243-A808-B25F04468EFE}"/>
          </ac:spMkLst>
        </pc:spChg>
        <pc:spChg chg="add mod">
          <ac:chgData name="Kulinich Bohdan" userId="48e65c9f34e137d0" providerId="LiveId" clId="{BC2B702C-1111-8F48-BBA4-57D983CC604E}" dt="2021-12-17T20:18:30.548" v="5918" actId="20577"/>
          <ac:spMkLst>
            <pc:docMk/>
            <pc:sldMk cId="209243528" sldId="658"/>
            <ac:spMk id="38" creationId="{CCCA41E5-7254-0B42-AF50-402B7297C07D}"/>
          </ac:spMkLst>
        </pc:spChg>
        <pc:grpChg chg="del">
          <ac:chgData name="Kulinich Bohdan" userId="48e65c9f34e137d0" providerId="LiveId" clId="{BC2B702C-1111-8F48-BBA4-57D983CC604E}" dt="2021-12-17T19:42:48.256" v="5063" actId="478"/>
          <ac:grpSpMkLst>
            <pc:docMk/>
            <pc:sldMk cId="209243528" sldId="658"/>
            <ac:grpSpMk id="9" creationId="{2CA02909-E800-0C4F-AE21-E6571F2BDD00}"/>
          </ac:grpSpMkLst>
        </pc:grpChg>
        <pc:grpChg chg="add mod">
          <ac:chgData name="Kulinich Bohdan" userId="48e65c9f34e137d0" providerId="LiveId" clId="{BC2B702C-1111-8F48-BBA4-57D983CC604E}" dt="2021-12-17T20:06:40.100" v="5908" actId="164"/>
          <ac:grpSpMkLst>
            <pc:docMk/>
            <pc:sldMk cId="209243528" sldId="658"/>
            <ac:grpSpMk id="39" creationId="{77B09136-DAF3-8745-A951-10DB33E8A97B}"/>
          </ac:grpSpMkLst>
        </pc:grpChg>
        <pc:picChg chg="add del mod">
          <ac:chgData name="Kulinich Bohdan" userId="48e65c9f34e137d0" providerId="LiveId" clId="{BC2B702C-1111-8F48-BBA4-57D983CC604E}" dt="2021-12-17T19:43:20.831" v="5068" actId="478"/>
          <ac:picMkLst>
            <pc:docMk/>
            <pc:sldMk cId="209243528" sldId="658"/>
            <ac:picMk id="7" creationId="{31354A09-3752-AA45-B870-3BB82201EC53}"/>
          </ac:picMkLst>
        </pc:picChg>
        <pc:picChg chg="add mod modCrop">
          <ac:chgData name="Kulinich Bohdan" userId="48e65c9f34e137d0" providerId="LiveId" clId="{BC2B702C-1111-8F48-BBA4-57D983CC604E}" dt="2021-12-17T20:06:40.100" v="5908" actId="164"/>
          <ac:picMkLst>
            <pc:docMk/>
            <pc:sldMk cId="209243528" sldId="658"/>
            <ac:picMk id="11" creationId="{39B8BB2A-3160-A644-BFE0-AE35B833AA22}"/>
          </ac:picMkLst>
        </pc:picChg>
        <pc:picChg chg="del">
          <ac:chgData name="Kulinich Bohdan" userId="48e65c9f34e137d0" providerId="LiveId" clId="{BC2B702C-1111-8F48-BBA4-57D983CC604E}" dt="2021-12-17T19:42:48.256" v="5063" actId="478"/>
          <ac:picMkLst>
            <pc:docMk/>
            <pc:sldMk cId="209243528" sldId="658"/>
            <ac:picMk id="13" creationId="{9BBF827E-5082-4894-858E-CC1F17B8CC0E}"/>
          </ac:picMkLst>
        </pc:picChg>
      </pc:sldChg>
    </pc:docChg>
  </pc:docChgLst>
  <pc:docChgLst>
    <pc:chgData name="Kulinich Bohdan" userId="48e65c9f34e137d0" providerId="LiveId" clId="{93A83823-EA39-40AE-BDB6-5A61C0124ACD}"/>
    <pc:docChg chg="undo redo custSel addSld delSld modSld sldOrd">
      <pc:chgData name="Kulinich Bohdan" userId="48e65c9f34e137d0" providerId="LiveId" clId="{93A83823-EA39-40AE-BDB6-5A61C0124ACD}" dt="2021-08-09T08:20:42.893" v="10044" actId="20577"/>
      <pc:docMkLst>
        <pc:docMk/>
      </pc:docMkLst>
      <pc:sldChg chg="addSp delSp modSp mod delAnim modAnim">
        <pc:chgData name="Kulinich Bohdan" userId="48e65c9f34e137d0" providerId="LiveId" clId="{93A83823-EA39-40AE-BDB6-5A61C0124ACD}" dt="2021-08-04T05:58:09.008" v="8561" actId="208"/>
        <pc:sldMkLst>
          <pc:docMk/>
          <pc:sldMk cId="1256064280" sldId="388"/>
        </pc:sldMkLst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8" creationId="{127F9D6C-6C22-4AC8-9C28-0D6EFBB8318E}"/>
          </ac:spMkLst>
        </pc:spChg>
        <pc:spChg chg="del">
          <ac:chgData name="Kulinich Bohdan" userId="48e65c9f34e137d0" providerId="LiveId" clId="{93A83823-EA39-40AE-BDB6-5A61C0124ACD}" dt="2021-08-03T09:24:49.188" v="6458" actId="478"/>
          <ac:spMkLst>
            <pc:docMk/>
            <pc:sldMk cId="1256064280" sldId="388"/>
            <ac:spMk id="13" creationId="{C277B61A-E15E-4362-BDCC-B94621361B4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5" creationId="{DA2B983A-097E-40FC-80D0-A9EF31E6F15E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19" creationId="{54F4D3D5-7C46-4D4F-A9E1-CC7C2F10E61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0" creationId="{BBCBC5F4-6C4F-45EF-82EB-2B234EE27972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2" creationId="{5E1D516D-6E5F-41F4-8614-6EF6542C0966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4" creationId="{C99FDA28-A23D-4E48-9407-E9C3289D2FC0}"/>
          </ac:spMkLst>
        </pc:spChg>
        <pc:spChg chg="del">
          <ac:chgData name="Kulinich Bohdan" userId="48e65c9f34e137d0" providerId="LiveId" clId="{93A83823-EA39-40AE-BDB6-5A61C0124ACD}" dt="2021-08-03T09:24:57.267" v="6460" actId="478"/>
          <ac:spMkLst>
            <pc:docMk/>
            <pc:sldMk cId="1256064280" sldId="388"/>
            <ac:spMk id="26" creationId="{4BA52A53-50C0-4AAF-BDC1-6E54682B083F}"/>
          </ac:spMkLst>
        </pc:spChg>
        <pc:spChg chg="del">
          <ac:chgData name="Kulinich Bohdan" userId="48e65c9f34e137d0" providerId="LiveId" clId="{93A83823-EA39-40AE-BDB6-5A61C0124ACD}" dt="2021-08-03T09:24:48.143" v="6457" actId="478"/>
          <ac:spMkLst>
            <pc:docMk/>
            <pc:sldMk cId="1256064280" sldId="388"/>
            <ac:spMk id="27" creationId="{C37EA070-B1C4-462F-8042-DE91B2642C7F}"/>
          </ac:spMkLst>
        </pc:spChg>
        <pc:spChg chg="del">
          <ac:chgData name="Kulinich Bohdan" userId="48e65c9f34e137d0" providerId="LiveId" clId="{93A83823-EA39-40AE-BDB6-5A61C0124ACD}" dt="2021-08-03T09:24:38.054" v="6456" actId="478"/>
          <ac:spMkLst>
            <pc:docMk/>
            <pc:sldMk cId="1256064280" sldId="388"/>
            <ac:spMk id="30" creationId="{D0D2A5D8-16E5-4D1B-8593-4BBC3E509BED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0" creationId="{215A591A-89FE-4E67-822C-D12E529663E1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1" creationId="{FCE7583D-0407-4B73-BC5A-706DDAC6CCA8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52" creationId="{04E11CAB-F205-4FC9-8A1C-D0C63620B819}"/>
          </ac:spMkLst>
        </pc:spChg>
        <pc:spChg chg="add mod">
          <ac:chgData name="Kulinich Bohdan" userId="48e65c9f34e137d0" providerId="LiveId" clId="{93A83823-EA39-40AE-BDB6-5A61C0124ACD}" dt="2021-08-03T09:40:16.591" v="6648" actId="164"/>
          <ac:spMkLst>
            <pc:docMk/>
            <pc:sldMk cId="1256064280" sldId="388"/>
            <ac:spMk id="53" creationId="{75273C1C-1850-4141-ADEF-390983AFED2F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4" creationId="{24F72EAC-5990-4140-BDCC-9C55F2122B3C}"/>
          </ac:spMkLst>
        </pc:spChg>
        <pc:spChg chg="add mod">
          <ac:chgData name="Kulinich Bohdan" userId="48e65c9f34e137d0" providerId="LiveId" clId="{93A83823-EA39-40AE-BDB6-5A61C0124ACD}" dt="2021-08-03T09:40:23.044" v="6649" actId="164"/>
          <ac:spMkLst>
            <pc:docMk/>
            <pc:sldMk cId="1256064280" sldId="388"/>
            <ac:spMk id="55" creationId="{B1D3F8D3-E2C4-48DB-8ABA-37AE9205FCC2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6" creationId="{26745432-41AB-455B-9C4F-3F074C8383B5}"/>
          </ac:spMkLst>
        </pc:spChg>
        <pc:spChg chg="add mod">
          <ac:chgData name="Kulinich Bohdan" userId="48e65c9f34e137d0" providerId="LiveId" clId="{93A83823-EA39-40AE-BDB6-5A61C0124ACD}" dt="2021-08-03T09:40:47.430" v="6653" actId="164"/>
          <ac:spMkLst>
            <pc:docMk/>
            <pc:sldMk cId="1256064280" sldId="388"/>
            <ac:spMk id="58" creationId="{EA7160D4-6C45-4BDA-A2A6-E876F5A12F24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59" creationId="{2839B0A6-BF63-4740-88C8-AA22F2B9EEB8}"/>
          </ac:spMkLst>
        </pc:spChg>
        <pc:spChg chg="add mod">
          <ac:chgData name="Kulinich Bohdan" userId="48e65c9f34e137d0" providerId="LiveId" clId="{93A83823-EA39-40AE-BDB6-5A61C0124ACD}" dt="2021-08-03T09:40:38.798" v="6650" actId="164"/>
          <ac:spMkLst>
            <pc:docMk/>
            <pc:sldMk cId="1256064280" sldId="388"/>
            <ac:spMk id="60" creationId="{A1701624-A6F8-42D7-A7A2-E32662D0E5AE}"/>
          </ac:spMkLst>
        </pc:spChg>
        <pc:spChg chg="add mod">
          <ac:chgData name="Kulinich Bohdan" userId="48e65c9f34e137d0" providerId="LiveId" clId="{93A83823-EA39-40AE-BDB6-5A61C0124ACD}" dt="2021-08-03T09:40:07.160" v="6647" actId="164"/>
          <ac:spMkLst>
            <pc:docMk/>
            <pc:sldMk cId="1256064280" sldId="388"/>
            <ac:spMk id="61" creationId="{7DDFC8F0-CC71-4CAF-81F2-D9150DDC2472}"/>
          </ac:spMkLst>
        </pc:spChg>
        <pc:spChg chg="mod">
          <ac:chgData name="Kulinich Bohdan" userId="48e65c9f34e137d0" providerId="LiveId" clId="{93A83823-EA39-40AE-BDB6-5A61C0124ACD}" dt="2021-08-03T09:26:20.462" v="6503" actId="20577"/>
          <ac:spMkLst>
            <pc:docMk/>
            <pc:sldMk cId="1256064280" sldId="388"/>
            <ac:spMk id="111" creationId="{7DFAC910-99EA-4A53-93C3-DEE93FA3D901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2" creationId="{03FBA8CC-A7D1-4D4E-BE8E-224906A7BF4D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3" creationId="{D74A0AE4-A313-4114-B5AC-6A5F3AFC5F2B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4" creationId="{91485CB4-186C-44C5-9EFB-C33B0D46E146}"/>
          </ac:spMkLst>
        </pc:spChg>
        <pc:spChg chg="del">
          <ac:chgData name="Kulinich Bohdan" userId="48e65c9f34e137d0" providerId="LiveId" clId="{93A83823-EA39-40AE-BDB6-5A61C0124ACD}" dt="2021-08-03T09:25:05.105" v="6461" actId="478"/>
          <ac:spMkLst>
            <pc:docMk/>
            <pc:sldMk cId="1256064280" sldId="388"/>
            <ac:spMk id="115" creationId="{B32351CE-E3DC-45D1-A773-3FA1535220D2}"/>
          </ac:spMkLst>
        </pc:spChg>
        <pc:grpChg chg="add mod">
          <ac:chgData name="Kulinich Bohdan" userId="48e65c9f34e137d0" providerId="LiveId" clId="{93A83823-EA39-40AE-BDB6-5A61C0124ACD}" dt="2021-08-03T09:40:07.160" v="6647" actId="164"/>
          <ac:grpSpMkLst>
            <pc:docMk/>
            <pc:sldMk cId="1256064280" sldId="388"/>
            <ac:grpSpMk id="45" creationId="{EED3E135-3196-4490-87EC-C80CA5D67AB4}"/>
          </ac:grpSpMkLst>
        </pc:grpChg>
        <pc:grpChg chg="add mod">
          <ac:chgData name="Kulinich Bohdan" userId="48e65c9f34e137d0" providerId="LiveId" clId="{93A83823-EA39-40AE-BDB6-5A61C0124ACD}" dt="2021-08-03T09:40:16.591" v="6648" actId="164"/>
          <ac:grpSpMkLst>
            <pc:docMk/>
            <pc:sldMk cId="1256064280" sldId="388"/>
            <ac:grpSpMk id="46" creationId="{977EFAC0-C337-4424-B09C-F9FA8C1066A5}"/>
          </ac:grpSpMkLst>
        </pc:grpChg>
        <pc:grpChg chg="add mod">
          <ac:chgData name="Kulinich Bohdan" userId="48e65c9f34e137d0" providerId="LiveId" clId="{93A83823-EA39-40AE-BDB6-5A61C0124ACD}" dt="2021-08-03T09:40:52.330" v="6656" actId="1076"/>
          <ac:grpSpMkLst>
            <pc:docMk/>
            <pc:sldMk cId="1256064280" sldId="388"/>
            <ac:grpSpMk id="47" creationId="{B87ACA74-BF14-4C1D-BFD1-E05B81A95610}"/>
          </ac:grpSpMkLst>
        </pc:grpChg>
        <pc:grpChg chg="add mod">
          <ac:chgData name="Kulinich Bohdan" userId="48e65c9f34e137d0" providerId="LiveId" clId="{93A83823-EA39-40AE-BDB6-5A61C0124ACD}" dt="2021-08-03T09:40:40.897" v="6652" actId="1076"/>
          <ac:grpSpMkLst>
            <pc:docMk/>
            <pc:sldMk cId="1256064280" sldId="388"/>
            <ac:grpSpMk id="48" creationId="{A74DBCA5-58FF-4032-BEA0-F41F97367D58}"/>
          </ac:grpSpMkLst>
        </pc:grpChg>
        <pc:grpChg chg="add mod">
          <ac:chgData name="Kulinich Bohdan" userId="48e65c9f34e137d0" providerId="LiveId" clId="{93A83823-EA39-40AE-BDB6-5A61C0124ACD}" dt="2021-08-03T09:40:49.644" v="6655" actId="1076"/>
          <ac:grpSpMkLst>
            <pc:docMk/>
            <pc:sldMk cId="1256064280" sldId="388"/>
            <ac:grpSpMk id="49" creationId="{8A7C7B14-87D8-40E5-89B4-4704F2BFDD8C}"/>
          </ac:grpSpMkLst>
        </pc:grp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2" creationId="{8EF35950-234F-4244-AE3A-E4D78BB4F0BD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6" creationId="{EF3EF5DE-2073-4792-AC7B-178CD9561417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7" creationId="{5611034B-E93F-4098-98C9-F32D174B82A3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9" creationId="{3782EBF1-A56D-4FCC-83D0-B344DD871B49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0" creationId="{07BFDE32-A31D-459F-8F4F-85C6AF9A227B}"/>
          </ac:picMkLst>
        </pc:picChg>
        <pc:picChg chg="del">
          <ac:chgData name="Kulinich Bohdan" userId="48e65c9f34e137d0" providerId="LiveId" clId="{93A83823-EA39-40AE-BDB6-5A61C0124ACD}" dt="2021-08-03T09:24:53.669" v="6459" actId="478"/>
          <ac:picMkLst>
            <pc:docMk/>
            <pc:sldMk cId="1256064280" sldId="388"/>
            <ac:picMk id="11" creationId="{FE1F12D5-E969-4B75-B6AD-54402C07DDE1}"/>
          </ac:picMkLst>
        </pc:picChg>
        <pc:picChg chg="del">
          <ac:chgData name="Kulinich Bohdan" userId="48e65c9f34e137d0" providerId="LiveId" clId="{93A83823-EA39-40AE-BDB6-5A61C0124ACD}" dt="2021-08-03T09:24:36.139" v="6455" actId="478"/>
          <ac:picMkLst>
            <pc:docMk/>
            <pc:sldMk cId="1256064280" sldId="388"/>
            <ac:picMk id="29" creationId="{F5D9E8E4-D7F8-4E13-9AA7-38F0B931B229}"/>
          </ac:picMkLst>
        </pc:picChg>
        <pc:cxnChg chg="add mod">
          <ac:chgData name="Kulinich Bohdan" userId="48e65c9f34e137d0" providerId="LiveId" clId="{93A83823-EA39-40AE-BDB6-5A61C0124ACD}" dt="2021-08-04T05:58:09.008" v="8561" actId="208"/>
          <ac:cxnSpMkLst>
            <pc:docMk/>
            <pc:sldMk cId="1256064280" sldId="388"/>
            <ac:cxnSpMk id="31" creationId="{77EF53E2-4478-43E9-A9CB-AB9EFE0E0AF1}"/>
          </ac:cxnSpMkLst>
        </pc:cxnChg>
        <pc:cxnChg chg="add mod">
          <ac:chgData name="Kulinich Bohdan" userId="48e65c9f34e137d0" providerId="LiveId" clId="{93A83823-EA39-40AE-BDB6-5A61C0124ACD}" dt="2021-08-03T09:40:38.798" v="6650" actId="164"/>
          <ac:cxnSpMkLst>
            <pc:docMk/>
            <pc:sldMk cId="1256064280" sldId="388"/>
            <ac:cxnSpMk id="33" creationId="{1D8C0FC5-E522-4927-B113-D519077168A3}"/>
          </ac:cxnSpMkLst>
        </pc:cxnChg>
        <pc:cxnChg chg="add mod">
          <ac:chgData name="Kulinich Bohdan" userId="48e65c9f34e137d0" providerId="LiveId" clId="{93A83823-EA39-40AE-BDB6-5A61C0124ACD}" dt="2021-08-03T09:40:16.591" v="6648" actId="164"/>
          <ac:cxnSpMkLst>
            <pc:docMk/>
            <pc:sldMk cId="1256064280" sldId="388"/>
            <ac:cxnSpMk id="36" creationId="{7D031961-FA6A-4DD4-9BE1-07AAD75205AF}"/>
          </ac:cxnSpMkLst>
        </pc:cxnChg>
        <pc:cxnChg chg="add mod">
          <ac:chgData name="Kulinich Bohdan" userId="48e65c9f34e137d0" providerId="LiveId" clId="{93A83823-EA39-40AE-BDB6-5A61C0124ACD}" dt="2021-08-03T09:40:07.160" v="6647" actId="164"/>
          <ac:cxnSpMkLst>
            <pc:docMk/>
            <pc:sldMk cId="1256064280" sldId="388"/>
            <ac:cxnSpMk id="39" creationId="{1DE4AA52-A033-4FDF-B47C-3370E48DC066}"/>
          </ac:cxnSpMkLst>
        </pc:cxnChg>
        <pc:cxnChg chg="add mod">
          <ac:chgData name="Kulinich Bohdan" userId="48e65c9f34e137d0" providerId="LiveId" clId="{93A83823-EA39-40AE-BDB6-5A61C0124ACD}" dt="2021-08-03T09:40:23.044" v="6649" actId="164"/>
          <ac:cxnSpMkLst>
            <pc:docMk/>
            <pc:sldMk cId="1256064280" sldId="388"/>
            <ac:cxnSpMk id="41" creationId="{30B83F72-78EE-410F-B565-319328589506}"/>
          </ac:cxnSpMkLst>
        </pc:cxnChg>
        <pc:cxnChg chg="add del mod">
          <ac:chgData name="Kulinich Bohdan" userId="48e65c9f34e137d0" providerId="LiveId" clId="{93A83823-EA39-40AE-BDB6-5A61C0124ACD}" dt="2021-08-03T09:38:21.233" v="6618"/>
          <ac:cxnSpMkLst>
            <pc:docMk/>
            <pc:sldMk cId="1256064280" sldId="388"/>
            <ac:cxnSpMk id="57" creationId="{1A525B1C-CCC8-4436-944C-0E6938CC296D}"/>
          </ac:cxnSpMkLst>
        </pc:cxnChg>
      </pc:sldChg>
      <pc:sldChg chg="modSp mod">
        <pc:chgData name="Kulinich Bohdan" userId="48e65c9f34e137d0" providerId="LiveId" clId="{93A83823-EA39-40AE-BDB6-5A61C0124ACD}" dt="2021-08-04T07:11:05.623" v="9461" actId="20577"/>
        <pc:sldMkLst>
          <pc:docMk/>
          <pc:sldMk cId="2392856674" sldId="425"/>
        </pc:sldMkLst>
        <pc:spChg chg="mod">
          <ac:chgData name="Kulinich Bohdan" userId="48e65c9f34e137d0" providerId="LiveId" clId="{93A83823-EA39-40AE-BDB6-5A61C0124ACD}" dt="2021-08-04T07:11:05.623" v="9461" actId="20577"/>
          <ac:spMkLst>
            <pc:docMk/>
            <pc:sldMk cId="2392856674" sldId="425"/>
            <ac:spMk id="29" creationId="{C8C2234C-B090-464B-A1D3-3CFB7B0A2DA7}"/>
          </ac:spMkLst>
        </pc:spChg>
      </pc:sldChg>
      <pc:sldChg chg="modSp">
        <pc:chgData name="Kulinich Bohdan" userId="48e65c9f34e137d0" providerId="LiveId" clId="{93A83823-EA39-40AE-BDB6-5A61C0124ACD}" dt="2021-08-04T07:06:17.427" v="9073" actId="20577"/>
        <pc:sldMkLst>
          <pc:docMk/>
          <pc:sldMk cId="2814267068" sldId="429"/>
        </pc:sldMkLst>
        <pc:spChg chg="mod">
          <ac:chgData name="Kulinich Bohdan" userId="48e65c9f34e137d0" providerId="LiveId" clId="{93A83823-EA39-40AE-BDB6-5A61C0124ACD}" dt="2021-08-04T07:06:05.273" v="9022" actId="20577"/>
          <ac:spMkLst>
            <pc:docMk/>
            <pc:sldMk cId="2814267068" sldId="429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6:17.427" v="9073" actId="20577"/>
          <ac:spMkLst>
            <pc:docMk/>
            <pc:sldMk cId="2814267068" sldId="429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5:59.274" v="9010"/>
          <ac:spMkLst>
            <pc:docMk/>
            <pc:sldMk cId="2814267068" sldId="429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5:53.269" v="9009"/>
          <ac:spMkLst>
            <pc:docMk/>
            <pc:sldMk cId="2814267068" sldId="429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5:46.677" v="9008"/>
          <ac:spMkLst>
            <pc:docMk/>
            <pc:sldMk cId="2814267068" sldId="429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5:39.379" v="9007"/>
          <ac:spMkLst>
            <pc:docMk/>
            <pc:sldMk cId="2814267068" sldId="429"/>
            <ac:spMk id="46" creationId="{6DEEF189-3012-4BCB-84AE-05F13F40437B}"/>
          </ac:spMkLst>
        </pc:spChg>
      </pc:sldChg>
      <pc:sldChg chg="addSp delSp modSp mod delAnim modAnim">
        <pc:chgData name="Kulinich Bohdan" userId="48e65c9f34e137d0" providerId="LiveId" clId="{93A83823-EA39-40AE-BDB6-5A61C0124ACD}" dt="2021-07-29T14:15:17.454" v="1149"/>
        <pc:sldMkLst>
          <pc:docMk/>
          <pc:sldMk cId="3629939914" sldId="430"/>
        </pc:sldMkLst>
        <pc:spChg chg="mod">
          <ac:chgData name="Kulinich Bohdan" userId="48e65c9f34e137d0" providerId="LiveId" clId="{93A83823-EA39-40AE-BDB6-5A61C0124ACD}" dt="2021-07-28T13:56:46.192" v="158" actId="20577"/>
          <ac:spMkLst>
            <pc:docMk/>
            <pc:sldMk cId="3629939914" sldId="430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3" creationId="{07591CD6-C7CA-493A-AB35-11E22A83352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4" creationId="{246C065B-E2FE-4D72-90E1-4C47DAE1E49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26" creationId="{C74D5188-CF71-4B05-B9F8-4B1EC2BF647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34" creationId="{499723B7-A7C8-48E5-A959-EEC0740CF02B}"/>
          </ac:spMkLst>
        </pc:spChg>
        <pc:spChg chg="add mod">
          <ac:chgData name="Kulinich Bohdan" userId="48e65c9f34e137d0" providerId="LiveId" clId="{93A83823-EA39-40AE-BDB6-5A61C0124ACD}" dt="2021-07-29T14:14:54.988" v="1145" actId="207"/>
          <ac:spMkLst>
            <pc:docMk/>
            <pc:sldMk cId="3629939914" sldId="430"/>
            <ac:spMk id="40" creationId="{6BFD81BA-E209-4DD8-B641-A5FFECCEC9E5}"/>
          </ac:spMkLst>
        </pc:spChg>
        <pc:spChg chg="add mod">
          <ac:chgData name="Kulinich Bohdan" userId="48e65c9f34e137d0" providerId="LiveId" clId="{93A83823-EA39-40AE-BDB6-5A61C0124ACD}" dt="2021-07-29T12:54:53.673" v="358" actId="14100"/>
          <ac:spMkLst>
            <pc:docMk/>
            <pc:sldMk cId="3629939914" sldId="430"/>
            <ac:spMk id="51" creationId="{2192AD75-AE66-4ED2-9E8A-1CC60D4B6E61}"/>
          </ac:spMkLst>
        </pc:spChg>
        <pc:spChg chg="add mod">
          <ac:chgData name="Kulinich Bohdan" userId="48e65c9f34e137d0" providerId="LiveId" clId="{93A83823-EA39-40AE-BDB6-5A61C0124ACD}" dt="2021-07-29T12:55:27.886" v="378" actId="20577"/>
          <ac:spMkLst>
            <pc:docMk/>
            <pc:sldMk cId="3629939914" sldId="430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12:55:55.383" v="389" actId="1038"/>
          <ac:spMkLst>
            <pc:docMk/>
            <pc:sldMk cId="3629939914" sldId="430"/>
            <ac:spMk id="53" creationId="{3DB3C62D-1281-48A4-94F5-E544BDAC3D55}"/>
          </ac:spMkLst>
        </pc:spChg>
        <pc:spChg chg="add mod">
          <ac:chgData name="Kulinich Bohdan" userId="48e65c9f34e137d0" providerId="LiveId" clId="{93A83823-EA39-40AE-BDB6-5A61C0124ACD}" dt="2021-07-29T12:56:09.657" v="397" actId="20577"/>
          <ac:spMkLst>
            <pc:docMk/>
            <pc:sldMk cId="3629939914" sldId="430"/>
            <ac:spMk id="54" creationId="{45A587C8-4050-492D-B5F9-171F76E19DAD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5" creationId="{80E631B2-AC87-4377-8813-21D6463C9411}"/>
          </ac:spMkLst>
        </pc:spChg>
        <pc:spChg chg="add mod">
          <ac:chgData name="Kulinich Bohdan" userId="48e65c9f34e137d0" providerId="LiveId" clId="{93A83823-EA39-40AE-BDB6-5A61C0124ACD}" dt="2021-07-29T14:12:14.657" v="1036" actId="1035"/>
          <ac:spMkLst>
            <pc:docMk/>
            <pc:sldMk cId="3629939914" sldId="430"/>
            <ac:spMk id="56" creationId="{526A729B-946D-4B75-BC33-4BCBBC044F77}"/>
          </ac:spMkLst>
        </pc:spChg>
        <pc:spChg chg="add mod">
          <ac:chgData name="Kulinich Bohdan" userId="48e65c9f34e137d0" providerId="LiveId" clId="{93A83823-EA39-40AE-BDB6-5A61C0124ACD}" dt="2021-07-29T13:14:11.398" v="725" actId="1076"/>
          <ac:spMkLst>
            <pc:docMk/>
            <pc:sldMk cId="3629939914" sldId="430"/>
            <ac:spMk id="74" creationId="{7C7FA759-ACFF-47CA-9A5F-B848820A6051}"/>
          </ac:spMkLst>
        </pc:spChg>
        <pc:spChg chg="add mod">
          <ac:chgData name="Kulinich Bohdan" userId="48e65c9f34e137d0" providerId="LiveId" clId="{93A83823-EA39-40AE-BDB6-5A61C0124ACD}" dt="2021-07-29T13:14:21.925" v="729" actId="1076"/>
          <ac:spMkLst>
            <pc:docMk/>
            <pc:sldMk cId="3629939914" sldId="430"/>
            <ac:spMk id="75" creationId="{1D36CF6C-C05E-4654-AE2D-5BD66F8011D1}"/>
          </ac:spMkLst>
        </pc:spChg>
        <pc:spChg chg="add mod">
          <ac:chgData name="Kulinich Bohdan" userId="48e65c9f34e137d0" providerId="LiveId" clId="{93A83823-EA39-40AE-BDB6-5A61C0124ACD}" dt="2021-07-29T13:14:35.733" v="733" actId="20577"/>
          <ac:spMkLst>
            <pc:docMk/>
            <pc:sldMk cId="3629939914" sldId="430"/>
            <ac:spMk id="76" creationId="{AB401F4E-96C7-46C6-8CE0-753AC4E7BF45}"/>
          </ac:spMkLst>
        </pc:spChg>
        <pc:spChg chg="add mod">
          <ac:chgData name="Kulinich Bohdan" userId="48e65c9f34e137d0" providerId="LiveId" clId="{93A83823-EA39-40AE-BDB6-5A61C0124ACD}" dt="2021-07-29T13:14:47.373" v="736" actId="20577"/>
          <ac:spMkLst>
            <pc:docMk/>
            <pc:sldMk cId="3629939914" sldId="430"/>
            <ac:spMk id="77" creationId="{02B2E0EA-CEB8-4E18-93DF-88D2D6393CFB}"/>
          </ac:spMkLst>
        </pc:spChg>
        <pc:spChg chg="add mod">
          <ac:chgData name="Kulinich Bohdan" userId="48e65c9f34e137d0" providerId="LiveId" clId="{93A83823-EA39-40AE-BDB6-5A61C0124ACD}" dt="2021-07-29T13:18:16.227" v="760" actId="1076"/>
          <ac:spMkLst>
            <pc:docMk/>
            <pc:sldMk cId="3629939914" sldId="430"/>
            <ac:spMk id="78" creationId="{00B8E0A4-AB47-40C9-A2E6-10DAC275B31F}"/>
          </ac:spMkLst>
        </pc:spChg>
        <pc:spChg chg="add mod">
          <ac:chgData name="Kulinich Bohdan" userId="48e65c9f34e137d0" providerId="LiveId" clId="{93A83823-EA39-40AE-BDB6-5A61C0124ACD}" dt="2021-07-29T13:20:11.534" v="857" actId="1038"/>
          <ac:spMkLst>
            <pc:docMk/>
            <pc:sldMk cId="3629939914" sldId="430"/>
            <ac:spMk id="79" creationId="{5314B5BD-19A5-4CA9-B46D-1FC1BE0D454A}"/>
          </ac:spMkLst>
        </pc:spChg>
        <pc:spChg chg="add mod">
          <ac:chgData name="Kulinich Bohdan" userId="48e65c9f34e137d0" providerId="LiveId" clId="{93A83823-EA39-40AE-BDB6-5A61C0124ACD}" dt="2021-07-29T13:19:30.672" v="823" actId="1076"/>
          <ac:spMkLst>
            <pc:docMk/>
            <pc:sldMk cId="3629939914" sldId="430"/>
            <ac:spMk id="80" creationId="{FF8C0701-3922-41A0-A96D-5A1C18B80373}"/>
          </ac:spMkLst>
        </pc:spChg>
        <pc:spChg chg="add mod">
          <ac:chgData name="Kulinich Bohdan" userId="48e65c9f34e137d0" providerId="LiveId" clId="{93A83823-EA39-40AE-BDB6-5A61C0124ACD}" dt="2021-07-29T13:19:59.686" v="850" actId="1037"/>
          <ac:spMkLst>
            <pc:docMk/>
            <pc:sldMk cId="3629939914" sldId="430"/>
            <ac:spMk id="81" creationId="{1223ACD0-E575-4011-83E0-3AA647ED001C}"/>
          </ac:spMkLst>
        </pc:spChg>
        <pc:spChg chg="add mod ord">
          <ac:chgData name="Kulinich Bohdan" userId="48e65c9f34e137d0" providerId="LiveId" clId="{93A83823-EA39-40AE-BDB6-5A61C0124ACD}" dt="2021-07-29T14:14:59.744" v="1146" actId="166"/>
          <ac:spMkLst>
            <pc:docMk/>
            <pc:sldMk cId="3629939914" sldId="430"/>
            <ac:spMk id="82" creationId="{2CD4DB25-C3D7-45CC-8DE4-7EC2A37C0B0C}"/>
          </ac:spMkLst>
        </pc:spChg>
        <pc:spChg chg="add mod">
          <ac:chgData name="Kulinich Bohdan" userId="48e65c9f34e137d0" providerId="LiveId" clId="{93A83823-EA39-40AE-BDB6-5A61C0124ACD}" dt="2021-07-29T14:14:09.739" v="1132" actId="14100"/>
          <ac:spMkLst>
            <pc:docMk/>
            <pc:sldMk cId="3629939914" sldId="430"/>
            <ac:spMk id="84" creationId="{C8FF7605-A099-42EB-B5E1-E5B3875A228E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98" creationId="{281791E3-8563-46BD-9042-116C1CD75C0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2" creationId="{203AC1C3-8912-435F-A315-D12B4C116E06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3" creationId="{60EF297D-E8EA-4012-AA39-5DB2801D1D3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4" creationId="{3BE982C4-90F7-4340-8638-7B84F169AFBA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15" creationId="{FF6B06FB-C011-4E88-8379-9A0C67657FE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0" creationId="{47BA2533-E66D-49A2-9AC8-D7105489E28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1" creationId="{35D0A5C1-E99E-47EE-B922-DCD694A53A6D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2" creationId="{7E0BB480-0DEB-4897-B21A-E8116629041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3" creationId="{7F7A0A43-F2CC-4A5B-B297-B773B7EB6B3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4" creationId="{DF657E5E-401F-42F8-B53B-A9094B495595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5" creationId="{066FC705-FAD1-4B44-ABC2-E2BA36A15EDC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6" creationId="{2330E8FB-AD6A-4E54-9EE9-BEAB36AD175B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7" creationId="{603BAA7E-6215-41FD-88C8-BC7D87F27CD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8" creationId="{DDF6CBAD-A71E-4421-90D2-3672251DBEC7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29" creationId="{3478129D-CB11-4844-B2AC-F45286F9BCF0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0" creationId="{A8A00696-8A99-4E9B-8066-9C40E312FE48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1" creationId="{F1A3D01A-1D4F-4520-962E-5B0EFF03C091}"/>
          </ac:spMkLst>
        </pc:spChg>
        <pc:spChg chg="del">
          <ac:chgData name="Kulinich Bohdan" userId="48e65c9f34e137d0" providerId="LiveId" clId="{93A83823-EA39-40AE-BDB6-5A61C0124ACD}" dt="2021-07-28T13:56:20.901" v="78" actId="478"/>
          <ac:spMkLst>
            <pc:docMk/>
            <pc:sldMk cId="3629939914" sldId="430"/>
            <ac:spMk id="132" creationId="{6C397C12-B9D8-4882-9E80-E868268D0A86}"/>
          </ac:spMkLst>
        </pc:spChg>
        <pc:graphicFrameChg chg="del">
          <ac:chgData name="Kulinich Bohdan" userId="48e65c9f34e137d0" providerId="LiveId" clId="{93A83823-EA39-40AE-BDB6-5A61C0124ACD}" dt="2021-07-28T13:56:20.901" v="78" actId="478"/>
          <ac:graphicFrameMkLst>
            <pc:docMk/>
            <pc:sldMk cId="3629939914" sldId="430"/>
            <ac:graphicFrameMk id="133" creationId="{FB016EE9-A5CF-4E84-AB99-467D2844A1DF}"/>
          </ac:graphicFrameMkLst>
        </pc:graphicFrameChg>
        <pc:picChg chg="add del mod">
          <ac:chgData name="Kulinich Bohdan" userId="48e65c9f34e137d0" providerId="LiveId" clId="{93A83823-EA39-40AE-BDB6-5A61C0124ACD}" dt="2021-07-28T15:01:16.078" v="171" actId="478"/>
          <ac:picMkLst>
            <pc:docMk/>
            <pc:sldMk cId="3629939914" sldId="430"/>
            <ac:picMk id="7" creationId="{3451B0E1-8F76-4BD3-BF67-FF887313D060}"/>
          </ac:picMkLst>
        </pc:picChg>
        <pc:picChg chg="del">
          <ac:chgData name="Kulinich Bohdan" userId="48e65c9f34e137d0" providerId="LiveId" clId="{93A83823-EA39-40AE-BDB6-5A61C0124ACD}" dt="2021-07-28T13:56:20.901" v="78" actId="478"/>
          <ac:picMkLst>
            <pc:docMk/>
            <pc:sldMk cId="3629939914" sldId="430"/>
            <ac:picMk id="8" creationId="{C18F1FAC-D3E1-40B3-A576-BF35DC2861DF}"/>
          </ac:picMkLst>
        </pc:picChg>
        <pc:picChg chg="add del mod">
          <ac:chgData name="Kulinich Bohdan" userId="48e65c9f34e137d0" providerId="LiveId" clId="{93A83823-EA39-40AE-BDB6-5A61C0124ACD}" dt="2021-07-28T14:33:53.526" v="164" actId="478"/>
          <ac:picMkLst>
            <pc:docMk/>
            <pc:sldMk cId="3629939914" sldId="430"/>
            <ac:picMk id="10" creationId="{7387A0A5-00A5-4267-A086-4CB2C4FCF400}"/>
          </ac:picMkLst>
        </pc:picChg>
        <pc:picChg chg="add del mod">
          <ac:chgData name="Kulinich Bohdan" userId="48e65c9f34e137d0" providerId="LiveId" clId="{93A83823-EA39-40AE-BDB6-5A61C0124ACD}" dt="2021-07-28T15:01:17.897" v="172" actId="478"/>
          <ac:picMkLst>
            <pc:docMk/>
            <pc:sldMk cId="3629939914" sldId="430"/>
            <ac:picMk id="12" creationId="{6DFBAA3C-7112-42B0-9062-9E72390412A5}"/>
          </ac:picMkLst>
        </pc:picChg>
        <pc:picChg chg="add del mod">
          <ac:chgData name="Kulinich Bohdan" userId="48e65c9f34e137d0" providerId="LiveId" clId="{93A83823-EA39-40AE-BDB6-5A61C0124ACD}" dt="2021-07-29T11:24:52.624" v="174" actId="478"/>
          <ac:picMkLst>
            <pc:docMk/>
            <pc:sldMk cId="3629939914" sldId="430"/>
            <ac:picMk id="15" creationId="{6E6DD28B-2E21-4C20-8299-FC131ABB642E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7" creationId="{DD5D5C22-A252-4321-828F-8B2C27C939ED}"/>
          </ac:picMkLst>
        </pc:picChg>
        <pc:picChg chg="add mod">
          <ac:chgData name="Kulinich Bohdan" userId="48e65c9f34e137d0" providerId="LiveId" clId="{93A83823-EA39-40AE-BDB6-5A61C0124ACD}" dt="2021-07-29T12:54:59.878" v="359" actId="1076"/>
          <ac:picMkLst>
            <pc:docMk/>
            <pc:sldMk cId="3629939914" sldId="430"/>
            <ac:picMk id="19" creationId="{6977E46C-0214-4E8C-8E01-30140E988BC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1" creationId="{42AD7663-217B-406C-9464-C377EC4378BF}"/>
          </ac:picMkLst>
        </pc:picChg>
        <pc:picChg chg="add mod">
          <ac:chgData name="Kulinich Bohdan" userId="48e65c9f34e137d0" providerId="LiveId" clId="{93A83823-EA39-40AE-BDB6-5A61C0124ACD}" dt="2021-07-29T14:12:14.657" v="1036" actId="1035"/>
          <ac:picMkLst>
            <pc:docMk/>
            <pc:sldMk cId="3629939914" sldId="430"/>
            <ac:picMk id="25" creationId="{458D1EEF-4279-49ED-B529-BAC049132B48}"/>
          </ac:picMkLst>
        </pc:picChg>
        <pc:picChg chg="add del mod ord">
          <ac:chgData name="Kulinich Bohdan" userId="48e65c9f34e137d0" providerId="LiveId" clId="{93A83823-EA39-40AE-BDB6-5A61C0124ACD}" dt="2021-07-29T13:08:21.358" v="521" actId="478"/>
          <ac:picMkLst>
            <pc:docMk/>
            <pc:sldMk cId="3629939914" sldId="430"/>
            <ac:picMk id="28" creationId="{BA63ADBE-41EB-40C3-A01C-94FDA4B326E8}"/>
          </ac:picMkLst>
        </pc:picChg>
        <pc:picChg chg="add del mod">
          <ac:chgData name="Kulinich Bohdan" userId="48e65c9f34e137d0" providerId="LiveId" clId="{93A83823-EA39-40AE-BDB6-5A61C0124ACD}" dt="2021-07-29T13:04:15.017" v="448" actId="478"/>
          <ac:picMkLst>
            <pc:docMk/>
            <pc:sldMk cId="3629939914" sldId="430"/>
            <ac:picMk id="30" creationId="{40393C4B-520C-43AA-AF18-5D49B5493F36}"/>
          </ac:picMkLst>
        </pc:picChg>
        <pc:picChg chg="add mod modCrop">
          <ac:chgData name="Kulinich Bohdan" userId="48e65c9f34e137d0" providerId="LiveId" clId="{93A83823-EA39-40AE-BDB6-5A61C0124ACD}" dt="2021-07-29T13:15:01.315" v="737" actId="732"/>
          <ac:picMkLst>
            <pc:docMk/>
            <pc:sldMk cId="3629939914" sldId="430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14:12:54.207" v="1040"/>
          <ac:picMkLst>
            <pc:docMk/>
            <pc:sldMk cId="3629939914" sldId="430"/>
            <ac:picMk id="83" creationId="{D58BFFED-F653-48C3-99E2-8049851FC76A}"/>
          </ac:picMkLst>
        </pc:pic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3" creationId="{A75042BE-5106-4489-91ED-684AD7A32F64}"/>
          </ac:cxnSpMkLst>
        </pc:cxnChg>
        <pc:cxnChg chg="add del mod ord">
          <ac:chgData name="Kulinich Bohdan" userId="48e65c9f34e137d0" providerId="LiveId" clId="{93A83823-EA39-40AE-BDB6-5A61C0124ACD}" dt="2021-07-29T13:10:32.316" v="616" actId="478"/>
          <ac:cxnSpMkLst>
            <pc:docMk/>
            <pc:sldMk cId="3629939914" sldId="430"/>
            <ac:cxnSpMk id="32" creationId="{526832AE-722E-4FED-A697-BF5E49248074}"/>
          </ac:cxnSpMkLst>
        </pc:cxnChg>
        <pc:cxnChg chg="add del mod">
          <ac:chgData name="Kulinich Bohdan" userId="48e65c9f34e137d0" providerId="LiveId" clId="{93A83823-EA39-40AE-BDB6-5A61C0124ACD}" dt="2021-07-29T13:09:30.138" v="570" actId="478"/>
          <ac:cxnSpMkLst>
            <pc:docMk/>
            <pc:sldMk cId="3629939914" sldId="430"/>
            <ac:cxnSpMk id="66" creationId="{AED073C5-7E84-42D0-A062-4D5DE1D3CD1C}"/>
          </ac:cxnSpMkLst>
        </pc:cxnChg>
        <pc:cxnChg chg="add del mod">
          <ac:chgData name="Kulinich Bohdan" userId="48e65c9f34e137d0" providerId="LiveId" clId="{93A83823-EA39-40AE-BDB6-5A61C0124ACD}" dt="2021-07-29T13:09:26.934" v="564"/>
          <ac:cxnSpMkLst>
            <pc:docMk/>
            <pc:sldMk cId="3629939914" sldId="430"/>
            <ac:cxnSpMk id="67" creationId="{9D29BDB8-781C-4676-AC75-D1D810EE9A5A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69" creationId="{57A58719-91F5-4854-AE87-25582EE814A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0" creationId="{4F9D71FC-80C7-4016-9273-A250D270C39D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2" creationId="{41E5B332-30A6-4091-8987-58628BF21957}"/>
          </ac:cxnSpMkLst>
        </pc:cxnChg>
        <pc:cxnChg chg="add mod">
          <ac:chgData name="Kulinich Bohdan" userId="48e65c9f34e137d0" providerId="LiveId" clId="{93A83823-EA39-40AE-BDB6-5A61C0124ACD}" dt="2021-07-29T13:11:21.116" v="690" actId="1036"/>
          <ac:cxnSpMkLst>
            <pc:docMk/>
            <pc:sldMk cId="3629939914" sldId="430"/>
            <ac:cxnSpMk id="73" creationId="{0ED931DA-014D-4C32-8CA2-308566EB4E67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0" creationId="{CDD5BE85-0A32-4484-A80A-4826ADC2438E}"/>
          </ac:cxnSpMkLst>
        </pc:cxnChg>
        <pc:cxnChg chg="del">
          <ac:chgData name="Kulinich Bohdan" userId="48e65c9f34e137d0" providerId="LiveId" clId="{93A83823-EA39-40AE-BDB6-5A61C0124ACD}" dt="2021-07-28T13:56:20.901" v="78" actId="478"/>
          <ac:cxnSpMkLst>
            <pc:docMk/>
            <pc:sldMk cId="3629939914" sldId="430"/>
            <ac:cxnSpMk id="111" creationId="{68F3679F-6F70-4D90-9286-E9E3E8389137}"/>
          </ac:cxnSpMkLst>
        </pc:cxnChg>
      </pc:sldChg>
      <pc:sldChg chg="modSp mod">
        <pc:chgData name="Kulinich Bohdan" userId="48e65c9f34e137d0" providerId="LiveId" clId="{93A83823-EA39-40AE-BDB6-5A61C0124ACD}" dt="2021-07-29T13:08:16.626" v="519" actId="207"/>
        <pc:sldMkLst>
          <pc:docMk/>
          <pc:sldMk cId="892962582" sldId="432"/>
        </pc:sldMkLst>
        <pc:spChg chg="mod">
          <ac:chgData name="Kulinich Bohdan" userId="48e65c9f34e137d0" providerId="LiveId" clId="{93A83823-EA39-40AE-BDB6-5A61C0124ACD}" dt="2021-07-27T11:48:41.258" v="77" actId="1076"/>
          <ac:spMkLst>
            <pc:docMk/>
            <pc:sldMk cId="892962582" sldId="432"/>
            <ac:spMk id="19" creationId="{FB9C964D-5FBD-45E1-B4D5-F9657D357989}"/>
          </ac:spMkLst>
        </pc:spChg>
        <pc:spChg chg="mod">
          <ac:chgData name="Kulinich Bohdan" userId="48e65c9f34e137d0" providerId="LiveId" clId="{93A83823-EA39-40AE-BDB6-5A61C0124ACD}" dt="2021-07-27T11:47:58.500" v="1" actId="20577"/>
          <ac:spMkLst>
            <pc:docMk/>
            <pc:sldMk cId="892962582" sldId="432"/>
            <ac:spMk id="25" creationId="{DBBC2948-330B-4D3B-B82B-5B2CD2FFF44B}"/>
          </ac:spMkLst>
        </pc:spChg>
        <pc:grpChg chg="mod">
          <ac:chgData name="Kulinich Bohdan" userId="48e65c9f34e137d0" providerId="LiveId" clId="{93A83823-EA39-40AE-BDB6-5A61C0124ACD}" dt="2021-07-27T11:48:07.816" v="2" actId="20577"/>
          <ac:grpSpMkLst>
            <pc:docMk/>
            <pc:sldMk cId="892962582" sldId="432"/>
            <ac:grpSpMk id="8" creationId="{E79FC03C-6D73-403F-BCFF-57A07011564E}"/>
          </ac:grpSpMkLst>
        </pc:grpChg>
        <pc:picChg chg="mod">
          <ac:chgData name="Kulinich Bohdan" userId="48e65c9f34e137d0" providerId="LiveId" clId="{93A83823-EA39-40AE-BDB6-5A61C0124ACD}" dt="2021-07-29T13:08:16.626" v="519" actId="207"/>
          <ac:picMkLst>
            <pc:docMk/>
            <pc:sldMk cId="892962582" sldId="432"/>
            <ac:picMk id="3" creationId="{01C98169-6215-4DE5-96C5-32D95E22EA9E}"/>
          </ac:picMkLst>
        </pc:pic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1244175367" sldId="434"/>
        </pc:sldMkLst>
        <pc:spChg chg="mod">
          <ac:chgData name="Kulinich Bohdan" userId="48e65c9f34e137d0" providerId="LiveId" clId="{93A83823-EA39-40AE-BDB6-5A61C0124ACD}" dt="2021-07-29T11:47:26.667" v="188" actId="207"/>
          <ac:spMkLst>
            <pc:docMk/>
            <pc:sldMk cId="1244175367" sldId="434"/>
            <ac:spMk id="157" creationId="{7C0F2B9D-5B30-49D1-B4C5-0E98C07D96AF}"/>
          </ac:spMkLst>
        </pc:spChg>
      </pc:sldChg>
      <pc:sldChg chg="modSp del mod">
        <pc:chgData name="Kulinich Bohdan" userId="48e65c9f34e137d0" providerId="LiveId" clId="{93A83823-EA39-40AE-BDB6-5A61C0124ACD}" dt="2021-08-02T20:39:59.485" v="6454" actId="47"/>
        <pc:sldMkLst>
          <pc:docMk/>
          <pc:sldMk cId="2164322421" sldId="461"/>
        </pc:sldMkLst>
        <pc:spChg chg="mod">
          <ac:chgData name="Kulinich Bohdan" userId="48e65c9f34e137d0" providerId="LiveId" clId="{93A83823-EA39-40AE-BDB6-5A61C0124ACD}" dt="2021-07-29T14:12:49.626" v="1039" actId="1076"/>
          <ac:spMkLst>
            <pc:docMk/>
            <pc:sldMk cId="2164322421" sldId="461"/>
            <ac:spMk id="72" creationId="{9C2A24C7-6067-4000-A1B3-A4C52782A7E5}"/>
          </ac:spMkLst>
        </pc:spChg>
      </pc:sldChg>
      <pc:sldChg chg="addSp delSp modSp del modAnim">
        <pc:chgData name="Kulinich Bohdan" userId="48e65c9f34e137d0" providerId="LiveId" clId="{93A83823-EA39-40AE-BDB6-5A61C0124ACD}" dt="2021-08-02T20:39:59.485" v="6454" actId="47"/>
        <pc:sldMkLst>
          <pc:docMk/>
          <pc:sldMk cId="264045696" sldId="463"/>
        </pc:sldMkLst>
        <pc:spChg chg="add del mod">
          <ac:chgData name="Kulinich Bohdan" userId="48e65c9f34e137d0" providerId="LiveId" clId="{93A83823-EA39-40AE-BDB6-5A61C0124ACD}" dt="2021-07-29T12:50:46.632" v="318"/>
          <ac:spMkLst>
            <pc:docMk/>
            <pc:sldMk cId="264045696" sldId="463"/>
            <ac:spMk id="38" creationId="{D6122470-5358-4D23-A2AB-7737E7246FD8}"/>
          </ac:spMkLst>
        </pc:spChg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211420228" sldId="464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99469282" sldId="465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748380270" sldId="466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3424100771" sldId="46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1438985366" sldId="470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259920647" sldId="471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927588772" sldId="472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08502782" sldId="473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2097854328" sldId="474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1050904340" sldId="477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962254714" sldId="478"/>
        </pc:sldMkLst>
      </pc:sldChg>
      <pc:sldChg chg="del">
        <pc:chgData name="Kulinich Bohdan" userId="48e65c9f34e137d0" providerId="LiveId" clId="{93A83823-EA39-40AE-BDB6-5A61C0124ACD}" dt="2021-08-04T06:58:18.637" v="8697" actId="47"/>
        <pc:sldMkLst>
          <pc:docMk/>
          <pc:sldMk cId="3797124631" sldId="479"/>
        </pc:sldMkLst>
      </pc:sldChg>
      <pc:sldChg chg="del">
        <pc:chgData name="Kulinich Bohdan" userId="48e65c9f34e137d0" providerId="LiveId" clId="{93A83823-EA39-40AE-BDB6-5A61C0124ACD}" dt="2021-08-02T20:39:59.485" v="6454" actId="47"/>
        <pc:sldMkLst>
          <pc:docMk/>
          <pc:sldMk cId="4129579345" sldId="480"/>
        </pc:sldMkLst>
      </pc:sldChg>
      <pc:sldChg chg="addSp delSp modSp add mod modTransition modAnim">
        <pc:chgData name="Kulinich Bohdan" userId="48e65c9f34e137d0" providerId="LiveId" clId="{93A83823-EA39-40AE-BDB6-5A61C0124ACD}" dt="2021-08-02T19:11:17.166" v="6095" actId="1076"/>
        <pc:sldMkLst>
          <pc:docMk/>
          <pc:sldMk cId="1191588501" sldId="481"/>
        </pc:sldMkLst>
        <pc:spChg chg="mod">
          <ac:chgData name="Kulinich Bohdan" userId="48e65c9f34e137d0" providerId="LiveId" clId="{93A83823-EA39-40AE-BDB6-5A61C0124ACD}" dt="2021-07-29T14:19:53.980" v="1210" actId="20577"/>
          <ac:spMkLst>
            <pc:docMk/>
            <pc:sldMk cId="1191588501" sldId="481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8-02T19:11:17.166" v="6095" actId="1076"/>
          <ac:spMkLst>
            <pc:docMk/>
            <pc:sldMk cId="1191588501" sldId="481"/>
            <ac:spMk id="39" creationId="{B0BA762B-E1C5-486E-83BE-4490D29B7984}"/>
          </ac:spMkLst>
        </pc:spChg>
        <pc:spChg chg="del">
          <ac:chgData name="Kulinich Bohdan" userId="48e65c9f34e137d0" providerId="LiveId" clId="{93A83823-EA39-40AE-BDB6-5A61C0124ACD}" dt="2021-07-29T14:19:32.730" v="1192" actId="478"/>
          <ac:spMkLst>
            <pc:docMk/>
            <pc:sldMk cId="1191588501" sldId="481"/>
            <ac:spMk id="40" creationId="{6BFD81BA-E209-4DD8-B641-A5FFECCEC9E5}"/>
          </ac:spMkLst>
        </pc:spChg>
        <pc:spChg chg="mod ord modVis">
          <ac:chgData name="Kulinich Bohdan" userId="48e65c9f34e137d0" providerId="LiveId" clId="{93A83823-EA39-40AE-BDB6-5A61C0124ACD}" dt="2021-07-29T18:40:48.258" v="1294" actId="166"/>
          <ac:spMkLst>
            <pc:docMk/>
            <pc:sldMk cId="1191588501" sldId="481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29T14:18:11.498" v="1160" actId="478"/>
          <ac:spMkLst>
            <pc:docMk/>
            <pc:sldMk cId="1191588501" sldId="481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29T14:18:12.868" v="1161" actId="478"/>
          <ac:spMkLst>
            <pc:docMk/>
            <pc:sldMk cId="1191588501" sldId="481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29T14:18:14.366" v="1162" actId="478"/>
          <ac:spMkLst>
            <pc:docMk/>
            <pc:sldMk cId="1191588501" sldId="481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29T14:18:15.525" v="1163" actId="478"/>
          <ac:spMkLst>
            <pc:docMk/>
            <pc:sldMk cId="1191588501" sldId="481"/>
            <ac:spMk id="56" creationId="{526A729B-946D-4B75-BC33-4BCBBC044F77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77" creationId="{02B2E0EA-CEB8-4E18-93DF-88D2D6393CFB}"/>
          </ac:spMkLst>
        </pc:spChg>
        <pc:spChg chg="mod ord modVis">
          <ac:chgData name="Kulinich Bohdan" userId="48e65c9f34e137d0" providerId="LiveId" clId="{93A83823-EA39-40AE-BDB6-5A61C0124ACD}" dt="2021-07-29T18:42:35.208" v="1307" actId="166"/>
          <ac:spMkLst>
            <pc:docMk/>
            <pc:sldMk cId="1191588501" sldId="481"/>
            <ac:spMk id="81" creationId="{1223ACD0-E575-4011-83E0-3AA647ED001C}"/>
          </ac:spMkLst>
        </pc:spChg>
        <pc:spChg chg="mod">
          <ac:chgData name="Kulinich Bohdan" userId="48e65c9f34e137d0" providerId="LiveId" clId="{93A83823-EA39-40AE-BDB6-5A61C0124ACD}" dt="2021-07-29T14:20:15.346" v="1212" actId="1076"/>
          <ac:spMkLst>
            <pc:docMk/>
            <pc:sldMk cId="1191588501" sldId="481"/>
            <ac:spMk id="82" creationId="{2CD4DB25-C3D7-45CC-8DE4-7EC2A37C0B0C}"/>
          </ac:spMkLst>
        </pc:spChg>
        <pc:spChg chg="mod">
          <ac:chgData name="Kulinich Bohdan" userId="48e65c9f34e137d0" providerId="LiveId" clId="{93A83823-EA39-40AE-BDB6-5A61C0124ACD}" dt="2021-07-29T14:28:22.828" v="1260" actId="1035"/>
          <ac:spMkLst>
            <pc:docMk/>
            <pc:sldMk cId="1191588501" sldId="481"/>
            <ac:spMk id="84" creationId="{C8FF7605-A099-42EB-B5E1-E5B3875A228E}"/>
          </ac:spMkLst>
        </pc:spChg>
        <pc:picChg chg="add del mod modCrop">
          <ac:chgData name="Kulinich Bohdan" userId="48e65c9f34e137d0" providerId="LiveId" clId="{93A83823-EA39-40AE-BDB6-5A61C0124ACD}" dt="2021-07-29T18:38:24.345" v="1285" actId="478"/>
          <ac:picMkLst>
            <pc:docMk/>
            <pc:sldMk cId="1191588501" sldId="481"/>
            <ac:picMk id="7" creationId="{0CDDFB5F-9C96-486F-B35A-8F50874949DE}"/>
          </ac:picMkLst>
        </pc:picChg>
        <pc:picChg chg="add mod modVis modCrop">
          <ac:chgData name="Kulinich Bohdan" userId="48e65c9f34e137d0" providerId="LiveId" clId="{93A83823-EA39-40AE-BDB6-5A61C0124ACD}" dt="2021-07-29T18:42:37.678" v="1308" actId="14429"/>
          <ac:picMkLst>
            <pc:docMk/>
            <pc:sldMk cId="1191588501" sldId="481"/>
            <ac:picMk id="9" creationId="{9370FDA5-3BB8-47A1-8AE5-DCC40D63A18C}"/>
          </ac:picMkLst>
        </pc:picChg>
        <pc:picChg chg="mod">
          <ac:chgData name="Kulinich Bohdan" userId="48e65c9f34e137d0" providerId="LiveId" clId="{93A83823-EA39-40AE-BDB6-5A61C0124ACD}" dt="2021-07-29T14:18:31.330" v="1176" actId="14100"/>
          <ac:picMkLst>
            <pc:docMk/>
            <pc:sldMk cId="1191588501" sldId="481"/>
            <ac:picMk id="17" creationId="{DD5D5C22-A252-4321-828F-8B2C27C939ED}"/>
          </ac:picMkLst>
        </pc:picChg>
        <pc:picChg chg="mod">
          <ac:chgData name="Kulinich Bohdan" userId="48e65c9f34e137d0" providerId="LiveId" clId="{93A83823-EA39-40AE-BDB6-5A61C0124ACD}" dt="2021-07-29T14:18:40.187" v="1180" actId="1076"/>
          <ac:picMkLst>
            <pc:docMk/>
            <pc:sldMk cId="1191588501" sldId="481"/>
            <ac:picMk id="19" creationId="{6977E46C-0214-4E8C-8E01-30140E988BCF}"/>
          </ac:picMkLst>
        </pc:picChg>
        <pc:picChg chg="mod">
          <ac:chgData name="Kulinich Bohdan" userId="48e65c9f34e137d0" providerId="LiveId" clId="{93A83823-EA39-40AE-BDB6-5A61C0124ACD}" dt="2021-07-29T14:18:50.916" v="1183" actId="1076"/>
          <ac:picMkLst>
            <pc:docMk/>
            <pc:sldMk cId="1191588501" sldId="481"/>
            <ac:picMk id="21" creationId="{42AD7663-217B-406C-9464-C377EC4378BF}"/>
          </ac:picMkLst>
        </pc:picChg>
        <pc:picChg chg="mod">
          <ac:chgData name="Kulinich Bohdan" userId="48e65c9f34e137d0" providerId="LiveId" clId="{93A83823-EA39-40AE-BDB6-5A61C0124ACD}" dt="2021-07-29T14:19:01.450" v="1189" actId="1035"/>
          <ac:picMkLst>
            <pc:docMk/>
            <pc:sldMk cId="1191588501" sldId="481"/>
            <ac:picMk id="25" creationId="{458D1EEF-4279-49ED-B529-BAC049132B48}"/>
          </ac:picMkLst>
        </pc:picChg>
        <pc:picChg chg="mod ord">
          <ac:chgData name="Kulinich Bohdan" userId="48e65c9f34e137d0" providerId="LiveId" clId="{93A83823-EA39-40AE-BDB6-5A61C0124ACD}" dt="2021-07-29T14:20:33.424" v="1215" actId="552"/>
          <ac:picMkLst>
            <pc:docMk/>
            <pc:sldMk cId="1191588501" sldId="481"/>
            <ac:picMk id="83" creationId="{D58BFFED-F653-48C3-99E2-8049851FC76A}"/>
          </ac:picMkLst>
        </pc:picChg>
        <pc:cxnChg chg="mod ord modVis">
          <ac:chgData name="Kulinich Bohdan" userId="48e65c9f34e137d0" providerId="LiveId" clId="{93A83823-EA39-40AE-BDB6-5A61C0124ACD}" dt="2021-07-29T18:42:35.208" v="1307" actId="166"/>
          <ac:cxnSpMkLst>
            <pc:docMk/>
            <pc:sldMk cId="1191588501" sldId="481"/>
            <ac:cxnSpMk id="69" creationId="{57A58719-91F5-4854-AE87-25582EE814A7}"/>
          </ac:cxnSpMkLst>
        </pc:cxnChg>
      </pc:sldChg>
      <pc:sldChg chg="addSp delSp modSp add mod modTransition addAnim delAnim modAnim">
        <pc:chgData name="Kulinich Bohdan" userId="48e65c9f34e137d0" providerId="LiveId" clId="{93A83823-EA39-40AE-BDB6-5A61C0124ACD}" dt="2021-08-05T13:20:08.357" v="9925" actId="14100"/>
        <pc:sldMkLst>
          <pc:docMk/>
          <pc:sldMk cId="4157873974" sldId="482"/>
        </pc:sldMkLst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29T18:52:49.721" v="1372" actId="478"/>
          <ac:spMkLst>
            <pc:docMk/>
            <pc:sldMk cId="4157873974" sldId="482"/>
            <ac:spMk id="39" creationId="{B0BA762B-E1C5-486E-83BE-4490D29B7984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0" creationId="{7CB07B91-DAAD-4FE8-8708-C52273BEC508}"/>
          </ac:spMkLst>
        </pc:spChg>
        <pc:spChg chg="add mod">
          <ac:chgData name="Kulinich Bohdan" userId="48e65c9f34e137d0" providerId="LiveId" clId="{93A83823-EA39-40AE-BDB6-5A61C0124ACD}" dt="2021-08-05T13:20:08.357" v="9925" actId="14100"/>
          <ac:spMkLst>
            <pc:docMk/>
            <pc:sldMk cId="4157873974" sldId="482"/>
            <ac:spMk id="41" creationId="{B0F68572-9930-4A15-804D-8683B599F1C6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2" creationId="{92AD7469-969D-464D-93E8-D3FBD1C31E8D}"/>
          </ac:spMkLst>
        </pc:spChg>
        <pc:spChg chg="add del mod">
          <ac:chgData name="Kulinich Bohdan" userId="48e65c9f34e137d0" providerId="LiveId" clId="{93A83823-EA39-40AE-BDB6-5A61C0124ACD}" dt="2021-07-29T21:12:07.202" v="1699" actId="478"/>
          <ac:spMkLst>
            <pc:docMk/>
            <pc:sldMk cId="4157873974" sldId="482"/>
            <ac:spMk id="43" creationId="{88424A38-F29A-4B77-B841-47648CBD5956}"/>
          </ac:spMkLst>
        </pc:spChg>
        <pc:spChg chg="add mod">
          <ac:chgData name="Kulinich Bohdan" userId="48e65c9f34e137d0" providerId="LiveId" clId="{93A83823-EA39-40AE-BDB6-5A61C0124ACD}" dt="2021-07-29T21:12:23.982" v="1708" actId="1076"/>
          <ac:spMkLst>
            <pc:docMk/>
            <pc:sldMk cId="4157873974" sldId="482"/>
            <ac:spMk id="44" creationId="{D5BFA76E-FCB2-45D7-82C1-7D5652793FFB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7" creationId="{A7C0B6C4-AF74-404E-80BE-CA098A795F9F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8" creationId="{DDF3E472-BD31-42F3-BC69-61A6B977128E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18:52:47.223" v="1371" actId="478"/>
          <ac:spMkLst>
            <pc:docMk/>
            <pc:sldMk cId="4157873974" sldId="482"/>
            <ac:spMk id="51" creationId="{2192AD75-AE66-4ED2-9E8A-1CC60D4B6E61}"/>
          </ac:spMkLst>
        </pc:spChg>
        <pc:spChg chg="del mod">
          <ac:chgData name="Kulinich Bohdan" userId="48e65c9f34e137d0" providerId="LiveId" clId="{93A83823-EA39-40AE-BDB6-5A61C0124ACD}" dt="2021-07-29T18:53:07.681" v="1378" actId="478"/>
          <ac:spMkLst>
            <pc:docMk/>
            <pc:sldMk cId="4157873974" sldId="482"/>
            <ac:spMk id="52" creationId="{1F598D42-1934-4B21-BEAE-E993E3444608}"/>
          </ac:spMkLst>
        </pc:spChg>
        <pc:spChg chg="add mod">
          <ac:chgData name="Kulinich Bohdan" userId="48e65c9f34e137d0" providerId="LiveId" clId="{93A83823-EA39-40AE-BDB6-5A61C0124ACD}" dt="2021-07-29T23:13:12.419" v="2639" actId="1076"/>
          <ac:spMkLst>
            <pc:docMk/>
            <pc:sldMk cId="4157873974" sldId="482"/>
            <ac:spMk id="53" creationId="{B2DA1160-9337-4EF0-B51A-5558249B6B1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4" creationId="{21B753E8-BFA3-4110-A919-3718F7E10F45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5" creationId="{A740FA5E-F58F-4DDE-B89F-E24BCB7B05A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6" creationId="{601A770F-5B43-4A01-8DA4-C550737F4189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7" creationId="{202BDA0F-8404-431D-894D-0B668FE14874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59" creationId="{95DE01FD-5045-4C67-811A-06799E3D5A9A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0" creationId="{44481EE3-B1F9-4C6A-9E0D-DA358CC0475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1" creationId="{C40F95E3-CF50-4A2B-AAE0-F2D6326FE1F7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2" creationId="{EBADF50E-7EA4-4CC0-BA30-A2243D40ECC0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3" creationId="{E806D53C-26F0-4E87-AAA5-40527A07E99E}"/>
          </ac:spMkLst>
        </pc:spChg>
        <pc:spChg chg="add del mod">
          <ac:chgData name="Kulinich Bohdan" userId="48e65c9f34e137d0" providerId="LiveId" clId="{93A83823-EA39-40AE-BDB6-5A61C0124ACD}" dt="2021-07-29T21:29:52.641" v="1947" actId="478"/>
          <ac:spMkLst>
            <pc:docMk/>
            <pc:sldMk cId="4157873974" sldId="482"/>
            <ac:spMk id="65" creationId="{47EE0EC3-9F03-499E-83B1-CF46C95AF85F}"/>
          </ac:spMkLst>
        </pc:spChg>
        <pc:spChg chg="del">
          <ac:chgData name="Kulinich Bohdan" userId="48e65c9f34e137d0" providerId="LiveId" clId="{93A83823-EA39-40AE-BDB6-5A61C0124ACD}" dt="2021-07-29T18:53:26.666" v="1386" actId="478"/>
          <ac:spMkLst>
            <pc:docMk/>
            <pc:sldMk cId="4157873974" sldId="482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29T18:53:14.187" v="1380" actId="478"/>
          <ac:spMkLst>
            <pc:docMk/>
            <pc:sldMk cId="4157873974" sldId="482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29T18:53:18.494" v="1382" actId="478"/>
          <ac:spMkLst>
            <pc:docMk/>
            <pc:sldMk cId="4157873974" sldId="482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29T18:53:23.153" v="1384" actId="478"/>
          <ac:spMkLst>
            <pc:docMk/>
            <pc:sldMk cId="4157873974" sldId="482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29T18:53:11.638" v="1379" actId="478"/>
          <ac:spMkLst>
            <pc:docMk/>
            <pc:sldMk cId="4157873974" sldId="482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29T18:53:20.701" v="1383" actId="478"/>
          <ac:spMkLst>
            <pc:docMk/>
            <pc:sldMk cId="4157873974" sldId="482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29T18:52:55.601" v="1373" actId="478"/>
          <ac:spMkLst>
            <pc:docMk/>
            <pc:sldMk cId="4157873974" sldId="482"/>
            <ac:spMk id="84" creationId="{C8FF7605-A099-42EB-B5E1-E5B3875A228E}"/>
          </ac:spMkLst>
        </pc:spChg>
        <pc:picChg chg="del">
          <ac:chgData name="Kulinich Bohdan" userId="48e65c9f34e137d0" providerId="LiveId" clId="{93A83823-EA39-40AE-BDB6-5A61C0124ACD}" dt="2021-07-29T18:52:58.884" v="1374" actId="478"/>
          <ac:picMkLst>
            <pc:docMk/>
            <pc:sldMk cId="4157873974" sldId="482"/>
            <ac:picMk id="9" creationId="{9370FDA5-3BB8-47A1-8AE5-DCC40D63A18C}"/>
          </ac:picMkLst>
        </pc:picChg>
        <pc:picChg chg="add del mod">
          <ac:chgData name="Kulinich Bohdan" userId="48e65c9f34e137d0" providerId="LiveId" clId="{93A83823-EA39-40AE-BDB6-5A61C0124ACD}" dt="2021-07-29T21:12:07.202" v="1699" actId="478"/>
          <ac:picMkLst>
            <pc:docMk/>
            <pc:sldMk cId="4157873974" sldId="482"/>
            <ac:picMk id="11" creationId="{7367D151-92C4-46C0-8CDA-0C254471594D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13" creationId="{99BCE58E-E3D0-4D05-9348-43FEDE90424A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29T18:52:47.223" v="1371" actId="478"/>
          <ac:picMkLst>
            <pc:docMk/>
            <pc:sldMk cId="4157873974" sldId="482"/>
            <ac:picMk id="25" creationId="{458D1EEF-4279-49ED-B529-BAC049132B48}"/>
          </ac:picMkLst>
        </pc:picChg>
        <pc:picChg chg="del">
          <ac:chgData name="Kulinich Bohdan" userId="48e65c9f34e137d0" providerId="LiveId" clId="{93A83823-EA39-40AE-BDB6-5A61C0124ACD}" dt="2021-07-29T18:52:59.952" v="1375" actId="478"/>
          <ac:picMkLst>
            <pc:docMk/>
            <pc:sldMk cId="4157873974" sldId="482"/>
            <ac:picMk id="36" creationId="{D49C09C5-69D7-476B-905E-56CBC15823D0}"/>
          </ac:picMkLst>
        </pc:picChg>
        <pc:picChg chg="add mod">
          <ac:chgData name="Kulinich Bohdan" userId="48e65c9f34e137d0" providerId="LiveId" clId="{93A83823-EA39-40AE-BDB6-5A61C0124ACD}" dt="2021-07-29T23:13:12.419" v="2639" actId="1076"/>
          <ac:picMkLst>
            <pc:docMk/>
            <pc:sldMk cId="4157873974" sldId="482"/>
            <ac:picMk id="50" creationId="{3C013578-FECB-4C6A-B408-FED8B48AA6B9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58" creationId="{94355292-C18D-4CA3-BB69-EAF756C08D96}"/>
          </ac:picMkLst>
        </pc:picChg>
        <pc:picChg chg="add del mod">
          <ac:chgData name="Kulinich Bohdan" userId="48e65c9f34e137d0" providerId="LiveId" clId="{93A83823-EA39-40AE-BDB6-5A61C0124ACD}" dt="2021-07-29T21:29:52.641" v="1947" actId="478"/>
          <ac:picMkLst>
            <pc:docMk/>
            <pc:sldMk cId="4157873974" sldId="482"/>
            <ac:picMk id="64" creationId="{845DF3D7-5A06-409E-8654-DE4DB78F09C3}"/>
          </ac:picMkLst>
        </pc:picChg>
        <pc:picChg chg="del">
          <ac:chgData name="Kulinich Bohdan" userId="48e65c9f34e137d0" providerId="LiveId" clId="{93A83823-EA39-40AE-BDB6-5A61C0124ACD}" dt="2021-07-29T18:52:55.601" v="1373" actId="478"/>
          <ac:picMkLst>
            <pc:docMk/>
            <pc:sldMk cId="4157873974" sldId="482"/>
            <ac:picMk id="83" creationId="{D58BFFED-F653-48C3-99E2-8049851FC76A}"/>
          </ac:picMkLst>
        </pc:picChg>
        <pc:cxnChg chg="mod">
          <ac:chgData name="Kulinich Bohdan" userId="48e65c9f34e137d0" providerId="LiveId" clId="{93A83823-EA39-40AE-BDB6-5A61C0124ACD}" dt="2021-07-29T21:12:23.982" v="1708" actId="1076"/>
          <ac:cxnSpMkLst>
            <pc:docMk/>
            <pc:sldMk cId="4157873974" sldId="482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29T18:53:02.637" v="1376" actId="478"/>
          <ac:cxnSpMkLst>
            <pc:docMk/>
            <pc:sldMk cId="4157873974" sldId="482"/>
            <ac:cxnSpMk id="70" creationId="{4F9D71FC-80C7-4016-9273-A250D270C39D}"/>
          </ac:cxnSpMkLst>
        </pc:cxnChg>
        <pc:cxnChg chg="del">
          <ac:chgData name="Kulinich Bohdan" userId="48e65c9f34e137d0" providerId="LiveId" clId="{93A83823-EA39-40AE-BDB6-5A61C0124ACD}" dt="2021-07-29T18:53:24.473" v="1385" actId="478"/>
          <ac:cxnSpMkLst>
            <pc:docMk/>
            <pc:sldMk cId="4157873974" sldId="482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29T18:53:15.745" v="1381" actId="478"/>
          <ac:cxnSpMkLst>
            <pc:docMk/>
            <pc:sldMk cId="4157873974" sldId="482"/>
            <ac:cxnSpMk id="73" creationId="{0ED931DA-014D-4C32-8CA2-308566EB4E67}"/>
          </ac:cxnSpMkLst>
        </pc:cxnChg>
      </pc:sldChg>
      <pc:sldChg chg="addSp delSp modSp add del mod modTransition delAnim modAnim">
        <pc:chgData name="Kulinich Bohdan" userId="48e65c9f34e137d0" providerId="LiveId" clId="{93A83823-EA39-40AE-BDB6-5A61C0124ACD}" dt="2021-08-02T20:39:59.485" v="6454" actId="47"/>
        <pc:sldMkLst>
          <pc:docMk/>
          <pc:sldMk cId="48748841" sldId="483"/>
        </pc:sldMkLst>
        <pc:spChg chg="mod">
          <ac:chgData name="Kulinich Bohdan" userId="48e65c9f34e137d0" providerId="LiveId" clId="{93A83823-EA39-40AE-BDB6-5A61C0124ACD}" dt="2021-07-30T07:37:14.048" v="2770" actId="20577"/>
          <ac:spMkLst>
            <pc:docMk/>
            <pc:sldMk cId="48748841" sldId="483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30T07:43:07.958" v="2780" actId="478"/>
          <ac:spMkLst>
            <pc:docMk/>
            <pc:sldMk cId="48748841" sldId="483"/>
            <ac:spMk id="36" creationId="{FF572490-276B-412D-8006-C58C3E53220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38" creationId="{504D919B-6530-4C60-867D-84903B250CD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0" creationId="{7CB07B91-DAAD-4FE8-8708-C52273BEC50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45" creationId="{53133551-BD4B-43A2-9F7C-97034E978598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7" creationId="{A7C0B6C4-AF74-404E-80BE-CA098A795F9F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8" creationId="{DDF3E472-BD31-42F3-BC69-61A6B977128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1" creationId="{67C0849C-A4F3-4D7C-844A-BC54E159498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52" creationId="{5D253B82-3CDB-4D41-B23E-F021EDE72322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3" creationId="{B2DA1160-9337-4EF0-B51A-5558249B6B1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4" creationId="{21B753E8-BFA3-4110-A919-3718F7E10F45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5" creationId="{A740FA5E-F58F-4DDE-B89F-E24BCB7B05A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6" creationId="{601A770F-5B43-4A01-8DA4-C550737F4189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7" creationId="{202BDA0F-8404-431D-894D-0B668FE14874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59" creationId="{95DE01FD-5045-4C67-811A-06799E3D5A9A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0" creationId="{44481EE3-B1F9-4C6A-9E0D-DA358CC0475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1" creationId="{C40F95E3-CF50-4A2B-AAE0-F2D6326FE1F7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2" creationId="{EBADF50E-7EA4-4CC0-BA30-A2243D40ECC0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3" creationId="{E806D53C-26F0-4E87-AAA5-40527A07E99E}"/>
          </ac:spMkLst>
        </pc:spChg>
        <pc:spChg chg="del">
          <ac:chgData name="Kulinich Bohdan" userId="48e65c9f34e137d0" providerId="LiveId" clId="{93A83823-EA39-40AE-BDB6-5A61C0124ACD}" dt="2021-07-30T07:37:01.577" v="2754" actId="478"/>
          <ac:spMkLst>
            <pc:docMk/>
            <pc:sldMk cId="48748841" sldId="483"/>
            <ac:spMk id="65" creationId="{47EE0EC3-9F03-499E-83B1-CF46C95AF85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6" creationId="{5A8ECD34-41B7-4912-8E5E-DA2BF4425067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67" creationId="{2FC0060B-C73A-4DD6-8A41-EA2DB03514D1}"/>
          </ac:spMkLst>
        </pc:spChg>
        <pc:spChg chg="add del mod ord">
          <ac:chgData name="Kulinich Bohdan" userId="48e65c9f34e137d0" providerId="LiveId" clId="{93A83823-EA39-40AE-BDB6-5A61C0124ACD}" dt="2021-07-30T07:43:17.005" v="2785" actId="478"/>
          <ac:spMkLst>
            <pc:docMk/>
            <pc:sldMk cId="48748841" sldId="483"/>
            <ac:spMk id="68" creationId="{F6ED5612-9732-4813-B299-3E22A1F9CDC4}"/>
          </ac:spMkLst>
        </pc:spChg>
        <pc:spChg chg="add del mod ord">
          <ac:chgData name="Kulinich Bohdan" userId="48e65c9f34e137d0" providerId="LiveId" clId="{93A83823-EA39-40AE-BDB6-5A61C0124ACD}" dt="2021-07-30T07:43:20.612" v="2788" actId="478"/>
          <ac:spMkLst>
            <pc:docMk/>
            <pc:sldMk cId="48748841" sldId="483"/>
            <ac:spMk id="70" creationId="{BEB10EEC-6BE8-4EC0-8401-ACEFB00562A6}"/>
          </ac:spMkLst>
        </pc:spChg>
        <pc:spChg chg="add del mod ord">
          <ac:chgData name="Kulinich Bohdan" userId="48e65c9f34e137d0" providerId="LiveId" clId="{93A83823-EA39-40AE-BDB6-5A61C0124ACD}" dt="2021-07-30T07:43:14.835" v="2783" actId="478"/>
          <ac:spMkLst>
            <pc:docMk/>
            <pc:sldMk cId="48748841" sldId="483"/>
            <ac:spMk id="71" creationId="{6982C956-FF71-43F1-9064-B65F3DD044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2" creationId="{6E2779CD-B8DB-4B26-B0B0-C77BDE747BD0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3" creationId="{7875CDC3-AC43-4EC2-AD4B-6C0A680C34C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4" creationId="{D7B4A546-FB65-47AB-84C4-07C71879B2E2}"/>
          </ac:spMkLst>
        </pc:spChg>
        <pc:spChg chg="add del mod ord">
          <ac:chgData name="Kulinich Bohdan" userId="48e65c9f34e137d0" providerId="LiveId" clId="{93A83823-EA39-40AE-BDB6-5A61C0124ACD}" dt="2021-07-30T07:43:19.006" v="2787" actId="478"/>
          <ac:spMkLst>
            <pc:docMk/>
            <pc:sldMk cId="48748841" sldId="483"/>
            <ac:spMk id="75" creationId="{62B7F172-8D17-4D0A-8A0B-91488DEFDDDB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6" creationId="{3BCCB3D8-0E40-47EC-A4B4-ABC1A826792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7" creationId="{BBFBC312-9EC4-4048-8313-0BC191DE9A2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8" creationId="{B2159650-DD4E-4548-93FD-74C1531C0EF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79" creationId="{D08D871F-43E3-4AFB-B64C-1BB067777524}"/>
          </ac:spMkLst>
        </pc:spChg>
        <pc:spChg chg="add del mod ord">
          <ac:chgData name="Kulinich Bohdan" userId="48e65c9f34e137d0" providerId="LiveId" clId="{93A83823-EA39-40AE-BDB6-5A61C0124ACD}" dt="2021-07-30T07:43:15.881" v="2784" actId="478"/>
          <ac:spMkLst>
            <pc:docMk/>
            <pc:sldMk cId="48748841" sldId="483"/>
            <ac:spMk id="99" creationId="{DD4AEF74-BF8C-4C3F-850F-065ABDE70064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19" creationId="{81D6175D-972B-463B-A440-687438C0F10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0" creationId="{0CB7F02C-0CBB-450E-9878-57DD33B3E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1" creationId="{AF082DF5-0E59-43A5-B6C4-D14AEFCA475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2" creationId="{25B09565-0C2E-4BC9-AB8E-7130C6D858E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3" creationId="{647D7E16-6C3A-4FBC-8BAE-3EA431B5BE1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4" creationId="{8258E311-D102-43C8-9C4D-50E9B939732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5" creationId="{317DA9A1-E934-482B-8CEC-A22A32E98AD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6" creationId="{857C65FA-B02A-4EF7-AAAB-813AFF033A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7" creationId="{73028710-3DB5-475C-BF16-12FB376CB2E8}"/>
          </ac:spMkLst>
        </pc:spChg>
        <pc:spChg chg="add del mod ord">
          <ac:chgData name="Kulinich Bohdan" userId="48e65c9f34e137d0" providerId="LiveId" clId="{93A83823-EA39-40AE-BDB6-5A61C0124ACD}" dt="2021-07-30T07:43:17.926" v="2786" actId="478"/>
          <ac:spMkLst>
            <pc:docMk/>
            <pc:sldMk cId="48748841" sldId="483"/>
            <ac:spMk id="128" creationId="{0D886DB9-D9C5-4034-9AB1-54AC176EE76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29" creationId="{BCA5FE76-B8D1-4990-908B-7D57A80A003C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0" creationId="{7188131A-DD15-4F64-8878-425E02A94FD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1" creationId="{9048CAF3-92E6-40C3-B038-5BA34332F7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2" creationId="{49CD27BE-8262-4F8F-ABDB-4ABD5FEA8C7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3" creationId="{061A8966-A307-4F06-A054-CC640E83B27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4" creationId="{A777CCAF-6335-4E10-AB64-F9CC1138587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5" creationId="{BB0451A3-946E-474A-A2D5-3D77CA92DE9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6" creationId="{B1AED4A9-A7B5-4EBA-87A8-C71C1190BBE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7" creationId="{70D35B71-E5EA-45EB-88D7-04C99AE503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8" creationId="{46D6262A-54DC-4BB6-BE4B-F53EB4D091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39" creationId="{4F97287D-0DCE-41C2-A341-A1F6B1DBB6D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0" creationId="{369F947C-9510-4FA5-B235-18E68A7C475E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1" creationId="{1EDF22D1-370D-4AFC-9573-2671C5E9532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2" creationId="{5F0DF4BF-173F-4311-A879-C8945A833CA1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3" creationId="{992ACEB7-81C1-496F-A784-8CCA168BDE3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4" creationId="{EDF9AC87-A3BB-4EEA-8C7B-4E08E4DC5012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5" creationId="{249545E2-C948-42D8-824F-184BFF0DB5E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6" creationId="{2E3C2255-C554-48E1-BAD9-9D5A29B16D49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7" creationId="{A194A0FB-52C2-4102-BD8E-5B6903D805A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8" creationId="{56B6E5C6-3EFF-41F0-8C7E-346C5EBE5F0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49" creationId="{39114DC0-7643-4826-B305-3A77210964B5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0" creationId="{DEDF02C6-4611-430F-A73F-A66CE5B7F898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1" creationId="{18A37046-52A5-475F-A693-6E807ABFD89A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2" creationId="{0E80DD8A-BCD7-44CB-9622-D8A88D5EF93F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3" creationId="{0C17758A-4387-4F5E-AA8E-A2E2003B8743}"/>
          </ac:spMkLst>
        </pc:spChg>
        <pc:spChg chg="add mod ord">
          <ac:chgData name="Kulinich Bohdan" userId="48e65c9f34e137d0" providerId="LiveId" clId="{93A83823-EA39-40AE-BDB6-5A61C0124ACD}" dt="2021-07-30T07:43:28.726" v="2790" actId="1076"/>
          <ac:spMkLst>
            <pc:docMk/>
            <pc:sldMk cId="48748841" sldId="483"/>
            <ac:spMk id="154" creationId="{89F6B8AD-BB43-45E8-9995-F58CC3CA89F6}"/>
          </ac:spMkLst>
        </pc:sp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13" creationId="{99BCE58E-E3D0-4D05-9348-43FEDE90424A}"/>
          </ac:picMkLst>
        </pc:picChg>
        <pc:picChg chg="add del mod ord">
          <ac:chgData name="Kulinich Bohdan" userId="48e65c9f34e137d0" providerId="LiveId" clId="{93A83823-EA39-40AE-BDB6-5A61C0124ACD}" dt="2021-07-30T07:43:09.436" v="2781" actId="478"/>
          <ac:picMkLst>
            <pc:docMk/>
            <pc:sldMk cId="48748841" sldId="483"/>
            <ac:picMk id="34" creationId="{573E15DE-BBA8-459B-A6C0-12B70ABC026E}"/>
          </ac:picMkLst>
        </pc:picChg>
        <pc:picChg chg="add mod ord">
          <ac:chgData name="Kulinich Bohdan" userId="48e65c9f34e137d0" providerId="LiveId" clId="{93A83823-EA39-40AE-BDB6-5A61C0124ACD}" dt="2021-07-30T07:43:28.726" v="2790" actId="1076"/>
          <ac:picMkLst>
            <pc:docMk/>
            <pc:sldMk cId="48748841" sldId="483"/>
            <ac:picMk id="39" creationId="{1ECBC2A9-7AB4-447B-9146-3587DDDDB307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0" creationId="{3C013578-FECB-4C6A-B408-FED8B48AA6B9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58" creationId="{94355292-C18D-4CA3-BB69-EAF756C08D96}"/>
          </ac:picMkLst>
        </pc:picChg>
        <pc:picChg chg="del">
          <ac:chgData name="Kulinich Bohdan" userId="48e65c9f34e137d0" providerId="LiveId" clId="{93A83823-EA39-40AE-BDB6-5A61C0124ACD}" dt="2021-07-30T07:37:01.577" v="2754" actId="478"/>
          <ac:picMkLst>
            <pc:docMk/>
            <pc:sldMk cId="48748841" sldId="483"/>
            <ac:picMk id="64" creationId="{845DF3D7-5A06-409E-8654-DE4DB78F09C3}"/>
          </ac:picMkLst>
        </pc:pic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2" creationId="{EDA01D50-C938-4AEF-AC52-4F2D836D4FC3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43" creationId="{51D5384D-08F3-45D4-A9AD-F8E23CC730B0}"/>
          </ac:cxnSpMkLst>
        </pc:cxnChg>
        <pc:cxnChg chg="del">
          <ac:chgData name="Kulinich Bohdan" userId="48e65c9f34e137d0" providerId="LiveId" clId="{93A83823-EA39-40AE-BDB6-5A61C0124ACD}" dt="2021-07-30T07:37:01.577" v="2754" actId="478"/>
          <ac:cxnSpMkLst>
            <pc:docMk/>
            <pc:sldMk cId="48748841" sldId="483"/>
            <ac:cxnSpMk id="69" creationId="{57A58719-91F5-4854-AE87-25582EE814A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0" creationId="{6A1D4A26-83F0-4C05-B9CE-783B9EA482F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1" creationId="{9BA27251-8D25-4F55-AA8A-63EE6EF9E6B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2" creationId="{29247143-1822-45E8-A97A-07D5876FAF8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3" creationId="{CA56C5EA-B0D1-4AD5-9240-509692B277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4" creationId="{D36A08E6-9C82-417B-9F56-92282B72733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5" creationId="{D7BCA7B7-7AA4-4D66-B954-038524A096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6" creationId="{C7B9E630-904A-4718-8492-E2B63C8D420D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7" creationId="{DFAF5CCB-2BCC-4CC9-9B58-5FBCAF4072B5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8" creationId="{C9EEBFC5-797A-4E4B-A9F8-5EA0531140F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89" creationId="{AD11F691-F189-4F7A-A0D5-498D35FF2E6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0" creationId="{9E911BF2-CDAF-429E-A6EE-77E64BE72F0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1" creationId="{7AE5BC22-235B-4296-87FD-4DBE2F66B24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2" creationId="{702E5F0E-5B1C-4285-ACFE-91FE97D843B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3" creationId="{836B509A-E222-46BA-A6A2-9D53E72806C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4" creationId="{557994E3-079D-428C-8B54-1E30E3692EE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5" creationId="{CAB1CD49-ECDF-4DE0-ADC1-373E0225660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6" creationId="{CEF1D1F7-001B-42A9-84AC-921DB9EA8A8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7" creationId="{2D2F5ECC-D496-44C4-93DE-56FDFDFD8F3F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98" creationId="{A87618BC-6436-40C8-8D0C-B2A6E705191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0" creationId="{18C9B907-05F9-47A6-9548-6D8ECCA3B69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1" creationId="{E4429677-C1DB-4720-9ECE-75F52D6797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2" creationId="{80BEA734-FA03-49F9-94EE-62AA3769C276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3" creationId="{B4E5A0AF-979E-454B-A770-510C2567CC1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4" creationId="{5B8F3C1E-6406-450A-BB74-E560D274284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5" creationId="{D49CE8E2-E746-47FA-BC77-120824A555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6" creationId="{2F67D7FA-1803-4B60-8688-4A6D57F75342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7" creationId="{9AC88804-4991-496B-8F3A-6411F3535FE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8" creationId="{13671F60-5E2E-49EA-96FE-4241CAC78694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09" creationId="{DDB51A50-92F4-4054-B86B-B61247507DBC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0" creationId="{47BA6124-F26E-4D01-B261-D5F69FDC22EA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1" creationId="{22ADB779-764F-40F0-BC39-3FF8D45E553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2" creationId="{82FB6A9A-00C6-4ABA-9942-9906BF375407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3" creationId="{904D4FFD-FC50-4DDC-9199-BDF6DE37EC30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4" creationId="{20F673A2-C405-4F6A-A736-2E7CBF1717F9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5" creationId="{E67F55E1-1DC8-4A40-B40D-3B098968A08B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6" creationId="{034BF50A-609D-4418-81BE-6345BC253681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7" creationId="{C61B7342-03BC-471A-9BB8-89A21F12FD2E}"/>
          </ac:cxnSpMkLst>
        </pc:cxnChg>
        <pc:cxnChg chg="add mod ord">
          <ac:chgData name="Kulinich Bohdan" userId="48e65c9f34e137d0" providerId="LiveId" clId="{93A83823-EA39-40AE-BDB6-5A61C0124ACD}" dt="2021-07-30T07:43:28.726" v="2790" actId="1076"/>
          <ac:cxnSpMkLst>
            <pc:docMk/>
            <pc:sldMk cId="48748841" sldId="483"/>
            <ac:cxnSpMk id="118" creationId="{D35CF390-EA92-4C80-9AA8-238E43D24E4C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4T20:25:11.456" v="9478" actId="207"/>
        <pc:sldMkLst>
          <pc:docMk/>
          <pc:sldMk cId="3525877891" sldId="484"/>
        </pc:sldMkLst>
        <pc:spChg chg="mod">
          <ac:chgData name="Kulinich Bohdan" userId="48e65c9f34e137d0" providerId="LiveId" clId="{93A83823-EA39-40AE-BDB6-5A61C0124ACD}" dt="2021-07-30T07:36:28.318" v="2718" actId="20577"/>
          <ac:spMkLst>
            <pc:docMk/>
            <pc:sldMk cId="3525877891" sldId="484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29T23:11:22.437" v="2631" actId="478"/>
          <ac:spMkLst>
            <pc:docMk/>
            <pc:sldMk cId="3525877891" sldId="484"/>
            <ac:spMk id="11" creationId="{E96B8E3F-E514-4798-97C8-935B45A099E5}"/>
          </ac:spMkLst>
        </pc:spChg>
        <pc:spChg chg="add del mod ord modVis">
          <ac:chgData name="Kulinich Bohdan" userId="48e65c9f34e137d0" providerId="LiveId" clId="{93A83823-EA39-40AE-BDB6-5A61C0124ACD}" dt="2021-07-29T23:11:20.010" v="2629" actId="478"/>
          <ac:spMkLst>
            <pc:docMk/>
            <pc:sldMk cId="3525877891" sldId="484"/>
            <ac:spMk id="12" creationId="{F9FED96B-FD4A-4151-B77E-5C1AD017E730}"/>
          </ac:spMkLst>
        </pc:spChg>
        <pc:spChg chg="add del mod ord">
          <ac:chgData name="Kulinich Bohdan" userId="48e65c9f34e137d0" providerId="LiveId" clId="{93A83823-EA39-40AE-BDB6-5A61C0124ACD}" dt="2021-07-29T21:34:11.771" v="2022" actId="478"/>
          <ac:spMkLst>
            <pc:docMk/>
            <pc:sldMk cId="3525877891" sldId="484"/>
            <ac:spMk id="23" creationId="{C2B8E550-2949-4F95-8976-AAAF38A34AFF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27" creationId="{C443877B-83EF-40CE-8851-F2435FAC96BA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8" creationId="{DAE71EC9-FE63-4DE3-9C8D-5800DC4694F7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29" creationId="{41F87F83-4073-4227-9ADA-2773CC2C36AE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0" creationId="{6AAF95DC-6931-4EA3-A7B5-19F6F41D5DF1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1" creationId="{6D3D964A-F625-45D1-B728-511B09623E20}"/>
          </ac:spMkLst>
        </pc:spChg>
        <pc:spChg chg="add del mod ord">
          <ac:chgData name="Kulinich Bohdan" userId="48e65c9f34e137d0" providerId="LiveId" clId="{93A83823-EA39-40AE-BDB6-5A61C0124ACD}" dt="2021-07-29T21:32:32.257" v="1973" actId="478"/>
          <ac:spMkLst>
            <pc:docMk/>
            <pc:sldMk cId="3525877891" sldId="484"/>
            <ac:spMk id="32" creationId="{1FB2B053-AE6D-4715-973D-8E9E51864003}"/>
          </ac:spMkLst>
        </pc:spChg>
        <pc:spChg chg="add del mod ord">
          <ac:chgData name="Kulinich Bohdan" userId="48e65c9f34e137d0" providerId="LiveId" clId="{93A83823-EA39-40AE-BDB6-5A61C0124ACD}" dt="2021-07-29T21:32:37.686" v="1976" actId="478"/>
          <ac:spMkLst>
            <pc:docMk/>
            <pc:sldMk cId="3525877891" sldId="484"/>
            <ac:spMk id="34" creationId="{985D8E33-959D-45F7-8FDB-5A5F907AC385}"/>
          </ac:spMkLst>
        </pc:spChg>
        <pc:spChg chg="mod modVis">
          <ac:chgData name="Kulinich Bohdan" userId="48e65c9f34e137d0" providerId="LiveId" clId="{93A83823-EA39-40AE-BDB6-5A61C0124ACD}" dt="2021-07-29T21:49:01.502" v="2043" actId="1076"/>
          <ac:spMkLst>
            <pc:docMk/>
            <pc:sldMk cId="3525877891" sldId="484"/>
            <ac:spMk id="35" creationId="{91535DA0-CD4B-461D-A60F-D76E8E84847A}"/>
          </ac:spMkLst>
        </pc:spChg>
        <pc:spChg chg="add del mod ord">
          <ac:chgData name="Kulinich Bohdan" userId="48e65c9f34e137d0" providerId="LiveId" clId="{93A83823-EA39-40AE-BDB6-5A61C0124ACD}" dt="2021-07-29T21:32:38.817" v="1977" actId="478"/>
          <ac:spMkLst>
            <pc:docMk/>
            <pc:sldMk cId="3525877891" sldId="484"/>
            <ac:spMk id="36" creationId="{A86F5330-7CF2-4F34-AB4D-17B46FD4CC22}"/>
          </ac:spMkLst>
        </pc:spChg>
        <pc:spChg chg="mod modVis">
          <ac:chgData name="Kulinich Bohdan" userId="48e65c9f34e137d0" providerId="LiveId" clId="{93A83823-EA39-40AE-BDB6-5A61C0124ACD}" dt="2021-07-29T21:49:04.448" v="2044" actId="1076"/>
          <ac:spMkLst>
            <pc:docMk/>
            <pc:sldMk cId="3525877891" sldId="484"/>
            <ac:spMk id="37" creationId="{EF51920F-AF05-4B82-AD9B-75D37B817E0B}"/>
          </ac:spMkLst>
        </pc:spChg>
        <pc:spChg chg="del mod modVis">
          <ac:chgData name="Kulinich Bohdan" userId="48e65c9f34e137d0" providerId="LiveId" clId="{93A83823-EA39-40AE-BDB6-5A61C0124ACD}" dt="2021-07-29T21:49:06.502" v="2045" actId="478"/>
          <ac:spMkLst>
            <pc:docMk/>
            <pc:sldMk cId="3525877891" sldId="484"/>
            <ac:spMk id="38" creationId="{504D919B-6530-4C60-867D-84903B250CD4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39" creationId="{1D824D60-4322-4541-B818-08450887800F}"/>
          </ac:spMkLst>
        </pc:spChg>
        <pc:spChg chg="del mod modVis">
          <ac:chgData name="Kulinich Bohdan" userId="48e65c9f34e137d0" providerId="LiveId" clId="{93A83823-EA39-40AE-BDB6-5A61C0124ACD}" dt="2021-07-29T21:49:08.352" v="2046" actId="478"/>
          <ac:spMkLst>
            <pc:docMk/>
            <pc:sldMk cId="3525877891" sldId="484"/>
            <ac:spMk id="40" creationId="{7CB07B91-DAAD-4FE8-8708-C52273BEC508}"/>
          </ac:spMkLst>
        </pc:spChg>
        <pc:spChg chg="del mod ord">
          <ac:chgData name="Kulinich Bohdan" userId="48e65c9f34e137d0" providerId="LiveId" clId="{93A83823-EA39-40AE-BDB6-5A61C0124ACD}" dt="2021-07-29T23:09:55.629" v="2622" actId="478"/>
          <ac:spMkLst>
            <pc:docMk/>
            <pc:sldMk cId="3525877891" sldId="484"/>
            <ac:spMk id="41" creationId="{B0F68572-9930-4A15-804D-8683B599F1C6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2" creationId="{8E36CA47-0F24-453C-9431-CA5D31E2EBEB}"/>
          </ac:spMkLst>
        </pc:spChg>
        <pc:spChg chg="add del mod ord">
          <ac:chgData name="Kulinich Bohdan" userId="48e65c9f34e137d0" providerId="LiveId" clId="{93A83823-EA39-40AE-BDB6-5A61C0124ACD}" dt="2021-07-29T21:32:41.468" v="1978" actId="478"/>
          <ac:spMkLst>
            <pc:docMk/>
            <pc:sldMk cId="3525877891" sldId="484"/>
            <ac:spMk id="43" creationId="{0B535FE0-7B5C-4886-BEE4-14C1B63201BD}"/>
          </ac:spMkLst>
        </pc:spChg>
        <pc:spChg chg="add del mod modVis">
          <ac:chgData name="Kulinich Bohdan" userId="48e65c9f34e137d0" providerId="LiveId" clId="{93A83823-EA39-40AE-BDB6-5A61C0124ACD}" dt="2021-07-29T21:49:24.931" v="2049" actId="1076"/>
          <ac:spMkLst>
            <pc:docMk/>
            <pc:sldMk cId="3525877891" sldId="484"/>
            <ac:spMk id="44" creationId="{D5BFA76E-FCB2-45D7-82C1-7D5652793FFB}"/>
          </ac:spMkLst>
        </pc:spChg>
        <pc:spChg chg="add del mod ord">
          <ac:chgData name="Kulinich Bohdan" userId="48e65c9f34e137d0" providerId="LiveId" clId="{93A83823-EA39-40AE-BDB6-5A61C0124ACD}" dt="2021-07-29T21:32:34.844" v="1975" actId="478"/>
          <ac:spMkLst>
            <pc:docMk/>
            <pc:sldMk cId="3525877891" sldId="484"/>
            <ac:spMk id="45" creationId="{B158BB5E-924B-45C9-8B0B-0B9333C05315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7" creationId="{A7C0B6C4-AF74-404E-80BE-CA098A795F9F}"/>
          </ac:spMkLst>
        </pc:spChg>
        <pc:spChg chg="del mod">
          <ac:chgData name="Kulinich Bohdan" userId="48e65c9f34e137d0" providerId="LiveId" clId="{93A83823-EA39-40AE-BDB6-5A61C0124ACD}" dt="2021-07-29T21:30:53.828" v="1958" actId="478"/>
          <ac:spMkLst>
            <pc:docMk/>
            <pc:sldMk cId="3525877891" sldId="484"/>
            <ac:spMk id="48" creationId="{DDF3E472-BD31-42F3-BC69-61A6B977128E}"/>
          </ac:spMkLst>
        </pc:spChg>
        <pc:spChg chg="del mod ord">
          <ac:chgData name="Kulinich Bohdan" userId="48e65c9f34e137d0" providerId="LiveId" clId="{93A83823-EA39-40AE-BDB6-5A61C0124ACD}" dt="2021-07-29T23:11:26.148" v="2634" actId="478"/>
          <ac:spMkLst>
            <pc:docMk/>
            <pc:sldMk cId="3525877891" sldId="484"/>
            <ac:spMk id="49" creationId="{00C3AAF3-9ACC-41B0-B53E-88F9D4489AA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1" creationId="{FCBC44F7-BC3C-4618-A31E-C25C87F6543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2" creationId="{A3972D20-FD90-44BD-ACA8-FAC7AE13CE10}"/>
          </ac:spMkLst>
        </pc:spChg>
        <pc:spChg chg="del mod ord">
          <ac:chgData name="Kulinich Bohdan" userId="48e65c9f34e137d0" providerId="LiveId" clId="{93A83823-EA39-40AE-BDB6-5A61C0124ACD}" dt="2021-07-29T23:11:23.642" v="2632" actId="478"/>
          <ac:spMkLst>
            <pc:docMk/>
            <pc:sldMk cId="3525877891" sldId="484"/>
            <ac:spMk id="53" creationId="{B2DA1160-9337-4EF0-B51A-5558249B6B1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4" creationId="{A7E992C3-12E1-4C5A-8CA7-BE4C277E2DDB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55" creationId="{4C5A8203-0B4D-4EF5-8E00-BE6A6E4B2F3C}"/>
          </ac:spMkLst>
        </pc:spChg>
        <pc:spChg chg="add del mod ord">
          <ac:chgData name="Kulinich Bohdan" userId="48e65c9f34e137d0" providerId="LiveId" clId="{93A83823-EA39-40AE-BDB6-5A61C0124ACD}" dt="2021-07-29T23:11:21.583" v="2630" actId="478"/>
          <ac:spMkLst>
            <pc:docMk/>
            <pc:sldMk cId="3525877891" sldId="484"/>
            <ac:spMk id="68" creationId="{9E77583A-0D38-49B6-BCEA-42470A1153FD}"/>
          </ac:spMkLst>
        </pc:spChg>
        <pc:spChg chg="add del mod ord">
          <ac:chgData name="Kulinich Bohdan" userId="48e65c9f34e137d0" providerId="LiveId" clId="{93A83823-EA39-40AE-BDB6-5A61C0124ACD}" dt="2021-07-29T21:32:31.004" v="1972" actId="478"/>
          <ac:spMkLst>
            <pc:docMk/>
            <pc:sldMk cId="3525877891" sldId="484"/>
            <ac:spMk id="76" creationId="{7730C588-83E9-415A-812D-7A999D901997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6" creationId="{08896A22-E898-4BA0-A93A-BACA427BABB4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7" creationId="{89698A3F-D074-484D-9601-3BC94C53D86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8" creationId="{3D7A8DF3-D965-4BF7-9A22-340FE8E52EF6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99" creationId="{0E179396-616C-4385-8506-ECF6DEA505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0" creationId="{3E893682-6B62-491C-98A0-8D2394842711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1" creationId="{09753366-364C-4487-9029-F52F2A2A4179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2" creationId="{7B411B05-01C4-4F8F-ADD9-F1A697D1A2FE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3" creationId="{31BB3A16-DDB5-4EB9-8EFC-AE77571FEDFA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4" creationId="{7CF3C7B6-E00E-483B-9A1C-F6D83BFC8F10}"/>
          </ac:spMkLst>
        </pc:spChg>
        <pc:spChg chg="add del mod ord">
          <ac:chgData name="Kulinich Bohdan" userId="48e65c9f34e137d0" providerId="LiveId" clId="{93A83823-EA39-40AE-BDB6-5A61C0124ACD}" dt="2021-07-29T21:32:33.650" v="1974" actId="478"/>
          <ac:spMkLst>
            <pc:docMk/>
            <pc:sldMk cId="3525877891" sldId="484"/>
            <ac:spMk id="105" creationId="{82487C59-C40A-4B58-9422-29541B273713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6" creationId="{EDC8FC9A-3297-4314-8A30-D2784D23D3D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7" creationId="{83C05658-8420-492F-B38F-42EBDDCE233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8" creationId="{C5471DAA-11DC-4133-BABA-180849D7BB6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09" creationId="{A0C58D43-EE67-4308-A587-450213485A35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0" creationId="{E3340EEC-74FB-4305-8EA0-F73FD893FDB2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1" creationId="{360FCE1D-7477-4B82-BB89-F84326AE5280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2" creationId="{E6AADAC0-D598-4000-8288-DAC8F88ECCE8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3" creationId="{1998A1D7-9558-40D6-A448-B2387E6E21CF}"/>
          </ac:spMkLst>
        </pc:spChg>
        <pc:spChg chg="add mod ord">
          <ac:chgData name="Kulinich Bohdan" userId="48e65c9f34e137d0" providerId="LiveId" clId="{93A83823-EA39-40AE-BDB6-5A61C0124ACD}" dt="2021-07-29T21:33:54.474" v="2003" actId="164"/>
          <ac:spMkLst>
            <pc:docMk/>
            <pc:sldMk cId="3525877891" sldId="484"/>
            <ac:spMk id="114" creationId="{B7830B9A-8DC0-43AE-96E1-8F82B4F6B11C}"/>
          </ac:spMkLst>
        </pc:spChg>
        <pc:spChg chg="add del mod ord">
          <ac:chgData name="Kulinich Bohdan" userId="48e65c9f34e137d0" providerId="LiveId" clId="{93A83823-EA39-40AE-BDB6-5A61C0124ACD}" dt="2021-07-29T21:33:26.350" v="1994" actId="478"/>
          <ac:spMkLst>
            <pc:docMk/>
            <pc:sldMk cId="3525877891" sldId="484"/>
            <ac:spMk id="115" creationId="{6E9DB34B-2729-4ABD-B317-AFB1AFA28473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6" creationId="{5A104081-43C1-42D3-A7E2-C343BF73B259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7" creationId="{EB42AF6A-C23E-425C-8AE4-F3FBF738887F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8" creationId="{4602F822-7C35-4B6A-AB93-E202090BB035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19" creationId="{035089B8-8010-4B76-ABD4-80BB1718C4C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0" creationId="{40BD5CFD-6853-44D3-8252-8036A0708F16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1" creationId="{4A9E5080-30EA-429D-A860-6E84BCCC9DA8}"/>
          </ac:spMkLst>
        </pc:spChg>
        <pc:spChg chg="add del mod ord">
          <ac:chgData name="Kulinich Bohdan" userId="48e65c9f34e137d0" providerId="LiveId" clId="{93A83823-EA39-40AE-BDB6-5A61C0124ACD}" dt="2021-07-29T21:33:14.817" v="1987" actId="478"/>
          <ac:spMkLst>
            <pc:docMk/>
            <pc:sldMk cId="3525877891" sldId="484"/>
            <ac:spMk id="122" creationId="{298101F0-8C30-45B6-A945-D35F16110726}"/>
          </ac:spMkLst>
        </pc:spChg>
        <pc:spChg chg="add del mod ord">
          <ac:chgData name="Kulinich Bohdan" userId="48e65c9f34e137d0" providerId="LiveId" clId="{93A83823-EA39-40AE-BDB6-5A61C0124ACD}" dt="2021-07-29T21:33:19.884" v="1990" actId="478"/>
          <ac:spMkLst>
            <pc:docMk/>
            <pc:sldMk cId="3525877891" sldId="484"/>
            <ac:spMk id="123" creationId="{084187C4-F9B8-4BC0-BAAC-2EE9C85748D3}"/>
          </ac:spMkLst>
        </pc:spChg>
        <pc:spChg chg="add del mod ord">
          <ac:chgData name="Kulinich Bohdan" userId="48e65c9f34e137d0" providerId="LiveId" clId="{93A83823-EA39-40AE-BDB6-5A61C0124ACD}" dt="2021-07-29T21:33:18.731" v="1989" actId="478"/>
          <ac:spMkLst>
            <pc:docMk/>
            <pc:sldMk cId="3525877891" sldId="484"/>
            <ac:spMk id="124" creationId="{C6A31FCA-2E6E-4C65-998B-8E35D9C688B7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5" creationId="{60882547-0265-4837-8AFA-895410A371F4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6" creationId="{6C96A9C0-185D-48F2-8D27-F5D4F24FB50C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7" creationId="{6F62134B-6E64-4EA6-9FBD-0CA5D9865C7B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8" creationId="{ABAB95D1-8211-4A52-830B-9553D15ECAA8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29" creationId="{81D68449-E359-4912-9C24-33A13CB51AB2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0" creationId="{E8188D45-5D0A-4691-A6EB-BE64D51D3C66}"/>
          </ac:spMkLst>
        </pc:spChg>
        <pc:spChg chg="add del mod ord">
          <ac:chgData name="Kulinich Bohdan" userId="48e65c9f34e137d0" providerId="LiveId" clId="{93A83823-EA39-40AE-BDB6-5A61C0124ACD}" dt="2021-07-29T21:33:17.182" v="1988" actId="478"/>
          <ac:spMkLst>
            <pc:docMk/>
            <pc:sldMk cId="3525877891" sldId="484"/>
            <ac:spMk id="131" creationId="{9402C15E-2411-420C-8DA8-09EFEC735DBB}"/>
          </ac:spMkLst>
        </pc:spChg>
        <pc:spChg chg="add mod modVis">
          <ac:chgData name="Kulinich Bohdan" userId="48e65c9f34e137d0" providerId="LiveId" clId="{93A83823-EA39-40AE-BDB6-5A61C0124ACD}" dt="2021-08-04T20:25:11.456" v="9478" actId="207"/>
          <ac:spMkLst>
            <pc:docMk/>
            <pc:sldMk cId="3525877891" sldId="484"/>
            <ac:spMk id="133" creationId="{06191F12-32A2-45AC-973E-2F383D063A6F}"/>
          </ac:spMkLst>
        </pc:spChg>
        <pc:spChg chg="add mod modVis">
          <ac:chgData name="Kulinich Bohdan" userId="48e65c9f34e137d0" providerId="LiveId" clId="{93A83823-EA39-40AE-BDB6-5A61C0124ACD}" dt="2021-07-30T16:45:32.379" v="3507"/>
          <ac:spMkLst>
            <pc:docMk/>
            <pc:sldMk cId="3525877891" sldId="484"/>
            <ac:spMk id="134" creationId="{72A9F767-8110-4179-BEB4-64699DC30BED}"/>
          </ac:spMkLst>
        </pc:spChg>
        <pc:spChg chg="add mod modVis">
          <ac:chgData name="Kulinich Bohdan" userId="48e65c9f34e137d0" providerId="LiveId" clId="{93A83823-EA39-40AE-BDB6-5A61C0124ACD}" dt="2021-07-30T16:44:35.048" v="3504" actId="207"/>
          <ac:spMkLst>
            <pc:docMk/>
            <pc:sldMk cId="3525877891" sldId="484"/>
            <ac:spMk id="135" creationId="{478AA14B-B945-4CAF-BE1C-B86FA53B52F0}"/>
          </ac:spMkLst>
        </pc:spChg>
        <pc:grpChg chg="add mod">
          <ac:chgData name="Kulinich Bohdan" userId="48e65c9f34e137d0" providerId="LiveId" clId="{93A83823-EA39-40AE-BDB6-5A61C0124ACD}" dt="2021-07-29T21:34:00.976" v="2020" actId="1037"/>
          <ac:grpSpMkLst>
            <pc:docMk/>
            <pc:sldMk cId="3525877891" sldId="484"/>
            <ac:grpSpMk id="8" creationId="{2603B688-0535-4E32-A9FD-CF33E1E26446}"/>
          </ac:grpSpMkLst>
        </pc:grpChg>
        <pc:picChg chg="del mod">
          <ac:chgData name="Kulinich Bohdan" userId="48e65c9f34e137d0" providerId="LiveId" clId="{93A83823-EA39-40AE-BDB6-5A61C0124ACD}" dt="2021-07-29T21:30:53.828" v="1958" actId="478"/>
          <ac:picMkLst>
            <pc:docMk/>
            <pc:sldMk cId="3525877891" sldId="484"/>
            <ac:picMk id="13" creationId="{99BCE58E-E3D0-4D05-9348-43FEDE90424A}"/>
          </ac:picMkLst>
        </pc:picChg>
        <pc:picChg chg="add del mod">
          <ac:chgData name="Kulinich Bohdan" userId="48e65c9f34e137d0" providerId="LiveId" clId="{93A83823-EA39-40AE-BDB6-5A61C0124ACD}" dt="2021-07-29T21:31:42.515" v="1961"/>
          <ac:picMkLst>
            <pc:docMk/>
            <pc:sldMk cId="3525877891" sldId="484"/>
            <ac:picMk id="21" creationId="{95C3BD24-9334-4DE0-9302-4B066D97AFC1}"/>
          </ac:picMkLst>
        </pc:picChg>
        <pc:picChg chg="add del mod ord">
          <ac:chgData name="Kulinich Bohdan" userId="48e65c9f34e137d0" providerId="LiveId" clId="{93A83823-EA39-40AE-BDB6-5A61C0124ACD}" dt="2021-07-29T21:34:13.595" v="2023" actId="478"/>
          <ac:picMkLst>
            <pc:docMk/>
            <pc:sldMk cId="3525877891" sldId="484"/>
            <ac:picMk id="22" creationId="{CA978547-6FEE-4E60-BC97-9F40FA7F21D0}"/>
          </ac:picMkLst>
        </pc:picChg>
        <pc:picChg chg="add mod ord">
          <ac:chgData name="Kulinich Bohdan" userId="48e65c9f34e137d0" providerId="LiveId" clId="{93A83823-EA39-40AE-BDB6-5A61C0124ACD}" dt="2021-07-29T21:34:08.705" v="2021" actId="167"/>
          <ac:picMkLst>
            <pc:docMk/>
            <pc:sldMk cId="3525877891" sldId="484"/>
            <ac:picMk id="24" creationId="{49E20694-9F1A-4E8B-BDDF-7C479C459A26}"/>
          </ac:picMkLst>
        </pc:picChg>
        <pc:picChg chg="mod">
          <ac:chgData name="Kulinich Bohdan" userId="48e65c9f34e137d0" providerId="LiveId" clId="{93A83823-EA39-40AE-BDB6-5A61C0124ACD}" dt="2021-07-29T21:57:28.133" v="2266" actId="1076"/>
          <ac:picMkLst>
            <pc:docMk/>
            <pc:sldMk cId="3525877891" sldId="484"/>
            <ac:picMk id="50" creationId="{3C013578-FECB-4C6A-B408-FED8B48AA6B9}"/>
          </ac:picMkLst>
        </pc:picChg>
        <pc:picChg chg="add mod">
          <ac:chgData name="Kulinich Bohdan" userId="48e65c9f34e137d0" providerId="LiveId" clId="{93A83823-EA39-40AE-BDB6-5A61C0124ACD}" dt="2021-07-29T21:50:05.766" v="2054"/>
          <ac:picMkLst>
            <pc:docMk/>
            <pc:sldMk cId="3525877891" sldId="484"/>
            <ac:picMk id="132" creationId="{465F9D2E-5B93-478B-9F45-8CCFB147B56E}"/>
          </ac:picMkLst>
        </pc:pic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25" creationId="{BE1E4BA2-FB02-4DC3-9882-C86BB440EBE4}"/>
          </ac:cxnSpMkLst>
        </pc:cxnChg>
        <pc:cxnChg chg="add mod ord">
          <ac:chgData name="Kulinich Bohdan" userId="48e65c9f34e137d0" providerId="LiveId" clId="{93A83823-EA39-40AE-BDB6-5A61C0124ACD}" dt="2021-07-30T07:45:03.265" v="2808" actId="208"/>
          <ac:cxnSpMkLst>
            <pc:docMk/>
            <pc:sldMk cId="3525877891" sldId="484"/>
            <ac:cxnSpMk id="26" creationId="{DA6461A7-84EF-4480-AF66-155FF93E620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6" creationId="{F3BC6436-B554-40E1-BEB8-3B153F4B557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7" creationId="{7950B22A-BFDA-47F5-AEEA-999892A2155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8" creationId="{FC39735B-CB71-41FF-970D-4D518D61D73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59" creationId="{91E22F19-DE1B-4507-97DF-F86DF98CD4F7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0" creationId="{B090A4FF-6919-41D1-95D7-774118163D2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1" creationId="{03DA769E-AE0F-421E-B5E8-7A4899B57114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2" creationId="{DEEF0DB8-AF9B-4F01-AE99-72E37FFE5BC1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3" creationId="{C00E25FC-EBDF-4CC4-85AB-1C4D35100849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4" creationId="{4A7E03FF-7E54-4269-916E-FD998FEEB1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5" creationId="{273CDB06-D899-4379-B7B8-55DDE44EC59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66" creationId="{670D31D3-E102-4972-B0A9-B25E1A2C86C8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7" creationId="{BE6C0824-9E4A-4C09-AF20-2DA983F0B89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68" creationId="{2DF3463A-31B1-486F-AC67-6C86D7E34370}"/>
          </ac:cxnSpMkLst>
        </pc:cxnChg>
        <pc:cxnChg chg="mod modVis">
          <ac:chgData name="Kulinich Bohdan" userId="48e65c9f34e137d0" providerId="LiveId" clId="{93A83823-EA39-40AE-BDB6-5A61C0124ACD}" dt="2021-07-29T21:34:38.012" v="2042" actId="14100"/>
          <ac:cxnSpMkLst>
            <pc:docMk/>
            <pc:sldMk cId="3525877891" sldId="484"/>
            <ac:cxnSpMk id="69" creationId="{57A58719-91F5-4854-AE87-25582EE814A7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0" creationId="{57F06863-CD9E-4CDA-A839-59407BC0B51D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1" creationId="{591499E3-1796-4AAB-A770-7F22AA122C32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2" creationId="{76D6FFD4-9362-4AF8-AAC2-3926053214C1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3" creationId="{05F1FF6A-EA1B-414E-A924-D142DC908B5E}"/>
          </ac:cxnSpMkLst>
        </pc:cxnChg>
        <pc:cxnChg chg="add del mod ord">
          <ac:chgData name="Kulinich Bohdan" userId="48e65c9f34e137d0" providerId="LiveId" clId="{93A83823-EA39-40AE-BDB6-5A61C0124ACD}" dt="2021-07-29T21:33:14.817" v="1987" actId="478"/>
          <ac:cxnSpMkLst>
            <pc:docMk/>
            <pc:sldMk cId="3525877891" sldId="484"/>
            <ac:cxnSpMk id="74" creationId="{4301DCB9-848F-4CAC-90A7-728CF3057556}"/>
          </ac:cxnSpMkLst>
        </pc:cxnChg>
        <pc:cxnChg chg="add del mod ord">
          <ac:chgData name="Kulinich Bohdan" userId="48e65c9f34e137d0" providerId="LiveId" clId="{93A83823-EA39-40AE-BDB6-5A61C0124ACD}" dt="2021-07-29T21:33:24.305" v="1993" actId="478"/>
          <ac:cxnSpMkLst>
            <pc:docMk/>
            <pc:sldMk cId="3525877891" sldId="484"/>
            <ac:cxnSpMk id="75" creationId="{B491AEB0-6D94-49DB-BDB5-74ECC10CC08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7" creationId="{EAFF3199-6D95-4E32-AD20-85FFECF9BFDC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8" creationId="{C2F8D66E-6278-433E-A3E8-D08BD153015B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79" creationId="{DE160D8A-7864-4C51-92D7-C015BAAB79A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0" creationId="{BB0A0A60-5AEA-40DA-B4E3-E8BF1FE1E9E8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1" creationId="{5F197A8F-25AD-4A66-A0FC-8A182B1E78EA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2" creationId="{FB04A381-285B-4B55-AF1D-05D97BD76FC3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3" creationId="{59BEFAB4-979F-4B2F-B1A1-729E51DDBCC0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4" creationId="{7F02267A-17D3-4C23-9FE7-F5E9EE72E6B2}"/>
          </ac:cxnSpMkLst>
        </pc:cxnChg>
        <pc:cxnChg chg="add mod ord">
          <ac:chgData name="Kulinich Bohdan" userId="48e65c9f34e137d0" providerId="LiveId" clId="{93A83823-EA39-40AE-BDB6-5A61C0124ACD}" dt="2021-07-29T21:33:54.474" v="2003" actId="164"/>
          <ac:cxnSpMkLst>
            <pc:docMk/>
            <pc:sldMk cId="3525877891" sldId="484"/>
            <ac:cxnSpMk id="85" creationId="{4C0A2B32-78E9-4B19-BA9A-4258D463909B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6" creationId="{6A61EEA6-AF2D-4225-AAF7-43EB13B64F6F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7" creationId="{695D13F2-7A56-41D0-AE44-26E03267B372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8" creationId="{76EE9255-E077-449C-AB5C-67948C5E834E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89" creationId="{BF6241D1-E0FE-4617-8AE2-DFE4C5B4693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0" creationId="{C24321F0-6B5E-4D21-8C2C-17FAF4E13F53}"/>
          </ac:cxnSpMkLst>
        </pc:cxnChg>
        <pc:cxnChg chg="add del mod ord">
          <ac:chgData name="Kulinich Bohdan" userId="48e65c9f34e137d0" providerId="LiveId" clId="{93A83823-EA39-40AE-BDB6-5A61C0124ACD}" dt="2021-07-29T21:33:21.798" v="1991" actId="478"/>
          <ac:cxnSpMkLst>
            <pc:docMk/>
            <pc:sldMk cId="3525877891" sldId="484"/>
            <ac:cxnSpMk id="91" creationId="{AEAED683-886D-48A1-A5C0-5C505FD13DDA}"/>
          </ac:cxnSpMkLst>
        </pc:cxnChg>
        <pc:cxnChg chg="add del mod ord">
          <ac:chgData name="Kulinich Bohdan" userId="48e65c9f34e137d0" providerId="LiveId" clId="{93A83823-EA39-40AE-BDB6-5A61C0124ACD}" dt="2021-07-29T21:33:22.945" v="1992" actId="478"/>
          <ac:cxnSpMkLst>
            <pc:docMk/>
            <pc:sldMk cId="3525877891" sldId="484"/>
            <ac:cxnSpMk id="92" creationId="{E175E850-A6CD-4683-9292-D9D5726C8299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3" creationId="{D1397941-88F9-4C49-97EA-4EA75CCF6B2D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4" creationId="{0297A686-6345-4796-A404-1A75805934B4}"/>
          </ac:cxnSpMkLst>
        </pc:cxnChg>
        <pc:cxnChg chg="add del mod ord">
          <ac:chgData name="Kulinich Bohdan" userId="48e65c9f34e137d0" providerId="LiveId" clId="{93A83823-EA39-40AE-BDB6-5A61C0124ACD}" dt="2021-07-29T21:33:17.182" v="1988" actId="478"/>
          <ac:cxnSpMkLst>
            <pc:docMk/>
            <pc:sldMk cId="3525877891" sldId="484"/>
            <ac:cxnSpMk id="95" creationId="{0B811632-DFF9-464A-A937-CDF625366B1E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7-30T16:44:50.863" v="3506" actId="20577"/>
        <pc:sldMkLst>
          <pc:docMk/>
          <pc:sldMk cId="2051779283" sldId="485"/>
        </pc:sldMkLst>
        <pc:spChg chg="mod">
          <ac:chgData name="Kulinich Bohdan" userId="48e65c9f34e137d0" providerId="LiveId" clId="{93A83823-EA39-40AE-BDB6-5A61C0124ACD}" dt="2021-07-30T07:36:50.515" v="2753" actId="20577"/>
          <ac:spMkLst>
            <pc:docMk/>
            <pc:sldMk cId="2051779283" sldId="485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29T21:59:22.058" v="2276" actId="478"/>
          <ac:spMkLst>
            <pc:docMk/>
            <pc:sldMk cId="2051779283" sldId="485"/>
            <ac:spMk id="11" creationId="{E96B8E3F-E514-4798-97C8-935B45A099E5}"/>
          </ac:spMkLst>
        </pc:spChg>
        <pc:spChg chg="del">
          <ac:chgData name="Kulinich Bohdan" userId="48e65c9f34e137d0" providerId="LiveId" clId="{93A83823-EA39-40AE-BDB6-5A61C0124ACD}" dt="2021-07-29T21:59:32.757" v="2282" actId="478"/>
          <ac:spMkLst>
            <pc:docMk/>
            <pc:sldMk cId="2051779283" sldId="485"/>
            <ac:spMk id="12" creationId="{F9FED96B-FD4A-4151-B77E-5C1AD017E730}"/>
          </ac:spMkLst>
        </pc:spChg>
        <pc:spChg chg="mod">
          <ac:chgData name="Kulinich Bohdan" userId="48e65c9f34e137d0" providerId="LiveId" clId="{93A83823-EA39-40AE-BDB6-5A61C0124ACD}" dt="2021-07-29T21:59:17.210" v="2274" actId="1076"/>
          <ac:spMkLst>
            <pc:docMk/>
            <pc:sldMk cId="2051779283" sldId="485"/>
            <ac:spMk id="35" creationId="{91535DA0-CD4B-461D-A60F-D76E8E84847A}"/>
          </ac:spMkLst>
        </pc:spChg>
        <pc:spChg chg="mod">
          <ac:chgData name="Kulinich Bohdan" userId="48e65c9f34e137d0" providerId="LiveId" clId="{93A83823-EA39-40AE-BDB6-5A61C0124ACD}" dt="2021-07-29T21:59:19.372" v="2275" actId="1076"/>
          <ac:spMkLst>
            <pc:docMk/>
            <pc:sldMk cId="2051779283" sldId="485"/>
            <ac:spMk id="37" creationId="{EF51920F-AF05-4B82-AD9B-75D37B817E0B}"/>
          </ac:spMkLst>
        </pc:spChg>
        <pc:spChg chg="del">
          <ac:chgData name="Kulinich Bohdan" userId="48e65c9f34e137d0" providerId="LiveId" clId="{93A83823-EA39-40AE-BDB6-5A61C0124ACD}" dt="2021-07-29T21:59:35.179" v="2283" actId="478"/>
          <ac:spMkLst>
            <pc:docMk/>
            <pc:sldMk cId="2051779283" sldId="485"/>
            <ac:spMk id="41" creationId="{B0F68572-9930-4A15-804D-8683B599F1C6}"/>
          </ac:spMkLst>
        </pc:spChg>
        <pc:spChg chg="del">
          <ac:chgData name="Kulinich Bohdan" userId="48e65c9f34e137d0" providerId="LiveId" clId="{93A83823-EA39-40AE-BDB6-5A61C0124ACD}" dt="2021-07-29T21:59:07.721" v="2271" actId="478"/>
          <ac:spMkLst>
            <pc:docMk/>
            <pc:sldMk cId="2051779283" sldId="485"/>
            <ac:spMk id="44" creationId="{D5BFA76E-FCB2-45D7-82C1-7D5652793FFB}"/>
          </ac:spMkLst>
        </pc:spChg>
        <pc:spChg chg="del">
          <ac:chgData name="Kulinich Bohdan" userId="48e65c9f34e137d0" providerId="LiveId" clId="{93A83823-EA39-40AE-BDB6-5A61C0124ACD}" dt="2021-07-29T21:59:27.949" v="2278" actId="478"/>
          <ac:spMkLst>
            <pc:docMk/>
            <pc:sldMk cId="2051779283" sldId="485"/>
            <ac:spMk id="49" creationId="{00C3AAF3-9ACC-41B0-B53E-88F9D4489AA0}"/>
          </ac:spMkLst>
        </pc:spChg>
        <pc:spChg chg="del">
          <ac:chgData name="Kulinich Bohdan" userId="48e65c9f34e137d0" providerId="LiveId" clId="{93A83823-EA39-40AE-BDB6-5A61C0124ACD}" dt="2021-07-29T21:59:28.785" v="2279" actId="478"/>
          <ac:spMkLst>
            <pc:docMk/>
            <pc:sldMk cId="2051779283" sldId="485"/>
            <ac:spMk id="53" creationId="{B2DA1160-9337-4EF0-B51A-5558249B6B10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70" creationId="{ED7BED38-A2EF-450C-81E7-035F01F13C9C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1" creationId="{34A948A3-E01D-4082-8860-B13C5DCBCB40}"/>
          </ac:spMkLst>
        </pc:spChg>
        <pc:spChg chg="add mod">
          <ac:chgData name="Kulinich Bohdan" userId="48e65c9f34e137d0" providerId="LiveId" clId="{93A83823-EA39-40AE-BDB6-5A61C0124ACD}" dt="2021-07-29T22:08:18.282" v="2352" actId="1076"/>
          <ac:spMkLst>
            <pc:docMk/>
            <pc:sldMk cId="2051779283" sldId="485"/>
            <ac:spMk id="72" creationId="{8F1CF8DC-0657-4C14-AD7B-467B49BF22B5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3" creationId="{474550D0-610F-474E-8A56-6589339EF277}"/>
          </ac:spMkLst>
        </pc:spChg>
        <pc:spChg chg="add mod">
          <ac:chgData name="Kulinich Bohdan" userId="48e65c9f34e137d0" providerId="LiveId" clId="{93A83823-EA39-40AE-BDB6-5A61C0124ACD}" dt="2021-07-29T22:08:33.450" v="2354" actId="1076"/>
          <ac:spMkLst>
            <pc:docMk/>
            <pc:sldMk cId="2051779283" sldId="485"/>
            <ac:spMk id="75" creationId="{332213DC-51DA-49E3-9057-62DA51D0F401}"/>
          </ac:spMkLst>
        </pc:spChg>
        <pc:spChg chg="add mod">
          <ac:chgData name="Kulinich Bohdan" userId="48e65c9f34e137d0" providerId="LiveId" clId="{93A83823-EA39-40AE-BDB6-5A61C0124ACD}" dt="2021-07-30T16:19:21.727" v="3157" actId="20577"/>
          <ac:spMkLst>
            <pc:docMk/>
            <pc:sldMk cId="2051779283" sldId="485"/>
            <ac:spMk id="76" creationId="{BB46B151-9CC5-4CA4-9C53-FCB0276AA531}"/>
          </ac:spMkLst>
        </pc:spChg>
        <pc:spChg chg="add mod">
          <ac:chgData name="Kulinich Bohdan" userId="48e65c9f34e137d0" providerId="LiveId" clId="{93A83823-EA39-40AE-BDB6-5A61C0124ACD}" dt="2021-07-29T22:08:10.797" v="2350" actId="1076"/>
          <ac:spMkLst>
            <pc:docMk/>
            <pc:sldMk cId="2051779283" sldId="485"/>
            <ac:spMk id="86" creationId="{78B5EC46-B2B3-4CDF-92BD-7EEE450EBB8A}"/>
          </ac:spMkLst>
        </pc:spChg>
        <pc:spChg chg="add del mod">
          <ac:chgData name="Kulinich Bohdan" userId="48e65c9f34e137d0" providerId="LiveId" clId="{93A83823-EA39-40AE-BDB6-5A61C0124ACD}" dt="2021-07-29T22:09:41.546" v="2366" actId="478"/>
          <ac:spMkLst>
            <pc:docMk/>
            <pc:sldMk cId="2051779283" sldId="485"/>
            <ac:spMk id="87" creationId="{909EB216-C3B6-4195-9678-85F9BBD40D84}"/>
          </ac:spMkLst>
        </pc:spChg>
        <pc:spChg chg="add mod modVis">
          <ac:chgData name="Kulinich Bohdan" userId="48e65c9f34e137d0" providerId="LiveId" clId="{93A83823-EA39-40AE-BDB6-5A61C0124ACD}" dt="2021-07-29T22:31:31.436" v="2542" actId="14429"/>
          <ac:spMkLst>
            <pc:docMk/>
            <pc:sldMk cId="2051779283" sldId="485"/>
            <ac:spMk id="88" creationId="{2B8AF1E8-B350-48A3-A606-F3EF12ECA641}"/>
          </ac:spMkLst>
        </pc:spChg>
        <pc:spChg chg="add mod">
          <ac:chgData name="Kulinich Bohdan" userId="48e65c9f34e137d0" providerId="LiveId" clId="{93A83823-EA39-40AE-BDB6-5A61C0124ACD}" dt="2021-07-29T22:14:04.756" v="2524" actId="20577"/>
          <ac:spMkLst>
            <pc:docMk/>
            <pc:sldMk cId="2051779283" sldId="485"/>
            <ac:spMk id="89" creationId="{9AF2B9B7-CB5A-47FB-AF6B-D835BF5197DE}"/>
          </ac:spMkLst>
        </pc:spChg>
        <pc:spChg chg="add mod">
          <ac:chgData name="Kulinich Bohdan" userId="48e65c9f34e137d0" providerId="LiveId" clId="{93A83823-EA39-40AE-BDB6-5A61C0124ACD}" dt="2021-07-29T22:08:26.365" v="2353" actId="1076"/>
          <ac:spMkLst>
            <pc:docMk/>
            <pc:sldMk cId="2051779283" sldId="485"/>
            <ac:spMk id="91" creationId="{DC3FDF38-48AA-4711-AA69-DA94014425EA}"/>
          </ac:spMkLst>
        </pc:spChg>
        <pc:spChg chg="add mod">
          <ac:chgData name="Kulinich Bohdan" userId="48e65c9f34e137d0" providerId="LiveId" clId="{93A83823-EA39-40AE-BDB6-5A61C0124ACD}" dt="2021-07-30T16:19:40.829" v="3168" actId="20577"/>
          <ac:spMkLst>
            <pc:docMk/>
            <pc:sldMk cId="2051779283" sldId="485"/>
            <ac:spMk id="92" creationId="{DCC8F589-AF82-4AC8-8E1D-77597FE8BA3F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05" creationId="{120296C6-C9CD-4403-812E-82007BEE6366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5" creationId="{AA3CA7B6-3E48-4732-9351-8661B2992A4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16" creationId="{9B7B2719-4B2A-4143-8435-A5C4AAC3EC16}"/>
          </ac:spMkLst>
        </pc:spChg>
        <pc:spChg chg="del mod topLvl">
          <ac:chgData name="Kulinich Bohdan" userId="48e65c9f34e137d0" providerId="LiveId" clId="{93A83823-EA39-40AE-BDB6-5A61C0124ACD}" dt="2021-07-29T22:11:05.772" v="2395" actId="478"/>
          <ac:spMkLst>
            <pc:docMk/>
            <pc:sldMk cId="2051779283" sldId="485"/>
            <ac:spMk id="117" creationId="{8719E34D-A10B-4E3D-9DA6-40EC78FDE31B}"/>
          </ac:spMkLst>
        </pc:spChg>
        <pc:spChg chg="del">
          <ac:chgData name="Kulinich Bohdan" userId="48e65c9f34e137d0" providerId="LiveId" clId="{93A83823-EA39-40AE-BDB6-5A61C0124ACD}" dt="2021-07-29T22:04:47.408" v="2285" actId="478"/>
          <ac:spMkLst>
            <pc:docMk/>
            <pc:sldMk cId="2051779283" sldId="485"/>
            <ac:spMk id="133" creationId="{06191F12-32A2-45AC-973E-2F383D063A6F}"/>
          </ac:spMkLst>
        </pc:spChg>
        <pc:spChg chg="mod modVis">
          <ac:chgData name="Kulinich Bohdan" userId="48e65c9f34e137d0" providerId="LiveId" clId="{93A83823-EA39-40AE-BDB6-5A61C0124ACD}" dt="2021-07-30T16:18:48.283" v="3146" actId="20577"/>
          <ac:spMkLst>
            <pc:docMk/>
            <pc:sldMk cId="2051779283" sldId="485"/>
            <ac:spMk id="134" creationId="{72A9F767-8110-4179-BEB4-64699DC30BED}"/>
          </ac:spMkLst>
        </pc:spChg>
        <pc:spChg chg="mod modVis">
          <ac:chgData name="Kulinich Bohdan" userId="48e65c9f34e137d0" providerId="LiveId" clId="{93A83823-EA39-40AE-BDB6-5A61C0124ACD}" dt="2021-07-30T16:44:50.863" v="3506" actId="20577"/>
          <ac:spMkLst>
            <pc:docMk/>
            <pc:sldMk cId="2051779283" sldId="485"/>
            <ac:spMk id="135" creationId="{478AA14B-B945-4CAF-BE1C-B86FA53B52F0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2" creationId="{57EDB407-D707-4985-BBDB-A910850D6D09}"/>
          </ac:spMkLst>
        </pc:spChg>
        <pc:spChg chg="del mod topLvl">
          <ac:chgData name="Kulinich Bohdan" userId="48e65c9f34e137d0" providerId="LiveId" clId="{93A83823-EA39-40AE-BDB6-5A61C0124ACD}" dt="2021-07-29T22:11:12.070" v="2397" actId="478"/>
          <ac:spMkLst>
            <pc:docMk/>
            <pc:sldMk cId="2051779283" sldId="485"/>
            <ac:spMk id="143" creationId="{2E845ECA-7808-4278-8CDE-1C9649C566B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4" creationId="{C65B4669-C73E-4C2E-B699-FF16F3307466}"/>
          </ac:spMkLst>
        </pc:spChg>
        <pc:spChg chg="del mod topLvl">
          <ac:chgData name="Kulinich Bohdan" userId="48e65c9f34e137d0" providerId="LiveId" clId="{93A83823-EA39-40AE-BDB6-5A61C0124ACD}" dt="2021-07-29T22:11:18.345" v="2400" actId="478"/>
          <ac:spMkLst>
            <pc:docMk/>
            <pc:sldMk cId="2051779283" sldId="485"/>
            <ac:spMk id="145" creationId="{AE4B1247-2A1D-4435-87E2-B1B42532C353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6" creationId="{EB2C9576-30C0-42A9-B764-CA13C33E386E}"/>
          </ac:spMkLst>
        </pc:spChg>
        <pc:spChg chg="del mod topLvl">
          <ac:chgData name="Kulinich Bohdan" userId="48e65c9f34e137d0" providerId="LiveId" clId="{93A83823-EA39-40AE-BDB6-5A61C0124ACD}" dt="2021-07-29T22:11:27.472" v="2405" actId="478"/>
          <ac:spMkLst>
            <pc:docMk/>
            <pc:sldMk cId="2051779283" sldId="485"/>
            <ac:spMk id="147" creationId="{35AE12B4-C02C-4469-965A-6FB911930124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48" creationId="{922ED50F-67C4-45C9-AFE7-F86172312EFD}"/>
          </ac:spMkLst>
        </pc:spChg>
        <pc:spChg chg="del mod topLvl">
          <ac:chgData name="Kulinich Bohdan" userId="48e65c9f34e137d0" providerId="LiveId" clId="{93A83823-EA39-40AE-BDB6-5A61C0124ACD}" dt="2021-07-29T22:11:35.581" v="2408" actId="478"/>
          <ac:spMkLst>
            <pc:docMk/>
            <pc:sldMk cId="2051779283" sldId="485"/>
            <ac:spMk id="149" creationId="{35B8FFAE-3883-4FBD-AB74-29BFAFB0EBEB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0" creationId="{EDFDD904-EB9E-43A5-B901-7C164D0562DB}"/>
          </ac:spMkLst>
        </pc:spChg>
        <pc:spChg chg="del mod topLvl">
          <ac:chgData name="Kulinich Bohdan" userId="48e65c9f34e137d0" providerId="LiveId" clId="{93A83823-EA39-40AE-BDB6-5A61C0124ACD}" dt="2021-07-29T22:10:54.363" v="2391" actId="478"/>
          <ac:spMkLst>
            <pc:docMk/>
            <pc:sldMk cId="2051779283" sldId="485"/>
            <ac:spMk id="151" creationId="{F6138E21-83ED-4DAB-B515-7A01AB3EE2ED}"/>
          </ac:spMkLst>
        </pc:spChg>
        <pc:spChg chg="mod topLvl">
          <ac:chgData name="Kulinich Bohdan" userId="48e65c9f34e137d0" providerId="LiveId" clId="{93A83823-EA39-40AE-BDB6-5A61C0124ACD}" dt="2021-07-29T22:30:08.999" v="2531" actId="164"/>
          <ac:spMkLst>
            <pc:docMk/>
            <pc:sldMk cId="2051779283" sldId="485"/>
            <ac:spMk id="152" creationId="{D28F56D4-367E-4D5F-B95A-55FC0AB97430}"/>
          </ac:spMkLst>
        </pc:spChg>
        <pc:spChg chg="del mod topLvl">
          <ac:chgData name="Kulinich Bohdan" userId="48e65c9f34e137d0" providerId="LiveId" clId="{93A83823-EA39-40AE-BDB6-5A61C0124ACD}" dt="2021-07-29T22:09:15.740" v="2361" actId="478"/>
          <ac:spMkLst>
            <pc:docMk/>
            <pc:sldMk cId="2051779283" sldId="485"/>
            <ac:spMk id="153" creationId="{44CF2269-99D4-4073-98B1-E1FF442F2969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4" creationId="{4D7C322F-7FC3-4EBA-8861-BDE16BC94CBB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5" creationId="{B4E16328-133B-470F-AB73-F43F8356D556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6" creationId="{83EF9287-1788-4804-BC7C-CEFB74238CF7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7" creationId="{A0ABB799-49D6-4A40-B057-9AC6B37E79D5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8" creationId="{9E47B5FF-00E4-40C4-882E-E25A406DD84D}"/>
          </ac:spMkLst>
        </pc:spChg>
        <pc:spChg chg="del mod topLvl">
          <ac:chgData name="Kulinich Bohdan" userId="48e65c9f34e137d0" providerId="LiveId" clId="{93A83823-EA39-40AE-BDB6-5A61C0124ACD}" dt="2021-07-29T22:09:13.108" v="2360" actId="478"/>
          <ac:spMkLst>
            <pc:docMk/>
            <pc:sldMk cId="2051779283" sldId="485"/>
            <ac:spMk id="159" creationId="{0E47590B-06F3-4EDD-BA04-D90523B28153}"/>
          </ac:spMkLst>
        </pc:spChg>
        <pc:spChg chg="add mod modVis">
          <ac:chgData name="Kulinich Bohdan" userId="48e65c9f34e137d0" providerId="LiveId" clId="{93A83823-EA39-40AE-BDB6-5A61C0124ACD}" dt="2021-07-29T22:31:28.666" v="2540" actId="14429"/>
          <ac:spMkLst>
            <pc:docMk/>
            <pc:sldMk cId="2051779283" sldId="48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7-29T21:59:06.081" v="2270" actId="478"/>
          <ac:grpSpMkLst>
            <pc:docMk/>
            <pc:sldMk cId="2051779283" sldId="485"/>
            <ac:grpSpMk id="8" creationId="{2603B688-0535-4E32-A9FD-CF33E1E26446}"/>
          </ac:grpSpMkLst>
        </pc:grpChg>
        <pc:grpChg chg="add mod">
          <ac:chgData name="Kulinich Bohdan" userId="48e65c9f34e137d0" providerId="LiveId" clId="{93A83823-EA39-40AE-BDB6-5A61C0124ACD}" dt="2021-07-29T22:30:08.999" v="2531" actId="164"/>
          <ac:grpSpMkLst>
            <pc:docMk/>
            <pc:sldMk cId="2051779283" sldId="485"/>
            <ac:grpSpMk id="20" creationId="{2267116D-A896-4F93-9245-A93E6BE4C92B}"/>
          </ac:grpSpMkLst>
        </pc:grpChg>
        <pc:grpChg chg="add del mod">
          <ac:chgData name="Kulinich Bohdan" userId="48e65c9f34e137d0" providerId="LiveId" clId="{93A83823-EA39-40AE-BDB6-5A61C0124ACD}" dt="2021-07-29T22:08:51.250" v="2357" actId="165"/>
          <ac:grpSpMkLst>
            <pc:docMk/>
            <pc:sldMk cId="2051779283" sldId="485"/>
            <ac:grpSpMk id="93" creationId="{70FD0FAB-CD20-4ED1-B859-94E775CE1F5B}"/>
          </ac:grpSpMkLst>
        </pc:grpChg>
        <pc:picChg chg="del">
          <ac:chgData name="Kulinich Bohdan" userId="48e65c9f34e137d0" providerId="LiveId" clId="{93A83823-EA39-40AE-BDB6-5A61C0124ACD}" dt="2021-07-29T21:59:04.693" v="2269" actId="478"/>
          <ac:picMkLst>
            <pc:docMk/>
            <pc:sldMk cId="2051779283" sldId="485"/>
            <ac:picMk id="24" creationId="{49E20694-9F1A-4E8B-BDDF-7C479C459A26}"/>
          </ac:picMkLst>
        </pc:picChg>
        <pc:picChg chg="add mod">
          <ac:chgData name="Kulinich Bohdan" userId="48e65c9f34e137d0" providerId="LiveId" clId="{93A83823-EA39-40AE-BDB6-5A61C0124ACD}" dt="2021-07-29T22:08:33.450" v="2354" actId="1076"/>
          <ac:picMkLst>
            <pc:docMk/>
            <pc:sldMk cId="2051779283" sldId="485"/>
            <ac:picMk id="74" creationId="{8C5F2550-8930-4D4B-AA93-733CE4D57C18}"/>
          </ac:picMkLst>
        </pc:picChg>
        <pc:picChg chg="add mod">
          <ac:chgData name="Kulinich Bohdan" userId="48e65c9f34e137d0" providerId="LiveId" clId="{93A83823-EA39-40AE-BDB6-5A61C0124ACD}" dt="2021-07-29T22:08:26.365" v="2353" actId="1076"/>
          <ac:picMkLst>
            <pc:docMk/>
            <pc:sldMk cId="2051779283" sldId="485"/>
            <ac:picMk id="90" creationId="{4E70838B-499D-4A41-9B66-39AC8815A1C2}"/>
          </ac:picMkLst>
        </pc:picChg>
        <pc:picChg chg="del">
          <ac:chgData name="Kulinich Bohdan" userId="48e65c9f34e137d0" providerId="LiveId" clId="{93A83823-EA39-40AE-BDB6-5A61C0124ACD}" dt="2021-07-29T22:04:47.408" v="2285" actId="478"/>
          <ac:picMkLst>
            <pc:docMk/>
            <pc:sldMk cId="2051779283" sldId="485"/>
            <ac:picMk id="132" creationId="{465F9D2E-5B93-478B-9F45-8CCFB147B56E}"/>
          </ac:picMkLst>
        </pc:picChg>
        <pc:picChg chg="add mod ord modCrop">
          <ac:chgData name="Kulinich Bohdan" userId="48e65c9f34e137d0" providerId="LiveId" clId="{93A83823-EA39-40AE-BDB6-5A61C0124ACD}" dt="2021-07-29T22:10:19.975" v="2377" actId="732"/>
          <ac:picMkLst>
            <pc:docMk/>
            <pc:sldMk cId="2051779283" sldId="485"/>
            <ac:picMk id="160" creationId="{E8244F85-6FDE-438C-89DF-26499C69DB15}"/>
          </ac:picMkLst>
        </pc:picChg>
        <pc:cxnChg chg="add del">
          <ac:chgData name="Kulinich Bohdan" userId="48e65c9f34e137d0" providerId="LiveId" clId="{93A83823-EA39-40AE-BDB6-5A61C0124ACD}" dt="2021-07-29T22:12:00.234" v="2419" actId="11529"/>
          <ac:cxnSpMkLst>
            <pc:docMk/>
            <pc:sldMk cId="2051779283" sldId="485"/>
            <ac:cxnSpMk id="14" creationId="{B3C9A043-B1E1-4A75-AD83-0FE0E4649979}"/>
          </ac:cxnSpMkLst>
        </pc:cxnChg>
        <pc:cxnChg chg="add mod modVis">
          <ac:chgData name="Kulinich Bohdan" userId="48e65c9f34e137d0" providerId="LiveId" clId="{93A83823-EA39-40AE-BDB6-5A61C0124ACD}" dt="2021-07-29T22:31:30.678" v="2541" actId="14429"/>
          <ac:cxnSpMkLst>
            <pc:docMk/>
            <pc:sldMk cId="2051779283" sldId="485"/>
            <ac:cxnSpMk id="16" creationId="{A6E7C426-D8BF-40CC-BA2B-682BFE7DA310}"/>
          </ac:cxnSpMkLst>
        </pc:cxnChg>
        <pc:cxnChg chg="mod">
          <ac:chgData name="Kulinich Bohdan" userId="48e65c9f34e137d0" providerId="LiveId" clId="{93A83823-EA39-40AE-BDB6-5A61C0124ACD}" dt="2021-07-29T22:12:16.655" v="2422" actId="208"/>
          <ac:cxnSpMkLst>
            <pc:docMk/>
            <pc:sldMk cId="2051779283" sldId="485"/>
            <ac:cxnSpMk id="69" creationId="{57A58719-91F5-4854-AE87-25582EE814A7}"/>
          </ac:cxnSpMkLst>
        </pc:cxnChg>
        <pc:cxnChg chg="add del 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4" creationId="{F3D32708-DB9B-44E7-A85B-7C27AE73C747}"/>
          </ac:cxnSpMkLst>
        </pc:cxnChg>
        <pc:cxnChg chg="mod or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95" creationId="{2C0065D1-938C-4360-B415-EF0CF9471C40}"/>
          </ac:cxnSpMkLst>
        </pc:cxnChg>
        <pc:cxnChg chg="del mod topLvl">
          <ac:chgData name="Kulinich Bohdan" userId="48e65c9f34e137d0" providerId="LiveId" clId="{93A83823-EA39-40AE-BDB6-5A61C0124ACD}" dt="2021-07-29T22:11:00.889" v="2393" actId="478"/>
          <ac:cxnSpMkLst>
            <pc:docMk/>
            <pc:sldMk cId="2051779283" sldId="485"/>
            <ac:cxnSpMk id="118" creationId="{64F481BC-CA9B-4EEA-A6FB-44D8D323F309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19" creationId="{3058D3BA-E8F7-44A9-BAB3-283BF47E0D4F}"/>
          </ac:cxnSpMkLst>
        </pc:cxnChg>
        <pc:cxnChg chg="del mod topLvl">
          <ac:chgData name="Kulinich Bohdan" userId="48e65c9f34e137d0" providerId="LiveId" clId="{93A83823-EA39-40AE-BDB6-5A61C0124ACD}" dt="2021-07-29T22:11:13.339" v="2398" actId="478"/>
          <ac:cxnSpMkLst>
            <pc:docMk/>
            <pc:sldMk cId="2051779283" sldId="485"/>
            <ac:cxnSpMk id="120" creationId="{6A2ED597-A1D7-4A85-972D-FDFCD35B7728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1" creationId="{02B19033-0716-4C8B-BC1F-047D0F9E10C6}"/>
          </ac:cxnSpMkLst>
        </pc:cxnChg>
        <pc:cxnChg chg="del mod topLvl">
          <ac:chgData name="Kulinich Bohdan" userId="48e65c9f34e137d0" providerId="LiveId" clId="{93A83823-EA39-40AE-BDB6-5A61C0124ACD}" dt="2021-07-29T22:11:22.987" v="2403" actId="478"/>
          <ac:cxnSpMkLst>
            <pc:docMk/>
            <pc:sldMk cId="2051779283" sldId="485"/>
            <ac:cxnSpMk id="122" creationId="{C12F4CEE-8180-4755-82A2-1BCECB37908A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3" creationId="{0B607FB9-5C4B-487E-AA17-B7806522BB87}"/>
          </ac:cxnSpMkLst>
        </pc:cxnChg>
        <pc:cxnChg chg="del mod topLvl">
          <ac:chgData name="Kulinich Bohdan" userId="48e65c9f34e137d0" providerId="LiveId" clId="{93A83823-EA39-40AE-BDB6-5A61C0124ACD}" dt="2021-07-29T22:11:30.868" v="2406" actId="478"/>
          <ac:cxnSpMkLst>
            <pc:docMk/>
            <pc:sldMk cId="2051779283" sldId="485"/>
            <ac:cxnSpMk id="124" creationId="{4F897461-8EA3-4D98-BEC4-1167D72A6BA3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5" creationId="{4C4F96A9-7DE4-4DC9-8320-4E8CAD6A26DE}"/>
          </ac:cxnSpMkLst>
        </pc:cxnChg>
        <pc:cxnChg chg="del mod topLvl">
          <ac:chgData name="Kulinich Bohdan" userId="48e65c9f34e137d0" providerId="LiveId" clId="{93A83823-EA39-40AE-BDB6-5A61C0124ACD}" dt="2021-07-29T22:11:38.227" v="2409" actId="478"/>
          <ac:cxnSpMkLst>
            <pc:docMk/>
            <pc:sldMk cId="2051779283" sldId="485"/>
            <ac:cxnSpMk id="126" creationId="{CEA3D8F8-1969-4AC4-BC6E-9D719476624C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27" creationId="{BBA11AB0-2ECB-42F7-935A-C1ADE180FDC4}"/>
          </ac:cxnSpMkLst>
        </pc:cxnChg>
        <pc:cxnChg chg="del mod topLvl">
          <ac:chgData name="Kulinich Bohdan" userId="48e65c9f34e137d0" providerId="LiveId" clId="{93A83823-EA39-40AE-BDB6-5A61C0124ACD}" dt="2021-07-29T22:11:39.518" v="2410" actId="478"/>
          <ac:cxnSpMkLst>
            <pc:docMk/>
            <pc:sldMk cId="2051779283" sldId="485"/>
            <ac:cxnSpMk id="128" creationId="{EE689C75-4630-4A12-AE85-27CC1E34DC1B}"/>
          </ac:cxnSpMkLst>
        </pc:cxnChg>
        <pc:cxnChg chg="del mod topLvl">
          <ac:chgData name="Kulinich Bohdan" userId="48e65c9f34e137d0" providerId="LiveId" clId="{93A83823-EA39-40AE-BDB6-5A61C0124ACD}" dt="2021-07-29T22:10:51.785" v="2390" actId="478"/>
          <ac:cxnSpMkLst>
            <pc:docMk/>
            <pc:sldMk cId="2051779283" sldId="485"/>
            <ac:cxnSpMk id="129" creationId="{D4C8879A-EA6F-4640-8CE8-E01D8650B324}"/>
          </ac:cxnSpMkLst>
        </pc:cxnChg>
        <pc:cxnChg chg="mod topLvl">
          <ac:chgData name="Kulinich Bohdan" userId="48e65c9f34e137d0" providerId="LiveId" clId="{93A83823-EA39-40AE-BDB6-5A61C0124ACD}" dt="2021-07-29T22:30:08.999" v="2531" actId="164"/>
          <ac:cxnSpMkLst>
            <pc:docMk/>
            <pc:sldMk cId="2051779283" sldId="485"/>
            <ac:cxnSpMk id="130" creationId="{5B0EF3C4-064F-4B8B-A3A7-09AF3DE797D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1" creationId="{4B9B9CCE-3093-4137-BEFB-97D7E55D2611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6" creationId="{7D7956CD-34B3-47A0-8EDC-37FA3BAC4777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7" creationId="{B6545BBA-25AD-4982-9DE8-E316E6FFFE1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8" creationId="{419D3E76-4FE1-458B-A965-01245DD30939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39" creationId="{24843DC3-5AD8-4ED9-83F9-8BC5A55BDF5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0" creationId="{107706F9-55C2-4C13-80FB-B2D2C2CA06A4}"/>
          </ac:cxnSpMkLst>
        </pc:cxnChg>
        <pc:cxnChg chg="del mod topLvl">
          <ac:chgData name="Kulinich Bohdan" userId="48e65c9f34e137d0" providerId="LiveId" clId="{93A83823-EA39-40AE-BDB6-5A61C0124ACD}" dt="2021-07-29T22:09:13.108" v="2360" actId="478"/>
          <ac:cxnSpMkLst>
            <pc:docMk/>
            <pc:sldMk cId="2051779283" sldId="485"/>
            <ac:cxnSpMk id="141" creationId="{CE25FBF0-28A2-4798-9EA6-03E09F5E09C0}"/>
          </ac:cxnSpMkLst>
        </pc:cxnChg>
      </pc:sldChg>
      <pc:sldChg chg="addSp delSp modSp add mod addAnim delAnim modAnim">
        <pc:chgData name="Kulinich Bohdan" userId="48e65c9f34e137d0" providerId="LiveId" clId="{93A83823-EA39-40AE-BDB6-5A61C0124ACD}" dt="2021-08-05T13:22:52.731" v="9930"/>
        <pc:sldMkLst>
          <pc:docMk/>
          <pc:sldMk cId="4220071009" sldId="486"/>
        </pc:sldMkLst>
        <pc:spChg chg="mod">
          <ac:chgData name="Kulinich Bohdan" userId="48e65c9f34e137d0" providerId="LiveId" clId="{93A83823-EA39-40AE-BDB6-5A61C0124ACD}" dt="2021-07-30T07:43:51.178" v="2803" actId="20577"/>
          <ac:spMkLst>
            <pc:docMk/>
            <pc:sldMk cId="4220071009" sldId="486"/>
            <ac:spMk id="6" creationId="{C455324C-6A9E-440D-AAF7-47FB99AD243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39" creationId="{AB6BB1D7-91B0-4F00-9019-62C3576C6AE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40" creationId="{6BFD81BA-E209-4DD8-B641-A5FFECCEC9E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1" creationId="{2277602A-83A9-4264-9652-0845435A16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2" creationId="{EF471D9B-906B-45DE-A060-F91267EDDDC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43" creationId="{04EACA9B-6B1B-4384-8B6B-A8DF8CA7CBC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1" creationId="{2192AD75-AE66-4ED2-9E8A-1CC60D4B6E6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2" creationId="{1F598D42-1934-4B21-BEAE-E993E3444608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3" creationId="{3DB3C62D-1281-48A4-94F5-E544BDAC3D5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4" creationId="{45A587C8-4050-492D-B5F9-171F76E19DAD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5" creationId="{80E631B2-AC87-4377-8813-21D6463C941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56" creationId="{526A729B-946D-4B75-BC33-4BCBBC044F77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4" creationId="{7C7FA759-ACFF-47CA-9A5F-B848820A605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5" creationId="{1D36CF6C-C05E-4654-AE2D-5BD66F8011D1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6" creationId="{AB401F4E-96C7-46C6-8CE0-753AC4E7BF45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7" creationId="{02B2E0EA-CEB8-4E18-93DF-88D2D6393CFB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8" creationId="{00B8E0A4-AB47-40C9-A2E6-10DAC275B31F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79" creationId="{5314B5BD-19A5-4CA9-B46D-1FC1BE0D454A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0" creationId="{FF8C0701-3922-41A0-A96D-5A1C18B80373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1" creationId="{1223ACD0-E575-4011-83E0-3AA647ED001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2" creationId="{2CD4DB25-C3D7-45CC-8DE4-7EC2A37C0B0C}"/>
          </ac:spMkLst>
        </pc:spChg>
        <pc:spChg chg="del">
          <ac:chgData name="Kulinich Bohdan" userId="48e65c9f34e137d0" providerId="LiveId" clId="{93A83823-EA39-40AE-BDB6-5A61C0124ACD}" dt="2021-07-30T07:43:45.522" v="2793" actId="478"/>
          <ac:spMkLst>
            <pc:docMk/>
            <pc:sldMk cId="4220071009" sldId="486"/>
            <ac:spMk id="84" creationId="{C8FF7605-A099-42EB-B5E1-E5B3875A228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4" creationId="{05D48D05-D556-4332-8C7D-127A01E90F1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5" creationId="{A7C606CE-348A-498C-8A20-9CA46306F9C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6" creationId="{4BB72F41-6A34-4F57-A4B7-43D050F2512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7" creationId="{88EE5856-B8FD-4723-B60B-B604106E461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8" creationId="{4D17D84A-6C9A-45F9-A911-C499343CA75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09" creationId="{18B8355D-453F-466C-BE43-3ACA7F1ABAC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0" creationId="{10413F41-17D8-4C5E-9439-A217E8A2E2D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1" creationId="{09CC590B-631A-4558-BE54-A74226D562CF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2" creationId="{D0D7D512-1121-4206-BE88-0F1184EE821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3" creationId="{91CC6D48-D3D3-40C4-9A46-1D1658EEEAB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4" creationId="{E5CEC32B-014A-4250-B912-114BF309779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5" creationId="{C459D187-5CFD-4F03-B25D-81B6B2785EE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6" creationId="{74BED523-9708-4C23-B71A-E7CF59D783F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7" creationId="{A136E63B-DDEF-45D5-B1C8-CAF33380202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8" creationId="{283FFC40-2139-4DAB-B1B5-FD1CC663CAA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19" creationId="{685E098D-14B9-4F3A-97EA-A7882B862C8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0" creationId="{3BAC719A-95EA-4ACC-82D5-23E66E99EBC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1" creationId="{5CE1D870-78FA-435F-836F-1919F319F7F2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2" creationId="{EB7077CD-43E1-48B7-B6C7-50120FF09F29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3" creationId="{C0005269-7656-4AB3-AB02-A4DD2CC3B3F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4" creationId="{ACDDFB53-FF69-4689-BA5A-CF9CEAF1A5A4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5" creationId="{4F547D83-1109-4C50-ADCE-E913D19531AB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6" creationId="{A5C5422C-9A3B-4E05-A8FA-4A65F2D87EF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7" creationId="{B088A757-BFFC-4E21-87B8-351C09B4898A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8" creationId="{8779C5A1-9DCD-479D-9280-72870797A1D5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29" creationId="{B38F988A-7215-4E63-8574-C8F07A5DD19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0" creationId="{D6CA13EC-085D-417D-B70A-9F9DD887E14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1" creationId="{1CAF7FE2-D442-4AD4-A838-AF1AB2823577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2" creationId="{68C9C409-8431-47B8-ACC8-36B3ECD75146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3" creationId="{4DF34AAE-78EA-4E1A-9B20-3072FA73C86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4" creationId="{058EA868-68FC-437E-8DD2-D75E7ACD8CFD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5" creationId="{1192B9DE-891E-415E-8217-0EF47C56DFC3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6" creationId="{18C6A2C8-C85D-4578-9C54-EC32E274699E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7" creationId="{22D68472-C989-458C-A891-9751534B98C8}"/>
          </ac:spMkLst>
        </pc:spChg>
        <pc:spChg chg="add del mod ord">
          <ac:chgData name="Kulinich Bohdan" userId="48e65c9f34e137d0" providerId="LiveId" clId="{93A83823-EA39-40AE-BDB6-5A61C0124ACD}" dt="2021-07-30T07:44:41.778" v="2806" actId="478"/>
          <ac:spMkLst>
            <pc:docMk/>
            <pc:sldMk cId="4220071009" sldId="486"/>
            <ac:spMk id="138" creationId="{59F8DD6A-8D8E-402F-8AB2-23E876A23A2A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0" creationId="{3D7084FE-4A8B-447E-A14F-369F1EE647E2}"/>
          </ac:spMkLst>
        </pc:spChg>
        <pc:spChg chg="add mod">
          <ac:chgData name="Kulinich Bohdan" userId="48e65c9f34e137d0" providerId="LiveId" clId="{93A83823-EA39-40AE-BDB6-5A61C0124ACD}" dt="2021-07-30T16:15:30.084" v="3101" actId="164"/>
          <ac:spMkLst>
            <pc:docMk/>
            <pc:sldMk cId="4220071009" sldId="486"/>
            <ac:spMk id="141" creationId="{EA0BCB75-228F-4015-A881-2D09573BA341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2" creationId="{B8C46CC7-A5D0-4B5D-9F78-E4AB8ACBED7D}"/>
          </ac:spMkLst>
        </pc:spChg>
        <pc:spChg chg="add mod">
          <ac:chgData name="Kulinich Bohdan" userId="48e65c9f34e137d0" providerId="LiveId" clId="{93A83823-EA39-40AE-BDB6-5A61C0124ACD}" dt="2021-07-30T16:15:47.089" v="3103" actId="164"/>
          <ac:spMkLst>
            <pc:docMk/>
            <pc:sldMk cId="4220071009" sldId="486"/>
            <ac:spMk id="143" creationId="{D9F5D00D-07E9-41C1-B89A-AABC4EF248D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5" creationId="{BE439F59-D18C-461D-B4AB-BC931845AB3F}"/>
          </ac:spMkLst>
        </pc:spChg>
        <pc:spChg chg="add mod">
          <ac:chgData name="Kulinich Bohdan" userId="48e65c9f34e137d0" providerId="LiveId" clId="{93A83823-EA39-40AE-BDB6-5A61C0124ACD}" dt="2021-07-30T16:15:39.129" v="3102" actId="164"/>
          <ac:spMkLst>
            <pc:docMk/>
            <pc:sldMk cId="4220071009" sldId="486"/>
            <ac:spMk id="146" creationId="{75F3834B-63B0-48BF-A645-44E4BE67DF32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7" creationId="{AA2DC5B5-C8B4-471B-9A38-94B30C9B0F4A}"/>
          </ac:spMkLst>
        </pc:spChg>
        <pc:spChg chg="add mod">
          <ac:chgData name="Kulinich Bohdan" userId="48e65c9f34e137d0" providerId="LiveId" clId="{93A83823-EA39-40AE-BDB6-5A61C0124ACD}" dt="2021-07-30T16:16:01.307" v="3105" actId="164"/>
          <ac:spMkLst>
            <pc:docMk/>
            <pc:sldMk cId="4220071009" sldId="486"/>
            <ac:spMk id="148" creationId="{29EE38B0-313D-4E0C-97A3-F83E4A9CB077}"/>
          </ac:spMkLst>
        </pc:spChg>
        <pc:spChg chg="add mod">
          <ac:chgData name="Kulinich Bohdan" userId="48e65c9f34e137d0" providerId="LiveId" clId="{93A83823-EA39-40AE-BDB6-5A61C0124ACD}" dt="2021-07-30T16:15:55.226" v="3104" actId="164"/>
          <ac:spMkLst>
            <pc:docMk/>
            <pc:sldMk cId="4220071009" sldId="486"/>
            <ac:spMk id="150" creationId="{3B6E45EE-081B-44DE-8783-9DCE986D89ED}"/>
          </ac:spMkLst>
        </pc:spChg>
        <pc:spChg chg="add del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1" creationId="{C02D3A99-047C-4F28-8311-0FDF1906EEE5}"/>
          </ac:spMkLst>
        </pc:spChg>
        <pc:spChg chg="add mo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2" creationId="{A5F69A2C-682F-4A4D-B7BB-F597852B3C65}"/>
          </ac:spMkLst>
        </pc:spChg>
        <pc:spChg chg="add mod ord">
          <ac:chgData name="Kulinich Bohdan" userId="48e65c9f34e137d0" providerId="LiveId" clId="{93A83823-EA39-40AE-BDB6-5A61C0124ACD}" dt="2021-08-05T13:22:47.099" v="9928" actId="1076"/>
          <ac:spMkLst>
            <pc:docMk/>
            <pc:sldMk cId="4220071009" sldId="486"/>
            <ac:spMk id="153" creationId="{690E3CC7-237D-46F3-9855-34C1AFD91D77}"/>
          </ac:spMkLst>
        </pc:spChg>
        <pc:spChg chg="add del mod">
          <ac:chgData name="Kulinich Bohdan" userId="48e65c9f34e137d0" providerId="LiveId" clId="{93A83823-EA39-40AE-BDB6-5A61C0124ACD}" dt="2021-07-30T16:22:45.485" v="3229"/>
          <ac:spMkLst>
            <pc:docMk/>
            <pc:sldMk cId="4220071009" sldId="486"/>
            <ac:spMk id="154" creationId="{8DADAAD4-03D2-4382-B9D8-AF6E5C93B21C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5" creationId="{C1F2EA30-075E-4EB8-969D-383C61BB6476}"/>
          </ac:spMkLst>
        </pc:spChg>
        <pc:spChg chg="add mod ord">
          <ac:chgData name="Kulinich Bohdan" userId="48e65c9f34e137d0" providerId="LiveId" clId="{93A83823-EA39-40AE-BDB6-5A61C0124ACD}" dt="2021-08-05T13:22:41.578" v="9927" actId="167"/>
          <ac:spMkLst>
            <pc:docMk/>
            <pc:sldMk cId="4220071009" sldId="486"/>
            <ac:spMk id="156" creationId="{8C98F9F7-6A7E-4029-B910-7A25823E830E}"/>
          </ac:spMkLst>
        </pc:spChg>
        <pc:spChg chg="add del mod">
          <ac:chgData name="Kulinich Bohdan" userId="48e65c9f34e137d0" providerId="LiveId" clId="{93A83823-EA39-40AE-BDB6-5A61C0124ACD}" dt="2021-07-30T16:27:32.041" v="3345"/>
          <ac:spMkLst>
            <pc:docMk/>
            <pc:sldMk cId="4220071009" sldId="486"/>
            <ac:spMk id="157" creationId="{094B58D7-BBD6-4FEE-A515-0A260EE7E1AF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8" creationId="{11A8F58A-1119-4CC9-8BB5-F4027AFED518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59" creationId="{E9F6DB29-FD28-4337-8826-77A9A81B0517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0" creationId="{995CED71-82F2-4A20-82CA-19C29BEEAC6A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1" creationId="{8D1CEFDA-674F-4664-B0CE-6C63EEDB7063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2" creationId="{3FA8545B-1E75-4208-A113-134AE7B0D3C6}"/>
          </ac:spMkLst>
        </pc:spChg>
        <pc:spChg chg="add mod">
          <ac:chgData name="Kulinich Bohdan" userId="48e65c9f34e137d0" providerId="LiveId" clId="{93A83823-EA39-40AE-BDB6-5A61C0124ACD}" dt="2021-07-30T18:16:06.343" v="3522" actId="1035"/>
          <ac:spMkLst>
            <pc:docMk/>
            <pc:sldMk cId="4220071009" sldId="486"/>
            <ac:spMk id="163" creationId="{7652DC4E-3206-4893-9F3F-9E07F0174AD6}"/>
          </ac:spMkLst>
        </pc:spChg>
        <pc:grpChg chg="add mod">
          <ac:chgData name="Kulinich Bohdan" userId="48e65c9f34e137d0" providerId="LiveId" clId="{93A83823-EA39-40AE-BDB6-5A61C0124ACD}" dt="2021-07-30T16:15:30.084" v="3101" actId="164"/>
          <ac:grpSpMkLst>
            <pc:docMk/>
            <pc:sldMk cId="4220071009" sldId="486"/>
            <ac:grpSpMk id="22" creationId="{4B24E69F-CFB0-4780-BDBA-9A2EE7216612}"/>
          </ac:grpSpMkLst>
        </pc:grpChg>
        <pc:grpChg chg="add mod">
          <ac:chgData name="Kulinich Bohdan" userId="48e65c9f34e137d0" providerId="LiveId" clId="{93A83823-EA39-40AE-BDB6-5A61C0124ACD}" dt="2021-07-30T16:15:39.129" v="3102" actId="164"/>
          <ac:grpSpMkLst>
            <pc:docMk/>
            <pc:sldMk cId="4220071009" sldId="486"/>
            <ac:grpSpMk id="23" creationId="{4221DAB5-73F3-42CE-810A-C34341CC0F3D}"/>
          </ac:grpSpMkLst>
        </pc:grpChg>
        <pc:grpChg chg="add mod">
          <ac:chgData name="Kulinich Bohdan" userId="48e65c9f34e137d0" providerId="LiveId" clId="{93A83823-EA39-40AE-BDB6-5A61C0124ACD}" dt="2021-07-30T16:15:47.089" v="3103" actId="164"/>
          <ac:grpSpMkLst>
            <pc:docMk/>
            <pc:sldMk cId="4220071009" sldId="486"/>
            <ac:grpSpMk id="24" creationId="{F8415F4F-9AED-4462-9F31-6EB95D2C2D93}"/>
          </ac:grpSpMkLst>
        </pc:grpChg>
        <pc:grpChg chg="add mod">
          <ac:chgData name="Kulinich Bohdan" userId="48e65c9f34e137d0" providerId="LiveId" clId="{93A83823-EA39-40AE-BDB6-5A61C0124ACD}" dt="2021-07-30T16:15:55.226" v="3104" actId="164"/>
          <ac:grpSpMkLst>
            <pc:docMk/>
            <pc:sldMk cId="4220071009" sldId="486"/>
            <ac:grpSpMk id="26" creationId="{93F4B2E5-623E-4D46-9D33-228D3A3B7664}"/>
          </ac:grpSpMkLst>
        </pc:grpChg>
        <pc:grpChg chg="add mod">
          <ac:chgData name="Kulinich Bohdan" userId="48e65c9f34e137d0" providerId="LiveId" clId="{93A83823-EA39-40AE-BDB6-5A61C0124ACD}" dt="2021-07-30T16:16:01.307" v="3105" actId="164"/>
          <ac:grpSpMkLst>
            <pc:docMk/>
            <pc:sldMk cId="4220071009" sldId="486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7" creationId="{DD5D5C22-A252-4321-828F-8B2C27C939ED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19" creationId="{6977E46C-0214-4E8C-8E01-30140E988BC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1" creationId="{42AD7663-217B-406C-9464-C377EC4378BF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25" creationId="{458D1EEF-4279-49ED-B529-BAC049132B48}"/>
          </ac:picMkLst>
        </pc:picChg>
        <pc:picChg chg="add mod ord modCrop">
          <ac:chgData name="Kulinich Bohdan" userId="48e65c9f34e137d0" providerId="LiveId" clId="{93A83823-EA39-40AE-BDB6-5A61C0124ACD}" dt="2021-07-30T11:18:12.072" v="2978" actId="732"/>
          <ac:picMkLst>
            <pc:docMk/>
            <pc:sldMk cId="4220071009" sldId="486"/>
            <ac:picMk id="35" creationId="{1752ED24-207E-43D3-A25B-AEEB6B163FD7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36" creationId="{D49C09C5-69D7-476B-905E-56CBC15823D0}"/>
          </ac:picMkLst>
        </pc:picChg>
        <pc:picChg chg="del">
          <ac:chgData name="Kulinich Bohdan" userId="48e65c9f34e137d0" providerId="LiveId" clId="{93A83823-EA39-40AE-BDB6-5A61C0124ACD}" dt="2021-07-30T07:43:45.522" v="2793" actId="478"/>
          <ac:picMkLst>
            <pc:docMk/>
            <pc:sldMk cId="4220071009" sldId="486"/>
            <ac:picMk id="83" creationId="{D58BFFED-F653-48C3-99E2-8049851FC76A}"/>
          </ac:picMkLst>
        </pc:picChg>
        <pc:cxnChg chg="add mod">
          <ac:chgData name="Kulinich Bohdan" userId="48e65c9f34e137d0" providerId="LiveId" clId="{93A83823-EA39-40AE-BDB6-5A61C0124ACD}" dt="2021-07-30T16:15:47.089" v="3103" actId="164"/>
          <ac:cxnSpMkLst>
            <pc:docMk/>
            <pc:sldMk cId="4220071009" sldId="486"/>
            <ac:cxnSpMk id="11" creationId="{32A5A32D-5341-48C8-A1F3-CA72D2A84EC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7" creationId="{56DB6FA8-75B2-4499-AD7D-DAC66FDDD2F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38" creationId="{C7E6C505-1EAB-449F-81E8-EA9619BD2FB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4" creationId="{48DB82AC-DBB2-4281-B70E-56E50372F74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5" creationId="{DE14E6CB-CF32-4D1A-9DB8-5B2F048F106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7" creationId="{6BF417E8-73AD-4BD3-8664-E893EAD81800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8" creationId="{D79D902D-CFB3-400F-94C9-3A0A7B393D6B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49" creationId="{1F36B35E-E243-4919-9A6B-6FF90FEA801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0" creationId="{56535B07-BD10-405A-ABA1-FC2EAB6F97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7" creationId="{2E64FA30-B06A-4FBA-9CEB-75F36A49C8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8" creationId="{DF08B26F-1E3B-4AB7-9DCB-BF73735461B5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59" creationId="{3B8D9E8A-1663-44B0-9B1C-8E052D74860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0" creationId="{69A6FF9A-BC9D-4BAC-B93A-1E479A71598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1" creationId="{5C027420-2CF6-4587-9CFF-F5D8D003183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2" creationId="{8BFF9A28-34AA-41C7-862E-D15A9D0297D4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3" creationId="{A1CFEB37-4DBA-4476-886D-E24163D076D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4" creationId="{1ED85468-7E0E-456D-919F-3A106D11E01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5" creationId="{19468E23-8AC8-4676-978C-79520794A7B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6" creationId="{6C25C713-245F-4088-90E7-1ED9588C459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7" creationId="{E8A21834-EBC7-4D63-B356-E2C031DCBC5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68" creationId="{EBB1671B-265E-4097-A713-D2962A9F52FB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69" creationId="{57A58719-91F5-4854-AE87-25582EE814A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0" creationId="{4F9D71FC-80C7-4016-9273-A250D270C39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71" creationId="{544A66B8-1735-4E00-820C-1B8FC2FFFD78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2" creationId="{41E5B332-30A6-4091-8987-58628BF21957}"/>
          </ac:cxnSpMkLst>
        </pc:cxnChg>
        <pc:cxnChg chg="del">
          <ac:chgData name="Kulinich Bohdan" userId="48e65c9f34e137d0" providerId="LiveId" clId="{93A83823-EA39-40AE-BDB6-5A61C0124ACD}" dt="2021-07-30T07:43:45.522" v="2793" actId="478"/>
          <ac:cxnSpMkLst>
            <pc:docMk/>
            <pc:sldMk cId="4220071009" sldId="486"/>
            <ac:cxnSpMk id="73" creationId="{0ED931DA-014D-4C32-8CA2-308566EB4E6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5" creationId="{FD2DC8B7-EC08-4C24-A2F7-FD622213DC9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6" creationId="{590181C2-7303-496C-A9F0-6CAE1C2AD9E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7" creationId="{0B2BE18E-4EC1-4427-81EA-18B7071F5FB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8" creationId="{17E272F5-B826-4A98-A2B5-9B2D64CE5F71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89" creationId="{E07265D7-202D-4E02-9239-1B2DA151816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0" creationId="{085DD9BF-E5CE-4967-8710-1F49D67C702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1" creationId="{3F49A787-C7C6-4B17-ACE6-03EB3F61A87A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2" creationId="{317AE05F-76FC-43A3-BE01-45A0CD7E5106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3" creationId="{13464C3E-DA38-42F0-9A1B-A63EEE59DF4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4" creationId="{8531056A-3926-4CC1-9CEC-87FB3C3FB32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5" creationId="{F217DBDA-511E-48E6-9631-C7643A63DD0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6" creationId="{D58DFEFF-812B-44A9-B7A5-FF9BEA5DF257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7" creationId="{488FA41E-946F-41BA-A6E6-F67E530396E8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8" creationId="{ADEAF563-AF18-4436-918A-9F9EA33C3E82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99" creationId="{03ED4AA1-0F92-48A5-A07A-9F1C4525026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0" creationId="{58D773FE-1558-4B90-864D-BF31870837CD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1" creationId="{82A9EB6F-42A6-4859-8986-3D6481771B9C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2" creationId="{739C8642-557C-4068-BE80-0FB9CA4EFFC3}"/>
          </ac:cxnSpMkLst>
        </pc:cxnChg>
        <pc:cxnChg chg="add del mod ord">
          <ac:chgData name="Kulinich Bohdan" userId="48e65c9f34e137d0" providerId="LiveId" clId="{93A83823-EA39-40AE-BDB6-5A61C0124ACD}" dt="2021-07-30T07:44:41.778" v="2806" actId="478"/>
          <ac:cxnSpMkLst>
            <pc:docMk/>
            <pc:sldMk cId="4220071009" sldId="486"/>
            <ac:cxnSpMk id="103" creationId="{3CD3E933-5798-4949-8540-9F6AAAF16867}"/>
          </ac:cxnSpMkLst>
        </pc:cxnChg>
        <pc:cxnChg chg="add mod">
          <ac:chgData name="Kulinich Bohdan" userId="48e65c9f34e137d0" providerId="LiveId" clId="{93A83823-EA39-40AE-BDB6-5A61C0124ACD}" dt="2021-07-30T16:15:30.084" v="3101" actId="164"/>
          <ac:cxnSpMkLst>
            <pc:docMk/>
            <pc:sldMk cId="4220071009" sldId="486"/>
            <ac:cxnSpMk id="139" creationId="{1F7F929B-DCA2-4483-9556-552D8E1FBF6E}"/>
          </ac:cxnSpMkLst>
        </pc:cxnChg>
        <pc:cxnChg chg="add mod">
          <ac:chgData name="Kulinich Bohdan" userId="48e65c9f34e137d0" providerId="LiveId" clId="{93A83823-EA39-40AE-BDB6-5A61C0124ACD}" dt="2021-07-30T18:27:17.130" v="3547" actId="208"/>
          <ac:cxnSpMkLst>
            <pc:docMk/>
            <pc:sldMk cId="4220071009" sldId="486"/>
            <ac:cxnSpMk id="144" creationId="{97F30A69-8A15-4855-A6D7-298031100912}"/>
          </ac:cxnSpMkLst>
        </pc:cxnChg>
        <pc:cxnChg chg="add mod">
          <ac:chgData name="Kulinich Bohdan" userId="48e65c9f34e137d0" providerId="LiveId" clId="{93A83823-EA39-40AE-BDB6-5A61C0124ACD}" dt="2021-07-30T16:15:55.226" v="3104" actId="164"/>
          <ac:cxnSpMkLst>
            <pc:docMk/>
            <pc:sldMk cId="4220071009" sldId="486"/>
            <ac:cxnSpMk id="149" creationId="{4B187888-AAA9-4A20-B840-85BA25C26D9A}"/>
          </ac:cxnSpMkLst>
        </pc:cxnChg>
      </pc:sldChg>
      <pc:sldChg chg="new del">
        <pc:chgData name="Kulinich Bohdan" userId="48e65c9f34e137d0" providerId="LiveId" clId="{93A83823-EA39-40AE-BDB6-5A61C0124ACD}" dt="2021-08-02T20:39:59.485" v="6454" actId="47"/>
        <pc:sldMkLst>
          <pc:docMk/>
          <pc:sldMk cId="655259409" sldId="487"/>
        </pc:sldMkLst>
      </pc:sldChg>
      <pc:sldChg chg="addSp delSp modSp add mod delAnim modAnim">
        <pc:chgData name="Kulinich Bohdan" userId="48e65c9f34e137d0" providerId="LiveId" clId="{93A83823-EA39-40AE-BDB6-5A61C0124ACD}" dt="2021-08-02T14:45:43.003" v="6039" actId="14429"/>
        <pc:sldMkLst>
          <pc:docMk/>
          <pc:sldMk cId="334516379" sldId="488"/>
        </pc:sldMkLst>
        <pc:spChg chg="mod">
          <ac:chgData name="Kulinich Bohdan" userId="48e65c9f34e137d0" providerId="LiveId" clId="{93A83823-EA39-40AE-BDB6-5A61C0124ACD}" dt="2021-07-30T18:24:33.253" v="3542" actId="20577"/>
          <ac:spMkLst>
            <pc:docMk/>
            <pc:sldMk cId="334516379" sldId="488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2T14:45:43.003" v="6039" actId="14429"/>
          <ac:spMkLst>
            <pc:docMk/>
            <pc:sldMk cId="334516379" sldId="488"/>
            <ac:spMk id="16" creationId="{58D68473-B84F-43FC-B3A2-BB526854995E}"/>
          </ac:spMkLst>
        </pc:spChg>
        <pc:spChg chg="add del mod">
          <ac:chgData name="Kulinich Bohdan" userId="48e65c9f34e137d0" providerId="LiveId" clId="{93A83823-EA39-40AE-BDB6-5A61C0124ACD}" dt="2021-07-30T19:04:12.410" v="3567" actId="478"/>
          <ac:spMkLst>
            <pc:docMk/>
            <pc:sldMk cId="334516379" sldId="488"/>
            <ac:spMk id="45" creationId="{09599124-5E81-416D-AFC1-AA83D35AA842}"/>
          </ac:spMkLst>
        </pc:spChg>
        <pc:spChg chg="add mod">
          <ac:chgData name="Kulinich Bohdan" userId="48e65c9f34e137d0" providerId="LiveId" clId="{93A83823-EA39-40AE-BDB6-5A61C0124ACD}" dt="2021-08-02T14:37:38.725" v="6037" actId="20577"/>
          <ac:spMkLst>
            <pc:docMk/>
            <pc:sldMk cId="334516379" sldId="488"/>
            <ac:spMk id="54" creationId="{7BF9375C-FF76-425D-AEE5-70C1FDB3BF97}"/>
          </ac:spMkLst>
        </pc:spChg>
        <pc:spChg chg="add mod">
          <ac:chgData name="Kulinich Bohdan" userId="48e65c9f34e137d0" providerId="LiveId" clId="{93A83823-EA39-40AE-BDB6-5A61C0124ACD}" dt="2021-07-30T19:10:05.741" v="3724" actId="20577"/>
          <ac:spMkLst>
            <pc:docMk/>
            <pc:sldMk cId="334516379" sldId="488"/>
            <ac:spMk id="55" creationId="{5E484EEE-A92D-4793-92F2-85D588C201AE}"/>
          </ac:spMkLst>
        </pc:spChg>
        <pc:spChg chg="add mod">
          <ac:chgData name="Kulinich Bohdan" userId="48e65c9f34e137d0" providerId="LiveId" clId="{93A83823-EA39-40AE-BDB6-5A61C0124ACD}" dt="2021-07-30T19:10:13.197" v="3727" actId="20577"/>
          <ac:spMkLst>
            <pc:docMk/>
            <pc:sldMk cId="334516379" sldId="488"/>
            <ac:spMk id="56" creationId="{4250738D-A1E6-4EA2-B8B2-1BF3E7B4BC2D}"/>
          </ac:spMkLst>
        </pc:spChg>
        <pc:spChg chg="add mod">
          <ac:chgData name="Kulinich Bohdan" userId="48e65c9f34e137d0" providerId="LiveId" clId="{93A83823-EA39-40AE-BDB6-5A61C0124ACD}" dt="2021-07-30T19:10:20.468" v="3730" actId="20577"/>
          <ac:spMkLst>
            <pc:docMk/>
            <pc:sldMk cId="334516379" sldId="488"/>
            <ac:spMk id="57" creationId="{6A6584A4-81D7-44FE-BE70-265A6B43E41B}"/>
          </ac:spMkLst>
        </pc:spChg>
        <pc:spChg chg="add mod">
          <ac:chgData name="Kulinich Bohdan" userId="48e65c9f34e137d0" providerId="LiveId" clId="{93A83823-EA39-40AE-BDB6-5A61C0124ACD}" dt="2021-07-30T19:10:30.268" v="3734" actId="20577"/>
          <ac:spMkLst>
            <pc:docMk/>
            <pc:sldMk cId="334516379" sldId="488"/>
            <ac:spMk id="58" creationId="{02C673D5-B842-4694-83C8-0CEDE8A0A4AE}"/>
          </ac:spMkLst>
        </pc:spChg>
        <pc:spChg chg="add mod">
          <ac:chgData name="Kulinich Bohdan" userId="48e65c9f34e137d0" providerId="LiveId" clId="{93A83823-EA39-40AE-BDB6-5A61C0124ACD}" dt="2021-07-30T19:18:11.801" v="3903" actId="1035"/>
          <ac:spMkLst>
            <pc:docMk/>
            <pc:sldMk cId="334516379" sldId="488"/>
            <ac:spMk id="60" creationId="{8CB7941A-5278-4671-A59A-4E1F5259E7C6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2" creationId="{B77DE9B2-FDF4-4635-A7C3-A6D0B18FEE8A}"/>
          </ac:spMkLst>
        </pc:spChg>
        <pc:spChg chg="add mo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3" creationId="{1B2B8FDC-356B-47B9-B5F0-93CBA1E1411F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6" creationId="{D2B81530-7F10-4A73-BBC6-DA872E47340E}"/>
          </ac:spMkLst>
        </pc:spChg>
        <pc:spChg chg="add mod ord">
          <ac:chgData name="Kulinich Bohdan" userId="48e65c9f34e137d0" providerId="LiveId" clId="{93A83823-EA39-40AE-BDB6-5A61C0124ACD}" dt="2021-07-30T19:25:16.965" v="3985" actId="1076"/>
          <ac:spMkLst>
            <pc:docMk/>
            <pc:sldMk cId="334516379" sldId="488"/>
            <ac:spMk id="67" creationId="{6E851486-5FA2-43BF-9A5F-F544B19B36EB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0T18:24:37.361" v="3543" actId="478"/>
          <ac:spMkLst>
            <pc:docMk/>
            <pc:sldMk cId="334516379" sldId="488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0T19:02:58.997" v="3562" actId="165"/>
          <ac:grpSpMkLst>
            <pc:docMk/>
            <pc:sldMk cId="334516379" sldId="488"/>
            <ac:grpSpMk id="10" creationId="{8933BC28-01F1-42B5-8906-6DB64DC4B3FC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2" creationId="{4B24E69F-CFB0-4780-BDBA-9A2EE7216612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3" creationId="{4221DAB5-73F3-42CE-810A-C34341CC0F3D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4" creationId="{F8415F4F-9AED-4462-9F31-6EB95D2C2D93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6" creationId="{93F4B2E5-623E-4D46-9D33-228D3A3B7664}"/>
          </ac:grpSpMkLst>
        </pc:grpChg>
        <pc:grpChg chg="del">
          <ac:chgData name="Kulinich Bohdan" userId="48e65c9f34e137d0" providerId="LiveId" clId="{93A83823-EA39-40AE-BDB6-5A61C0124ACD}" dt="2021-07-30T18:24:40.888" v="3544" actId="478"/>
          <ac:grpSpMkLst>
            <pc:docMk/>
            <pc:sldMk cId="334516379" sldId="488"/>
            <ac:grpSpMk id="27" creationId="{09935937-82D3-49AC-8FF7-F67B26330DC4}"/>
          </ac:grpSpMkLst>
        </pc:grpChg>
        <pc:picChg chg="del">
          <ac:chgData name="Kulinich Bohdan" userId="48e65c9f34e137d0" providerId="LiveId" clId="{93A83823-EA39-40AE-BDB6-5A61C0124ACD}" dt="2021-07-30T18:24:40.888" v="3544" actId="478"/>
          <ac:picMkLst>
            <pc:docMk/>
            <pc:sldMk cId="334516379" sldId="488"/>
            <ac:picMk id="35" creationId="{1752ED24-207E-43D3-A25B-AEEB6B163FD7}"/>
          </ac:picMkLst>
        </pc:picChg>
        <pc:picChg chg="add mod">
          <ac:chgData name="Kulinich Bohdan" userId="48e65c9f34e137d0" providerId="LiveId" clId="{93A83823-EA39-40AE-BDB6-5A61C0124ACD}" dt="2021-07-30T19:18:11.801" v="3903" actId="1035"/>
          <ac:picMkLst>
            <pc:docMk/>
            <pc:sldMk cId="334516379" sldId="488"/>
            <ac:picMk id="59" creationId="{DD93532B-20AF-486D-B097-438902D6489A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1" creationId="{8E889F9F-95B6-4C63-A715-7E9F4CDAF4F0}"/>
          </ac:picMkLst>
        </pc:picChg>
        <pc:picChg chg="add mo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4" creationId="{27174BE3-C389-4D1A-9819-AB50D5A60C3F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5" creationId="{37968713-B2B1-4B99-AE5D-4522D87C8FD9}"/>
          </ac:picMkLst>
        </pc:picChg>
        <pc:picChg chg="add mod ord">
          <ac:chgData name="Kulinich Bohdan" userId="48e65c9f34e137d0" providerId="LiveId" clId="{93A83823-EA39-40AE-BDB6-5A61C0124ACD}" dt="2021-07-30T19:25:16.965" v="3985" actId="1076"/>
          <ac:picMkLst>
            <pc:docMk/>
            <pc:sldMk cId="334516379" sldId="488"/>
            <ac:picMk id="68" creationId="{280DAD1D-5BF2-4C44-8C75-D4A622FB0F43}"/>
          </ac:picMkLst>
        </pc:pic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7" creationId="{AA182FAC-A630-4DB6-A0E1-2B0D578AB542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2" creationId="{117ED769-1FE0-4966-9B91-73CC8C8BF7F3}"/>
          </ac:cxnSpMkLst>
        </pc:cxnChg>
        <pc:cxnChg chg="add mod topLvl">
          <ac:chgData name="Kulinich Bohdan" userId="48e65c9f34e137d0" providerId="LiveId" clId="{93A83823-EA39-40AE-BDB6-5A61C0124ACD}" dt="2021-07-30T19:04:10.383" v="3566" actId="208"/>
          <ac:cxnSpMkLst>
            <pc:docMk/>
            <pc:sldMk cId="334516379" sldId="488"/>
            <ac:cxnSpMk id="43" creationId="{5F202974-132E-427B-80EA-98B1A80B9F8B}"/>
          </ac:cxnSpMkLst>
        </pc:cxnChg>
        <pc:cxnChg chg="add mod">
          <ac:chgData name="Kulinich Bohdan" userId="48e65c9f34e137d0" providerId="LiveId" clId="{93A83823-EA39-40AE-BDB6-5A61C0124ACD}" dt="2021-07-30T19:05:26.286" v="3590" actId="1038"/>
          <ac:cxnSpMkLst>
            <pc:docMk/>
            <pc:sldMk cId="334516379" sldId="488"/>
            <ac:cxnSpMk id="47" creationId="{057DDD36-99C1-4C03-91DF-2227C154F65F}"/>
          </ac:cxnSpMkLst>
        </pc:cxnChg>
        <pc:cxnChg chg="add mod">
          <ac:chgData name="Kulinich Bohdan" userId="48e65c9f34e137d0" providerId="LiveId" clId="{93A83823-EA39-40AE-BDB6-5A61C0124ACD}" dt="2021-07-30T19:05:49.693" v="3595" actId="14100"/>
          <ac:cxnSpMkLst>
            <pc:docMk/>
            <pc:sldMk cId="334516379" sldId="488"/>
            <ac:cxnSpMk id="48" creationId="{DE346509-8E18-439E-AB05-CCA70DB88091}"/>
          </ac:cxnSpMkLst>
        </pc:cxnChg>
        <pc:cxnChg chg="add mod">
          <ac:chgData name="Kulinich Bohdan" userId="48e65c9f34e137d0" providerId="LiveId" clId="{93A83823-EA39-40AE-BDB6-5A61C0124ACD}" dt="2021-07-30T19:06:09.899" v="3611" actId="1035"/>
          <ac:cxnSpMkLst>
            <pc:docMk/>
            <pc:sldMk cId="334516379" sldId="488"/>
            <ac:cxnSpMk id="50" creationId="{C193FDC2-2650-4EC6-BDAC-2F71DA60BB06}"/>
          </ac:cxnSpMkLst>
        </pc:cxnChg>
        <pc:cxnChg chg="add mod">
          <ac:chgData name="Kulinich Bohdan" userId="48e65c9f34e137d0" providerId="LiveId" clId="{93A83823-EA39-40AE-BDB6-5A61C0124ACD}" dt="2021-07-30T19:06:40.093" v="3618" actId="1076"/>
          <ac:cxnSpMkLst>
            <pc:docMk/>
            <pc:sldMk cId="334516379" sldId="488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25:11.244" v="9936" actId="20577"/>
        <pc:sldMkLst>
          <pc:docMk/>
          <pc:sldMk cId="1626498256" sldId="489"/>
        </pc:sldMkLst>
        <pc:spChg chg="mod">
          <ac:chgData name="Kulinich Bohdan" userId="48e65c9f34e137d0" providerId="LiveId" clId="{93A83823-EA39-40AE-BDB6-5A61C0124ACD}" dt="2021-07-30T19:32:02.625" v="4009" actId="20577"/>
          <ac:spMkLst>
            <pc:docMk/>
            <pc:sldMk cId="1626498256" sldId="489"/>
            <ac:spMk id="6" creationId="{C455324C-6A9E-440D-AAF7-47FB99AD2433}"/>
          </ac:spMkLst>
        </pc:spChg>
        <pc:spChg chg="add mod modVis">
          <ac:chgData name="Kulinich Bohdan" userId="48e65c9f34e137d0" providerId="LiveId" clId="{93A83823-EA39-40AE-BDB6-5A61C0124ACD}" dt="2021-08-03T19:30:04.460" v="7464" actId="14429"/>
          <ac:spMkLst>
            <pc:docMk/>
            <pc:sldMk cId="1626498256" sldId="489"/>
            <ac:spMk id="9" creationId="{6553652B-F426-42BB-902A-7E24929A94F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16" creationId="{58D68473-B84F-43FC-B3A2-BB526854995E}"/>
          </ac:spMkLst>
        </pc:spChg>
        <pc:spChg chg="add mod">
          <ac:chgData name="Kulinich Bohdan" userId="48e65c9f34e137d0" providerId="LiveId" clId="{93A83823-EA39-40AE-BDB6-5A61C0124ACD}" dt="2021-07-30T20:36:34.054" v="4079" actId="1076"/>
          <ac:spMkLst>
            <pc:docMk/>
            <pc:sldMk cId="1626498256" sldId="489"/>
            <ac:spMk id="35" creationId="{D026E69F-0CD0-438D-B23F-290CAD6823EC}"/>
          </ac:spMkLst>
        </pc:spChg>
        <pc:spChg chg="add mod">
          <ac:chgData name="Kulinich Bohdan" userId="48e65c9f34e137d0" providerId="LiveId" clId="{93A83823-EA39-40AE-BDB6-5A61C0124ACD}" dt="2021-07-30T20:36:42.286" v="4082" actId="1076"/>
          <ac:spMkLst>
            <pc:docMk/>
            <pc:sldMk cId="1626498256" sldId="489"/>
            <ac:spMk id="37" creationId="{DBB536B4-69AF-4997-9D3B-E05A81539C2E}"/>
          </ac:spMkLst>
        </pc:spChg>
        <pc:spChg chg="add mod">
          <ac:chgData name="Kulinich Bohdan" userId="48e65c9f34e137d0" providerId="LiveId" clId="{93A83823-EA39-40AE-BDB6-5A61C0124ACD}" dt="2021-07-30T20:36:51.176" v="4083" actId="1076"/>
          <ac:spMkLst>
            <pc:docMk/>
            <pc:sldMk cId="1626498256" sldId="489"/>
            <ac:spMk id="39" creationId="{9DB664A8-2BB4-4939-9435-EC9606312A2F}"/>
          </ac:spMkLst>
        </pc:spChg>
        <pc:spChg chg="add del mod">
          <ac:chgData name="Kulinich Bohdan" userId="48e65c9f34e137d0" providerId="LiveId" clId="{93A83823-EA39-40AE-BDB6-5A61C0124ACD}" dt="2021-07-30T20:37:21.088" v="4086"/>
          <ac:spMkLst>
            <pc:docMk/>
            <pc:sldMk cId="1626498256" sldId="489"/>
            <ac:spMk id="41" creationId="{401A966B-F741-4A71-9E3E-92996C4C9F8A}"/>
          </ac:spMkLst>
        </pc:spChg>
        <pc:spChg chg="add mod">
          <ac:chgData name="Kulinich Bohdan" userId="48e65c9f34e137d0" providerId="LiveId" clId="{93A83823-EA39-40AE-BDB6-5A61C0124ACD}" dt="2021-07-30T20:37:38.504" v="4091" actId="1076"/>
          <ac:spMkLst>
            <pc:docMk/>
            <pc:sldMk cId="1626498256" sldId="489"/>
            <ac:spMk id="44" creationId="{B3A2CE3E-2994-404E-8C36-F0775CED4C5A}"/>
          </ac:spMkLst>
        </pc:spChg>
        <pc:spChg chg="add mod">
          <ac:chgData name="Kulinich Bohdan" userId="48e65c9f34e137d0" providerId="LiveId" clId="{93A83823-EA39-40AE-BDB6-5A61C0124ACD}" dt="2021-07-30T20:37:33.473" v="4089" actId="571"/>
          <ac:spMkLst>
            <pc:docMk/>
            <pc:sldMk cId="1626498256" sldId="489"/>
            <ac:spMk id="45" creationId="{6B84672F-5EE4-4A82-9AB5-B7C0333E84F8}"/>
          </ac:spMkLst>
        </pc:spChg>
        <pc:spChg chg="add mod">
          <ac:chgData name="Kulinich Bohdan" userId="48e65c9f34e137d0" providerId="LiveId" clId="{93A83823-EA39-40AE-BDB6-5A61C0124ACD}" dt="2021-07-30T20:37:46.006" v="4094" actId="1076"/>
          <ac:spMkLst>
            <pc:docMk/>
            <pc:sldMk cId="1626498256" sldId="489"/>
            <ac:spMk id="49" creationId="{F426C80B-53E1-449E-897C-1FEDBA18755D}"/>
          </ac:spMkLst>
        </pc:spChg>
        <pc:spChg chg="add mod">
          <ac:chgData name="Kulinich Bohdan" userId="48e65c9f34e137d0" providerId="LiveId" clId="{93A83823-EA39-40AE-BDB6-5A61C0124ACD}" dt="2021-07-30T20:37:49.159" v="4096" actId="1076"/>
          <ac:spMkLst>
            <pc:docMk/>
            <pc:sldMk cId="1626498256" sldId="489"/>
            <ac:spMk id="51" creationId="{8FE0777A-180A-4ED0-A439-87E1A27296AB}"/>
          </ac:spMkLst>
        </pc:spChg>
        <pc:spChg chg="add mod">
          <ac:chgData name="Kulinich Bohdan" userId="48e65c9f34e137d0" providerId="LiveId" clId="{93A83823-EA39-40AE-BDB6-5A61C0124ACD}" dt="2021-08-09T07:25:11.244" v="9936" actId="20577"/>
          <ac:spMkLst>
            <pc:docMk/>
            <pc:sldMk cId="1626498256" sldId="489"/>
            <ac:spMk id="53" creationId="{710F977E-2FD2-4BCD-B333-A4D5FF884DD5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4" creationId="{7BF9375C-FF76-425D-AEE5-70C1FDB3BF97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5" creationId="{5E484EEE-A92D-4793-92F2-85D588C201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6" creationId="{4250738D-A1E6-4EA2-B8B2-1BF3E7B4BC2D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7" creationId="{6A6584A4-81D7-44FE-BE70-265A6B43E41B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58" creationId="{02C673D5-B842-4694-83C8-0CEDE8A0A4A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0" creationId="{8CB7941A-5278-4671-A59A-4E1F5259E7C6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2" creationId="{B77DE9B2-FDF4-4635-A7C3-A6D0B18FEE8A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3" creationId="{1B2B8FDC-356B-47B9-B5F0-93CBA1E1411F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6" creationId="{D2B81530-7F10-4A73-BBC6-DA872E47340E}"/>
          </ac:spMkLst>
        </pc:spChg>
        <pc:spChg chg="del">
          <ac:chgData name="Kulinich Bohdan" userId="48e65c9f34e137d0" providerId="LiveId" clId="{93A83823-EA39-40AE-BDB6-5A61C0124ACD}" dt="2021-07-30T19:31:55.094" v="4004" actId="478"/>
          <ac:spMkLst>
            <pc:docMk/>
            <pc:sldMk cId="1626498256" sldId="489"/>
            <ac:spMk id="67" creationId="{6E851486-5FA2-43BF-9A5F-F544B19B36EB}"/>
          </ac:spMkLst>
        </pc:spChg>
        <pc:spChg chg="add mod">
          <ac:chgData name="Kulinich Bohdan" userId="48e65c9f34e137d0" providerId="LiveId" clId="{93A83823-EA39-40AE-BDB6-5A61C0124ACD}" dt="2021-07-30T20:47:02.905" v="4276" actId="14100"/>
          <ac:spMkLst>
            <pc:docMk/>
            <pc:sldMk cId="1626498256" sldId="489"/>
            <ac:spMk id="70" creationId="{D25931B0-00EF-4286-AD63-AF4652249186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1" creationId="{65FE1F8C-EAFF-4661-93EA-EFE0ACDB5DE3}"/>
          </ac:spMkLst>
        </pc:spChg>
        <pc:spChg chg="add mod">
          <ac:chgData name="Kulinich Bohdan" userId="48e65c9f34e137d0" providerId="LiveId" clId="{93A83823-EA39-40AE-BDB6-5A61C0124ACD}" dt="2021-07-30T20:51:54.343" v="4599" actId="1076"/>
          <ac:spMkLst>
            <pc:docMk/>
            <pc:sldMk cId="1626498256" sldId="489"/>
            <ac:spMk id="72" creationId="{E849B3E5-806D-421C-A36C-F5DC5A603732}"/>
          </ac:spMkLst>
        </pc:spChg>
        <pc:spChg chg="add mod">
          <ac:chgData name="Kulinich Bohdan" userId="48e65c9f34e137d0" providerId="LiveId" clId="{93A83823-EA39-40AE-BDB6-5A61C0124ACD}" dt="2021-07-30T21:26:02.864" v="4956" actId="1076"/>
          <ac:spMkLst>
            <pc:docMk/>
            <pc:sldMk cId="1626498256" sldId="489"/>
            <ac:spMk id="73" creationId="{A9C07298-82E7-4BEB-BAD9-9EC128C925A7}"/>
          </ac:spMkLst>
        </pc:spChg>
        <pc:spChg chg="add mod">
          <ac:chgData name="Kulinich Bohdan" userId="48e65c9f34e137d0" providerId="LiveId" clId="{93A83823-EA39-40AE-BDB6-5A61C0124ACD}" dt="2021-07-30T20:59:44.682" v="4831" actId="1076"/>
          <ac:spMkLst>
            <pc:docMk/>
            <pc:sldMk cId="1626498256" sldId="489"/>
            <ac:spMk id="74" creationId="{CB269AA7-C9CC-48D1-A935-985E679979A7}"/>
          </ac:spMkLst>
        </pc:spChg>
        <pc:spChg chg="add mod ord">
          <ac:chgData name="Kulinich Bohdan" userId="48e65c9f34e137d0" providerId="LiveId" clId="{93A83823-EA39-40AE-BDB6-5A61C0124ACD}" dt="2021-07-30T21:25:36.344" v="4951" actId="166"/>
          <ac:spMkLst>
            <pc:docMk/>
            <pc:sldMk cId="1626498256" sldId="489"/>
            <ac:spMk id="75" creationId="{114B4697-5ECA-4DDA-A7E6-5625B09B6C96}"/>
          </ac:spMkLst>
        </pc:spChg>
        <pc:picChg chg="add mod">
          <ac:chgData name="Kulinich Bohdan" userId="48e65c9f34e137d0" providerId="LiveId" clId="{93A83823-EA39-40AE-BDB6-5A61C0124ACD}" dt="2021-07-30T20:38:46.457" v="4122" actId="29295"/>
          <ac:picMkLst>
            <pc:docMk/>
            <pc:sldMk cId="1626498256" sldId="489"/>
            <ac:picMk id="8" creationId="{53E21FE8-FD82-4F22-A6CB-598DB7695FA8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59" creationId="{DD93532B-20AF-486D-B097-438902D6489A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1" creationId="{8E889F9F-95B6-4C63-A715-7E9F4CDAF4F0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4" creationId="{27174BE3-C389-4D1A-9819-AB50D5A60C3F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5" creationId="{37968713-B2B1-4B99-AE5D-4522D87C8FD9}"/>
          </ac:picMkLst>
        </pc:picChg>
        <pc:picChg chg="del">
          <ac:chgData name="Kulinich Bohdan" userId="48e65c9f34e137d0" providerId="LiveId" clId="{93A83823-EA39-40AE-BDB6-5A61C0124ACD}" dt="2021-07-30T19:31:55.094" v="4004" actId="478"/>
          <ac:picMkLst>
            <pc:docMk/>
            <pc:sldMk cId="1626498256" sldId="489"/>
            <ac:picMk id="68" creationId="{280DAD1D-5BF2-4C44-8C75-D4A622FB0F43}"/>
          </ac:picMkLst>
        </pc:picChg>
        <pc:picChg chg="add mod">
          <ac:chgData name="Kulinich Bohdan" userId="48e65c9f34e137d0" providerId="LiveId" clId="{93A83823-EA39-40AE-BDB6-5A61C0124ACD}" dt="2021-07-30T20:46:41.106" v="4219"/>
          <ac:picMkLst>
            <pc:docMk/>
            <pc:sldMk cId="1626498256" sldId="489"/>
            <ac:picMk id="69" creationId="{594C3999-347A-44BC-9308-EACA868A4160}"/>
          </ac:picMkLst>
        </pc:pic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7" creationId="{AA182FAC-A630-4DB6-A0E1-2B0D578AB542}"/>
          </ac:cxnSpMkLst>
        </pc:cxnChg>
        <pc:cxnChg chg="add mod">
          <ac:chgData name="Kulinich Bohdan" userId="48e65c9f34e137d0" providerId="LiveId" clId="{93A83823-EA39-40AE-BDB6-5A61C0124ACD}" dt="2021-07-30T20:36:34.054" v="4079" actId="1076"/>
          <ac:cxnSpMkLst>
            <pc:docMk/>
            <pc:sldMk cId="1626498256" sldId="489"/>
            <ac:cxnSpMk id="34" creationId="{DF681221-C032-4B57-BAD6-2D877BBF509B}"/>
          </ac:cxnSpMkLst>
        </pc:cxnChg>
        <pc:cxnChg chg="add mod">
          <ac:chgData name="Kulinich Bohdan" userId="48e65c9f34e137d0" providerId="LiveId" clId="{93A83823-EA39-40AE-BDB6-5A61C0124ACD}" dt="2021-07-30T20:36:42.286" v="4082" actId="1076"/>
          <ac:cxnSpMkLst>
            <pc:docMk/>
            <pc:sldMk cId="1626498256" sldId="489"/>
            <ac:cxnSpMk id="36" creationId="{A43C81FE-BD64-497D-BF66-81249A0A4A56}"/>
          </ac:cxnSpMkLst>
        </pc:cxnChg>
        <pc:cxnChg chg="add mod">
          <ac:chgData name="Kulinich Bohdan" userId="48e65c9f34e137d0" providerId="LiveId" clId="{93A83823-EA39-40AE-BDB6-5A61C0124ACD}" dt="2021-07-30T20:36:51.176" v="4083" actId="1076"/>
          <ac:cxnSpMkLst>
            <pc:docMk/>
            <pc:sldMk cId="1626498256" sldId="489"/>
            <ac:cxnSpMk id="38" creationId="{C8F7B48A-05E8-4D13-A510-56F4EBE9D4BA}"/>
          </ac:cxnSpMkLst>
        </pc:cxnChg>
        <pc:cxnChg chg="add del mod">
          <ac:chgData name="Kulinich Bohdan" userId="48e65c9f34e137d0" providerId="LiveId" clId="{93A83823-EA39-40AE-BDB6-5A61C0124ACD}" dt="2021-07-30T20:37:21.088" v="4086"/>
          <ac:cxnSpMkLst>
            <pc:docMk/>
            <pc:sldMk cId="1626498256" sldId="489"/>
            <ac:cxnSpMk id="40" creationId="{9C5955A5-1430-42AD-9A7B-4F9770918E44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2" creationId="{117ED769-1FE0-4966-9B91-73CC8C8BF7F3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3" creationId="{5F202974-132E-427B-80EA-98B1A80B9F8B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7" creationId="{057DDD36-99C1-4C03-91DF-2227C154F65F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48" creationId="{DE346509-8E18-439E-AB05-CCA70DB88091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0" creationId="{C193FDC2-2650-4EC6-BDAC-2F71DA60BB06}"/>
          </ac:cxnSpMkLst>
        </pc:cxnChg>
        <pc:cxnChg chg="del">
          <ac:chgData name="Kulinich Bohdan" userId="48e65c9f34e137d0" providerId="LiveId" clId="{93A83823-EA39-40AE-BDB6-5A61C0124ACD}" dt="2021-07-30T19:31:55.094" v="4004" actId="478"/>
          <ac:cxnSpMkLst>
            <pc:docMk/>
            <pc:sldMk cId="1626498256" sldId="489"/>
            <ac:cxnSpMk id="52" creationId="{C4F9FEE1-0A34-4FA9-A2D8-8C1DBD9A958B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7:30:29.042" v="10031"/>
        <pc:sldMkLst>
          <pc:docMk/>
          <pc:sldMk cId="3863339516" sldId="490"/>
        </pc:sldMkLst>
        <pc:spChg chg="mod">
          <ac:chgData name="Kulinich Bohdan" userId="48e65c9f34e137d0" providerId="LiveId" clId="{93A83823-EA39-40AE-BDB6-5A61C0124ACD}" dt="2021-07-31T09:19:41.951" v="4958" actId="20577"/>
          <ac:spMkLst>
            <pc:docMk/>
            <pc:sldMk cId="3863339516" sldId="490"/>
            <ac:spMk id="6" creationId="{C455324C-6A9E-440D-AAF7-47FB99AD2433}"/>
          </ac:spMkLst>
        </pc:spChg>
        <pc:spChg chg="add mod">
          <ac:chgData name="Kulinich Bohdan" userId="48e65c9f34e137d0" providerId="LiveId" clId="{93A83823-EA39-40AE-BDB6-5A61C0124ACD}" dt="2021-07-31T12:02:57.353" v="5329"/>
          <ac:spMkLst>
            <pc:docMk/>
            <pc:sldMk cId="3863339516" sldId="490"/>
            <ac:spMk id="25" creationId="{4F48CE70-AFAF-4F3A-8A43-483FCC45B3BE}"/>
          </ac:spMkLst>
        </pc:spChg>
        <pc:spChg chg="add mod">
          <ac:chgData name="Kulinich Bohdan" userId="48e65c9f34e137d0" providerId="LiveId" clId="{93A83823-EA39-40AE-BDB6-5A61C0124ACD}" dt="2021-07-31T12:03:24.230" v="5365" actId="1076"/>
          <ac:spMkLst>
            <pc:docMk/>
            <pc:sldMk cId="3863339516" sldId="490"/>
            <ac:spMk id="26" creationId="{3355F7C1-0AF3-406C-958D-6F9DD9BEFE23}"/>
          </ac:spMkLst>
        </pc:spChg>
        <pc:spChg chg="add mod">
          <ac:chgData name="Kulinich Bohdan" userId="48e65c9f34e137d0" providerId="LiveId" clId="{93A83823-EA39-40AE-BDB6-5A61C0124ACD}" dt="2021-08-09T07:28:08.740" v="10007"/>
          <ac:spMkLst>
            <pc:docMk/>
            <pc:sldMk cId="3863339516" sldId="490"/>
            <ac:spMk id="27" creationId="{2C51C035-47A1-425E-8585-189F292E2232}"/>
          </ac:spMkLst>
        </pc:spChg>
        <pc:spChg chg="add mod">
          <ac:chgData name="Kulinich Bohdan" userId="48e65c9f34e137d0" providerId="LiveId" clId="{93A83823-EA39-40AE-BDB6-5A61C0124ACD}" dt="2021-08-09T07:27:41.812" v="9995"/>
          <ac:spMkLst>
            <pc:docMk/>
            <pc:sldMk cId="3863339516" sldId="490"/>
            <ac:spMk id="28" creationId="{DF842E2C-18C1-4F21-9A08-7B681BF39C5A}"/>
          </ac:spMkLst>
        </pc:spChg>
        <pc:spChg chg="add mod">
          <ac:chgData name="Kulinich Bohdan" userId="48e65c9f34e137d0" providerId="LiveId" clId="{93A83823-EA39-40AE-BDB6-5A61C0124ACD}" dt="2021-08-09T07:30:05.582" v="10019"/>
          <ac:spMkLst>
            <pc:docMk/>
            <pc:sldMk cId="3863339516" sldId="490"/>
            <ac:spMk id="29" creationId="{60D6B350-DE3F-45B8-8B3B-994D8B531548}"/>
          </ac:spMkLst>
        </pc:spChg>
        <pc:spChg chg="add mod">
          <ac:chgData name="Kulinich Bohdan" userId="48e65c9f34e137d0" providerId="LiveId" clId="{93A83823-EA39-40AE-BDB6-5A61C0124ACD}" dt="2021-08-09T07:30:29.042" v="10031"/>
          <ac:spMkLst>
            <pc:docMk/>
            <pc:sldMk cId="3863339516" sldId="490"/>
            <ac:spMk id="30" creationId="{1C67AA4E-2221-4896-A402-05930233275D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0" creationId="{4FA489A0-6549-443E-8394-DA6DAA4EFCD2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1" creationId="{7AAED5C6-1377-4AE7-8D68-75E8469A3CA6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2" creationId="{47BEBC40-8FB0-461B-88AD-5B67CAEF2487}"/>
          </ac:spMkLst>
        </pc:spChg>
        <pc:spChg chg="add mod">
          <ac:chgData name="Kulinich Bohdan" userId="48e65c9f34e137d0" providerId="LiveId" clId="{93A83823-EA39-40AE-BDB6-5A61C0124ACD}" dt="2021-07-31T09:56:23.992" v="5275" actId="20577"/>
          <ac:spMkLst>
            <pc:docMk/>
            <pc:sldMk cId="3863339516" sldId="490"/>
            <ac:spMk id="53" creationId="{6F5F767F-8A21-436E-A7AB-FEFB239E14CE}"/>
          </ac:spMkLst>
        </pc:spChg>
        <pc:spChg chg="add mod">
          <ac:chgData name="Kulinich Bohdan" userId="48e65c9f34e137d0" providerId="LiveId" clId="{93A83823-EA39-40AE-BDB6-5A61C0124ACD}" dt="2021-08-09T07:25:54.225" v="9959"/>
          <ac:spMkLst>
            <pc:docMk/>
            <pc:sldMk cId="3863339516" sldId="490"/>
            <ac:spMk id="54" creationId="{B0C206E1-0264-4AF5-A69F-321580BBC9B1}"/>
          </ac:spMkLst>
        </pc:spChg>
        <pc:spChg chg="add mod">
          <ac:chgData name="Kulinich Bohdan" userId="48e65c9f34e137d0" providerId="LiveId" clId="{93A83823-EA39-40AE-BDB6-5A61C0124ACD}" dt="2021-08-09T07:25:36.929" v="9948" actId="20577"/>
          <ac:spMkLst>
            <pc:docMk/>
            <pc:sldMk cId="3863339516" sldId="490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8-09T07:26:07.263" v="9971"/>
          <ac:spMkLst>
            <pc:docMk/>
            <pc:sldMk cId="3863339516" sldId="490"/>
            <ac:spMk id="57" creationId="{4F48CE70-AFAF-4F3A-8A43-483FCC45B3BE}"/>
          </ac:spMkLst>
        </pc:spChg>
        <pc:spChg chg="add 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58" creationId="{D79156A4-C5BF-43B4-8571-E1EBF1EC0732}"/>
          </ac:spMkLst>
        </pc:spChg>
        <pc:spChg chg="add mod">
          <ac:chgData name="Kulinich Bohdan" userId="48e65c9f34e137d0" providerId="LiveId" clId="{93A83823-EA39-40AE-BDB6-5A61C0124ACD}" dt="2021-08-09T07:26:20.153" v="9983"/>
          <ac:spMkLst>
            <pc:docMk/>
            <pc:sldMk cId="3863339516" sldId="490"/>
            <ac:spMk id="59" creationId="{B45DD580-E13D-423D-8DA5-980D4EC34110}"/>
          </ac:spMkLst>
        </pc:spChg>
        <pc:spChg chg="mod topLvl">
          <ac:chgData name="Kulinich Bohdan" userId="48e65c9f34e137d0" providerId="LiveId" clId="{93A83823-EA39-40AE-BDB6-5A61C0124ACD}" dt="2021-07-31T12:00:52.443" v="5321" actId="164"/>
          <ac:spMkLst>
            <pc:docMk/>
            <pc:sldMk cId="3863339516" sldId="490"/>
            <ac:spMk id="140" creationId="{3D7084FE-4A8B-447E-A14F-369F1EE647E2}"/>
          </ac:spMkLst>
        </pc:spChg>
        <pc:spChg chg="del mod topLvl">
          <ac:chgData name="Kulinich Bohdan" userId="48e65c9f34e137d0" providerId="LiveId" clId="{93A83823-EA39-40AE-BDB6-5A61C0124ACD}" dt="2021-07-31T09:31:39.151" v="5095" actId="478"/>
          <ac:spMkLst>
            <pc:docMk/>
            <pc:sldMk cId="3863339516" sldId="490"/>
            <ac:spMk id="141" creationId="{EA0BCB75-228F-4015-A881-2D09573BA341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1" creationId="{C02D3A99-047C-4F28-8311-0FDF1906EEE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2" creationId="{A5F69A2C-682F-4A4D-B7BB-F597852B3C65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3" creationId="{690E3CC7-237D-46F3-9855-34C1AFD91D7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5" creationId="{C1F2EA30-075E-4EB8-969D-383C61BB647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6" creationId="{8C98F9F7-6A7E-4029-B910-7A25823E830E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8" creationId="{11A8F58A-1119-4CC9-8BB5-F4027AFED518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59" creationId="{E9F6DB29-FD28-4337-8826-77A9A81B0517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0" creationId="{995CED71-82F2-4A20-82CA-19C29BEEAC6A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1" creationId="{8D1CEFDA-674F-4664-B0CE-6C63EEDB7063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2" creationId="{3FA8545B-1E75-4208-A113-134AE7B0D3C6}"/>
          </ac:spMkLst>
        </pc:spChg>
        <pc:spChg chg="del">
          <ac:chgData name="Kulinich Bohdan" userId="48e65c9f34e137d0" providerId="LiveId" clId="{93A83823-EA39-40AE-BDB6-5A61C0124ACD}" dt="2021-07-31T09:19:52.955" v="4959" actId="478"/>
          <ac:spMkLst>
            <pc:docMk/>
            <pc:sldMk cId="3863339516" sldId="490"/>
            <ac:spMk id="163" creationId="{7652DC4E-3206-4893-9F3F-9E07F0174AD6}"/>
          </ac:spMkLst>
        </pc:spChg>
        <pc:grpChg chg="add del mod">
          <ac:chgData name="Kulinich Bohdan" userId="48e65c9f34e137d0" providerId="LiveId" clId="{93A83823-EA39-40AE-BDB6-5A61C0124ACD}" dt="2021-07-31T12:00:48.774" v="5320" actId="165"/>
          <ac:grpSpMkLst>
            <pc:docMk/>
            <pc:sldMk cId="3863339516" sldId="490"/>
            <ac:grpSpMk id="2" creationId="{E0799345-46A2-4305-9196-D14CAEC039C2}"/>
          </ac:grpSpMkLst>
        </pc:grpChg>
        <pc:grpChg chg="add mod">
          <ac:chgData name="Kulinich Bohdan" userId="48e65c9f34e137d0" providerId="LiveId" clId="{93A83823-EA39-40AE-BDB6-5A61C0124ACD}" dt="2021-07-31T12:00:54.225" v="5323" actId="1076"/>
          <ac:grpSpMkLst>
            <pc:docMk/>
            <pc:sldMk cId="3863339516" sldId="490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09:29:21.197" v="5067" actId="164"/>
          <ac:grpSpMkLst>
            <pc:docMk/>
            <pc:sldMk cId="3863339516" sldId="490"/>
            <ac:grpSpMk id="10" creationId="{3A11B69E-53DF-4EAD-92E5-29E91A692A1C}"/>
          </ac:grpSpMkLst>
        </pc:grpChg>
        <pc:grpChg chg="add mod">
          <ac:chgData name="Kulinich Bohdan" userId="48e65c9f34e137d0" providerId="LiveId" clId="{93A83823-EA39-40AE-BDB6-5A61C0124ACD}" dt="2021-07-31T09:29:28.894" v="5071" actId="164"/>
          <ac:grpSpMkLst>
            <pc:docMk/>
            <pc:sldMk cId="3863339516" sldId="490"/>
            <ac:grpSpMk id="12" creationId="{FB140FD8-D28E-44C9-A3E4-AD2A40B31220}"/>
          </ac:grpSpMkLst>
        </pc:grpChg>
        <pc:grpChg chg="add del mod">
          <ac:chgData name="Kulinich Bohdan" userId="48e65c9f34e137d0" providerId="LiveId" clId="{93A83823-EA39-40AE-BDB6-5A61C0124ACD}" dt="2021-07-31T09:30:11.804" v="5081" actId="165"/>
          <ac:grpSpMkLst>
            <pc:docMk/>
            <pc:sldMk cId="3863339516" sldId="490"/>
            <ac:grpSpMk id="13" creationId="{32320E38-B8FA-44C5-90F3-9D86B6194BA8}"/>
          </ac:grpSpMkLst>
        </pc:grpChg>
        <pc:grpChg chg="del">
          <ac:chgData name="Kulinich Bohdan" userId="48e65c9f34e137d0" providerId="LiveId" clId="{93A83823-EA39-40AE-BDB6-5A61C0124ACD}" dt="2021-07-31T09:22:53.637" v="4965" actId="165"/>
          <ac:grpSpMkLst>
            <pc:docMk/>
            <pc:sldMk cId="3863339516" sldId="490"/>
            <ac:grpSpMk id="22" creationId="{4B24E69F-CFB0-4780-BDBA-9A2EE7216612}"/>
          </ac:grpSpMkLst>
        </pc:grpChg>
        <pc:grpChg chg="del mod">
          <ac:chgData name="Kulinich Bohdan" userId="48e65c9f34e137d0" providerId="LiveId" clId="{93A83823-EA39-40AE-BDB6-5A61C0124ACD}" dt="2021-07-31T09:32:10.006" v="5106" actId="478"/>
          <ac:grpSpMkLst>
            <pc:docMk/>
            <pc:sldMk cId="3863339516" sldId="490"/>
            <ac:grpSpMk id="23" creationId="{4221DAB5-73F3-42CE-810A-C34341CC0F3D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4" creationId="{F8415F4F-9AED-4462-9F31-6EB95D2C2D93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6" creationId="{93F4B2E5-623E-4D46-9D33-228D3A3B7664}"/>
          </ac:grpSpMkLst>
        </pc:grpChg>
        <pc:grpChg chg="del mod">
          <ac:chgData name="Kulinich Bohdan" userId="48e65c9f34e137d0" providerId="LiveId" clId="{93A83823-EA39-40AE-BDB6-5A61C0124ACD}" dt="2021-07-31T09:32:07.406" v="5105" actId="478"/>
          <ac:grpSpMkLst>
            <pc:docMk/>
            <pc:sldMk cId="3863339516" sldId="490"/>
            <ac:grpSpMk id="27" creationId="{09935937-82D3-49AC-8FF7-F67B26330DC4}"/>
          </ac:grpSpMkLst>
        </pc:grpChg>
        <pc:picChg chg="del mod">
          <ac:chgData name="Kulinich Bohdan" userId="48e65c9f34e137d0" providerId="LiveId" clId="{93A83823-EA39-40AE-BDB6-5A61C0124ACD}" dt="2021-07-31T09:30:04.202" v="5079" actId="478"/>
          <ac:picMkLst>
            <pc:docMk/>
            <pc:sldMk cId="3863339516" sldId="490"/>
            <ac:picMk id="35" creationId="{1752ED24-207E-43D3-A25B-AEEB6B163FD7}"/>
          </ac:picMkLst>
        </pc:picChg>
        <pc:cxnChg chg="add mod or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2" creationId="{677E2EF8-1D68-4958-934E-008A635F0507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3" creationId="{9ACABD13-92B6-40CA-B40D-31211C0AD2B9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4" creationId="{429864D9-1D46-4F56-8C10-10457DB5911E}"/>
          </ac:cxnSpMkLst>
        </pc:cxnChg>
        <pc:cxnChg chg="add 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48" creationId="{A71FE3A3-5BD3-4D6B-9B48-9A8B92CFCA04}"/>
          </ac:cxnSpMkLst>
        </pc:cxnChg>
        <pc:cxnChg chg="mod topLvl">
          <ac:chgData name="Kulinich Bohdan" userId="48e65c9f34e137d0" providerId="LiveId" clId="{93A83823-EA39-40AE-BDB6-5A61C0124ACD}" dt="2021-07-31T12:00:52.443" v="5321" actId="164"/>
          <ac:cxnSpMkLst>
            <pc:docMk/>
            <pc:sldMk cId="3863339516" sldId="490"/>
            <ac:cxnSpMk id="139" creationId="{1F7F929B-DCA2-4483-9556-552D8E1FBF6E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7-31T15:16:38.924" v="6036"/>
        <pc:sldMkLst>
          <pc:docMk/>
          <pc:sldMk cId="881284135" sldId="491"/>
        </pc:sldMkLst>
        <pc:spChg chg="mod">
          <ac:chgData name="Kulinich Bohdan" userId="48e65c9f34e137d0" providerId="LiveId" clId="{93A83823-EA39-40AE-BDB6-5A61C0124ACD}" dt="2021-07-31T12:16:33.722" v="5372" actId="20577"/>
          <ac:spMkLst>
            <pc:docMk/>
            <pc:sldMk cId="881284135" sldId="491"/>
            <ac:spMk id="6" creationId="{C455324C-6A9E-440D-AAF7-47FB99AD243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6" creationId="{3355F7C1-0AF3-406C-958D-6F9DD9BEFE23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7" creationId="{2C51C035-47A1-425E-8585-189F292E2232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8" creationId="{DF842E2C-18C1-4F21-9A08-7B681BF39C5A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29" creationId="{60D6B350-DE3F-45B8-8B3B-994D8B531548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30" creationId="{1C67AA4E-2221-4896-A402-05930233275D}"/>
          </ac:spMkLst>
        </pc:spChg>
        <pc:spChg chg="add mod">
          <ac:chgData name="Kulinich Bohdan" userId="48e65c9f34e137d0" providerId="LiveId" clId="{93A83823-EA39-40AE-BDB6-5A61C0124ACD}" dt="2021-07-31T13:14:18.450" v="5620" actId="1076"/>
          <ac:spMkLst>
            <pc:docMk/>
            <pc:sldMk cId="881284135" sldId="491"/>
            <ac:spMk id="31" creationId="{885808E0-5F2C-418A-8717-F0AE7881802F}"/>
          </ac:spMkLst>
        </pc:spChg>
        <pc:spChg chg="add mod">
          <ac:chgData name="Kulinich Bohdan" userId="48e65c9f34e137d0" providerId="LiveId" clId="{93A83823-EA39-40AE-BDB6-5A61C0124ACD}" dt="2021-07-31T13:15:50.241" v="5640" actId="207"/>
          <ac:spMkLst>
            <pc:docMk/>
            <pc:sldMk cId="881284135" sldId="491"/>
            <ac:spMk id="32" creationId="{635DB00A-4BAD-4829-84C6-6CB3D5FD30C6}"/>
          </ac:spMkLst>
        </pc:spChg>
        <pc:spChg chg="add mod">
          <ac:chgData name="Kulinich Bohdan" userId="48e65c9f34e137d0" providerId="LiveId" clId="{93A83823-EA39-40AE-BDB6-5A61C0124ACD}" dt="2021-07-31T13:49:55.109" v="5936" actId="20577"/>
          <ac:spMkLst>
            <pc:docMk/>
            <pc:sldMk cId="881284135" sldId="491"/>
            <ac:spMk id="34" creationId="{BBC574CD-AD86-4461-A026-765F06CC1290}"/>
          </ac:spMkLst>
        </pc:spChg>
        <pc:spChg chg="add mo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0" creationId="{34CC19AF-91B6-4A40-B296-1500FAC14846}"/>
          </ac:spMkLst>
        </pc:spChg>
        <pc:spChg chg="add mod ord">
          <ac:chgData name="Kulinich Bohdan" userId="48e65c9f34e137d0" providerId="LiveId" clId="{93A83823-EA39-40AE-BDB6-5A61C0124ACD}" dt="2021-07-31T14:55:28.775" v="5965" actId="164"/>
          <ac:spMkLst>
            <pc:docMk/>
            <pc:sldMk cId="881284135" sldId="491"/>
            <ac:spMk id="41" creationId="{115BEC07-42E8-4B68-A45D-F752DF2508CF}"/>
          </ac:spMkLst>
        </pc:spChg>
        <pc:spChg chg="add mod ord">
          <ac:chgData name="Kulinich Bohdan" userId="48e65c9f34e137d0" providerId="LiveId" clId="{93A83823-EA39-40AE-BDB6-5A61C0124ACD}" dt="2021-07-31T13:14:51.525" v="5636" actId="1076"/>
          <ac:spMkLst>
            <pc:docMk/>
            <pc:sldMk cId="881284135" sldId="491"/>
            <ac:spMk id="45" creationId="{E6CD93EC-7C76-4C76-BC5C-BD920B23B30E}"/>
          </ac:spMkLst>
        </pc:spChg>
        <pc:spChg chg="add mod">
          <ac:chgData name="Kulinich Bohdan" userId="48e65c9f34e137d0" providerId="LiveId" clId="{93A83823-EA39-40AE-BDB6-5A61C0124ACD}" dt="2021-07-31T13:43:34.968" v="5888" actId="1076"/>
          <ac:spMkLst>
            <pc:docMk/>
            <pc:sldMk cId="881284135" sldId="491"/>
            <ac:spMk id="49" creationId="{41B3C944-750C-4FBB-AB28-535B0F684425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3" creationId="{6F5F767F-8A21-436E-A7AB-FEFB239E14C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4" creationId="{B0C206E1-0264-4AF5-A69F-321580BBC9B1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5" creationId="{BC3A291E-6175-438A-8628-BC5D7C3FF8A1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56" creationId="{24F692F6-7F56-4F48-84F0-A3F7C3E6157F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7" creationId="{4F48CE70-AFAF-4F3A-8A43-483FCC45B3BE}"/>
          </ac:spMkLst>
        </pc:spChg>
        <pc:spChg chg="del">
          <ac:chgData name="Kulinich Bohdan" userId="48e65c9f34e137d0" providerId="LiveId" clId="{93A83823-EA39-40AE-BDB6-5A61C0124ACD}" dt="2021-07-31T12:16:40.914" v="5373" actId="478"/>
          <ac:spMkLst>
            <pc:docMk/>
            <pc:sldMk cId="881284135" sldId="491"/>
            <ac:spMk id="59" creationId="{B45DD580-E13D-423D-8DA5-980D4EC34110}"/>
          </ac:spMkLst>
        </pc:spChg>
        <pc:spChg chg="add mod">
          <ac:chgData name="Kulinich Bohdan" userId="48e65c9f34e137d0" providerId="LiveId" clId="{93A83823-EA39-40AE-BDB6-5A61C0124ACD}" dt="2021-07-31T13:31:24.397" v="5805" actId="1076"/>
          <ac:spMkLst>
            <pc:docMk/>
            <pc:sldMk cId="881284135" sldId="491"/>
            <ac:spMk id="60" creationId="{132517B2-22BF-44A8-98D5-2C1F70466EFF}"/>
          </ac:spMkLst>
        </pc:spChg>
        <pc:spChg chg="add mod">
          <ac:chgData name="Kulinich Bohdan" userId="48e65c9f34e137d0" providerId="LiveId" clId="{93A83823-EA39-40AE-BDB6-5A61C0124ACD}" dt="2021-07-31T13:50:14.905" v="5956" actId="14100"/>
          <ac:spMkLst>
            <pc:docMk/>
            <pc:sldMk cId="881284135" sldId="491"/>
            <ac:spMk id="61" creationId="{2278D924-51D3-42F4-A956-9CA8C8CCD1AF}"/>
          </ac:spMkLst>
        </pc:spChg>
        <pc:spChg chg="add mod">
          <ac:chgData name="Kulinich Bohdan" userId="48e65c9f34e137d0" providerId="LiveId" clId="{93A83823-EA39-40AE-BDB6-5A61C0124ACD}" dt="2021-07-31T15:15:06.736" v="5999" actId="164"/>
          <ac:spMkLst>
            <pc:docMk/>
            <pc:sldMk cId="881284135" sldId="491"/>
            <ac:spMk id="64" creationId="{5C52231C-88AE-42F3-9566-BDD5D237BCE1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6" creationId="{94AB3B7A-C2AA-4A52-8409-51F4BEB44AE2}"/>
          </ac:spMkLst>
        </pc:spChg>
        <pc:spChg chg="add mod">
          <ac:chgData name="Kulinich Bohdan" userId="48e65c9f34e137d0" providerId="LiveId" clId="{93A83823-EA39-40AE-BDB6-5A61C0124ACD}" dt="2021-07-31T15:15:31.127" v="6009" actId="164"/>
          <ac:spMkLst>
            <pc:docMk/>
            <pc:sldMk cId="881284135" sldId="491"/>
            <ac:spMk id="67" creationId="{382CB7FE-6F63-480F-ABF3-74AAB2701D3F}"/>
          </ac:spMkLst>
        </pc:spChg>
        <pc:spChg chg="add del mod">
          <ac:chgData name="Kulinich Bohdan" userId="48e65c9f34e137d0" providerId="LiveId" clId="{93A83823-EA39-40AE-BDB6-5A61C0124ACD}" dt="2021-07-31T13:15:51.999" v="5641" actId="478"/>
          <ac:spMkLst>
            <pc:docMk/>
            <pc:sldMk cId="881284135" sldId="491"/>
            <ac:spMk id="68" creationId="{EB06B129-3A67-4DC0-9545-A3C4B9602157}"/>
          </ac:spMkLst>
        </pc:spChg>
        <pc:spChg chg="add mod">
          <ac:chgData name="Kulinich Bohdan" userId="48e65c9f34e137d0" providerId="LiveId" clId="{93A83823-EA39-40AE-BDB6-5A61C0124ACD}" dt="2021-07-31T13:49:07.208" v="5919" actId="20577"/>
          <ac:spMkLst>
            <pc:docMk/>
            <pc:sldMk cId="881284135" sldId="491"/>
            <ac:spMk id="69" creationId="{33E15A7A-0B37-4DF7-9B72-9DEADCE95F38}"/>
          </ac:spMkLst>
        </pc:spChg>
        <pc:spChg chg="add mod">
          <ac:chgData name="Kulinich Bohdan" userId="48e65c9f34e137d0" providerId="LiveId" clId="{93A83823-EA39-40AE-BDB6-5A61C0124ACD}" dt="2021-07-31T13:33:39.296" v="5822" actId="1076"/>
          <ac:spMkLst>
            <pc:docMk/>
            <pc:sldMk cId="881284135" sldId="491"/>
            <ac:spMk id="71" creationId="{9A78EAE3-C7A7-4E23-8608-E36418609BCC}"/>
          </ac:spMkLst>
        </pc:spChg>
        <pc:spChg chg="add mod">
          <ac:chgData name="Kulinich Bohdan" userId="48e65c9f34e137d0" providerId="LiveId" clId="{93A83823-EA39-40AE-BDB6-5A61C0124ACD}" dt="2021-07-31T14:54:56.772" v="5958" actId="14100"/>
          <ac:spMkLst>
            <pc:docMk/>
            <pc:sldMk cId="881284135" sldId="491"/>
            <ac:spMk id="72" creationId="{16C50B9E-FC8B-4BE9-B536-B5B34C8F22A0}"/>
          </ac:spMkLst>
        </pc:spChg>
        <pc:spChg chg="add mod">
          <ac:chgData name="Kulinich Bohdan" userId="48e65c9f34e137d0" providerId="LiveId" clId="{93A83823-EA39-40AE-BDB6-5A61C0124ACD}" dt="2021-07-31T13:44:20.713" v="5901"/>
          <ac:spMkLst>
            <pc:docMk/>
            <pc:sldMk cId="881284135" sldId="491"/>
            <ac:spMk id="73" creationId="{44A15BE2-7588-4191-B90A-D31319CC8892}"/>
          </ac:spMkLst>
        </pc:spChg>
        <pc:spChg chg="add mod">
          <ac:chgData name="Kulinich Bohdan" userId="48e65c9f34e137d0" providerId="LiveId" clId="{93A83823-EA39-40AE-BDB6-5A61C0124ACD}" dt="2021-07-31T13:43:41.166" v="5891" actId="20577"/>
          <ac:spMkLst>
            <pc:docMk/>
            <pc:sldMk cId="881284135" sldId="491"/>
            <ac:spMk id="74" creationId="{51ABD0C9-CCED-4419-A1EF-3BB0142901EC}"/>
          </ac:spMkLst>
        </pc:spChg>
        <pc:spChg chg="add mod">
          <ac:chgData name="Kulinich Bohdan" userId="48e65c9f34e137d0" providerId="LiveId" clId="{93A83823-EA39-40AE-BDB6-5A61C0124ACD}" dt="2021-07-31T13:43:51.029" v="5894" actId="20577"/>
          <ac:spMkLst>
            <pc:docMk/>
            <pc:sldMk cId="881284135" sldId="491"/>
            <ac:spMk id="75" creationId="{8EBC70FF-E1E0-4579-9FC5-ABA74F2F9B48}"/>
          </ac:spMkLst>
        </pc:spChg>
        <pc:grpChg chg="del">
          <ac:chgData name="Kulinich Bohdan" userId="48e65c9f34e137d0" providerId="LiveId" clId="{93A83823-EA39-40AE-BDB6-5A61C0124ACD}" dt="2021-07-31T12:16:40.914" v="5373" actId="478"/>
          <ac:grpSpMkLst>
            <pc:docMk/>
            <pc:sldMk cId="881284135" sldId="491"/>
            <ac:grpSpMk id="7" creationId="{8B00CB6A-6910-436E-8CEA-1668ADA3C60F}"/>
          </ac:grpSpMkLst>
        </pc:grpChg>
        <pc:grpChg chg="add mod">
          <ac:chgData name="Kulinich Bohdan" userId="48e65c9f34e137d0" providerId="LiveId" clId="{93A83823-EA39-40AE-BDB6-5A61C0124ACD}" dt="2021-07-31T14:55:28.775" v="5965" actId="164"/>
          <ac:grpSpMkLst>
            <pc:docMk/>
            <pc:sldMk cId="881284135" sldId="491"/>
            <ac:grpSpMk id="17" creationId="{B37CF6A8-93C2-4159-8DCA-F2AF2C283A15}"/>
          </ac:grpSpMkLst>
        </pc:grpChg>
        <pc:grpChg chg="add mod">
          <ac:chgData name="Kulinich Bohdan" userId="48e65c9f34e137d0" providerId="LiveId" clId="{93A83823-EA39-40AE-BDB6-5A61C0124ACD}" dt="2021-07-31T15:15:06.736" v="5999" actId="164"/>
          <ac:grpSpMkLst>
            <pc:docMk/>
            <pc:sldMk cId="881284135" sldId="491"/>
            <ac:grpSpMk id="18" creationId="{86890E90-54E6-42B8-BF8D-3B0A0C45759C}"/>
          </ac:grpSpMkLst>
        </pc:grpChg>
        <pc:grpChg chg="add mod">
          <ac:chgData name="Kulinich Bohdan" userId="48e65c9f34e137d0" providerId="LiveId" clId="{93A83823-EA39-40AE-BDB6-5A61C0124ACD}" dt="2021-07-31T15:15:31.127" v="6009" actId="164"/>
          <ac:grpSpMkLst>
            <pc:docMk/>
            <pc:sldMk cId="881284135" sldId="491"/>
            <ac:grpSpMk id="19" creationId="{DB7042E4-4471-49F2-9E6D-305F3894DDD8}"/>
          </ac:grpSpMkLst>
        </pc:grpChg>
        <pc:cxnChg chg="add mod ord">
          <ac:chgData name="Kulinich Bohdan" userId="48e65c9f34e137d0" providerId="LiveId" clId="{93A83823-EA39-40AE-BDB6-5A61C0124ACD}" dt="2021-07-31T14:55:28.775" v="5965" actId="164"/>
          <ac:cxnSpMkLst>
            <pc:docMk/>
            <pc:sldMk cId="881284135" sldId="491"/>
            <ac:cxnSpMk id="35" creationId="{FD705091-2E8B-4A6F-A535-3A26269082D2}"/>
          </ac:cxnSpMkLst>
        </pc:cxnChg>
        <pc:cxnChg chg="add mod">
          <ac:chgData name="Kulinich Bohdan" userId="48e65c9f34e137d0" providerId="LiveId" clId="{93A83823-EA39-40AE-BDB6-5A61C0124ACD}" dt="2021-07-31T13:30:38.128" v="5796" actId="14100"/>
          <ac:cxnSpMkLst>
            <pc:docMk/>
            <pc:sldMk cId="881284135" sldId="491"/>
            <ac:cxnSpMk id="36" creationId="{7F441DA1-A953-4CB5-AD4C-90D2C8C4A8A0}"/>
          </ac:cxnSpMkLst>
        </pc:cxnChg>
        <pc:cxnChg chg="add mod">
          <ac:chgData name="Kulinich Bohdan" userId="48e65c9f34e137d0" providerId="LiveId" clId="{93A83823-EA39-40AE-BDB6-5A61C0124ACD}" dt="2021-07-31T13:14:51.525" v="5636" actId="1076"/>
          <ac:cxnSpMkLst>
            <pc:docMk/>
            <pc:sldMk cId="881284135" sldId="491"/>
            <ac:cxnSpMk id="47" creationId="{980FA1D1-CE41-423C-9990-2B375D0E6A05}"/>
          </ac:cxnSpMkLst>
        </pc:cxnChg>
        <pc:cxnChg chg="add mod">
          <ac:chgData name="Kulinich Bohdan" userId="48e65c9f34e137d0" providerId="LiveId" clId="{93A83823-EA39-40AE-BDB6-5A61C0124ACD}" dt="2021-07-31T13:32:00.859" v="5810" actId="14100"/>
          <ac:cxnSpMkLst>
            <pc:docMk/>
            <pc:sldMk cId="881284135" sldId="491"/>
            <ac:cxnSpMk id="62" creationId="{8E6B6BBC-2988-4DE4-A05C-9538B4817274}"/>
          </ac:cxnSpMkLst>
        </pc:cxnChg>
        <pc:cxnChg chg="add mod">
          <ac:chgData name="Kulinich Bohdan" userId="48e65c9f34e137d0" providerId="LiveId" clId="{93A83823-EA39-40AE-BDB6-5A61C0124ACD}" dt="2021-07-31T15:15:06.736" v="5999" actId="164"/>
          <ac:cxnSpMkLst>
            <pc:docMk/>
            <pc:sldMk cId="881284135" sldId="491"/>
            <ac:cxnSpMk id="63" creationId="{E9F8AB42-045D-4DD9-B4A7-3D9C777E3254}"/>
          </ac:cxnSpMkLst>
        </pc:cxnChg>
        <pc:cxnChg chg="add mod">
          <ac:chgData name="Kulinich Bohdan" userId="48e65c9f34e137d0" providerId="LiveId" clId="{93A83823-EA39-40AE-BDB6-5A61C0124ACD}" dt="2021-07-31T13:32:33.176" v="5817" actId="1037"/>
          <ac:cxnSpMkLst>
            <pc:docMk/>
            <pc:sldMk cId="881284135" sldId="491"/>
            <ac:cxnSpMk id="65" creationId="{A7146998-D3A3-4B93-B52A-A86725D1F020}"/>
          </ac:cxnSpMkLst>
        </pc:cxnChg>
        <pc:cxnChg chg="add mod ord">
          <ac:chgData name="Kulinich Bohdan" userId="48e65c9f34e137d0" providerId="LiveId" clId="{93A83823-EA39-40AE-BDB6-5A61C0124ACD}" dt="2021-07-31T13:32:39.054" v="5818" actId="14100"/>
          <ac:cxnSpMkLst>
            <pc:docMk/>
            <pc:sldMk cId="881284135" sldId="491"/>
            <ac:cxnSpMk id="70" creationId="{2CB0B556-9B10-4830-B4DB-BDD93674D625}"/>
          </ac:cxnSpMkLst>
        </pc:cxnChg>
      </pc:sldChg>
      <pc:sldChg chg="addSp delSp modSp add mod modTransition delAnim modAnim">
        <pc:chgData name="Kulinich Bohdan" userId="48e65c9f34e137d0" providerId="LiveId" clId="{93A83823-EA39-40AE-BDB6-5A61C0124ACD}" dt="2021-08-05T13:15:37.855" v="9835" actId="478"/>
        <pc:sldMkLst>
          <pc:docMk/>
          <pc:sldMk cId="2959255107" sldId="492"/>
        </pc:sldMkLst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5" creationId="{91535DA0-CD4B-461D-A60F-D76E8E84847A}"/>
          </ac:spMkLst>
        </pc:spChg>
        <pc:spChg chg="add mod">
          <ac:chgData name="Kulinich Bohdan" userId="48e65c9f34e137d0" providerId="LiveId" clId="{93A83823-EA39-40AE-BDB6-5A61C0124ACD}" dt="2021-08-05T13:13:03.238" v="9807" actId="20577"/>
          <ac:spMkLst>
            <pc:docMk/>
            <pc:sldMk cId="2959255107" sldId="492"/>
            <ac:spMk id="35" creationId="{E42A6686-D217-4585-8042-6B553B2FD788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37" creationId="{EF51920F-AF05-4B82-AD9B-75D37B817E0B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38" creationId="{1546B02C-A0CE-4777-B69B-18D351CEC3F0}"/>
          </ac:spMkLst>
        </pc:spChg>
        <pc:spChg chg="add mod">
          <ac:chgData name="Kulinich Bohdan" userId="48e65c9f34e137d0" providerId="LiveId" clId="{93A83823-EA39-40AE-BDB6-5A61C0124ACD}" dt="2021-08-04T20:33:26.393" v="9725" actId="14100"/>
          <ac:spMkLst>
            <pc:docMk/>
            <pc:sldMk cId="2959255107" sldId="492"/>
            <ac:spMk id="41" creationId="{2B86424F-0422-4D86-B573-4E2FE2D7EAA1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4" creationId="{9BDF0348-C044-4C40-8D5C-6BA17D5E78A0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5" creationId="{81855525-1E18-49F2-88C5-A09D0CE562B6}"/>
          </ac:spMkLst>
        </pc:spChg>
        <pc:spChg chg="mod">
          <ac:chgData name="Kulinich Bohdan" userId="48e65c9f34e137d0" providerId="LiveId" clId="{93A83823-EA39-40AE-BDB6-5A61C0124ACD}" dt="2021-08-05T13:14:00.308" v="9808"/>
          <ac:spMkLst>
            <pc:docMk/>
            <pc:sldMk cId="2959255107" sldId="492"/>
            <ac:spMk id="47" creationId="{C4EA7693-D6AC-4350-BAAD-553CF08BAE4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8" creationId="{0D9367AC-7151-402B-A753-6C5A2264D0E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49" creationId="{49D054F7-2587-48B7-BA98-BEF82C4CDBB8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1" creationId="{FDB3D821-9CB9-40AE-9280-53404ECAE553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2" creationId="{C3932FEA-3FA3-4104-9E03-0D78FF39AA56}"/>
          </ac:spMkLst>
        </pc:spChg>
        <pc:spChg chg="add 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53" creationId="{9BD535C3-4C9C-4D22-A892-6E1209E79244}"/>
          </ac:spMkLst>
        </pc:spChg>
        <pc:spChg chg="add mod">
          <ac:chgData name="Kulinich Bohdan" userId="48e65c9f34e137d0" providerId="LiveId" clId="{93A83823-EA39-40AE-BDB6-5A61C0124ACD}" dt="2021-08-04T20:33:38.468" v="9727" actId="552"/>
          <ac:spMkLst>
            <pc:docMk/>
            <pc:sldMk cId="2959255107" sldId="492"/>
            <ac:spMk id="54" creationId="{B5533267-1DEF-40D9-8DE6-809A45CB1625}"/>
          </ac:spMkLst>
        </pc:spChg>
        <pc:spChg chg="add mod">
          <ac:chgData name="Kulinich Bohdan" userId="48e65c9f34e137d0" providerId="LiveId" clId="{93A83823-EA39-40AE-BDB6-5A61C0124ACD}" dt="2021-08-04T20:33:35.371" v="9726" actId="552"/>
          <ac:spMkLst>
            <pc:docMk/>
            <pc:sldMk cId="2959255107" sldId="492"/>
            <ac:spMk id="55" creationId="{C8B02CC6-F502-4411-8E6C-B02A26CFFD63}"/>
          </ac:spMkLst>
        </pc:spChg>
        <pc:spChg chg="del mod">
          <ac:chgData name="Kulinich Bohdan" userId="48e65c9f34e137d0" providerId="LiveId" clId="{93A83823-EA39-40AE-BDB6-5A61C0124ACD}" dt="2021-08-05T13:14:48.036" v="9822" actId="478"/>
          <ac:spMkLst>
            <pc:docMk/>
            <pc:sldMk cId="2959255107" sldId="492"/>
            <ac:spMk id="56" creationId="{DE965BD3-396E-479F-AACF-E7F577A46495}"/>
          </ac:spMkLst>
        </pc:spChg>
        <pc:spChg chg="del mod">
          <ac:chgData name="Kulinich Bohdan" userId="48e65c9f34e137d0" providerId="LiveId" clId="{93A83823-EA39-40AE-BDB6-5A61C0124ACD}" dt="2021-08-05T13:14:46.128" v="9821" actId="478"/>
          <ac:spMkLst>
            <pc:docMk/>
            <pc:sldMk cId="2959255107" sldId="492"/>
            <ac:spMk id="57" creationId="{1A7E740E-B174-43BF-8C8E-AE7625B592C5}"/>
          </ac:spMkLst>
        </pc:spChg>
        <pc:spChg chg="del mod">
          <ac:chgData name="Kulinich Bohdan" userId="48e65c9f34e137d0" providerId="LiveId" clId="{93A83823-EA39-40AE-BDB6-5A61C0124ACD}" dt="2021-08-05T13:14:41.066" v="9818" actId="478"/>
          <ac:spMkLst>
            <pc:docMk/>
            <pc:sldMk cId="2959255107" sldId="492"/>
            <ac:spMk id="58" creationId="{98F67774-6F61-4866-B743-89BB1D967690}"/>
          </ac:spMkLst>
        </pc:spChg>
        <pc:spChg chg="mod">
          <ac:chgData name="Kulinich Bohdan" userId="48e65c9f34e137d0" providerId="LiveId" clId="{93A83823-EA39-40AE-BDB6-5A61C0124ACD}" dt="2021-08-05T13:14:35.316" v="9815" actId="20577"/>
          <ac:spMkLst>
            <pc:docMk/>
            <pc:sldMk cId="2959255107" sldId="492"/>
            <ac:spMk id="59" creationId="{5DBD3D1F-092B-4E33-801F-63C885539FA7}"/>
          </ac:spMkLst>
        </pc:spChg>
        <pc:spChg chg="del mod">
          <ac:chgData name="Kulinich Bohdan" userId="48e65c9f34e137d0" providerId="LiveId" clId="{93A83823-EA39-40AE-BDB6-5A61C0124ACD}" dt="2021-08-05T13:14:39.359" v="9817" actId="478"/>
          <ac:spMkLst>
            <pc:docMk/>
            <pc:sldMk cId="2959255107" sldId="492"/>
            <ac:spMk id="60" creationId="{BC06CA92-07F5-4508-978C-D7095FC36225}"/>
          </ac:spMkLst>
        </pc:spChg>
        <pc:spChg chg="del mod">
          <ac:chgData name="Kulinich Bohdan" userId="48e65c9f34e137d0" providerId="LiveId" clId="{93A83823-EA39-40AE-BDB6-5A61C0124ACD}" dt="2021-08-05T13:15:30.557" v="9832" actId="478"/>
          <ac:spMkLst>
            <pc:docMk/>
            <pc:sldMk cId="2959255107" sldId="492"/>
            <ac:spMk id="61" creationId="{7EF60C27-265F-43F3-9E5F-1CF1F0851E93}"/>
          </ac:spMkLst>
        </pc:spChg>
        <pc:spChg chg="add mod">
          <ac:chgData name="Kulinich Bohdan" userId="48e65c9f34e137d0" providerId="LiveId" clId="{93A83823-EA39-40AE-BDB6-5A61C0124ACD}" dt="2021-08-05T13:15:10.032" v="9826" actId="164"/>
          <ac:spMkLst>
            <pc:docMk/>
            <pc:sldMk cId="2959255107" sldId="492"/>
            <ac:spMk id="63" creationId="{6A246D9D-0244-4349-ACA5-CC5C2D193DF9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0" creationId="{ED7BED38-A2EF-450C-81E7-035F01F13C9C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1" creationId="{34A948A3-E01D-4082-8860-B13C5DCBCB40}"/>
          </ac:spMkLst>
        </pc:spChg>
        <pc:spChg chg="del mod">
          <ac:chgData name="Kulinich Bohdan" userId="48e65c9f34e137d0" providerId="LiveId" clId="{93A83823-EA39-40AE-BDB6-5A61C0124ACD}" dt="2021-08-04T20:31:01.343" v="9641" actId="478"/>
          <ac:spMkLst>
            <pc:docMk/>
            <pc:sldMk cId="2959255107" sldId="492"/>
            <ac:spMk id="72" creationId="{8F1CF8DC-0657-4C14-AD7B-467B49BF22B5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3" creationId="{474550D0-610F-474E-8A56-6589339EF277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5" creationId="{332213DC-51DA-49E3-9057-62DA51D0F40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76" creationId="{BB46B151-9CC5-4CA4-9C53-FCB0276AA531}"/>
          </ac:spMkLst>
        </pc:spChg>
        <pc:spChg chg="mod">
          <ac:chgData name="Kulinich Bohdan" userId="48e65c9f34e137d0" providerId="LiveId" clId="{93A83823-EA39-40AE-BDB6-5A61C0124ACD}" dt="2021-08-04T20:33:41.466" v="9728" actId="552"/>
          <ac:spMkLst>
            <pc:docMk/>
            <pc:sldMk cId="2959255107" sldId="492"/>
            <ac:spMk id="86" creationId="{78B5EC46-B2B3-4CDF-92BD-7EEE450EBB8A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88" creationId="{2B8AF1E8-B350-48A3-A606-F3EF12ECA641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89" creationId="{9AF2B9B7-CB5A-47FB-AF6B-D835BF5197DE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1" creationId="{DC3FDF38-48AA-4711-AA69-DA94014425EA}"/>
          </ac:spMkLst>
        </pc:spChg>
        <pc:spChg chg="del mod">
          <ac:chgData name="Kulinich Bohdan" userId="48e65c9f34e137d0" providerId="LiveId" clId="{93A83823-EA39-40AE-BDB6-5A61C0124ACD}" dt="2021-08-02T19:18:17.972" v="6105" actId="478"/>
          <ac:spMkLst>
            <pc:docMk/>
            <pc:sldMk cId="2959255107" sldId="492"/>
            <ac:spMk id="92" creationId="{DCC8F589-AF82-4AC8-8E1D-77597FE8BA3F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4" creationId="{72A9F767-8110-4179-BEB4-64699DC30BED}"/>
          </ac:spMkLst>
        </pc:spChg>
        <pc:spChg chg="del">
          <ac:chgData name="Kulinich Bohdan" userId="48e65c9f34e137d0" providerId="LiveId" clId="{93A83823-EA39-40AE-BDB6-5A61C0124ACD}" dt="2021-08-02T19:17:15.099" v="6103" actId="478"/>
          <ac:spMkLst>
            <pc:docMk/>
            <pc:sldMk cId="2959255107" sldId="492"/>
            <ac:spMk id="135" creationId="{478AA14B-B945-4CAF-BE1C-B86FA53B52F0}"/>
          </ac:spMkLst>
        </pc:spChg>
        <pc:spChg chg="mod">
          <ac:chgData name="Kulinich Bohdan" userId="48e65c9f34e137d0" providerId="LiveId" clId="{93A83823-EA39-40AE-BDB6-5A61C0124ACD}" dt="2021-08-04T20:31:28.428" v="9642" actId="1076"/>
          <ac:spMkLst>
            <pc:docMk/>
            <pc:sldMk cId="2959255107" sldId="492"/>
            <ac:spMk id="161" creationId="{F5E7080E-E794-41C3-A43D-A18626BA34A2}"/>
          </ac:spMkLst>
        </pc:s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7" creationId="{77790C96-A1EC-41C3-97D3-DAA239D19013}"/>
          </ac:grpSpMkLst>
        </pc:grpChg>
        <pc:grpChg chg="mod">
          <ac:chgData name="Kulinich Bohdan" userId="48e65c9f34e137d0" providerId="LiveId" clId="{93A83823-EA39-40AE-BDB6-5A61C0124ACD}" dt="2021-08-04T20:31:28.428" v="9642" actId="1076"/>
          <ac:grpSpMkLst>
            <pc:docMk/>
            <pc:sldMk cId="2959255107" sldId="492"/>
            <ac:grpSpMk id="20" creationId="{2267116D-A896-4F93-9245-A93E6BE4C92B}"/>
          </ac:grpSpMkLst>
        </pc:grpChg>
        <pc:grpChg chg="add mod">
          <ac:chgData name="Kulinich Bohdan" userId="48e65c9f34e137d0" providerId="LiveId" clId="{93A83823-EA39-40AE-BDB6-5A61C0124ACD}" dt="2021-08-05T13:15:10.032" v="9826" actId="164"/>
          <ac:grpSpMkLst>
            <pc:docMk/>
            <pc:sldMk cId="2959255107" sldId="492"/>
            <ac:grpSpMk id="40" creationId="{3618F2EE-30CC-4825-BA4A-F806C160788B}"/>
          </ac:grpSpMkLst>
        </pc:grpChg>
        <pc:picChg chg="add mod">
          <ac:chgData name="Kulinich Bohdan" userId="48e65c9f34e137d0" providerId="LiveId" clId="{93A83823-EA39-40AE-BDB6-5A61C0124ACD}" dt="2021-08-05T13:12:35.816" v="9734" actId="1076"/>
          <ac:picMkLst>
            <pc:docMk/>
            <pc:sldMk cId="2959255107" sldId="492"/>
            <ac:picMk id="36" creationId="{684A546F-ECC7-47B7-9245-F405EE34D960}"/>
          </ac:picMkLst>
        </pc:picChg>
        <pc:picChg chg="add mod">
          <ac:chgData name="Kulinich Bohdan" userId="48e65c9f34e137d0" providerId="LiveId" clId="{93A83823-EA39-40AE-BDB6-5A61C0124ACD}" dt="2021-08-05T13:15:10.032" v="9826" actId="164"/>
          <ac:picMkLst>
            <pc:docMk/>
            <pc:sldMk cId="2959255107" sldId="492"/>
            <ac:picMk id="37" creationId="{EE895F8C-1B53-4D42-B3AA-2DCE0ED1CFAD}"/>
          </ac:picMkLst>
        </pc:picChg>
        <pc:picChg chg="add mod">
          <ac:chgData name="Kulinich Bohdan" userId="48e65c9f34e137d0" providerId="LiveId" clId="{93A83823-EA39-40AE-BDB6-5A61C0124ACD}" dt="2021-08-04T20:33:15.178" v="9721" actId="1076"/>
          <ac:picMkLst>
            <pc:docMk/>
            <pc:sldMk cId="2959255107" sldId="492"/>
            <ac:picMk id="42" creationId="{140CD690-E823-458E-BABD-25AA3C0718CC}"/>
          </ac:picMkLst>
        </pc:picChg>
        <pc:picChg chg="del">
          <ac:chgData name="Kulinich Bohdan" userId="48e65c9f34e137d0" providerId="LiveId" clId="{93A83823-EA39-40AE-BDB6-5A61C0124ACD}" dt="2021-08-02T19:17:15.099" v="6103" actId="478"/>
          <ac:picMkLst>
            <pc:docMk/>
            <pc:sldMk cId="2959255107" sldId="492"/>
            <ac:picMk id="50" creationId="{3C013578-FECB-4C6A-B408-FED8B48AA6B9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74" creationId="{8C5F2550-8930-4D4B-AA93-733CE4D57C18}"/>
          </ac:picMkLst>
        </pc:picChg>
        <pc:picChg chg="del mod">
          <ac:chgData name="Kulinich Bohdan" userId="48e65c9f34e137d0" providerId="LiveId" clId="{93A83823-EA39-40AE-BDB6-5A61C0124ACD}" dt="2021-08-02T19:18:17.972" v="6105" actId="478"/>
          <ac:picMkLst>
            <pc:docMk/>
            <pc:sldMk cId="2959255107" sldId="492"/>
            <ac:picMk id="90" creationId="{4E70838B-499D-4A41-9B66-39AC8815A1C2}"/>
          </ac:picMkLst>
        </pc:picChg>
        <pc:picChg chg="mod">
          <ac:chgData name="Kulinich Bohdan" userId="48e65c9f34e137d0" providerId="LiveId" clId="{93A83823-EA39-40AE-BDB6-5A61C0124ACD}" dt="2021-08-04T20:31:28.428" v="9642" actId="1076"/>
          <ac:picMkLst>
            <pc:docMk/>
            <pc:sldMk cId="2959255107" sldId="492"/>
            <ac:picMk id="160" creationId="{E8244F85-6FDE-438C-89DF-26499C69DB15}"/>
          </ac:picMkLst>
        </pc:picChg>
        <pc:cxnChg chg="mod">
          <ac:chgData name="Kulinich Bohdan" userId="48e65c9f34e137d0" providerId="LiveId" clId="{93A83823-EA39-40AE-BDB6-5A61C0124ACD}" dt="2021-08-04T20:31:28.428" v="9642" actId="1076"/>
          <ac:cxnSpMkLst>
            <pc:docMk/>
            <pc:sldMk cId="2959255107" sldId="492"/>
            <ac:cxnSpMk id="16" creationId="{A6E7C426-D8BF-40CC-BA2B-682BFE7DA310}"/>
          </ac:cxnSpMkLst>
        </pc:cxnChg>
        <pc:cxnChg chg="add mod">
          <ac:chgData name="Kulinich Bohdan" userId="48e65c9f34e137d0" providerId="LiveId" clId="{93A83823-EA39-40AE-BDB6-5A61C0124ACD}" dt="2021-08-05T13:15:10.032" v="9826" actId="164"/>
          <ac:cxnSpMkLst>
            <pc:docMk/>
            <pc:sldMk cId="2959255107" sldId="492"/>
            <ac:cxnSpMk id="39" creationId="{CB589257-9846-41F0-88A4-5F68EA53BD28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43" creationId="{F07BE869-AAF7-4B43-9B61-CFBCBC8514EF}"/>
          </ac:cxnSpMkLst>
        </pc:cxnChg>
        <pc:cxnChg chg="del mod">
          <ac:chgData name="Kulinich Bohdan" userId="48e65c9f34e137d0" providerId="LiveId" clId="{93A83823-EA39-40AE-BDB6-5A61C0124ACD}" dt="2021-08-05T13:14:12.114" v="9811" actId="478"/>
          <ac:cxnSpMkLst>
            <pc:docMk/>
            <pc:sldMk cId="2959255107" sldId="492"/>
            <ac:cxnSpMk id="48" creationId="{627C558E-7824-4A40-BA13-B0E4CCA58223}"/>
          </ac:cxnSpMkLst>
        </pc:cxnChg>
        <pc:cxnChg chg="add del mod">
          <ac:chgData name="Kulinich Bohdan" userId="48e65c9f34e137d0" providerId="LiveId" clId="{93A83823-EA39-40AE-BDB6-5A61C0124ACD}" dt="2021-08-05T13:14:44.759" v="9820" actId="478"/>
          <ac:cxnSpMkLst>
            <pc:docMk/>
            <pc:sldMk cId="2959255107" sldId="492"/>
            <ac:cxnSpMk id="49" creationId="{7EF929A8-BC4A-48DB-9A79-848C480BC042}"/>
          </ac:cxnSpMkLst>
        </pc:cxnChg>
        <pc:cxnChg chg="del mod">
          <ac:chgData name="Kulinich Bohdan" userId="48e65c9f34e137d0" providerId="LiveId" clId="{93A83823-EA39-40AE-BDB6-5A61C0124ACD}" dt="2021-08-05T13:14:43.026" v="9819" actId="478"/>
          <ac:cxnSpMkLst>
            <pc:docMk/>
            <pc:sldMk cId="2959255107" sldId="492"/>
            <ac:cxnSpMk id="50" creationId="{7A298181-C0B7-47B3-8692-F10F7D432AE1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51" creationId="{8F98D7F7-A674-4725-89BA-B05AB537F5A7}"/>
          </ac:cxnSpMkLst>
        </pc:cxnChg>
        <pc:cxnChg chg="del mod">
          <ac:chgData name="Kulinich Bohdan" userId="48e65c9f34e137d0" providerId="LiveId" clId="{93A83823-EA39-40AE-BDB6-5A61C0124ACD}" dt="2021-08-05T13:14:37.419" v="9816" actId="478"/>
          <ac:cxnSpMkLst>
            <pc:docMk/>
            <pc:sldMk cId="2959255107" sldId="492"/>
            <ac:cxnSpMk id="52" creationId="{0DCCB0FE-16FB-4E28-9714-C7247747890D}"/>
          </ac:cxnSpMkLst>
        </pc:cxnChg>
        <pc:cxnChg chg="add del mod">
          <ac:chgData name="Kulinich Bohdan" userId="48e65c9f34e137d0" providerId="LiveId" clId="{93A83823-EA39-40AE-BDB6-5A61C0124ACD}" dt="2021-08-05T13:15:37.855" v="9835" actId="478"/>
          <ac:cxnSpMkLst>
            <pc:docMk/>
            <pc:sldMk cId="2959255107" sldId="492"/>
            <ac:cxnSpMk id="53" creationId="{BB7D7CF1-93FC-4EC1-8802-48821EADA6B7}"/>
          </ac:cxnSpMkLst>
        </pc:cxnChg>
        <pc:cxnChg chg="mod">
          <ac:chgData name="Kulinich Bohdan" userId="48e65c9f34e137d0" providerId="LiveId" clId="{93A83823-EA39-40AE-BDB6-5A61C0124ACD}" dt="2021-08-05T13:14:00.308" v="9808"/>
          <ac:cxnSpMkLst>
            <pc:docMk/>
            <pc:sldMk cId="2959255107" sldId="492"/>
            <ac:cxnSpMk id="62" creationId="{43CB8A19-167D-40AB-A392-7B18682C0C40}"/>
          </ac:cxnSpMkLst>
        </pc:cxnChg>
        <pc:cxnChg chg="del">
          <ac:chgData name="Kulinich Bohdan" userId="48e65c9f34e137d0" providerId="LiveId" clId="{93A83823-EA39-40AE-BDB6-5A61C0124ACD}" dt="2021-08-02T19:17:15.099" v="6103" actId="478"/>
          <ac:cxnSpMkLst>
            <pc:docMk/>
            <pc:sldMk cId="2959255107" sldId="492"/>
            <ac:cxnSpMk id="69" creationId="{57A58719-91F5-4854-AE87-25582EE814A7}"/>
          </ac:cxnSpMkLst>
        </pc:cxnChg>
      </pc:sldChg>
      <pc:sldChg chg="delSp modSp add mod delAnim">
        <pc:chgData name="Kulinich Bohdan" userId="48e65c9f34e137d0" providerId="LiveId" clId="{93A83823-EA39-40AE-BDB6-5A61C0124ACD}" dt="2021-08-03T09:57:55.487" v="6804" actId="14100"/>
        <pc:sldMkLst>
          <pc:docMk/>
          <pc:sldMk cId="3502258473" sldId="493"/>
        </pc:sldMkLst>
        <pc:spChg chg="mod">
          <ac:chgData name="Kulinich Bohdan" userId="48e65c9f34e137d0" providerId="LiveId" clId="{93A83823-EA39-40AE-BDB6-5A61C0124ACD}" dt="2021-08-03T09:57:55.487" v="6804" actId="14100"/>
          <ac:spMkLst>
            <pc:docMk/>
            <pc:sldMk cId="3502258473" sldId="49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09:55:03.647" v="6668" actId="20577"/>
          <ac:spMkLst>
            <pc:docMk/>
            <pc:sldMk cId="3502258473" sldId="493"/>
            <ac:spMk id="12" creationId="{97485A41-1798-4E95-BC09-FD81F2E9BF93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5" creationId="{64D36BF6-DBBA-4302-87B1-3E0CEFB8C0D5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19" creationId="{2430C8F3-C802-48DE-9498-1B47665BFAC2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09:55:14.743" v="6669" actId="478"/>
          <ac:spMkLst>
            <pc:docMk/>
            <pc:sldMk cId="3502258473" sldId="493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1222902790" sldId="494"/>
        </pc:sldMkLst>
        <pc:spChg chg="add mod ord">
          <ac:chgData name="Kulinich Bohdan" userId="48e65c9f34e137d0" providerId="LiveId" clId="{93A83823-EA39-40AE-BDB6-5A61C0124ACD}" dt="2021-08-03T10:00:29.452" v="6853" actId="1038"/>
          <ac:spMkLst>
            <pc:docMk/>
            <pc:sldMk cId="1222902790" sldId="494"/>
            <ac:spMk id="2" creationId="{7D800214-CBD3-4B61-ABCB-2C1A939EE8F6}"/>
          </ac:spMkLst>
        </pc:spChg>
        <pc:spChg chg="add mod ord">
          <ac:chgData name="Kulinich Bohdan" userId="48e65c9f34e137d0" providerId="LiveId" clId="{93A83823-EA39-40AE-BDB6-5A61C0124ACD}" dt="2021-08-03T10:00:18.212" v="6846" actId="1076"/>
          <ac:spMkLst>
            <pc:docMk/>
            <pc:sldMk cId="1222902790" sldId="494"/>
            <ac:spMk id="3" creationId="{A5227D76-EB77-41BD-BB33-211759C44E01}"/>
          </ac:spMkLst>
        </pc:spChg>
        <pc:spChg chg="add mod ord">
          <ac:chgData name="Kulinich Bohdan" userId="48e65c9f34e137d0" providerId="LiveId" clId="{93A83823-EA39-40AE-BDB6-5A61C0124ACD}" dt="2021-08-03T10:00:48.159" v="6860" actId="1036"/>
          <ac:spMkLst>
            <pc:docMk/>
            <pc:sldMk cId="1222902790" sldId="494"/>
            <ac:spMk id="4" creationId="{8C0E7BF2-474F-4FD2-813C-A63CA364FA18}"/>
          </ac:spMkLst>
        </pc:spChg>
        <pc:spChg chg="add mod">
          <ac:chgData name="Kulinich Bohdan" userId="48e65c9f34e137d0" providerId="LiveId" clId="{93A83823-EA39-40AE-BDB6-5A61C0124ACD}" dt="2021-08-03T10:01:02.878" v="6863" actId="20577"/>
          <ac:spMkLst>
            <pc:docMk/>
            <pc:sldMk cId="1222902790" sldId="494"/>
            <ac:spMk id="24" creationId="{41A4C73E-7943-4A74-9B2A-C56A0B6907F3}"/>
          </ac:spMkLst>
        </pc:spChg>
        <pc:spChg chg="add mod">
          <ac:chgData name="Kulinich Bohdan" userId="48e65c9f34e137d0" providerId="LiveId" clId="{93A83823-EA39-40AE-BDB6-5A61C0124ACD}" dt="2021-08-03T10:01:09.361" v="6866" actId="20577"/>
          <ac:spMkLst>
            <pc:docMk/>
            <pc:sldMk cId="1222902790" sldId="494"/>
            <ac:spMk id="25" creationId="{31BF07CB-EB94-413F-B6D2-4CE9D40D268A}"/>
          </ac:spMkLst>
        </pc:spChg>
        <pc:spChg chg="add mod">
          <ac:chgData name="Kulinich Bohdan" userId="48e65c9f34e137d0" providerId="LiveId" clId="{93A83823-EA39-40AE-BDB6-5A61C0124ACD}" dt="2021-08-03T10:01:15.611" v="6869" actId="20577"/>
          <ac:spMkLst>
            <pc:docMk/>
            <pc:sldMk cId="1222902790" sldId="494"/>
            <ac:spMk id="26" creationId="{AB546566-8CDB-4511-A356-34D75479FD1C}"/>
          </ac:spMkLst>
        </pc:spChg>
        <pc:cxnChg chg="add mod">
          <ac:chgData name="Kulinich Bohdan" userId="48e65c9f34e137d0" providerId="LiveId" clId="{93A83823-EA39-40AE-BDB6-5A61C0124ACD}" dt="2021-08-03T09:59:03.129" v="6818" actId="14100"/>
          <ac:cxnSpMkLst>
            <pc:docMk/>
            <pc:sldMk cId="1222902790" sldId="494"/>
            <ac:cxnSpMk id="5" creationId="{23013F08-C95D-43CB-A471-A9F4B3ED56EC}"/>
          </ac:cxnSpMkLst>
        </pc:cxnChg>
        <pc:cxnChg chg="add mod">
          <ac:chgData name="Kulinich Bohdan" userId="48e65c9f34e137d0" providerId="LiveId" clId="{93A83823-EA39-40AE-BDB6-5A61C0124ACD}" dt="2021-08-03T10:00:37.103" v="6854" actId="14100"/>
          <ac:cxnSpMkLst>
            <pc:docMk/>
            <pc:sldMk cId="1222902790" sldId="494"/>
            <ac:cxnSpMk id="9" creationId="{CF772C96-6BCC-47D6-A210-313A0DF04547}"/>
          </ac:cxnSpMkLst>
        </pc:cxnChg>
        <pc:cxnChg chg="add mod">
          <ac:chgData name="Kulinich Bohdan" userId="48e65c9f34e137d0" providerId="LiveId" clId="{93A83823-EA39-40AE-BDB6-5A61C0124ACD}" dt="2021-08-03T10:00:22.531" v="6847" actId="14100"/>
          <ac:cxnSpMkLst>
            <pc:docMk/>
            <pc:sldMk cId="1222902790" sldId="494"/>
            <ac:cxnSpMk id="12" creationId="{BFE86661-0BF7-4BE9-B031-8F84EABE5400}"/>
          </ac:cxnSpMkLst>
        </pc:cxnChg>
      </pc:sldChg>
      <pc:sldChg chg="add del">
        <pc:chgData name="Kulinich Bohdan" userId="48e65c9f34e137d0" providerId="LiveId" clId="{93A83823-EA39-40AE-BDB6-5A61C0124ACD}" dt="2021-08-03T10:05:41.959" v="6871"/>
        <pc:sldMkLst>
          <pc:docMk/>
          <pc:sldMk cId="233120155" sldId="495"/>
        </pc:sldMkLst>
      </pc:sldChg>
      <pc:sldChg chg="delSp modSp add mod delAnim modAnim">
        <pc:chgData name="Kulinich Bohdan" userId="48e65c9f34e137d0" providerId="LiveId" clId="{93A83823-EA39-40AE-BDB6-5A61C0124ACD}" dt="2021-08-03T16:42:47.888" v="7279"/>
        <pc:sldMkLst>
          <pc:docMk/>
          <pc:sldMk cId="1994892768" sldId="495"/>
        </pc:sldMkLst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0:05:47.155" v="6873" actId="20577"/>
          <ac:spMkLst>
            <pc:docMk/>
            <pc:sldMk cId="1994892768" sldId="495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19" creationId="{2430C8F3-C802-48DE-9498-1B47665BFAC2}"/>
          </ac:spMkLst>
        </pc:spChg>
        <pc:spChg chg="mod">
          <ac:chgData name="Kulinich Bohdan" userId="48e65c9f34e137d0" providerId="LiveId" clId="{93A83823-EA39-40AE-BDB6-5A61C0124ACD}" dt="2021-08-03T16:41:13.585" v="7272" actId="1076"/>
          <ac:spMkLst>
            <pc:docMk/>
            <pc:sldMk cId="1994892768" sldId="495"/>
            <ac:spMk id="20" creationId="{E2E2EF61-FE13-4B56-B316-5C333D52BDAC}"/>
          </ac:spMkLst>
        </pc:spChg>
        <pc:spChg chg="del">
          <ac:chgData name="Kulinich Bohdan" userId="48e65c9f34e137d0" providerId="LiveId" clId="{93A83823-EA39-40AE-BDB6-5A61C0124ACD}" dt="2021-08-03T16:16:22.989" v="6903" actId="478"/>
          <ac:spMkLst>
            <pc:docMk/>
            <pc:sldMk cId="1994892768" sldId="495"/>
            <ac:spMk id="21" creationId="{61A6A61D-3E37-47A9-A9E3-6BED45FD0A90}"/>
          </ac:spMkLst>
        </pc:spChg>
      </pc:sldChg>
      <pc:sldChg chg="addSp modSp new del mod">
        <pc:chgData name="Kulinich Bohdan" userId="48e65c9f34e137d0" providerId="LiveId" clId="{93A83823-EA39-40AE-BDB6-5A61C0124ACD}" dt="2021-08-04T06:58:14.575" v="8696" actId="47"/>
        <pc:sldMkLst>
          <pc:docMk/>
          <pc:sldMk cId="3634368941" sldId="496"/>
        </pc:sldMkLst>
        <pc:spChg chg="add mod">
          <ac:chgData name="Kulinich Bohdan" userId="48e65c9f34e137d0" providerId="LiveId" clId="{93A83823-EA39-40AE-BDB6-5A61C0124ACD}" dt="2021-08-03T16:46:53.696" v="7295" actId="1076"/>
          <ac:spMkLst>
            <pc:docMk/>
            <pc:sldMk cId="3634368941" sldId="496"/>
            <ac:spMk id="7" creationId="{E7ABD5D3-F80F-4FC7-B263-0CF359EB4600}"/>
          </ac:spMkLst>
        </pc:spChg>
        <pc:spChg chg="add mod">
          <ac:chgData name="Kulinich Bohdan" userId="48e65c9f34e137d0" providerId="LiveId" clId="{93A83823-EA39-40AE-BDB6-5A61C0124ACD}" dt="2021-08-03T16:46:24.186" v="7294" actId="20577"/>
          <ac:spMkLst>
            <pc:docMk/>
            <pc:sldMk cId="3634368941" sldId="496"/>
            <ac:spMk id="8" creationId="{1E03AE04-1288-4FD7-89EF-01C9C5138A75}"/>
          </ac:spMkLst>
        </pc:spChg>
        <pc:spChg chg="add mod">
          <ac:chgData name="Kulinich Bohdan" userId="48e65c9f34e137d0" providerId="LiveId" clId="{93A83823-EA39-40AE-BDB6-5A61C0124ACD}" dt="2021-08-03T16:49:47.425" v="7318" actId="20577"/>
          <ac:spMkLst>
            <pc:docMk/>
            <pc:sldMk cId="3634368941" sldId="496"/>
            <ac:spMk id="9" creationId="{492DC0E2-23F1-4809-BA74-7187E2E2C88C}"/>
          </ac:spMkLst>
        </pc:spChg>
        <pc:spChg chg="add mod">
          <ac:chgData name="Kulinich Bohdan" userId="48e65c9f34e137d0" providerId="LiveId" clId="{93A83823-EA39-40AE-BDB6-5A61C0124ACD}" dt="2021-08-03T16:49:50.126" v="7319" actId="20577"/>
          <ac:spMkLst>
            <pc:docMk/>
            <pc:sldMk cId="3634368941" sldId="496"/>
            <ac:spMk id="10" creationId="{8091D1E5-A016-472D-B34C-EC66644C17A3}"/>
          </ac:spMkLst>
        </pc:spChg>
        <pc:spChg chg="add mod">
          <ac:chgData name="Kulinich Bohdan" userId="48e65c9f34e137d0" providerId="LiveId" clId="{93A83823-EA39-40AE-BDB6-5A61C0124ACD}" dt="2021-08-03T16:50:18.231" v="7320" actId="20577"/>
          <ac:spMkLst>
            <pc:docMk/>
            <pc:sldMk cId="3634368941" sldId="496"/>
            <ac:spMk id="12" creationId="{6D7FBA0A-2068-4037-9DF1-D2ADBAF5E4CC}"/>
          </ac:spMkLst>
        </pc:spChg>
        <pc:spChg chg="add mod">
          <ac:chgData name="Kulinich Bohdan" userId="48e65c9f34e137d0" providerId="LiveId" clId="{93A83823-EA39-40AE-BDB6-5A61C0124ACD}" dt="2021-08-03T16:48:51.470" v="7316" actId="20577"/>
          <ac:spMkLst>
            <pc:docMk/>
            <pc:sldMk cId="3634368941" sldId="496"/>
            <ac:spMk id="13" creationId="{DC2ED460-4B8C-4F41-9670-AC6171B8240E}"/>
          </ac:spMkLst>
        </pc:spChg>
        <pc:cxnChg chg="add mod">
          <ac:chgData name="Kulinich Bohdan" userId="48e65c9f34e137d0" providerId="LiveId" clId="{93A83823-EA39-40AE-BDB6-5A61C0124ACD}" dt="2021-08-03T16:45:51.893" v="7286" actId="14100"/>
          <ac:cxnSpMkLst>
            <pc:docMk/>
            <pc:sldMk cId="3634368941" sldId="496"/>
            <ac:cxnSpMk id="2" creationId="{95899B5F-43AD-4166-AB17-E54A6629284F}"/>
          </ac:cxnSpMkLst>
        </pc:cxnChg>
        <pc:cxnChg chg="add mod">
          <ac:chgData name="Kulinich Bohdan" userId="48e65c9f34e137d0" providerId="LiveId" clId="{93A83823-EA39-40AE-BDB6-5A61C0124ACD}" dt="2021-08-03T16:47:32.879" v="7305" actId="1076"/>
          <ac:cxnSpMkLst>
            <pc:docMk/>
            <pc:sldMk cId="3634368941" sldId="496"/>
            <ac:cxnSpMk id="6" creationId="{5CC4460F-9D94-4947-B1BD-E122D823650F}"/>
          </ac:cxnSpMkLst>
        </pc:cxnChg>
        <pc:cxnChg chg="add mod">
          <ac:chgData name="Kulinich Bohdan" userId="48e65c9f34e137d0" providerId="LiveId" clId="{93A83823-EA39-40AE-BDB6-5A61C0124ACD}" dt="2021-08-03T16:48:56.256" v="7317" actId="1076"/>
          <ac:cxnSpMkLst>
            <pc:docMk/>
            <pc:sldMk cId="3634368941" sldId="496"/>
            <ac:cxnSpMk id="11" creationId="{3E4F3CF0-C730-4A63-B4B2-4E1F8CF8D318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0:07:16.785" v="7624" actId="14100"/>
        <pc:sldMkLst>
          <pc:docMk/>
          <pc:sldMk cId="3514075150" sldId="497"/>
        </pc:sldMkLst>
        <pc:spChg chg="mod">
          <ac:chgData name="Kulinich Bohdan" userId="48e65c9f34e137d0" providerId="LiveId" clId="{93A83823-EA39-40AE-BDB6-5A61C0124ACD}" dt="2021-08-03T19:29:37.683" v="7462" actId="1076"/>
          <ac:spMkLst>
            <pc:docMk/>
            <pc:sldMk cId="3514075150" sldId="497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19:30:12.872" v="7465" actId="20577"/>
          <ac:spMkLst>
            <pc:docMk/>
            <pc:sldMk cId="3514075150" sldId="497"/>
            <ac:spMk id="12" creationId="{97485A41-1798-4E95-BC09-FD81F2E9BF93}"/>
          </ac:spMkLst>
        </pc:spChg>
        <pc:spChg chg="mod">
          <ac:chgData name="Kulinich Bohdan" userId="48e65c9f34e137d0" providerId="LiveId" clId="{93A83823-EA39-40AE-BDB6-5A61C0124ACD}" dt="2021-08-03T20:07:13.573" v="7622" actId="14100"/>
          <ac:spMkLst>
            <pc:docMk/>
            <pc:sldMk cId="3514075150" sldId="497"/>
            <ac:spMk id="15" creationId="{64D36BF6-DBBA-4302-87B1-3E0CEFB8C0D5}"/>
          </ac:spMkLst>
        </pc:spChg>
        <pc:spChg chg="mod">
          <ac:chgData name="Kulinich Bohdan" userId="48e65c9f34e137d0" providerId="LiveId" clId="{93A83823-EA39-40AE-BDB6-5A61C0124ACD}" dt="2021-08-03T20:07:15.025" v="7623" actId="14100"/>
          <ac:spMkLst>
            <pc:docMk/>
            <pc:sldMk cId="3514075150" sldId="497"/>
            <ac:spMk id="19" creationId="{2430C8F3-C802-48DE-9498-1B47665BFAC2}"/>
          </ac:spMkLst>
        </pc:spChg>
        <pc:spChg chg="del mod">
          <ac:chgData name="Kulinich Bohdan" userId="48e65c9f34e137d0" providerId="LiveId" clId="{93A83823-EA39-40AE-BDB6-5A61C0124ACD}" dt="2021-08-03T19:29:15.151" v="7460" actId="478"/>
          <ac:spMkLst>
            <pc:docMk/>
            <pc:sldMk cId="3514075150" sldId="497"/>
            <ac:spMk id="20" creationId="{E2E2EF61-FE13-4B56-B316-5C333D52BDAC}"/>
          </ac:spMkLst>
        </pc:spChg>
        <pc:spChg chg="add mod">
          <ac:chgData name="Kulinich Bohdan" userId="48e65c9f34e137d0" providerId="LiveId" clId="{93A83823-EA39-40AE-BDB6-5A61C0124ACD}" dt="2021-08-03T20:07:16.785" v="7624" actId="14100"/>
          <ac:spMkLst>
            <pc:docMk/>
            <pc:sldMk cId="3514075150" sldId="497"/>
            <ac:spMk id="21" creationId="{38F583D6-4545-4F8D-8939-501D4155F55D}"/>
          </ac:spMkLst>
        </pc:spChg>
        <pc:spChg chg="add mod">
          <ac:chgData name="Kulinich Bohdan" userId="48e65c9f34e137d0" providerId="LiveId" clId="{93A83823-EA39-40AE-BDB6-5A61C0124ACD}" dt="2021-08-03T19:30:46.889" v="7512" actId="14100"/>
          <ac:spMkLst>
            <pc:docMk/>
            <pc:sldMk cId="3514075150" sldId="497"/>
            <ac:spMk id="23" creationId="{A6351C5C-9001-4911-B831-B763BE6C780C}"/>
          </ac:spMkLst>
        </pc:spChg>
        <pc:picChg chg="add mod">
          <ac:chgData name="Kulinich Bohdan" userId="48e65c9f34e137d0" providerId="LiveId" clId="{93A83823-EA39-40AE-BDB6-5A61C0124ACD}" dt="2021-08-03T19:30:14.644" v="7466"/>
          <ac:picMkLst>
            <pc:docMk/>
            <pc:sldMk cId="3514075150" sldId="497"/>
            <ac:picMk id="22" creationId="{1EA2884E-22F2-46FB-AFA0-559A5D5EC4B5}"/>
          </ac:picMkLst>
        </pc:picChg>
      </pc:sldChg>
      <pc:sldChg chg="addSp delSp modSp new del mod delAnim modAnim">
        <pc:chgData name="Kulinich Bohdan" userId="48e65c9f34e137d0" providerId="LiveId" clId="{93A83823-EA39-40AE-BDB6-5A61C0124ACD}" dt="2021-08-04T06:58:14.575" v="8696" actId="47"/>
        <pc:sldMkLst>
          <pc:docMk/>
          <pc:sldMk cId="1201311595" sldId="498"/>
        </pc:sldMkLst>
        <pc:spChg chg="add del mod">
          <ac:chgData name="Kulinich Bohdan" userId="48e65c9f34e137d0" providerId="LiveId" clId="{93A83823-EA39-40AE-BDB6-5A61C0124ACD}" dt="2021-08-03T19:34:45.930" v="7517" actId="478"/>
          <ac:spMkLst>
            <pc:docMk/>
            <pc:sldMk cId="1201311595" sldId="498"/>
            <ac:spMk id="3" creationId="{D4A44537-8610-4E0F-8661-28C368993727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7" creationId="{F103B1D8-0534-4986-A46A-7B11896E2CA1}"/>
          </ac:spMkLst>
        </pc:spChg>
        <pc:spChg chg="add mod">
          <ac:chgData name="Kulinich Bohdan" userId="48e65c9f34e137d0" providerId="LiveId" clId="{93A83823-EA39-40AE-BDB6-5A61C0124ACD}" dt="2021-08-03T19:34:54.946" v="7520" actId="1076"/>
          <ac:spMkLst>
            <pc:docMk/>
            <pc:sldMk cId="1201311595" sldId="498"/>
            <ac:spMk id="8" creationId="{26314621-8571-49FD-9CAB-8965D1048D1F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9" creationId="{EE8CDA02-5F94-4C05-A581-39D67611AE3A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0" creationId="{5D8439E6-3E81-4C27-917F-9CE6BB5CFD4C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1" creationId="{305FA7D3-BFB5-4D65-A7AC-3E5FB3C7F098}"/>
          </ac:spMkLst>
        </pc:spChg>
        <pc:spChg chg="add del mod">
          <ac:chgData name="Kulinich Bohdan" userId="48e65c9f34e137d0" providerId="LiveId" clId="{93A83823-EA39-40AE-BDB6-5A61C0124ACD}" dt="2021-08-03T19:35:02.737" v="7524" actId="478"/>
          <ac:spMkLst>
            <pc:docMk/>
            <pc:sldMk cId="1201311595" sldId="498"/>
            <ac:spMk id="12" creationId="{25790094-03D7-4D4E-9627-812B472DA9EA}"/>
          </ac:spMkLst>
        </pc:spChg>
        <pc:spChg chg="add mod">
          <ac:chgData name="Kulinich Bohdan" userId="48e65c9f34e137d0" providerId="LiveId" clId="{93A83823-EA39-40AE-BDB6-5A61C0124ACD}" dt="2021-08-03T19:34:58.337" v="7521" actId="1076"/>
          <ac:spMkLst>
            <pc:docMk/>
            <pc:sldMk cId="1201311595" sldId="498"/>
            <ac:spMk id="13" creationId="{C4EFCA40-7902-4F9F-9EA8-0FA905C37E7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4" creationId="{299A8A6A-7B82-4779-A5BE-C21F1963AC6E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5" creationId="{C495535B-6CE8-4837-A769-44FCFA00DFDD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6" creationId="{791EBF5B-83F5-4E84-AEF7-4DD48CF857B6}"/>
          </ac:spMkLst>
        </pc:spChg>
        <pc:spChg chg="add mod">
          <ac:chgData name="Kulinich Bohdan" userId="48e65c9f34e137d0" providerId="LiveId" clId="{93A83823-EA39-40AE-BDB6-5A61C0124ACD}" dt="2021-08-03T19:34:51.669" v="7519" actId="1076"/>
          <ac:spMkLst>
            <pc:docMk/>
            <pc:sldMk cId="1201311595" sldId="498"/>
            <ac:spMk id="17" creationId="{619DE0D5-5DA0-469D-9F82-A567F697A6E4}"/>
          </ac:spMkLst>
        </pc:spChg>
        <pc:spChg chg="add del mod">
          <ac:chgData name="Kulinich Bohdan" userId="48e65c9f34e137d0" providerId="LiveId" clId="{93A83823-EA39-40AE-BDB6-5A61C0124ACD}" dt="2021-08-03T19:35:01.444" v="7523" actId="478"/>
          <ac:spMkLst>
            <pc:docMk/>
            <pc:sldMk cId="1201311595" sldId="498"/>
            <ac:spMk id="18" creationId="{FF4768AB-95BA-4498-8A22-D881771933F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9" creationId="{898C3686-B124-4BD6-BB5E-BD1A2FC19F2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0" creationId="{97DEC366-9B66-40DB-AA59-49AE5DC36B5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1" creationId="{65865635-1F0A-4A77-94B4-58918244ECD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22" creationId="{DDAB0529-7110-474C-BB44-731BB43957E6}"/>
          </ac:spMkLst>
        </pc:spChg>
        <pc:spChg chg="add del mod">
          <ac:chgData name="Kulinich Bohdan" userId="48e65c9f34e137d0" providerId="LiveId" clId="{93A83823-EA39-40AE-BDB6-5A61C0124ACD}" dt="2021-08-03T19:35:03.557" v="7525" actId="478"/>
          <ac:spMkLst>
            <pc:docMk/>
            <pc:sldMk cId="1201311595" sldId="498"/>
            <ac:spMk id="42" creationId="{FF9F53FA-B8DE-497E-9A39-D7DC7E928B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2" creationId="{E0D554C0-2A6A-4C7E-9064-491BB2491E2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3" creationId="{73560536-84BB-4792-B91B-424B214EF8CD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4" creationId="{D70EC179-2737-4C03-83C1-A0100B053E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5" creationId="{0BAD81A2-A5C1-4CEC-8A6F-862115E78AE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6" creationId="{F4E40351-35C7-490F-B01B-346AE658279F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7" creationId="{837EE6F5-9635-4A6D-AF86-5092E5C5D10C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8" creationId="{E80AFABB-3EC4-40D3-BD52-29F9473E6E38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69" creationId="{C96E1D61-79A4-4B56-BAD1-19C9CF97E4F0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0" creationId="{27523926-8CEB-4E67-B9ED-456538AAD14B}"/>
          </ac:spMkLst>
        </pc:spChg>
        <pc:spChg chg="add del mod">
          <ac:chgData name="Kulinich Bohdan" userId="48e65c9f34e137d0" providerId="LiveId" clId="{93A83823-EA39-40AE-BDB6-5A61C0124ACD}" dt="2021-08-03T19:35:00.271" v="7522" actId="478"/>
          <ac:spMkLst>
            <pc:docMk/>
            <pc:sldMk cId="1201311595" sldId="498"/>
            <ac:spMk id="71" creationId="{D2373E5A-32D6-4C9F-B4E4-0C7AE2BE811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2" creationId="{E84573B8-B954-49E5-BFE3-E3220318144E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3" creationId="{ED05C82B-2BA7-462A-B631-6C5DF14B6AF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4" creationId="{1F644744-409E-4471-AC45-9C26E05C863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5" creationId="{1374628E-A6C0-4989-898B-0CEC8475F412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6" creationId="{E400AE2B-5916-477B-8CF3-24CAC59789CA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7" creationId="{2353D43E-42A7-4A37-83D5-988877C89F8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8" creationId="{197D854B-270E-4655-9C8D-2DFC46848D34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79" creationId="{1C01D807-03F6-4F20-91F1-57C0C43D9269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80" creationId="{BA39DE36-1A85-41A0-9C05-DBD5D360B901}"/>
          </ac:spMkLst>
        </pc:spChg>
        <pc:spChg chg="add del mod">
          <ac:chgData name="Kulinich Bohdan" userId="48e65c9f34e137d0" providerId="LiveId" clId="{93A83823-EA39-40AE-BDB6-5A61C0124ACD}" dt="2021-08-03T19:37:12.307" v="7557" actId="478"/>
          <ac:spMkLst>
            <pc:docMk/>
            <pc:sldMk cId="1201311595" sldId="498"/>
            <ac:spMk id="81" creationId="{62F0B05C-C42A-4597-94A2-2FA606F285C1}"/>
          </ac:spMkLst>
        </pc:spChg>
        <pc:spChg chg="add del mod">
          <ac:chgData name="Kulinich Bohdan" userId="48e65c9f34e137d0" providerId="LiveId" clId="{93A83823-EA39-40AE-BDB6-5A61C0124ACD}" dt="2021-08-03T19:37:10.308" v="7555" actId="478"/>
          <ac:spMkLst>
            <pc:docMk/>
            <pc:sldMk cId="1201311595" sldId="498"/>
            <ac:spMk id="82" creationId="{D6C9289B-9274-41E0-AE7F-74EFC6BCAA3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3" creationId="{B02ADD04-45C9-4628-AFE3-69E7928F4895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4" creationId="{36351D0F-BE44-4E26-98C9-E21869638717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5" creationId="{40F66FE0-29EC-4AEB-8D05-D91831037CCE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6" creationId="{AA207573-5B2B-4AB0-8EB3-3FC00139917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7" creationId="{1B14A20F-5715-457F-B63B-B797226DA656}"/>
          </ac:spMkLst>
        </pc:spChg>
        <pc:spChg chg="add del mod">
          <ac:chgData name="Kulinich Bohdan" userId="48e65c9f34e137d0" providerId="LiveId" clId="{93A83823-EA39-40AE-BDB6-5A61C0124ACD}" dt="2021-08-03T19:37:08.945" v="7554" actId="478"/>
          <ac:spMkLst>
            <pc:docMk/>
            <pc:sldMk cId="1201311595" sldId="498"/>
            <ac:spMk id="88" creationId="{3C406750-0474-4580-AB9D-0C817211FBE7}"/>
          </ac:spMkLst>
        </pc:spChg>
        <pc:spChg chg="add del mod">
          <ac:chgData name="Kulinich Bohdan" userId="48e65c9f34e137d0" providerId="LiveId" clId="{93A83823-EA39-40AE-BDB6-5A61C0124ACD}" dt="2021-08-03T19:37:13.274" v="7558" actId="478"/>
          <ac:spMkLst>
            <pc:docMk/>
            <pc:sldMk cId="1201311595" sldId="498"/>
            <ac:spMk id="89" creationId="{52591B0F-44F7-46CD-913B-D931F16D915D}"/>
          </ac:spMkLst>
        </pc:spChg>
        <pc:spChg chg="add del mod">
          <ac:chgData name="Kulinich Bohdan" userId="48e65c9f34e137d0" providerId="LiveId" clId="{93A83823-EA39-40AE-BDB6-5A61C0124ACD}" dt="2021-08-03T19:37:14.369" v="7559" actId="478"/>
          <ac:spMkLst>
            <pc:docMk/>
            <pc:sldMk cId="1201311595" sldId="498"/>
            <ac:spMk id="90" creationId="{479F6FBF-984A-42BD-A65D-BADEB9E81127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1" creationId="{741E112B-A95F-4844-9ABE-E6B4D38AFD68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2" creationId="{5C33E993-9398-4829-8188-726ED1791134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3" creationId="{08D08692-83B0-4A49-A59A-BA8C392F697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4" creationId="{6F5127CD-CA9C-4A71-8F64-8074A9B2F96C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5" creationId="{5DB9F86A-479D-4301-9BA5-661EB38B6649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6" creationId="{AE316C71-2AC8-4A33-B247-A91AE511604F}"/>
          </ac:spMkLst>
        </pc:spChg>
        <pc:spChg chg="add del mod">
          <ac:chgData name="Kulinich Bohdan" userId="48e65c9f34e137d0" providerId="LiveId" clId="{93A83823-EA39-40AE-BDB6-5A61C0124ACD}" dt="2021-08-03T19:37:05.991" v="7553" actId="478"/>
          <ac:spMkLst>
            <pc:docMk/>
            <pc:sldMk cId="1201311595" sldId="498"/>
            <ac:spMk id="97" creationId="{C4A1BA66-9069-4F1A-B7B9-E73AC8B2ECC6}"/>
          </ac:spMkLst>
        </pc:spChg>
        <pc:spChg chg="add mod">
          <ac:chgData name="Kulinich Bohdan" userId="48e65c9f34e137d0" providerId="LiveId" clId="{93A83823-EA39-40AE-BDB6-5A61C0124ACD}" dt="2021-08-03T19:37:31.794" v="7565" actId="164"/>
          <ac:spMkLst>
            <pc:docMk/>
            <pc:sldMk cId="1201311595" sldId="498"/>
            <ac:spMk id="106" creationId="{76712F2C-C84B-412A-9DAD-7556B7EE7C6A}"/>
          </ac:spMkLst>
        </pc:spChg>
        <pc:spChg chg="add mod">
          <ac:chgData name="Kulinich Bohdan" userId="48e65c9f34e137d0" providerId="LiveId" clId="{93A83823-EA39-40AE-BDB6-5A61C0124ACD}" dt="2021-08-03T19:43:58.045" v="7589" actId="1076"/>
          <ac:spMkLst>
            <pc:docMk/>
            <pc:sldMk cId="1201311595" sldId="498"/>
            <ac:spMk id="114" creationId="{C44FF256-3B70-42F7-8593-1347E773FF25}"/>
          </ac:spMkLst>
        </pc:spChg>
        <pc:spChg chg="add mod">
          <ac:chgData name="Kulinich Bohdan" userId="48e65c9f34e137d0" providerId="LiveId" clId="{93A83823-EA39-40AE-BDB6-5A61C0124ACD}" dt="2021-08-03T19:43:52.380" v="7588" actId="1076"/>
          <ac:spMkLst>
            <pc:docMk/>
            <pc:sldMk cId="1201311595" sldId="498"/>
            <ac:spMk id="116" creationId="{05E9CF1E-3EB6-4767-B67E-121677B8F57A}"/>
          </ac:spMkLst>
        </pc:spChg>
        <pc:spChg chg="add mod">
          <ac:chgData name="Kulinich Bohdan" userId="48e65c9f34e137d0" providerId="LiveId" clId="{93A83823-EA39-40AE-BDB6-5A61C0124ACD}" dt="2021-08-03T19:48:23.374" v="7613" actId="20577"/>
          <ac:spMkLst>
            <pc:docMk/>
            <pc:sldMk cId="1201311595" sldId="498"/>
            <ac:spMk id="122" creationId="{17DA61B8-C909-4D2D-9805-3F84D25B3C3D}"/>
          </ac:spMkLst>
        </pc:spChg>
        <pc:spChg chg="add mod">
          <ac:chgData name="Kulinich Bohdan" userId="48e65c9f34e137d0" providerId="LiveId" clId="{93A83823-EA39-40AE-BDB6-5A61C0124ACD}" dt="2021-08-03T19:48:43.781" v="7621" actId="20577"/>
          <ac:spMkLst>
            <pc:docMk/>
            <pc:sldMk cId="1201311595" sldId="498"/>
            <ac:spMk id="123" creationId="{0396AC5B-8B17-43A4-A448-025BA7E0A2CE}"/>
          </ac:spMkLst>
        </pc:spChg>
        <pc:grpChg chg="add mod">
          <ac:chgData name="Kulinich Bohdan" userId="48e65c9f34e137d0" providerId="LiveId" clId="{93A83823-EA39-40AE-BDB6-5A61C0124ACD}" dt="2021-08-03T19:37:40.485" v="7568" actId="1076"/>
          <ac:grpSpMkLst>
            <pc:docMk/>
            <pc:sldMk cId="1201311595" sldId="498"/>
            <ac:grpSpMk id="109" creationId="{FF6E0EA7-09B7-44B2-BE1D-EE8E456B41B8}"/>
          </ac:grpSpMkLst>
        </pc:grpChg>
        <pc:picChg chg="add del mod">
          <ac:chgData name="Kulinich Bohdan" userId="48e65c9f34e137d0" providerId="LiveId" clId="{93A83823-EA39-40AE-BDB6-5A61C0124ACD}" dt="2021-08-03T19:34:43.924" v="7516" actId="478"/>
          <ac:picMkLst>
            <pc:docMk/>
            <pc:sldMk cId="1201311595" sldId="498"/>
            <ac:picMk id="2" creationId="{086E788A-4D8C-4376-8B1B-9798EE0399B2}"/>
          </ac:picMkLst>
        </pc:picChg>
        <pc:picChg chg="add mod modVis">
          <ac:chgData name="Kulinich Bohdan" userId="48e65c9f34e137d0" providerId="LiveId" clId="{93A83823-EA39-40AE-BDB6-5A61C0124ACD}" dt="2021-08-03T19:37:34.127" v="7567" actId="1076"/>
          <ac:picMkLst>
            <pc:docMk/>
            <pc:sldMk cId="1201311595" sldId="498"/>
            <ac:picMk id="4" creationId="{C9D8FFCB-84F8-45C8-9D7E-5ADF49D04B1E}"/>
          </ac:picMkLst>
        </pc:pic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" creationId="{DC07BD36-E888-4793-8DDD-2AD69E1CD92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6" creationId="{E538AE92-CA25-4500-90B8-95756ABED5A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3" creationId="{0CBD6740-2F85-4562-B524-347938B9E09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4" creationId="{A893063B-F7F5-4F36-B848-B06C304FBCE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5" creationId="{12D56B67-2D14-497B-BB85-9B30C3961A8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6" creationId="{09FF8BE9-62D2-4604-9F8F-7B567E512BB8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7" creationId="{882C29A3-1B98-4A18-9DAF-1D2C7CA63A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8" creationId="{E492E71E-FE59-4B35-8F31-E63E5154B87D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29" creationId="{95A60F82-BECC-40D5-B2A4-5D35AD27B50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0" creationId="{B8FDE735-00FA-4114-BA58-805E485A0C1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1" creationId="{A34A0079-35AE-4085-A4A6-A7B683704A4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2" creationId="{5F3ACA00-64DB-43C2-BE5A-F26DC47D289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33" creationId="{A4686FEA-8696-4B38-BB9D-675BD0DFE255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4" creationId="{C2A8F9D1-7E8E-4DEE-959D-C2C40621F93B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5" creationId="{E85DEBD5-8A34-4296-A9EF-BB5CAFAFC1F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6" creationId="{7C66470F-5529-4C1D-AB7B-FF3D66420E01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7" creationId="{1ECDEACE-29FD-4C87-B22E-006E9737CE3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8" creationId="{829DEAB6-30A9-44DA-9975-A0982775753D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39" creationId="{CFE41505-659E-47BB-8810-EF48468F51B4}"/>
          </ac:cxnSpMkLst>
        </pc:cxnChg>
        <pc:cxnChg chg="add del mod">
          <ac:chgData name="Kulinich Bohdan" userId="48e65c9f34e137d0" providerId="LiveId" clId="{93A83823-EA39-40AE-BDB6-5A61C0124ACD}" dt="2021-08-03T19:37:08.945" v="7554" actId="478"/>
          <ac:cxnSpMkLst>
            <pc:docMk/>
            <pc:sldMk cId="1201311595" sldId="498"/>
            <ac:cxnSpMk id="40" creationId="{11CA491D-47EC-4B71-9DFA-BB51EAA35063}"/>
          </ac:cxnSpMkLst>
        </pc:cxnChg>
        <pc:cxnChg chg="add del mod">
          <ac:chgData name="Kulinich Bohdan" userId="48e65c9f34e137d0" providerId="LiveId" clId="{93A83823-EA39-40AE-BDB6-5A61C0124ACD}" dt="2021-08-03T19:37:11.254" v="7556" actId="478"/>
          <ac:cxnSpMkLst>
            <pc:docMk/>
            <pc:sldMk cId="1201311595" sldId="498"/>
            <ac:cxnSpMk id="41" creationId="{35B8C0F0-FA3C-4BFB-89D3-1737BF33CC7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3" creationId="{07989B5D-06AC-4BA8-899D-C0F7C911464C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4" creationId="{DAF00C35-D8C1-4067-BEC1-67B3A8DD86E4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5" creationId="{F8E7477C-EB79-488A-8935-050BE2420A83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6" creationId="{02526DFF-5066-4826-A958-BFE6A6B85281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7" creationId="{0ECF3F2B-C422-405D-B665-A359FA684627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8" creationId="{9E0D9BD0-50E8-459B-BDD1-9CDE44220550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49" creationId="{2EE77261-7905-4598-AE1A-17BC464BA34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0" creationId="{ECFD7F48-D9B3-43E4-BA89-1169CD22AD9E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51" creationId="{DECDCFB9-A950-4CFC-837B-70C25C671EFD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2" creationId="{3CCEAD48-6A87-4CE4-8CA4-3F787AC1AD1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3" creationId="{02092B0E-E0E8-40D7-9A7E-8D731E118183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4" creationId="{944019BC-20E8-4D9D-BF20-A54AF489B33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5" creationId="{0F3607AC-3CB5-4564-B868-D975547660C4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6" creationId="{0B5C3D56-C5EA-4831-A1DD-86D19CD2FEB4}"/>
          </ac:cxnSpMkLst>
        </pc:cxnChg>
        <pc:cxnChg chg="add del mod">
          <ac:chgData name="Kulinich Bohdan" userId="48e65c9f34e137d0" providerId="LiveId" clId="{93A83823-EA39-40AE-BDB6-5A61C0124ACD}" dt="2021-08-03T19:37:15.322" v="7560" actId="478"/>
          <ac:cxnSpMkLst>
            <pc:docMk/>
            <pc:sldMk cId="1201311595" sldId="498"/>
            <ac:cxnSpMk id="57" creationId="{28EF0980-7B34-4E76-8E14-BDC0B893593E}"/>
          </ac:cxnSpMkLst>
        </pc:cxnChg>
        <pc:cxnChg chg="add del mod">
          <ac:chgData name="Kulinich Bohdan" userId="48e65c9f34e137d0" providerId="LiveId" clId="{93A83823-EA39-40AE-BDB6-5A61C0124ACD}" dt="2021-08-03T19:37:16.087" v="7561" actId="478"/>
          <ac:cxnSpMkLst>
            <pc:docMk/>
            <pc:sldMk cId="1201311595" sldId="498"/>
            <ac:cxnSpMk id="58" creationId="{DE190E66-6E00-4592-A9FD-F147E900B0E2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59" creationId="{3F6CAF30-D696-4A42-B358-04852D326F48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0" creationId="{CD7BD45A-00E1-4D23-A0B0-B91BCE24F32C}"/>
          </ac:cxnSpMkLst>
        </pc:cxnChg>
        <pc:cxnChg chg="add del mod">
          <ac:chgData name="Kulinich Bohdan" userId="48e65c9f34e137d0" providerId="LiveId" clId="{93A83823-EA39-40AE-BDB6-5A61C0124ACD}" dt="2021-08-03T19:37:05.991" v="7553" actId="478"/>
          <ac:cxnSpMkLst>
            <pc:docMk/>
            <pc:sldMk cId="1201311595" sldId="498"/>
            <ac:cxnSpMk id="61" creationId="{E379CD4C-A210-411E-B50E-19698F3284DE}"/>
          </ac:cxnSpMkLst>
        </pc:cxnChg>
        <pc:cxnChg chg="add mod">
          <ac:chgData name="Kulinich Bohdan" userId="48e65c9f34e137d0" providerId="LiveId" clId="{93A83823-EA39-40AE-BDB6-5A61C0124ACD}" dt="2021-08-03T19:39:10.879" v="7574" actId="14100"/>
          <ac:cxnSpMkLst>
            <pc:docMk/>
            <pc:sldMk cId="1201311595" sldId="498"/>
            <ac:cxnSpMk id="98" creationId="{773AAA97-63A5-40D2-A752-AB9EBE402855}"/>
          </ac:cxnSpMkLst>
        </pc:cxnChg>
        <pc:cxnChg chg="add mod">
          <ac:chgData name="Kulinich Bohdan" userId="48e65c9f34e137d0" providerId="LiveId" clId="{93A83823-EA39-40AE-BDB6-5A61C0124ACD}" dt="2021-08-03T19:37:31.794" v="7565" actId="164"/>
          <ac:cxnSpMkLst>
            <pc:docMk/>
            <pc:sldMk cId="1201311595" sldId="498"/>
            <ac:cxnSpMk id="105" creationId="{75FC1D3E-1A88-42A1-B5F4-673B8939A433}"/>
          </ac:cxnSpMkLst>
        </pc:cxnChg>
        <pc:cxnChg chg="add mod">
          <ac:chgData name="Kulinich Bohdan" userId="48e65c9f34e137d0" providerId="LiveId" clId="{93A83823-EA39-40AE-BDB6-5A61C0124ACD}" dt="2021-08-03T19:43:15.078" v="7576" actId="1076"/>
          <ac:cxnSpMkLst>
            <pc:docMk/>
            <pc:sldMk cId="1201311595" sldId="498"/>
            <ac:cxnSpMk id="110" creationId="{8947FCF5-5AFC-42A8-86FA-EC3EAB312263}"/>
          </ac:cxnSpMkLst>
        </pc:cxnChg>
        <pc:cxnChg chg="add mod">
          <ac:chgData name="Kulinich Bohdan" userId="48e65c9f34e137d0" providerId="LiveId" clId="{93A83823-EA39-40AE-BDB6-5A61C0124ACD}" dt="2021-08-03T19:43:41.600" v="7584" actId="1076"/>
          <ac:cxnSpMkLst>
            <pc:docMk/>
            <pc:sldMk cId="1201311595" sldId="498"/>
            <ac:cxnSpMk id="115" creationId="{88E58EF7-1439-44AE-B5E5-4D55251651F7}"/>
          </ac:cxnSpMkLst>
        </pc:cxnChg>
        <pc:cxnChg chg="add mod">
          <ac:chgData name="Kulinich Bohdan" userId="48e65c9f34e137d0" providerId="LiveId" clId="{93A83823-EA39-40AE-BDB6-5A61C0124ACD}" dt="2021-08-03T19:47:59.568" v="7598" actId="14100"/>
          <ac:cxnSpMkLst>
            <pc:docMk/>
            <pc:sldMk cId="1201311595" sldId="498"/>
            <ac:cxnSpMk id="117" creationId="{21CC9581-CEF0-48C2-A16A-21C710AD18D4}"/>
          </ac:cxnSpMkLst>
        </pc:cxnChg>
        <pc:cxnChg chg="add del mod">
          <ac:chgData name="Kulinich Bohdan" userId="48e65c9f34e137d0" providerId="LiveId" clId="{93A83823-EA39-40AE-BDB6-5A61C0124ACD}" dt="2021-08-03T19:48:00.966" v="7599" actId="478"/>
          <ac:cxnSpMkLst>
            <pc:docMk/>
            <pc:sldMk cId="1201311595" sldId="498"/>
            <ac:cxnSpMk id="119" creationId="{F6125AFE-140D-4747-BD41-9D3CA657B69D}"/>
          </ac:cxnSpMkLst>
        </pc:cxnChg>
        <pc:cxnChg chg="add mod">
          <ac:chgData name="Kulinich Bohdan" userId="48e65c9f34e137d0" providerId="LiveId" clId="{93A83823-EA39-40AE-BDB6-5A61C0124ACD}" dt="2021-08-03T19:48:11.516" v="7610" actId="1037"/>
          <ac:cxnSpMkLst>
            <pc:docMk/>
            <pc:sldMk cId="1201311595" sldId="498"/>
            <ac:cxnSpMk id="121" creationId="{C4288097-C91B-4F85-8B38-3A1F6C047E39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9T08:20:42.893" v="10044" actId="20577"/>
        <pc:sldMkLst>
          <pc:docMk/>
          <pc:sldMk cId="3108990895" sldId="499"/>
        </pc:sldMkLst>
        <pc:spChg chg="mod">
          <ac:chgData name="Kulinich Bohdan" userId="48e65c9f34e137d0" providerId="LiveId" clId="{93A83823-EA39-40AE-BDB6-5A61C0124ACD}" dt="2021-08-09T08:20:42.893" v="10044" actId="20577"/>
          <ac:spMkLst>
            <pc:docMk/>
            <pc:sldMk cId="3108990895" sldId="499"/>
            <ac:spMk id="6" creationId="{4CD1B612-D16C-4F70-8335-78480BFE8EC8}"/>
          </ac:spMkLst>
        </pc:spChg>
        <pc:spChg chg="add mod ord modVis">
          <ac:chgData name="Kulinich Bohdan" userId="48e65c9f34e137d0" providerId="LiveId" clId="{93A83823-EA39-40AE-BDB6-5A61C0124ACD}" dt="2021-08-09T07:39:15.384" v="10038" actId="14429"/>
          <ac:spMkLst>
            <pc:docMk/>
            <pc:sldMk cId="3108990895" sldId="499"/>
            <ac:spMk id="7" creationId="{8A04DFF6-09AC-481B-A440-9AA17BD2DB64}"/>
          </ac:spMkLst>
        </pc:spChg>
        <pc:spChg chg="mod">
          <ac:chgData name="Kulinich Bohdan" userId="48e65c9f34e137d0" providerId="LiveId" clId="{93A83823-EA39-40AE-BDB6-5A61C0124ACD}" dt="2021-08-03T20:14:28.013" v="7626" actId="20577"/>
          <ac:spMkLst>
            <pc:docMk/>
            <pc:sldMk cId="3108990895" sldId="499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9T07:39:15.986" v="10040" actId="14429"/>
          <ac:spMkLst>
            <pc:docMk/>
            <pc:sldMk cId="3108990895" sldId="499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1" creationId="{ABA9689D-F0FD-4811-88D2-450D113617F6}"/>
          </ac:spMkLst>
        </pc:spChg>
        <pc:spChg chg="add del mod">
          <ac:chgData name="Kulinich Bohdan" userId="48e65c9f34e137d0" providerId="LiveId" clId="{93A83823-EA39-40AE-BDB6-5A61C0124ACD}" dt="2021-08-09T07:39:04.773" v="10036" actId="478"/>
          <ac:spMkLst>
            <pc:docMk/>
            <pc:sldMk cId="3108990895" sldId="499"/>
            <ac:spMk id="22" creationId="{94A8B286-9D03-49C8-83E1-FF9573C87EBD}"/>
          </ac:spMkLst>
        </pc:spChg>
        <pc:spChg chg="add mod or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7" creationId="{0B493882-0341-42BB-B3D0-BFA540EA53C6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28" creationId="{7E57A7B7-E81F-43FF-9576-48EC307958F8}"/>
          </ac:spMkLst>
        </pc:spChg>
        <pc:spChg chg="add mod">
          <ac:chgData name="Kulinich Bohdan" userId="48e65c9f34e137d0" providerId="LiveId" clId="{93A83823-EA39-40AE-BDB6-5A61C0124ACD}" dt="2021-08-09T07:39:14.182" v="10037" actId="1076"/>
          <ac:spMkLst>
            <pc:docMk/>
            <pc:sldMk cId="3108990895" sldId="499"/>
            <ac:spMk id="30" creationId="{C8E3389D-1202-4D68-BCA2-7964E811AEF1}"/>
          </ac:spMkLst>
        </pc:spChg>
        <pc:spChg chg="add mod">
          <ac:chgData name="Kulinich Bohdan" userId="48e65c9f34e137d0" providerId="LiveId" clId="{93A83823-EA39-40AE-BDB6-5A61C0124ACD}" dt="2021-08-03T20:33:54.784" v="7763" actId="1076"/>
          <ac:spMkLst>
            <pc:docMk/>
            <pc:sldMk cId="3108990895" sldId="499"/>
            <ac:spMk id="31" creationId="{83226087-4112-4C8D-94DF-A1438516E59B}"/>
          </ac:spMkLst>
        </pc:spChg>
        <pc:picChg chg="mod ord modVis">
          <ac:chgData name="Kulinich Bohdan" userId="48e65c9f34e137d0" providerId="LiveId" clId="{93A83823-EA39-40AE-BDB6-5A61C0124ACD}" dt="2021-08-09T07:39:15.701" v="10039" actId="14429"/>
          <ac:picMkLst>
            <pc:docMk/>
            <pc:sldMk cId="3108990895" sldId="499"/>
            <ac:picMk id="13" creationId="{9BBF827E-5082-4894-858E-CC1F17B8CC0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19" creationId="{15E409F7-DC4E-4C4C-91DB-16C8A7FE6BE4}"/>
          </ac:picMkLst>
        </pc:picChg>
        <pc:picChg chg="add mod modVis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0" creationId="{7A6BB621-F0F8-4491-BE6C-B8A542C14BAE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3" creationId="{B836F28C-CE88-4A93-9E6F-276104B1E953}"/>
          </ac:picMkLst>
        </pc:picChg>
        <pc:picChg chg="add mod modVis">
          <ac:chgData name="Kulinich Bohdan" userId="48e65c9f34e137d0" providerId="LiveId" clId="{93A83823-EA39-40AE-BDB6-5A61C0124ACD}" dt="2021-08-09T07:39:16.750" v="10041" actId="14429"/>
          <ac:picMkLst>
            <pc:docMk/>
            <pc:sldMk cId="3108990895" sldId="499"/>
            <ac:picMk id="25" creationId="{12924B90-D76B-437B-BAC2-9D8F2AB02A44}"/>
          </ac:picMkLst>
        </pc:picChg>
        <pc:picChg chg="add mod">
          <ac:chgData name="Kulinich Bohdan" userId="48e65c9f34e137d0" providerId="LiveId" clId="{93A83823-EA39-40AE-BDB6-5A61C0124ACD}" dt="2021-08-03T20:33:54.784" v="7763" actId="1076"/>
          <ac:picMkLst>
            <pc:docMk/>
            <pc:sldMk cId="3108990895" sldId="499"/>
            <ac:picMk id="26" creationId="{EED03835-6C15-4C93-947C-66B7AFBCFB79}"/>
          </ac:picMkLst>
        </pc:pic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15" creationId="{7F927E1C-82A3-4D83-A466-3A215A2784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4" creationId="{70AE96D5-BBCE-4D09-BA9B-4A0662F4CB93}"/>
          </ac:cxnSpMkLst>
        </pc:cxnChg>
        <pc:cxnChg chg="add mod">
          <ac:chgData name="Kulinich Bohdan" userId="48e65c9f34e137d0" providerId="LiveId" clId="{93A83823-EA39-40AE-BDB6-5A61C0124ACD}" dt="2021-08-03T20:33:54.784" v="7763" actId="1076"/>
          <ac:cxnSpMkLst>
            <pc:docMk/>
            <pc:sldMk cId="3108990895" sldId="499"/>
            <ac:cxnSpMk id="29" creationId="{411FCB31-5726-46DA-A8F4-A378894AD718}"/>
          </ac:cxnSpMkLst>
        </pc:cxnChg>
      </pc:sldChg>
      <pc:sldChg chg="addSp modSp add mod modAnim">
        <pc:chgData name="Kulinich Bohdan" userId="48e65c9f34e137d0" providerId="LiveId" clId="{93A83823-EA39-40AE-BDB6-5A61C0124ACD}" dt="2021-08-03T21:49:40.099" v="8103"/>
        <pc:sldMkLst>
          <pc:docMk/>
          <pc:sldMk cId="1451944005" sldId="500"/>
        </pc:sldMkLst>
        <pc:spChg chg="mod">
          <ac:chgData name="Kulinich Bohdan" userId="48e65c9f34e137d0" providerId="LiveId" clId="{93A83823-EA39-40AE-BDB6-5A61C0124ACD}" dt="2021-08-03T21:14:18.629" v="7918" actId="1076"/>
          <ac:spMkLst>
            <pc:docMk/>
            <pc:sldMk cId="1451944005" sldId="500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1:12:14.657" v="7786" actId="20577"/>
          <ac:spMkLst>
            <pc:docMk/>
            <pc:sldMk cId="1451944005" sldId="500"/>
            <ac:spMk id="12" creationId="{97485A41-1798-4E95-BC09-FD81F2E9BF93}"/>
          </ac:spMkLst>
        </pc:spChg>
        <pc:spChg chg="add mod">
          <ac:chgData name="Kulinich Bohdan" userId="48e65c9f34e137d0" providerId="LiveId" clId="{93A83823-EA39-40AE-BDB6-5A61C0124ACD}" dt="2021-08-03T21:45:02.525" v="8064" actId="20577"/>
          <ac:spMkLst>
            <pc:docMk/>
            <pc:sldMk cId="1451944005" sldId="500"/>
            <ac:spMk id="15" creationId="{A773B407-7081-48E9-921A-79AECDF2CFF6}"/>
          </ac:spMkLst>
        </pc:spChg>
        <pc:spChg chg="add mod">
          <ac:chgData name="Kulinich Bohdan" userId="48e65c9f34e137d0" providerId="LiveId" clId="{93A83823-EA39-40AE-BDB6-5A61C0124ACD}" dt="2021-08-03T21:46:37.466" v="8075" actId="14100"/>
          <ac:spMkLst>
            <pc:docMk/>
            <pc:sldMk cId="1451944005" sldId="500"/>
            <ac:spMk id="19" creationId="{60BE5AA4-53B4-45D7-9881-028872C2B4DF}"/>
          </ac:spMkLst>
        </pc:spChg>
        <pc:spChg chg="add mod">
          <ac:chgData name="Kulinich Bohdan" userId="48e65c9f34e137d0" providerId="LiveId" clId="{93A83823-EA39-40AE-BDB6-5A61C0124ACD}" dt="2021-08-03T21:46:40.100" v="8076" actId="14100"/>
          <ac:spMkLst>
            <pc:docMk/>
            <pc:sldMk cId="1451944005" sldId="500"/>
            <ac:spMk id="20" creationId="{EBF30F27-F536-4418-8D79-4033627958AC}"/>
          </ac:spMkLst>
        </pc:spChg>
        <pc:spChg chg="add mod">
          <ac:chgData name="Kulinich Bohdan" userId="48e65c9f34e137d0" providerId="LiveId" clId="{93A83823-EA39-40AE-BDB6-5A61C0124ACD}" dt="2021-08-03T21:46:46.182" v="8078" actId="14100"/>
          <ac:spMkLst>
            <pc:docMk/>
            <pc:sldMk cId="1451944005" sldId="500"/>
            <ac:spMk id="21" creationId="{3C531810-13F0-42A5-8922-94B8174947E9}"/>
          </ac:spMkLst>
        </pc:spChg>
      </pc:sldChg>
      <pc:sldChg chg="addSp delSp modSp new del mod addAnim delAnim modAnim">
        <pc:chgData name="Kulinich Bohdan" userId="48e65c9f34e137d0" providerId="LiveId" clId="{93A83823-EA39-40AE-BDB6-5A61C0124ACD}" dt="2021-08-04T06:58:14.575" v="8696" actId="47"/>
        <pc:sldMkLst>
          <pc:docMk/>
          <pc:sldMk cId="2783431163" sldId="501"/>
        </pc:sldMkLst>
        <pc:spChg chg="add mod">
          <ac:chgData name="Kulinich Bohdan" userId="48e65c9f34e137d0" providerId="LiveId" clId="{93A83823-EA39-40AE-BDB6-5A61C0124ACD}" dt="2021-08-03T21:35:24.900" v="8014" actId="20577"/>
          <ac:spMkLst>
            <pc:docMk/>
            <pc:sldMk cId="2783431163" sldId="501"/>
            <ac:spMk id="16" creationId="{674D4337-F5FF-4758-BC6A-4F17AEC64E4A}"/>
          </ac:spMkLst>
        </pc:spChg>
        <pc:spChg chg="add mod">
          <ac:chgData name="Kulinich Bohdan" userId="48e65c9f34e137d0" providerId="LiveId" clId="{93A83823-EA39-40AE-BDB6-5A61C0124ACD}" dt="2021-08-03T21:36:46.811" v="8040" actId="1076"/>
          <ac:spMkLst>
            <pc:docMk/>
            <pc:sldMk cId="2783431163" sldId="501"/>
            <ac:spMk id="17" creationId="{4FD47AA7-2C8C-4EC9-B412-4A675C83AC6C}"/>
          </ac:spMkLst>
        </pc:spChg>
        <pc:spChg chg="add mod ord">
          <ac:chgData name="Kulinich Bohdan" userId="48e65c9f34e137d0" providerId="LiveId" clId="{93A83823-EA39-40AE-BDB6-5A61C0124ACD}" dt="2021-08-03T21:54:17.082" v="8134" actId="166"/>
          <ac:spMkLst>
            <pc:docMk/>
            <pc:sldMk cId="2783431163" sldId="501"/>
            <ac:spMk id="22" creationId="{3AD78269-15EE-42D8-BF68-2A2E6E2A9AC1}"/>
          </ac:spMkLst>
        </pc:spChg>
        <pc:spChg chg="add mod ord">
          <ac:chgData name="Kulinich Bohdan" userId="48e65c9f34e137d0" providerId="LiveId" clId="{93A83823-EA39-40AE-BDB6-5A61C0124ACD}" dt="2021-08-03T21:58:01.475" v="8158" actId="171"/>
          <ac:spMkLst>
            <pc:docMk/>
            <pc:sldMk cId="2783431163" sldId="501"/>
            <ac:spMk id="24" creationId="{D878CB42-F51F-4593-B0E4-5B7AA9B70B4E}"/>
          </ac:spMkLst>
        </pc:spChg>
        <pc:spChg chg="add mod ord">
          <ac:chgData name="Kulinich Bohdan" userId="48e65c9f34e137d0" providerId="LiveId" clId="{93A83823-EA39-40AE-BDB6-5A61C0124ACD}" dt="2021-08-03T21:58:16.143" v="8160" actId="166"/>
          <ac:spMkLst>
            <pc:docMk/>
            <pc:sldMk cId="2783431163" sldId="501"/>
            <ac:spMk id="25" creationId="{7CF382DF-9A24-4AC7-8305-D0B90362D88E}"/>
          </ac:spMkLst>
        </pc:spChg>
        <pc:spChg chg="add mod ord">
          <ac:chgData name="Kulinich Bohdan" userId="48e65c9f34e137d0" providerId="LiveId" clId="{93A83823-EA39-40AE-BDB6-5A61C0124ACD}" dt="2021-08-03T21:57:29.408" v="8146" actId="166"/>
          <ac:spMkLst>
            <pc:docMk/>
            <pc:sldMk cId="2783431163" sldId="501"/>
            <ac:spMk id="26" creationId="{8B8ECDF5-6CF0-4393-BBFD-1FF6A8E61D06}"/>
          </ac:spMkLst>
        </pc:spChg>
        <pc:spChg chg="add mod">
          <ac:chgData name="Kulinich Bohdan" userId="48e65c9f34e137d0" providerId="LiveId" clId="{93A83823-EA39-40AE-BDB6-5A61C0124ACD}" dt="2021-08-03T21:57:40.536" v="8149" actId="1076"/>
          <ac:spMkLst>
            <pc:docMk/>
            <pc:sldMk cId="2783431163" sldId="501"/>
            <ac:spMk id="27" creationId="{A352C038-80C3-46CD-A242-33E6538BC283}"/>
          </ac:spMkLst>
        </pc:spChg>
        <pc:spChg chg="add mod">
          <ac:chgData name="Kulinich Bohdan" userId="48e65c9f34e137d0" providerId="LiveId" clId="{93A83823-EA39-40AE-BDB6-5A61C0124ACD}" dt="2021-08-03T21:37:00.794" v="8047" actId="1076"/>
          <ac:spMkLst>
            <pc:docMk/>
            <pc:sldMk cId="2783431163" sldId="501"/>
            <ac:spMk id="28" creationId="{A6580BF6-418F-452A-AD91-623FAB2154B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5" creationId="{31B0C4F4-2B90-4723-A64A-BBBDDACD3D43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6" creationId="{A12C2879-9AE5-41A1-8EEC-C0A5684769FD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7" creationId="{BCF4795D-4F0E-42F6-9CE6-649B22EBE767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8" creationId="{E1A6239F-2802-401C-8428-CE500445546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39" creationId="{7FCD52D4-CD4E-4E4E-9038-F862AE05E892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0" creationId="{0A2EC922-73E5-4C56-B109-2B96D88185FB}"/>
          </ac:spMkLst>
        </pc:spChg>
        <pc:spChg chg="add mod">
          <ac:chgData name="Kulinich Bohdan" userId="48e65c9f34e137d0" providerId="LiveId" clId="{93A83823-EA39-40AE-BDB6-5A61C0124ACD}" dt="2021-08-03T21:37:13.769" v="8049" actId="1076"/>
          <ac:spMkLst>
            <pc:docMk/>
            <pc:sldMk cId="2783431163" sldId="501"/>
            <ac:spMk id="41" creationId="{3BADFEC7-32D2-473C-8565-0E4C9143CA18}"/>
          </ac:spMkLst>
        </pc:spChg>
        <pc:spChg chg="add del mod">
          <ac:chgData name="Kulinich Bohdan" userId="48e65c9f34e137d0" providerId="LiveId" clId="{93A83823-EA39-40AE-BDB6-5A61C0124ACD}" dt="2021-08-03T21:52:36.486" v="8122" actId="478"/>
          <ac:spMkLst>
            <pc:docMk/>
            <pc:sldMk cId="2783431163" sldId="501"/>
            <ac:spMk id="42" creationId="{41179A29-B037-4B5C-B5F4-FB456E5F8E6D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3" creationId="{20580EDE-2CFB-4718-A8CB-31F8F7AAD6DC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4" creationId="{43A57D3C-DA3F-41E7-AADD-453365F70A79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5" creationId="{02C80B4C-5DE2-41F6-9EB3-E3D4DB9B6402}"/>
          </ac:spMkLst>
        </pc:spChg>
        <pc:spChg chg="add del mod">
          <ac:chgData name="Kulinich Bohdan" userId="48e65c9f34e137d0" providerId="LiveId" clId="{93A83823-EA39-40AE-BDB6-5A61C0124ACD}" dt="2021-08-03T21:52:39.492" v="8123" actId="478"/>
          <ac:spMkLst>
            <pc:docMk/>
            <pc:sldMk cId="2783431163" sldId="501"/>
            <ac:spMk id="46" creationId="{15D0B67A-C43A-4F9E-B9E8-E1D1E9E11A66}"/>
          </ac:spMkLst>
        </pc:spChg>
        <pc:spChg chg="add mod">
          <ac:chgData name="Kulinich Bohdan" userId="48e65c9f34e137d0" providerId="LiveId" clId="{93A83823-EA39-40AE-BDB6-5A61C0124ACD}" dt="2021-08-03T21:52:23.188" v="8118" actId="20577"/>
          <ac:spMkLst>
            <pc:docMk/>
            <pc:sldMk cId="2783431163" sldId="501"/>
            <ac:spMk id="48" creationId="{D9538089-56BB-4435-800F-F6D29931F820}"/>
          </ac:spMkLst>
        </pc:spChg>
        <pc:spChg chg="add mod">
          <ac:chgData name="Kulinich Bohdan" userId="48e65c9f34e137d0" providerId="LiveId" clId="{93A83823-EA39-40AE-BDB6-5A61C0124ACD}" dt="2021-08-03T21:52:30.843" v="8120" actId="1076"/>
          <ac:spMkLst>
            <pc:docMk/>
            <pc:sldMk cId="2783431163" sldId="501"/>
            <ac:spMk id="49" creationId="{34ABC700-3056-4F95-87B0-BFA4F6101D65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0" creationId="{A63662B1-83E5-4D66-8428-0767A893BBBB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1" creationId="{A8D9BA9D-04C8-4A62-BD46-D3BFBE6A69A4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2" creationId="{A126287E-53F9-4A5E-AC65-EC13E1D4D967}"/>
          </ac:spMkLst>
        </pc:spChg>
        <pc:spChg chg="add del mod">
          <ac:chgData name="Kulinich Bohdan" userId="48e65c9f34e137d0" providerId="LiveId" clId="{93A83823-EA39-40AE-BDB6-5A61C0124ACD}" dt="2021-08-04T05:39:57.382" v="8474" actId="478"/>
          <ac:spMkLst>
            <pc:docMk/>
            <pc:sldMk cId="2783431163" sldId="501"/>
            <ac:spMk id="53" creationId="{CFCD46C0-6C12-4001-B11D-A9AF67897AB9}"/>
          </ac:spMkLst>
        </pc:spChg>
        <pc:picChg chg="add del">
          <ac:chgData name="Kulinich Bohdan" userId="48e65c9f34e137d0" providerId="LiveId" clId="{93A83823-EA39-40AE-BDB6-5A61C0124ACD}" dt="2021-08-03T21:53:21.744" v="8125" actId="22"/>
          <ac:picMkLst>
            <pc:docMk/>
            <pc:sldMk cId="2783431163" sldId="501"/>
            <ac:picMk id="5" creationId="{B288C89F-9E95-47B2-8E7E-876D2BB5FC12}"/>
          </ac:picMkLst>
        </pc:pic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2" creationId="{3FFAA689-F82F-43E3-B2D4-E493205BB69F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6" creationId="{275B3EFA-5498-44E0-998A-9AF2B8C0D7E4}"/>
          </ac:cxnSpMkLst>
        </pc:cxnChg>
        <pc:cxnChg chg="add mod ord">
          <ac:chgData name="Kulinich Bohdan" userId="48e65c9f34e137d0" providerId="LiveId" clId="{93A83823-EA39-40AE-BDB6-5A61C0124ACD}" dt="2021-08-03T21:58:04.580" v="8159" actId="166"/>
          <ac:cxnSpMkLst>
            <pc:docMk/>
            <pc:sldMk cId="2783431163" sldId="501"/>
            <ac:cxnSpMk id="7" creationId="{A4F2FF67-DED7-45AA-A353-BD7E272F146A}"/>
          </ac:cxnSpMkLst>
        </pc:cxnChg>
        <pc:cxnChg chg="add mod ord">
          <ac:chgData name="Kulinich Bohdan" userId="48e65c9f34e137d0" providerId="LiveId" clId="{93A83823-EA39-40AE-BDB6-5A61C0124ACD}" dt="2021-08-03T21:57:37.128" v="8147" actId="166"/>
          <ac:cxnSpMkLst>
            <pc:docMk/>
            <pc:sldMk cId="2783431163" sldId="501"/>
            <ac:cxnSpMk id="8" creationId="{EA1F0AEC-D0E5-415D-9031-4E3BFA9C8DA3}"/>
          </ac:cxnSpMkLst>
        </pc:cxnChg>
        <pc:cxnChg chg="add mod">
          <ac:chgData name="Kulinich Bohdan" userId="48e65c9f34e137d0" providerId="LiveId" clId="{93A83823-EA39-40AE-BDB6-5A61C0124ACD}" dt="2021-08-03T21:35:46.349" v="8018" actId="14100"/>
          <ac:cxnSpMkLst>
            <pc:docMk/>
            <pc:sldMk cId="2783431163" sldId="501"/>
            <ac:cxnSpMk id="9" creationId="{D8FDD13A-4F6E-4E99-8A16-5065DA4F14B9}"/>
          </ac:cxnSpMkLst>
        </pc:cxnChg>
        <pc:cxnChg chg="add mod">
          <ac:chgData name="Kulinich Bohdan" userId="48e65c9f34e137d0" providerId="LiveId" clId="{93A83823-EA39-40AE-BDB6-5A61C0124ACD}" dt="2021-08-03T21:36:03.701" v="8022" actId="14100"/>
          <ac:cxnSpMkLst>
            <pc:docMk/>
            <pc:sldMk cId="2783431163" sldId="501"/>
            <ac:cxnSpMk id="14" creationId="{35668F53-29B9-4FBA-8D27-6FE3B9173D02}"/>
          </ac:cxnSpMkLst>
        </pc:cxnChg>
        <pc:cxnChg chg="add mod">
          <ac:chgData name="Kulinich Bohdan" userId="48e65c9f34e137d0" providerId="LiveId" clId="{93A83823-EA39-40AE-BDB6-5A61C0124ACD}" dt="2021-08-03T21:37:18.892" v="8050" actId="692"/>
          <ac:cxnSpMkLst>
            <pc:docMk/>
            <pc:sldMk cId="2783431163" sldId="501"/>
            <ac:cxnSpMk id="29" creationId="{D3DEE6EC-9F2A-4636-8F28-D43274A1F939}"/>
          </ac:cxnSpMkLst>
        </pc:cxnChg>
        <pc:cxnChg chg="add mod">
          <ac:chgData name="Kulinich Bohdan" userId="48e65c9f34e137d0" providerId="LiveId" clId="{93A83823-EA39-40AE-BDB6-5A61C0124ACD}" dt="2021-08-03T21:37:23.555" v="8051" actId="692"/>
          <ac:cxnSpMkLst>
            <pc:docMk/>
            <pc:sldMk cId="2783431163" sldId="501"/>
            <ac:cxnSpMk id="30" creationId="{230CF124-57DF-44C2-B7A6-8C56AEE81956}"/>
          </ac:cxnSpMkLst>
        </pc:cxnChg>
        <pc:cxnChg chg="add mod">
          <ac:chgData name="Kulinich Bohdan" userId="48e65c9f34e137d0" providerId="LiveId" clId="{93A83823-EA39-40AE-BDB6-5A61C0124ACD}" dt="2021-08-03T21:37:32.428" v="8052" actId="692"/>
          <ac:cxnSpMkLst>
            <pc:docMk/>
            <pc:sldMk cId="2783431163" sldId="501"/>
            <ac:cxnSpMk id="31" creationId="{41EEEE9F-C0AB-4739-BCA5-A5EEC47EF3EA}"/>
          </ac:cxnSpMkLst>
        </pc:cxnChg>
        <pc:cxnChg chg="add mod">
          <ac:chgData name="Kulinich Bohdan" userId="48e65c9f34e137d0" providerId="LiveId" clId="{93A83823-EA39-40AE-BDB6-5A61C0124ACD}" dt="2021-08-03T21:37:36.736" v="8053" actId="692"/>
          <ac:cxnSpMkLst>
            <pc:docMk/>
            <pc:sldMk cId="2783431163" sldId="501"/>
            <ac:cxnSpMk id="32" creationId="{97B9D8B3-A8E0-4EBA-9884-D0EAC42D7C65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3" creationId="{3F45E43B-4167-45A3-A5C6-4D4D48654B5F}"/>
          </ac:cxnSpMkLst>
        </pc:cxnChg>
        <pc:cxnChg chg="add mod">
          <ac:chgData name="Kulinich Bohdan" userId="48e65c9f34e137d0" providerId="LiveId" clId="{93A83823-EA39-40AE-BDB6-5A61C0124ACD}" dt="2021-08-03T21:37:13.769" v="8049" actId="1076"/>
          <ac:cxnSpMkLst>
            <pc:docMk/>
            <pc:sldMk cId="2783431163" sldId="501"/>
            <ac:cxnSpMk id="34" creationId="{8782A27A-D12D-4234-8E73-12AB9B67ECAA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47" creationId="{34E149D2-9310-41F9-8D80-C0B2994E9443}"/>
          </ac:cxnSpMkLst>
        </pc:cxnChg>
        <pc:cxnChg chg="add mod">
          <ac:chgData name="Kulinich Bohdan" userId="48e65c9f34e137d0" providerId="LiveId" clId="{93A83823-EA39-40AE-BDB6-5A61C0124ACD}" dt="2021-08-03T21:54:40.414" v="8135" actId="208"/>
          <ac:cxnSpMkLst>
            <pc:docMk/>
            <pc:sldMk cId="2783431163" sldId="501"/>
            <ac:cxnSpMk id="54" creationId="{08D0A403-ACB9-40A7-B175-CA1B5A22DAF3}"/>
          </ac:cxnSpMkLst>
        </pc:cxnChg>
        <pc:cxnChg chg="add mod or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5" creationId="{28E8C4A2-F41F-44D3-9538-A318B0EFA05D}"/>
          </ac:cxnSpMkLst>
        </pc:cxnChg>
        <pc:cxnChg chg="add mod">
          <ac:chgData name="Kulinich Bohdan" userId="48e65c9f34e137d0" providerId="LiveId" clId="{93A83823-EA39-40AE-BDB6-5A61C0124ACD}" dt="2021-08-03T21:57:05.242" v="8141" actId="571"/>
          <ac:cxnSpMkLst>
            <pc:docMk/>
            <pc:sldMk cId="2783431163" sldId="501"/>
            <ac:cxnSpMk id="56" creationId="{9B454308-F051-40B5-AC9F-07089AD71BB3}"/>
          </ac:cxnSpMkLst>
        </pc:cxnChg>
        <pc:cxnChg chg="add mod">
          <ac:chgData name="Kulinich Bohdan" userId="48e65c9f34e137d0" providerId="LiveId" clId="{93A83823-EA39-40AE-BDB6-5A61C0124ACD}" dt="2021-08-03T21:59:23.788" v="8165" actId="208"/>
          <ac:cxnSpMkLst>
            <pc:docMk/>
            <pc:sldMk cId="2783431163" sldId="501"/>
            <ac:cxnSpMk id="57" creationId="{21D918B8-02C3-49E8-B36D-181F8A9CDEE5}"/>
          </ac:cxnSpMkLst>
        </pc:cxnChg>
      </pc:sldChg>
      <pc:sldChg chg="addSp delSp modSp add mod delAnim modAnim">
        <pc:chgData name="Kulinich Bohdan" userId="48e65c9f34e137d0" providerId="LiveId" clId="{93A83823-EA39-40AE-BDB6-5A61C0124ACD}" dt="2021-08-03T22:22:29.636" v="8416" actId="20577"/>
        <pc:sldMkLst>
          <pc:docMk/>
          <pc:sldMk cId="1797178513" sldId="502"/>
        </pc:sldMkLst>
        <pc:spChg chg="mod ord">
          <ac:chgData name="Kulinich Bohdan" userId="48e65c9f34e137d0" providerId="LiveId" clId="{93A83823-EA39-40AE-BDB6-5A61C0124ACD}" dt="2021-08-03T22:22:29.636" v="8416" actId="20577"/>
          <ac:spMkLst>
            <pc:docMk/>
            <pc:sldMk cId="1797178513" sldId="502"/>
            <ac:spMk id="6" creationId="{4CD1B612-D16C-4F70-8335-78480BFE8EC8}"/>
          </ac:spMkLst>
        </pc:spChg>
        <pc:spChg chg="add mod ord">
          <ac:chgData name="Kulinich Bohdan" userId="48e65c9f34e137d0" providerId="LiveId" clId="{93A83823-EA39-40AE-BDB6-5A61C0124ACD}" dt="2021-08-03T22:17:21.358" v="8410" actId="171"/>
          <ac:spMkLst>
            <pc:docMk/>
            <pc:sldMk cId="1797178513" sldId="502"/>
            <ac:spMk id="11" creationId="{3F2A1550-5A66-4EF8-93CF-DC41D442F83E}"/>
          </ac:spMkLst>
        </pc:spChg>
        <pc:spChg chg="mod">
          <ac:chgData name="Kulinich Bohdan" userId="48e65c9f34e137d0" providerId="LiveId" clId="{93A83823-EA39-40AE-BDB6-5A61C0124ACD}" dt="2021-08-03T22:05:53.813" v="8167" actId="20577"/>
          <ac:spMkLst>
            <pc:docMk/>
            <pc:sldMk cId="1797178513" sldId="502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3T22:16:53.414" v="8399" actId="166"/>
          <ac:spMkLst>
            <pc:docMk/>
            <pc:sldMk cId="1797178513" sldId="502"/>
            <ac:spMk id="14" creationId="{77A5BBD8-5574-4F08-AF1D-324733C7635A}"/>
          </ac:spMkLst>
        </pc:spChg>
        <pc:spChg chg="add del mod ord">
          <ac:chgData name="Kulinich Bohdan" userId="48e65c9f34e137d0" providerId="LiveId" clId="{93A83823-EA39-40AE-BDB6-5A61C0124ACD}" dt="2021-08-03T22:06:54.504" v="8177" actId="478"/>
          <ac:spMkLst>
            <pc:docMk/>
            <pc:sldMk cId="1797178513" sldId="502"/>
            <ac:spMk id="19" creationId="{3CF9D645-C4A8-4150-A720-E28B48C1B643}"/>
          </ac:spMkLst>
        </pc:spChg>
        <pc:spChg chg="add del mod ord">
          <ac:chgData name="Kulinich Bohdan" userId="48e65c9f34e137d0" providerId="LiveId" clId="{93A83823-EA39-40AE-BDB6-5A61C0124ACD}" dt="2021-08-03T22:07:20.729" v="8187" actId="478"/>
          <ac:spMkLst>
            <pc:docMk/>
            <pc:sldMk cId="1797178513" sldId="502"/>
            <ac:spMk id="23" creationId="{12FE957B-A81A-4CC4-8D7A-4D47D56FBC3D}"/>
          </ac:spMkLst>
        </pc:spChg>
        <pc:spChg chg="add mod ord">
          <ac:chgData name="Kulinich Bohdan" userId="48e65c9f34e137d0" providerId="LiveId" clId="{93A83823-EA39-40AE-BDB6-5A61C0124ACD}" dt="2021-08-03T22:09:52.189" v="8218" actId="166"/>
          <ac:spMkLst>
            <pc:docMk/>
            <pc:sldMk cId="1797178513" sldId="502"/>
            <ac:spMk id="24" creationId="{D5FAF2BA-57BC-46C2-A68F-16ED28B4865D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5" creationId="{ECD8820F-2DC3-4AEE-BD5A-A73B82170DA6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6" creationId="{57541E58-3ED0-4A56-85AE-88D77243A7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27" creationId="{3055D519-C398-4750-8850-A4EA41CD6DD3}"/>
          </ac:spMkLst>
        </pc:spChg>
        <pc:spChg chg="add del mod ord">
          <ac:chgData name="Kulinich Bohdan" userId="48e65c9f34e137d0" providerId="LiveId" clId="{93A83823-EA39-40AE-BDB6-5A61C0124ACD}" dt="2021-08-03T22:07:19.736" v="8186" actId="478"/>
          <ac:spMkLst>
            <pc:docMk/>
            <pc:sldMk cId="1797178513" sldId="502"/>
            <ac:spMk id="28" creationId="{8E71F1F9-D772-4F1F-B33F-E5B82A8C55CC}"/>
          </ac:spMkLst>
        </pc:spChg>
        <pc:spChg chg="add del mod ord">
          <ac:chgData name="Kulinich Bohdan" userId="48e65c9f34e137d0" providerId="LiveId" clId="{93A83823-EA39-40AE-BDB6-5A61C0124ACD}" dt="2021-08-03T22:07:21.970" v="8188" actId="478"/>
          <ac:spMkLst>
            <pc:docMk/>
            <pc:sldMk cId="1797178513" sldId="502"/>
            <ac:spMk id="29" creationId="{250251CF-BE3C-4C22-9D66-93791EFFD65B}"/>
          </ac:spMkLst>
        </pc:spChg>
        <pc:spChg chg="add mod ord">
          <ac:chgData name="Kulinich Bohdan" userId="48e65c9f34e137d0" providerId="LiveId" clId="{93A83823-EA39-40AE-BDB6-5A61C0124ACD}" dt="2021-08-03T22:10:29.029" v="8230" actId="20577"/>
          <ac:spMkLst>
            <pc:docMk/>
            <pc:sldMk cId="1797178513" sldId="502"/>
            <ac:spMk id="30" creationId="{8744544A-5EBA-455B-B2B2-3247A6F2EE5B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1" creationId="{545CF42F-8854-4029-BC1D-DF04CEAEC43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2" creationId="{6CE42C66-0BAD-4B40-86B5-650F03E585F1}"/>
          </ac:spMkLst>
        </pc:spChg>
        <pc:spChg chg="add del mod ord">
          <ac:chgData name="Kulinich Bohdan" userId="48e65c9f34e137d0" providerId="LiveId" clId="{93A83823-EA39-40AE-BDB6-5A61C0124ACD}" dt="2021-08-03T22:07:09.125" v="8180" actId="478"/>
          <ac:spMkLst>
            <pc:docMk/>
            <pc:sldMk cId="1797178513" sldId="502"/>
            <ac:spMk id="33" creationId="{4D5BB644-BD29-4964-91DB-DD8C90507F28}"/>
          </ac:spMkLst>
        </pc:spChg>
        <pc:spChg chg="add del mod ord">
          <ac:chgData name="Kulinich Bohdan" userId="48e65c9f34e137d0" providerId="LiveId" clId="{93A83823-EA39-40AE-BDB6-5A61C0124ACD}" dt="2021-08-03T22:07:17.065" v="8184" actId="478"/>
          <ac:spMkLst>
            <pc:docMk/>
            <pc:sldMk cId="1797178513" sldId="502"/>
            <ac:spMk id="34" creationId="{A2CE99F1-9C11-49C1-B781-EC27693C932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5" creationId="{2A93943B-318F-4D4E-9D5A-B92ED4CE641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6" creationId="{00A34BEB-8D89-4824-83F0-7DDCD6AF7435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7" creationId="{FCB20A9C-7B7F-454F-B3A1-4A80519BFAA7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38" creationId="{47871583-A3C3-4237-BD30-818DB69E4A77}"/>
          </ac:spMkLst>
        </pc:spChg>
        <pc:spChg chg="add del mod ord">
          <ac:chgData name="Kulinich Bohdan" userId="48e65c9f34e137d0" providerId="LiveId" clId="{93A83823-EA39-40AE-BDB6-5A61C0124ACD}" dt="2021-08-03T22:07:18.288" v="8185" actId="478"/>
          <ac:spMkLst>
            <pc:docMk/>
            <pc:sldMk cId="1797178513" sldId="502"/>
            <ac:spMk id="58" creationId="{E6FE39A4-25B8-4819-ACF4-5BD7C8AD317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8" creationId="{130795B6-676B-438A-8EF7-8FF9BE1062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79" creationId="{6DFEF271-0FD4-4FB9-A61E-DAE29A2C6E4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0" creationId="{A19C2EB4-FE60-40A0-B81C-AC89552DD51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1" creationId="{96F8651B-CF6F-42E1-8A69-5A9510FD378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2" creationId="{777FC929-8C3E-4E04-A6C5-6E8DD77295B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3" creationId="{CB818E0D-0EE3-48CC-8822-CD0DB47D691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4" creationId="{71906621-F3FB-4581-B702-88B2E56CC08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5" creationId="{B46F4BB9-9BB4-4371-A7A5-AF6C28E286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6" creationId="{AB181E9C-7820-4E69-9FAF-B20B2FE8C4B6}"/>
          </ac:spMkLst>
        </pc:spChg>
        <pc:spChg chg="add del mod ord">
          <ac:chgData name="Kulinich Bohdan" userId="48e65c9f34e137d0" providerId="LiveId" clId="{93A83823-EA39-40AE-BDB6-5A61C0124ACD}" dt="2021-08-03T22:07:15.508" v="8183" actId="478"/>
          <ac:spMkLst>
            <pc:docMk/>
            <pc:sldMk cId="1797178513" sldId="502"/>
            <ac:spMk id="87" creationId="{E6331ECD-85BE-4826-A2A5-4C3E54962EA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8" creationId="{8A8281F6-A82C-43A5-A8AC-63CA2D8B287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89" creationId="{018DC3DA-F781-414C-A1E3-090D29A0F57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0" creationId="{B4F45A4A-7A28-49CB-9982-2D9809F12C20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1" creationId="{E12BD5EF-E9B0-488F-BEDD-228559D1AB1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2" creationId="{9D231955-A4FD-40FA-9532-56AF51E0DFF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3" creationId="{366BB6D8-DF27-453C-81A4-DE256F26FF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4" creationId="{488F8FE5-C217-42E9-8396-B98BCA28F8F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5" creationId="{10010CA7-F77C-418D-93E6-877567146FC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6" creationId="{85F40773-6C0B-4D06-9969-BFDA03FA6EB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7" creationId="{DDEF2970-EFC7-4F31-96C2-7752E3D04F99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8" creationId="{32EF20C6-4426-413A-896A-44C7BB2BC88A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99" creationId="{5030ECC1-D6DB-4CA9-8C96-2079DDE2006B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0" creationId="{187CFC5A-81DB-4585-AC59-AB75486C1A5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1" creationId="{3A7160AE-4391-4F4F-B792-77E2AEF90B4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2" creationId="{E1DFDE2C-869E-4F2E-829C-D8742376C8A1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3" creationId="{2B3EE057-37E9-49B1-B597-0099C7D5328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4" creationId="{F8677320-8784-481B-B4B5-100F50C747F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5" creationId="{E3BB97CD-808A-4C41-B373-CF8F40309F6D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6" creationId="{1B004C28-C7F2-438B-8044-B814201C7E6F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7" creationId="{64B0E581-A7DB-4E0E-8994-512981AD9ED8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8" creationId="{92C4EEE2-B0C4-4DF1-910C-CC0B03FCD282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09" creationId="{8270560F-FE83-42B7-8A31-5745E7401364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0" creationId="{013B8409-AC19-44B6-B3BE-55DD733234BC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1" creationId="{DE77F971-CF05-43AC-9911-3C1F387B69E6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2" creationId="{D05388E2-B4AD-40E6-A652-182A848467AE}"/>
          </ac:spMkLst>
        </pc:spChg>
        <pc:spChg chg="add mod ord">
          <ac:chgData name="Kulinich Bohdan" userId="48e65c9f34e137d0" providerId="LiveId" clId="{93A83823-EA39-40AE-BDB6-5A61C0124ACD}" dt="2021-08-03T22:07:44.527" v="8193" actId="164"/>
          <ac:spMkLst>
            <pc:docMk/>
            <pc:sldMk cId="1797178513" sldId="502"/>
            <ac:spMk id="113" creationId="{E5F12B5C-25E6-4264-87F9-E0537F00403D}"/>
          </ac:spMkLst>
        </pc:spChg>
        <pc:spChg chg="add mod">
          <ac:chgData name="Kulinich Bohdan" userId="48e65c9f34e137d0" providerId="LiveId" clId="{93A83823-EA39-40AE-BDB6-5A61C0124ACD}" dt="2021-08-03T22:11:29.231" v="8248" actId="1076"/>
          <ac:spMkLst>
            <pc:docMk/>
            <pc:sldMk cId="1797178513" sldId="502"/>
            <ac:spMk id="116" creationId="{1B0A1F3A-D602-48C6-9D00-75A8150F6DB0}"/>
          </ac:spMkLst>
        </pc:spChg>
        <pc:spChg chg="add mod">
          <ac:chgData name="Kulinich Bohdan" userId="48e65c9f34e137d0" providerId="LiveId" clId="{93A83823-EA39-40AE-BDB6-5A61C0124ACD}" dt="2021-08-03T22:11:25.904" v="8247" actId="1036"/>
          <ac:spMkLst>
            <pc:docMk/>
            <pc:sldMk cId="1797178513" sldId="502"/>
            <ac:spMk id="117" creationId="{A818C3DF-412B-4A15-9EED-BB056C1D6209}"/>
          </ac:spMkLst>
        </pc:spChg>
        <pc:spChg chg="add mod">
          <ac:chgData name="Kulinich Bohdan" userId="48e65c9f34e137d0" providerId="LiveId" clId="{93A83823-EA39-40AE-BDB6-5A61C0124ACD}" dt="2021-08-03T22:11:06.103" v="8240" actId="1076"/>
          <ac:spMkLst>
            <pc:docMk/>
            <pc:sldMk cId="1797178513" sldId="502"/>
            <ac:spMk id="118" creationId="{2174F0C7-D75F-4027-B6E5-33D969D3E8FE}"/>
          </ac:spMkLst>
        </pc:spChg>
        <pc:spChg chg="add mod">
          <ac:chgData name="Kulinich Bohdan" userId="48e65c9f34e137d0" providerId="LiveId" clId="{93A83823-EA39-40AE-BDB6-5A61C0124ACD}" dt="2021-08-03T22:11:20.355" v="8245" actId="1076"/>
          <ac:spMkLst>
            <pc:docMk/>
            <pc:sldMk cId="1797178513" sldId="502"/>
            <ac:spMk id="119" creationId="{5642C72D-A4B9-498E-9DB2-EC29EC5AF6FC}"/>
          </ac:spMkLst>
        </pc:spChg>
        <pc:spChg chg="add mod">
          <ac:chgData name="Kulinich Bohdan" userId="48e65c9f34e137d0" providerId="LiveId" clId="{93A83823-EA39-40AE-BDB6-5A61C0124ACD}" dt="2021-08-03T22:13:22.759" v="8274" actId="1076"/>
          <ac:spMkLst>
            <pc:docMk/>
            <pc:sldMk cId="1797178513" sldId="502"/>
            <ac:spMk id="120" creationId="{BB71A967-150F-440D-A801-1382307B5DAF}"/>
          </ac:spMkLst>
        </pc:spChg>
        <pc:spChg chg="add mod">
          <ac:chgData name="Kulinich Bohdan" userId="48e65c9f34e137d0" providerId="LiveId" clId="{93A83823-EA39-40AE-BDB6-5A61C0124ACD}" dt="2021-08-03T22:13:37.672" v="8278" actId="20577"/>
          <ac:spMkLst>
            <pc:docMk/>
            <pc:sldMk cId="1797178513" sldId="502"/>
            <ac:spMk id="121" creationId="{5BB841C8-4C64-49EF-86CD-A406AF109B94}"/>
          </ac:spMkLst>
        </pc:spChg>
        <pc:grpChg chg="add mod">
          <ac:chgData name="Kulinich Bohdan" userId="48e65c9f34e137d0" providerId="LiveId" clId="{93A83823-EA39-40AE-BDB6-5A61C0124ACD}" dt="2021-08-03T22:08:06.164" v="8200" actId="1076"/>
          <ac:grpSpMkLst>
            <pc:docMk/>
            <pc:sldMk cId="1797178513" sldId="502"/>
            <ac:grpSpMk id="2" creationId="{369902BF-2124-4859-B360-49C1C87F5213}"/>
          </ac:grpSpMkLst>
        </pc:grpChg>
        <pc:grpChg chg="ord">
          <ac:chgData name="Kulinich Bohdan" userId="48e65c9f34e137d0" providerId="LiveId" clId="{93A83823-EA39-40AE-BDB6-5A61C0124ACD}" dt="2021-08-03T22:17:23.948" v="8411" actId="166"/>
          <ac:grpSpMkLst>
            <pc:docMk/>
            <pc:sldMk cId="1797178513" sldId="502"/>
            <ac:grpSpMk id="4" creationId="{F031B22B-F0AC-47B8-BCB2-56FABAE416CF}"/>
          </ac:grpSpMkLst>
        </pc:grpChg>
        <pc:picChg chg="mod ord modVis">
          <ac:chgData name="Kulinich Bohdan" userId="48e65c9f34e137d0" providerId="LiveId" clId="{93A83823-EA39-40AE-BDB6-5A61C0124ACD}" dt="2021-08-03T22:16:53.414" v="8399" actId="166"/>
          <ac:picMkLst>
            <pc:docMk/>
            <pc:sldMk cId="1797178513" sldId="502"/>
            <ac:picMk id="13" creationId="{9BBF827E-5082-4894-858E-CC1F17B8CC0E}"/>
          </ac:picMkLst>
        </pc:picChg>
        <pc:picChg chg="add del mod ord">
          <ac:chgData name="Kulinich Bohdan" userId="48e65c9f34e137d0" providerId="LiveId" clId="{93A83823-EA39-40AE-BDB6-5A61C0124ACD}" dt="2021-08-03T22:06:52.654" v="8176" actId="478"/>
          <ac:picMkLst>
            <pc:docMk/>
            <pc:sldMk cId="1797178513" sldId="502"/>
            <ac:picMk id="15" creationId="{CC529E84-F243-47CD-89E5-AD10928E961F}"/>
          </ac:picMkLst>
        </pc:picChg>
        <pc:picChg chg="add mod ord modVis">
          <ac:chgData name="Kulinich Bohdan" userId="48e65c9f34e137d0" providerId="LiveId" clId="{93A83823-EA39-40AE-BDB6-5A61C0124ACD}" dt="2021-08-03T22:07:49.056" v="8195" actId="1076"/>
          <ac:picMkLst>
            <pc:docMk/>
            <pc:sldMk cId="1797178513" sldId="502"/>
            <ac:picMk id="20" creationId="{3127CCA5-AA88-49DF-A9F5-76E9B707F234}"/>
          </ac:picMkLst>
        </pc:pic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1" creationId="{5395FB20-CC8D-4B67-8687-CC9B895064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22" creationId="{D8F49FE7-D7ED-4E65-A2BF-D203C3747D7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39" creationId="{AD13379A-D7A6-4174-8B8D-4E7A680A2F2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0" creationId="{4C111FED-33B9-4B0B-BFCC-E7D3A1394C8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1" creationId="{54D2234A-5905-446E-A2E1-42C0C3DA803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2" creationId="{F3F30AF4-E0D2-4272-9C34-55E0D403DD4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3" creationId="{8AC28ABC-F431-4A7F-ADAA-6204AE25238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4" creationId="{AE3008FE-07AB-4873-9FDA-E2C0401BAB7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5" creationId="{E6396228-B27E-4DAA-9C77-D7A1164CF25D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6" creationId="{F546AADD-6A18-4875-B10B-94805E5A06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7" creationId="{34A93A92-09A5-44AC-B7E9-3D802D082592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8" creationId="{0C65591C-5AF5-4F95-8C82-E750A136DE4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49" creationId="{58CFE1C3-E1DD-401D-A9C5-6194173A644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0" creationId="{C6005607-B2E1-48EF-A50E-4B03989BDF4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1" creationId="{DDE90D7F-6E3A-46A4-AB9B-4BD3F77C6FC6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2" creationId="{BE2611A4-983B-467A-8AD7-7718A7D1A48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3" creationId="{EF806E18-8F3E-4911-B327-831AE8EEBB9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4" creationId="{439B8567-0582-484A-83F5-76D868D4D75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5" creationId="{9FA4AB89-1907-4C9E-904F-BA04648C1D6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6" creationId="{A00CBA7F-F0E7-480A-A14F-F82D42D63AA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7" creationId="{C4AD1389-A83F-4994-9B60-31A74A352D1E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59" creationId="{7188DB79-E29A-4E08-BFB3-17150956735C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0" creationId="{92ADDD15-42E4-41B9-B1D7-6CB1C4E0A2D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1" creationId="{6B3EFA6B-FE5F-4A65-8122-F3D4C54A3DB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2" creationId="{99496F6B-2F1E-4FC9-A546-0BE30138D0E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3" creationId="{55102966-02BD-454F-AE07-24AC513A08B3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4" creationId="{17EAF013-F178-46FA-B149-07AE8210DF3A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5" creationId="{B6F4EBFA-44FA-42BB-8334-024E0E49E2E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6" creationId="{3AD82C41-0239-4D58-ACA0-A888C208AC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7" creationId="{EBB7BECF-61BA-430A-9364-515142D1AB3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8" creationId="{814BD408-0E83-48CA-AAC3-AE9C59941F84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69" creationId="{7BE24E34-528F-4BC6-B7B0-4BFF6B190299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0" creationId="{E5C409AB-44AE-4E9C-975C-36E91D4DCF1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1" creationId="{E5DB6B86-6A8D-4E6E-9DAA-7A03CEC424A7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2" creationId="{6F253B1E-49B4-4674-997C-58EAB156C04B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3" creationId="{03C907B3-E850-48C9-B723-3D9CC024476F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4" creationId="{7A3D6D10-10BC-482F-86DA-C1F9F1D87555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5" creationId="{5113F5B5-DF89-414A-9507-42D2C56E12F1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6" creationId="{47BBD805-6774-4B69-971C-D861AF029FA0}"/>
          </ac:cxnSpMkLst>
        </pc:cxnChg>
        <pc:cxnChg chg="add mod ord">
          <ac:chgData name="Kulinich Bohdan" userId="48e65c9f34e137d0" providerId="LiveId" clId="{93A83823-EA39-40AE-BDB6-5A61C0124ACD}" dt="2021-08-03T22:07:44.527" v="8193" actId="164"/>
          <ac:cxnSpMkLst>
            <pc:docMk/>
            <pc:sldMk cId="1797178513" sldId="502"/>
            <ac:cxnSpMk id="77" creationId="{8873C11D-12D5-4188-A895-F56500E0FBA1}"/>
          </ac:cxnSpMkLst>
        </pc:cxnChg>
        <pc:cxnChg chg="add mod ord">
          <ac:chgData name="Kulinich Bohdan" userId="48e65c9f34e137d0" providerId="LiveId" clId="{93A83823-EA39-40AE-BDB6-5A61C0124ACD}" dt="2021-08-03T22:11:09.085" v="8241" actId="166"/>
          <ac:cxnSpMkLst>
            <pc:docMk/>
            <pc:sldMk cId="1797178513" sldId="502"/>
            <ac:cxnSpMk id="114" creationId="{ED4A1F3C-E867-496D-B92F-D666E2E9C2AD}"/>
          </ac:cxnSpMkLst>
        </pc:cxnChg>
        <pc:cxnChg chg="add mod ord">
          <ac:chgData name="Kulinich Bohdan" userId="48e65c9f34e137d0" providerId="LiveId" clId="{93A83823-EA39-40AE-BDB6-5A61C0124ACD}" dt="2021-08-03T22:13:28.197" v="8275" actId="166"/>
          <ac:cxnSpMkLst>
            <pc:docMk/>
            <pc:sldMk cId="1797178513" sldId="502"/>
            <ac:cxnSpMk id="115" creationId="{FFB02E66-09E2-4B22-A551-3D2042FBF475}"/>
          </ac:cxnSpMkLst>
        </pc:cxnChg>
      </pc:sldChg>
      <pc:sldChg chg="addSp delSp modSp add mod modAnim">
        <pc:chgData name="Kulinich Bohdan" userId="48e65c9f34e137d0" providerId="LiveId" clId="{93A83823-EA39-40AE-BDB6-5A61C0124ACD}" dt="2021-08-04T06:39:49.539" v="8695"/>
        <pc:sldMkLst>
          <pc:docMk/>
          <pc:sldMk cId="2434044190" sldId="503"/>
        </pc:sldMkLst>
        <pc:spChg chg="mod">
          <ac:chgData name="Kulinich Bohdan" userId="48e65c9f34e137d0" providerId="LiveId" clId="{93A83823-EA39-40AE-BDB6-5A61C0124ACD}" dt="2021-08-04T06:37:56.337" v="8663" actId="14100"/>
          <ac:spMkLst>
            <pc:docMk/>
            <pc:sldMk cId="2434044190" sldId="503"/>
            <ac:spMk id="6" creationId="{4CD1B612-D16C-4F70-8335-78480BFE8EC8}"/>
          </ac:spMkLst>
        </pc:spChg>
        <pc:spChg chg="mod">
          <ac:chgData name="Kulinich Bohdan" userId="48e65c9f34e137d0" providerId="LiveId" clId="{93A83823-EA39-40AE-BDB6-5A61C0124ACD}" dt="2021-08-03T22:25:39.451" v="8420" actId="20577"/>
          <ac:spMkLst>
            <pc:docMk/>
            <pc:sldMk cId="2434044190" sldId="503"/>
            <ac:spMk id="12" creationId="{97485A41-1798-4E95-BC09-FD81F2E9BF93}"/>
          </ac:spMkLst>
        </pc:spChg>
        <pc:spChg chg="mod ord modVis">
          <ac:chgData name="Kulinich Bohdan" userId="48e65c9f34e137d0" providerId="LiveId" clId="{93A83823-EA39-40AE-BDB6-5A61C0124ACD}" dt="2021-08-04T06:38:28.358" v="8672" actId="166"/>
          <ac:spMkLst>
            <pc:docMk/>
            <pc:sldMk cId="2434044190" sldId="503"/>
            <ac:spMk id="14" creationId="{77A5BBD8-5574-4F08-AF1D-324733C7635A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5" creationId="{E650D231-A9CA-4510-AE5D-8EDBA668BD2E}"/>
          </ac:spMkLst>
        </pc:spChg>
        <pc:spChg chg="add mod">
          <ac:chgData name="Kulinich Bohdan" userId="48e65c9f34e137d0" providerId="LiveId" clId="{93A83823-EA39-40AE-BDB6-5A61C0124ACD}" dt="2021-08-04T06:38:01.496" v="8664" actId="1076"/>
          <ac:spMkLst>
            <pc:docMk/>
            <pc:sldMk cId="2434044190" sldId="503"/>
            <ac:spMk id="19" creationId="{C2378E70-19F8-40F8-9C8E-65240ABF40E9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5" creationId="{2EB741A9-237D-49A1-8E8D-42B51D18293A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6" creationId="{D17399B4-AB78-44C1-953E-2DA409C18547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7" creationId="{1BBD1F83-8D00-471D-99CA-778790563FF4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8" creationId="{C0F5D8AA-DCE1-4508-8EBC-2299199FF40F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29" creationId="{D3F38D35-CD32-42CA-8908-B74084BE0D1C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0" creationId="{D52A91B6-0DA1-4DF9-BF6F-556C4488C836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1" creationId="{993A59B8-B249-4224-9B7B-ED37E41C3CC2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2" creationId="{637EBDC1-D080-41C1-92AD-E55E3312B848}"/>
          </ac:spMkLst>
        </pc:spChg>
        <pc:spChg chg="add del mod">
          <ac:chgData name="Kulinich Bohdan" userId="48e65c9f34e137d0" providerId="LiveId" clId="{93A83823-EA39-40AE-BDB6-5A61C0124ACD}" dt="2021-08-04T05:39:51.876" v="8473"/>
          <ac:spMkLst>
            <pc:docMk/>
            <pc:sldMk cId="2434044190" sldId="503"/>
            <ac:spMk id="33" creationId="{76A75DAA-326F-4E01-9095-1D7A75D5334E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0" creationId="{28C0B08B-8444-4856-B84E-1F868024353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1" creationId="{3C66AA2C-815C-439D-A326-B944568895CA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2" creationId="{20F7491A-B436-4D27-B4A4-11483994391D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3" creationId="{4A5260B6-D88A-4C6B-B4DD-6525A887A10F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4" creationId="{06302DCD-010B-461F-8FE3-F13B3D143B90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5" creationId="{4759C34D-2248-4C04-A3B4-823B746F3D24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6" creationId="{641D400D-F2BE-436B-A6BA-4C7512D5F9C8}"/>
          </ac:spMkLst>
        </pc:spChg>
        <pc:spChg chg="add mod">
          <ac:chgData name="Kulinich Bohdan" userId="48e65c9f34e137d0" providerId="LiveId" clId="{93A83823-EA39-40AE-BDB6-5A61C0124ACD}" dt="2021-08-04T05:53:47.441" v="8543" actId="164"/>
          <ac:spMkLst>
            <pc:docMk/>
            <pc:sldMk cId="2434044190" sldId="503"/>
            <ac:spMk id="47" creationId="{6E65AE2B-A35B-4F51-BB11-85A179D30932}"/>
          </ac:spMkLst>
        </pc:spChg>
        <pc:spChg chg="add del mod">
          <ac:chgData name="Kulinich Bohdan" userId="48e65c9f34e137d0" providerId="LiveId" clId="{93A83823-EA39-40AE-BDB6-5A61C0124ACD}" dt="2021-08-04T05:42:44.721" v="8485" actId="478"/>
          <ac:spMkLst>
            <pc:docMk/>
            <pc:sldMk cId="2434044190" sldId="503"/>
            <ac:spMk id="48" creationId="{60E73EEF-ACEF-4822-8417-721351D9BD5A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0" creationId="{1EFF92BD-6FEA-4C2A-9E2F-0EA186C3EA50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1" creationId="{3A048C66-7A8A-43C1-B3BE-BC2B54051119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2" creationId="{A6FDA427-F8AE-48A8-B705-F8866F819FB3}"/>
          </ac:spMkLst>
        </pc:spChg>
        <pc:spChg chg="add mod">
          <ac:chgData name="Kulinich Bohdan" userId="48e65c9f34e137d0" providerId="LiveId" clId="{93A83823-EA39-40AE-BDB6-5A61C0124ACD}" dt="2021-08-04T06:38:06.154" v="8665" actId="164"/>
          <ac:spMkLst>
            <pc:docMk/>
            <pc:sldMk cId="2434044190" sldId="503"/>
            <ac:spMk id="63" creationId="{97D48C89-8B6E-466F-8D34-525AEC9E93DB}"/>
          </ac:spMkLst>
        </pc:spChg>
        <pc:spChg chg="add mod ord">
          <ac:chgData name="Kulinich Bohdan" userId="48e65c9f34e137d0" providerId="LiveId" clId="{93A83823-EA39-40AE-BDB6-5A61C0124ACD}" dt="2021-08-04T06:38:55.336" v="8681" actId="171"/>
          <ac:spMkLst>
            <pc:docMk/>
            <pc:sldMk cId="2434044190" sldId="503"/>
            <ac:spMk id="75" creationId="{62D63C9B-94F6-4137-9887-6279B46D6C30}"/>
          </ac:spMkLst>
        </pc:spChg>
        <pc:grpChg chg="add mod modVis">
          <ac:chgData name="Kulinich Bohdan" userId="48e65c9f34e137d0" providerId="LiveId" clId="{93A83823-EA39-40AE-BDB6-5A61C0124ACD}" dt="2021-08-04T06:38:19.016" v="8671" actId="14429"/>
          <ac:grpSpMkLst>
            <pc:docMk/>
            <pc:sldMk cId="2434044190" sldId="503"/>
            <ac:grpSpMk id="9" creationId="{A5D48AC8-AC38-479B-BD22-3F83467106B0}"/>
          </ac:grpSpMkLst>
        </pc:grpChg>
        <pc:grpChg chg="add mod">
          <ac:chgData name="Kulinich Bohdan" userId="48e65c9f34e137d0" providerId="LiveId" clId="{93A83823-EA39-40AE-BDB6-5A61C0124ACD}" dt="2021-08-04T06:38:06.154" v="8665" actId="164"/>
          <ac:grpSpMkLst>
            <pc:docMk/>
            <pc:sldMk cId="2434044190" sldId="503"/>
            <ac:grpSpMk id="74" creationId="{89C198B1-B873-47EB-B103-299324DB138E}"/>
          </ac:grpSpMkLst>
        </pc:grpChg>
        <pc:picChg chg="mod ord modVis">
          <ac:chgData name="Kulinich Bohdan" userId="48e65c9f34e137d0" providerId="LiveId" clId="{93A83823-EA39-40AE-BDB6-5A61C0124ACD}" dt="2021-08-04T06:38:28.358" v="8672" actId="166"/>
          <ac:picMkLst>
            <pc:docMk/>
            <pc:sldMk cId="2434044190" sldId="503"/>
            <ac:picMk id="13" creationId="{9BBF827E-5082-4894-858E-CC1F17B8CC0E}"/>
          </ac:picMkLst>
        </pc:pic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11" creationId="{B5AED19D-1693-4B02-BD12-CF169934A73D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0" creationId="{78590520-070E-4ACB-84B2-B6CCA5A11DC4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1" creationId="{3A56DACB-4610-40E7-AA5C-ADE09D65E805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2" creationId="{5926761E-FC26-47CA-AB44-E1D4692B6208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3" creationId="{647D142B-BF39-4F97-B9AD-72C46D077492}"/>
          </ac:cxnSpMkLst>
        </pc:cxnChg>
        <pc:cxnChg chg="add del mod">
          <ac:chgData name="Kulinich Bohdan" userId="48e65c9f34e137d0" providerId="LiveId" clId="{93A83823-EA39-40AE-BDB6-5A61C0124ACD}" dt="2021-08-04T05:39:51.876" v="8473"/>
          <ac:cxnSpMkLst>
            <pc:docMk/>
            <pc:sldMk cId="2434044190" sldId="503"/>
            <ac:cxnSpMk id="24" creationId="{AE0802F3-4EBA-4054-8AC0-0526DE3ABE0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4" creationId="{CE98F23C-87AA-4AC7-99D1-5DEF1E8BB0B6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5" creationId="{ED3898E2-A41B-4147-A9F4-842D7744DD61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6" creationId="{ECB0A4C1-F4EA-4E13-9A6E-8AF5FEE7688D}"/>
          </ac:cxnSpMkLst>
        </pc:cxnChg>
        <pc:cxnChg chg="add mod">
          <ac:chgData name="Kulinich Bohdan" userId="48e65c9f34e137d0" providerId="LiveId" clId="{93A83823-EA39-40AE-BDB6-5A61C0124ACD}" dt="2021-08-04T05:53:47.441" v="8543" actId="164"/>
          <ac:cxnSpMkLst>
            <pc:docMk/>
            <pc:sldMk cId="2434044190" sldId="503"/>
            <ac:cxnSpMk id="37" creationId="{4F6A1254-0BDA-47AE-BD63-30A45BCAB9AE}"/>
          </ac:cxnSpMkLst>
        </pc:cxnChg>
        <pc:cxnChg chg="add del mod">
          <ac:chgData name="Kulinich Bohdan" userId="48e65c9f34e137d0" providerId="LiveId" clId="{93A83823-EA39-40AE-BDB6-5A61C0124ACD}" dt="2021-08-04T05:42:43.454" v="8484" actId="478"/>
          <ac:cxnSpMkLst>
            <pc:docMk/>
            <pc:sldMk cId="2434044190" sldId="503"/>
            <ac:cxnSpMk id="38" creationId="{157A4F6A-E7F1-49A5-AA7A-E43B940A76A3}"/>
          </ac:cxnSpMkLst>
        </pc:cxnChg>
        <pc:cxnChg chg="add del mod">
          <ac:chgData name="Kulinich Bohdan" userId="48e65c9f34e137d0" providerId="LiveId" clId="{93A83823-EA39-40AE-BDB6-5A61C0124ACD}" dt="2021-08-04T05:42:42.676" v="8483" actId="478"/>
          <ac:cxnSpMkLst>
            <pc:docMk/>
            <pc:sldMk cId="2434044190" sldId="503"/>
            <ac:cxnSpMk id="39" creationId="{9C6E8326-D18F-43AD-92DD-BB5574B72AE8}"/>
          </ac:cxnSpMkLst>
        </pc:cxnChg>
        <pc:cxnChg chg="add del mod">
          <ac:chgData name="Kulinich Bohdan" userId="48e65c9f34e137d0" providerId="LiveId" clId="{93A83823-EA39-40AE-BDB6-5A61C0124ACD}" dt="2021-08-04T05:53:13.087" v="8540" actId="478"/>
          <ac:cxnSpMkLst>
            <pc:docMk/>
            <pc:sldMk cId="2434044190" sldId="503"/>
            <ac:cxnSpMk id="49" creationId="{803BB68E-DF27-4F26-ADC8-79D9E27E4E2A}"/>
          </ac:cxnSpMkLst>
        </pc:cxnChg>
        <pc:cxnChg chg="add del mod">
          <ac:chgData name="Kulinich Bohdan" userId="48e65c9f34e137d0" providerId="LiveId" clId="{93A83823-EA39-40AE-BDB6-5A61C0124ACD}" dt="2021-08-04T05:53:15.035" v="8542" actId="478"/>
          <ac:cxnSpMkLst>
            <pc:docMk/>
            <pc:sldMk cId="2434044190" sldId="503"/>
            <ac:cxnSpMk id="50" creationId="{8DF8BA06-6992-47A8-BCB6-E506A6BC127E}"/>
          </ac:cxnSpMkLst>
        </pc:cxnChg>
        <pc:cxnChg chg="add del mod">
          <ac:chgData name="Kulinich Bohdan" userId="48e65c9f34e137d0" providerId="LiveId" clId="{93A83823-EA39-40AE-BDB6-5A61C0124ACD}" dt="2021-08-04T05:53:14.193" v="8541" actId="478"/>
          <ac:cxnSpMkLst>
            <pc:docMk/>
            <pc:sldMk cId="2434044190" sldId="503"/>
            <ac:cxnSpMk id="51" creationId="{ED5784A5-CFEE-4FDA-8816-5EF3FA2B4702}"/>
          </ac:cxnSpMkLst>
        </pc:cxnChg>
        <pc:cxnChg chg="add del mod">
          <ac:chgData name="Kulinich Bohdan" userId="48e65c9f34e137d0" providerId="LiveId" clId="{93A83823-EA39-40AE-BDB6-5A61C0124ACD}" dt="2021-08-04T05:58:56.497" v="8576" actId="478"/>
          <ac:cxnSpMkLst>
            <pc:docMk/>
            <pc:sldMk cId="2434044190" sldId="503"/>
            <ac:cxnSpMk id="53" creationId="{94647974-08C3-4F9A-9B6D-0C4A282D1E07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4" creationId="{25B8CE8B-8328-4BA2-B22A-C706366DE14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8" creationId="{41418B28-2111-4F3C-8105-F0BCBB6CA579}"/>
          </ac:cxnSpMkLst>
        </pc:cxnChg>
        <pc:cxnChg chg="add mod">
          <ac:chgData name="Kulinich Bohdan" userId="48e65c9f34e137d0" providerId="LiveId" clId="{93A83823-EA39-40AE-BDB6-5A61C0124ACD}" dt="2021-08-04T06:38:06.154" v="8665" actId="164"/>
          <ac:cxnSpMkLst>
            <pc:docMk/>
            <pc:sldMk cId="2434044190" sldId="503"/>
            <ac:cxnSpMk id="59" creationId="{99A5E682-C2CD-4357-8213-970919DCE9DF}"/>
          </ac:cxnSpMkLst>
        </pc:cxnChg>
      </pc:sldChg>
      <pc:sldChg chg="modSp add">
        <pc:chgData name="Kulinich Bohdan" userId="48e65c9f34e137d0" providerId="LiveId" clId="{93A83823-EA39-40AE-BDB6-5A61C0124ACD}" dt="2021-08-04T07:09:50.516" v="9431" actId="20577"/>
        <pc:sldMkLst>
          <pc:docMk/>
          <pc:sldMk cId="4239706528" sldId="504"/>
        </pc:sldMkLst>
        <pc:spChg chg="mod">
          <ac:chgData name="Kulinich Bohdan" userId="48e65c9f34e137d0" providerId="LiveId" clId="{93A83823-EA39-40AE-BDB6-5A61C0124ACD}" dt="2021-08-04T07:07:00.966" v="9132" actId="20577"/>
          <ac:spMkLst>
            <pc:docMk/>
            <pc:sldMk cId="4239706528" sldId="504"/>
            <ac:spMk id="41" creationId="{D8EAADC2-BDE2-46E3-83C2-C6709ED69606}"/>
          </ac:spMkLst>
        </pc:spChg>
        <pc:spChg chg="mod">
          <ac:chgData name="Kulinich Bohdan" userId="48e65c9f34e137d0" providerId="LiveId" clId="{93A83823-EA39-40AE-BDB6-5A61C0124ACD}" dt="2021-08-04T07:07:46.453" v="9213" actId="20577"/>
          <ac:spMkLst>
            <pc:docMk/>
            <pc:sldMk cId="4239706528" sldId="504"/>
            <ac:spMk id="42" creationId="{4DCEDC5D-CD3E-4A9D-B704-BA6D17077AA1}"/>
          </ac:spMkLst>
        </pc:spChg>
        <pc:spChg chg="mod">
          <ac:chgData name="Kulinich Bohdan" userId="48e65c9f34e137d0" providerId="LiveId" clId="{93A83823-EA39-40AE-BDB6-5A61C0124ACD}" dt="2021-08-04T07:07:40.001" v="9202" actId="20577"/>
          <ac:spMkLst>
            <pc:docMk/>
            <pc:sldMk cId="4239706528" sldId="504"/>
            <ac:spMk id="43" creationId="{7246E485-CA9B-4044-9425-69F759F1BB08}"/>
          </ac:spMkLst>
        </pc:spChg>
        <pc:spChg chg="mod">
          <ac:chgData name="Kulinich Bohdan" userId="48e65c9f34e137d0" providerId="LiveId" clId="{93A83823-EA39-40AE-BDB6-5A61C0124ACD}" dt="2021-08-04T07:09:18.902" v="9337" actId="20577"/>
          <ac:spMkLst>
            <pc:docMk/>
            <pc:sldMk cId="4239706528" sldId="504"/>
            <ac:spMk id="44" creationId="{E3DEC17C-8761-4AC2-9C35-1837AB0F0183}"/>
          </ac:spMkLst>
        </pc:spChg>
        <pc:spChg chg="mod">
          <ac:chgData name="Kulinich Bohdan" userId="48e65c9f34e137d0" providerId="LiveId" clId="{93A83823-EA39-40AE-BDB6-5A61C0124ACD}" dt="2021-08-04T07:09:36.203" v="9374" actId="20577"/>
          <ac:spMkLst>
            <pc:docMk/>
            <pc:sldMk cId="4239706528" sldId="504"/>
            <ac:spMk id="45" creationId="{9CCC0763-8FF6-42A4-8723-8EF6C31A8DCB}"/>
          </ac:spMkLst>
        </pc:spChg>
        <pc:spChg chg="mod">
          <ac:chgData name="Kulinich Bohdan" userId="48e65c9f34e137d0" providerId="LiveId" clId="{93A83823-EA39-40AE-BDB6-5A61C0124ACD}" dt="2021-08-04T07:09:50.516" v="9431" actId="20577"/>
          <ac:spMkLst>
            <pc:docMk/>
            <pc:sldMk cId="4239706528" sldId="504"/>
            <ac:spMk id="46" creationId="{6DEEF189-3012-4BCB-84AE-05F13F40437B}"/>
          </ac:spMkLst>
        </pc:spChg>
      </pc:sldChg>
      <pc:sldChg chg="addSp delSp modSp add mod ord delAnim modAnim">
        <pc:chgData name="Kulinich Bohdan" userId="48e65c9f34e137d0" providerId="LiveId" clId="{93A83823-EA39-40AE-BDB6-5A61C0124ACD}" dt="2021-08-04T20:30:17.821" v="9640" actId="20577"/>
        <pc:sldMkLst>
          <pc:docMk/>
          <pc:sldMk cId="3536277102" sldId="505"/>
        </pc:sldMkLst>
        <pc:spChg chg="add mod">
          <ac:chgData name="Kulinich Bohdan" userId="48e65c9f34e137d0" providerId="LiveId" clId="{93A83823-EA39-40AE-BDB6-5A61C0124ACD}" dt="2021-08-04T20:27:00.810" v="9519" actId="207"/>
          <ac:spMkLst>
            <pc:docMk/>
            <pc:sldMk cId="3536277102" sldId="505"/>
            <ac:spMk id="41" creationId="{45268A7B-50C2-4A4F-A832-169EE24020A5}"/>
          </ac:spMkLst>
        </pc:spChg>
        <pc:spChg chg="add mod">
          <ac:chgData name="Kulinich Bohdan" userId="48e65c9f34e137d0" providerId="LiveId" clId="{93A83823-EA39-40AE-BDB6-5A61C0124ACD}" dt="2021-08-04T20:27:38.065" v="9528" actId="1076"/>
          <ac:spMkLst>
            <pc:docMk/>
            <pc:sldMk cId="3536277102" sldId="505"/>
            <ac:spMk id="44" creationId="{DC642F74-AFDA-4D2F-950C-686929776468}"/>
          </ac:spMkLst>
        </pc:spChg>
        <pc:spChg chg="add mod">
          <ac:chgData name="Kulinich Bohdan" userId="48e65c9f34e137d0" providerId="LiveId" clId="{93A83823-EA39-40AE-BDB6-5A61C0124ACD}" dt="2021-08-04T20:29:36.360" v="9598" actId="1076"/>
          <ac:spMkLst>
            <pc:docMk/>
            <pc:sldMk cId="3536277102" sldId="505"/>
            <ac:spMk id="47" creationId="{D298AA1E-232B-4D5F-8DBB-B53D3E92D62A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8" creationId="{0D9367AC-7151-402B-A753-6C5A2264D0E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49" creationId="{49D054F7-2587-48B7-BA98-BEF82C4CDBB8}"/>
          </ac:spMkLst>
        </pc:spChg>
        <pc:spChg chg="del">
          <ac:chgData name="Kulinich Bohdan" userId="48e65c9f34e137d0" providerId="LiveId" clId="{93A83823-EA39-40AE-BDB6-5A61C0124ACD}" dt="2021-08-04T20:23:51.457" v="9467" actId="478"/>
          <ac:spMkLst>
            <pc:docMk/>
            <pc:sldMk cId="3536277102" sldId="505"/>
            <ac:spMk id="51" creationId="{FDB3D821-9CB9-40AE-9280-53404ECAE553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2" creationId="{C3932FEA-3FA3-4104-9E03-0D78FF39AA56}"/>
          </ac:spMkLst>
        </pc:spChg>
        <pc:spChg chg="mod">
          <ac:chgData name="Kulinich Bohdan" userId="48e65c9f34e137d0" providerId="LiveId" clId="{93A83823-EA39-40AE-BDB6-5A61C0124ACD}" dt="2021-08-04T20:25:21.659" v="9481" actId="207"/>
          <ac:spMkLst>
            <pc:docMk/>
            <pc:sldMk cId="3536277102" sldId="505"/>
            <ac:spMk id="53" creationId="{9BD535C3-4C9C-4D22-A892-6E1209E79244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4" creationId="{B5533267-1DEF-40D9-8DE6-809A45CB1625}"/>
          </ac:spMkLst>
        </pc:spChg>
        <pc:spChg chg="del">
          <ac:chgData name="Kulinich Bohdan" userId="48e65c9f34e137d0" providerId="LiveId" clId="{93A83823-EA39-40AE-BDB6-5A61C0124ACD}" dt="2021-08-04T20:23:43.443" v="9465" actId="478"/>
          <ac:spMkLst>
            <pc:docMk/>
            <pc:sldMk cId="3536277102" sldId="505"/>
            <ac:spMk id="55" creationId="{C8B02CC6-F502-4411-8E6C-B02A26CFFD63}"/>
          </ac:spMkLst>
        </pc:spChg>
        <pc:spChg chg="add mod">
          <ac:chgData name="Kulinich Bohdan" userId="48e65c9f34e137d0" providerId="LiveId" clId="{93A83823-EA39-40AE-BDB6-5A61C0124ACD}" dt="2021-08-04T20:30:17.821" v="9640" actId="20577"/>
          <ac:spMkLst>
            <pc:docMk/>
            <pc:sldMk cId="3536277102" sldId="505"/>
            <ac:spMk id="56" creationId="{003D4AE0-4067-4326-8317-BDE1ABFB33EC}"/>
          </ac:spMkLst>
        </pc:spChg>
        <pc:spChg chg="mod">
          <ac:chgData name="Kulinich Bohdan" userId="48e65c9f34e137d0" providerId="LiveId" clId="{93A83823-EA39-40AE-BDB6-5A61C0124ACD}" dt="2021-08-04T20:24:16.864" v="9470" actId="14100"/>
          <ac:spMkLst>
            <pc:docMk/>
            <pc:sldMk cId="3536277102" sldId="505"/>
            <ac:spMk id="70" creationId="{ED7BED38-A2EF-450C-81E7-035F01F13C9C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1" creationId="{34A948A3-E01D-4082-8860-B13C5DCBCB40}"/>
          </ac:spMkLst>
        </pc:spChg>
        <pc:spChg chg="mod">
          <ac:chgData name="Kulinich Bohdan" userId="48e65c9f34e137d0" providerId="LiveId" clId="{93A83823-EA39-40AE-BDB6-5A61C0124ACD}" dt="2021-08-04T20:24:27.996" v="9472" actId="1076"/>
          <ac:spMkLst>
            <pc:docMk/>
            <pc:sldMk cId="3536277102" sldId="505"/>
            <ac:spMk id="72" creationId="{8F1CF8DC-0657-4C14-AD7B-467B49BF22B5}"/>
          </ac:spMkLst>
        </pc:spChg>
        <pc:spChg chg="del">
          <ac:chgData name="Kulinich Bohdan" userId="48e65c9f34e137d0" providerId="LiveId" clId="{93A83823-EA39-40AE-BDB6-5A61C0124ACD}" dt="2021-08-04T20:23:44.993" v="9466" actId="478"/>
          <ac:spMkLst>
            <pc:docMk/>
            <pc:sldMk cId="3536277102" sldId="505"/>
            <ac:spMk id="86" creationId="{78B5EC46-B2B3-4CDF-92BD-7EEE450EBB8A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88" creationId="{2B8AF1E8-B350-48A3-A606-F3EF12ECA641}"/>
          </ac:spMkLst>
        </pc:spChg>
        <pc:spChg chg="del">
          <ac:chgData name="Kulinich Bohdan" userId="48e65c9f34e137d0" providerId="LiveId" clId="{93A83823-EA39-40AE-BDB6-5A61C0124ACD}" dt="2021-08-04T20:23:41.704" v="9464" actId="478"/>
          <ac:spMkLst>
            <pc:docMk/>
            <pc:sldMk cId="3536277102" sldId="505"/>
            <ac:spMk id="161" creationId="{F5E7080E-E794-41C3-A43D-A18626BA34A2}"/>
          </ac:spMkLst>
        </pc:spChg>
        <pc:grpChg chg="del">
          <ac:chgData name="Kulinich Bohdan" userId="48e65c9f34e137d0" providerId="LiveId" clId="{93A83823-EA39-40AE-BDB6-5A61C0124ACD}" dt="2021-08-04T20:23:39.792" v="9463" actId="478"/>
          <ac:grpSpMkLst>
            <pc:docMk/>
            <pc:sldMk cId="3536277102" sldId="505"/>
            <ac:grpSpMk id="20" creationId="{2267116D-A896-4F93-9245-A93E6BE4C92B}"/>
          </ac:grpSpMkLst>
        </pc:grpChg>
        <pc:picChg chg="add mod">
          <ac:chgData name="Kulinich Bohdan" userId="48e65c9f34e137d0" providerId="LiveId" clId="{93A83823-EA39-40AE-BDB6-5A61C0124ACD}" dt="2021-08-04T20:26:41.841" v="9496" actId="207"/>
          <ac:picMkLst>
            <pc:docMk/>
            <pc:sldMk cId="3536277102" sldId="505"/>
            <ac:picMk id="7" creationId="{3B24BE09-F587-454A-9A6B-EBB9112FE841}"/>
          </ac:picMkLst>
        </pc:picChg>
        <pc:picChg chg="add mod">
          <ac:chgData name="Kulinich Bohdan" userId="48e65c9f34e137d0" providerId="LiveId" clId="{93A83823-EA39-40AE-BDB6-5A61C0124ACD}" dt="2021-08-04T20:27:38.065" v="9528" actId="1076"/>
          <ac:picMkLst>
            <pc:docMk/>
            <pc:sldMk cId="3536277102" sldId="505"/>
            <ac:picMk id="45" creationId="{B9351754-3A3D-4822-B800-0911CB2218CA}"/>
          </ac:picMkLst>
        </pc:picChg>
        <pc:picChg chg="add mod">
          <ac:chgData name="Kulinich Bohdan" userId="48e65c9f34e137d0" providerId="LiveId" clId="{93A83823-EA39-40AE-BDB6-5A61C0124ACD}" dt="2021-08-04T20:29:38.978" v="9599" actId="1076"/>
          <ac:picMkLst>
            <pc:docMk/>
            <pc:sldMk cId="3536277102" sldId="505"/>
            <ac:picMk id="50" creationId="{FFC83322-9E13-42D4-BFB6-F8A94D13FF51}"/>
          </ac:picMkLst>
        </pc:picChg>
        <pc:picChg chg="add mod">
          <ac:chgData name="Kulinich Bohdan" userId="48e65c9f34e137d0" providerId="LiveId" clId="{93A83823-EA39-40AE-BDB6-5A61C0124ACD}" dt="2021-08-04T20:30:04.648" v="9604" actId="1076"/>
          <ac:picMkLst>
            <pc:docMk/>
            <pc:sldMk cId="3536277102" sldId="505"/>
            <ac:picMk id="57" creationId="{DECC3AF4-29DE-496C-8971-C5962CB0F72D}"/>
          </ac:picMkLst>
        </pc:picChg>
        <pc:picChg chg="del">
          <ac:chgData name="Kulinich Bohdan" userId="48e65c9f34e137d0" providerId="LiveId" clId="{93A83823-EA39-40AE-BDB6-5A61C0124ACD}" dt="2021-08-04T20:23:41.704" v="9464" actId="478"/>
          <ac:picMkLst>
            <pc:docMk/>
            <pc:sldMk cId="3536277102" sldId="505"/>
            <ac:picMk id="160" creationId="{E8244F85-6FDE-438C-89DF-26499C69DB15}"/>
          </ac:picMkLst>
        </pc:picChg>
        <pc:cxnChg chg="del">
          <ac:chgData name="Kulinich Bohdan" userId="48e65c9f34e137d0" providerId="LiveId" clId="{93A83823-EA39-40AE-BDB6-5A61C0124ACD}" dt="2021-08-04T20:23:41.704" v="9464" actId="478"/>
          <ac:cxnSpMkLst>
            <pc:docMk/>
            <pc:sldMk cId="3536277102" sldId="505"/>
            <ac:cxnSpMk id="16" creationId="{A6E7C426-D8BF-40CC-BA2B-682BFE7DA31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09C0-1FB9-44DF-B603-67B38607775B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BDB71-E308-4CD7-906E-6358343789A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8938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00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372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39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345DA2-CE10-4D93-A8A6-DDA8DA814DE2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665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47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93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5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08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6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65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7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/>
              <a:t>, 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4473F-643E-461D-83A3-4144F84ED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6CFB7BA-552A-4AB7-ACC0-C87941574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60C136-0BE1-4E55-86E5-8C4F8B2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46BE533-3E94-405D-9145-F659AFF0A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2A9601-28C6-4AD8-862E-37D94B9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526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2084-F502-4C4A-92F6-DB95D644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CE32A5-4A87-4C33-AA42-80A763FB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D17A7CE-65D5-42E9-8604-7E4844B55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8E29004-41EE-4449-9EDF-19440C9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41F841F-8679-4709-BB2B-BA3390F77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2649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27F7E36-AB78-4CC6-B214-1E7860A3C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8E4524C-F8FA-4EF4-B657-3A8A8B089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6AAD1D-D579-4565-861F-5EED880CB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9F24DDC-22FC-45A2-9758-A0A682B8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69B0AE-EE54-45B3-A6A1-D0DA93892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7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251E6-FA0F-423F-8BEB-769A01C5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A9FDC8-C8A9-4DB2-8D44-31358A45A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809F89-132F-44DC-BC63-20B440D6C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D7842B-B4B8-4647-AB31-A5FCE34E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0CB6B4-E122-41DE-9BC6-497FB41F9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10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3C028F-85C5-46B9-ACCF-FBED44AC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669F09-F309-456F-AABE-8E2ABA38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342D88-1371-43E8-B7D8-F81231C2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04ACB-505A-41CD-B598-43F26ABC9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01CF86-406D-47E5-8431-F22B19030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76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3FEA4-B510-475A-A3DD-F1A70B22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E6A479-0B75-4261-82F0-C82488EC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2BA74EC-6ED0-4A7B-8876-F4313A385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3777AA0-7D2A-4BD1-9FFF-2AA0AEEB2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BC7D09-F0C0-40D7-ABD2-9A6E73E5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0DA7E6-942D-465A-8C8D-3950985C0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20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846CD-358C-4D75-8CED-22AC6F963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F5854FE-40DB-44C3-9E0B-7CAE890A3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12603DE-DAB8-48CF-87DD-D6BAD50A1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BD6F9E-0147-4D36-A57C-ABD9B82E2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6851979-5680-48C3-93AF-AFD2548C3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A552D0-7EBA-4020-93D0-602BDCFF0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E28B45C-6F21-4D6A-B039-7B15AF8B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EFCF941-D36A-4F7B-AF14-CFB2C65A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7043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B2053-BACD-4854-B38E-D419BB72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452F82-44A5-4BCB-B0DB-5263D5D39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E5E1160-0EAA-42F7-B967-40A55D4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3C29AB-D082-4ABB-ACF7-EB8B29D28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202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24034B5-B496-43C8-9D8F-CAF148BD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95CA9B2-A392-4153-9BAB-E52D61AA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5087C9F-5F17-4C9B-B889-865505AC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339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81F83-DFB5-43D2-A015-549200DCB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C46608-664D-483A-ADAE-31544B29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04F598-D8C8-4B06-B76D-A090234FC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31C709-33F1-49AC-9327-350EFE0F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C683B2-990A-4508-A6FE-706E7CFD0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1F77DC-4094-4664-B782-B556649F1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4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5DA5A-9AA3-4A0D-8DB5-9B2B7F0D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F46C04C-E643-4465-8F66-3885BA9C4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662D4C-A573-4FE2-9B25-60285996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8745398-7C3A-4C12-B7BA-F52ECB5EA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F032A4E-74A3-4888-8D97-DA641A66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ECC746-2A1B-4588-9C71-FF7BC130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92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F1D09EA-B3A2-4178-93C5-F9C8CE2E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BCFFB87-6B5A-473B-B226-C24D1E20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673208-EADA-40F3-891F-63CCB80895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DDA0C-D686-4E7B-8913-8EAA20E7E3DC}" type="datetimeFigureOut">
              <a:rPr lang="uk-UA" smtClean="0"/>
              <a:t>11.01.24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50CBD9-2FC1-4728-BC43-457148805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45B2853-C4FF-4194-ACEB-BC641B1D7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B7219-685F-4B77-A676-BC4DE30C64E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51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21.svg"/><Relationship Id="rId3" Type="http://schemas.openxmlformats.org/officeDocument/2006/relationships/image" Target="../media/image14.png"/><Relationship Id="rId7" Type="http://schemas.openxmlformats.org/officeDocument/2006/relationships/image" Target="../media/image12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68.svg"/><Relationship Id="rId5" Type="http://schemas.openxmlformats.org/officeDocument/2006/relationships/image" Target="../media/image77.png"/><Relationship Id="rId10" Type="http://schemas.openxmlformats.org/officeDocument/2006/relationships/image" Target="../media/image67.png"/><Relationship Id="rId4" Type="http://schemas.openxmlformats.org/officeDocument/2006/relationships/image" Target="../media/image76.png"/><Relationship Id="rId9" Type="http://schemas.openxmlformats.org/officeDocument/2006/relationships/image" Target="../media/image123.png"/><Relationship Id="rId14" Type="http://schemas.openxmlformats.org/officeDocument/2006/relationships/image" Target="../media/image1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sv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svg"/><Relationship Id="rId5" Type="http://schemas.openxmlformats.org/officeDocument/2006/relationships/image" Target="../media/image20.png"/><Relationship Id="rId4" Type="http://schemas.openxmlformats.org/officeDocument/2006/relationships/image" Target="../media/image1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1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30.svg"/><Relationship Id="rId5" Type="http://schemas.openxmlformats.org/officeDocument/2006/relationships/image" Target="../media/image5.png"/><Relationship Id="rId10" Type="http://schemas.openxmlformats.org/officeDocument/2006/relationships/image" Target="../media/image1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18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41.png"/><Relationship Id="rId5" Type="http://schemas.openxmlformats.org/officeDocument/2006/relationships/image" Target="../media/image20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19.sv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59.png"/><Relationship Id="rId3" Type="http://schemas.openxmlformats.org/officeDocument/2006/relationships/image" Target="../media/image18.png"/><Relationship Id="rId21" Type="http://schemas.openxmlformats.org/officeDocument/2006/relationships/image" Target="../media/image62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12.sv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54.png"/><Relationship Id="rId24" Type="http://schemas.openxmlformats.org/officeDocument/2006/relationships/image" Target="../media/image65.png"/><Relationship Id="rId5" Type="http://schemas.openxmlformats.org/officeDocument/2006/relationships/image" Target="../media/image20.png"/><Relationship Id="rId15" Type="http://schemas.openxmlformats.org/officeDocument/2006/relationships/image" Target="../media/image58.png"/><Relationship Id="rId23" Type="http://schemas.openxmlformats.org/officeDocument/2006/relationships/image" Target="../media/image64.png"/><Relationship Id="rId10" Type="http://schemas.openxmlformats.org/officeDocument/2006/relationships/image" Target="../media/image53.png"/><Relationship Id="rId19" Type="http://schemas.openxmlformats.org/officeDocument/2006/relationships/image" Target="../media/image60.png"/><Relationship Id="rId4" Type="http://schemas.openxmlformats.org/officeDocument/2006/relationships/image" Target="../media/image19.sv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4.png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46.png"/><Relationship Id="rId5" Type="http://schemas.openxmlformats.org/officeDocument/2006/relationships/image" Target="../media/image20.png"/><Relationship Id="rId15" Type="http://schemas.openxmlformats.org/officeDocument/2006/relationships/image" Target="../media/image75.png"/><Relationship Id="rId10" Type="http://schemas.openxmlformats.org/officeDocument/2006/relationships/image" Target="../media/image72.png"/><Relationship Id="rId4" Type="http://schemas.openxmlformats.org/officeDocument/2006/relationships/image" Target="../media/image68.svg"/><Relationship Id="rId9" Type="http://schemas.openxmlformats.org/officeDocument/2006/relationships/image" Target="../media/image71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79.png"/><Relationship Id="rId12" Type="http://schemas.openxmlformats.org/officeDocument/2006/relationships/image" Target="../media/image6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67.png"/><Relationship Id="rId5" Type="http://schemas.openxmlformats.org/officeDocument/2006/relationships/image" Target="../media/image77.png"/><Relationship Id="rId15" Type="http://schemas.openxmlformats.org/officeDocument/2006/relationships/image" Target="../media/image83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26" Type="http://schemas.openxmlformats.org/officeDocument/2006/relationships/image" Target="../media/image104.png"/><Relationship Id="rId3" Type="http://schemas.openxmlformats.org/officeDocument/2006/relationships/image" Target="../media/image14.png"/><Relationship Id="rId21" Type="http://schemas.openxmlformats.org/officeDocument/2006/relationships/image" Target="../media/image99.png"/><Relationship Id="rId34" Type="http://schemas.openxmlformats.org/officeDocument/2006/relationships/image" Target="../media/image21.sv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5" Type="http://schemas.openxmlformats.org/officeDocument/2006/relationships/image" Target="../media/image103.png"/><Relationship Id="rId3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4.png"/><Relationship Id="rId20" Type="http://schemas.openxmlformats.org/officeDocument/2006/relationships/image" Target="../media/image98.png"/><Relationship Id="rId29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102.png"/><Relationship Id="rId32" Type="http://schemas.openxmlformats.org/officeDocument/2006/relationships/image" Target="../media/image68.svg"/><Relationship Id="rId5" Type="http://schemas.openxmlformats.org/officeDocument/2006/relationships/image" Target="../media/image77.png"/><Relationship Id="rId15" Type="http://schemas.openxmlformats.org/officeDocument/2006/relationships/image" Target="../media/image93.png"/><Relationship Id="rId23" Type="http://schemas.openxmlformats.org/officeDocument/2006/relationships/image" Target="../media/image101.png"/><Relationship Id="rId28" Type="http://schemas.openxmlformats.org/officeDocument/2006/relationships/image" Target="../media/image106.png"/><Relationship Id="rId36" Type="http://schemas.openxmlformats.org/officeDocument/2006/relationships/image" Target="../media/image109.png"/><Relationship Id="rId10" Type="http://schemas.openxmlformats.org/officeDocument/2006/relationships/image" Target="../media/image88.png"/><Relationship Id="rId19" Type="http://schemas.openxmlformats.org/officeDocument/2006/relationships/image" Target="../media/image97.png"/><Relationship Id="rId31" Type="http://schemas.openxmlformats.org/officeDocument/2006/relationships/image" Target="../media/image67.png"/><Relationship Id="rId4" Type="http://schemas.openxmlformats.org/officeDocument/2006/relationships/image" Target="../media/image76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Relationship Id="rId22" Type="http://schemas.openxmlformats.org/officeDocument/2006/relationships/image" Target="../media/image100.png"/><Relationship Id="rId27" Type="http://schemas.openxmlformats.org/officeDocument/2006/relationships/image" Target="../media/image105.png"/><Relationship Id="rId30" Type="http://schemas.openxmlformats.org/officeDocument/2006/relationships/image" Target="../media/image82.png"/><Relationship Id="rId35" Type="http://schemas.openxmlformats.org/officeDocument/2006/relationships/image" Target="../media/image108.png"/><Relationship Id="rId8" Type="http://schemas.openxmlformats.org/officeDocument/2006/relationships/image" Target="../media/image8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6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21.svg"/><Relationship Id="rId3" Type="http://schemas.openxmlformats.org/officeDocument/2006/relationships/image" Target="../media/image14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77.png"/><Relationship Id="rId15" Type="http://schemas.openxmlformats.org/officeDocument/2006/relationships/image" Target="../media/image67.png"/><Relationship Id="rId10" Type="http://schemas.openxmlformats.org/officeDocument/2006/relationships/image" Target="../media/image115.png"/><Relationship Id="rId19" Type="http://schemas.openxmlformats.org/officeDocument/2006/relationships/image" Target="../media/image119.png"/><Relationship Id="rId4" Type="http://schemas.openxmlformats.org/officeDocument/2006/relationships/image" Target="../media/image76.png"/><Relationship Id="rId9" Type="http://schemas.openxmlformats.org/officeDocument/2006/relationships/image" Target="../media/image114.png"/><Relationship Id="rId14" Type="http://schemas.openxmlformats.org/officeDocument/2006/relationships/image" Target="../media/image8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id="{E79FC03C-6D73-403F-BCFF-57A07011564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01C98169-6215-4DE5-96C5-32D95E22E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9C964D-5FBD-45E1-B4D5-F9657D357989}"/>
                </a:ext>
              </a:extLst>
            </p:cNvPr>
            <p:cNvSpPr txBox="1"/>
            <p:nvPr/>
          </p:nvSpPr>
          <p:spPr>
            <a:xfrm>
              <a:off x="3135977" y="3136612"/>
              <a:ext cx="90362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Симетрія відносно прямої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BBC2948-330B-4D3B-B82B-5B2CD2FFF44B}"/>
              </a:ext>
            </a:extLst>
          </p:cNvPr>
          <p:cNvSpPr txBox="1"/>
          <p:nvPr/>
        </p:nvSpPr>
        <p:spPr>
          <a:xfrm>
            <a:off x="3135977" y="0"/>
            <a:ext cx="3317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9 клас</a:t>
            </a:r>
          </a:p>
          <a:p>
            <a:r>
              <a:rPr lang="uk-UA" sz="2400" dirty="0">
                <a:solidFill>
                  <a:srgbClr val="006D96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Урок 52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9" y="1776803"/>
            <a:ext cx="366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Геометрія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1E711B-0EBC-473B-94F4-ECBB49D9107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4" r="4310" b="72680"/>
          <a:stretch/>
        </p:blipFill>
        <p:spPr>
          <a:xfrm>
            <a:off x="10762587" y="0"/>
            <a:ext cx="1397877" cy="1873578"/>
          </a:xfrm>
          <a:prstGeom prst="rect">
            <a:avLst/>
          </a:prstGeom>
        </p:spPr>
      </p:pic>
      <p:sp>
        <p:nvSpPr>
          <p:cNvPr id="18" name="Дата 1">
            <a:extLst>
              <a:ext uri="{FF2B5EF4-FFF2-40B4-BE49-F238E27FC236}">
                <a16:creationId xmlns:a16="http://schemas.microsoft.com/office/drawing/2014/main" id="{DF5C7DAB-5812-4155-A1C9-81FD2B7E75D0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11.01.2024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29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7D4160C-DDDD-6147-8287-3BC1A3CA82F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A9BDF1EE-BB1B-1843-BD87-13E51B4E936A}"/>
                </a:ext>
              </a:extLst>
            </p:cNvPr>
            <p:cNvGrpSpPr/>
            <p:nvPr/>
          </p:nvGrpSpPr>
          <p:grpSpPr>
            <a:xfrm>
              <a:off x="0" y="0"/>
              <a:ext cx="6152876" cy="6858000"/>
              <a:chOff x="0" y="0"/>
              <a:chExt cx="6152876" cy="6858000"/>
            </a:xfrm>
          </p:grpSpPr>
          <p:pic>
            <p:nvPicPr>
              <p:cNvPr id="370" name="Рисунок 131" descr="Зображення, що містить стіл&#10;&#10;Автоматично згенерований опис">
                <a:extLst>
                  <a:ext uri="{FF2B5EF4-FFF2-40B4-BE49-F238E27FC236}">
                    <a16:creationId xmlns:a16="http://schemas.microsoft.com/office/drawing/2014/main" id="{96AD16EC-FF79-BB4A-B1FF-349437A1F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34"/>
              <a:stretch/>
            </p:blipFill>
            <p:spPr>
              <a:xfrm>
                <a:off x="0" y="0"/>
                <a:ext cx="6152876" cy="6858000"/>
              </a:xfrm>
              <a:prstGeom prst="rect">
                <a:avLst/>
              </a:prstGeom>
            </p:spPr>
          </p:pic>
          <p:cxnSp>
            <p:nvCxnSpPr>
              <p:cNvPr id="371" name="Пряма сполучна лінія 86">
                <a:extLst>
                  <a:ext uri="{FF2B5EF4-FFF2-40B4-BE49-F238E27FC236}">
                    <a16:creationId xmlns:a16="http://schemas.microsoft.com/office/drawing/2014/main" id="{091980A5-5155-1943-96CC-65CB1EC48D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930" y="3689957"/>
                <a:ext cx="5615918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Пряма сполучна лінія 87">
                <a:extLst>
                  <a:ext uri="{FF2B5EF4-FFF2-40B4-BE49-F238E27FC236}">
                    <a16:creationId xmlns:a16="http://schemas.microsoft.com/office/drawing/2014/main" id="{CFACF4B1-0E85-184F-A098-53BD46DB17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61197" y="724645"/>
                <a:ext cx="0" cy="5938914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3" name="TextBox 372">
                    <a:extLst>
                      <a:ext uri="{FF2B5EF4-FFF2-40B4-BE49-F238E27FC236}">
                        <a16:creationId xmlns:a16="http://schemas.microsoft.com/office/drawing/2014/main" id="{4790CF6B-F144-0948-BF7A-49FDF35804CB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591" y="3638850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3" name="TextBox 372">
                    <a:extLst>
                      <a:ext uri="{FF2B5EF4-FFF2-40B4-BE49-F238E27FC236}">
                        <a16:creationId xmlns:a16="http://schemas.microsoft.com/office/drawing/2014/main" id="{4790CF6B-F144-0948-BF7A-49FDF35804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591" y="3638850"/>
                    <a:ext cx="430917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4" name="TextBox 373">
                    <a:extLst>
                      <a:ext uri="{FF2B5EF4-FFF2-40B4-BE49-F238E27FC236}">
                        <a16:creationId xmlns:a16="http://schemas.microsoft.com/office/drawing/2014/main" id="{B337C194-A9F5-D842-A752-E1BEB76968AB}"/>
                      </a:ext>
                    </a:extLst>
                  </p:cNvPr>
                  <p:cNvSpPr txBox="1"/>
                  <p:nvPr/>
                </p:nvSpPr>
                <p:spPr>
                  <a:xfrm>
                    <a:off x="2170281" y="555241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4" name="TextBox 373">
                    <a:extLst>
                      <a:ext uri="{FF2B5EF4-FFF2-40B4-BE49-F238E27FC236}">
                        <a16:creationId xmlns:a16="http://schemas.microsoft.com/office/drawing/2014/main" id="{B337C194-A9F5-D842-A752-E1BEB76968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0281" y="555241"/>
                    <a:ext cx="430917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5" name="TextBox 374">
                    <a:extLst>
                      <a:ext uri="{FF2B5EF4-FFF2-40B4-BE49-F238E27FC236}">
                        <a16:creationId xmlns:a16="http://schemas.microsoft.com/office/drawing/2014/main" id="{3CE7F5A5-F84A-0048-8939-B130C2E9FE0C}"/>
                      </a:ext>
                    </a:extLst>
                  </p:cNvPr>
                  <p:cNvSpPr txBox="1"/>
                  <p:nvPr/>
                </p:nvSpPr>
                <p:spPr>
                  <a:xfrm>
                    <a:off x="2633053" y="3156313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5" name="TextBox 374">
                    <a:extLst>
                      <a:ext uri="{FF2B5EF4-FFF2-40B4-BE49-F238E27FC236}">
                        <a16:creationId xmlns:a16="http://schemas.microsoft.com/office/drawing/2014/main" id="{3CE7F5A5-F84A-0048-8939-B130C2E9FE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3053" y="3156313"/>
                    <a:ext cx="43091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91AC7000-4189-2D47-976C-BEE17F2370E1}"/>
                  </a:ext>
                </a:extLst>
              </p:cNvPr>
              <p:cNvSpPr txBox="1"/>
              <p:nvPr/>
            </p:nvSpPr>
            <p:spPr>
              <a:xfrm>
                <a:off x="2698567" y="3740809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cxnSp>
            <p:nvCxnSpPr>
              <p:cNvPr id="377" name="Пряма сполучна лінія 109">
                <a:extLst>
                  <a:ext uri="{FF2B5EF4-FFF2-40B4-BE49-F238E27FC236}">
                    <a16:creationId xmlns:a16="http://schemas.microsoft.com/office/drawing/2014/main" id="{BAECF305-C32B-3E45-960E-36D1C50BB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5260" y="360442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Пряма сполучна лінія 118">
                <a:extLst>
                  <a:ext uri="{FF2B5EF4-FFF2-40B4-BE49-F238E27FC236}">
                    <a16:creationId xmlns:a16="http://schemas.microsoft.com/office/drawing/2014/main" id="{572BA114-5474-1140-A93E-36297E9376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28310" y="360442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Пряма сполучна лінія 119">
                <a:extLst>
                  <a:ext uri="{FF2B5EF4-FFF2-40B4-BE49-F238E27FC236}">
                    <a16:creationId xmlns:a16="http://schemas.microsoft.com/office/drawing/2014/main" id="{3CACC81A-680C-814F-8082-C4E8265E2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4535" y="36018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Пряма сполучна лінія 120">
                <a:extLst>
                  <a:ext uri="{FF2B5EF4-FFF2-40B4-BE49-F238E27FC236}">
                    <a16:creationId xmlns:a16="http://schemas.microsoft.com/office/drawing/2014/main" id="{AA69F35C-E6EA-CD4A-AFF5-6C12030DB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7585" y="36018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Пряма сполучна лінія 121">
                <a:extLst>
                  <a:ext uri="{FF2B5EF4-FFF2-40B4-BE49-F238E27FC236}">
                    <a16:creationId xmlns:a16="http://schemas.microsoft.com/office/drawing/2014/main" id="{4A4D4095-4C34-B544-8E0C-761C56912F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52754" y="36018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Пряма сполучна лінія 122">
                <a:extLst>
                  <a:ext uri="{FF2B5EF4-FFF2-40B4-BE49-F238E27FC236}">
                    <a16:creationId xmlns:a16="http://schemas.microsoft.com/office/drawing/2014/main" id="{0FD799B0-D215-6A43-A367-5635FCE352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804" y="36018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Пряма сполучна лінія 123">
                <a:extLst>
                  <a:ext uri="{FF2B5EF4-FFF2-40B4-BE49-F238E27FC236}">
                    <a16:creationId xmlns:a16="http://schemas.microsoft.com/office/drawing/2014/main" id="{CBEB2012-D51B-FA46-9E07-F2FFCD7497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2029" y="359927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Пряма сполучна лінія 124">
                <a:extLst>
                  <a:ext uri="{FF2B5EF4-FFF2-40B4-BE49-F238E27FC236}">
                    <a16:creationId xmlns:a16="http://schemas.microsoft.com/office/drawing/2014/main" id="{A5C4D59E-7BEF-534E-8621-DE327C756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5079" y="359927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Пряма сполучна лінія 125">
                <a:extLst>
                  <a:ext uri="{FF2B5EF4-FFF2-40B4-BE49-F238E27FC236}">
                    <a16:creationId xmlns:a16="http://schemas.microsoft.com/office/drawing/2014/main" id="{DAAE005F-EEC3-E944-8198-CC8DD2EB09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49187" y="360111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Пряма сполучна лінія 126">
                <a:extLst>
                  <a:ext uri="{FF2B5EF4-FFF2-40B4-BE49-F238E27FC236}">
                    <a16:creationId xmlns:a16="http://schemas.microsoft.com/office/drawing/2014/main" id="{26362EE3-4708-9F49-89B0-4053E6A120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5412" y="359854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Пряма сполучна лінія 127">
                <a:extLst>
                  <a:ext uri="{FF2B5EF4-FFF2-40B4-BE49-F238E27FC236}">
                    <a16:creationId xmlns:a16="http://schemas.microsoft.com/office/drawing/2014/main" id="{B9667A49-65A4-004B-9160-F14E3D82E6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98462" y="359854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Пряма сполучна лінія 135">
                <a:extLst>
                  <a:ext uri="{FF2B5EF4-FFF2-40B4-BE49-F238E27FC236}">
                    <a16:creationId xmlns:a16="http://schemas.microsoft.com/office/drawing/2014/main" id="{0D8F7757-B606-3F45-A90B-7A489D7186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632" y="361295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Пряма сполучна лінія 136">
                <a:extLst>
                  <a:ext uri="{FF2B5EF4-FFF2-40B4-BE49-F238E27FC236}">
                    <a16:creationId xmlns:a16="http://schemas.microsoft.com/office/drawing/2014/main" id="{983871B8-7C28-B44C-BE7B-6FCE4FB32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4801" y="361295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Пряма сполучна лінія 137">
                <a:extLst>
                  <a:ext uri="{FF2B5EF4-FFF2-40B4-BE49-F238E27FC236}">
                    <a16:creationId xmlns:a16="http://schemas.microsoft.com/office/drawing/2014/main" id="{182F7183-D57E-7443-80E3-9C6C12F376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7851" y="361295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Пряма сполучна лінія 138">
                <a:extLst>
                  <a:ext uri="{FF2B5EF4-FFF2-40B4-BE49-F238E27FC236}">
                    <a16:creationId xmlns:a16="http://schemas.microsoft.com/office/drawing/2014/main" id="{A345A84E-3ECA-954C-8D63-A72B984DCD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4076" y="361038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Пряма сполучна лінія 139">
                <a:extLst>
                  <a:ext uri="{FF2B5EF4-FFF2-40B4-BE49-F238E27FC236}">
                    <a16:creationId xmlns:a16="http://schemas.microsoft.com/office/drawing/2014/main" id="{56075EA9-45A4-CA45-85DE-06A163D099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7126" y="361038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Пряма сполучна лінія 140">
                <a:extLst>
                  <a:ext uri="{FF2B5EF4-FFF2-40B4-BE49-F238E27FC236}">
                    <a16:creationId xmlns:a16="http://schemas.microsoft.com/office/drawing/2014/main" id="{A2295107-FAFF-4642-9125-DB1A06CDF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1234" y="361222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Пряма сполучна лінія 141">
                <a:extLst>
                  <a:ext uri="{FF2B5EF4-FFF2-40B4-BE49-F238E27FC236}">
                    <a16:creationId xmlns:a16="http://schemas.microsoft.com/office/drawing/2014/main" id="{5B4C2720-C3F0-4D4A-8DCE-DFC4D71094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7459" y="36096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Пряма сполучна лінія 142">
                <a:extLst>
                  <a:ext uri="{FF2B5EF4-FFF2-40B4-BE49-F238E27FC236}">
                    <a16:creationId xmlns:a16="http://schemas.microsoft.com/office/drawing/2014/main" id="{152B2069-71D5-D046-8684-0D40C5ABAC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0509" y="36096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Пряма сполучна лінія 143">
                <a:extLst>
                  <a:ext uri="{FF2B5EF4-FFF2-40B4-BE49-F238E27FC236}">
                    <a16:creationId xmlns:a16="http://schemas.microsoft.com/office/drawing/2014/main" id="{28C2EC3E-2379-534C-9BF4-A8C8FFE2574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2783" y="331717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Пряма сполучна лінія 144">
                <a:extLst>
                  <a:ext uri="{FF2B5EF4-FFF2-40B4-BE49-F238E27FC236}">
                    <a16:creationId xmlns:a16="http://schemas.microsoft.com/office/drawing/2014/main" id="{E11285AC-6C44-E943-823E-8510C4AF9EF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2783" y="3043586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Пряма сполучна лінія 145">
                <a:extLst>
                  <a:ext uri="{FF2B5EF4-FFF2-40B4-BE49-F238E27FC236}">
                    <a16:creationId xmlns:a16="http://schemas.microsoft.com/office/drawing/2014/main" id="{C28AEB1A-9305-E34B-8E5D-58F629D208C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1196" y="2767884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Пряма сполучна лінія 146">
                <a:extLst>
                  <a:ext uri="{FF2B5EF4-FFF2-40B4-BE49-F238E27FC236}">
                    <a16:creationId xmlns:a16="http://schemas.microsoft.com/office/drawing/2014/main" id="{BEDC31C4-DDF7-A844-8E76-858072B5B3E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1196" y="249429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Пряма сполучна лінія 147">
                <a:extLst>
                  <a:ext uri="{FF2B5EF4-FFF2-40B4-BE49-F238E27FC236}">
                    <a16:creationId xmlns:a16="http://schemas.microsoft.com/office/drawing/2014/main" id="{740B733C-2166-B54E-9BDD-54093BFCB3C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1195" y="221975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Пряма сполучна лінія 148">
                <a:extLst>
                  <a:ext uri="{FF2B5EF4-FFF2-40B4-BE49-F238E27FC236}">
                    <a16:creationId xmlns:a16="http://schemas.microsoft.com/office/drawing/2014/main" id="{FE1A2E20-0986-9A4D-9B7C-F9B3BE51D4F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59608" y="1944056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Пряма сполучна лінія 149">
                <a:extLst>
                  <a:ext uri="{FF2B5EF4-FFF2-40B4-BE49-F238E27FC236}">
                    <a16:creationId xmlns:a16="http://schemas.microsoft.com/office/drawing/2014/main" id="{AF7314A0-40D0-394A-B7D4-2057A91CFE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59608" y="167047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Пряма сполучна лінія 150">
                <a:extLst>
                  <a:ext uri="{FF2B5EF4-FFF2-40B4-BE49-F238E27FC236}">
                    <a16:creationId xmlns:a16="http://schemas.microsoft.com/office/drawing/2014/main" id="{8E21E065-26DD-4944-B64C-E421E3DBFEE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58831" y="139222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Пряма сполучна лінія 151">
                <a:extLst>
                  <a:ext uri="{FF2B5EF4-FFF2-40B4-BE49-F238E27FC236}">
                    <a16:creationId xmlns:a16="http://schemas.microsoft.com/office/drawing/2014/main" id="{C8FA8F6E-B238-A845-9B0C-CFEE32E7B8D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58831" y="111864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Пряма сполучна лінія 152">
                <a:extLst>
                  <a:ext uri="{FF2B5EF4-FFF2-40B4-BE49-F238E27FC236}">
                    <a16:creationId xmlns:a16="http://schemas.microsoft.com/office/drawing/2014/main" id="{AA0D521A-CC42-CC45-A6F1-CBD71DA6622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4371" y="549386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Пряма сполучна лінія 153">
                <a:extLst>
                  <a:ext uri="{FF2B5EF4-FFF2-40B4-BE49-F238E27FC236}">
                    <a16:creationId xmlns:a16="http://schemas.microsoft.com/office/drawing/2014/main" id="{256C682A-FBE9-5E42-8C7C-D38172F76BF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4371" y="522028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Пряма сполучна лінія 154">
                <a:extLst>
                  <a:ext uri="{FF2B5EF4-FFF2-40B4-BE49-F238E27FC236}">
                    <a16:creationId xmlns:a16="http://schemas.microsoft.com/office/drawing/2014/main" id="{E12DACC1-E68D-6D43-8802-06C0AB60B89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2784" y="494457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Пряма сполучна лінія 155">
                <a:extLst>
                  <a:ext uri="{FF2B5EF4-FFF2-40B4-BE49-F238E27FC236}">
                    <a16:creationId xmlns:a16="http://schemas.microsoft.com/office/drawing/2014/main" id="{DD535FC0-CC6C-F24F-9373-979F291F772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2784" y="4670993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Пряма сполучна лінія 156">
                <a:extLst>
                  <a:ext uri="{FF2B5EF4-FFF2-40B4-BE49-F238E27FC236}">
                    <a16:creationId xmlns:a16="http://schemas.microsoft.com/office/drawing/2014/main" id="{E3069399-9B0F-CD46-A9AC-9028D1CD680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2783" y="4396453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Пряма сполучна лінія 157">
                <a:extLst>
                  <a:ext uri="{FF2B5EF4-FFF2-40B4-BE49-F238E27FC236}">
                    <a16:creationId xmlns:a16="http://schemas.microsoft.com/office/drawing/2014/main" id="{0BD5D5E9-89C0-E048-AD9C-FDA1E30E77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1196" y="412075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Пряма сполучна лінія 158">
                <a:extLst>
                  <a:ext uri="{FF2B5EF4-FFF2-40B4-BE49-F238E27FC236}">
                    <a16:creationId xmlns:a16="http://schemas.microsoft.com/office/drawing/2014/main" id="{C3BEC410-A319-A94A-9D81-993437C85B0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1196" y="3867505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Пряма сполучна лінія 159">
                <a:extLst>
                  <a:ext uri="{FF2B5EF4-FFF2-40B4-BE49-F238E27FC236}">
                    <a16:creationId xmlns:a16="http://schemas.microsoft.com/office/drawing/2014/main" id="{12836EF0-2F9A-AB46-8878-75851A69878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3881" y="6319923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Пряма сполучна лінія 160">
                <a:extLst>
                  <a:ext uri="{FF2B5EF4-FFF2-40B4-BE49-F238E27FC236}">
                    <a16:creationId xmlns:a16="http://schemas.microsoft.com/office/drawing/2014/main" id="{44D2A631-E8B6-6940-9C55-55E1F6B0BE5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3881" y="604633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Пряма сполучна лінія 161">
                <a:extLst>
                  <a:ext uri="{FF2B5EF4-FFF2-40B4-BE49-F238E27FC236}">
                    <a16:creationId xmlns:a16="http://schemas.microsoft.com/office/drawing/2014/main" id="{06A50F4F-A4B3-D940-AC68-798B62770EE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562294" y="5770635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5" name="TextBox 414">
                <a:extLst>
                  <a:ext uri="{FF2B5EF4-FFF2-40B4-BE49-F238E27FC236}">
                    <a16:creationId xmlns:a16="http://schemas.microsoft.com/office/drawing/2014/main" id="{2125F176-8F0F-B842-A750-AE0656723BC9}"/>
                  </a:ext>
                </a:extLst>
              </p:cNvPr>
              <p:cNvSpPr txBox="1"/>
              <p:nvPr/>
            </p:nvSpPr>
            <p:spPr>
              <a:xfrm>
                <a:off x="2982112" y="3740809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16" name="TextBox 415">
                <a:extLst>
                  <a:ext uri="{FF2B5EF4-FFF2-40B4-BE49-F238E27FC236}">
                    <a16:creationId xmlns:a16="http://schemas.microsoft.com/office/drawing/2014/main" id="{357D905D-A90C-A446-9763-1AD22068245C}"/>
                  </a:ext>
                </a:extLst>
              </p:cNvPr>
              <p:cNvSpPr txBox="1"/>
              <p:nvPr/>
            </p:nvSpPr>
            <p:spPr>
              <a:xfrm>
                <a:off x="3257640" y="3743726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17" name="TextBox 416">
                <a:extLst>
                  <a:ext uri="{FF2B5EF4-FFF2-40B4-BE49-F238E27FC236}">
                    <a16:creationId xmlns:a16="http://schemas.microsoft.com/office/drawing/2014/main" id="{3F909941-9E89-2F4C-B369-612DC0CB8BA5}"/>
                  </a:ext>
                </a:extLst>
              </p:cNvPr>
              <p:cNvSpPr txBox="1"/>
              <p:nvPr/>
            </p:nvSpPr>
            <p:spPr>
              <a:xfrm>
                <a:off x="3517872" y="3739168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18" name="TextBox 417">
                <a:extLst>
                  <a:ext uri="{FF2B5EF4-FFF2-40B4-BE49-F238E27FC236}">
                    <a16:creationId xmlns:a16="http://schemas.microsoft.com/office/drawing/2014/main" id="{8E4B0091-9EAD-DF4A-A3F7-8E8F5F243BF7}"/>
                  </a:ext>
                </a:extLst>
              </p:cNvPr>
              <p:cNvSpPr txBox="1"/>
              <p:nvPr/>
            </p:nvSpPr>
            <p:spPr>
              <a:xfrm>
                <a:off x="3804797" y="373457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19" name="TextBox 418">
                <a:extLst>
                  <a:ext uri="{FF2B5EF4-FFF2-40B4-BE49-F238E27FC236}">
                    <a16:creationId xmlns:a16="http://schemas.microsoft.com/office/drawing/2014/main" id="{42EFA75E-C087-7248-B70E-C06AD7EE4C1E}"/>
                  </a:ext>
                </a:extLst>
              </p:cNvPr>
              <p:cNvSpPr txBox="1"/>
              <p:nvPr/>
            </p:nvSpPr>
            <p:spPr>
              <a:xfrm>
                <a:off x="4074870" y="373457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0" name="TextBox 419">
                <a:extLst>
                  <a:ext uri="{FF2B5EF4-FFF2-40B4-BE49-F238E27FC236}">
                    <a16:creationId xmlns:a16="http://schemas.microsoft.com/office/drawing/2014/main" id="{9D1F3DF0-147F-C74E-9403-8F79C25A5DDA}"/>
                  </a:ext>
                </a:extLst>
              </p:cNvPr>
              <p:cNvSpPr txBox="1"/>
              <p:nvPr/>
            </p:nvSpPr>
            <p:spPr>
              <a:xfrm>
                <a:off x="4355064" y="373118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1" name="TextBox 420">
                <a:extLst>
                  <a:ext uri="{FF2B5EF4-FFF2-40B4-BE49-F238E27FC236}">
                    <a16:creationId xmlns:a16="http://schemas.microsoft.com/office/drawing/2014/main" id="{48596210-FBDE-E84A-94A7-B30A046826B5}"/>
                  </a:ext>
                </a:extLst>
              </p:cNvPr>
              <p:cNvSpPr txBox="1"/>
              <p:nvPr/>
            </p:nvSpPr>
            <p:spPr>
              <a:xfrm>
                <a:off x="4626229" y="3732770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2" name="TextBox 421">
                <a:extLst>
                  <a:ext uri="{FF2B5EF4-FFF2-40B4-BE49-F238E27FC236}">
                    <a16:creationId xmlns:a16="http://schemas.microsoft.com/office/drawing/2014/main" id="{D880C63D-BF0D-E147-973D-A68D5540AAF9}"/>
                  </a:ext>
                </a:extLst>
              </p:cNvPr>
              <p:cNvSpPr txBox="1"/>
              <p:nvPr/>
            </p:nvSpPr>
            <p:spPr>
              <a:xfrm>
                <a:off x="4901834" y="373372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9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A9E38EC0-7A8F-7643-9366-82247B45AFA2}"/>
                  </a:ext>
                </a:extLst>
              </p:cNvPr>
              <p:cNvSpPr txBox="1"/>
              <p:nvPr/>
            </p:nvSpPr>
            <p:spPr>
              <a:xfrm>
                <a:off x="5125247" y="3730650"/>
                <a:ext cx="435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10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4" name="TextBox 423">
                <a:extLst>
                  <a:ext uri="{FF2B5EF4-FFF2-40B4-BE49-F238E27FC236}">
                    <a16:creationId xmlns:a16="http://schemas.microsoft.com/office/drawing/2014/main" id="{83BE76BA-68D2-AF4B-908A-BC12C8138EA7}"/>
                  </a:ext>
                </a:extLst>
              </p:cNvPr>
              <p:cNvSpPr txBox="1"/>
              <p:nvPr/>
            </p:nvSpPr>
            <p:spPr>
              <a:xfrm>
                <a:off x="2203647" y="3220951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5" name="TextBox 424">
                <a:extLst>
                  <a:ext uri="{FF2B5EF4-FFF2-40B4-BE49-F238E27FC236}">
                    <a16:creationId xmlns:a16="http://schemas.microsoft.com/office/drawing/2014/main" id="{B22358D3-8E48-8C46-A1C7-E3F90D014585}"/>
                  </a:ext>
                </a:extLst>
              </p:cNvPr>
              <p:cNvSpPr txBox="1"/>
              <p:nvPr/>
            </p:nvSpPr>
            <p:spPr>
              <a:xfrm>
                <a:off x="2203647" y="294539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6" name="TextBox 425">
                <a:extLst>
                  <a:ext uri="{FF2B5EF4-FFF2-40B4-BE49-F238E27FC236}">
                    <a16:creationId xmlns:a16="http://schemas.microsoft.com/office/drawing/2014/main" id="{95689AEC-36CF-4C49-82D2-B6CADAFB38F1}"/>
                  </a:ext>
                </a:extLst>
              </p:cNvPr>
              <p:cNvSpPr txBox="1"/>
              <p:nvPr/>
            </p:nvSpPr>
            <p:spPr>
              <a:xfrm>
                <a:off x="2203647" y="266814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7C48006A-010A-494D-9B35-4EF7EA527998}"/>
                  </a:ext>
                </a:extLst>
              </p:cNvPr>
              <p:cNvSpPr txBox="1"/>
              <p:nvPr/>
            </p:nvSpPr>
            <p:spPr>
              <a:xfrm>
                <a:off x="2200122" y="2398022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8" name="TextBox 427">
                <a:extLst>
                  <a:ext uri="{FF2B5EF4-FFF2-40B4-BE49-F238E27FC236}">
                    <a16:creationId xmlns:a16="http://schemas.microsoft.com/office/drawing/2014/main" id="{D3B165E4-5014-D145-9D3C-4BE03D649FDE}"/>
                  </a:ext>
                </a:extLst>
              </p:cNvPr>
              <p:cNvSpPr txBox="1"/>
              <p:nvPr/>
            </p:nvSpPr>
            <p:spPr>
              <a:xfrm>
                <a:off x="2201009" y="2125857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290D7E07-D760-3741-ACB7-01D3E0B77324}"/>
                  </a:ext>
                </a:extLst>
              </p:cNvPr>
              <p:cNvSpPr txBox="1"/>
              <p:nvPr/>
            </p:nvSpPr>
            <p:spPr>
              <a:xfrm>
                <a:off x="2196597" y="184182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6CBBFA91-B660-3C40-94EC-0ED30F24A8A5}"/>
                  </a:ext>
                </a:extLst>
              </p:cNvPr>
              <p:cNvSpPr txBox="1"/>
              <p:nvPr/>
            </p:nvSpPr>
            <p:spPr>
              <a:xfrm>
                <a:off x="2200144" y="1570338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621D13CD-C64A-7445-B0FD-6E4DABE2D37F}"/>
                  </a:ext>
                </a:extLst>
              </p:cNvPr>
              <p:cNvSpPr txBox="1"/>
              <p:nvPr/>
            </p:nvSpPr>
            <p:spPr>
              <a:xfrm>
                <a:off x="2202035" y="1301828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2" name="TextBox 431">
                <a:extLst>
                  <a:ext uri="{FF2B5EF4-FFF2-40B4-BE49-F238E27FC236}">
                    <a16:creationId xmlns:a16="http://schemas.microsoft.com/office/drawing/2014/main" id="{5A33B9FC-9355-A047-9846-502BB3AF8EC2}"/>
                  </a:ext>
                </a:extLst>
              </p:cNvPr>
              <p:cNvSpPr txBox="1"/>
              <p:nvPr/>
            </p:nvSpPr>
            <p:spPr>
              <a:xfrm>
                <a:off x="2200122" y="102526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9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3" name="TextBox 432">
                <a:extLst>
                  <a:ext uri="{FF2B5EF4-FFF2-40B4-BE49-F238E27FC236}">
                    <a16:creationId xmlns:a16="http://schemas.microsoft.com/office/drawing/2014/main" id="{8240FD55-1996-4849-803B-7C4FE05C946F}"/>
                  </a:ext>
                </a:extLst>
              </p:cNvPr>
              <p:cNvSpPr txBox="1"/>
              <p:nvPr/>
            </p:nvSpPr>
            <p:spPr>
              <a:xfrm>
                <a:off x="2081966" y="3737892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4" name="TextBox 433">
                <a:extLst>
                  <a:ext uri="{FF2B5EF4-FFF2-40B4-BE49-F238E27FC236}">
                    <a16:creationId xmlns:a16="http://schemas.microsoft.com/office/drawing/2014/main" id="{9B6A052F-9198-DA41-A6DE-A2283578DE5E}"/>
                  </a:ext>
                </a:extLst>
              </p:cNvPr>
              <p:cNvSpPr txBox="1"/>
              <p:nvPr/>
            </p:nvSpPr>
            <p:spPr>
              <a:xfrm>
                <a:off x="1816531" y="3737892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5" name="TextBox 434">
                <a:extLst>
                  <a:ext uri="{FF2B5EF4-FFF2-40B4-BE49-F238E27FC236}">
                    <a16:creationId xmlns:a16="http://schemas.microsoft.com/office/drawing/2014/main" id="{CA9274F8-CA41-F040-8640-CB6B9B3FD04B}"/>
                  </a:ext>
                </a:extLst>
              </p:cNvPr>
              <p:cNvSpPr txBox="1"/>
              <p:nvPr/>
            </p:nvSpPr>
            <p:spPr>
              <a:xfrm>
                <a:off x="1538440" y="373218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6" name="TextBox 435">
                <a:extLst>
                  <a:ext uri="{FF2B5EF4-FFF2-40B4-BE49-F238E27FC236}">
                    <a16:creationId xmlns:a16="http://schemas.microsoft.com/office/drawing/2014/main" id="{251F441F-56B3-304D-ACB3-BAA6AA6BE61C}"/>
                  </a:ext>
                </a:extLst>
              </p:cNvPr>
              <p:cNvSpPr txBox="1"/>
              <p:nvPr/>
            </p:nvSpPr>
            <p:spPr>
              <a:xfrm>
                <a:off x="1251981" y="3733723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7" name="TextBox 436">
                <a:extLst>
                  <a:ext uri="{FF2B5EF4-FFF2-40B4-BE49-F238E27FC236}">
                    <a16:creationId xmlns:a16="http://schemas.microsoft.com/office/drawing/2014/main" id="{AEDE2D16-BDDD-4641-953D-97649CCC381A}"/>
                  </a:ext>
                </a:extLst>
              </p:cNvPr>
              <p:cNvSpPr txBox="1"/>
              <p:nvPr/>
            </p:nvSpPr>
            <p:spPr>
              <a:xfrm>
                <a:off x="996522" y="3733723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8" name="TextBox 437">
                <a:extLst>
                  <a:ext uri="{FF2B5EF4-FFF2-40B4-BE49-F238E27FC236}">
                    <a16:creationId xmlns:a16="http://schemas.microsoft.com/office/drawing/2014/main" id="{6AF38F7F-C766-264A-806E-22B47FC56054}"/>
                  </a:ext>
                </a:extLst>
              </p:cNvPr>
              <p:cNvSpPr txBox="1"/>
              <p:nvPr/>
            </p:nvSpPr>
            <p:spPr>
              <a:xfrm>
                <a:off x="716664" y="373065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39" name="TextBox 438">
                <a:extLst>
                  <a:ext uri="{FF2B5EF4-FFF2-40B4-BE49-F238E27FC236}">
                    <a16:creationId xmlns:a16="http://schemas.microsoft.com/office/drawing/2014/main" id="{3E6518FB-C425-1B44-AC71-59A150B6D08A}"/>
                  </a:ext>
                </a:extLst>
              </p:cNvPr>
              <p:cNvSpPr txBox="1"/>
              <p:nvPr/>
            </p:nvSpPr>
            <p:spPr>
              <a:xfrm>
                <a:off x="451290" y="373065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0" name="TextBox 439">
                <a:extLst>
                  <a:ext uri="{FF2B5EF4-FFF2-40B4-BE49-F238E27FC236}">
                    <a16:creationId xmlns:a16="http://schemas.microsoft.com/office/drawing/2014/main" id="{6CD9361E-D0E7-B747-8F50-A7171CDFCBA9}"/>
                  </a:ext>
                </a:extLst>
              </p:cNvPr>
              <p:cNvSpPr txBox="1"/>
              <p:nvPr/>
            </p:nvSpPr>
            <p:spPr>
              <a:xfrm>
                <a:off x="161949" y="373065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1" name="TextBox 440">
                <a:extLst>
                  <a:ext uri="{FF2B5EF4-FFF2-40B4-BE49-F238E27FC236}">
                    <a16:creationId xmlns:a16="http://schemas.microsoft.com/office/drawing/2014/main" id="{EC7E6AEB-3EAE-D249-AEC1-816855EAF71E}"/>
                  </a:ext>
                </a:extLst>
              </p:cNvPr>
              <p:cNvSpPr txBox="1"/>
              <p:nvPr/>
            </p:nvSpPr>
            <p:spPr>
              <a:xfrm>
                <a:off x="2137835" y="4028074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2" name="TextBox 441">
                <a:extLst>
                  <a:ext uri="{FF2B5EF4-FFF2-40B4-BE49-F238E27FC236}">
                    <a16:creationId xmlns:a16="http://schemas.microsoft.com/office/drawing/2014/main" id="{B8349872-28A6-194A-A3F3-5B42BAF5EB83}"/>
                  </a:ext>
                </a:extLst>
              </p:cNvPr>
              <p:cNvSpPr txBox="1"/>
              <p:nvPr/>
            </p:nvSpPr>
            <p:spPr>
              <a:xfrm>
                <a:off x="2137481" y="4298218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3" name="TextBox 442">
                <a:extLst>
                  <a:ext uri="{FF2B5EF4-FFF2-40B4-BE49-F238E27FC236}">
                    <a16:creationId xmlns:a16="http://schemas.microsoft.com/office/drawing/2014/main" id="{7891DAED-976E-2041-93D7-56150E2B2B62}"/>
                  </a:ext>
                </a:extLst>
              </p:cNvPr>
              <p:cNvSpPr txBox="1"/>
              <p:nvPr/>
            </p:nvSpPr>
            <p:spPr>
              <a:xfrm>
                <a:off x="2137481" y="4568799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4" name="TextBox 443">
                <a:extLst>
                  <a:ext uri="{FF2B5EF4-FFF2-40B4-BE49-F238E27FC236}">
                    <a16:creationId xmlns:a16="http://schemas.microsoft.com/office/drawing/2014/main" id="{D8F0BBCA-20B3-9843-8C51-555D4F252A21}"/>
                  </a:ext>
                </a:extLst>
              </p:cNvPr>
              <p:cNvSpPr txBox="1"/>
              <p:nvPr/>
            </p:nvSpPr>
            <p:spPr>
              <a:xfrm>
                <a:off x="2141775" y="4848054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5" name="TextBox 444">
                <a:extLst>
                  <a:ext uri="{FF2B5EF4-FFF2-40B4-BE49-F238E27FC236}">
                    <a16:creationId xmlns:a16="http://schemas.microsoft.com/office/drawing/2014/main" id="{714DDD9B-11D5-164D-BDD3-7E12A4044DA4}"/>
                  </a:ext>
                </a:extLst>
              </p:cNvPr>
              <p:cNvSpPr txBox="1"/>
              <p:nvPr/>
            </p:nvSpPr>
            <p:spPr>
              <a:xfrm>
                <a:off x="2141775" y="5118635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6" name="TextBox 445">
                <a:extLst>
                  <a:ext uri="{FF2B5EF4-FFF2-40B4-BE49-F238E27FC236}">
                    <a16:creationId xmlns:a16="http://schemas.microsoft.com/office/drawing/2014/main" id="{905C069B-D557-7941-94F6-9CDDB9775B4C}"/>
                  </a:ext>
                </a:extLst>
              </p:cNvPr>
              <p:cNvSpPr txBox="1"/>
              <p:nvPr/>
            </p:nvSpPr>
            <p:spPr>
              <a:xfrm>
                <a:off x="2141775" y="5400523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612FA178-329D-3847-B692-77018DEA725C}"/>
                  </a:ext>
                </a:extLst>
              </p:cNvPr>
              <p:cNvSpPr txBox="1"/>
              <p:nvPr/>
            </p:nvSpPr>
            <p:spPr>
              <a:xfrm>
                <a:off x="2141775" y="5668471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8" name="TextBox 447">
                <a:extLst>
                  <a:ext uri="{FF2B5EF4-FFF2-40B4-BE49-F238E27FC236}">
                    <a16:creationId xmlns:a16="http://schemas.microsoft.com/office/drawing/2014/main" id="{C5BE4C1E-FF09-5C42-812F-DCD3527F675B}"/>
                  </a:ext>
                </a:extLst>
              </p:cNvPr>
              <p:cNvSpPr txBox="1"/>
              <p:nvPr/>
            </p:nvSpPr>
            <p:spPr>
              <a:xfrm>
                <a:off x="2141775" y="5952992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-9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449" name="TextBox 448">
                <a:extLst>
                  <a:ext uri="{FF2B5EF4-FFF2-40B4-BE49-F238E27FC236}">
                    <a16:creationId xmlns:a16="http://schemas.microsoft.com/office/drawing/2014/main" id="{EF9B8273-0333-7A48-B0FF-989432E2411E}"/>
                  </a:ext>
                </a:extLst>
              </p:cNvPr>
              <p:cNvSpPr txBox="1"/>
              <p:nvPr/>
            </p:nvSpPr>
            <p:spPr>
              <a:xfrm>
                <a:off x="2056334" y="6209051"/>
                <a:ext cx="52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</a:t>
                </a:r>
                <a:r>
                  <a:rPr lang="uk-UA" b="0" i="0" dirty="0">
                    <a:solidFill>
                      <a:srgbClr val="2D5465"/>
                    </a:solidFill>
                    <a:latin typeface="+mj-lt"/>
                  </a:rPr>
                  <a:t>10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grpSp>
            <p:nvGrpSpPr>
              <p:cNvPr id="450" name="Group 449">
                <a:extLst>
                  <a:ext uri="{FF2B5EF4-FFF2-40B4-BE49-F238E27FC236}">
                    <a16:creationId xmlns:a16="http://schemas.microsoft.com/office/drawing/2014/main" id="{8171193D-F384-AC45-B359-70E8324F032B}"/>
                  </a:ext>
                </a:extLst>
              </p:cNvPr>
              <p:cNvGrpSpPr/>
              <p:nvPr/>
            </p:nvGrpSpPr>
            <p:grpSpPr>
              <a:xfrm>
                <a:off x="599492" y="4425464"/>
                <a:ext cx="1473069" cy="1207991"/>
                <a:chOff x="599492" y="4425464"/>
                <a:chExt cx="1473069" cy="1207991"/>
              </a:xfrm>
            </p:grpSpPr>
            <p:cxnSp>
              <p:nvCxnSpPr>
                <p:cNvPr id="465" name="Пряма сполучна лінія 86">
                  <a:extLst>
                    <a:ext uri="{FF2B5EF4-FFF2-40B4-BE49-F238E27FC236}">
                      <a16:creationId xmlns:a16="http://schemas.microsoft.com/office/drawing/2014/main" id="{77534171-377F-114B-8211-7A0049660D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4801" y="4484559"/>
                  <a:ext cx="542370" cy="1097414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Пряма сполучна лінія 86">
                  <a:extLst>
                    <a:ext uri="{FF2B5EF4-FFF2-40B4-BE49-F238E27FC236}">
                      <a16:creationId xmlns:a16="http://schemas.microsoft.com/office/drawing/2014/main" id="{22E5E740-F993-8746-8016-7728B56286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01465" y="4482884"/>
                  <a:ext cx="820584" cy="1087179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Пряма сполучна лінія 86">
                  <a:extLst>
                    <a:ext uri="{FF2B5EF4-FFF2-40B4-BE49-F238E27FC236}">
                      <a16:creationId xmlns:a16="http://schemas.microsoft.com/office/drawing/2014/main" id="{F2361AEC-29ED-B047-A904-5D99C22DF3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711" y="5583301"/>
                  <a:ext cx="1362338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Овал 90">
                  <a:extLst>
                    <a:ext uri="{FF2B5EF4-FFF2-40B4-BE49-F238E27FC236}">
                      <a16:creationId xmlns:a16="http://schemas.microsoft.com/office/drawing/2014/main" id="{4CBC8C6A-64EF-3042-9B34-94D48622DC59}"/>
                    </a:ext>
                  </a:extLst>
                </p:cNvPr>
                <p:cNvSpPr/>
                <p:nvPr/>
              </p:nvSpPr>
              <p:spPr>
                <a:xfrm rot="720563">
                  <a:off x="599492" y="5532432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69" name="Овал 90">
                  <a:extLst>
                    <a:ext uri="{FF2B5EF4-FFF2-40B4-BE49-F238E27FC236}">
                      <a16:creationId xmlns:a16="http://schemas.microsoft.com/office/drawing/2014/main" id="{758EADAE-78E7-4144-A991-C6A1A249D3A2}"/>
                    </a:ext>
                  </a:extLst>
                </p:cNvPr>
                <p:cNvSpPr/>
                <p:nvPr/>
              </p:nvSpPr>
              <p:spPr>
                <a:xfrm rot="720563">
                  <a:off x="1971538" y="5531460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70" name="Овал 90">
                  <a:extLst>
                    <a:ext uri="{FF2B5EF4-FFF2-40B4-BE49-F238E27FC236}">
                      <a16:creationId xmlns:a16="http://schemas.microsoft.com/office/drawing/2014/main" id="{8EF6C682-8587-0449-9F28-C874976308EE}"/>
                    </a:ext>
                  </a:extLst>
                </p:cNvPr>
                <p:cNvSpPr/>
                <p:nvPr/>
              </p:nvSpPr>
              <p:spPr>
                <a:xfrm rot="720563">
                  <a:off x="1146413" y="4425464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451" name="Group 450">
                <a:extLst>
                  <a:ext uri="{FF2B5EF4-FFF2-40B4-BE49-F238E27FC236}">
                    <a16:creationId xmlns:a16="http://schemas.microsoft.com/office/drawing/2014/main" id="{CA0993D7-1B05-6C47-8C5E-6062301040BF}"/>
                  </a:ext>
                </a:extLst>
              </p:cNvPr>
              <p:cNvGrpSpPr/>
              <p:nvPr/>
            </p:nvGrpSpPr>
            <p:grpSpPr>
              <a:xfrm flipH="1">
                <a:off x="3084673" y="4426112"/>
                <a:ext cx="1473069" cy="1207991"/>
                <a:chOff x="599492" y="4425464"/>
                <a:chExt cx="1473069" cy="1207991"/>
              </a:xfrm>
            </p:grpSpPr>
            <p:cxnSp>
              <p:nvCxnSpPr>
                <p:cNvPr id="459" name="Пряма сполучна лінія 86">
                  <a:extLst>
                    <a:ext uri="{FF2B5EF4-FFF2-40B4-BE49-F238E27FC236}">
                      <a16:creationId xmlns:a16="http://schemas.microsoft.com/office/drawing/2014/main" id="{4A908D63-5D9A-D14F-B6A5-B008A1A9F8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4801" y="4484559"/>
                  <a:ext cx="542370" cy="1097414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Пряма сполучна лінія 86">
                  <a:extLst>
                    <a:ext uri="{FF2B5EF4-FFF2-40B4-BE49-F238E27FC236}">
                      <a16:creationId xmlns:a16="http://schemas.microsoft.com/office/drawing/2014/main" id="{F4EB922C-44AB-F643-A4FE-7CCF061E9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01465" y="4482884"/>
                  <a:ext cx="820584" cy="1087179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Пряма сполучна лінія 86">
                  <a:extLst>
                    <a:ext uri="{FF2B5EF4-FFF2-40B4-BE49-F238E27FC236}">
                      <a16:creationId xmlns:a16="http://schemas.microsoft.com/office/drawing/2014/main" id="{AC5A78C9-EE82-BF4E-B2B4-7477788DA7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711" y="5583301"/>
                  <a:ext cx="1362338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2" name="Овал 90">
                  <a:extLst>
                    <a:ext uri="{FF2B5EF4-FFF2-40B4-BE49-F238E27FC236}">
                      <a16:creationId xmlns:a16="http://schemas.microsoft.com/office/drawing/2014/main" id="{C1838AE3-CE59-554B-8AA4-5CE6018EBDA5}"/>
                    </a:ext>
                  </a:extLst>
                </p:cNvPr>
                <p:cNvSpPr/>
                <p:nvPr/>
              </p:nvSpPr>
              <p:spPr>
                <a:xfrm rot="720563">
                  <a:off x="599492" y="5532432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63" name="Овал 90">
                  <a:extLst>
                    <a:ext uri="{FF2B5EF4-FFF2-40B4-BE49-F238E27FC236}">
                      <a16:creationId xmlns:a16="http://schemas.microsoft.com/office/drawing/2014/main" id="{5D2F75B2-307D-6949-97A7-1842CD940E07}"/>
                    </a:ext>
                  </a:extLst>
                </p:cNvPr>
                <p:cNvSpPr/>
                <p:nvPr/>
              </p:nvSpPr>
              <p:spPr>
                <a:xfrm rot="720563">
                  <a:off x="1971538" y="5531460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64" name="Овал 90">
                  <a:extLst>
                    <a:ext uri="{FF2B5EF4-FFF2-40B4-BE49-F238E27FC236}">
                      <a16:creationId xmlns:a16="http://schemas.microsoft.com/office/drawing/2014/main" id="{ADE6122F-B022-0542-9559-513063A98124}"/>
                    </a:ext>
                  </a:extLst>
                </p:cNvPr>
                <p:cNvSpPr/>
                <p:nvPr/>
              </p:nvSpPr>
              <p:spPr>
                <a:xfrm rot="720563">
                  <a:off x="1146413" y="4425464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452" name="Group 451">
                <a:extLst>
                  <a:ext uri="{FF2B5EF4-FFF2-40B4-BE49-F238E27FC236}">
                    <a16:creationId xmlns:a16="http://schemas.microsoft.com/office/drawing/2014/main" id="{7E4DB203-A764-264A-964F-96ACED40BAF0}"/>
                  </a:ext>
                </a:extLst>
              </p:cNvPr>
              <p:cNvGrpSpPr/>
              <p:nvPr/>
            </p:nvGrpSpPr>
            <p:grpSpPr>
              <a:xfrm flipV="1">
                <a:off x="598718" y="1696814"/>
                <a:ext cx="1473069" cy="1207991"/>
                <a:chOff x="599492" y="4425464"/>
                <a:chExt cx="1473069" cy="1207991"/>
              </a:xfrm>
            </p:grpSpPr>
            <p:cxnSp>
              <p:nvCxnSpPr>
                <p:cNvPr id="453" name="Пряма сполучна лінія 86">
                  <a:extLst>
                    <a:ext uri="{FF2B5EF4-FFF2-40B4-BE49-F238E27FC236}">
                      <a16:creationId xmlns:a16="http://schemas.microsoft.com/office/drawing/2014/main" id="{AED011E2-4C4A-654F-AF31-317DE20589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4801" y="4484559"/>
                  <a:ext cx="542370" cy="1097414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Пряма сполучна лінія 86">
                  <a:extLst>
                    <a:ext uri="{FF2B5EF4-FFF2-40B4-BE49-F238E27FC236}">
                      <a16:creationId xmlns:a16="http://schemas.microsoft.com/office/drawing/2014/main" id="{1F64A902-5AEE-A540-9692-4BDC4BB715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01465" y="4482884"/>
                  <a:ext cx="820584" cy="1087179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Пряма сполучна лінія 86">
                  <a:extLst>
                    <a:ext uri="{FF2B5EF4-FFF2-40B4-BE49-F238E27FC236}">
                      <a16:creationId xmlns:a16="http://schemas.microsoft.com/office/drawing/2014/main" id="{7273BD51-C7E3-E149-A21C-DB90FFF6B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711" y="5583301"/>
                  <a:ext cx="1362338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6" name="Овал 90">
                  <a:extLst>
                    <a:ext uri="{FF2B5EF4-FFF2-40B4-BE49-F238E27FC236}">
                      <a16:creationId xmlns:a16="http://schemas.microsoft.com/office/drawing/2014/main" id="{00F3DD70-D1B3-B74B-BDB4-712A74C2DCC8}"/>
                    </a:ext>
                  </a:extLst>
                </p:cNvPr>
                <p:cNvSpPr/>
                <p:nvPr/>
              </p:nvSpPr>
              <p:spPr>
                <a:xfrm rot="720563">
                  <a:off x="599492" y="5532432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57" name="Овал 90">
                  <a:extLst>
                    <a:ext uri="{FF2B5EF4-FFF2-40B4-BE49-F238E27FC236}">
                      <a16:creationId xmlns:a16="http://schemas.microsoft.com/office/drawing/2014/main" id="{64B58E98-EFF7-AF47-B088-DAACF409F044}"/>
                    </a:ext>
                  </a:extLst>
                </p:cNvPr>
                <p:cNvSpPr/>
                <p:nvPr/>
              </p:nvSpPr>
              <p:spPr>
                <a:xfrm rot="720563">
                  <a:off x="1971538" y="5531460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458" name="Овал 90">
                  <a:extLst>
                    <a:ext uri="{FF2B5EF4-FFF2-40B4-BE49-F238E27FC236}">
                      <a16:creationId xmlns:a16="http://schemas.microsoft.com/office/drawing/2014/main" id="{E3A2F625-697A-EE4E-8BD0-1EEB291266B2}"/>
                    </a:ext>
                  </a:extLst>
                </p:cNvPr>
                <p:cNvSpPr/>
                <p:nvPr/>
              </p:nvSpPr>
              <p:spPr>
                <a:xfrm rot="720563">
                  <a:off x="1146413" y="4425464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F16998FA-91FD-5340-881A-FBE89E5AFCB8}"/>
                </a:ext>
              </a:extLst>
            </p:cNvPr>
            <p:cNvGrpSpPr/>
            <p:nvPr/>
          </p:nvGrpSpPr>
          <p:grpSpPr>
            <a:xfrm>
              <a:off x="5805731" y="0"/>
              <a:ext cx="6386269" cy="6858000"/>
              <a:chOff x="5805731" y="0"/>
              <a:chExt cx="6386269" cy="6858000"/>
            </a:xfrm>
          </p:grpSpPr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62B0D5E9-7FCC-4549-BF23-E1523411CC66}"/>
                  </a:ext>
                </a:extLst>
              </p:cNvPr>
              <p:cNvGrpSpPr/>
              <p:nvPr/>
            </p:nvGrpSpPr>
            <p:grpSpPr>
              <a:xfrm>
                <a:off x="6039124" y="0"/>
                <a:ext cx="6152876" cy="6858000"/>
                <a:chOff x="152400" y="152400"/>
                <a:chExt cx="6152876" cy="6858000"/>
              </a:xfrm>
            </p:grpSpPr>
            <p:pic>
              <p:nvPicPr>
                <p:cNvPr id="290" name="Рисунок 131" descr="Зображення, що містить стіл&#10;&#10;Автоматично згенерований опис">
                  <a:extLst>
                    <a:ext uri="{FF2B5EF4-FFF2-40B4-BE49-F238E27FC236}">
                      <a16:creationId xmlns:a16="http://schemas.microsoft.com/office/drawing/2014/main" id="{6DAE99CC-5432-AD4A-B243-8812754072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534"/>
                <a:stretch/>
              </p:blipFill>
              <p:spPr>
                <a:xfrm>
                  <a:off x="152400" y="152400"/>
                  <a:ext cx="6152876" cy="6858000"/>
                </a:xfrm>
                <a:prstGeom prst="rect">
                  <a:avLst/>
                </a:prstGeom>
              </p:spPr>
            </p:pic>
            <p:cxnSp>
              <p:nvCxnSpPr>
                <p:cNvPr id="291" name="Пряма сполучна лінія 86">
                  <a:extLst>
                    <a:ext uri="{FF2B5EF4-FFF2-40B4-BE49-F238E27FC236}">
                      <a16:creationId xmlns:a16="http://schemas.microsoft.com/office/drawing/2014/main" id="{EF8E7E36-F7C0-2647-9E21-FA40E51F84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6330" y="3842357"/>
                  <a:ext cx="5615918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2" name="Пряма сполучна лінія 87">
                  <a:extLst>
                    <a:ext uri="{FF2B5EF4-FFF2-40B4-BE49-F238E27FC236}">
                      <a16:creationId xmlns:a16="http://schemas.microsoft.com/office/drawing/2014/main" id="{CDA3BD03-CC9B-234C-8B8A-3DE195B14B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13597" y="877045"/>
                  <a:ext cx="0" cy="5938914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3" name="TextBox 292">
                      <a:extLst>
                        <a:ext uri="{FF2B5EF4-FFF2-40B4-BE49-F238E27FC236}">
                          <a16:creationId xmlns:a16="http://schemas.microsoft.com/office/drawing/2014/main" id="{E79E109E-EF1F-8D40-964F-7A8C39B4A0A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51991" y="3791250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3" name="TextBox 292">
                      <a:extLst>
                        <a:ext uri="{FF2B5EF4-FFF2-40B4-BE49-F238E27FC236}">
                          <a16:creationId xmlns:a16="http://schemas.microsoft.com/office/drawing/2014/main" id="{E79E109E-EF1F-8D40-964F-7A8C39B4A0A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51991" y="3791250"/>
                      <a:ext cx="430917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4" name="TextBox 293">
                      <a:extLst>
                        <a:ext uri="{FF2B5EF4-FFF2-40B4-BE49-F238E27FC236}">
                          <a16:creationId xmlns:a16="http://schemas.microsoft.com/office/drawing/2014/main" id="{4596DD21-AFB2-934B-BDAB-64288CE17B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22681" y="707641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4" name="TextBox 293">
                      <a:extLst>
                        <a:ext uri="{FF2B5EF4-FFF2-40B4-BE49-F238E27FC236}">
                          <a16:creationId xmlns:a16="http://schemas.microsoft.com/office/drawing/2014/main" id="{4596DD21-AFB2-934B-BDAB-64288CE17B8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22681" y="707641"/>
                      <a:ext cx="430917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78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5" name="TextBox 294">
                      <a:extLst>
                        <a:ext uri="{FF2B5EF4-FFF2-40B4-BE49-F238E27FC236}">
                          <a16:creationId xmlns:a16="http://schemas.microsoft.com/office/drawing/2014/main" id="{776022A2-746A-D64E-B02E-565CFAC434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85453" y="3308713"/>
                      <a:ext cx="43091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uk-UA" sz="2400" dirty="0">
                        <a:solidFill>
                          <a:srgbClr val="2D5465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5" name="TextBox 294">
                      <a:extLst>
                        <a:ext uri="{FF2B5EF4-FFF2-40B4-BE49-F238E27FC236}">
                          <a16:creationId xmlns:a16="http://schemas.microsoft.com/office/drawing/2014/main" id="{776022A2-746A-D64E-B02E-565CFAC434F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85453" y="3308713"/>
                      <a:ext cx="430917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uk-U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6" name="TextBox 295">
                  <a:extLst>
                    <a:ext uri="{FF2B5EF4-FFF2-40B4-BE49-F238E27FC236}">
                      <a16:creationId xmlns:a16="http://schemas.microsoft.com/office/drawing/2014/main" id="{44038E24-3EAC-8A45-B8B4-FEAFE445570E}"/>
                    </a:ext>
                  </a:extLst>
                </p:cNvPr>
                <p:cNvSpPr txBox="1"/>
                <p:nvPr/>
              </p:nvSpPr>
              <p:spPr>
                <a:xfrm>
                  <a:off x="2850967" y="3893209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cxnSp>
              <p:nvCxnSpPr>
                <p:cNvPr id="297" name="Пряма сполучна лінія 109">
                  <a:extLst>
                    <a:ext uri="{FF2B5EF4-FFF2-40B4-BE49-F238E27FC236}">
                      <a16:creationId xmlns:a16="http://schemas.microsoft.com/office/drawing/2014/main" id="{9B18AD88-F45C-F846-B80D-AEAB8FBDF4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007660" y="375682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Пряма сполучна лінія 118">
                  <a:extLst>
                    <a:ext uri="{FF2B5EF4-FFF2-40B4-BE49-F238E27FC236}">
                      <a16:creationId xmlns:a16="http://schemas.microsoft.com/office/drawing/2014/main" id="{194E4FA4-A249-094D-8628-2BCD909058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280710" y="375682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9" name="Пряма сполучна лінія 119">
                  <a:extLst>
                    <a:ext uri="{FF2B5EF4-FFF2-40B4-BE49-F238E27FC236}">
                      <a16:creationId xmlns:a16="http://schemas.microsoft.com/office/drawing/2014/main" id="{C2484DB4-59A7-534E-A666-F2D10ABE0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6935" y="375425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0" name="Пряма сполучна лінія 120">
                  <a:extLst>
                    <a:ext uri="{FF2B5EF4-FFF2-40B4-BE49-F238E27FC236}">
                      <a16:creationId xmlns:a16="http://schemas.microsoft.com/office/drawing/2014/main" id="{EAF44959-7DD1-BC48-8968-569DEA221F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9985" y="375425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1" name="Пряма сполучна лінія 121">
                  <a:extLst>
                    <a:ext uri="{FF2B5EF4-FFF2-40B4-BE49-F238E27FC236}">
                      <a16:creationId xmlns:a16="http://schemas.microsoft.com/office/drawing/2014/main" id="{324E32BF-10D0-8146-8BA6-30B3DE9A8C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5154" y="375425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Пряма сполучна лінія 122">
                  <a:extLst>
                    <a:ext uri="{FF2B5EF4-FFF2-40B4-BE49-F238E27FC236}">
                      <a16:creationId xmlns:a16="http://schemas.microsoft.com/office/drawing/2014/main" id="{930EB5F9-62ED-3D46-B395-133BAFBF63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78204" y="375425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Пряма сполучна лінія 123">
                  <a:extLst>
                    <a:ext uri="{FF2B5EF4-FFF2-40B4-BE49-F238E27FC236}">
                      <a16:creationId xmlns:a16="http://schemas.microsoft.com/office/drawing/2014/main" id="{4ED1E3F9-6A16-FA48-A2FF-7AED05F97C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54429" y="375167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4" name="Пряма сполучна лінія 124">
                  <a:extLst>
                    <a:ext uri="{FF2B5EF4-FFF2-40B4-BE49-F238E27FC236}">
                      <a16:creationId xmlns:a16="http://schemas.microsoft.com/office/drawing/2014/main" id="{69246078-60CE-0F41-ABE1-27E85CEC48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27479" y="375167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5" name="Пряма сполучна лінія 125">
                  <a:extLst>
                    <a:ext uri="{FF2B5EF4-FFF2-40B4-BE49-F238E27FC236}">
                      <a16:creationId xmlns:a16="http://schemas.microsoft.com/office/drawing/2014/main" id="{2BE1E284-30D4-BF4B-9E9C-AB09D8D21F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01587" y="375351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Пряма сполучна лінія 126">
                  <a:extLst>
                    <a:ext uri="{FF2B5EF4-FFF2-40B4-BE49-F238E27FC236}">
                      <a16:creationId xmlns:a16="http://schemas.microsoft.com/office/drawing/2014/main" id="{6F3D2B18-43A3-7441-BB95-C7F0D3521B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77812" y="3750948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7" name="Пряма сполучна лінія 127">
                  <a:extLst>
                    <a:ext uri="{FF2B5EF4-FFF2-40B4-BE49-F238E27FC236}">
                      <a16:creationId xmlns:a16="http://schemas.microsoft.com/office/drawing/2014/main" id="{15AEAD8F-11E2-8E4E-BCFF-DCE5639173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0862" y="3750948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8" name="Пряма сполучна лінія 135">
                  <a:extLst>
                    <a:ext uri="{FF2B5EF4-FFF2-40B4-BE49-F238E27FC236}">
                      <a16:creationId xmlns:a16="http://schemas.microsoft.com/office/drawing/2014/main" id="{3D6607BD-724C-494E-8704-7B3B8922E0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32032" y="3765352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9" name="Пряма сполучна лінія 136">
                  <a:extLst>
                    <a:ext uri="{FF2B5EF4-FFF2-40B4-BE49-F238E27FC236}">
                      <a16:creationId xmlns:a16="http://schemas.microsoft.com/office/drawing/2014/main" id="{056B4D3C-5ABC-CF44-9537-B910BA906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7201" y="3765352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0" name="Пряма сполучна лінія 137">
                  <a:extLst>
                    <a:ext uri="{FF2B5EF4-FFF2-40B4-BE49-F238E27FC236}">
                      <a16:creationId xmlns:a16="http://schemas.microsoft.com/office/drawing/2014/main" id="{878A349F-EEA4-DE48-BA90-0127CC831A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0251" y="3765352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1" name="Пряма сполучна лінія 138">
                  <a:extLst>
                    <a:ext uri="{FF2B5EF4-FFF2-40B4-BE49-F238E27FC236}">
                      <a16:creationId xmlns:a16="http://schemas.microsoft.com/office/drawing/2014/main" id="{7E59D624-CAEC-D848-A888-4F6846F731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56476" y="376278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Пряма сполучна лінія 139">
                  <a:extLst>
                    <a:ext uri="{FF2B5EF4-FFF2-40B4-BE49-F238E27FC236}">
                      <a16:creationId xmlns:a16="http://schemas.microsoft.com/office/drawing/2014/main" id="{85CBBA89-82E5-8545-B9BF-46BAF04AD5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29526" y="376278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3" name="Пряма сполучна лінія 140">
                  <a:extLst>
                    <a:ext uri="{FF2B5EF4-FFF2-40B4-BE49-F238E27FC236}">
                      <a16:creationId xmlns:a16="http://schemas.microsoft.com/office/drawing/2014/main" id="{39B59DBC-8B90-F84E-B195-85DB2CB16A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03634" y="376462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4" name="Пряма сполучна лінія 141">
                  <a:extLst>
                    <a:ext uri="{FF2B5EF4-FFF2-40B4-BE49-F238E27FC236}">
                      <a16:creationId xmlns:a16="http://schemas.microsoft.com/office/drawing/2014/main" id="{E66006E2-10B6-8E46-A59C-76E544C33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9859" y="376205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Пряма сполучна лінія 142">
                  <a:extLst>
                    <a:ext uri="{FF2B5EF4-FFF2-40B4-BE49-F238E27FC236}">
                      <a16:creationId xmlns:a16="http://schemas.microsoft.com/office/drawing/2014/main" id="{655F5818-B049-934F-8149-92536CBC40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52909" y="376205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6" name="Пряма сполучна лінія 143">
                  <a:extLst>
                    <a:ext uri="{FF2B5EF4-FFF2-40B4-BE49-F238E27FC236}">
                      <a16:creationId xmlns:a16="http://schemas.microsoft.com/office/drawing/2014/main" id="{B7ED8A82-DD5F-CD4B-8E3E-F0FC3A666D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5183" y="3469572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7" name="Пряма сполучна лінія 144">
                  <a:extLst>
                    <a:ext uri="{FF2B5EF4-FFF2-40B4-BE49-F238E27FC236}">
                      <a16:creationId xmlns:a16="http://schemas.microsoft.com/office/drawing/2014/main" id="{8AF4361E-4CAB-D24F-ADF1-C43B759D7F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5183" y="3195986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8" name="Пряма сполучна лінія 145">
                  <a:extLst>
                    <a:ext uri="{FF2B5EF4-FFF2-40B4-BE49-F238E27FC236}">
                      <a16:creationId xmlns:a16="http://schemas.microsoft.com/office/drawing/2014/main" id="{ADD8920C-22B3-E440-980E-70B1F16245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3596" y="2920284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9" name="Пряма сполучна лінія 146">
                  <a:extLst>
                    <a:ext uri="{FF2B5EF4-FFF2-40B4-BE49-F238E27FC236}">
                      <a16:creationId xmlns:a16="http://schemas.microsoft.com/office/drawing/2014/main" id="{3BF41AC9-56CC-AE46-9CCF-3DEB79F4B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3596" y="2646698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Пряма сполучна лінія 147">
                  <a:extLst>
                    <a:ext uri="{FF2B5EF4-FFF2-40B4-BE49-F238E27FC236}">
                      <a16:creationId xmlns:a16="http://schemas.microsoft.com/office/drawing/2014/main" id="{01BEE1F6-EA26-1648-A9E4-33B3926160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3595" y="2372158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Пряма сполучна лінія 148">
                  <a:extLst>
                    <a:ext uri="{FF2B5EF4-FFF2-40B4-BE49-F238E27FC236}">
                      <a16:creationId xmlns:a16="http://schemas.microsoft.com/office/drawing/2014/main" id="{2EA4AD62-5420-BB4D-AA70-91FCE82F95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2008" y="2096456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Пряма сполучна лінія 149">
                  <a:extLst>
                    <a:ext uri="{FF2B5EF4-FFF2-40B4-BE49-F238E27FC236}">
                      <a16:creationId xmlns:a16="http://schemas.microsoft.com/office/drawing/2014/main" id="{74B46D54-0D22-4C4F-B4C7-ED9F489080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2008" y="1822870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3" name="Пряма сполучна лінія 150">
                  <a:extLst>
                    <a:ext uri="{FF2B5EF4-FFF2-40B4-BE49-F238E27FC236}">
                      <a16:creationId xmlns:a16="http://schemas.microsoft.com/office/drawing/2014/main" id="{E518396B-2058-534E-82A4-64197C3A79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1231" y="1544627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Пряма сполучна лінія 151">
                  <a:extLst>
                    <a:ext uri="{FF2B5EF4-FFF2-40B4-BE49-F238E27FC236}">
                      <a16:creationId xmlns:a16="http://schemas.microsoft.com/office/drawing/2014/main" id="{CBE2A5A1-7E93-D04B-9E6F-C18EFFAE3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1231" y="127104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5" name="Пряма сполучна лінія 152">
                  <a:extLst>
                    <a:ext uri="{FF2B5EF4-FFF2-40B4-BE49-F238E27FC236}">
                      <a16:creationId xmlns:a16="http://schemas.microsoft.com/office/drawing/2014/main" id="{229D8BC1-1B03-AC48-B24C-BFB767D6FB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6771" y="5646267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Пряма сполучна лінія 153">
                  <a:extLst>
                    <a:ext uri="{FF2B5EF4-FFF2-40B4-BE49-F238E27FC236}">
                      <a16:creationId xmlns:a16="http://schemas.microsoft.com/office/drawing/2014/main" id="{A6964E29-60C7-C84F-A56C-F476F0C328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6771" y="537268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Пряма сполучна лінія 154">
                  <a:extLst>
                    <a:ext uri="{FF2B5EF4-FFF2-40B4-BE49-F238E27FC236}">
                      <a16:creationId xmlns:a16="http://schemas.microsoft.com/office/drawing/2014/main" id="{1F601C6B-7A92-D84D-B467-CBEC0DCA15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5184" y="5096979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Пряма сполучна лінія 155">
                  <a:extLst>
                    <a:ext uri="{FF2B5EF4-FFF2-40B4-BE49-F238E27FC236}">
                      <a16:creationId xmlns:a16="http://schemas.microsoft.com/office/drawing/2014/main" id="{0DA28A95-CE00-6D48-BB73-C6855A0DCF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5184" y="482339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9" name="Пряма сполучна лінія 156">
                  <a:extLst>
                    <a:ext uri="{FF2B5EF4-FFF2-40B4-BE49-F238E27FC236}">
                      <a16:creationId xmlns:a16="http://schemas.microsoft.com/office/drawing/2014/main" id="{128722A1-7CD7-5F49-BFCC-3326E63915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5183" y="454885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0" name="Пряма сполучна лінія 157">
                  <a:extLst>
                    <a:ext uri="{FF2B5EF4-FFF2-40B4-BE49-F238E27FC236}">
                      <a16:creationId xmlns:a16="http://schemas.microsoft.com/office/drawing/2014/main" id="{FD592CD1-EB14-AF4D-9828-BC555F2C7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3596" y="4273151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1" name="Пряма сполучна лінія 158">
                  <a:extLst>
                    <a:ext uri="{FF2B5EF4-FFF2-40B4-BE49-F238E27FC236}">
                      <a16:creationId xmlns:a16="http://schemas.microsoft.com/office/drawing/2014/main" id="{1358A601-53A6-DF4E-8887-D6B5F91B83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3596" y="4019905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Пряма сполучна лінія 159">
                  <a:extLst>
                    <a:ext uri="{FF2B5EF4-FFF2-40B4-BE49-F238E27FC236}">
                      <a16:creationId xmlns:a16="http://schemas.microsoft.com/office/drawing/2014/main" id="{AAD4188A-2B0E-8F4C-A11C-D13FB4239D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6281" y="6472323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3" name="Пряма сполучна лінія 160">
                  <a:extLst>
                    <a:ext uri="{FF2B5EF4-FFF2-40B4-BE49-F238E27FC236}">
                      <a16:creationId xmlns:a16="http://schemas.microsoft.com/office/drawing/2014/main" id="{94B37713-6BB6-5B46-838C-11D5ECF795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6281" y="6198737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4" name="Пряма сполучна лінія 161">
                  <a:extLst>
                    <a:ext uri="{FF2B5EF4-FFF2-40B4-BE49-F238E27FC236}">
                      <a16:creationId xmlns:a16="http://schemas.microsoft.com/office/drawing/2014/main" id="{D0034117-E94C-574E-9130-6D025486E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>
                  <a:off x="2714694" y="5923035"/>
                  <a:ext cx="0" cy="17621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5" name="TextBox 334">
                  <a:extLst>
                    <a:ext uri="{FF2B5EF4-FFF2-40B4-BE49-F238E27FC236}">
                      <a16:creationId xmlns:a16="http://schemas.microsoft.com/office/drawing/2014/main" id="{3BB2B6BC-8B59-EB4A-A772-54635BAD9A60}"/>
                    </a:ext>
                  </a:extLst>
                </p:cNvPr>
                <p:cNvSpPr txBox="1"/>
                <p:nvPr/>
              </p:nvSpPr>
              <p:spPr>
                <a:xfrm>
                  <a:off x="3134512" y="3893209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36" name="TextBox 335">
                  <a:extLst>
                    <a:ext uri="{FF2B5EF4-FFF2-40B4-BE49-F238E27FC236}">
                      <a16:creationId xmlns:a16="http://schemas.microsoft.com/office/drawing/2014/main" id="{652A2DA4-8299-944A-8869-A822BEC9CA32}"/>
                    </a:ext>
                  </a:extLst>
                </p:cNvPr>
                <p:cNvSpPr txBox="1"/>
                <p:nvPr/>
              </p:nvSpPr>
              <p:spPr>
                <a:xfrm>
                  <a:off x="3410040" y="3896126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D7072902-307A-D244-93D9-94D71C1408B5}"/>
                    </a:ext>
                  </a:extLst>
                </p:cNvPr>
                <p:cNvSpPr txBox="1"/>
                <p:nvPr/>
              </p:nvSpPr>
              <p:spPr>
                <a:xfrm>
                  <a:off x="3670272" y="389156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38" name="TextBox 337">
                  <a:extLst>
                    <a:ext uri="{FF2B5EF4-FFF2-40B4-BE49-F238E27FC236}">
                      <a16:creationId xmlns:a16="http://schemas.microsoft.com/office/drawing/2014/main" id="{631FBD5C-25F1-FD48-A127-E7948641066E}"/>
                    </a:ext>
                  </a:extLst>
                </p:cNvPr>
                <p:cNvSpPr txBox="1"/>
                <p:nvPr/>
              </p:nvSpPr>
              <p:spPr>
                <a:xfrm>
                  <a:off x="3957197" y="3886975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5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39" name="TextBox 338">
                  <a:extLst>
                    <a:ext uri="{FF2B5EF4-FFF2-40B4-BE49-F238E27FC236}">
                      <a16:creationId xmlns:a16="http://schemas.microsoft.com/office/drawing/2014/main" id="{7B68F99B-6F84-EA4D-ADD1-46DE2E89DB79}"/>
                    </a:ext>
                  </a:extLst>
                </p:cNvPr>
                <p:cNvSpPr txBox="1"/>
                <p:nvPr/>
              </p:nvSpPr>
              <p:spPr>
                <a:xfrm>
                  <a:off x="4227270" y="3886975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6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0" name="TextBox 339">
                  <a:extLst>
                    <a:ext uri="{FF2B5EF4-FFF2-40B4-BE49-F238E27FC236}">
                      <a16:creationId xmlns:a16="http://schemas.microsoft.com/office/drawing/2014/main" id="{0F069356-3890-674D-8FCB-EF668D67C7C3}"/>
                    </a:ext>
                  </a:extLst>
                </p:cNvPr>
                <p:cNvSpPr txBox="1"/>
                <p:nvPr/>
              </p:nvSpPr>
              <p:spPr>
                <a:xfrm>
                  <a:off x="4507464" y="3883583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7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1" name="TextBox 340">
                  <a:extLst>
                    <a:ext uri="{FF2B5EF4-FFF2-40B4-BE49-F238E27FC236}">
                      <a16:creationId xmlns:a16="http://schemas.microsoft.com/office/drawing/2014/main" id="{A9429FD4-EA96-E043-A962-34A2AD0720D2}"/>
                    </a:ext>
                  </a:extLst>
                </p:cNvPr>
                <p:cNvSpPr txBox="1"/>
                <p:nvPr/>
              </p:nvSpPr>
              <p:spPr>
                <a:xfrm>
                  <a:off x="4778629" y="3885170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8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2" name="TextBox 341">
                  <a:extLst>
                    <a:ext uri="{FF2B5EF4-FFF2-40B4-BE49-F238E27FC236}">
                      <a16:creationId xmlns:a16="http://schemas.microsoft.com/office/drawing/2014/main" id="{41F3616A-D77A-A041-AC95-A4DD8E20732F}"/>
                    </a:ext>
                  </a:extLst>
                </p:cNvPr>
                <p:cNvSpPr txBox="1"/>
                <p:nvPr/>
              </p:nvSpPr>
              <p:spPr>
                <a:xfrm>
                  <a:off x="5054234" y="3886123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9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3" name="TextBox 342">
                  <a:extLst>
                    <a:ext uri="{FF2B5EF4-FFF2-40B4-BE49-F238E27FC236}">
                      <a16:creationId xmlns:a16="http://schemas.microsoft.com/office/drawing/2014/main" id="{CFCE0AAA-411E-6A4D-960C-A1E669C28E0C}"/>
                    </a:ext>
                  </a:extLst>
                </p:cNvPr>
                <p:cNvSpPr txBox="1"/>
                <p:nvPr/>
              </p:nvSpPr>
              <p:spPr>
                <a:xfrm>
                  <a:off x="5277647" y="3883050"/>
                  <a:ext cx="43533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10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4" name="TextBox 343">
                  <a:extLst>
                    <a:ext uri="{FF2B5EF4-FFF2-40B4-BE49-F238E27FC236}">
                      <a16:creationId xmlns:a16="http://schemas.microsoft.com/office/drawing/2014/main" id="{46A1CB4E-6EC3-D64D-BD1F-0BACF56671BE}"/>
                    </a:ext>
                  </a:extLst>
                </p:cNvPr>
                <p:cNvSpPr txBox="1"/>
                <p:nvPr/>
              </p:nvSpPr>
              <p:spPr>
                <a:xfrm>
                  <a:off x="2356047" y="3373351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5" name="TextBox 344">
                  <a:extLst>
                    <a:ext uri="{FF2B5EF4-FFF2-40B4-BE49-F238E27FC236}">
                      <a16:creationId xmlns:a16="http://schemas.microsoft.com/office/drawing/2014/main" id="{B4D91EA1-1EE9-B44F-BF18-001A968F287C}"/>
                    </a:ext>
                  </a:extLst>
                </p:cNvPr>
                <p:cNvSpPr txBox="1"/>
                <p:nvPr/>
              </p:nvSpPr>
              <p:spPr>
                <a:xfrm>
                  <a:off x="2356047" y="3097795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6" name="TextBox 345">
                  <a:extLst>
                    <a:ext uri="{FF2B5EF4-FFF2-40B4-BE49-F238E27FC236}">
                      <a16:creationId xmlns:a16="http://schemas.microsoft.com/office/drawing/2014/main" id="{A1E6F181-DE4C-9C4D-A4A1-1F6E98C2949D}"/>
                    </a:ext>
                  </a:extLst>
                </p:cNvPr>
                <p:cNvSpPr txBox="1"/>
                <p:nvPr/>
              </p:nvSpPr>
              <p:spPr>
                <a:xfrm>
                  <a:off x="2356047" y="2820543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7" name="TextBox 346">
                  <a:extLst>
                    <a:ext uri="{FF2B5EF4-FFF2-40B4-BE49-F238E27FC236}">
                      <a16:creationId xmlns:a16="http://schemas.microsoft.com/office/drawing/2014/main" id="{29DFEC51-2B74-8044-9F9E-458AAA3962F3}"/>
                    </a:ext>
                  </a:extLst>
                </p:cNvPr>
                <p:cNvSpPr txBox="1"/>
                <p:nvPr/>
              </p:nvSpPr>
              <p:spPr>
                <a:xfrm>
                  <a:off x="2352522" y="2550422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8" name="TextBox 347">
                  <a:extLst>
                    <a:ext uri="{FF2B5EF4-FFF2-40B4-BE49-F238E27FC236}">
                      <a16:creationId xmlns:a16="http://schemas.microsoft.com/office/drawing/2014/main" id="{DFD8B0BC-0B28-494C-B1FF-017692E57051}"/>
                    </a:ext>
                  </a:extLst>
                </p:cNvPr>
                <p:cNvSpPr txBox="1"/>
                <p:nvPr/>
              </p:nvSpPr>
              <p:spPr>
                <a:xfrm>
                  <a:off x="2353409" y="2278257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5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49" name="TextBox 348">
                  <a:extLst>
                    <a:ext uri="{FF2B5EF4-FFF2-40B4-BE49-F238E27FC236}">
                      <a16:creationId xmlns:a16="http://schemas.microsoft.com/office/drawing/2014/main" id="{CE9FE475-A7ED-B54C-9667-A7FD058296C8}"/>
                    </a:ext>
                  </a:extLst>
                </p:cNvPr>
                <p:cNvSpPr txBox="1"/>
                <p:nvPr/>
              </p:nvSpPr>
              <p:spPr>
                <a:xfrm>
                  <a:off x="2348997" y="1994225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6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0" name="TextBox 349">
                  <a:extLst>
                    <a:ext uri="{FF2B5EF4-FFF2-40B4-BE49-F238E27FC236}">
                      <a16:creationId xmlns:a16="http://schemas.microsoft.com/office/drawing/2014/main" id="{DA4E686F-3FD7-B34F-9D28-4DF0C60B9813}"/>
                    </a:ext>
                  </a:extLst>
                </p:cNvPr>
                <p:cNvSpPr txBox="1"/>
                <p:nvPr/>
              </p:nvSpPr>
              <p:spPr>
                <a:xfrm>
                  <a:off x="2352544" y="172273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7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1" name="TextBox 350">
                  <a:extLst>
                    <a:ext uri="{FF2B5EF4-FFF2-40B4-BE49-F238E27FC236}">
                      <a16:creationId xmlns:a16="http://schemas.microsoft.com/office/drawing/2014/main" id="{917811E6-4FB6-4F4B-B716-133F2CDF25FC}"/>
                    </a:ext>
                  </a:extLst>
                </p:cNvPr>
                <p:cNvSpPr txBox="1"/>
                <p:nvPr/>
              </p:nvSpPr>
              <p:spPr>
                <a:xfrm>
                  <a:off x="2354435" y="1454228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8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2" name="TextBox 351">
                  <a:extLst>
                    <a:ext uri="{FF2B5EF4-FFF2-40B4-BE49-F238E27FC236}">
                      <a16:creationId xmlns:a16="http://schemas.microsoft.com/office/drawing/2014/main" id="{9365ED2D-369C-ED4A-B057-0E17B069CEC1}"/>
                    </a:ext>
                  </a:extLst>
                </p:cNvPr>
                <p:cNvSpPr txBox="1"/>
                <p:nvPr/>
              </p:nvSpPr>
              <p:spPr>
                <a:xfrm>
                  <a:off x="2352522" y="1177663"/>
                  <a:ext cx="3070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9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3" name="TextBox 352">
                  <a:extLst>
                    <a:ext uri="{FF2B5EF4-FFF2-40B4-BE49-F238E27FC236}">
                      <a16:creationId xmlns:a16="http://schemas.microsoft.com/office/drawing/2014/main" id="{CF1A8A2F-DF8A-5846-8F0A-9EB9AEF785DC}"/>
                    </a:ext>
                  </a:extLst>
                </p:cNvPr>
                <p:cNvSpPr txBox="1"/>
                <p:nvPr/>
              </p:nvSpPr>
              <p:spPr>
                <a:xfrm>
                  <a:off x="2234366" y="3890292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-1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4" name="TextBox 353">
                  <a:extLst>
                    <a:ext uri="{FF2B5EF4-FFF2-40B4-BE49-F238E27FC236}">
                      <a16:creationId xmlns:a16="http://schemas.microsoft.com/office/drawing/2014/main" id="{5AFE060B-D5ED-4F4A-912A-07152205D8FB}"/>
                    </a:ext>
                  </a:extLst>
                </p:cNvPr>
                <p:cNvSpPr txBox="1"/>
                <p:nvPr/>
              </p:nvSpPr>
              <p:spPr>
                <a:xfrm>
                  <a:off x="1968931" y="3890292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5" name="TextBox 354">
                  <a:extLst>
                    <a:ext uri="{FF2B5EF4-FFF2-40B4-BE49-F238E27FC236}">
                      <a16:creationId xmlns:a16="http://schemas.microsoft.com/office/drawing/2014/main" id="{295BBF0D-90A8-354C-A8C4-F0BD1634D835}"/>
                    </a:ext>
                  </a:extLst>
                </p:cNvPr>
                <p:cNvSpPr txBox="1"/>
                <p:nvPr/>
              </p:nvSpPr>
              <p:spPr>
                <a:xfrm>
                  <a:off x="1690840" y="3884580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A9A704B0-1588-BA43-B1BB-E34FE6CF8DC1}"/>
                    </a:ext>
                  </a:extLst>
                </p:cNvPr>
                <p:cNvSpPr txBox="1"/>
                <p:nvPr/>
              </p:nvSpPr>
              <p:spPr>
                <a:xfrm>
                  <a:off x="1404381" y="3886123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7" name="TextBox 356">
                  <a:extLst>
                    <a:ext uri="{FF2B5EF4-FFF2-40B4-BE49-F238E27FC236}">
                      <a16:creationId xmlns:a16="http://schemas.microsoft.com/office/drawing/2014/main" id="{4C726E11-02C3-6C45-9E52-3395826D7F4B}"/>
                    </a:ext>
                  </a:extLst>
                </p:cNvPr>
                <p:cNvSpPr txBox="1"/>
                <p:nvPr/>
              </p:nvSpPr>
              <p:spPr>
                <a:xfrm>
                  <a:off x="1148922" y="3886123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-5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8" name="TextBox 357">
                  <a:extLst>
                    <a:ext uri="{FF2B5EF4-FFF2-40B4-BE49-F238E27FC236}">
                      <a16:creationId xmlns:a16="http://schemas.microsoft.com/office/drawing/2014/main" id="{F64BBD34-3A16-BF48-9A54-6BE0A8E00DCC}"/>
                    </a:ext>
                  </a:extLst>
                </p:cNvPr>
                <p:cNvSpPr txBox="1"/>
                <p:nvPr/>
              </p:nvSpPr>
              <p:spPr>
                <a:xfrm>
                  <a:off x="869064" y="3883050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-6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59" name="TextBox 358">
                  <a:extLst>
                    <a:ext uri="{FF2B5EF4-FFF2-40B4-BE49-F238E27FC236}">
                      <a16:creationId xmlns:a16="http://schemas.microsoft.com/office/drawing/2014/main" id="{06CFD39E-1B60-A040-9C67-A05593E17716}"/>
                    </a:ext>
                  </a:extLst>
                </p:cNvPr>
                <p:cNvSpPr txBox="1"/>
                <p:nvPr/>
              </p:nvSpPr>
              <p:spPr>
                <a:xfrm>
                  <a:off x="603690" y="3883050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-7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0" name="TextBox 359">
                  <a:extLst>
                    <a:ext uri="{FF2B5EF4-FFF2-40B4-BE49-F238E27FC236}">
                      <a16:creationId xmlns:a16="http://schemas.microsoft.com/office/drawing/2014/main" id="{074EB9F9-243D-D44C-95C5-47746FEE9B07}"/>
                    </a:ext>
                  </a:extLst>
                </p:cNvPr>
                <p:cNvSpPr txBox="1"/>
                <p:nvPr/>
              </p:nvSpPr>
              <p:spPr>
                <a:xfrm>
                  <a:off x="314349" y="3883050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-8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3BC6AA84-B51F-3549-A8FE-DC2DBB87D769}"/>
                    </a:ext>
                  </a:extLst>
                </p:cNvPr>
                <p:cNvSpPr txBox="1"/>
                <p:nvPr/>
              </p:nvSpPr>
              <p:spPr>
                <a:xfrm>
                  <a:off x="2290235" y="4180474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-2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2" name="TextBox 361">
                  <a:extLst>
                    <a:ext uri="{FF2B5EF4-FFF2-40B4-BE49-F238E27FC236}">
                      <a16:creationId xmlns:a16="http://schemas.microsoft.com/office/drawing/2014/main" id="{C9F87192-E4C1-C94D-A8D7-67E44296C5D9}"/>
                    </a:ext>
                  </a:extLst>
                </p:cNvPr>
                <p:cNvSpPr txBox="1"/>
                <p:nvPr/>
              </p:nvSpPr>
              <p:spPr>
                <a:xfrm>
                  <a:off x="2289881" y="4450618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-3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3" name="TextBox 362">
                  <a:extLst>
                    <a:ext uri="{FF2B5EF4-FFF2-40B4-BE49-F238E27FC236}">
                      <a16:creationId xmlns:a16="http://schemas.microsoft.com/office/drawing/2014/main" id="{083166D6-1B93-4143-8AB6-4FD8AEAA3352}"/>
                    </a:ext>
                  </a:extLst>
                </p:cNvPr>
                <p:cNvSpPr txBox="1"/>
                <p:nvPr/>
              </p:nvSpPr>
              <p:spPr>
                <a:xfrm>
                  <a:off x="2289881" y="4721199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-4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4" name="TextBox 363">
                  <a:extLst>
                    <a:ext uri="{FF2B5EF4-FFF2-40B4-BE49-F238E27FC236}">
                      <a16:creationId xmlns:a16="http://schemas.microsoft.com/office/drawing/2014/main" id="{BE80CF93-6AA4-FC4B-9770-CA8DA396C6E2}"/>
                    </a:ext>
                  </a:extLst>
                </p:cNvPr>
                <p:cNvSpPr txBox="1"/>
                <p:nvPr/>
              </p:nvSpPr>
              <p:spPr>
                <a:xfrm>
                  <a:off x="2294175" y="5000454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-5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5" name="TextBox 364">
                  <a:extLst>
                    <a:ext uri="{FF2B5EF4-FFF2-40B4-BE49-F238E27FC236}">
                      <a16:creationId xmlns:a16="http://schemas.microsoft.com/office/drawing/2014/main" id="{2EF903AE-3B76-5341-842C-936F18A46305}"/>
                    </a:ext>
                  </a:extLst>
                </p:cNvPr>
                <p:cNvSpPr txBox="1"/>
                <p:nvPr/>
              </p:nvSpPr>
              <p:spPr>
                <a:xfrm>
                  <a:off x="2294175" y="5271035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-6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6" name="TextBox 365">
                  <a:extLst>
                    <a:ext uri="{FF2B5EF4-FFF2-40B4-BE49-F238E27FC236}">
                      <a16:creationId xmlns:a16="http://schemas.microsoft.com/office/drawing/2014/main" id="{7DA60030-1C69-4945-A877-4A765BD0436F}"/>
                    </a:ext>
                  </a:extLst>
                </p:cNvPr>
                <p:cNvSpPr txBox="1"/>
                <p:nvPr/>
              </p:nvSpPr>
              <p:spPr>
                <a:xfrm>
                  <a:off x="2294175" y="5552923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-7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7" name="TextBox 366">
                  <a:extLst>
                    <a:ext uri="{FF2B5EF4-FFF2-40B4-BE49-F238E27FC236}">
                      <a16:creationId xmlns:a16="http://schemas.microsoft.com/office/drawing/2014/main" id="{844A2623-7071-784F-A30E-AF445026BF92}"/>
                    </a:ext>
                  </a:extLst>
                </p:cNvPr>
                <p:cNvSpPr txBox="1"/>
                <p:nvPr/>
              </p:nvSpPr>
              <p:spPr>
                <a:xfrm>
                  <a:off x="2294175" y="5820871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-8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id="{7C4CAA63-935B-4E49-8F42-5EB0CC4B84E8}"/>
                    </a:ext>
                  </a:extLst>
                </p:cNvPr>
                <p:cNvSpPr txBox="1"/>
                <p:nvPr/>
              </p:nvSpPr>
              <p:spPr>
                <a:xfrm>
                  <a:off x="2294175" y="6105392"/>
                  <a:ext cx="3689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-9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  <p:sp>
              <p:nvSpPr>
                <p:cNvPr id="369" name="TextBox 368">
                  <a:extLst>
                    <a:ext uri="{FF2B5EF4-FFF2-40B4-BE49-F238E27FC236}">
                      <a16:creationId xmlns:a16="http://schemas.microsoft.com/office/drawing/2014/main" id="{9C78FEC6-8EB8-5343-936A-F39FAA0FCBB1}"/>
                    </a:ext>
                  </a:extLst>
                </p:cNvPr>
                <p:cNvSpPr txBox="1"/>
                <p:nvPr/>
              </p:nvSpPr>
              <p:spPr>
                <a:xfrm>
                  <a:off x="2208734" y="6361451"/>
                  <a:ext cx="5256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0" i="0" dirty="0">
                      <a:solidFill>
                        <a:srgbClr val="2D5465"/>
                      </a:solidFill>
                      <a:latin typeface="+mj-lt"/>
                    </a:rPr>
                    <a:t>-</a:t>
                  </a:r>
                  <a:r>
                    <a:rPr lang="uk-UA" b="0" i="0" dirty="0">
                      <a:solidFill>
                        <a:srgbClr val="2D5465"/>
                      </a:solidFill>
                      <a:latin typeface="+mj-lt"/>
                    </a:rPr>
                    <a:t>10</a:t>
                  </a:r>
                  <a:endParaRPr lang="uk-UA" dirty="0">
                    <a:solidFill>
                      <a:srgbClr val="2D5465"/>
                    </a:solidFill>
                  </a:endParaRPr>
                </a:p>
              </p:txBody>
            </p:sp>
          </p:grpSp>
          <p:grpSp>
            <p:nvGrpSpPr>
              <p:cNvPr id="257" name="Group 256">
                <a:extLst>
                  <a:ext uri="{FF2B5EF4-FFF2-40B4-BE49-F238E27FC236}">
                    <a16:creationId xmlns:a16="http://schemas.microsoft.com/office/drawing/2014/main" id="{D774E369-1481-114A-9F56-9CD68796AA63}"/>
                  </a:ext>
                </a:extLst>
              </p:cNvPr>
              <p:cNvGrpSpPr/>
              <p:nvPr/>
            </p:nvGrpSpPr>
            <p:grpSpPr>
              <a:xfrm>
                <a:off x="9118426" y="1429822"/>
                <a:ext cx="2299299" cy="1752381"/>
                <a:chOff x="9118426" y="1429822"/>
                <a:chExt cx="2299299" cy="1752381"/>
              </a:xfrm>
            </p:grpSpPr>
            <p:cxnSp>
              <p:nvCxnSpPr>
                <p:cNvPr id="280" name="Пряма сполучна лінія 86">
                  <a:extLst>
                    <a:ext uri="{FF2B5EF4-FFF2-40B4-BE49-F238E27FC236}">
                      <a16:creationId xmlns:a16="http://schemas.microsoft.com/office/drawing/2014/main" id="{0516BC17-E45D-DF4F-9FB4-4AEC529C13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4403" y="3127405"/>
                  <a:ext cx="1645751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Пряма сполучна лінія 86">
                  <a:extLst>
                    <a:ext uri="{FF2B5EF4-FFF2-40B4-BE49-F238E27FC236}">
                      <a16:creationId xmlns:a16="http://schemas.microsoft.com/office/drawing/2014/main" id="{4046470C-D879-D645-A013-224CED9282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62792" y="2307864"/>
                  <a:ext cx="281611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2" name="Пряма сполучна лінія 86">
                  <a:extLst>
                    <a:ext uri="{FF2B5EF4-FFF2-40B4-BE49-F238E27FC236}">
                      <a16:creationId xmlns:a16="http://schemas.microsoft.com/office/drawing/2014/main" id="{C3F3C921-A64A-FD40-8F08-960C4914A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90154" y="2307864"/>
                  <a:ext cx="281611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3" name="Пряма сполучна лінія 86">
                  <a:extLst>
                    <a:ext uri="{FF2B5EF4-FFF2-40B4-BE49-F238E27FC236}">
                      <a16:creationId xmlns:a16="http://schemas.microsoft.com/office/drawing/2014/main" id="{0FCE99FC-0188-EE42-AA85-4D151CF7A2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62791" y="1480333"/>
                  <a:ext cx="1087863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Пряма сполучна лінія 86">
                  <a:extLst>
                    <a:ext uri="{FF2B5EF4-FFF2-40B4-BE49-F238E27FC236}">
                      <a16:creationId xmlns:a16="http://schemas.microsoft.com/office/drawing/2014/main" id="{82EA7CDC-5701-144E-94BF-5D3E0F724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67278" y="1477274"/>
                  <a:ext cx="1087863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5" name="Овал 90">
                  <a:extLst>
                    <a:ext uri="{FF2B5EF4-FFF2-40B4-BE49-F238E27FC236}">
                      <a16:creationId xmlns:a16="http://schemas.microsoft.com/office/drawing/2014/main" id="{46BFD2BB-F683-DC43-9ED6-7F9C800E72A2}"/>
                    </a:ext>
                  </a:extLst>
                </p:cNvPr>
                <p:cNvSpPr/>
                <p:nvPr/>
              </p:nvSpPr>
              <p:spPr>
                <a:xfrm rot="720563">
                  <a:off x="9393892" y="3079228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86" name="Овал 90">
                  <a:extLst>
                    <a:ext uri="{FF2B5EF4-FFF2-40B4-BE49-F238E27FC236}">
                      <a16:creationId xmlns:a16="http://schemas.microsoft.com/office/drawing/2014/main" id="{3F203316-ADBE-6E47-905F-0AFD8C99A12E}"/>
                    </a:ext>
                  </a:extLst>
                </p:cNvPr>
                <p:cNvSpPr/>
                <p:nvPr/>
              </p:nvSpPr>
              <p:spPr>
                <a:xfrm rot="720563">
                  <a:off x="11316702" y="2257353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87" name="Овал 90">
                  <a:extLst>
                    <a:ext uri="{FF2B5EF4-FFF2-40B4-BE49-F238E27FC236}">
                      <a16:creationId xmlns:a16="http://schemas.microsoft.com/office/drawing/2014/main" id="{48E055A1-DB32-314A-838F-23E8F538AB2A}"/>
                    </a:ext>
                  </a:extLst>
                </p:cNvPr>
                <p:cNvSpPr/>
                <p:nvPr/>
              </p:nvSpPr>
              <p:spPr>
                <a:xfrm rot="720563">
                  <a:off x="10216897" y="1429822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88" name="Овал 90">
                  <a:extLst>
                    <a:ext uri="{FF2B5EF4-FFF2-40B4-BE49-F238E27FC236}">
                      <a16:creationId xmlns:a16="http://schemas.microsoft.com/office/drawing/2014/main" id="{E7422FE0-D28E-F24F-8003-D923DBB05A6D}"/>
                    </a:ext>
                  </a:extLst>
                </p:cNvPr>
                <p:cNvSpPr/>
                <p:nvPr/>
              </p:nvSpPr>
              <p:spPr>
                <a:xfrm rot="720563">
                  <a:off x="9118426" y="2257353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89" name="Овал 90">
                  <a:extLst>
                    <a:ext uri="{FF2B5EF4-FFF2-40B4-BE49-F238E27FC236}">
                      <a16:creationId xmlns:a16="http://schemas.microsoft.com/office/drawing/2014/main" id="{AB96032F-4FE8-3041-970C-563E8DA42A41}"/>
                    </a:ext>
                  </a:extLst>
                </p:cNvPr>
                <p:cNvSpPr/>
                <p:nvPr/>
              </p:nvSpPr>
              <p:spPr>
                <a:xfrm rot="720563">
                  <a:off x="11039643" y="3081180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58" name="Group 257">
                <a:extLst>
                  <a:ext uri="{FF2B5EF4-FFF2-40B4-BE49-F238E27FC236}">
                    <a16:creationId xmlns:a16="http://schemas.microsoft.com/office/drawing/2014/main" id="{DFE1D27C-55A4-544F-9E66-17F065F3693B}"/>
                  </a:ext>
                </a:extLst>
              </p:cNvPr>
              <p:cNvGrpSpPr/>
              <p:nvPr/>
            </p:nvGrpSpPr>
            <p:grpSpPr>
              <a:xfrm flipV="1">
                <a:off x="9117529" y="4429162"/>
                <a:ext cx="2299299" cy="1752381"/>
                <a:chOff x="9118426" y="1429822"/>
                <a:chExt cx="2299299" cy="1752381"/>
              </a:xfrm>
            </p:grpSpPr>
            <p:cxnSp>
              <p:nvCxnSpPr>
                <p:cNvPr id="270" name="Пряма сполучна лінія 86">
                  <a:extLst>
                    <a:ext uri="{FF2B5EF4-FFF2-40B4-BE49-F238E27FC236}">
                      <a16:creationId xmlns:a16="http://schemas.microsoft.com/office/drawing/2014/main" id="{CAE28959-4B54-804E-AF72-BD13D41AE0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4403" y="3127405"/>
                  <a:ext cx="1645751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1" name="Пряма сполучна лінія 86">
                  <a:extLst>
                    <a:ext uri="{FF2B5EF4-FFF2-40B4-BE49-F238E27FC236}">
                      <a16:creationId xmlns:a16="http://schemas.microsoft.com/office/drawing/2014/main" id="{BF005288-8CBA-6C46-8EED-9C47DBC91C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62792" y="2307864"/>
                  <a:ext cx="281611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Пряма сполучна лінія 86">
                  <a:extLst>
                    <a:ext uri="{FF2B5EF4-FFF2-40B4-BE49-F238E27FC236}">
                      <a16:creationId xmlns:a16="http://schemas.microsoft.com/office/drawing/2014/main" id="{A7BB4387-5A60-FA4A-9D1C-9243F3F89B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90154" y="2307864"/>
                  <a:ext cx="281611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3" name="Пряма сполучна лінія 86">
                  <a:extLst>
                    <a:ext uri="{FF2B5EF4-FFF2-40B4-BE49-F238E27FC236}">
                      <a16:creationId xmlns:a16="http://schemas.microsoft.com/office/drawing/2014/main" id="{093CB4C2-5704-B849-A870-9D58338AB4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62791" y="1480333"/>
                  <a:ext cx="1087863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4" name="Пряма сполучна лінія 86">
                  <a:extLst>
                    <a:ext uri="{FF2B5EF4-FFF2-40B4-BE49-F238E27FC236}">
                      <a16:creationId xmlns:a16="http://schemas.microsoft.com/office/drawing/2014/main" id="{973073D5-5852-2F45-B398-3376D0B053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67278" y="1477274"/>
                  <a:ext cx="1087863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5" name="Овал 90">
                  <a:extLst>
                    <a:ext uri="{FF2B5EF4-FFF2-40B4-BE49-F238E27FC236}">
                      <a16:creationId xmlns:a16="http://schemas.microsoft.com/office/drawing/2014/main" id="{0AD42531-E663-4541-B758-DCE1FE5A2794}"/>
                    </a:ext>
                  </a:extLst>
                </p:cNvPr>
                <p:cNvSpPr/>
                <p:nvPr/>
              </p:nvSpPr>
              <p:spPr>
                <a:xfrm rot="720563">
                  <a:off x="9393892" y="3079228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76" name="Овал 90">
                  <a:extLst>
                    <a:ext uri="{FF2B5EF4-FFF2-40B4-BE49-F238E27FC236}">
                      <a16:creationId xmlns:a16="http://schemas.microsoft.com/office/drawing/2014/main" id="{263B383D-9D4D-8446-9AB7-15AEB2797E0B}"/>
                    </a:ext>
                  </a:extLst>
                </p:cNvPr>
                <p:cNvSpPr/>
                <p:nvPr/>
              </p:nvSpPr>
              <p:spPr>
                <a:xfrm rot="720563">
                  <a:off x="11316702" y="2257353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77" name="Овал 90">
                  <a:extLst>
                    <a:ext uri="{FF2B5EF4-FFF2-40B4-BE49-F238E27FC236}">
                      <a16:creationId xmlns:a16="http://schemas.microsoft.com/office/drawing/2014/main" id="{924D7C78-96FA-054D-8616-6597793F9DCA}"/>
                    </a:ext>
                  </a:extLst>
                </p:cNvPr>
                <p:cNvSpPr/>
                <p:nvPr/>
              </p:nvSpPr>
              <p:spPr>
                <a:xfrm rot="720563">
                  <a:off x="10216897" y="1429822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78" name="Овал 90">
                  <a:extLst>
                    <a:ext uri="{FF2B5EF4-FFF2-40B4-BE49-F238E27FC236}">
                      <a16:creationId xmlns:a16="http://schemas.microsoft.com/office/drawing/2014/main" id="{89DD055A-2325-0845-BB70-1BBD24EBEF70}"/>
                    </a:ext>
                  </a:extLst>
                </p:cNvPr>
                <p:cNvSpPr/>
                <p:nvPr/>
              </p:nvSpPr>
              <p:spPr>
                <a:xfrm rot="720563">
                  <a:off x="9118426" y="2257353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79" name="Овал 90">
                  <a:extLst>
                    <a:ext uri="{FF2B5EF4-FFF2-40B4-BE49-F238E27FC236}">
                      <a16:creationId xmlns:a16="http://schemas.microsoft.com/office/drawing/2014/main" id="{7C8C200D-D6F3-B241-B177-C82690FD2C2E}"/>
                    </a:ext>
                  </a:extLst>
                </p:cNvPr>
                <p:cNvSpPr/>
                <p:nvPr/>
              </p:nvSpPr>
              <p:spPr>
                <a:xfrm rot="720563">
                  <a:off x="11039643" y="3081180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37342E9A-6898-F746-A5A9-4A77E2C2688A}"/>
                  </a:ext>
                </a:extLst>
              </p:cNvPr>
              <p:cNvGrpSpPr/>
              <p:nvPr/>
            </p:nvGrpSpPr>
            <p:grpSpPr>
              <a:xfrm flipH="1">
                <a:off x="5805731" y="1428217"/>
                <a:ext cx="2299299" cy="1752381"/>
                <a:chOff x="9118426" y="1429822"/>
                <a:chExt cx="2299299" cy="1752381"/>
              </a:xfrm>
            </p:grpSpPr>
            <p:cxnSp>
              <p:nvCxnSpPr>
                <p:cNvPr id="260" name="Пряма сполучна лінія 86">
                  <a:extLst>
                    <a:ext uri="{FF2B5EF4-FFF2-40B4-BE49-F238E27FC236}">
                      <a16:creationId xmlns:a16="http://schemas.microsoft.com/office/drawing/2014/main" id="{ED4E7358-E913-CE4D-AF4C-B43E17C37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4403" y="3127405"/>
                  <a:ext cx="1645751" cy="0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Пряма сполучна лінія 86">
                  <a:extLst>
                    <a:ext uri="{FF2B5EF4-FFF2-40B4-BE49-F238E27FC236}">
                      <a16:creationId xmlns:a16="http://schemas.microsoft.com/office/drawing/2014/main" id="{C45BB715-21FF-754B-9CF7-92EF7710E5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162792" y="2307864"/>
                  <a:ext cx="281611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Пряма сполучна лінія 86">
                  <a:extLst>
                    <a:ext uri="{FF2B5EF4-FFF2-40B4-BE49-F238E27FC236}">
                      <a16:creationId xmlns:a16="http://schemas.microsoft.com/office/drawing/2014/main" id="{2479BF7B-2AC9-7F40-9038-2C19E46531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90154" y="2307864"/>
                  <a:ext cx="281611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Пряма сполучна лінія 86">
                  <a:extLst>
                    <a:ext uri="{FF2B5EF4-FFF2-40B4-BE49-F238E27FC236}">
                      <a16:creationId xmlns:a16="http://schemas.microsoft.com/office/drawing/2014/main" id="{0B5876C9-1159-D14C-9F91-153A110C5C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62791" y="1480333"/>
                  <a:ext cx="1087863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Пряма сполучна лінія 86">
                  <a:extLst>
                    <a:ext uri="{FF2B5EF4-FFF2-40B4-BE49-F238E27FC236}">
                      <a16:creationId xmlns:a16="http://schemas.microsoft.com/office/drawing/2014/main" id="{7E19FD8E-C664-3745-AD41-029400E92D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0267278" y="1477274"/>
                  <a:ext cx="1087863" cy="819541"/>
                </a:xfrm>
                <a:prstGeom prst="line">
                  <a:avLst/>
                </a:prstGeom>
                <a:ln w="38100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Овал 90">
                  <a:extLst>
                    <a:ext uri="{FF2B5EF4-FFF2-40B4-BE49-F238E27FC236}">
                      <a16:creationId xmlns:a16="http://schemas.microsoft.com/office/drawing/2014/main" id="{A6159C84-97F3-734E-9E7A-CF21659E88CE}"/>
                    </a:ext>
                  </a:extLst>
                </p:cNvPr>
                <p:cNvSpPr/>
                <p:nvPr/>
              </p:nvSpPr>
              <p:spPr>
                <a:xfrm rot="720563">
                  <a:off x="9393892" y="3079228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66" name="Овал 90">
                  <a:extLst>
                    <a:ext uri="{FF2B5EF4-FFF2-40B4-BE49-F238E27FC236}">
                      <a16:creationId xmlns:a16="http://schemas.microsoft.com/office/drawing/2014/main" id="{A02E10CC-EA79-9E45-A0EE-B1E8AEF984FE}"/>
                    </a:ext>
                  </a:extLst>
                </p:cNvPr>
                <p:cNvSpPr/>
                <p:nvPr/>
              </p:nvSpPr>
              <p:spPr>
                <a:xfrm rot="720563">
                  <a:off x="11316702" y="2257353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67" name="Овал 90">
                  <a:extLst>
                    <a:ext uri="{FF2B5EF4-FFF2-40B4-BE49-F238E27FC236}">
                      <a16:creationId xmlns:a16="http://schemas.microsoft.com/office/drawing/2014/main" id="{EA76EFFB-14B5-944A-86A8-887D769C16F9}"/>
                    </a:ext>
                  </a:extLst>
                </p:cNvPr>
                <p:cNvSpPr/>
                <p:nvPr/>
              </p:nvSpPr>
              <p:spPr>
                <a:xfrm rot="720563">
                  <a:off x="10216897" y="1429822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68" name="Овал 90">
                  <a:extLst>
                    <a:ext uri="{FF2B5EF4-FFF2-40B4-BE49-F238E27FC236}">
                      <a16:creationId xmlns:a16="http://schemas.microsoft.com/office/drawing/2014/main" id="{2BB1CC93-EF1A-1B4E-AD1E-32C69D408FC9}"/>
                    </a:ext>
                  </a:extLst>
                </p:cNvPr>
                <p:cNvSpPr/>
                <p:nvPr/>
              </p:nvSpPr>
              <p:spPr>
                <a:xfrm rot="720563">
                  <a:off x="9118426" y="2257353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  <p:sp>
              <p:nvSpPr>
                <p:cNvPr id="269" name="Овал 90">
                  <a:extLst>
                    <a:ext uri="{FF2B5EF4-FFF2-40B4-BE49-F238E27FC236}">
                      <a16:creationId xmlns:a16="http://schemas.microsoft.com/office/drawing/2014/main" id="{8F6F48EF-87C3-E14E-BF84-70A9C45ADAFA}"/>
                    </a:ext>
                  </a:extLst>
                </p:cNvPr>
                <p:cNvSpPr/>
                <p:nvPr/>
              </p:nvSpPr>
              <p:spPr>
                <a:xfrm rot="720563">
                  <a:off x="11039643" y="3081180"/>
                  <a:ext cx="101023" cy="10102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4DF07DA-F354-304E-97A4-98EA366549DB}"/>
              </a:ext>
            </a:extLst>
          </p:cNvPr>
          <p:cNvGrpSpPr/>
          <p:nvPr/>
        </p:nvGrpSpPr>
        <p:grpSpPr>
          <a:xfrm>
            <a:off x="6039124" y="0"/>
            <a:ext cx="6152876" cy="6858000"/>
            <a:chOff x="6039124" y="0"/>
            <a:chExt cx="6152876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0CBFE08-FA5D-A345-BE3A-EBA8A185443A}"/>
                </a:ext>
              </a:extLst>
            </p:cNvPr>
            <p:cNvGrpSpPr/>
            <p:nvPr/>
          </p:nvGrpSpPr>
          <p:grpSpPr>
            <a:xfrm>
              <a:off x="6039124" y="0"/>
              <a:ext cx="6152876" cy="6858000"/>
              <a:chOff x="152400" y="152400"/>
              <a:chExt cx="6152876" cy="6858000"/>
            </a:xfrm>
          </p:grpSpPr>
          <p:pic>
            <p:nvPicPr>
              <p:cNvPr id="153" name="Рисунок 131" descr="Зображення, що містить стіл&#10;&#10;Автоматично згенерований опис">
                <a:extLst>
                  <a:ext uri="{FF2B5EF4-FFF2-40B4-BE49-F238E27FC236}">
                    <a16:creationId xmlns:a16="http://schemas.microsoft.com/office/drawing/2014/main" id="{4E9DECB0-5395-6248-80C4-6EC2F6FC9D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34"/>
              <a:stretch/>
            </p:blipFill>
            <p:spPr>
              <a:xfrm>
                <a:off x="152400" y="152400"/>
                <a:ext cx="6152876" cy="6858000"/>
              </a:xfrm>
              <a:prstGeom prst="rect">
                <a:avLst/>
              </a:prstGeom>
            </p:spPr>
          </p:pic>
          <p:cxnSp>
            <p:nvCxnSpPr>
              <p:cNvPr id="154" name="Пряма сполучна лінія 86">
                <a:extLst>
                  <a:ext uri="{FF2B5EF4-FFF2-40B4-BE49-F238E27FC236}">
                    <a16:creationId xmlns:a16="http://schemas.microsoft.com/office/drawing/2014/main" id="{11F003AC-A3CB-1945-BA94-028856CA3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330" y="3842357"/>
                <a:ext cx="5615918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 сполучна лінія 87">
                <a:extLst>
                  <a:ext uri="{FF2B5EF4-FFF2-40B4-BE49-F238E27FC236}">
                    <a16:creationId xmlns:a16="http://schemas.microsoft.com/office/drawing/2014/main" id="{B58106E0-417B-8949-9F13-85B8FCF2D3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3597" y="877045"/>
                <a:ext cx="0" cy="5938914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091CAEBC-CC9D-3842-9E24-260348E6F5A4}"/>
                      </a:ext>
                    </a:extLst>
                  </p:cNvPr>
                  <p:cNvSpPr txBox="1"/>
                  <p:nvPr/>
                </p:nvSpPr>
                <p:spPr>
                  <a:xfrm>
                    <a:off x="5751991" y="3791250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091CAEBC-CC9D-3842-9E24-260348E6F5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51991" y="3791250"/>
                    <a:ext cx="43091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43C4E9FA-4DD1-4247-8B0D-45C4DFF385EE}"/>
                      </a:ext>
                    </a:extLst>
                  </p:cNvPr>
                  <p:cNvSpPr txBox="1"/>
                  <p:nvPr/>
                </p:nvSpPr>
                <p:spPr>
                  <a:xfrm>
                    <a:off x="2322681" y="707641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7" name="TextBox 156">
                    <a:extLst>
                      <a:ext uri="{FF2B5EF4-FFF2-40B4-BE49-F238E27FC236}">
                        <a16:creationId xmlns:a16="http://schemas.microsoft.com/office/drawing/2014/main" id="{43C4E9FA-4DD1-4247-8B0D-45C4DFF385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22681" y="707641"/>
                    <a:ext cx="43091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7895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288151E5-97A1-BF44-9E21-B9D045072302}"/>
                      </a:ext>
                    </a:extLst>
                  </p:cNvPr>
                  <p:cNvSpPr txBox="1"/>
                  <p:nvPr/>
                </p:nvSpPr>
                <p:spPr>
                  <a:xfrm>
                    <a:off x="2785453" y="3308713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8" name="TextBox 157">
                    <a:extLst>
                      <a:ext uri="{FF2B5EF4-FFF2-40B4-BE49-F238E27FC236}">
                        <a16:creationId xmlns:a16="http://schemas.microsoft.com/office/drawing/2014/main" id="{288151E5-97A1-BF44-9E21-B9D0450723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85453" y="3308713"/>
                    <a:ext cx="43091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1E3DFC5D-8502-0747-A7A7-F6592B1F7909}"/>
                  </a:ext>
                </a:extLst>
              </p:cNvPr>
              <p:cNvSpPr txBox="1"/>
              <p:nvPr/>
            </p:nvSpPr>
            <p:spPr>
              <a:xfrm>
                <a:off x="2850967" y="3893209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cxnSp>
            <p:nvCxnSpPr>
              <p:cNvPr id="160" name="Пряма сполучна лінія 109">
                <a:extLst>
                  <a:ext uri="{FF2B5EF4-FFF2-40B4-BE49-F238E27FC236}">
                    <a16:creationId xmlns:a16="http://schemas.microsoft.com/office/drawing/2014/main" id="{03888DD4-48A0-F946-B8F8-E288EAD75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07660" y="375682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Пряма сполучна лінія 118">
                <a:extLst>
                  <a:ext uri="{FF2B5EF4-FFF2-40B4-BE49-F238E27FC236}">
                    <a16:creationId xmlns:a16="http://schemas.microsoft.com/office/drawing/2014/main" id="{3A00BD83-1635-0644-92E8-B4FAD4B725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80710" y="375682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Пряма сполучна лінія 119">
                <a:extLst>
                  <a:ext uri="{FF2B5EF4-FFF2-40B4-BE49-F238E27FC236}">
                    <a16:creationId xmlns:a16="http://schemas.microsoft.com/office/drawing/2014/main" id="{D22B9850-D204-D643-9B28-8ADBD9486B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6935" y="37542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 сполучна лінія 120">
                <a:extLst>
                  <a:ext uri="{FF2B5EF4-FFF2-40B4-BE49-F238E27FC236}">
                    <a16:creationId xmlns:a16="http://schemas.microsoft.com/office/drawing/2014/main" id="{16D00450-7A5F-AA48-A7EA-2B24CBF542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9985" y="37542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 сполучна лінія 121">
                <a:extLst>
                  <a:ext uri="{FF2B5EF4-FFF2-40B4-BE49-F238E27FC236}">
                    <a16:creationId xmlns:a16="http://schemas.microsoft.com/office/drawing/2014/main" id="{FF193916-B84F-9F44-9F24-2B42D22B5B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5154" y="37542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Пряма сполучна лінія 122">
                <a:extLst>
                  <a:ext uri="{FF2B5EF4-FFF2-40B4-BE49-F238E27FC236}">
                    <a16:creationId xmlns:a16="http://schemas.microsoft.com/office/drawing/2014/main" id="{9E74DB19-E10A-1B45-9D9A-ED4FF646AF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8204" y="37542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Пряма сполучна лінія 123">
                <a:extLst>
                  <a:ext uri="{FF2B5EF4-FFF2-40B4-BE49-F238E27FC236}">
                    <a16:creationId xmlns:a16="http://schemas.microsoft.com/office/drawing/2014/main" id="{24CEAF9B-E31B-254E-806F-F2A5A8E4DB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4429" y="375167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Пряма сполучна лінія 124">
                <a:extLst>
                  <a:ext uri="{FF2B5EF4-FFF2-40B4-BE49-F238E27FC236}">
                    <a16:creationId xmlns:a16="http://schemas.microsoft.com/office/drawing/2014/main" id="{36B69850-5C7E-7542-BE8F-1EAD88D2AD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7479" y="375167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Пряма сполучна лінія 125">
                <a:extLst>
                  <a:ext uri="{FF2B5EF4-FFF2-40B4-BE49-F238E27FC236}">
                    <a16:creationId xmlns:a16="http://schemas.microsoft.com/office/drawing/2014/main" id="{D9B622C5-60AF-B748-B05D-E557306FA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01587" y="375351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Пряма сполучна лінія 126">
                <a:extLst>
                  <a:ext uri="{FF2B5EF4-FFF2-40B4-BE49-F238E27FC236}">
                    <a16:creationId xmlns:a16="http://schemas.microsoft.com/office/drawing/2014/main" id="{6C11226F-80F8-1046-9284-F942C2DB20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7812" y="375094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Пряма сполучна лінія 127">
                <a:extLst>
                  <a:ext uri="{FF2B5EF4-FFF2-40B4-BE49-F238E27FC236}">
                    <a16:creationId xmlns:a16="http://schemas.microsoft.com/office/drawing/2014/main" id="{6D34A15D-BF13-814D-B0E1-E30A8450DA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0862" y="375094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Пряма сполучна лінія 135">
                <a:extLst>
                  <a:ext uri="{FF2B5EF4-FFF2-40B4-BE49-F238E27FC236}">
                    <a16:creationId xmlns:a16="http://schemas.microsoft.com/office/drawing/2014/main" id="{4B9E1FA2-BF22-C845-9F70-32A28BEED6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2032" y="376535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Пряма сполучна лінія 136">
                <a:extLst>
                  <a:ext uri="{FF2B5EF4-FFF2-40B4-BE49-F238E27FC236}">
                    <a16:creationId xmlns:a16="http://schemas.microsoft.com/office/drawing/2014/main" id="{47D5C908-C320-6A4B-B226-91393FD9EE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201" y="376535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 сполучна лінія 137">
                <a:extLst>
                  <a:ext uri="{FF2B5EF4-FFF2-40B4-BE49-F238E27FC236}">
                    <a16:creationId xmlns:a16="http://schemas.microsoft.com/office/drawing/2014/main" id="{9BFC2B5D-4873-7D4A-9D5F-B03C8510AC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0251" y="376535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 сполучна лінія 138">
                <a:extLst>
                  <a:ext uri="{FF2B5EF4-FFF2-40B4-BE49-F238E27FC236}">
                    <a16:creationId xmlns:a16="http://schemas.microsoft.com/office/drawing/2014/main" id="{78C0F5F9-1A2B-E241-8741-159FDD112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6476" y="376278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 сполучна лінія 139">
                <a:extLst>
                  <a:ext uri="{FF2B5EF4-FFF2-40B4-BE49-F238E27FC236}">
                    <a16:creationId xmlns:a16="http://schemas.microsoft.com/office/drawing/2014/main" id="{87A55C75-2A1D-D14A-84B9-D37ECA1F4D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29526" y="376278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 сполучна лінія 140">
                <a:extLst>
                  <a:ext uri="{FF2B5EF4-FFF2-40B4-BE49-F238E27FC236}">
                    <a16:creationId xmlns:a16="http://schemas.microsoft.com/office/drawing/2014/main" id="{9577DB71-353A-0C47-91E6-7B5BB22785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3634" y="376462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 сполучна лінія 141">
                <a:extLst>
                  <a:ext uri="{FF2B5EF4-FFF2-40B4-BE49-F238E27FC236}">
                    <a16:creationId xmlns:a16="http://schemas.microsoft.com/office/drawing/2014/main" id="{A03B53F7-47C1-BE42-AC47-D67566A2B1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9859" y="37620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 сполучна лінія 142">
                <a:extLst>
                  <a:ext uri="{FF2B5EF4-FFF2-40B4-BE49-F238E27FC236}">
                    <a16:creationId xmlns:a16="http://schemas.microsoft.com/office/drawing/2014/main" id="{64192216-C484-D04D-A342-89C76DA42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2909" y="376205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 сполучна лінія 143">
                <a:extLst>
                  <a:ext uri="{FF2B5EF4-FFF2-40B4-BE49-F238E27FC236}">
                    <a16:creationId xmlns:a16="http://schemas.microsoft.com/office/drawing/2014/main" id="{A52C1C13-165E-744B-B180-1E8208ED0C3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5183" y="3469572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 сполучна лінія 144">
                <a:extLst>
                  <a:ext uri="{FF2B5EF4-FFF2-40B4-BE49-F238E27FC236}">
                    <a16:creationId xmlns:a16="http://schemas.microsoft.com/office/drawing/2014/main" id="{8A131DE9-480E-A545-9381-90D44C6E014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5183" y="3195986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 сполучна лінія 145">
                <a:extLst>
                  <a:ext uri="{FF2B5EF4-FFF2-40B4-BE49-F238E27FC236}">
                    <a16:creationId xmlns:a16="http://schemas.microsoft.com/office/drawing/2014/main" id="{E9C7BF77-D6BF-E44F-9EE4-0EDF3DEA402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3596" y="2920284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 сполучна лінія 146">
                <a:extLst>
                  <a:ext uri="{FF2B5EF4-FFF2-40B4-BE49-F238E27FC236}">
                    <a16:creationId xmlns:a16="http://schemas.microsoft.com/office/drawing/2014/main" id="{78CBA7F5-FB24-BC47-A8F5-59421AFB01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3596" y="264669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 сполучна лінія 147">
                <a:extLst>
                  <a:ext uri="{FF2B5EF4-FFF2-40B4-BE49-F238E27FC236}">
                    <a16:creationId xmlns:a16="http://schemas.microsoft.com/office/drawing/2014/main" id="{FC13765F-D5B5-5640-B5B4-B2FD1E4D4AE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3595" y="2372158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 сполучна лінія 148">
                <a:extLst>
                  <a:ext uri="{FF2B5EF4-FFF2-40B4-BE49-F238E27FC236}">
                    <a16:creationId xmlns:a16="http://schemas.microsoft.com/office/drawing/2014/main" id="{32298D8A-6455-604F-A5F1-6EFE9B621C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2008" y="2096456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 сполучна лінія 149">
                <a:extLst>
                  <a:ext uri="{FF2B5EF4-FFF2-40B4-BE49-F238E27FC236}">
                    <a16:creationId xmlns:a16="http://schemas.microsoft.com/office/drawing/2014/main" id="{E7CDB60C-985B-1642-9498-D684C8C04BB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2008" y="1822870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 сполучна лінія 150">
                <a:extLst>
                  <a:ext uri="{FF2B5EF4-FFF2-40B4-BE49-F238E27FC236}">
                    <a16:creationId xmlns:a16="http://schemas.microsoft.com/office/drawing/2014/main" id="{12BF90E2-5487-F741-BF22-AE67CDC35F7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1231" y="154462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 сполучна лінія 151">
                <a:extLst>
                  <a:ext uri="{FF2B5EF4-FFF2-40B4-BE49-F238E27FC236}">
                    <a16:creationId xmlns:a16="http://schemas.microsoft.com/office/drawing/2014/main" id="{78D62F01-2A57-0E47-ABBB-74441337D15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1231" y="127104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 сполучна лінія 152">
                <a:extLst>
                  <a:ext uri="{FF2B5EF4-FFF2-40B4-BE49-F238E27FC236}">
                    <a16:creationId xmlns:a16="http://schemas.microsoft.com/office/drawing/2014/main" id="{04D03AB2-F2C8-4247-9A99-24AAC045283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6771" y="564626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 сполучна лінія 153">
                <a:extLst>
                  <a:ext uri="{FF2B5EF4-FFF2-40B4-BE49-F238E27FC236}">
                    <a16:creationId xmlns:a16="http://schemas.microsoft.com/office/drawing/2014/main" id="{A7781095-BA2F-154C-AE38-E908E29F8C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6771" y="537268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 сполучна лінія 154">
                <a:extLst>
                  <a:ext uri="{FF2B5EF4-FFF2-40B4-BE49-F238E27FC236}">
                    <a16:creationId xmlns:a16="http://schemas.microsoft.com/office/drawing/2014/main" id="{C6DB236D-7F8A-7E49-AFA5-03209C476D6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5184" y="5096979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 сполучна лінія 155">
                <a:extLst>
                  <a:ext uri="{FF2B5EF4-FFF2-40B4-BE49-F238E27FC236}">
                    <a16:creationId xmlns:a16="http://schemas.microsoft.com/office/drawing/2014/main" id="{E53A132C-E3C5-F349-AA43-11E06FD0BFC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5184" y="4823393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 сполучна лінія 156">
                <a:extLst>
                  <a:ext uri="{FF2B5EF4-FFF2-40B4-BE49-F238E27FC236}">
                    <a16:creationId xmlns:a16="http://schemas.microsoft.com/office/drawing/2014/main" id="{5B36A449-AD63-9741-93E3-4A24375B82A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5183" y="4548853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 сполучна лінія 157">
                <a:extLst>
                  <a:ext uri="{FF2B5EF4-FFF2-40B4-BE49-F238E27FC236}">
                    <a16:creationId xmlns:a16="http://schemas.microsoft.com/office/drawing/2014/main" id="{3D45898F-861E-074E-847E-645EEBAABA2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3596" y="4273151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Пряма сполучна лінія 158">
                <a:extLst>
                  <a:ext uri="{FF2B5EF4-FFF2-40B4-BE49-F238E27FC236}">
                    <a16:creationId xmlns:a16="http://schemas.microsoft.com/office/drawing/2014/main" id="{F4A803E7-B983-3641-8549-AAA50CBAA2F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3596" y="4019905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 сполучна лінія 159">
                <a:extLst>
                  <a:ext uri="{FF2B5EF4-FFF2-40B4-BE49-F238E27FC236}">
                    <a16:creationId xmlns:a16="http://schemas.microsoft.com/office/drawing/2014/main" id="{313F2BE9-55D8-1244-8DD2-E4C880D410C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6281" y="6472323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 сполучна лінія 160">
                <a:extLst>
                  <a:ext uri="{FF2B5EF4-FFF2-40B4-BE49-F238E27FC236}">
                    <a16:creationId xmlns:a16="http://schemas.microsoft.com/office/drawing/2014/main" id="{51A22560-2896-3D4D-82D2-F65897434D3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6281" y="6198737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 сполучна лінія 161">
                <a:extLst>
                  <a:ext uri="{FF2B5EF4-FFF2-40B4-BE49-F238E27FC236}">
                    <a16:creationId xmlns:a16="http://schemas.microsoft.com/office/drawing/2014/main" id="{D3A7D11C-E79D-4E42-8162-18E6D87C24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14694" y="5923035"/>
                <a:ext cx="0" cy="17621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A208AD4-0A4D-034E-8613-C64C8BFF363B}"/>
                  </a:ext>
                </a:extLst>
              </p:cNvPr>
              <p:cNvSpPr txBox="1"/>
              <p:nvPr/>
            </p:nvSpPr>
            <p:spPr>
              <a:xfrm>
                <a:off x="3134512" y="3893209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46E95AE-8450-F443-8A56-6711F10F85C9}"/>
                  </a:ext>
                </a:extLst>
              </p:cNvPr>
              <p:cNvSpPr txBox="1"/>
              <p:nvPr/>
            </p:nvSpPr>
            <p:spPr>
              <a:xfrm>
                <a:off x="3410040" y="3896126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D61E332-778B-7C44-BC32-DFF4F2BDE706}"/>
                  </a:ext>
                </a:extLst>
              </p:cNvPr>
              <p:cNvSpPr txBox="1"/>
              <p:nvPr/>
            </p:nvSpPr>
            <p:spPr>
              <a:xfrm>
                <a:off x="3670272" y="3891568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A2CA5643-B04F-B745-90A0-A27ADB0AAD97}"/>
                  </a:ext>
                </a:extLst>
              </p:cNvPr>
              <p:cNvSpPr txBox="1"/>
              <p:nvPr/>
            </p:nvSpPr>
            <p:spPr>
              <a:xfrm>
                <a:off x="3957197" y="388697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E4819BCD-6AD7-4C49-A58C-5EFB91B88B08}"/>
                  </a:ext>
                </a:extLst>
              </p:cNvPr>
              <p:cNvSpPr txBox="1"/>
              <p:nvPr/>
            </p:nvSpPr>
            <p:spPr>
              <a:xfrm>
                <a:off x="4227270" y="388697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32C6227A-F7A2-DB40-8056-525FF395809F}"/>
                  </a:ext>
                </a:extLst>
              </p:cNvPr>
              <p:cNvSpPr txBox="1"/>
              <p:nvPr/>
            </p:nvSpPr>
            <p:spPr>
              <a:xfrm>
                <a:off x="4507464" y="388358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E190B4BF-3582-384B-9308-D61B7E2E2FB6}"/>
                  </a:ext>
                </a:extLst>
              </p:cNvPr>
              <p:cNvSpPr txBox="1"/>
              <p:nvPr/>
            </p:nvSpPr>
            <p:spPr>
              <a:xfrm>
                <a:off x="4778629" y="3885170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2760E8CB-3973-0240-847D-E59EB5D87F6D}"/>
                  </a:ext>
                </a:extLst>
              </p:cNvPr>
              <p:cNvSpPr txBox="1"/>
              <p:nvPr/>
            </p:nvSpPr>
            <p:spPr>
              <a:xfrm>
                <a:off x="5054234" y="388612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9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36B99FB6-B5AD-6C41-AF69-5DFCA5CE7ED1}"/>
                  </a:ext>
                </a:extLst>
              </p:cNvPr>
              <p:cNvSpPr txBox="1"/>
              <p:nvPr/>
            </p:nvSpPr>
            <p:spPr>
              <a:xfrm>
                <a:off x="5277647" y="3883050"/>
                <a:ext cx="4353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10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929BCF53-2286-1240-9E97-4A9041CBB3AA}"/>
                  </a:ext>
                </a:extLst>
              </p:cNvPr>
              <p:cNvSpPr txBox="1"/>
              <p:nvPr/>
            </p:nvSpPr>
            <p:spPr>
              <a:xfrm>
                <a:off x="2356047" y="3373351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45A748CB-95B8-1E44-A246-AC751685F394}"/>
                  </a:ext>
                </a:extLst>
              </p:cNvPr>
              <p:cNvSpPr txBox="1"/>
              <p:nvPr/>
            </p:nvSpPr>
            <p:spPr>
              <a:xfrm>
                <a:off x="2356047" y="309779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3080A7FA-6C48-E247-A2B8-56235A8E1C99}"/>
                  </a:ext>
                </a:extLst>
              </p:cNvPr>
              <p:cNvSpPr txBox="1"/>
              <p:nvPr/>
            </p:nvSpPr>
            <p:spPr>
              <a:xfrm>
                <a:off x="2356047" y="282054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CAE8B9D0-DA8E-D04C-A3D8-F1BD61F0C47D}"/>
                  </a:ext>
                </a:extLst>
              </p:cNvPr>
              <p:cNvSpPr txBox="1"/>
              <p:nvPr/>
            </p:nvSpPr>
            <p:spPr>
              <a:xfrm>
                <a:off x="2352522" y="2550422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0CC85EE9-32F1-2744-A954-B373FF294CC8}"/>
                  </a:ext>
                </a:extLst>
              </p:cNvPr>
              <p:cNvSpPr txBox="1"/>
              <p:nvPr/>
            </p:nvSpPr>
            <p:spPr>
              <a:xfrm>
                <a:off x="2353409" y="2278257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68B9C723-6043-C348-B482-A58495189E81}"/>
                  </a:ext>
                </a:extLst>
              </p:cNvPr>
              <p:cNvSpPr txBox="1"/>
              <p:nvPr/>
            </p:nvSpPr>
            <p:spPr>
              <a:xfrm>
                <a:off x="2348997" y="1994225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9C5225F4-4E62-AF44-8310-3542C5301A64}"/>
                  </a:ext>
                </a:extLst>
              </p:cNvPr>
              <p:cNvSpPr txBox="1"/>
              <p:nvPr/>
            </p:nvSpPr>
            <p:spPr>
              <a:xfrm>
                <a:off x="2352544" y="1722738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E4DF5E84-FE4F-0F49-8973-1552EDE9DC12}"/>
                  </a:ext>
                </a:extLst>
              </p:cNvPr>
              <p:cNvSpPr txBox="1"/>
              <p:nvPr/>
            </p:nvSpPr>
            <p:spPr>
              <a:xfrm>
                <a:off x="2354435" y="1454228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C85E1F3B-4564-9844-95A2-A24A518A762A}"/>
                  </a:ext>
                </a:extLst>
              </p:cNvPr>
              <p:cNvSpPr txBox="1"/>
              <p:nvPr/>
            </p:nvSpPr>
            <p:spPr>
              <a:xfrm>
                <a:off x="2352522" y="1177663"/>
                <a:ext cx="3070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9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57A49180-1700-5647-8EC9-308D5621A26B}"/>
                  </a:ext>
                </a:extLst>
              </p:cNvPr>
              <p:cNvSpPr txBox="1"/>
              <p:nvPr/>
            </p:nvSpPr>
            <p:spPr>
              <a:xfrm>
                <a:off x="2234366" y="3890292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-1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7" name="TextBox 216">
                <a:extLst>
                  <a:ext uri="{FF2B5EF4-FFF2-40B4-BE49-F238E27FC236}">
                    <a16:creationId xmlns:a16="http://schemas.microsoft.com/office/drawing/2014/main" id="{1823A8EB-F9F0-CE46-AEFD-EC3F8E23789B}"/>
                  </a:ext>
                </a:extLst>
              </p:cNvPr>
              <p:cNvSpPr txBox="1"/>
              <p:nvPr/>
            </p:nvSpPr>
            <p:spPr>
              <a:xfrm>
                <a:off x="1968931" y="3890292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8" name="TextBox 217">
                <a:extLst>
                  <a:ext uri="{FF2B5EF4-FFF2-40B4-BE49-F238E27FC236}">
                    <a16:creationId xmlns:a16="http://schemas.microsoft.com/office/drawing/2014/main" id="{87A105C8-BFA2-B34E-8FE6-156D582686DD}"/>
                  </a:ext>
                </a:extLst>
              </p:cNvPr>
              <p:cNvSpPr txBox="1"/>
              <p:nvPr/>
            </p:nvSpPr>
            <p:spPr>
              <a:xfrm>
                <a:off x="1690840" y="388458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0E9DF70E-657E-0A48-B23F-D1AE8920B15F}"/>
                  </a:ext>
                </a:extLst>
              </p:cNvPr>
              <p:cNvSpPr txBox="1"/>
              <p:nvPr/>
            </p:nvSpPr>
            <p:spPr>
              <a:xfrm>
                <a:off x="1404381" y="3886123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D5B5B343-C897-6E49-BC46-1560EA6E53C6}"/>
                  </a:ext>
                </a:extLst>
              </p:cNvPr>
              <p:cNvSpPr txBox="1"/>
              <p:nvPr/>
            </p:nvSpPr>
            <p:spPr>
              <a:xfrm>
                <a:off x="1148922" y="3886123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49FDF816-B79A-3B49-A40F-022A0CFA370C}"/>
                  </a:ext>
                </a:extLst>
              </p:cNvPr>
              <p:cNvSpPr txBox="1"/>
              <p:nvPr/>
            </p:nvSpPr>
            <p:spPr>
              <a:xfrm>
                <a:off x="869064" y="388305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id="{3317EC65-916D-5643-BA67-A0500830B624}"/>
                  </a:ext>
                </a:extLst>
              </p:cNvPr>
              <p:cNvSpPr txBox="1"/>
              <p:nvPr/>
            </p:nvSpPr>
            <p:spPr>
              <a:xfrm>
                <a:off x="603690" y="388305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960305B1-3F4F-914D-89D2-64AADF188294}"/>
                  </a:ext>
                </a:extLst>
              </p:cNvPr>
              <p:cNvSpPr txBox="1"/>
              <p:nvPr/>
            </p:nvSpPr>
            <p:spPr>
              <a:xfrm>
                <a:off x="314349" y="3883050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39275F6B-E000-9643-B5B4-CF4F1AE88718}"/>
                  </a:ext>
                </a:extLst>
              </p:cNvPr>
              <p:cNvSpPr txBox="1"/>
              <p:nvPr/>
            </p:nvSpPr>
            <p:spPr>
              <a:xfrm>
                <a:off x="2290235" y="4180474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-2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CBD026E6-189A-8C4B-A2FF-A2F3FE64305E}"/>
                  </a:ext>
                </a:extLst>
              </p:cNvPr>
              <p:cNvSpPr txBox="1"/>
              <p:nvPr/>
            </p:nvSpPr>
            <p:spPr>
              <a:xfrm>
                <a:off x="2289881" y="4450618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-3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46DDCA81-71BB-2049-BBA3-1986696FCA51}"/>
                  </a:ext>
                </a:extLst>
              </p:cNvPr>
              <p:cNvSpPr txBox="1"/>
              <p:nvPr/>
            </p:nvSpPr>
            <p:spPr>
              <a:xfrm>
                <a:off x="2289881" y="4721199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-4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2C430C7D-B4FF-BE4C-806C-A15804134DF2}"/>
                  </a:ext>
                </a:extLst>
              </p:cNvPr>
              <p:cNvSpPr txBox="1"/>
              <p:nvPr/>
            </p:nvSpPr>
            <p:spPr>
              <a:xfrm>
                <a:off x="2294175" y="5000454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-5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0AEBAEDA-DCF4-E342-BD5B-8FF2E5496F70}"/>
                  </a:ext>
                </a:extLst>
              </p:cNvPr>
              <p:cNvSpPr txBox="1"/>
              <p:nvPr/>
            </p:nvSpPr>
            <p:spPr>
              <a:xfrm>
                <a:off x="2294175" y="5271035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-6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39FC87BB-4CA1-6B4C-8E12-52320796F994}"/>
                  </a:ext>
                </a:extLst>
              </p:cNvPr>
              <p:cNvSpPr txBox="1"/>
              <p:nvPr/>
            </p:nvSpPr>
            <p:spPr>
              <a:xfrm>
                <a:off x="2294175" y="5552923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-7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FEFE33C3-A368-8942-806E-09A1F7AF3A7B}"/>
                  </a:ext>
                </a:extLst>
              </p:cNvPr>
              <p:cNvSpPr txBox="1"/>
              <p:nvPr/>
            </p:nvSpPr>
            <p:spPr>
              <a:xfrm>
                <a:off x="2294175" y="5820871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-8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F000C604-56D1-524A-A19F-F2715A2CFC9F}"/>
                  </a:ext>
                </a:extLst>
              </p:cNvPr>
              <p:cNvSpPr txBox="1"/>
              <p:nvPr/>
            </p:nvSpPr>
            <p:spPr>
              <a:xfrm>
                <a:off x="2294175" y="6105392"/>
                <a:ext cx="3689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-9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B6577BF9-EFD7-714C-9B20-04CD78F2D609}"/>
                  </a:ext>
                </a:extLst>
              </p:cNvPr>
              <p:cNvSpPr txBox="1"/>
              <p:nvPr/>
            </p:nvSpPr>
            <p:spPr>
              <a:xfrm>
                <a:off x="2208734" y="6361451"/>
                <a:ext cx="5256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i="0" dirty="0">
                    <a:solidFill>
                      <a:srgbClr val="2D5465"/>
                    </a:solidFill>
                    <a:latin typeface="+mj-lt"/>
                  </a:rPr>
                  <a:t>-</a:t>
                </a:r>
                <a:r>
                  <a:rPr lang="uk-UA" b="0" i="0" dirty="0">
                    <a:solidFill>
                      <a:srgbClr val="2D5465"/>
                    </a:solidFill>
                    <a:latin typeface="+mj-lt"/>
                  </a:rPr>
                  <a:t>10</a:t>
                </a:r>
                <a:endParaRPr lang="uk-UA" dirty="0">
                  <a:solidFill>
                    <a:srgbClr val="2D5465"/>
                  </a:solidFill>
                </a:endParaRPr>
              </a:p>
            </p:txBody>
          </p:sp>
        </p:grpSp>
        <p:cxnSp>
          <p:nvCxnSpPr>
            <p:cNvPr id="248" name="Пряма сполучна лінія 86">
              <a:extLst>
                <a:ext uri="{FF2B5EF4-FFF2-40B4-BE49-F238E27FC236}">
                  <a16:creationId xmlns:a16="http://schemas.microsoft.com/office/drawing/2014/main" id="{B9D386F6-22A9-0A41-A4CC-3B41DF001336}"/>
                </a:ext>
              </a:extLst>
            </p:cNvPr>
            <p:cNvCxnSpPr>
              <a:cxnSpLocks/>
            </p:cNvCxnSpPr>
            <p:nvPr/>
          </p:nvCxnSpPr>
          <p:spPr>
            <a:xfrm>
              <a:off x="9444403" y="3127405"/>
              <a:ext cx="1645751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Пряма сполучна лінія 86">
              <a:extLst>
                <a:ext uri="{FF2B5EF4-FFF2-40B4-BE49-F238E27FC236}">
                  <a16:creationId xmlns:a16="http://schemas.microsoft.com/office/drawing/2014/main" id="{D8E568BD-F10E-614A-B877-135F4C693B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62792" y="2307864"/>
              <a:ext cx="281611" cy="819541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Пряма сполучна лінія 86">
              <a:extLst>
                <a:ext uri="{FF2B5EF4-FFF2-40B4-BE49-F238E27FC236}">
                  <a16:creationId xmlns:a16="http://schemas.microsoft.com/office/drawing/2014/main" id="{2E72C378-1DEB-F446-B15B-DF94039C37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90154" y="2307864"/>
              <a:ext cx="281611" cy="819541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Пряма сполучна лінія 86">
              <a:extLst>
                <a:ext uri="{FF2B5EF4-FFF2-40B4-BE49-F238E27FC236}">
                  <a16:creationId xmlns:a16="http://schemas.microsoft.com/office/drawing/2014/main" id="{E175731B-332E-4B4C-A360-A97F7C174B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2791" y="1480333"/>
              <a:ext cx="1087863" cy="819541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Пряма сполучна лінія 86">
              <a:extLst>
                <a:ext uri="{FF2B5EF4-FFF2-40B4-BE49-F238E27FC236}">
                  <a16:creationId xmlns:a16="http://schemas.microsoft.com/office/drawing/2014/main" id="{FF5EA532-8E85-BD42-BC24-5FD4EB5402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67278" y="1477274"/>
              <a:ext cx="1087863" cy="819541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Овал 90">
              <a:extLst>
                <a:ext uri="{FF2B5EF4-FFF2-40B4-BE49-F238E27FC236}">
                  <a16:creationId xmlns:a16="http://schemas.microsoft.com/office/drawing/2014/main" id="{DAF8313C-3FEE-0C4A-B545-7089A7885E76}"/>
                </a:ext>
              </a:extLst>
            </p:cNvPr>
            <p:cNvSpPr/>
            <p:nvPr/>
          </p:nvSpPr>
          <p:spPr>
            <a:xfrm rot="720563">
              <a:off x="9393892" y="3079228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1" name="Овал 90">
              <a:extLst>
                <a:ext uri="{FF2B5EF4-FFF2-40B4-BE49-F238E27FC236}">
                  <a16:creationId xmlns:a16="http://schemas.microsoft.com/office/drawing/2014/main" id="{46EE25BA-37ED-9D43-B09A-8398DC455F80}"/>
                </a:ext>
              </a:extLst>
            </p:cNvPr>
            <p:cNvSpPr/>
            <p:nvPr/>
          </p:nvSpPr>
          <p:spPr>
            <a:xfrm rot="720563">
              <a:off x="11316702" y="2257353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5" name="Овал 90">
              <a:extLst>
                <a:ext uri="{FF2B5EF4-FFF2-40B4-BE49-F238E27FC236}">
                  <a16:creationId xmlns:a16="http://schemas.microsoft.com/office/drawing/2014/main" id="{764ABEB1-3603-2A46-958C-C3D4CCA7994A}"/>
                </a:ext>
              </a:extLst>
            </p:cNvPr>
            <p:cNvSpPr/>
            <p:nvPr/>
          </p:nvSpPr>
          <p:spPr>
            <a:xfrm rot="720563">
              <a:off x="10216897" y="1429822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6" name="Овал 90">
              <a:extLst>
                <a:ext uri="{FF2B5EF4-FFF2-40B4-BE49-F238E27FC236}">
                  <a16:creationId xmlns:a16="http://schemas.microsoft.com/office/drawing/2014/main" id="{A3DAC358-B769-574C-A76F-79FC56D10361}"/>
                </a:ext>
              </a:extLst>
            </p:cNvPr>
            <p:cNvSpPr/>
            <p:nvPr/>
          </p:nvSpPr>
          <p:spPr>
            <a:xfrm rot="720563">
              <a:off x="9118426" y="2257353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47" name="Овал 90">
              <a:extLst>
                <a:ext uri="{FF2B5EF4-FFF2-40B4-BE49-F238E27FC236}">
                  <a16:creationId xmlns:a16="http://schemas.microsoft.com/office/drawing/2014/main" id="{D1E775D6-DFE6-224F-B8B6-599E72C2CA8F}"/>
                </a:ext>
              </a:extLst>
            </p:cNvPr>
            <p:cNvSpPr/>
            <p:nvPr/>
          </p:nvSpPr>
          <p:spPr>
            <a:xfrm rot="720563">
              <a:off x="11039643" y="3081180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D045723-91CA-164B-991F-5E5743CDE7F4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44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D0944017-DDD8-AB4A-AFC1-A3B442473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45" name="Пряма сполучна лінія 86">
              <a:extLst>
                <a:ext uri="{FF2B5EF4-FFF2-40B4-BE49-F238E27FC236}">
                  <a16:creationId xmlns:a16="http://schemas.microsoft.com/office/drawing/2014/main" id="{11B46D13-1103-9D40-92E0-3A14F5FE6CD8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87">
              <a:extLst>
                <a:ext uri="{FF2B5EF4-FFF2-40B4-BE49-F238E27FC236}">
                  <a16:creationId xmlns:a16="http://schemas.microsoft.com/office/drawing/2014/main" id="{5CEF62CE-43D2-F44D-94FB-03085AF781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3E8E352-AE08-8B4B-8143-C5D228E01EF8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93E8E352-AE08-8B4B-8143-C5D228E01E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51F1AF2-0E05-CC44-B4CA-6EE43164A057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51F1AF2-0E05-CC44-B4CA-6EE43164A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B644252-B7DA-4944-8221-FC8751728FDD}"/>
                    </a:ext>
                  </a:extLst>
                </p:cNvPr>
                <p:cNvSpPr txBox="1"/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B644252-B7DA-4944-8221-FC8751728F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3053" y="3156313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E6F68B6-D2AB-8D40-85D6-8B5F24D3FFE2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51" name="Пряма сполучна лінія 109">
              <a:extLst>
                <a:ext uri="{FF2B5EF4-FFF2-40B4-BE49-F238E27FC236}">
                  <a16:creationId xmlns:a16="http://schemas.microsoft.com/office/drawing/2014/main" id="{982F6DD6-CD82-9D41-9958-B7B2E4035477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18">
              <a:extLst>
                <a:ext uri="{FF2B5EF4-FFF2-40B4-BE49-F238E27FC236}">
                  <a16:creationId xmlns:a16="http://schemas.microsoft.com/office/drawing/2014/main" id="{69EF8A1D-310B-8449-8730-0A62D2D3FFD1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19">
              <a:extLst>
                <a:ext uri="{FF2B5EF4-FFF2-40B4-BE49-F238E27FC236}">
                  <a16:creationId xmlns:a16="http://schemas.microsoft.com/office/drawing/2014/main" id="{EBA680DD-9A52-6C44-82B8-031805F68ECD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20">
              <a:extLst>
                <a:ext uri="{FF2B5EF4-FFF2-40B4-BE49-F238E27FC236}">
                  <a16:creationId xmlns:a16="http://schemas.microsoft.com/office/drawing/2014/main" id="{98A84F39-54C6-5C42-A148-D66E9692E4F3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21">
              <a:extLst>
                <a:ext uri="{FF2B5EF4-FFF2-40B4-BE49-F238E27FC236}">
                  <a16:creationId xmlns:a16="http://schemas.microsoft.com/office/drawing/2014/main" id="{2A27B776-4081-134D-AE9C-DF8E80F65A04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22">
              <a:extLst>
                <a:ext uri="{FF2B5EF4-FFF2-40B4-BE49-F238E27FC236}">
                  <a16:creationId xmlns:a16="http://schemas.microsoft.com/office/drawing/2014/main" id="{4B814C09-8F53-184F-83CF-933138807EFC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23">
              <a:extLst>
                <a:ext uri="{FF2B5EF4-FFF2-40B4-BE49-F238E27FC236}">
                  <a16:creationId xmlns:a16="http://schemas.microsoft.com/office/drawing/2014/main" id="{2A29F0F1-611E-8F40-9EC4-23347290DD55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124">
              <a:extLst>
                <a:ext uri="{FF2B5EF4-FFF2-40B4-BE49-F238E27FC236}">
                  <a16:creationId xmlns:a16="http://schemas.microsoft.com/office/drawing/2014/main" id="{4BEFEEF0-3387-504D-982F-8FBE5AD10E43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125">
              <a:extLst>
                <a:ext uri="{FF2B5EF4-FFF2-40B4-BE49-F238E27FC236}">
                  <a16:creationId xmlns:a16="http://schemas.microsoft.com/office/drawing/2014/main" id="{ADA106E4-4905-1F48-8F52-708752E59C4B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 сполучна лінія 126">
              <a:extLst>
                <a:ext uri="{FF2B5EF4-FFF2-40B4-BE49-F238E27FC236}">
                  <a16:creationId xmlns:a16="http://schemas.microsoft.com/office/drawing/2014/main" id="{984C294F-84C7-F74F-90C5-BCA20183478A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 сполучна лінія 127">
              <a:extLst>
                <a:ext uri="{FF2B5EF4-FFF2-40B4-BE49-F238E27FC236}">
                  <a16:creationId xmlns:a16="http://schemas.microsoft.com/office/drawing/2014/main" id="{BCEF2864-399F-8F4A-992E-B8CDD6EBD9FB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 сполучна лінія 135">
              <a:extLst>
                <a:ext uri="{FF2B5EF4-FFF2-40B4-BE49-F238E27FC236}">
                  <a16:creationId xmlns:a16="http://schemas.microsoft.com/office/drawing/2014/main" id="{F4537BD2-BFE9-644C-A4FA-8249F37D0B2B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 сполучна лінія 136">
              <a:extLst>
                <a:ext uri="{FF2B5EF4-FFF2-40B4-BE49-F238E27FC236}">
                  <a16:creationId xmlns:a16="http://schemas.microsoft.com/office/drawing/2014/main" id="{D176B754-ADED-0F42-82B1-47E19C14BE44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 сполучна лінія 137">
              <a:extLst>
                <a:ext uri="{FF2B5EF4-FFF2-40B4-BE49-F238E27FC236}">
                  <a16:creationId xmlns:a16="http://schemas.microsoft.com/office/drawing/2014/main" id="{57C072CC-C69E-4B46-B344-FB84D4624D67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 сполучна лінія 138">
              <a:extLst>
                <a:ext uri="{FF2B5EF4-FFF2-40B4-BE49-F238E27FC236}">
                  <a16:creationId xmlns:a16="http://schemas.microsoft.com/office/drawing/2014/main" id="{322A7655-1D28-0F46-A7BA-0D81C392DA14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 сполучна лінія 139">
              <a:extLst>
                <a:ext uri="{FF2B5EF4-FFF2-40B4-BE49-F238E27FC236}">
                  <a16:creationId xmlns:a16="http://schemas.microsoft.com/office/drawing/2014/main" id="{9A05A017-4751-6645-AF3D-F943AFC580C9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 сполучна лінія 140">
              <a:extLst>
                <a:ext uri="{FF2B5EF4-FFF2-40B4-BE49-F238E27FC236}">
                  <a16:creationId xmlns:a16="http://schemas.microsoft.com/office/drawing/2014/main" id="{6759BEB4-28CE-5B4D-B440-3DC7FB755A8B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 сполучна лінія 141">
              <a:extLst>
                <a:ext uri="{FF2B5EF4-FFF2-40B4-BE49-F238E27FC236}">
                  <a16:creationId xmlns:a16="http://schemas.microsoft.com/office/drawing/2014/main" id="{0156F132-6B38-D44F-8BD6-FC8B6EAC21A2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 сполучна лінія 142">
              <a:extLst>
                <a:ext uri="{FF2B5EF4-FFF2-40B4-BE49-F238E27FC236}">
                  <a16:creationId xmlns:a16="http://schemas.microsoft.com/office/drawing/2014/main" id="{2D6D0680-C6E4-6B4D-9513-12DF1645F933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 сполучна лінія 143">
              <a:extLst>
                <a:ext uri="{FF2B5EF4-FFF2-40B4-BE49-F238E27FC236}">
                  <a16:creationId xmlns:a16="http://schemas.microsoft.com/office/drawing/2014/main" id="{131B1486-E3EE-F54E-82A2-99240691F9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 сполучна лінія 144">
              <a:extLst>
                <a:ext uri="{FF2B5EF4-FFF2-40B4-BE49-F238E27FC236}">
                  <a16:creationId xmlns:a16="http://schemas.microsoft.com/office/drawing/2014/main" id="{2F037595-8BED-AE44-8940-B0A59F1518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 сполучна лінія 145">
              <a:extLst>
                <a:ext uri="{FF2B5EF4-FFF2-40B4-BE49-F238E27FC236}">
                  <a16:creationId xmlns:a16="http://schemas.microsoft.com/office/drawing/2014/main" id="{5C525895-A768-1447-A06D-A168FCF2DC2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 сполучна лінія 146">
              <a:extLst>
                <a:ext uri="{FF2B5EF4-FFF2-40B4-BE49-F238E27FC236}">
                  <a16:creationId xmlns:a16="http://schemas.microsoft.com/office/drawing/2014/main" id="{B7B44427-7376-1044-8B4B-445ADAB130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 сполучна лінія 147">
              <a:extLst>
                <a:ext uri="{FF2B5EF4-FFF2-40B4-BE49-F238E27FC236}">
                  <a16:creationId xmlns:a16="http://schemas.microsoft.com/office/drawing/2014/main" id="{81CBA3B1-C0DD-F34A-99A1-3D6C6F3858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 сполучна лінія 148">
              <a:extLst>
                <a:ext uri="{FF2B5EF4-FFF2-40B4-BE49-F238E27FC236}">
                  <a16:creationId xmlns:a16="http://schemas.microsoft.com/office/drawing/2014/main" id="{E229FF38-44CA-DD4E-909D-CBAD946F29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 сполучна лінія 149">
              <a:extLst>
                <a:ext uri="{FF2B5EF4-FFF2-40B4-BE49-F238E27FC236}">
                  <a16:creationId xmlns:a16="http://schemas.microsoft.com/office/drawing/2014/main" id="{3EC5E7C2-DDA4-334A-8817-2882A406E0F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 сполучна лінія 150">
              <a:extLst>
                <a:ext uri="{FF2B5EF4-FFF2-40B4-BE49-F238E27FC236}">
                  <a16:creationId xmlns:a16="http://schemas.microsoft.com/office/drawing/2014/main" id="{C7C7E042-D6E6-5848-88E4-CE7C0AB2047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 сполучна лінія 151">
              <a:extLst>
                <a:ext uri="{FF2B5EF4-FFF2-40B4-BE49-F238E27FC236}">
                  <a16:creationId xmlns:a16="http://schemas.microsoft.com/office/drawing/2014/main" id="{C5D01D07-43B6-BD4B-A2BB-18136187B1B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 сполучна лінія 152">
              <a:extLst>
                <a:ext uri="{FF2B5EF4-FFF2-40B4-BE49-F238E27FC236}">
                  <a16:creationId xmlns:a16="http://schemas.microsoft.com/office/drawing/2014/main" id="{5824019A-D9FE-0748-B141-B239C701AE3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 сполучна лінія 153">
              <a:extLst>
                <a:ext uri="{FF2B5EF4-FFF2-40B4-BE49-F238E27FC236}">
                  <a16:creationId xmlns:a16="http://schemas.microsoft.com/office/drawing/2014/main" id="{B4819AE9-551D-FF4B-B371-A0E2FB54717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 сполучна лінія 154">
              <a:extLst>
                <a:ext uri="{FF2B5EF4-FFF2-40B4-BE49-F238E27FC236}">
                  <a16:creationId xmlns:a16="http://schemas.microsoft.com/office/drawing/2014/main" id="{3313B2B6-8F36-6C44-BD3F-87363284820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 сполучна лінія 155">
              <a:extLst>
                <a:ext uri="{FF2B5EF4-FFF2-40B4-BE49-F238E27FC236}">
                  <a16:creationId xmlns:a16="http://schemas.microsoft.com/office/drawing/2014/main" id="{B6FA6491-C162-A349-BD8B-780E616319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 сполучна лінія 156">
              <a:extLst>
                <a:ext uri="{FF2B5EF4-FFF2-40B4-BE49-F238E27FC236}">
                  <a16:creationId xmlns:a16="http://schemas.microsoft.com/office/drawing/2014/main" id="{EE49137F-4A42-AA4A-8B31-D6A28BDD60A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 сполучна лінія 157">
              <a:extLst>
                <a:ext uri="{FF2B5EF4-FFF2-40B4-BE49-F238E27FC236}">
                  <a16:creationId xmlns:a16="http://schemas.microsoft.com/office/drawing/2014/main" id="{21250EB4-D7FA-B441-B745-CF180EFE22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 сполучна лінія 158">
              <a:extLst>
                <a:ext uri="{FF2B5EF4-FFF2-40B4-BE49-F238E27FC236}">
                  <a16:creationId xmlns:a16="http://schemas.microsoft.com/office/drawing/2014/main" id="{7B5926FD-4835-D843-A451-E43FEAFDA05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 сполучна лінія 159">
              <a:extLst>
                <a:ext uri="{FF2B5EF4-FFF2-40B4-BE49-F238E27FC236}">
                  <a16:creationId xmlns:a16="http://schemas.microsoft.com/office/drawing/2014/main" id="{5C67B036-1F3C-E548-9044-767473B8951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 сполучна лінія 160">
              <a:extLst>
                <a:ext uri="{FF2B5EF4-FFF2-40B4-BE49-F238E27FC236}">
                  <a16:creationId xmlns:a16="http://schemas.microsoft.com/office/drawing/2014/main" id="{99EDFD9A-47D5-AA43-8B57-E74F26EA35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 сполучна лінія 161">
              <a:extLst>
                <a:ext uri="{FF2B5EF4-FFF2-40B4-BE49-F238E27FC236}">
                  <a16:creationId xmlns:a16="http://schemas.microsoft.com/office/drawing/2014/main" id="{5F4262A3-689D-AF46-B025-EC2DAE9AA83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4A82B9E-AB09-C54E-AF6A-2DF6E0A9ABEE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BD46FA1-955C-D743-BAD3-8AE37861FCEE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E16916B-82FB-DB4B-9D9A-9D7F2DC30A3D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FFA43D8-83D9-5C41-9B23-D80E6A363981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C602180-515D-814D-9B19-23C76D235704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0AD5953-45EE-944C-9BC8-41930FE7168D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B6CC459-82A7-C24E-B4CD-55CB0C945AAE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A556364-44B2-2340-B6C4-2CADC9D01CAE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00C5FAC0-6852-B141-8405-A01DE75AFD34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10EAF09-6518-AD4A-B685-0C6FE5E0F28D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01F6328-EAAB-8A42-B46A-9461EA669A5F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B7B1CF8-65B9-EE43-9327-7B4D7059F543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3107A3C-2EE3-9D4B-902C-2A857281ADB1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489130E-74EF-B644-AFF8-0A612C2125CF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69FBBAB-19DC-9549-8F83-38B829621D2A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E78A8DB-1B1C-4545-897D-5D81EAFB8949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CDD41A4-9935-DA4C-92DD-7E3158466DB3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F36D6AB-AF22-FD4A-98EC-37EFE10BFE80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4D53501-88C3-8741-AE44-D3F245988FCA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6A4EEC81-2C9E-A84B-95BB-3AC27CED4FD5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84B2C46-6C17-4145-8B50-77F5CC0811DA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F45B2594-48A3-2545-ACA5-E0AC6D6144FA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52F87C9-9436-1340-9AFC-9D16EE82286A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99AB891-AD87-424B-BAC3-74F336E351A2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7097849-5E62-C240-8BD6-2B25D51F2085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275D5C0-71B5-D04E-B1BF-A59FD329C24D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732799E3-6157-C643-85C2-B655ADD903E1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ED5C106D-1071-CF49-A7A3-BFD969A812D6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CD05D63-665D-9A40-B369-9EA15CD73D5C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7958EDC-60CE-1F49-97D2-9DE47F54AF13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994BF6D-BB55-0E4B-A520-662002FB8BD6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88AA965-35AC-CA4C-9AA8-F7DAC96AE7DA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F7B47DB1-25E0-6A48-88E5-1783BE1207B1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D5A42172-8987-2548-AB41-33F6D8019E33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315665C-F524-3A41-9EEF-569AE1285D69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36" name="Пряма сполучна лінія 86">
              <a:extLst>
                <a:ext uri="{FF2B5EF4-FFF2-40B4-BE49-F238E27FC236}">
                  <a16:creationId xmlns:a16="http://schemas.microsoft.com/office/drawing/2014/main" id="{2F4EF6B3-9ACC-ED44-AAC6-8F985D6C96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801" y="4484559"/>
              <a:ext cx="542370" cy="10974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Пряма сполучна лінія 86">
              <a:extLst>
                <a:ext uri="{FF2B5EF4-FFF2-40B4-BE49-F238E27FC236}">
                  <a16:creationId xmlns:a16="http://schemas.microsoft.com/office/drawing/2014/main" id="{CC596FDB-465F-A346-BB6B-5A9678C2BF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01465" y="4482884"/>
              <a:ext cx="820584" cy="1087179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Пряма сполучна лінія 86">
              <a:extLst>
                <a:ext uri="{FF2B5EF4-FFF2-40B4-BE49-F238E27FC236}">
                  <a16:creationId xmlns:a16="http://schemas.microsoft.com/office/drawing/2014/main" id="{64D9C0D2-B179-8B43-A6D2-2C84FABF34B5}"/>
                </a:ext>
              </a:extLst>
            </p:cNvPr>
            <p:cNvCxnSpPr>
              <a:cxnSpLocks/>
            </p:cNvCxnSpPr>
            <p:nvPr/>
          </p:nvCxnSpPr>
          <p:spPr>
            <a:xfrm>
              <a:off x="659711" y="5583301"/>
              <a:ext cx="136233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Овал 90">
              <a:extLst>
                <a:ext uri="{FF2B5EF4-FFF2-40B4-BE49-F238E27FC236}">
                  <a16:creationId xmlns:a16="http://schemas.microsoft.com/office/drawing/2014/main" id="{4B4B4965-4DFB-7E43-A3DC-A39BD468CFE5}"/>
                </a:ext>
              </a:extLst>
            </p:cNvPr>
            <p:cNvSpPr/>
            <p:nvPr/>
          </p:nvSpPr>
          <p:spPr>
            <a:xfrm rot="720563">
              <a:off x="599492" y="5532432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4" name="Овал 90">
              <a:extLst>
                <a:ext uri="{FF2B5EF4-FFF2-40B4-BE49-F238E27FC236}">
                  <a16:creationId xmlns:a16="http://schemas.microsoft.com/office/drawing/2014/main" id="{561DACEB-8067-904D-9FA3-72143A0D31ED}"/>
                </a:ext>
              </a:extLst>
            </p:cNvPr>
            <p:cNvSpPr/>
            <p:nvPr/>
          </p:nvSpPr>
          <p:spPr>
            <a:xfrm rot="720563">
              <a:off x="1971538" y="5531460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5" name="Овал 90">
              <a:extLst>
                <a:ext uri="{FF2B5EF4-FFF2-40B4-BE49-F238E27FC236}">
                  <a16:creationId xmlns:a16="http://schemas.microsoft.com/office/drawing/2014/main" id="{DD6CC990-862D-264D-8F04-8E021DC22C42}"/>
                </a:ext>
              </a:extLst>
            </p:cNvPr>
            <p:cNvSpPr/>
            <p:nvPr/>
          </p:nvSpPr>
          <p:spPr>
            <a:xfrm rot="720563">
              <a:off x="1146413" y="4425464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6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кутник 5">
                <a:extLst>
                  <a:ext uri="{FF2B5EF4-FFF2-40B4-BE49-F238E27FC236}">
                    <a16:creationId xmlns:a16="http://schemas.microsoft.com/office/drawing/2014/main" id="{E3591C07-2265-D840-9056-E82BFBF474C2}"/>
                  </a:ext>
                </a:extLst>
              </p:cNvPr>
              <p:cNvSpPr/>
              <p:nvPr/>
            </p:nvSpPr>
            <p:spPr>
              <a:xfrm>
                <a:off x="2901356" y="5913340"/>
                <a:ext cx="5120393" cy="94466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фігури, симетричні даним фігурам відносно координатних осей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𝑂𝑥</m:t>
                    </m:r>
                  </m:oMath>
                </a14:m>
                <a:r>
                  <a:rPr lang="en-US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0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𝑂𝑦</m:t>
                    </m:r>
                  </m:oMath>
                </a14:m>
                <a:endParaRPr lang="uk-UA" sz="20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Прямокутник 5">
                <a:extLst>
                  <a:ext uri="{FF2B5EF4-FFF2-40B4-BE49-F238E27FC236}">
                    <a16:creationId xmlns:a16="http://schemas.microsoft.com/office/drawing/2014/main" id="{E3591C07-2265-D840-9056-E82BFBF47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356" y="5913340"/>
                <a:ext cx="5120393" cy="944660"/>
              </a:xfrm>
              <a:prstGeom prst="rect">
                <a:avLst/>
              </a:prstGeom>
              <a:blipFill>
                <a:blip r:embed="rId14"/>
                <a:stretch>
                  <a:fillRect l="-990" r="-19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34512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8" grpId="0" animBg="1"/>
      <p:bldP spid="5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D8EAADC2-BDE2-46E3-83C2-C6709ED69606}"/>
                  </a:ext>
                </a:extLst>
              </p:cNvPr>
              <p:cNvSpPr/>
              <p:nvPr/>
            </p:nvSpPr>
            <p:spPr>
              <a:xfrm>
                <a:off x="189187" y="94593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/>
                  <a:t>Які точки називаються симетричними відносно прямої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uk-UA" sz="2800" dirty="0"/>
                  <a:t>. Як називається пряма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uk-UA" sz="2800" dirty="0"/>
                  <a:t>?</a:t>
                </a:r>
              </a:p>
            </p:txBody>
          </p:sp>
        </mc:Choice>
        <mc:Fallback xmlns="">
          <p:sp>
            <p:nvSpPr>
              <p:cNvPr id="41" name="Прямокутник 40">
                <a:extLst>
                  <a:ext uri="{FF2B5EF4-FFF2-40B4-BE49-F238E27FC236}">
                    <a16:creationId xmlns:a16="http://schemas.microsoft.com/office/drawing/2014/main" id="{D8EAADC2-BDE2-46E3-83C2-C6709ED69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945932"/>
                <a:ext cx="11862236" cy="780393"/>
              </a:xfrm>
              <a:prstGeom prst="rect">
                <a:avLst/>
              </a:prstGeom>
              <a:blipFill>
                <a:blip r:embed="rId3"/>
                <a:stretch>
                  <a:fillRect t="-19355" b="-322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Прямокутник 41">
            <a:extLst>
              <a:ext uri="{FF2B5EF4-FFF2-40B4-BE49-F238E27FC236}">
                <a16:creationId xmlns:a16="http://schemas.microsoft.com/office/drawing/2014/main" id="{4DCEDC5D-CD3E-4A9D-B704-BA6D17077AA1}"/>
              </a:ext>
            </a:extLst>
          </p:cNvPr>
          <p:cNvSpPr/>
          <p:nvPr/>
        </p:nvSpPr>
        <p:spPr>
          <a:xfrm>
            <a:off x="189187" y="185507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Яке перетворення називається перетворенням симетрії відносно прямої?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246E485-CA9B-4044-9425-69F759F1BB08}"/>
                  </a:ext>
                </a:extLst>
              </p:cNvPr>
              <p:cNvSpPr/>
              <p:nvPr/>
            </p:nvSpPr>
            <p:spPr>
              <a:xfrm>
                <a:off x="189187" y="2764222"/>
                <a:ext cx="11862236" cy="780393"/>
              </a:xfrm>
              <a:prstGeom prst="rect">
                <a:avLst/>
              </a:prstGeom>
              <a:solidFill>
                <a:srgbClr val="006D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solidFill>
                      <a:schemeClr val="bg1"/>
                    </a:solidFill>
                  </a:rPr>
                  <a:t>Які фігури називаються симетричними відносно прямої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uk-UA" sz="28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43" name="Прямокутник 42">
                <a:extLst>
                  <a:ext uri="{FF2B5EF4-FFF2-40B4-BE49-F238E27FC236}">
                    <a16:creationId xmlns:a16="http://schemas.microsoft.com/office/drawing/2014/main" id="{7246E485-CA9B-4044-9425-69F759F1B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2764222"/>
                <a:ext cx="11862236" cy="780393"/>
              </a:xfrm>
              <a:prstGeom prst="rect">
                <a:avLst/>
              </a:prstGeom>
              <a:blipFill>
                <a:blip r:embed="rId4"/>
                <a:stretch>
                  <a:fillRect b="-48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E3DEC17C-8761-4AC2-9C35-1837AB0F0183}"/>
              </a:ext>
            </a:extLst>
          </p:cNvPr>
          <p:cNvSpPr/>
          <p:nvPr/>
        </p:nvSpPr>
        <p:spPr>
          <a:xfrm>
            <a:off x="189187" y="3673367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Яка фігура називається симетричною відносно прямої?</a:t>
            </a:r>
          </a:p>
        </p:txBody>
      </p:sp>
      <p:sp>
        <p:nvSpPr>
          <p:cNvPr id="45" name="Прямокутник 44">
            <a:extLst>
              <a:ext uri="{FF2B5EF4-FFF2-40B4-BE49-F238E27FC236}">
                <a16:creationId xmlns:a16="http://schemas.microsoft.com/office/drawing/2014/main" id="{9CCC0763-8FF6-42A4-8723-8EF6C31A8DCB}"/>
              </a:ext>
            </a:extLst>
          </p:cNvPr>
          <p:cNvSpPr/>
          <p:nvPr/>
        </p:nvSpPr>
        <p:spPr>
          <a:xfrm>
            <a:off x="189187" y="4582512"/>
            <a:ext cx="11862236" cy="780393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Наведіть приклади фігур, що мають вісь симетрії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6DEEF189-3012-4BCB-84AE-05F13F40437B}"/>
              </a:ext>
            </a:extLst>
          </p:cNvPr>
          <p:cNvSpPr/>
          <p:nvPr/>
        </p:nvSpPr>
        <p:spPr>
          <a:xfrm>
            <a:off x="189187" y="5491657"/>
            <a:ext cx="11862236" cy="877612"/>
          </a:xfrm>
          <a:prstGeom prst="rect">
            <a:avLst/>
          </a:pr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 довести, що перетворення симетрії відносно прямої – переміщення?</a:t>
            </a:r>
          </a:p>
        </p:txBody>
      </p:sp>
      <p:grpSp>
        <p:nvGrpSpPr>
          <p:cNvPr id="20" name="Групувати 19">
            <a:extLst>
              <a:ext uri="{FF2B5EF4-FFF2-40B4-BE49-F238E27FC236}">
                <a16:creationId xmlns:a16="http://schemas.microsoft.com/office/drawing/2014/main" id="{448A5731-C813-4FE7-82EF-07E67C665545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21" name="Графіка 20">
              <a:extLst>
                <a:ext uri="{FF2B5EF4-FFF2-40B4-BE49-F238E27FC236}">
                  <a16:creationId xmlns:a16="http://schemas.microsoft.com/office/drawing/2014/main" id="{B7E3D822-3E62-456B-A70E-C0DC6F7A9A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9AEF11-90B6-4704-9CA0-0FF238E789C6}"/>
                </a:ext>
              </a:extLst>
            </p:cNvPr>
            <p:cNvSpPr txBox="1"/>
            <p:nvPr/>
          </p:nvSpPr>
          <p:spPr>
            <a:xfrm>
              <a:off x="0" y="0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>
                  <a:solidFill>
                    <a:schemeClr val="bg1"/>
                  </a:solidFill>
                </a:rPr>
                <a:t>Відповідаємо</a:t>
              </a:r>
            </a:p>
          </p:txBody>
        </p:sp>
      </p:grp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BA3A708B-2742-41C1-83E5-32D91D1B7181}"/>
              </a:ext>
            </a:extLst>
          </p:cNvPr>
          <p:cNvGrpSpPr/>
          <p:nvPr/>
        </p:nvGrpSpPr>
        <p:grpSpPr>
          <a:xfrm>
            <a:off x="11384602" y="1370"/>
            <a:ext cx="807398" cy="605679"/>
            <a:chOff x="11384602" y="1370"/>
            <a:chExt cx="807398" cy="605679"/>
          </a:xfrm>
        </p:grpSpPr>
        <p:sp>
          <p:nvSpPr>
            <p:cNvPr id="18" name="Прямокутник 1">
              <a:extLst>
                <a:ext uri="{FF2B5EF4-FFF2-40B4-BE49-F238E27FC236}">
                  <a16:creationId xmlns:a16="http://schemas.microsoft.com/office/drawing/2014/main" id="{C7DA04E3-CE7A-40BE-B9C2-A01BA964CD68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" name="Графіка 3" descr="Meeting outline">
              <a:extLst>
                <a:ext uri="{FF2B5EF4-FFF2-40B4-BE49-F238E27FC236}">
                  <a16:creationId xmlns:a16="http://schemas.microsoft.com/office/drawing/2014/main" id="{4758F862-9B2A-4F59-AEF1-5F98BC94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580372" y="70054"/>
              <a:ext cx="475593" cy="475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426706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E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2E889EE0-C075-4990-A152-63143F404BE0}"/>
              </a:ext>
            </a:extLst>
          </p:cNvPr>
          <p:cNvSpPr txBox="1"/>
          <p:nvPr/>
        </p:nvSpPr>
        <p:spPr>
          <a:xfrm>
            <a:off x="3135978" y="1829881"/>
            <a:ext cx="277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>
                <a:solidFill>
                  <a:srgbClr val="006D96"/>
                </a:solidFill>
                <a:latin typeface="+mj-lt"/>
                <a:ea typeface="Verdana" panose="020B0604030504040204" pitchFamily="34" charset="0"/>
                <a:cs typeface="DaunPenh" panose="020B0604020202020204" pitchFamily="2" charset="0"/>
              </a:rPr>
              <a:t>Домашнє завдання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2C46A-79D5-44E4-8D6C-610ED03D9B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76" b="78084"/>
          <a:stretch/>
        </p:blipFill>
        <p:spPr>
          <a:xfrm>
            <a:off x="0" y="0"/>
            <a:ext cx="1734207" cy="1502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EA9B26-272D-45E5-B697-EF43E9D10A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20843" r="88362" b="67356"/>
          <a:stretch/>
        </p:blipFill>
        <p:spPr>
          <a:xfrm>
            <a:off x="304800" y="1429406"/>
            <a:ext cx="1114097" cy="80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BFFD63-FF47-457B-939F-6B6318F0E7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2" t="23908" r="77500" b="59742"/>
          <a:stretch/>
        </p:blipFill>
        <p:spPr>
          <a:xfrm>
            <a:off x="1629102" y="1639614"/>
            <a:ext cx="1114098" cy="11212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6E679C7-6EFD-42E6-A23C-2C93D92C25A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" t="34636" r="84224" b="43448"/>
          <a:stretch/>
        </p:blipFill>
        <p:spPr>
          <a:xfrm>
            <a:off x="73572" y="2375338"/>
            <a:ext cx="1849821" cy="1502979"/>
          </a:xfrm>
          <a:prstGeom prst="rect">
            <a:avLst/>
          </a:prstGeom>
        </p:spPr>
      </p:pic>
      <p:pic>
        <p:nvPicPr>
          <p:cNvPr id="14" name="Рисунок 13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A19069B6-FDFC-4A6D-9515-5968713A8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7" t="47356" r="76207" b="23908"/>
          <a:stretch/>
        </p:blipFill>
        <p:spPr>
          <a:xfrm>
            <a:off x="977462" y="3247697"/>
            <a:ext cx="1923393" cy="1970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CBFEF3B-B6C9-45D8-BB73-5798E5CC00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4" r="77500"/>
          <a:stretch/>
        </p:blipFill>
        <p:spPr>
          <a:xfrm>
            <a:off x="0" y="5355020"/>
            <a:ext cx="2743200" cy="1502979"/>
          </a:xfrm>
          <a:prstGeom prst="rect">
            <a:avLst/>
          </a:prstGeom>
        </p:spPr>
      </p:pic>
      <p:pic>
        <p:nvPicPr>
          <p:cNvPr id="21" name="Рисунок 20" descr="Зображення, що містить нічне небо&#10;&#10;Автоматично згенерований опис">
            <a:extLst>
              <a:ext uri="{FF2B5EF4-FFF2-40B4-BE49-F238E27FC236}">
                <a16:creationId xmlns:a16="http://schemas.microsoft.com/office/drawing/2014/main" id="{114C7B04-B7B8-4C8D-AB37-445E70CD7F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5" t="73906" r="55345" b="4178"/>
          <a:stretch/>
        </p:blipFill>
        <p:spPr>
          <a:xfrm>
            <a:off x="3005959" y="5068496"/>
            <a:ext cx="2438400" cy="1502979"/>
          </a:xfrm>
          <a:prstGeom prst="rect">
            <a:avLst/>
          </a:prstGeom>
        </p:spPr>
      </p:pic>
      <p:pic>
        <p:nvPicPr>
          <p:cNvPr id="6" name="Графіка 5" descr="House outline">
            <a:extLst>
              <a:ext uri="{FF2B5EF4-FFF2-40B4-BE49-F238E27FC236}">
                <a16:creationId xmlns:a16="http://schemas.microsoft.com/office/drawing/2014/main" id="{3E055D28-C810-4EB6-B4BC-4F78748C67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83310" y="-1"/>
            <a:ext cx="1203585" cy="12035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3C200E-C38A-43D5-9E7F-135DB0379F39}"/>
              </a:ext>
            </a:extLst>
          </p:cNvPr>
          <p:cNvSpPr txBox="1"/>
          <p:nvPr/>
        </p:nvSpPr>
        <p:spPr>
          <a:xfrm>
            <a:off x="9024622" y="6427665"/>
            <a:ext cx="316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>
                <a:solidFill>
                  <a:srgbClr val="006D96"/>
                </a:solidFill>
                <a:latin typeface="+mj-lt"/>
                <a:cs typeface="Times New Roman" pitchFamily="18" charset="0"/>
              </a:rPr>
              <a:t>Бажаю творчих успіхів!</a:t>
            </a:r>
          </a:p>
        </p:txBody>
      </p:sp>
      <p:sp>
        <p:nvSpPr>
          <p:cNvPr id="24" name="Дата 1">
            <a:extLst>
              <a:ext uri="{FF2B5EF4-FFF2-40B4-BE49-F238E27FC236}">
                <a16:creationId xmlns:a16="http://schemas.microsoft.com/office/drawing/2014/main" id="{6DB906C0-CF0C-47EC-9410-25C963419286}"/>
              </a:ext>
            </a:extLst>
          </p:cNvPr>
          <p:cNvSpPr txBox="1">
            <a:spLocks/>
          </p:cNvSpPr>
          <p:nvPr/>
        </p:nvSpPr>
        <p:spPr>
          <a:xfrm>
            <a:off x="10604500" y="4578299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2400" smtClean="0">
                <a:solidFill>
                  <a:srgbClr val="006D96"/>
                </a:solidFill>
                <a:latin typeface="+mj-lt"/>
              </a:rPr>
              <a:pPr/>
              <a:t>11.01.2024</a:t>
            </a:fld>
            <a:endParaRPr lang="ru-RU" sz="1600">
              <a:solidFill>
                <a:srgbClr val="006D96"/>
              </a:solidFill>
              <a:latin typeface="+mj-lt"/>
            </a:endParaRPr>
          </a:p>
        </p:txBody>
      </p: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9903AEAE-9169-4A90-BE9A-B64613EBA48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8" name="Графіка 27">
              <a:extLst>
                <a:ext uri="{FF2B5EF4-FFF2-40B4-BE49-F238E27FC236}">
                  <a16:creationId xmlns:a16="http://schemas.microsoft.com/office/drawing/2014/main" id="{43A11FEF-B87D-4BED-A71A-3D9ABA817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C2234C-B090-464B-A1D3-3CFB7B0A2DA7}"/>
                </a:ext>
              </a:extLst>
            </p:cNvPr>
            <p:cNvSpPr txBox="1"/>
            <p:nvPr/>
          </p:nvSpPr>
          <p:spPr>
            <a:xfrm>
              <a:off x="3155795" y="2890391"/>
              <a:ext cx="903620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Опрацювати </a:t>
              </a:r>
              <a:r>
                <a:rPr lang="cs-CZ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§</a:t>
              </a:r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  <a:p>
              <a:pPr algn="ctr"/>
              <a:r>
                <a:rPr lang="uk-UA" sz="32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Виконати № 931, 933, 938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856674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Графіка 58" descr="Лампочка">
            <a:extLst>
              <a:ext uri="{FF2B5EF4-FFF2-40B4-BE49-F238E27FC236}">
                <a16:creationId xmlns:a16="http://schemas.microsoft.com/office/drawing/2014/main" id="{2AFEE17A-3BE5-024F-A20B-C8A6EC9A0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83533" y="5864428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" name="Прямоугольник 7">
                <a:extLst>
                  <a:ext uri="{FF2B5EF4-FFF2-40B4-BE49-F238E27FC236}">
                    <a16:creationId xmlns:a16="http://schemas.microsoft.com/office/drawing/2014/main" id="{52A1709D-E276-AA4B-9A1C-D28FE1F9E1C4}"/>
                  </a:ext>
                </a:extLst>
              </p:cNvPr>
              <p:cNvSpPr/>
              <p:nvPr/>
            </p:nvSpPr>
            <p:spPr>
              <a:xfrm>
                <a:off x="5199961" y="5928163"/>
                <a:ext cx="6215555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Запропонуйте спосіб побудови точки, що буде</a:t>
                </a:r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симетричною точці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𝐾</m:t>
                    </m:r>
                  </m:oMath>
                </a14:m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відносно прямої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𝑚</m:t>
                    </m:r>
                  </m:oMath>
                </a14:m>
                <a:endParaRPr lang="uk-UA" sz="2400" dirty="0">
                  <a:effectLst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Прямоугольник 7">
                <a:extLst>
                  <a:ext uri="{FF2B5EF4-FFF2-40B4-BE49-F238E27FC236}">
                    <a16:creationId xmlns:a16="http://schemas.microsoft.com/office/drawing/2014/main" id="{52A1709D-E276-AA4B-9A1C-D28FE1F9E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961" y="5928163"/>
                <a:ext cx="6215555" cy="830997"/>
              </a:xfrm>
              <a:prstGeom prst="rect">
                <a:avLst/>
              </a:prstGeom>
              <a:blipFill>
                <a:blip r:embed="rId5"/>
                <a:stretch>
                  <a:fillRect l="-1426" t="-5970" r="-1222" b="-134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3C9E7438-EB67-B740-B8FD-E4CDA5388F77}"/>
              </a:ext>
            </a:extLst>
          </p:cNvPr>
          <p:cNvSpPr/>
          <p:nvPr/>
        </p:nvSpPr>
        <p:spPr>
          <a:xfrm>
            <a:off x="4990651" y="5649173"/>
            <a:ext cx="7201350" cy="1208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F38A78D-EF6D-7747-B210-BF59FE37E4D8}"/>
              </a:ext>
            </a:extLst>
          </p:cNvPr>
          <p:cNvGrpSpPr/>
          <p:nvPr/>
        </p:nvGrpSpPr>
        <p:grpSpPr>
          <a:xfrm>
            <a:off x="5686584" y="1801780"/>
            <a:ext cx="6152876" cy="4955583"/>
            <a:chOff x="5686584" y="1801780"/>
            <a:chExt cx="6152876" cy="4955583"/>
          </a:xfrm>
        </p:grpSpPr>
        <p:pic>
          <p:nvPicPr>
            <p:cNvPr id="96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F8E58691-FEAD-C145-B51B-B56C4E65B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63" r="49534" b="2976"/>
            <a:stretch/>
          </p:blipFill>
          <p:spPr>
            <a:xfrm>
              <a:off x="5686584" y="1801780"/>
              <a:ext cx="6152876" cy="4955583"/>
            </a:xfrm>
            <a:prstGeom prst="rect">
              <a:avLst/>
            </a:prstGeom>
          </p:spPr>
        </p:pic>
        <p:cxnSp>
          <p:nvCxnSpPr>
            <p:cNvPr id="97" name="Пряма сполучна лінія 86">
              <a:extLst>
                <a:ext uri="{FF2B5EF4-FFF2-40B4-BE49-F238E27FC236}">
                  <a16:creationId xmlns:a16="http://schemas.microsoft.com/office/drawing/2014/main" id="{ED424FAC-AF51-964D-A157-9DC139A69CE1}"/>
                </a:ext>
              </a:extLst>
            </p:cNvPr>
            <p:cNvCxnSpPr>
              <a:cxnSpLocks/>
            </p:cNvCxnSpPr>
            <p:nvPr/>
          </p:nvCxnSpPr>
          <p:spPr>
            <a:xfrm>
              <a:off x="6565900" y="3793480"/>
              <a:ext cx="3515504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 сполучна лінія 87">
              <a:extLst>
                <a:ext uri="{FF2B5EF4-FFF2-40B4-BE49-F238E27FC236}">
                  <a16:creationId xmlns:a16="http://schemas.microsoft.com/office/drawing/2014/main" id="{63A19943-62E5-734A-A64E-7E75D5ED73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47781" y="2056396"/>
              <a:ext cx="0" cy="3456226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5327ED6-DD84-5B49-BE2D-8F2FC1A9B9AC}"/>
                    </a:ext>
                  </a:extLst>
                </p:cNvPr>
                <p:cNvSpPr txBox="1"/>
                <p:nvPr/>
              </p:nvSpPr>
              <p:spPr>
                <a:xfrm>
                  <a:off x="9816971" y="374237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E5327ED6-DD84-5B49-BE2D-8F2FC1A9B9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6971" y="3742373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8A313DE-9A50-E445-BEFD-36B18BF97090}"/>
                    </a:ext>
                  </a:extLst>
                </p:cNvPr>
                <p:cNvSpPr txBox="1"/>
                <p:nvPr/>
              </p:nvSpPr>
              <p:spPr>
                <a:xfrm>
                  <a:off x="7856865" y="180178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38A313DE-9A50-E445-BEFD-36B18BF97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6865" y="1801782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E0ADFF5-B23E-2C41-96E2-AAF6C8FAA5EC}"/>
                    </a:ext>
                  </a:extLst>
                </p:cNvPr>
                <p:cNvSpPr txBox="1"/>
                <p:nvPr/>
              </p:nvSpPr>
              <p:spPr>
                <a:xfrm>
                  <a:off x="8319637" y="325983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3E0ADFF5-B23E-2C41-96E2-AAF6C8FAA5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9637" y="3259836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BCB158B-0A85-F44F-9CD3-38F0DCDB2F32}"/>
                </a:ext>
              </a:extLst>
            </p:cNvPr>
            <p:cNvSpPr txBox="1"/>
            <p:nvPr/>
          </p:nvSpPr>
          <p:spPr>
            <a:xfrm>
              <a:off x="8385151" y="384433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103" name="Пряма сполучна лінія 109">
              <a:extLst>
                <a:ext uri="{FF2B5EF4-FFF2-40B4-BE49-F238E27FC236}">
                  <a16:creationId xmlns:a16="http://schemas.microsoft.com/office/drawing/2014/main" id="{FC8A216A-B1CF-7344-BB2B-BC5CB050E336}"/>
                </a:ext>
              </a:extLst>
            </p:cNvPr>
            <p:cNvCxnSpPr>
              <a:cxnSpLocks/>
            </p:cNvCxnSpPr>
            <p:nvPr/>
          </p:nvCxnSpPr>
          <p:spPr>
            <a:xfrm>
              <a:off x="8541844" y="370794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 сполучна лінія 118">
              <a:extLst>
                <a:ext uri="{FF2B5EF4-FFF2-40B4-BE49-F238E27FC236}">
                  <a16:creationId xmlns:a16="http://schemas.microsoft.com/office/drawing/2014/main" id="{D63B5B17-5BBB-F74E-8EFA-81452D342D49}"/>
                </a:ext>
              </a:extLst>
            </p:cNvPr>
            <p:cNvCxnSpPr>
              <a:cxnSpLocks/>
            </p:cNvCxnSpPr>
            <p:nvPr/>
          </p:nvCxnSpPr>
          <p:spPr>
            <a:xfrm>
              <a:off x="8814894" y="370794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 сполучна лінія 119">
              <a:extLst>
                <a:ext uri="{FF2B5EF4-FFF2-40B4-BE49-F238E27FC236}">
                  <a16:creationId xmlns:a16="http://schemas.microsoft.com/office/drawing/2014/main" id="{3BD4FD42-1CC3-D34E-A1F5-FCE4F2BD4B85}"/>
                </a:ext>
              </a:extLst>
            </p:cNvPr>
            <p:cNvCxnSpPr>
              <a:cxnSpLocks/>
            </p:cNvCxnSpPr>
            <p:nvPr/>
          </p:nvCxnSpPr>
          <p:spPr>
            <a:xfrm>
              <a:off x="9091119" y="370537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 сполучна лінія 120">
              <a:extLst>
                <a:ext uri="{FF2B5EF4-FFF2-40B4-BE49-F238E27FC236}">
                  <a16:creationId xmlns:a16="http://schemas.microsoft.com/office/drawing/2014/main" id="{0DA4446B-9948-C942-8AFD-D61CD418DF54}"/>
                </a:ext>
              </a:extLst>
            </p:cNvPr>
            <p:cNvCxnSpPr>
              <a:cxnSpLocks/>
            </p:cNvCxnSpPr>
            <p:nvPr/>
          </p:nvCxnSpPr>
          <p:spPr>
            <a:xfrm>
              <a:off x="9364169" y="370537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 сполучна лінія 121">
              <a:extLst>
                <a:ext uri="{FF2B5EF4-FFF2-40B4-BE49-F238E27FC236}">
                  <a16:creationId xmlns:a16="http://schemas.microsoft.com/office/drawing/2014/main" id="{1E780F7B-838B-8540-B60A-FC06EE03ABE0}"/>
                </a:ext>
              </a:extLst>
            </p:cNvPr>
            <p:cNvCxnSpPr>
              <a:cxnSpLocks/>
            </p:cNvCxnSpPr>
            <p:nvPr/>
          </p:nvCxnSpPr>
          <p:spPr>
            <a:xfrm>
              <a:off x="9639338" y="370537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 сполучна лінія 138">
              <a:extLst>
                <a:ext uri="{FF2B5EF4-FFF2-40B4-BE49-F238E27FC236}">
                  <a16:creationId xmlns:a16="http://schemas.microsoft.com/office/drawing/2014/main" id="{04220DEC-C00D-2148-A702-8E587D17966B}"/>
                </a:ext>
              </a:extLst>
            </p:cNvPr>
            <p:cNvCxnSpPr>
              <a:cxnSpLocks/>
            </p:cNvCxnSpPr>
            <p:nvPr/>
          </p:nvCxnSpPr>
          <p:spPr>
            <a:xfrm>
              <a:off x="6890660" y="371390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 сполучна лінія 139">
              <a:extLst>
                <a:ext uri="{FF2B5EF4-FFF2-40B4-BE49-F238E27FC236}">
                  <a16:creationId xmlns:a16="http://schemas.microsoft.com/office/drawing/2014/main" id="{5C088BCB-F133-8B43-9349-A61E2F52E56D}"/>
                </a:ext>
              </a:extLst>
            </p:cNvPr>
            <p:cNvCxnSpPr>
              <a:cxnSpLocks/>
            </p:cNvCxnSpPr>
            <p:nvPr/>
          </p:nvCxnSpPr>
          <p:spPr>
            <a:xfrm>
              <a:off x="7163710" y="371390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 сполучна лінія 140">
              <a:extLst>
                <a:ext uri="{FF2B5EF4-FFF2-40B4-BE49-F238E27FC236}">
                  <a16:creationId xmlns:a16="http://schemas.microsoft.com/office/drawing/2014/main" id="{00B04003-4F25-DC4C-A9ED-E758466298A2}"/>
                </a:ext>
              </a:extLst>
            </p:cNvPr>
            <p:cNvCxnSpPr>
              <a:cxnSpLocks/>
            </p:cNvCxnSpPr>
            <p:nvPr/>
          </p:nvCxnSpPr>
          <p:spPr>
            <a:xfrm>
              <a:off x="7437818" y="371574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 сполучна лінія 141">
              <a:extLst>
                <a:ext uri="{FF2B5EF4-FFF2-40B4-BE49-F238E27FC236}">
                  <a16:creationId xmlns:a16="http://schemas.microsoft.com/office/drawing/2014/main" id="{23FC7FED-BA96-C74C-A973-456577C41959}"/>
                </a:ext>
              </a:extLst>
            </p:cNvPr>
            <p:cNvCxnSpPr>
              <a:cxnSpLocks/>
            </p:cNvCxnSpPr>
            <p:nvPr/>
          </p:nvCxnSpPr>
          <p:spPr>
            <a:xfrm>
              <a:off x="7714043" y="371317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 сполучна лінія 142">
              <a:extLst>
                <a:ext uri="{FF2B5EF4-FFF2-40B4-BE49-F238E27FC236}">
                  <a16:creationId xmlns:a16="http://schemas.microsoft.com/office/drawing/2014/main" id="{F9DBCF46-BB22-7C45-8C5D-84537565A5EE}"/>
                </a:ext>
              </a:extLst>
            </p:cNvPr>
            <p:cNvCxnSpPr>
              <a:cxnSpLocks/>
            </p:cNvCxnSpPr>
            <p:nvPr/>
          </p:nvCxnSpPr>
          <p:spPr>
            <a:xfrm>
              <a:off x="7987093" y="371317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143">
              <a:extLst>
                <a:ext uri="{FF2B5EF4-FFF2-40B4-BE49-F238E27FC236}">
                  <a16:creationId xmlns:a16="http://schemas.microsoft.com/office/drawing/2014/main" id="{4F40B659-0145-3046-84EC-E9901D00CB4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9367" y="342069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 сполучна лінія 144">
              <a:extLst>
                <a:ext uri="{FF2B5EF4-FFF2-40B4-BE49-F238E27FC236}">
                  <a16:creationId xmlns:a16="http://schemas.microsoft.com/office/drawing/2014/main" id="{170754C3-69C6-5149-89D5-0441A3DB0F1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9367" y="314710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 сполучна лінія 145">
              <a:extLst>
                <a:ext uri="{FF2B5EF4-FFF2-40B4-BE49-F238E27FC236}">
                  <a16:creationId xmlns:a16="http://schemas.microsoft.com/office/drawing/2014/main" id="{358F7D4A-F422-8F46-A897-60F84DDD625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7780" y="287140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 сполучна лінія 146">
              <a:extLst>
                <a:ext uri="{FF2B5EF4-FFF2-40B4-BE49-F238E27FC236}">
                  <a16:creationId xmlns:a16="http://schemas.microsoft.com/office/drawing/2014/main" id="{72E23639-1AB8-0646-B2B7-94C2543281C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7780" y="25978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 сполучна лінія 147">
              <a:extLst>
                <a:ext uri="{FF2B5EF4-FFF2-40B4-BE49-F238E27FC236}">
                  <a16:creationId xmlns:a16="http://schemas.microsoft.com/office/drawing/2014/main" id="{3492980E-FB6E-A54C-A3DE-C8DD7DDC25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7779" y="2323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 сполучна лінія 154">
              <a:extLst>
                <a:ext uri="{FF2B5EF4-FFF2-40B4-BE49-F238E27FC236}">
                  <a16:creationId xmlns:a16="http://schemas.microsoft.com/office/drawing/2014/main" id="{52D2F546-3E6B-014D-B40A-47C859BBF12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9368" y="504810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 сполучна лінія 155">
              <a:extLst>
                <a:ext uri="{FF2B5EF4-FFF2-40B4-BE49-F238E27FC236}">
                  <a16:creationId xmlns:a16="http://schemas.microsoft.com/office/drawing/2014/main" id="{E898FD85-E3C6-DC49-9B9E-F5EBEBA1173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9368" y="477451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 сполучна лінія 156">
              <a:extLst>
                <a:ext uri="{FF2B5EF4-FFF2-40B4-BE49-F238E27FC236}">
                  <a16:creationId xmlns:a16="http://schemas.microsoft.com/office/drawing/2014/main" id="{B4374EEA-CF34-E746-BE19-BF287565510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9367" y="449997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Пряма сполучна лінія 157">
              <a:extLst>
                <a:ext uri="{FF2B5EF4-FFF2-40B4-BE49-F238E27FC236}">
                  <a16:creationId xmlns:a16="http://schemas.microsoft.com/office/drawing/2014/main" id="{B57DCD84-5712-4F47-82A7-810A912B925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7780" y="422427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 сполучна лінія 158">
              <a:extLst>
                <a:ext uri="{FF2B5EF4-FFF2-40B4-BE49-F238E27FC236}">
                  <a16:creationId xmlns:a16="http://schemas.microsoft.com/office/drawing/2014/main" id="{B2E4E719-A8DA-8746-B93A-66DD901493B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7780" y="397102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1672325-B8E0-6D4C-BE78-EE95A5A85CC7}"/>
                </a:ext>
              </a:extLst>
            </p:cNvPr>
            <p:cNvSpPr txBox="1"/>
            <p:nvPr/>
          </p:nvSpPr>
          <p:spPr>
            <a:xfrm>
              <a:off x="8668696" y="384433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A575C7D2-5523-2744-A059-C963994F9D8A}"/>
                </a:ext>
              </a:extLst>
            </p:cNvPr>
            <p:cNvSpPr txBox="1"/>
            <p:nvPr/>
          </p:nvSpPr>
          <p:spPr>
            <a:xfrm>
              <a:off x="8944224" y="384724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799DCB1-ACAB-1042-B9F3-C306395D177D}"/>
                </a:ext>
              </a:extLst>
            </p:cNvPr>
            <p:cNvSpPr txBox="1"/>
            <p:nvPr/>
          </p:nvSpPr>
          <p:spPr>
            <a:xfrm>
              <a:off x="9204456" y="384269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97FC6AD6-1A76-2440-8F0C-9F54FA70AF49}"/>
                </a:ext>
              </a:extLst>
            </p:cNvPr>
            <p:cNvSpPr txBox="1"/>
            <p:nvPr/>
          </p:nvSpPr>
          <p:spPr>
            <a:xfrm>
              <a:off x="9491381" y="383809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77B604AD-EB0C-A248-9110-9115C1172488}"/>
                </a:ext>
              </a:extLst>
            </p:cNvPr>
            <p:cNvSpPr txBox="1"/>
            <p:nvPr/>
          </p:nvSpPr>
          <p:spPr>
            <a:xfrm>
              <a:off x="7890231" y="3324474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C392B81-2B34-914A-9C16-50AEC919EAE5}"/>
                </a:ext>
              </a:extLst>
            </p:cNvPr>
            <p:cNvSpPr txBox="1"/>
            <p:nvPr/>
          </p:nvSpPr>
          <p:spPr>
            <a:xfrm>
              <a:off x="7890231" y="304891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8977E97B-78E0-7246-B07C-22FD14D7A350}"/>
                </a:ext>
              </a:extLst>
            </p:cNvPr>
            <p:cNvSpPr txBox="1"/>
            <p:nvPr/>
          </p:nvSpPr>
          <p:spPr>
            <a:xfrm>
              <a:off x="7890231" y="277166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9CD50D0F-3468-6743-A0FD-9A52B13E272C}"/>
                </a:ext>
              </a:extLst>
            </p:cNvPr>
            <p:cNvSpPr txBox="1"/>
            <p:nvPr/>
          </p:nvSpPr>
          <p:spPr>
            <a:xfrm>
              <a:off x="7886706" y="250154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295DBA1-81BA-8A42-9591-AAF74A6A532B}"/>
                </a:ext>
              </a:extLst>
            </p:cNvPr>
            <p:cNvSpPr txBox="1"/>
            <p:nvPr/>
          </p:nvSpPr>
          <p:spPr>
            <a:xfrm>
              <a:off x="7887593" y="222938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D1D019B-7385-3B42-9664-CC22591A2D01}"/>
                </a:ext>
              </a:extLst>
            </p:cNvPr>
            <p:cNvSpPr txBox="1"/>
            <p:nvPr/>
          </p:nvSpPr>
          <p:spPr>
            <a:xfrm>
              <a:off x="7768550" y="384141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E8A0F7D0-C52E-974B-88E5-ED06A0350E1A}"/>
                </a:ext>
              </a:extLst>
            </p:cNvPr>
            <p:cNvSpPr txBox="1"/>
            <p:nvPr/>
          </p:nvSpPr>
          <p:spPr>
            <a:xfrm>
              <a:off x="7503115" y="384141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DB6B95A-8255-B344-958F-BAD144DC3F70}"/>
                </a:ext>
              </a:extLst>
            </p:cNvPr>
            <p:cNvSpPr txBox="1"/>
            <p:nvPr/>
          </p:nvSpPr>
          <p:spPr>
            <a:xfrm>
              <a:off x="7225024" y="383570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E26E22BA-955C-D34B-9921-AC40F6004821}"/>
                </a:ext>
              </a:extLst>
            </p:cNvPr>
            <p:cNvSpPr txBox="1"/>
            <p:nvPr/>
          </p:nvSpPr>
          <p:spPr>
            <a:xfrm>
              <a:off x="6938565" y="3837246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57FB479-9191-D646-A3DD-50446CBA01EF}"/>
                </a:ext>
              </a:extLst>
            </p:cNvPr>
            <p:cNvSpPr txBox="1"/>
            <p:nvPr/>
          </p:nvSpPr>
          <p:spPr>
            <a:xfrm>
              <a:off x="6683106" y="3837246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1410AEE-ADD8-D54E-B48C-7D8ECD9F68C3}"/>
                </a:ext>
              </a:extLst>
            </p:cNvPr>
            <p:cNvSpPr txBox="1"/>
            <p:nvPr/>
          </p:nvSpPr>
          <p:spPr>
            <a:xfrm>
              <a:off x="7824419" y="4131597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724683E5-D86B-774C-B6BF-D58E4232583C}"/>
                </a:ext>
              </a:extLst>
            </p:cNvPr>
            <p:cNvSpPr txBox="1"/>
            <p:nvPr/>
          </p:nvSpPr>
          <p:spPr>
            <a:xfrm>
              <a:off x="7824065" y="440174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2667E20C-661B-C643-A1B6-1EBD6AA307E1}"/>
                </a:ext>
              </a:extLst>
            </p:cNvPr>
            <p:cNvSpPr txBox="1"/>
            <p:nvPr/>
          </p:nvSpPr>
          <p:spPr>
            <a:xfrm>
              <a:off x="7824065" y="467232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D88E1E7-A30F-4A42-B50F-EBE131E7D304}"/>
                </a:ext>
              </a:extLst>
            </p:cNvPr>
            <p:cNvSpPr txBox="1"/>
            <p:nvPr/>
          </p:nvSpPr>
          <p:spPr>
            <a:xfrm>
              <a:off x="7828359" y="4951577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187" name="Пряма сполучна лінія 154">
              <a:extLst>
                <a:ext uri="{FF2B5EF4-FFF2-40B4-BE49-F238E27FC236}">
                  <a16:creationId xmlns:a16="http://schemas.microsoft.com/office/drawing/2014/main" id="{EE5F80C7-DDB2-4D4D-B767-70E152D1EB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247876" y="531653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D0F434A3-33CC-DC4F-A3B0-7DB485F25D28}"/>
                </a:ext>
              </a:extLst>
            </p:cNvPr>
            <p:cNvSpPr txBox="1"/>
            <p:nvPr/>
          </p:nvSpPr>
          <p:spPr>
            <a:xfrm>
              <a:off x="7826867" y="5220007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</p:grp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C4F9D09-2449-6E42-9017-3A73736DFD9D}"/>
              </a:ext>
            </a:extLst>
          </p:cNvPr>
          <p:cNvCxnSpPr>
            <a:cxnSpLocks/>
          </p:cNvCxnSpPr>
          <p:nvPr/>
        </p:nvCxnSpPr>
        <p:spPr>
          <a:xfrm>
            <a:off x="416985" y="5511360"/>
            <a:ext cx="2551286" cy="0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Симетрія відносно прямої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C1E315-8A31-BA45-825A-5F6D399CC7AA}"/>
              </a:ext>
            </a:extLst>
          </p:cNvPr>
          <p:cNvGrpSpPr/>
          <p:nvPr/>
        </p:nvGrpSpPr>
        <p:grpSpPr>
          <a:xfrm>
            <a:off x="163031" y="584282"/>
            <a:ext cx="3307281" cy="2247053"/>
            <a:chOff x="163031" y="584282"/>
            <a:chExt cx="3307281" cy="224705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CC1BA1-599F-CD4E-BC09-F6F4780846EE}"/>
                </a:ext>
              </a:extLst>
            </p:cNvPr>
            <p:cNvCxnSpPr>
              <a:cxnSpLocks/>
            </p:cNvCxnSpPr>
            <p:nvPr/>
          </p:nvCxnSpPr>
          <p:spPr>
            <a:xfrm>
              <a:off x="522419" y="1915954"/>
              <a:ext cx="2551286" cy="0"/>
            </a:xfrm>
            <a:prstGeom prst="line">
              <a:avLst/>
            </a:prstGeom>
            <a:ln w="38100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Овал 90">
              <a:extLst>
                <a:ext uri="{FF2B5EF4-FFF2-40B4-BE49-F238E27FC236}">
                  <a16:creationId xmlns:a16="http://schemas.microsoft.com/office/drawing/2014/main" id="{558BE4B8-BEF7-EF43-A83C-7A5329BB1E8D}"/>
                </a:ext>
              </a:extLst>
            </p:cNvPr>
            <p:cNvSpPr/>
            <p:nvPr/>
          </p:nvSpPr>
          <p:spPr>
            <a:xfrm rot="720563">
              <a:off x="467615" y="1864479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60AD370-25A0-2B45-8920-A7112E368640}"/>
                    </a:ext>
                  </a:extLst>
                </p:cNvPr>
                <p:cNvSpPr txBox="1"/>
                <p:nvPr/>
              </p:nvSpPr>
              <p:spPr>
                <a:xfrm>
                  <a:off x="163031" y="1472545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60AD370-25A0-2B45-8920-A7112E3686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031" y="1472545"/>
                  <a:ext cx="355095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034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Овал 90">
              <a:extLst>
                <a:ext uri="{FF2B5EF4-FFF2-40B4-BE49-F238E27FC236}">
                  <a16:creationId xmlns:a16="http://schemas.microsoft.com/office/drawing/2014/main" id="{81EC4D0B-76E3-8D41-83C4-DE1FE4AE7423}"/>
                </a:ext>
              </a:extLst>
            </p:cNvPr>
            <p:cNvSpPr/>
            <p:nvPr/>
          </p:nvSpPr>
          <p:spPr>
            <a:xfrm rot="720563">
              <a:off x="3023194" y="1864479"/>
              <a:ext cx="101023" cy="1010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EF848DB-2940-0640-A4FB-1FBC330A63CC}"/>
                    </a:ext>
                  </a:extLst>
                </p:cNvPr>
                <p:cNvSpPr txBox="1"/>
                <p:nvPr/>
              </p:nvSpPr>
              <p:spPr>
                <a:xfrm>
                  <a:off x="3013789" y="1490618"/>
                  <a:ext cx="45652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𝐴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7EF848DB-2940-0640-A4FB-1FBC330A63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3789" y="1490618"/>
                  <a:ext cx="456523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405" r="-540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EE57D4F-8A45-C646-A37E-9247FAD28AE2}"/>
                </a:ext>
              </a:extLst>
            </p:cNvPr>
            <p:cNvCxnSpPr>
              <a:cxnSpLocks/>
            </p:cNvCxnSpPr>
            <p:nvPr/>
          </p:nvCxnSpPr>
          <p:spPr>
            <a:xfrm>
              <a:off x="1798062" y="724645"/>
              <a:ext cx="0" cy="2106690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49050DC-04B3-F547-8B0F-A23254023234}"/>
                </a:ext>
              </a:extLst>
            </p:cNvPr>
            <p:cNvGrpSpPr/>
            <p:nvPr/>
          </p:nvGrpSpPr>
          <p:grpSpPr>
            <a:xfrm>
              <a:off x="1814761" y="1701585"/>
              <a:ext cx="193916" cy="193916"/>
              <a:chOff x="2278112" y="1196432"/>
              <a:chExt cx="193916" cy="193916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51D62684-3CA6-E548-BDEF-8DA18C9BD6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2028" y="1196432"/>
                <a:ext cx="0" cy="193916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68F0D82-3AE0-BF4A-B8C5-6178DAEED6A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375070" y="1099474"/>
                <a:ext cx="0" cy="193916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04D24BB-4596-0D47-A330-06ECD2FB6476}"/>
                </a:ext>
              </a:extLst>
            </p:cNvPr>
            <p:cNvCxnSpPr>
              <a:cxnSpLocks/>
            </p:cNvCxnSpPr>
            <p:nvPr/>
          </p:nvCxnSpPr>
          <p:spPr>
            <a:xfrm>
              <a:off x="1113673" y="1812469"/>
              <a:ext cx="0" cy="19391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F5F217-6B08-5940-BCFC-722748EB6259}"/>
                </a:ext>
              </a:extLst>
            </p:cNvPr>
            <p:cNvCxnSpPr>
              <a:cxnSpLocks/>
            </p:cNvCxnSpPr>
            <p:nvPr/>
          </p:nvCxnSpPr>
          <p:spPr>
            <a:xfrm>
              <a:off x="2440939" y="1812469"/>
              <a:ext cx="0" cy="19391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CBDF7B8-4867-AC45-8AEB-552ABB1C4EDE}"/>
                    </a:ext>
                  </a:extLst>
                </p:cNvPr>
                <p:cNvSpPr txBox="1"/>
                <p:nvPr/>
              </p:nvSpPr>
              <p:spPr>
                <a:xfrm>
                  <a:off x="1788861" y="1899637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𝑂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CCBDF7B8-4867-AC45-8AEB-552ABB1C4E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8861" y="1899637"/>
                  <a:ext cx="355095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3448" r="-1379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127BEDB-CEF1-6544-8AC2-3C868C66F8D3}"/>
                    </a:ext>
                  </a:extLst>
                </p:cNvPr>
                <p:cNvSpPr txBox="1"/>
                <p:nvPr/>
              </p:nvSpPr>
              <p:spPr>
                <a:xfrm>
                  <a:off x="1774213" y="584282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7127BEDB-CEF1-6544-8AC2-3C868C66F8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213" y="584282"/>
                  <a:ext cx="355095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E5D64C-B729-7E41-964F-0A004D4AD943}"/>
                  </a:ext>
                </a:extLst>
              </p:cNvPr>
              <p:cNvSpPr/>
              <p:nvPr/>
            </p:nvSpPr>
            <p:spPr>
              <a:xfrm>
                <a:off x="0" y="3014168"/>
                <a:ext cx="4270212" cy="1415059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називаються </a:t>
                </a:r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симетричними відносно прямої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якщо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точка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–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середина відрізка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uk-UA" sz="24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82E5D64C-B729-7E41-964F-0A004D4AD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14168"/>
                <a:ext cx="4270212" cy="1415059"/>
              </a:xfrm>
              <a:prstGeom prst="rect">
                <a:avLst/>
              </a:prstGeom>
              <a:blipFill>
                <a:blip r:embed="rId18"/>
                <a:stretch>
                  <a:fillRect l="-2381" t="-8036" r="-2381" b="-15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1332A304-40C4-8F42-9AF7-C4774A4D9F59}"/>
              </a:ext>
            </a:extLst>
          </p:cNvPr>
          <p:cNvGrpSpPr/>
          <p:nvPr/>
        </p:nvGrpSpPr>
        <p:grpSpPr>
          <a:xfrm>
            <a:off x="1846642" y="709091"/>
            <a:ext cx="2423570" cy="724645"/>
            <a:chOff x="1846642" y="709091"/>
            <a:chExt cx="2423570" cy="724645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DC6EEE7-EDFC-A445-8F9B-344EFCAABB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46642" y="1190950"/>
              <a:ext cx="971383" cy="192000"/>
            </a:xfrm>
            <a:prstGeom prst="straightConnector1">
              <a:avLst/>
            </a:prstGeom>
            <a:ln w="38100" cap="rnd">
              <a:solidFill>
                <a:srgbClr val="929292"/>
              </a:solidFill>
              <a:prstDash val="sys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A2E6C024-8C37-E546-9D2A-7036D1587053}"/>
                </a:ext>
              </a:extLst>
            </p:cNvPr>
            <p:cNvSpPr/>
            <p:nvPr/>
          </p:nvSpPr>
          <p:spPr>
            <a:xfrm>
              <a:off x="2758109" y="709091"/>
              <a:ext cx="1512103" cy="724645"/>
            </a:xfrm>
            <a:prstGeom prst="roundRect">
              <a:avLst>
                <a:gd name="adj" fmla="val 9077"/>
              </a:avLst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Вісь симетрії</a:t>
              </a: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253237C-2736-7A41-98EF-BAA50B9C918C}"/>
              </a:ext>
            </a:extLst>
          </p:cNvPr>
          <p:cNvCxnSpPr>
            <a:cxnSpLocks/>
          </p:cNvCxnSpPr>
          <p:nvPr/>
        </p:nvCxnSpPr>
        <p:spPr>
          <a:xfrm>
            <a:off x="1345985" y="4635994"/>
            <a:ext cx="0" cy="2106690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F10E58-2F68-0544-9BF8-A53E6403B478}"/>
                  </a:ext>
                </a:extLst>
              </p:cNvPr>
              <p:cNvSpPr txBox="1"/>
              <p:nvPr/>
            </p:nvSpPr>
            <p:spPr>
              <a:xfrm>
                <a:off x="1355187" y="4429529"/>
                <a:ext cx="3550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𝑚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DF10E58-2F68-0544-9BF8-A53E6403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187" y="4429529"/>
                <a:ext cx="355095" cy="461665"/>
              </a:xfrm>
              <a:prstGeom prst="rect">
                <a:avLst/>
              </a:prstGeom>
              <a:blipFill>
                <a:blip r:embed="rId19"/>
                <a:stretch>
                  <a:fillRect r="-1724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601F5C44-968A-B34D-9DA2-D9500485FEBE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t="49915" r="55814" b="29451"/>
          <a:stretch/>
        </p:blipFill>
        <p:spPr>
          <a:xfrm>
            <a:off x="-97935" y="5406665"/>
            <a:ext cx="3722480" cy="1415060"/>
          </a:xfrm>
          <a:prstGeom prst="rect">
            <a:avLst/>
          </a:prstGeom>
        </p:spPr>
      </p:pic>
      <p:sp>
        <p:nvSpPr>
          <p:cNvPr id="75" name="Овал 90">
            <a:extLst>
              <a:ext uri="{FF2B5EF4-FFF2-40B4-BE49-F238E27FC236}">
                <a16:creationId xmlns:a16="http://schemas.microsoft.com/office/drawing/2014/main" id="{80329651-10FF-B940-93F8-9E5EDDBA01FF}"/>
              </a:ext>
            </a:extLst>
          </p:cNvPr>
          <p:cNvSpPr/>
          <p:nvPr/>
        </p:nvSpPr>
        <p:spPr>
          <a:xfrm rot="720563">
            <a:off x="361537" y="5462915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8A93251-E3C5-E74E-B44E-530F6FE5CBF7}"/>
                  </a:ext>
                </a:extLst>
              </p:cNvPr>
              <p:cNvSpPr txBox="1"/>
              <p:nvPr/>
            </p:nvSpPr>
            <p:spPr>
              <a:xfrm>
                <a:off x="27716" y="5092393"/>
                <a:ext cx="3550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𝐾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8A93251-E3C5-E74E-B44E-530F6FE5C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6" y="5092393"/>
                <a:ext cx="355095" cy="461665"/>
              </a:xfrm>
              <a:prstGeom prst="rect">
                <a:avLst/>
              </a:prstGeom>
              <a:blipFill>
                <a:blip r:embed="rId21"/>
                <a:stretch>
                  <a:fillRect l="-6897" r="-137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Овал 90">
            <a:extLst>
              <a:ext uri="{FF2B5EF4-FFF2-40B4-BE49-F238E27FC236}">
                <a16:creationId xmlns:a16="http://schemas.microsoft.com/office/drawing/2014/main" id="{80EE5B32-0E5E-B140-88B7-172AD312281F}"/>
              </a:ext>
            </a:extLst>
          </p:cNvPr>
          <p:cNvSpPr/>
          <p:nvPr/>
        </p:nvSpPr>
        <p:spPr>
          <a:xfrm rot="720563">
            <a:off x="2213630" y="5462914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7" name="Рисунок 33">
            <a:extLst>
              <a:ext uri="{FF2B5EF4-FFF2-40B4-BE49-F238E27FC236}">
                <a16:creationId xmlns:a16="http://schemas.microsoft.com/office/drawing/2014/main" id="{C3D59941-869B-E345-9115-CB21C577B39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25" y="4281303"/>
            <a:ext cx="1292039" cy="1292039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D080A1D-F2B7-3647-A70F-6367039E97F8}"/>
              </a:ext>
            </a:extLst>
          </p:cNvPr>
          <p:cNvGrpSpPr/>
          <p:nvPr/>
        </p:nvGrpSpPr>
        <p:grpSpPr>
          <a:xfrm>
            <a:off x="1136481" y="5304175"/>
            <a:ext cx="193916" cy="195397"/>
            <a:chOff x="578043" y="4792755"/>
            <a:chExt cx="193916" cy="19539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7E4620C-FABC-1D40-B64A-8079CBA11AE6}"/>
                </a:ext>
              </a:extLst>
            </p:cNvPr>
            <p:cNvCxnSpPr>
              <a:cxnSpLocks/>
            </p:cNvCxnSpPr>
            <p:nvPr/>
          </p:nvCxnSpPr>
          <p:spPr>
            <a:xfrm>
              <a:off x="578043" y="4794236"/>
              <a:ext cx="0" cy="19391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6C09354-A0D8-5142-BB5E-397FCDFD87C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75001" y="4695797"/>
              <a:ext cx="0" cy="193916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CE2864B-80B5-5345-A2C5-867BDD00978A}"/>
              </a:ext>
            </a:extLst>
          </p:cNvPr>
          <p:cNvCxnSpPr>
            <a:cxnSpLocks/>
          </p:cNvCxnSpPr>
          <p:nvPr/>
        </p:nvCxnSpPr>
        <p:spPr>
          <a:xfrm>
            <a:off x="844895" y="5408156"/>
            <a:ext cx="0" cy="193916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1CD73BE-8BDC-2B41-83AE-B6EB59ECF777}"/>
              </a:ext>
            </a:extLst>
          </p:cNvPr>
          <p:cNvCxnSpPr>
            <a:cxnSpLocks/>
          </p:cNvCxnSpPr>
          <p:nvPr/>
        </p:nvCxnSpPr>
        <p:spPr>
          <a:xfrm>
            <a:off x="1737760" y="5407473"/>
            <a:ext cx="0" cy="193916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EA9379-1A24-4A4F-AE3C-EA16A7F35912}"/>
                  </a:ext>
                </a:extLst>
              </p:cNvPr>
              <p:cNvSpPr/>
              <p:nvPr/>
            </p:nvSpPr>
            <p:spPr>
              <a:xfrm>
                <a:off x="5485938" y="745342"/>
                <a:ext cx="6706059" cy="968528"/>
              </a:xfrm>
              <a:prstGeom prst="rect">
                <a:avLst/>
              </a:prstGeom>
              <a:solidFill>
                <a:srgbClr val="2D54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cs typeface="Times New Roman" panose="02020603050405020304" pitchFamily="18" charset="0"/>
                  </a:rPr>
                  <a:t>Знайдіть координати точок, симетричних точці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−3;4</m:t>
                        </m:r>
                      </m:e>
                    </m:d>
                  </m:oMath>
                </a14:m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:r>
                  <a:rPr lang="uk-UA" sz="2800" dirty="0">
                    <a:cs typeface="Times New Roman" panose="02020603050405020304" pitchFamily="18" charset="0"/>
                  </a:rPr>
                  <a:t>відносно осей координат</a:t>
                </a:r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FEA9379-1A24-4A4F-AE3C-EA16A7F3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938" y="745342"/>
                <a:ext cx="6706059" cy="968528"/>
              </a:xfrm>
              <a:prstGeom prst="rect">
                <a:avLst/>
              </a:prstGeom>
              <a:blipFill>
                <a:blip r:embed="rId23"/>
                <a:stretch>
                  <a:fillRect l="-2079" t="-5195" r="-1890" b="-168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C1E774F-76F9-6F45-B9F9-39CE6E0AA03F}"/>
                  </a:ext>
                </a:extLst>
              </p:cNvPr>
              <p:cNvSpPr txBox="1"/>
              <p:nvPr/>
            </p:nvSpPr>
            <p:spPr>
              <a:xfrm>
                <a:off x="6288922" y="2231270"/>
                <a:ext cx="12822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−3;4</m:t>
                          </m:r>
                        </m:e>
                      </m:d>
                    </m:oMath>
                  </m:oMathPara>
                </a14:m>
                <a:endParaRPr lang="ru-RU" sz="1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6C1E774F-76F9-6F45-B9F9-39CE6E0AA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922" y="2231270"/>
                <a:ext cx="1282219" cy="40011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6" name="Пряма сполучна лінія 87">
            <a:extLst>
              <a:ext uri="{FF2B5EF4-FFF2-40B4-BE49-F238E27FC236}">
                <a16:creationId xmlns:a16="http://schemas.microsoft.com/office/drawing/2014/main" id="{E0BB84FE-ED03-0448-8C2C-CB1AB21FA5EA}"/>
              </a:ext>
            </a:extLst>
          </p:cNvPr>
          <p:cNvCxnSpPr>
            <a:cxnSpLocks/>
          </p:cNvCxnSpPr>
          <p:nvPr/>
        </p:nvCxnSpPr>
        <p:spPr>
          <a:xfrm flipV="1">
            <a:off x="7437818" y="2685927"/>
            <a:ext cx="0" cy="2176695"/>
          </a:xfrm>
          <a:prstGeom prst="line">
            <a:avLst/>
          </a:prstGeom>
          <a:ln w="38100" cap="rnd">
            <a:solidFill>
              <a:srgbClr val="2D546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Овал 90">
            <a:extLst>
              <a:ext uri="{FF2B5EF4-FFF2-40B4-BE49-F238E27FC236}">
                <a16:creationId xmlns:a16="http://schemas.microsoft.com/office/drawing/2014/main" id="{3FEA586B-1526-E94A-9FE5-BFDDD040DF94}"/>
              </a:ext>
            </a:extLst>
          </p:cNvPr>
          <p:cNvSpPr/>
          <p:nvPr/>
        </p:nvSpPr>
        <p:spPr>
          <a:xfrm rot="720563">
            <a:off x="7389573" y="4810233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25EC1EA-6C65-1F46-B05E-43BB28F0110F}"/>
                  </a:ext>
                </a:extLst>
              </p:cNvPr>
              <p:cNvSpPr txBox="1"/>
              <p:nvPr/>
            </p:nvSpPr>
            <p:spPr>
              <a:xfrm>
                <a:off x="6270663" y="4849124"/>
                <a:ext cx="13839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−3;−4</m:t>
                          </m:r>
                        </m:e>
                      </m:d>
                    </m:oMath>
                  </m:oMathPara>
                </a14:m>
                <a:endParaRPr lang="ru-RU" sz="1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25EC1EA-6C65-1F46-B05E-43BB28F01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663" y="4849124"/>
                <a:ext cx="1383980" cy="40011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3" name="Пряма сполучна лінія 87">
            <a:extLst>
              <a:ext uri="{FF2B5EF4-FFF2-40B4-BE49-F238E27FC236}">
                <a16:creationId xmlns:a16="http://schemas.microsoft.com/office/drawing/2014/main" id="{3A3BF78E-3EB3-1841-8E94-B17ECD3DDC20}"/>
              </a:ext>
            </a:extLst>
          </p:cNvPr>
          <p:cNvCxnSpPr>
            <a:cxnSpLocks/>
          </p:cNvCxnSpPr>
          <p:nvPr/>
        </p:nvCxnSpPr>
        <p:spPr>
          <a:xfrm>
            <a:off x="7437818" y="2685927"/>
            <a:ext cx="1653303" cy="1"/>
          </a:xfrm>
          <a:prstGeom prst="line">
            <a:avLst/>
          </a:prstGeom>
          <a:ln w="38100" cap="rnd">
            <a:solidFill>
              <a:srgbClr val="2D546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Овал 90">
            <a:extLst>
              <a:ext uri="{FF2B5EF4-FFF2-40B4-BE49-F238E27FC236}">
                <a16:creationId xmlns:a16="http://schemas.microsoft.com/office/drawing/2014/main" id="{FF217B23-C967-A347-9D5F-67AD70106C7F}"/>
              </a:ext>
            </a:extLst>
          </p:cNvPr>
          <p:cNvSpPr/>
          <p:nvPr/>
        </p:nvSpPr>
        <p:spPr>
          <a:xfrm rot="720563">
            <a:off x="9038183" y="2631921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4" name="Овал 90">
            <a:extLst>
              <a:ext uri="{FF2B5EF4-FFF2-40B4-BE49-F238E27FC236}">
                <a16:creationId xmlns:a16="http://schemas.microsoft.com/office/drawing/2014/main" id="{DEEDBDCA-527D-0242-84E0-ECB281A30C52}"/>
              </a:ext>
            </a:extLst>
          </p:cNvPr>
          <p:cNvSpPr/>
          <p:nvPr/>
        </p:nvSpPr>
        <p:spPr>
          <a:xfrm rot="720563">
            <a:off x="7386939" y="2630539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0E0789F-2B25-E24F-986F-DDB743F11B7F}"/>
                  </a:ext>
                </a:extLst>
              </p:cNvPr>
              <p:cNvSpPr txBox="1"/>
              <p:nvPr/>
            </p:nvSpPr>
            <p:spPr>
              <a:xfrm>
                <a:off x="8698372" y="2250047"/>
                <a:ext cx="13081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𝑃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′′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3;4</m:t>
                          </m:r>
                        </m:e>
                      </m:d>
                    </m:oMath>
                  </m:oMathPara>
                </a14:m>
                <a:endParaRPr lang="ru-RU" sz="14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00E0789F-2B25-E24F-986F-DDB743F11B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372" y="2250047"/>
                <a:ext cx="1308168" cy="40011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7" name="Овал 90">
            <a:extLst>
              <a:ext uri="{FF2B5EF4-FFF2-40B4-BE49-F238E27FC236}">
                <a16:creationId xmlns:a16="http://schemas.microsoft.com/office/drawing/2014/main" id="{53A1DB69-88C4-014E-B6F6-CE15D378A788}"/>
              </a:ext>
            </a:extLst>
          </p:cNvPr>
          <p:cNvSpPr/>
          <p:nvPr/>
        </p:nvSpPr>
        <p:spPr>
          <a:xfrm rot="720563">
            <a:off x="7390159" y="3741237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8" name="Овал 90">
            <a:extLst>
              <a:ext uri="{FF2B5EF4-FFF2-40B4-BE49-F238E27FC236}">
                <a16:creationId xmlns:a16="http://schemas.microsoft.com/office/drawing/2014/main" id="{4A989DB6-018E-EF49-835C-8DDB5660C3FA}"/>
              </a:ext>
            </a:extLst>
          </p:cNvPr>
          <p:cNvSpPr/>
          <p:nvPr/>
        </p:nvSpPr>
        <p:spPr>
          <a:xfrm rot="720563">
            <a:off x="8206673" y="2639572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807DF5E7-5CF6-A64C-8155-B492290A9213}"/>
              </a:ext>
            </a:extLst>
          </p:cNvPr>
          <p:cNvGrpSpPr/>
          <p:nvPr/>
        </p:nvGrpSpPr>
        <p:grpSpPr>
          <a:xfrm>
            <a:off x="7353383" y="4355406"/>
            <a:ext cx="181238" cy="48956"/>
            <a:chOff x="7353383" y="4355406"/>
            <a:chExt cx="181238" cy="48956"/>
          </a:xfrm>
        </p:grpSpPr>
        <p:cxnSp>
          <p:nvCxnSpPr>
            <p:cNvPr id="199" name="Пряма сполучна лінія 87">
              <a:extLst>
                <a:ext uri="{FF2B5EF4-FFF2-40B4-BE49-F238E27FC236}">
                  <a16:creationId xmlns:a16="http://schemas.microsoft.com/office/drawing/2014/main" id="{7D554BCC-60C6-C647-8C50-0FD595608676}"/>
                </a:ext>
              </a:extLst>
            </p:cNvPr>
            <p:cNvCxnSpPr>
              <a:cxnSpLocks/>
            </p:cNvCxnSpPr>
            <p:nvPr/>
          </p:nvCxnSpPr>
          <p:spPr>
            <a:xfrm>
              <a:off x="7353383" y="4404361"/>
              <a:ext cx="181238" cy="1"/>
            </a:xfrm>
            <a:prstGeom prst="line">
              <a:avLst/>
            </a:prstGeom>
            <a:ln w="28575" cap="rnd">
              <a:solidFill>
                <a:srgbClr val="92929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 сполучна лінія 87">
              <a:extLst>
                <a:ext uri="{FF2B5EF4-FFF2-40B4-BE49-F238E27FC236}">
                  <a16:creationId xmlns:a16="http://schemas.microsoft.com/office/drawing/2014/main" id="{6F2EDD36-D38C-A241-AFE3-137C821D15A8}"/>
                </a:ext>
              </a:extLst>
            </p:cNvPr>
            <p:cNvCxnSpPr>
              <a:cxnSpLocks/>
            </p:cNvCxnSpPr>
            <p:nvPr/>
          </p:nvCxnSpPr>
          <p:spPr>
            <a:xfrm>
              <a:off x="7353383" y="4355406"/>
              <a:ext cx="181238" cy="1"/>
            </a:xfrm>
            <a:prstGeom prst="line">
              <a:avLst/>
            </a:prstGeom>
            <a:ln w="28575" cap="rnd">
              <a:solidFill>
                <a:srgbClr val="92929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A0FB50C-D54B-B34B-BE7C-07B10AEF7B86}"/>
              </a:ext>
            </a:extLst>
          </p:cNvPr>
          <p:cNvGrpSpPr/>
          <p:nvPr/>
        </p:nvGrpSpPr>
        <p:grpSpPr>
          <a:xfrm>
            <a:off x="7353029" y="3211214"/>
            <a:ext cx="181238" cy="48956"/>
            <a:chOff x="7353383" y="4355406"/>
            <a:chExt cx="181238" cy="48956"/>
          </a:xfrm>
        </p:grpSpPr>
        <p:cxnSp>
          <p:nvCxnSpPr>
            <p:cNvPr id="204" name="Пряма сполучна лінія 87">
              <a:extLst>
                <a:ext uri="{FF2B5EF4-FFF2-40B4-BE49-F238E27FC236}">
                  <a16:creationId xmlns:a16="http://schemas.microsoft.com/office/drawing/2014/main" id="{2313D15E-86EA-3641-8BBA-4593CB9667B2}"/>
                </a:ext>
              </a:extLst>
            </p:cNvPr>
            <p:cNvCxnSpPr>
              <a:cxnSpLocks/>
            </p:cNvCxnSpPr>
            <p:nvPr/>
          </p:nvCxnSpPr>
          <p:spPr>
            <a:xfrm>
              <a:off x="7353383" y="4404361"/>
              <a:ext cx="181238" cy="1"/>
            </a:xfrm>
            <a:prstGeom prst="line">
              <a:avLst/>
            </a:prstGeom>
            <a:ln w="28575" cap="rnd">
              <a:solidFill>
                <a:srgbClr val="92929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Пряма сполучна лінія 87">
              <a:extLst>
                <a:ext uri="{FF2B5EF4-FFF2-40B4-BE49-F238E27FC236}">
                  <a16:creationId xmlns:a16="http://schemas.microsoft.com/office/drawing/2014/main" id="{25AFC826-A67B-A04F-84CC-027B8612F986}"/>
                </a:ext>
              </a:extLst>
            </p:cNvPr>
            <p:cNvCxnSpPr>
              <a:cxnSpLocks/>
            </p:cNvCxnSpPr>
            <p:nvPr/>
          </p:nvCxnSpPr>
          <p:spPr>
            <a:xfrm>
              <a:off x="7353383" y="4355406"/>
              <a:ext cx="181238" cy="1"/>
            </a:xfrm>
            <a:prstGeom prst="line">
              <a:avLst/>
            </a:prstGeom>
            <a:ln w="28575" cap="rnd">
              <a:solidFill>
                <a:srgbClr val="929292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6" name="Пряма сполучна лінія 87">
            <a:extLst>
              <a:ext uri="{FF2B5EF4-FFF2-40B4-BE49-F238E27FC236}">
                <a16:creationId xmlns:a16="http://schemas.microsoft.com/office/drawing/2014/main" id="{D642CD12-7208-834A-93DE-5C465210BCBA}"/>
              </a:ext>
            </a:extLst>
          </p:cNvPr>
          <p:cNvCxnSpPr>
            <a:cxnSpLocks/>
          </p:cNvCxnSpPr>
          <p:nvPr/>
        </p:nvCxnSpPr>
        <p:spPr>
          <a:xfrm rot="5400000">
            <a:off x="7717550" y="2690083"/>
            <a:ext cx="181238" cy="1"/>
          </a:xfrm>
          <a:prstGeom prst="line">
            <a:avLst/>
          </a:prstGeom>
          <a:ln w="28575" cap="rnd">
            <a:solidFill>
              <a:srgbClr val="92929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Пряма сполучна лінія 87">
            <a:extLst>
              <a:ext uri="{FF2B5EF4-FFF2-40B4-BE49-F238E27FC236}">
                <a16:creationId xmlns:a16="http://schemas.microsoft.com/office/drawing/2014/main" id="{A72CB7BB-4D78-BF43-804C-3E009646CAB8}"/>
              </a:ext>
            </a:extLst>
          </p:cNvPr>
          <p:cNvCxnSpPr>
            <a:cxnSpLocks/>
          </p:cNvCxnSpPr>
          <p:nvPr/>
        </p:nvCxnSpPr>
        <p:spPr>
          <a:xfrm rot="5400000">
            <a:off x="8557594" y="2692392"/>
            <a:ext cx="181238" cy="1"/>
          </a:xfrm>
          <a:prstGeom prst="line">
            <a:avLst/>
          </a:prstGeom>
          <a:ln w="28575" cap="rnd">
            <a:solidFill>
              <a:srgbClr val="92929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>
            <a:extLst>
              <a:ext uri="{FF2B5EF4-FFF2-40B4-BE49-F238E27FC236}">
                <a16:creationId xmlns:a16="http://schemas.microsoft.com/office/drawing/2014/main" id="{492CCD85-778B-1C45-A59C-9639DC2F23DC}"/>
              </a:ext>
            </a:extLst>
          </p:cNvPr>
          <p:cNvSpPr/>
          <p:nvPr/>
        </p:nvSpPr>
        <p:spPr>
          <a:xfrm>
            <a:off x="9708117" y="5799638"/>
            <a:ext cx="2035917" cy="453948"/>
          </a:xfrm>
          <a:prstGeom prst="roundRect">
            <a:avLst>
              <a:gd name="adj" fmla="val 9077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Завдання №1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37A642C-8996-0D41-845D-483399645391}"/>
                  </a:ext>
                </a:extLst>
              </p:cNvPr>
              <p:cNvSpPr txBox="1"/>
              <p:nvPr/>
            </p:nvSpPr>
            <p:spPr>
              <a:xfrm>
                <a:off x="1898523" y="5092393"/>
                <a:ext cx="4591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𝐾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C37A642C-8996-0D41-845D-483399645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523" y="5092393"/>
                <a:ext cx="459121" cy="461665"/>
              </a:xfrm>
              <a:prstGeom prst="rect">
                <a:avLst/>
              </a:prstGeom>
              <a:blipFill>
                <a:blip r:embed="rId27"/>
                <a:stretch>
                  <a:fillRect l="-5405" r="-108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D11537-FD79-5E41-940D-FD3D1C75B05D}"/>
                  </a:ext>
                </a:extLst>
              </p:cNvPr>
              <p:cNvSpPr txBox="1"/>
              <p:nvPr/>
            </p:nvSpPr>
            <p:spPr>
              <a:xfrm>
                <a:off x="1338839" y="5547994"/>
                <a:ext cx="3550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𝑂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65D11537-FD79-5E41-940D-FD3D1C75B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839" y="5547994"/>
                <a:ext cx="355095" cy="461665"/>
              </a:xfrm>
              <a:prstGeom prst="rect">
                <a:avLst/>
              </a:prstGeom>
              <a:blipFill>
                <a:blip r:embed="rId28"/>
                <a:stretch>
                  <a:fillRect l="-3448" r="-1379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14917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43" grpId="0" animBg="1"/>
      <p:bldP spid="71" grpId="0" animBg="1"/>
      <p:bldP spid="80" grpId="0"/>
      <p:bldP spid="75" grpId="0" animBg="1"/>
      <p:bldP spid="77" grpId="0"/>
      <p:bldP spid="86" grpId="0" animBg="1"/>
      <p:bldP spid="95" grpId="0" animBg="1"/>
      <p:bldP spid="185" grpId="0"/>
      <p:bldP spid="189" grpId="0" animBg="1"/>
      <p:bldP spid="190" grpId="0"/>
      <p:bldP spid="194" grpId="0" animBg="1"/>
      <p:bldP spid="184" grpId="0" animBg="1"/>
      <p:bldP spid="195" grpId="0"/>
      <p:bldP spid="197" grpId="0" animBg="1"/>
      <p:bldP spid="198" grpId="0" animBg="1"/>
      <p:bldP spid="210" grpId="0" animBg="1"/>
      <p:bldP spid="212" grpId="0"/>
      <p:bldP spid="2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Перетворення симетрії відносно прямої</a:t>
              </a: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C235EF1-0437-814D-ACB0-206FA79B072A}"/>
              </a:ext>
            </a:extLst>
          </p:cNvPr>
          <p:cNvGrpSpPr/>
          <p:nvPr/>
        </p:nvGrpSpPr>
        <p:grpSpPr>
          <a:xfrm>
            <a:off x="694891" y="3018036"/>
            <a:ext cx="2577117" cy="1486830"/>
            <a:chOff x="694891" y="3018036"/>
            <a:chExt cx="2577117" cy="1486830"/>
          </a:xfrm>
        </p:grpSpPr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4098B37E-2F39-404E-9479-B25CBC81BF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0093" y="3018036"/>
              <a:ext cx="200032" cy="579880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46CF6A9A-A49E-5043-84B6-CDA0EF7299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0815" y="3021169"/>
              <a:ext cx="189485" cy="549304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FE91C50-02B6-DE4D-A11E-AE2699E3E8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6685" y="3857442"/>
              <a:ext cx="223332" cy="647424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24648F1C-3601-3441-A2B5-6A6C64CD5299}"/>
                </a:ext>
              </a:extLst>
            </p:cNvPr>
            <p:cNvCxnSpPr>
              <a:cxnSpLocks/>
            </p:cNvCxnSpPr>
            <p:nvPr/>
          </p:nvCxnSpPr>
          <p:spPr>
            <a:xfrm>
              <a:off x="2514125" y="3945795"/>
              <a:ext cx="190935" cy="553508"/>
            </a:xfrm>
            <a:prstGeom prst="straightConnector1">
              <a:avLst/>
            </a:prstGeom>
            <a:ln w="38100" cap="rnd">
              <a:solidFill>
                <a:srgbClr val="CC4444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Rounded Rectangle 122">
                  <a:extLst>
                    <a:ext uri="{FF2B5EF4-FFF2-40B4-BE49-F238E27FC236}">
                      <a16:creationId xmlns:a16="http://schemas.microsoft.com/office/drawing/2014/main" id="{876C1744-9CAA-3447-80B8-722E9E3A84FF}"/>
                    </a:ext>
                  </a:extLst>
                </p:cNvPr>
                <p:cNvSpPr/>
                <p:nvPr/>
              </p:nvSpPr>
              <p:spPr>
                <a:xfrm>
                  <a:off x="694891" y="3374653"/>
                  <a:ext cx="2577117" cy="668186"/>
                </a:xfrm>
                <a:prstGeom prst="roundRect">
                  <a:avLst/>
                </a:prstGeom>
                <a:solidFill>
                  <a:srgbClr val="CC44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uk-UA" sz="2000" dirty="0">
                      <a:solidFill>
                        <a:srgbClr val="FFFC00"/>
                      </a:solidFill>
                    </a:rPr>
                    <a:t>Симетричні відносно прямої </a:t>
                  </a:r>
                  <a14:m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FFFC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2000" dirty="0">
                      <a:solidFill>
                        <a:srgbClr val="FFFC00"/>
                      </a:solidFill>
                    </a:rPr>
                    <a:t> </a:t>
                  </a:r>
                  <a:r>
                    <a:rPr lang="uk-UA" sz="2000" dirty="0">
                      <a:solidFill>
                        <a:srgbClr val="FFFC00"/>
                      </a:solidFill>
                    </a:rPr>
                    <a:t>фігури </a:t>
                  </a:r>
                </a:p>
              </p:txBody>
            </p:sp>
          </mc:Choice>
          <mc:Fallback xmlns="">
            <p:sp>
              <p:nvSpPr>
                <p:cNvPr id="123" name="Rounded Rectangle 122">
                  <a:extLst>
                    <a:ext uri="{FF2B5EF4-FFF2-40B4-BE49-F238E27FC236}">
                      <a16:creationId xmlns:a16="http://schemas.microsoft.com/office/drawing/2014/main" id="{876C1744-9CAA-3447-80B8-722E9E3A84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91" y="3374653"/>
                  <a:ext cx="2577117" cy="668186"/>
                </a:xfrm>
                <a:prstGeom prst="roundRect">
                  <a:avLst/>
                </a:prstGeom>
                <a:blipFill>
                  <a:blip r:embed="rId7"/>
                  <a:stretch>
                    <a:fillRect t="-7407" r="-2451" b="-1851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F00B156-A138-0D4E-8F07-EACA7454E494}"/>
              </a:ext>
            </a:extLst>
          </p:cNvPr>
          <p:cNvGrpSpPr/>
          <p:nvPr/>
        </p:nvGrpSpPr>
        <p:grpSpPr>
          <a:xfrm>
            <a:off x="638609" y="663498"/>
            <a:ext cx="2653504" cy="2352907"/>
            <a:chOff x="638609" y="663498"/>
            <a:chExt cx="2653504" cy="2352907"/>
          </a:xfrm>
        </p:grpSpPr>
        <p:sp>
          <p:nvSpPr>
            <p:cNvPr id="68" name="Rectangle 8">
              <a:extLst>
                <a:ext uri="{FF2B5EF4-FFF2-40B4-BE49-F238E27FC236}">
                  <a16:creationId xmlns:a16="http://schemas.microsoft.com/office/drawing/2014/main" id="{8A922971-B464-324C-98E8-C6A44C2F1976}"/>
                </a:ext>
              </a:extLst>
            </p:cNvPr>
            <p:cNvSpPr/>
            <p:nvPr/>
          </p:nvSpPr>
          <p:spPr>
            <a:xfrm rot="20806353" flipH="1">
              <a:off x="638609" y="800388"/>
              <a:ext cx="868401" cy="2068551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F47414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B5396E9-DBD7-3343-92A7-4E38F752A98E}"/>
                    </a:ext>
                  </a:extLst>
                </p:cNvPr>
                <p:cNvSpPr txBox="1"/>
                <p:nvPr/>
              </p:nvSpPr>
              <p:spPr>
                <a:xfrm>
                  <a:off x="954284" y="2295589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B5396E9-DBD7-3343-92A7-4E38F752A9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84" y="2295589"/>
                  <a:ext cx="355095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6897" r="-6897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4AB0D4C-0AF4-4641-B4D5-8E14D92FD7D6}"/>
                    </a:ext>
                  </a:extLst>
                </p:cNvPr>
                <p:cNvSpPr txBox="1"/>
                <p:nvPr/>
              </p:nvSpPr>
              <p:spPr>
                <a:xfrm>
                  <a:off x="2460945" y="2295588"/>
                  <a:ext cx="44958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4AB0D4C-0AF4-4641-B4D5-8E14D92FD7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945" y="2295588"/>
                  <a:ext cx="449588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778" r="-8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5CC1BF3-C373-1D45-8957-41D71CD08125}"/>
                </a:ext>
              </a:extLst>
            </p:cNvPr>
            <p:cNvCxnSpPr>
              <a:cxnSpLocks/>
            </p:cNvCxnSpPr>
            <p:nvPr/>
          </p:nvCxnSpPr>
          <p:spPr>
            <a:xfrm>
              <a:off x="1966826" y="663498"/>
              <a:ext cx="0" cy="2352907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E75C30D-EBDE-804B-B413-60772A421134}"/>
                </a:ext>
              </a:extLst>
            </p:cNvPr>
            <p:cNvCxnSpPr>
              <a:cxnSpLocks/>
            </p:cNvCxnSpPr>
            <p:nvPr/>
          </p:nvCxnSpPr>
          <p:spPr>
            <a:xfrm>
              <a:off x="1738501" y="2751287"/>
              <a:ext cx="456895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8">
              <a:extLst>
                <a:ext uri="{FF2B5EF4-FFF2-40B4-BE49-F238E27FC236}">
                  <a16:creationId xmlns:a16="http://schemas.microsoft.com/office/drawing/2014/main" id="{74799E40-F4E6-5C4E-B7D0-628EDCF4CD58}"/>
                </a:ext>
              </a:extLst>
            </p:cNvPr>
            <p:cNvSpPr/>
            <p:nvPr/>
          </p:nvSpPr>
          <p:spPr>
            <a:xfrm rot="793647">
              <a:off x="2423712" y="800383"/>
              <a:ext cx="868401" cy="2068551"/>
            </a:xfrm>
            <a:custGeom>
              <a:avLst/>
              <a:gdLst>
                <a:gd name="connsiteX0" fmla="*/ 0 w 468351"/>
                <a:gd name="connsiteY0" fmla="*/ 0 h 2068551"/>
                <a:gd name="connsiteX1" fmla="*/ 468351 w 468351"/>
                <a:gd name="connsiteY1" fmla="*/ 0 h 2068551"/>
                <a:gd name="connsiteX2" fmla="*/ 468351 w 468351"/>
                <a:gd name="connsiteY2" fmla="*/ 2068551 h 2068551"/>
                <a:gd name="connsiteX3" fmla="*/ 0 w 468351"/>
                <a:gd name="connsiteY3" fmla="*/ 2068551 h 2068551"/>
                <a:gd name="connsiteX4" fmla="*/ 0 w 46835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868401 w 868401"/>
                <a:gd name="connsiteY2" fmla="*/ 2065376 h 2068551"/>
                <a:gd name="connsiteX3" fmla="*/ 0 w 868401"/>
                <a:gd name="connsiteY3" fmla="*/ 2068551 h 2068551"/>
                <a:gd name="connsiteX4" fmla="*/ 0 w 868401"/>
                <a:gd name="connsiteY4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8401 w 868401"/>
                <a:gd name="connsiteY3" fmla="*/ 2065376 h 2068551"/>
                <a:gd name="connsiteX4" fmla="*/ 0 w 868401"/>
                <a:gd name="connsiteY4" fmla="*/ 2068551 h 2068551"/>
                <a:gd name="connsiteX5" fmla="*/ 0 w 868401"/>
                <a:gd name="connsiteY5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76998"/>
                <a:gd name="connsiteY0" fmla="*/ 0 h 2068551"/>
                <a:gd name="connsiteX1" fmla="*/ 468351 w 876998"/>
                <a:gd name="connsiteY1" fmla="*/ 0 h 2068551"/>
                <a:gd name="connsiteX2" fmla="*/ 470598 w 876998"/>
                <a:gd name="connsiteY2" fmla="*/ 1430376 h 2068551"/>
                <a:gd name="connsiteX3" fmla="*/ 876998 w 876998"/>
                <a:gd name="connsiteY3" fmla="*/ 1439901 h 2068551"/>
                <a:gd name="connsiteX4" fmla="*/ 868401 w 876998"/>
                <a:gd name="connsiteY4" fmla="*/ 2065376 h 2068551"/>
                <a:gd name="connsiteX5" fmla="*/ 0 w 876998"/>
                <a:gd name="connsiteY5" fmla="*/ 2068551 h 2068551"/>
                <a:gd name="connsiteX6" fmla="*/ 0 w 876998"/>
                <a:gd name="connsiteY6" fmla="*/ 0 h 2068551"/>
                <a:gd name="connsiteX0" fmla="*/ 0 w 868401"/>
                <a:gd name="connsiteY0" fmla="*/ 0 h 2068551"/>
                <a:gd name="connsiteX1" fmla="*/ 468351 w 868401"/>
                <a:gd name="connsiteY1" fmla="*/ 0 h 2068551"/>
                <a:gd name="connsiteX2" fmla="*/ 470598 w 868401"/>
                <a:gd name="connsiteY2" fmla="*/ 1430376 h 2068551"/>
                <a:gd name="connsiteX3" fmla="*/ 864298 w 868401"/>
                <a:gd name="connsiteY3" fmla="*/ 1436726 h 2068551"/>
                <a:gd name="connsiteX4" fmla="*/ 868401 w 868401"/>
                <a:gd name="connsiteY4" fmla="*/ 2065376 h 2068551"/>
                <a:gd name="connsiteX5" fmla="*/ 0 w 868401"/>
                <a:gd name="connsiteY5" fmla="*/ 2068551 h 2068551"/>
                <a:gd name="connsiteX6" fmla="*/ 0 w 868401"/>
                <a:gd name="connsiteY6" fmla="*/ 0 h 2068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8401" h="2068551">
                  <a:moveTo>
                    <a:pt x="0" y="0"/>
                  </a:moveTo>
                  <a:lnTo>
                    <a:pt x="468351" y="0"/>
                  </a:lnTo>
                  <a:cubicBezTo>
                    <a:pt x="471819" y="443267"/>
                    <a:pt x="460096" y="1022278"/>
                    <a:pt x="470598" y="1430376"/>
                  </a:cubicBezTo>
                  <a:cubicBezTo>
                    <a:pt x="773932" y="1432411"/>
                    <a:pt x="645370" y="1424140"/>
                    <a:pt x="864298" y="1436726"/>
                  </a:cubicBezTo>
                  <a:cubicBezTo>
                    <a:pt x="865666" y="1646276"/>
                    <a:pt x="867033" y="1855826"/>
                    <a:pt x="868401" y="2065376"/>
                  </a:cubicBezTo>
                  <a:lnTo>
                    <a:pt x="0" y="2068551"/>
                  </a:lnTo>
                  <a:lnTo>
                    <a:pt x="0" y="0"/>
                  </a:lnTo>
                  <a:close/>
                </a:path>
              </a:pathLst>
            </a:custGeom>
            <a:pattFill prst="pct20">
              <a:fgClr>
                <a:srgbClr val="F47414"/>
              </a:fgClr>
              <a:bgClr>
                <a:schemeClr val="bg1"/>
              </a:bgClr>
            </a:pattFill>
            <a:ln w="28575">
              <a:solidFill>
                <a:srgbClr val="2D54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2B97043-8257-AA4A-8951-548698A50E13}"/>
                </a:ext>
              </a:extLst>
            </p:cNvPr>
            <p:cNvCxnSpPr>
              <a:cxnSpLocks/>
            </p:cNvCxnSpPr>
            <p:nvPr/>
          </p:nvCxnSpPr>
          <p:spPr>
            <a:xfrm>
              <a:off x="881158" y="2945908"/>
              <a:ext cx="2167084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66EC9D9-9F94-6141-A0EC-DEDEC5AEAF67}"/>
                </a:ext>
              </a:extLst>
            </p:cNvPr>
            <p:cNvCxnSpPr>
              <a:cxnSpLocks/>
            </p:cNvCxnSpPr>
            <p:nvPr/>
          </p:nvCxnSpPr>
          <p:spPr>
            <a:xfrm>
              <a:off x="1393203" y="1248557"/>
              <a:ext cx="1148550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C608637-BD9B-3146-AD71-56CD31FF7D71}"/>
                </a:ext>
              </a:extLst>
            </p:cNvPr>
            <p:cNvCxnSpPr>
              <a:cxnSpLocks/>
            </p:cNvCxnSpPr>
            <p:nvPr/>
          </p:nvCxnSpPr>
          <p:spPr>
            <a:xfrm>
              <a:off x="1265773" y="718945"/>
              <a:ext cx="1396524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645167E-87D0-6E46-842B-CBF85279AFA3}"/>
                    </a:ext>
                  </a:extLst>
                </p:cNvPr>
                <p:cNvSpPr txBox="1"/>
                <p:nvPr/>
              </p:nvSpPr>
              <p:spPr>
                <a:xfrm>
                  <a:off x="2451908" y="2259608"/>
                  <a:ext cx="4586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5645167E-87D0-6E46-842B-CBF85279A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1908" y="2259608"/>
                  <a:ext cx="458625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2703" r="-540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A3FE6FE3-70C7-EC42-8B0A-F2554D58EDBC}"/>
              </a:ext>
            </a:extLst>
          </p:cNvPr>
          <p:cNvGrpSpPr/>
          <p:nvPr/>
        </p:nvGrpSpPr>
        <p:grpSpPr>
          <a:xfrm>
            <a:off x="-148416" y="4564411"/>
            <a:ext cx="4210974" cy="2243860"/>
            <a:chOff x="-148416" y="4564411"/>
            <a:chExt cx="4210974" cy="2243860"/>
          </a:xfrm>
        </p:grpSpPr>
        <p:pic>
          <p:nvPicPr>
            <p:cNvPr id="95" name="Picture 94" descr="A close-up of a light bulb&#10;&#10;Description automatically generated with low confidence">
              <a:extLst>
                <a:ext uri="{FF2B5EF4-FFF2-40B4-BE49-F238E27FC236}">
                  <a16:creationId xmlns:a16="http://schemas.microsoft.com/office/drawing/2014/main" id="{C534D247-C66A-7043-BB59-8E5B917E3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20852" flipH="1">
              <a:off x="-148416" y="4865988"/>
              <a:ext cx="1974665" cy="1430971"/>
            </a:xfrm>
            <a:prstGeom prst="rect">
              <a:avLst/>
            </a:prstGeom>
          </p:spPr>
        </p:pic>
        <p:pic>
          <p:nvPicPr>
            <p:cNvPr id="97" name="Picture 96" descr="A close-up of a light bulb&#10;&#10;Description automatically generated with low confidence">
              <a:extLst>
                <a:ext uri="{FF2B5EF4-FFF2-40B4-BE49-F238E27FC236}">
                  <a16:creationId xmlns:a16="http://schemas.microsoft.com/office/drawing/2014/main" id="{1EA01F52-5FFF-3949-821E-A3B3CC8E5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79148">
              <a:off x="2087893" y="4865985"/>
              <a:ext cx="1974665" cy="1430971"/>
            </a:xfrm>
            <a:prstGeom prst="rect">
              <a:avLst/>
            </a:prstGeom>
          </p:spPr>
        </p:pic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E457E9BD-587F-0947-A9DB-08B58F648EBA}"/>
                </a:ext>
              </a:extLst>
            </p:cNvPr>
            <p:cNvGrpSpPr/>
            <p:nvPr/>
          </p:nvGrpSpPr>
          <p:grpSpPr>
            <a:xfrm>
              <a:off x="375318" y="4564411"/>
              <a:ext cx="3161451" cy="2243860"/>
              <a:chOff x="375318" y="4564411"/>
              <a:chExt cx="3161451" cy="2243860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7EB442C-8FE1-3F45-A445-32FE22787E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6826" y="4564411"/>
                <a:ext cx="0" cy="224386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F876546-24BB-A54C-AE96-F62DF5FA4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5943" y="4766124"/>
                <a:ext cx="922052" cy="0"/>
              </a:xfrm>
              <a:prstGeom prst="line">
                <a:avLst/>
              </a:prstGeom>
              <a:ln w="1905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F77DA258-6189-4549-9E89-A89EB6AE11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565" y="6219344"/>
                <a:ext cx="2305355" cy="0"/>
              </a:xfrm>
              <a:prstGeom prst="line">
                <a:avLst/>
              </a:prstGeom>
              <a:ln w="1905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57CF5911-7D78-F64C-8182-A508A1EC1F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4864" y="5523287"/>
                <a:ext cx="1729979" cy="0"/>
              </a:xfrm>
              <a:prstGeom prst="line">
                <a:avLst/>
              </a:prstGeom>
              <a:ln w="1905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33F6DF11-B133-364D-B69F-D56F59035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5318" y="6699388"/>
                <a:ext cx="3161451" cy="0"/>
              </a:xfrm>
              <a:prstGeom prst="line">
                <a:avLst/>
              </a:prstGeom>
              <a:ln w="19050" cap="rnd">
                <a:solidFill>
                  <a:srgbClr val="00A44A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93A76380-3BDA-A548-AC34-D2D604684F54}"/>
                      </a:ext>
                    </a:extLst>
                  </p:cNvPr>
                  <p:cNvSpPr txBox="1"/>
                  <p:nvPr/>
                </p:nvSpPr>
                <p:spPr>
                  <a:xfrm>
                    <a:off x="633518" y="5002883"/>
                    <a:ext cx="40192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93A76380-3BDA-A548-AC34-D2D604684F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3518" y="5002883"/>
                    <a:ext cx="401920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0F34111C-1B68-3942-9F10-BB9369E7C791}"/>
                      </a:ext>
                    </a:extLst>
                  </p:cNvPr>
                  <p:cNvSpPr txBox="1"/>
                  <p:nvPr/>
                </p:nvSpPr>
                <p:spPr>
                  <a:xfrm>
                    <a:off x="2819278" y="4991245"/>
                    <a:ext cx="49051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𝐹</m:t>
                          </m:r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0F34111C-1B68-3942-9F10-BB9369E7C7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19278" y="4991245"/>
                    <a:ext cx="490515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250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3E4AA1C-CD73-F447-9F59-F5826CA8240C}"/>
                  </a:ext>
                </a:extLst>
              </p:cNvPr>
              <p:cNvSpPr/>
              <p:nvPr/>
            </p:nvSpPr>
            <p:spPr>
              <a:xfrm>
                <a:off x="4456222" y="697741"/>
                <a:ext cx="7735778" cy="1211376"/>
              </a:xfrm>
              <a:prstGeom prst="rect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Перетворення симетрії відносно прямої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– це таке перетворення, за якого кожна точка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фігури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симетрична деякій точці фігури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відносно точки прямої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і навпаки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.</a:t>
                </a:r>
                <a:endParaRPr lang="uk-UA" sz="2400" dirty="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03E4AA1C-CD73-F447-9F59-F5826CA82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2" y="697741"/>
                <a:ext cx="7735778" cy="1211376"/>
              </a:xfrm>
              <a:prstGeom prst="rect">
                <a:avLst/>
              </a:prstGeom>
              <a:blipFill>
                <a:blip r:embed="rId14"/>
                <a:stretch>
                  <a:fillRect l="-1146" t="-3093" r="-1146" b="-103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808A849-BD15-2B45-A964-DA1E9F5AF2A5}"/>
                  </a:ext>
                </a:extLst>
              </p:cNvPr>
              <p:cNvSpPr/>
              <p:nvPr/>
            </p:nvSpPr>
            <p:spPr>
              <a:xfrm>
                <a:off x="4456222" y="5607999"/>
                <a:ext cx="7735778" cy="1211376"/>
              </a:xfrm>
              <a:prstGeom prst="rect">
                <a:avLst/>
              </a:prstGeom>
              <a:solidFill>
                <a:srgbClr val="00A4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400" dirty="0">
                    <a:solidFill>
                      <a:srgbClr val="FFFC00"/>
                    </a:solidFill>
                    <a:cs typeface="Times New Roman" panose="02020603050405020304" pitchFamily="18" charset="0"/>
                  </a:rPr>
                  <a:t>Фігура називається симетричною відносно прямої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якщо існує таке перетворення симетрії відносно прямої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</m:oMath>
                </a14:m>
                <a:r>
                  <a:rPr lang="uk-UA" sz="24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, яке </a:t>
                </a:r>
                <a:r>
                  <a:rPr lang="uk-UA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переводить фігуру у себе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808A849-BD15-2B45-A964-DA1E9F5AF2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22" y="5607999"/>
                <a:ext cx="7735778" cy="1211376"/>
              </a:xfrm>
              <a:prstGeom prst="rect">
                <a:avLst/>
              </a:prstGeom>
              <a:blipFill>
                <a:blip r:embed="rId15"/>
                <a:stretch>
                  <a:fillRect l="-1146" t="-2062" r="-1146" b="-9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CFC82F6-EE3B-E34B-8254-6FFF539F10C1}"/>
              </a:ext>
            </a:extLst>
          </p:cNvPr>
          <p:cNvGrpSpPr/>
          <p:nvPr/>
        </p:nvGrpSpPr>
        <p:grpSpPr>
          <a:xfrm>
            <a:off x="4456222" y="2016608"/>
            <a:ext cx="2020737" cy="3407406"/>
            <a:chOff x="4456222" y="2016608"/>
            <a:chExt cx="2020737" cy="3407406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6ABA7EF-E48E-BC4E-A634-41784ABF619E}"/>
                </a:ext>
              </a:extLst>
            </p:cNvPr>
            <p:cNvGrpSpPr/>
            <p:nvPr/>
          </p:nvGrpSpPr>
          <p:grpSpPr>
            <a:xfrm>
              <a:off x="4456222" y="2586034"/>
              <a:ext cx="2020737" cy="1554038"/>
              <a:chOff x="4456222" y="2751287"/>
              <a:chExt cx="2020737" cy="1554038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5CAF0E3-ED53-674C-8086-3E31191BD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4703" y="2751287"/>
                <a:ext cx="1251297" cy="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299EA2D-8BBA-7A48-AB04-4CE28CD3B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56222" y="4305325"/>
                <a:ext cx="2020737" cy="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B4FD71DB-8B87-CF49-9D26-097EFA5C1F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6222" y="2751287"/>
                <a:ext cx="380959" cy="1554038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CB103089-4124-7946-9EC0-788879E64A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96000" y="2751287"/>
                <a:ext cx="380959" cy="1554038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8CDB941-5A81-E645-84E6-F303B273C422}"/>
                </a:ext>
              </a:extLst>
            </p:cNvPr>
            <p:cNvCxnSpPr>
              <a:cxnSpLocks/>
            </p:cNvCxnSpPr>
            <p:nvPr/>
          </p:nvCxnSpPr>
          <p:spPr>
            <a:xfrm>
              <a:off x="5475188" y="2247441"/>
              <a:ext cx="0" cy="2258458"/>
            </a:xfrm>
            <a:prstGeom prst="line">
              <a:avLst/>
            </a:prstGeom>
            <a:ln w="28575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4667F71-B2B6-F74D-BFF6-B93EB16CEDB6}"/>
                    </a:ext>
                  </a:extLst>
                </p:cNvPr>
                <p:cNvSpPr txBox="1"/>
                <p:nvPr/>
              </p:nvSpPr>
              <p:spPr>
                <a:xfrm>
                  <a:off x="5466590" y="2016608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C4667F71-B2B6-F74D-BFF6-B93EB16CED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6590" y="2016608"/>
                  <a:ext cx="355095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75FEEBB5-8D7C-4744-B171-975C567798CE}"/>
                </a:ext>
              </a:extLst>
            </p:cNvPr>
            <p:cNvSpPr/>
            <p:nvPr/>
          </p:nvSpPr>
          <p:spPr>
            <a:xfrm>
              <a:off x="4774376" y="4699369"/>
              <a:ext cx="1512103" cy="724645"/>
            </a:xfrm>
            <a:prstGeom prst="roundRect">
              <a:avLst>
                <a:gd name="adj" fmla="val 9077"/>
              </a:avLst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1 вісь симетрії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06B26393-887B-224C-A911-F7964A5F1CDA}"/>
              </a:ext>
            </a:extLst>
          </p:cNvPr>
          <p:cNvGrpSpPr/>
          <p:nvPr/>
        </p:nvGrpSpPr>
        <p:grpSpPr>
          <a:xfrm>
            <a:off x="6679648" y="2130335"/>
            <a:ext cx="2530452" cy="3291797"/>
            <a:chOff x="6679648" y="2130335"/>
            <a:chExt cx="2530452" cy="3291797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E83567D7-C78C-5445-AFDE-0F55F6DFD1D9}"/>
                </a:ext>
              </a:extLst>
            </p:cNvPr>
            <p:cNvCxnSpPr>
              <a:cxnSpLocks/>
            </p:cNvCxnSpPr>
            <p:nvPr/>
          </p:nvCxnSpPr>
          <p:spPr>
            <a:xfrm>
              <a:off x="6863508" y="3401114"/>
              <a:ext cx="2346592" cy="0"/>
            </a:xfrm>
            <a:prstGeom prst="line">
              <a:avLst/>
            </a:prstGeom>
            <a:ln w="28575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79A97E4D-CED5-A64B-A731-B761EDB79866}"/>
                </a:ext>
              </a:extLst>
            </p:cNvPr>
            <p:cNvCxnSpPr>
              <a:cxnSpLocks/>
            </p:cNvCxnSpPr>
            <p:nvPr/>
          </p:nvCxnSpPr>
          <p:spPr>
            <a:xfrm>
              <a:off x="8044924" y="2390745"/>
              <a:ext cx="0" cy="2008415"/>
            </a:xfrm>
            <a:prstGeom prst="line">
              <a:avLst/>
            </a:prstGeom>
            <a:ln w="28575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4396E8C-43F3-E441-B4FD-19951A95A078}"/>
                </a:ext>
              </a:extLst>
            </p:cNvPr>
            <p:cNvGrpSpPr/>
            <p:nvPr/>
          </p:nvGrpSpPr>
          <p:grpSpPr>
            <a:xfrm>
              <a:off x="7052993" y="2567972"/>
              <a:ext cx="1983860" cy="1667949"/>
              <a:chOff x="7052993" y="2733225"/>
              <a:chExt cx="1983860" cy="1667949"/>
            </a:xfrm>
          </p:grpSpPr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0A480932-C7FA-0E49-ABDB-195F367525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2993" y="2733225"/>
                <a:ext cx="991930" cy="830701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80CAAC6-76A8-E949-B516-FD6FD17E6A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44923" y="2733225"/>
                <a:ext cx="991930" cy="830701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99C49E53-777C-514A-BC94-A0066A169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52993" y="3570473"/>
                <a:ext cx="991930" cy="830701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672D32C2-6C26-9544-A373-65EE17FA50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44923" y="3570473"/>
                <a:ext cx="991930" cy="830701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B7FFBB36-9C05-8146-B7FD-635E0D0BF80E}"/>
                    </a:ext>
                  </a:extLst>
                </p:cNvPr>
                <p:cNvSpPr txBox="1"/>
                <p:nvPr/>
              </p:nvSpPr>
              <p:spPr>
                <a:xfrm>
                  <a:off x="8053934" y="2130335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B7FFBB36-9C05-8146-B7FD-635E0D0BF8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3934" y="2130335"/>
                  <a:ext cx="355095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D19DA537-5656-FD4D-AD07-649CA1AA7461}"/>
                    </a:ext>
                  </a:extLst>
                </p:cNvPr>
                <p:cNvSpPr txBox="1"/>
                <p:nvPr/>
              </p:nvSpPr>
              <p:spPr>
                <a:xfrm>
                  <a:off x="6679648" y="3415921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D19DA537-5656-FD4D-AD07-649CA1AA74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9648" y="3415921"/>
                  <a:ext cx="355095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F2239F3F-386E-3740-B7FC-D1D18495DEBE}"/>
                </a:ext>
              </a:extLst>
            </p:cNvPr>
            <p:cNvSpPr/>
            <p:nvPr/>
          </p:nvSpPr>
          <p:spPr>
            <a:xfrm>
              <a:off x="7297882" y="4697487"/>
              <a:ext cx="1512103" cy="724645"/>
            </a:xfrm>
            <a:prstGeom prst="roundRect">
              <a:avLst>
                <a:gd name="adj" fmla="val 9077"/>
              </a:avLst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2 осі симетрії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8927C1D4-78DF-6F4A-AC1C-843D8E3933C6}"/>
              </a:ext>
            </a:extLst>
          </p:cNvPr>
          <p:cNvGrpSpPr/>
          <p:nvPr/>
        </p:nvGrpSpPr>
        <p:grpSpPr>
          <a:xfrm>
            <a:off x="9599880" y="2046548"/>
            <a:ext cx="2390921" cy="3375583"/>
            <a:chOff x="9599880" y="2046548"/>
            <a:chExt cx="2390921" cy="3375583"/>
          </a:xfrm>
        </p:grpSpPr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9FEC067-9FC5-EF43-B98C-F46472FD395E}"/>
                </a:ext>
              </a:extLst>
            </p:cNvPr>
            <p:cNvCxnSpPr>
              <a:cxnSpLocks/>
            </p:cNvCxnSpPr>
            <p:nvPr/>
          </p:nvCxnSpPr>
          <p:spPr>
            <a:xfrm>
              <a:off x="9599880" y="3285172"/>
              <a:ext cx="2346592" cy="0"/>
            </a:xfrm>
            <a:prstGeom prst="line">
              <a:avLst/>
            </a:prstGeom>
            <a:ln w="28575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14D076C-351F-9445-9A4B-A603B8B6BCF3}"/>
                </a:ext>
              </a:extLst>
            </p:cNvPr>
            <p:cNvCxnSpPr>
              <a:cxnSpLocks/>
            </p:cNvCxnSpPr>
            <p:nvPr/>
          </p:nvCxnSpPr>
          <p:spPr>
            <a:xfrm>
              <a:off x="10781296" y="2384309"/>
              <a:ext cx="0" cy="2008415"/>
            </a:xfrm>
            <a:prstGeom prst="line">
              <a:avLst/>
            </a:prstGeom>
            <a:ln w="28575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82F1DAEE-68DD-DF42-B301-80071B82E0BD}"/>
                </a:ext>
              </a:extLst>
            </p:cNvPr>
            <p:cNvGrpSpPr/>
            <p:nvPr/>
          </p:nvGrpSpPr>
          <p:grpSpPr>
            <a:xfrm>
              <a:off x="10087123" y="2586034"/>
              <a:ext cx="1373679" cy="1377620"/>
              <a:chOff x="10087123" y="2751287"/>
              <a:chExt cx="1373679" cy="1377620"/>
            </a:xfrm>
          </p:grpSpPr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34B73F11-2B04-764C-97E4-742740F4B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0533" y="2751287"/>
                <a:ext cx="1370269" cy="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7A77FCC8-CB04-9345-952E-1B34E0B5ED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87123" y="4128763"/>
                <a:ext cx="1370269" cy="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DC166CD-E826-794D-8CD2-8871CED47F9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401989" y="3437681"/>
                <a:ext cx="1370269" cy="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082A7E1-7832-F54A-903D-3B32E937D12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775667" y="3443773"/>
                <a:ext cx="1370269" cy="0"/>
              </a:xfrm>
              <a:prstGeom prst="line">
                <a:avLst/>
              </a:prstGeom>
              <a:ln w="38100" cap="rnd">
                <a:solidFill>
                  <a:srgbClr val="00A44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42A5BC10-CD43-864A-A980-E09DD1B274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5520" y="2361167"/>
              <a:ext cx="1804086" cy="1828101"/>
            </a:xfrm>
            <a:prstGeom prst="line">
              <a:avLst/>
            </a:prstGeom>
            <a:ln w="28575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B59201E-173E-094F-823B-67AE17D604C4}"/>
                </a:ext>
              </a:extLst>
            </p:cNvPr>
            <p:cNvCxnSpPr>
              <a:cxnSpLocks/>
            </p:cNvCxnSpPr>
            <p:nvPr/>
          </p:nvCxnSpPr>
          <p:spPr>
            <a:xfrm>
              <a:off x="9870214" y="2358377"/>
              <a:ext cx="1804086" cy="1828101"/>
            </a:xfrm>
            <a:prstGeom prst="line">
              <a:avLst/>
            </a:prstGeom>
            <a:ln w="28575" cap="rnd">
              <a:solidFill>
                <a:srgbClr val="CC44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E99A08E0-CA30-DF4D-ABE5-B2A4317D8B1F}"/>
                    </a:ext>
                  </a:extLst>
                </p:cNvPr>
                <p:cNvSpPr txBox="1"/>
                <p:nvPr/>
              </p:nvSpPr>
              <p:spPr>
                <a:xfrm>
                  <a:off x="9862928" y="2046550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E99A08E0-CA30-DF4D-ABE5-B2A4317D8B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2928" y="2046550"/>
                  <a:ext cx="355095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9913D665-BF33-3448-9A01-FD71C513F233}"/>
                    </a:ext>
                  </a:extLst>
                </p:cNvPr>
                <p:cNvSpPr txBox="1"/>
                <p:nvPr/>
              </p:nvSpPr>
              <p:spPr>
                <a:xfrm>
                  <a:off x="10747710" y="2046549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1" name="TextBox 180">
                  <a:extLst>
                    <a:ext uri="{FF2B5EF4-FFF2-40B4-BE49-F238E27FC236}">
                      <a16:creationId xmlns:a16="http://schemas.microsoft.com/office/drawing/2014/main" id="{9913D665-BF33-3448-9A01-FD71C513F2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47710" y="2046549"/>
                  <a:ext cx="355095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11E6ECB-4A0E-804C-AF87-5CE67230A0D3}"/>
                    </a:ext>
                  </a:extLst>
                </p:cNvPr>
                <p:cNvSpPr txBox="1"/>
                <p:nvPr/>
              </p:nvSpPr>
              <p:spPr>
                <a:xfrm>
                  <a:off x="11635706" y="2046548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711E6ECB-4A0E-804C-AF87-5CE67230A0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5706" y="2046548"/>
                  <a:ext cx="355095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623759EC-6E2D-F346-86F1-CBF2605CCF05}"/>
                    </a:ext>
                  </a:extLst>
                </p:cNvPr>
                <p:cNvSpPr txBox="1"/>
                <p:nvPr/>
              </p:nvSpPr>
              <p:spPr>
                <a:xfrm>
                  <a:off x="11635706" y="2812928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𝑙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623759EC-6E2D-F346-86F1-CBF2605CC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5706" y="2812928"/>
                  <a:ext cx="355095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513E0E53-D207-D044-B342-346BF4BB7324}"/>
                </a:ext>
              </a:extLst>
            </p:cNvPr>
            <p:cNvSpPr/>
            <p:nvPr/>
          </p:nvSpPr>
          <p:spPr>
            <a:xfrm>
              <a:off x="10025244" y="4697486"/>
              <a:ext cx="1512103" cy="724645"/>
            </a:xfrm>
            <a:prstGeom prst="roundRect">
              <a:avLst>
                <a:gd name="adj" fmla="val 9077"/>
              </a:avLst>
            </a:prstGeom>
            <a:solidFill>
              <a:srgbClr val="9292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/>
                <a:t>4 осі симетрії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1365198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2362ED50-D4BE-4BF7-8662-407766BC7BE2}"/>
              </a:ext>
            </a:extLst>
          </p:cNvPr>
          <p:cNvGrpSpPr/>
          <p:nvPr/>
        </p:nvGrpSpPr>
        <p:grpSpPr>
          <a:xfrm>
            <a:off x="11384602" y="0"/>
            <a:ext cx="807398" cy="605679"/>
            <a:chOff x="11384602" y="1370"/>
            <a:chExt cx="807398" cy="605679"/>
          </a:xfrm>
        </p:grpSpPr>
        <p:sp>
          <p:nvSpPr>
            <p:cNvPr id="33" name="Прямокутник 1">
              <a:extLst>
                <a:ext uri="{FF2B5EF4-FFF2-40B4-BE49-F238E27FC236}">
                  <a16:creationId xmlns:a16="http://schemas.microsoft.com/office/drawing/2014/main" id="{B7F3530E-5977-41C9-8467-681052401770}"/>
                </a:ext>
              </a:extLst>
            </p:cNvPr>
            <p:cNvSpPr/>
            <p:nvPr/>
          </p:nvSpPr>
          <p:spPr>
            <a:xfrm>
              <a:off x="11384602" y="1370"/>
              <a:ext cx="807398" cy="605679"/>
            </a:xfrm>
            <a:custGeom>
              <a:avLst/>
              <a:gdLst>
                <a:gd name="connsiteX0" fmla="*/ 0 w 1138236"/>
                <a:gd name="connsiteY0" fmla="*/ 0 h 620110"/>
                <a:gd name="connsiteX1" fmla="*/ 1138236 w 1138236"/>
                <a:gd name="connsiteY1" fmla="*/ 0 h 620110"/>
                <a:gd name="connsiteX2" fmla="*/ 1138236 w 1138236"/>
                <a:gd name="connsiteY2" fmla="*/ 620110 h 620110"/>
                <a:gd name="connsiteX3" fmla="*/ 0 w 1138236"/>
                <a:gd name="connsiteY3" fmla="*/ 620110 h 620110"/>
                <a:gd name="connsiteX4" fmla="*/ 0 w 1138236"/>
                <a:gd name="connsiteY4" fmla="*/ 0 h 620110"/>
                <a:gd name="connsiteX0" fmla="*/ 276225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76225 w 1414461"/>
                <a:gd name="connsiteY4" fmla="*/ 0 h 620110"/>
                <a:gd name="connsiteX0" fmla="*/ 251196 w 1414461"/>
                <a:gd name="connsiteY0" fmla="*/ 3251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1196 w 1414461"/>
                <a:gd name="connsiteY4" fmla="*/ 3251 h 620110"/>
                <a:gd name="connsiteX0" fmla="*/ 253976 w 1414461"/>
                <a:gd name="connsiteY0" fmla="*/ 0 h 620110"/>
                <a:gd name="connsiteX1" fmla="*/ 1414461 w 1414461"/>
                <a:gd name="connsiteY1" fmla="*/ 0 h 620110"/>
                <a:gd name="connsiteX2" fmla="*/ 1414461 w 1414461"/>
                <a:gd name="connsiteY2" fmla="*/ 620110 h 620110"/>
                <a:gd name="connsiteX3" fmla="*/ 0 w 1414461"/>
                <a:gd name="connsiteY3" fmla="*/ 618522 h 620110"/>
                <a:gd name="connsiteX4" fmla="*/ 253976 w 1414461"/>
                <a:gd name="connsiteY4" fmla="*/ 0 h 62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4461" h="620110">
                  <a:moveTo>
                    <a:pt x="253976" y="0"/>
                  </a:moveTo>
                  <a:lnTo>
                    <a:pt x="1414461" y="0"/>
                  </a:lnTo>
                  <a:lnTo>
                    <a:pt x="1414461" y="620110"/>
                  </a:lnTo>
                  <a:lnTo>
                    <a:pt x="0" y="618522"/>
                  </a:lnTo>
                  <a:lnTo>
                    <a:pt x="253976" y="0"/>
                  </a:lnTo>
                  <a:close/>
                </a:path>
              </a:pathLst>
            </a:custGeom>
            <a:solidFill>
              <a:srgbClr val="006D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800"/>
            </a:p>
          </p:txBody>
        </p:sp>
        <p:pic>
          <p:nvPicPr>
            <p:cNvPr id="46" name="Графіка 45" descr="Blackboard outline">
              <a:extLst>
                <a:ext uri="{FF2B5EF4-FFF2-40B4-BE49-F238E27FC236}">
                  <a16:creationId xmlns:a16="http://schemas.microsoft.com/office/drawing/2014/main" id="{7ED78297-EC39-4341-941E-FD64347F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520050" y="33282"/>
              <a:ext cx="553545" cy="553545"/>
            </a:xfrm>
            <a:prstGeom prst="rect">
              <a:avLst/>
            </a:prstGeom>
          </p:spPr>
        </p:pic>
      </p:grp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D2910CB-D54F-4A15-AC26-E3DB8CBF1F3C}"/>
              </a:ext>
            </a:extLst>
          </p:cNvPr>
          <p:cNvGrpSpPr/>
          <p:nvPr/>
        </p:nvGrpSpPr>
        <p:grpSpPr>
          <a:xfrm>
            <a:off x="0" y="0"/>
            <a:ext cx="11580372" cy="724645"/>
            <a:chOff x="0" y="0"/>
            <a:chExt cx="11580372" cy="724645"/>
          </a:xfrm>
        </p:grpSpPr>
        <p:pic>
          <p:nvPicPr>
            <p:cNvPr id="5" name="Графіка 4">
              <a:extLst>
                <a:ext uri="{FF2B5EF4-FFF2-40B4-BE49-F238E27FC236}">
                  <a16:creationId xmlns:a16="http://schemas.microsoft.com/office/drawing/2014/main" id="{E548E19C-8B74-4E0C-BE6A-86A3553C6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475" r="4541" b="89434"/>
            <a:stretch/>
          </p:blipFill>
          <p:spPr>
            <a:xfrm>
              <a:off x="0" y="0"/>
              <a:ext cx="11580372" cy="72464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455324C-6A9E-440D-AAF7-47FB99AD2433}"/>
                </a:ext>
              </a:extLst>
            </p:cNvPr>
            <p:cNvSpPr txBox="1"/>
            <p:nvPr/>
          </p:nvSpPr>
          <p:spPr>
            <a:xfrm>
              <a:off x="0" y="49729"/>
              <a:ext cx="1131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>
                  <a:solidFill>
                    <a:schemeClr val="bg1"/>
                  </a:solidFill>
                </a:rPr>
                <a:t>Перетворення симетрії відносно прямої</a:t>
              </a:r>
            </a:p>
          </p:txBody>
        </p:sp>
      </p:grpSp>
      <p:sp>
        <p:nvSpPr>
          <p:cNvPr id="62" name="Прямокутник 1">
            <a:extLst>
              <a:ext uri="{FF2B5EF4-FFF2-40B4-BE49-F238E27FC236}">
                <a16:creationId xmlns:a16="http://schemas.microsoft.com/office/drawing/2014/main" id="{C7CF73E7-C8A3-604A-ADF9-24B74551340E}"/>
              </a:ext>
            </a:extLst>
          </p:cNvPr>
          <p:cNvSpPr/>
          <p:nvPr/>
        </p:nvSpPr>
        <p:spPr>
          <a:xfrm>
            <a:off x="5486400" y="682442"/>
            <a:ext cx="4484913" cy="724645"/>
          </a:xfrm>
          <a:prstGeom prst="rect">
            <a:avLst/>
          </a:prstGeom>
          <a:solidFill>
            <a:srgbClr val="00A4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Теорема </a:t>
            </a:r>
            <a:r>
              <a:rPr lang="uk-UA" sz="2400" i="1" dirty="0">
                <a:ea typeface="Tahoma" panose="020B0604030504040204" pitchFamily="34" charset="0"/>
                <a:cs typeface="Tahoma" panose="020B0604030504040204" pitchFamily="34" charset="0"/>
              </a:rPr>
              <a:t>(про перетворення симетрії відносно прямої)</a:t>
            </a:r>
            <a:endParaRPr lang="uk-UA" sz="2800" i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кутник 51">
            <a:extLst>
              <a:ext uri="{FF2B5EF4-FFF2-40B4-BE49-F238E27FC236}">
                <a16:creationId xmlns:a16="http://schemas.microsoft.com/office/drawing/2014/main" id="{0E806527-ECFD-E841-A69B-B99A5A79242D}"/>
              </a:ext>
            </a:extLst>
          </p:cNvPr>
          <p:cNvSpPr/>
          <p:nvPr/>
        </p:nvSpPr>
        <p:spPr>
          <a:xfrm>
            <a:off x="5486400" y="1520270"/>
            <a:ext cx="6705599" cy="961673"/>
          </a:xfrm>
          <a:prstGeom prst="rect">
            <a:avLst/>
          </a:prstGeom>
          <a:solidFill>
            <a:srgbClr val="CC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Перетворення симетрії відносно прямої є переміщенням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0BBA8975-0FB4-C44A-9035-843940AAFA81}"/>
              </a:ext>
            </a:extLst>
          </p:cNvPr>
          <p:cNvSpPr/>
          <p:nvPr/>
        </p:nvSpPr>
        <p:spPr>
          <a:xfrm>
            <a:off x="65819" y="3488670"/>
            <a:ext cx="1682909" cy="379398"/>
          </a:xfrm>
          <a:prstGeom prst="roundRect">
            <a:avLst>
              <a:gd name="adj" fmla="val 8722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Доведення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C7FD13-E946-064D-81B8-72600B5BB836}"/>
              </a:ext>
            </a:extLst>
          </p:cNvPr>
          <p:cNvGrpSpPr/>
          <p:nvPr/>
        </p:nvGrpSpPr>
        <p:grpSpPr>
          <a:xfrm>
            <a:off x="143220" y="627357"/>
            <a:ext cx="4482987" cy="2857092"/>
            <a:chOff x="143220" y="627357"/>
            <a:chExt cx="4482987" cy="285709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A4D07DE-1CA9-3A4B-995B-3D6EC9DBE913}"/>
                </a:ext>
              </a:extLst>
            </p:cNvPr>
            <p:cNvGrpSpPr/>
            <p:nvPr/>
          </p:nvGrpSpPr>
          <p:grpSpPr>
            <a:xfrm>
              <a:off x="143220" y="627357"/>
              <a:ext cx="4482987" cy="2857092"/>
              <a:chOff x="143220" y="627357"/>
              <a:chExt cx="4482987" cy="2857092"/>
            </a:xfrm>
          </p:grpSpPr>
          <p:cxnSp>
            <p:nvCxnSpPr>
              <p:cNvPr id="32" name="Пряма сполучна лінія 86">
                <a:extLst>
                  <a:ext uri="{FF2B5EF4-FFF2-40B4-BE49-F238E27FC236}">
                    <a16:creationId xmlns:a16="http://schemas.microsoft.com/office/drawing/2014/main" id="{B9F7A8A6-39B8-D74E-9268-7B78B7C245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236" y="3026676"/>
                <a:ext cx="4256512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 сполучна лінія 87">
                <a:extLst>
                  <a:ext uri="{FF2B5EF4-FFF2-40B4-BE49-F238E27FC236}">
                    <a16:creationId xmlns:a16="http://schemas.microsoft.com/office/drawing/2014/main" id="{2AEB5CAD-4659-154A-857B-8D31BEE9CB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82492" y="881971"/>
                <a:ext cx="0" cy="2602478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46725AC-A397-9946-B9FF-D17BAF3586FF}"/>
                      </a:ext>
                    </a:extLst>
                  </p:cNvPr>
                  <p:cNvSpPr txBox="1"/>
                  <p:nvPr/>
                </p:nvSpPr>
                <p:spPr>
                  <a:xfrm>
                    <a:off x="4195290" y="2975569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146725AC-A397-9946-B9FF-D17BAF3586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5290" y="2975569"/>
                    <a:ext cx="43091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24F13D1-D068-A844-B99C-00B9352305DC}"/>
                      </a:ext>
                    </a:extLst>
                  </p:cNvPr>
                  <p:cNvSpPr txBox="1"/>
                  <p:nvPr/>
                </p:nvSpPr>
                <p:spPr>
                  <a:xfrm>
                    <a:off x="1891576" y="627357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24F13D1-D068-A844-B99C-00B9352305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576" y="627357"/>
                    <a:ext cx="43091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81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B52E356-694C-D24D-971F-F36F9F74A533}"/>
                      </a:ext>
                    </a:extLst>
                  </p:cNvPr>
                  <p:cNvSpPr txBox="1"/>
                  <p:nvPr/>
                </p:nvSpPr>
                <p:spPr>
                  <a:xfrm>
                    <a:off x="1848766" y="3022784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7B52E356-694C-D24D-971F-F36F9F74A5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8766" y="3022784"/>
                    <a:ext cx="43091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9" name="Пряма сполучна лінія 86">
                <a:extLst>
                  <a:ext uri="{FF2B5EF4-FFF2-40B4-BE49-F238E27FC236}">
                    <a16:creationId xmlns:a16="http://schemas.microsoft.com/office/drawing/2014/main" id="{957EC388-12A3-8149-A508-282612B720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43186" y="1328246"/>
                <a:ext cx="1854631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 сполучна лінія 86">
                <a:extLst>
                  <a:ext uri="{FF2B5EF4-FFF2-40B4-BE49-F238E27FC236}">
                    <a16:creationId xmlns:a16="http://schemas.microsoft.com/office/drawing/2014/main" id="{017995CB-F697-2849-B641-E3CFBEF962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236" y="2659068"/>
                <a:ext cx="2728531" cy="0"/>
              </a:xfrm>
              <a:prstGeom prst="line">
                <a:avLst/>
              </a:prstGeom>
              <a:ln w="38100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 сполучна лінія 86">
                <a:extLst>
                  <a:ext uri="{FF2B5EF4-FFF2-40B4-BE49-F238E27FC236}">
                    <a16:creationId xmlns:a16="http://schemas.microsoft.com/office/drawing/2014/main" id="{913EB1E3-4284-3E4D-B024-52877B55CF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6236" y="1328246"/>
                <a:ext cx="436950" cy="1330822"/>
              </a:xfrm>
              <a:prstGeom prst="line">
                <a:avLst/>
              </a:prstGeom>
              <a:ln w="57150" cap="rnd">
                <a:solidFill>
                  <a:srgbClr val="F47414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 сполучна лінія 86">
                <a:extLst>
                  <a:ext uri="{FF2B5EF4-FFF2-40B4-BE49-F238E27FC236}">
                    <a16:creationId xmlns:a16="http://schemas.microsoft.com/office/drawing/2014/main" id="{259C3396-3ABB-D74A-AC25-E0115B47929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197817" y="1328246"/>
                <a:ext cx="436950" cy="1330822"/>
              </a:xfrm>
              <a:prstGeom prst="line">
                <a:avLst/>
              </a:prstGeom>
              <a:ln w="57150" cap="rnd">
                <a:solidFill>
                  <a:srgbClr val="00B0F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DF65256-0EAF-F045-AE36-F47881D1DC11}"/>
                      </a:ext>
                    </a:extLst>
                  </p:cNvPr>
                  <p:cNvSpPr txBox="1"/>
                  <p:nvPr/>
                </p:nvSpPr>
                <p:spPr>
                  <a:xfrm>
                    <a:off x="385593" y="921665"/>
                    <a:ext cx="117857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−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2DF65256-0EAF-F045-AE36-F47881D1DC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593" y="921665"/>
                    <a:ext cx="1178573" cy="400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4255" b="-606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9286C98A-90D4-FB4E-AA0F-9A9E115EE420}"/>
                      </a:ext>
                    </a:extLst>
                  </p:cNvPr>
                  <p:cNvSpPr txBox="1"/>
                  <p:nvPr/>
                </p:nvSpPr>
                <p:spPr>
                  <a:xfrm>
                    <a:off x="3148273" y="943771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9286C98A-90D4-FB4E-AA0F-9A9E115EE4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48273" y="943771"/>
                    <a:ext cx="43091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714" r="-11429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C2CB44C6-908B-6743-A25C-4A1D5C917BAD}"/>
                      </a:ext>
                    </a:extLst>
                  </p:cNvPr>
                  <p:cNvSpPr txBox="1"/>
                  <p:nvPr/>
                </p:nvSpPr>
                <p:spPr>
                  <a:xfrm>
                    <a:off x="143220" y="2609945"/>
                    <a:ext cx="117857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−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cs typeface="Times New Roman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C2CB44C6-908B-6743-A25C-4A1D5C917B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3220" y="2609945"/>
                    <a:ext cx="1178574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6383" b="-606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AC5C7D6-7153-3A43-A177-4D35D842BC70}"/>
                      </a:ext>
                    </a:extLst>
                  </p:cNvPr>
                  <p:cNvSpPr txBox="1"/>
                  <p:nvPr/>
                </p:nvSpPr>
                <p:spPr>
                  <a:xfrm>
                    <a:off x="3590207" y="2464778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𝐵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7AC5C7D6-7153-3A43-A177-4D35D842BC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0207" y="2464778"/>
                    <a:ext cx="355095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6897" r="-3793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C66174F-E81F-EB4B-998A-35A766FCCF96}"/>
                  </a:ext>
                </a:extLst>
              </p:cNvPr>
              <p:cNvGrpSpPr/>
              <p:nvPr/>
            </p:nvGrpSpPr>
            <p:grpSpPr>
              <a:xfrm>
                <a:off x="2285248" y="2447632"/>
                <a:ext cx="192714" cy="196908"/>
                <a:chOff x="2572684" y="2134998"/>
                <a:chExt cx="192714" cy="196908"/>
              </a:xfrm>
            </p:grpSpPr>
            <p:cxnSp>
              <p:nvCxnSpPr>
                <p:cNvPr id="66" name="Пряма сполучна лінія 87">
                  <a:extLst>
                    <a:ext uri="{FF2B5EF4-FFF2-40B4-BE49-F238E27FC236}">
                      <a16:creationId xmlns:a16="http://schemas.microsoft.com/office/drawing/2014/main" id="{DB761E85-FB46-BE40-BED4-67725D6163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65398" y="2139192"/>
                  <a:ext cx="0" cy="192714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Пряма сполучна лінія 87">
                  <a:extLst>
                    <a:ext uri="{FF2B5EF4-FFF2-40B4-BE49-F238E27FC236}">
                      <a16:creationId xmlns:a16="http://schemas.microsoft.com/office/drawing/2014/main" id="{49F275D7-A040-B049-A7C6-D32F794BDB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69041" y="2038641"/>
                  <a:ext cx="0" cy="192714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42E447F7-BABA-4B4F-A882-40AC6C72F89D}"/>
                  </a:ext>
                </a:extLst>
              </p:cNvPr>
              <p:cNvGrpSpPr/>
              <p:nvPr/>
            </p:nvGrpSpPr>
            <p:grpSpPr>
              <a:xfrm flipV="1">
                <a:off x="2285248" y="1348237"/>
                <a:ext cx="192714" cy="196908"/>
                <a:chOff x="2572684" y="2134998"/>
                <a:chExt cx="192714" cy="196908"/>
              </a:xfrm>
            </p:grpSpPr>
            <p:cxnSp>
              <p:nvCxnSpPr>
                <p:cNvPr id="71" name="Пряма сполучна лінія 87">
                  <a:extLst>
                    <a:ext uri="{FF2B5EF4-FFF2-40B4-BE49-F238E27FC236}">
                      <a16:creationId xmlns:a16="http://schemas.microsoft.com/office/drawing/2014/main" id="{10381C66-9964-6346-B8FF-287D03C63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65398" y="2139192"/>
                  <a:ext cx="0" cy="192714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 сполучна лінія 87">
                  <a:extLst>
                    <a:ext uri="{FF2B5EF4-FFF2-40B4-BE49-F238E27FC236}">
                      <a16:creationId xmlns:a16="http://schemas.microsoft.com/office/drawing/2014/main" id="{127A3C0A-A571-AB4E-A479-79E45D7FE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V="1">
                  <a:off x="2669041" y="2038641"/>
                  <a:ext cx="0" cy="192714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3" name="Пряма сполучна лінія 86">
                <a:extLst>
                  <a:ext uri="{FF2B5EF4-FFF2-40B4-BE49-F238E27FC236}">
                    <a16:creationId xmlns:a16="http://schemas.microsoft.com/office/drawing/2014/main" id="{F12DBD65-E32E-9244-86C3-74155C964F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68304" y="1232713"/>
                <a:ext cx="0" cy="20666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 сполучна лінія 86">
                <a:extLst>
                  <a:ext uri="{FF2B5EF4-FFF2-40B4-BE49-F238E27FC236}">
                    <a16:creationId xmlns:a16="http://schemas.microsoft.com/office/drawing/2014/main" id="{BA4CB9BB-5E83-9440-B040-BC51151347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6496" y="1232713"/>
                <a:ext cx="0" cy="20666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D1BF267-9331-C84D-80AF-4C2A65BAEC45}"/>
                  </a:ext>
                </a:extLst>
              </p:cNvPr>
              <p:cNvGrpSpPr/>
              <p:nvPr/>
            </p:nvGrpSpPr>
            <p:grpSpPr>
              <a:xfrm>
                <a:off x="1522855" y="2555736"/>
                <a:ext cx="60578" cy="206664"/>
                <a:chOff x="1475079" y="1993656"/>
                <a:chExt cx="60578" cy="206664"/>
              </a:xfrm>
            </p:grpSpPr>
            <p:cxnSp>
              <p:nvCxnSpPr>
                <p:cNvPr id="75" name="Пряма сполучна лінія 86">
                  <a:extLst>
                    <a:ext uri="{FF2B5EF4-FFF2-40B4-BE49-F238E27FC236}">
                      <a16:creationId xmlns:a16="http://schemas.microsoft.com/office/drawing/2014/main" id="{8B138B70-A128-7448-ABEA-4B69D2D3A4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5079" y="1993657"/>
                  <a:ext cx="0" cy="20666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 сполучна лінія 86">
                  <a:extLst>
                    <a:ext uri="{FF2B5EF4-FFF2-40B4-BE49-F238E27FC236}">
                      <a16:creationId xmlns:a16="http://schemas.microsoft.com/office/drawing/2014/main" id="{D16E65F1-B527-1E48-88C2-E7BA86450B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35657" y="1993656"/>
                  <a:ext cx="0" cy="20666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847B2A0E-96D3-164F-9E72-2AE123D22F75}"/>
                  </a:ext>
                </a:extLst>
              </p:cNvPr>
              <p:cNvGrpSpPr/>
              <p:nvPr/>
            </p:nvGrpSpPr>
            <p:grpSpPr>
              <a:xfrm>
                <a:off x="2890888" y="2555736"/>
                <a:ext cx="60578" cy="206664"/>
                <a:chOff x="1475079" y="1993656"/>
                <a:chExt cx="60578" cy="206664"/>
              </a:xfrm>
            </p:grpSpPr>
            <p:cxnSp>
              <p:nvCxnSpPr>
                <p:cNvPr id="78" name="Пряма сполучна лінія 86">
                  <a:extLst>
                    <a:ext uri="{FF2B5EF4-FFF2-40B4-BE49-F238E27FC236}">
                      <a16:creationId xmlns:a16="http://schemas.microsoft.com/office/drawing/2014/main" id="{CA88DF5A-AF81-C340-9907-36404E6C04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75079" y="1993657"/>
                  <a:ext cx="0" cy="20666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Пряма сполучна лінія 86">
                  <a:extLst>
                    <a:ext uri="{FF2B5EF4-FFF2-40B4-BE49-F238E27FC236}">
                      <a16:creationId xmlns:a16="http://schemas.microsoft.com/office/drawing/2014/main" id="{2A8A5D23-1B71-2342-99FF-A2F975B128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35657" y="1993656"/>
                  <a:ext cx="0" cy="206663"/>
                </a:xfrm>
                <a:prstGeom prst="line">
                  <a:avLst/>
                </a:prstGeom>
                <a:ln w="28575" cap="rnd">
                  <a:solidFill>
                    <a:srgbClr val="2D5465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CCB121E-9D84-0040-98E0-C423B1A28B4A}"/>
                    </a:ext>
                  </a:extLst>
                </p:cNvPr>
                <p:cNvSpPr txBox="1"/>
                <p:nvPr/>
              </p:nvSpPr>
              <p:spPr>
                <a:xfrm>
                  <a:off x="731150" y="173178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1CCB121E-9D84-0040-98E0-C423B1A28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150" y="1731787"/>
                  <a:ext cx="430917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090E51F-5D1E-A04A-BACB-F5A611799416}"/>
                    </a:ext>
                  </a:extLst>
                </p:cNvPr>
                <p:cNvSpPr txBox="1"/>
                <p:nvPr/>
              </p:nvSpPr>
              <p:spPr>
                <a:xfrm>
                  <a:off x="3419308" y="1727803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𝐹</m:t>
                        </m:r>
                        <m:r>
                          <a:rPr lang="en-US" sz="24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cs typeface="Times New Roman" charset="0"/>
                          </a:rPr>
                          <m:t>′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9090E51F-5D1E-A04A-BACB-F5A6117994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308" y="1727803"/>
                  <a:ext cx="430917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5714" r="-857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85" name="Графіка 58" descr="Лампочка">
            <a:extLst>
              <a:ext uri="{FF2B5EF4-FFF2-40B4-BE49-F238E27FC236}">
                <a16:creationId xmlns:a16="http://schemas.microsoft.com/office/drawing/2014/main" id="{6CF84E09-9583-BA48-B1A7-FC4F6D6CDAD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83533" y="5886462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Прямоугольник 7">
                <a:extLst>
                  <a:ext uri="{FF2B5EF4-FFF2-40B4-BE49-F238E27FC236}">
                    <a16:creationId xmlns:a16="http://schemas.microsoft.com/office/drawing/2014/main" id="{75774A71-EDCC-5547-808A-1E232B9C266E}"/>
                  </a:ext>
                </a:extLst>
              </p:cNvPr>
              <p:cNvSpPr/>
              <p:nvPr/>
            </p:nvSpPr>
            <p:spPr>
              <a:xfrm>
                <a:off x="6096000" y="6112829"/>
                <a:ext cx="5319515" cy="461665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Якими будуть координати точок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6" name="Прямоугольник 7">
                <a:extLst>
                  <a:ext uri="{FF2B5EF4-FFF2-40B4-BE49-F238E27FC236}">
                    <a16:creationId xmlns:a16="http://schemas.microsoft.com/office/drawing/2014/main" id="{75774A71-EDCC-5547-808A-1E232B9C2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112829"/>
                <a:ext cx="5319515" cy="461665"/>
              </a:xfrm>
              <a:prstGeom prst="rect">
                <a:avLst/>
              </a:prstGeom>
              <a:blipFill>
                <a:blip r:embed="rId18"/>
                <a:stretch>
                  <a:fillRect l="-1905" t="-8108" r="-1667" b="-29730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ACCCDCA-8446-024C-A9EF-FAD60C172681}"/>
                  </a:ext>
                </a:extLst>
              </p:cNvPr>
              <p:cNvSpPr txBox="1"/>
              <p:nvPr/>
            </p:nvSpPr>
            <p:spPr>
              <a:xfrm>
                <a:off x="3343743" y="974548"/>
                <a:ext cx="11785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ACCCDCA-8446-024C-A9EF-FAD60C172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3743" y="974548"/>
                <a:ext cx="1178573" cy="400110"/>
              </a:xfrm>
              <a:prstGeom prst="rect">
                <a:avLst/>
              </a:prstGeom>
              <a:blipFill>
                <a:blip r:embed="rId1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377D1E0-94B6-0C40-9272-D62AE54D868A}"/>
                  </a:ext>
                </a:extLst>
              </p:cNvPr>
              <p:cNvSpPr txBox="1"/>
              <p:nvPr/>
            </p:nvSpPr>
            <p:spPr>
              <a:xfrm>
                <a:off x="3767754" y="2494428"/>
                <a:ext cx="11785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uk-UA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uk-UA" sz="2000" b="0" i="1" dirty="0" smtClean="0">
                                  <a:latin typeface="Cambria Math" panose="02040503050406030204" pitchFamily="18" charset="0"/>
                                  <a:cs typeface="Times New Roman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2377D1E0-94B6-0C40-9272-D62AE54D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754" y="2494428"/>
                <a:ext cx="1178573" cy="400110"/>
              </a:xfrm>
              <a:prstGeom prst="rect">
                <a:avLst/>
              </a:prstGeom>
              <a:blipFill>
                <a:blip r:embed="rId2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Прямоугольник 7">
                <a:extLst>
                  <a:ext uri="{FF2B5EF4-FFF2-40B4-BE49-F238E27FC236}">
                    <a16:creationId xmlns:a16="http://schemas.microsoft.com/office/drawing/2014/main" id="{B50C749D-7A7A-984E-9CA4-ABFB388D9F04}"/>
                  </a:ext>
                </a:extLst>
              </p:cNvPr>
              <p:cNvSpPr/>
              <p:nvPr/>
            </p:nvSpPr>
            <p:spPr>
              <a:xfrm>
                <a:off x="4725600" y="5883558"/>
                <a:ext cx="6689915" cy="830997"/>
              </a:xfrm>
              <a:prstGeom prst="rect">
                <a:avLst/>
              </a:prstGeom>
              <a:solidFill>
                <a:srgbClr val="5E7492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Пригадайте формулу відстані між двома точками. Як можемо виразити відстань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en-US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400" dirty="0"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4" name="Прямоугольник 7">
                <a:extLst>
                  <a:ext uri="{FF2B5EF4-FFF2-40B4-BE49-F238E27FC236}">
                    <a16:creationId xmlns:a16="http://schemas.microsoft.com/office/drawing/2014/main" id="{B50C749D-7A7A-984E-9CA4-ABFB388D9F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600" y="5883558"/>
                <a:ext cx="6689915" cy="830997"/>
              </a:xfrm>
              <a:prstGeom prst="rect">
                <a:avLst/>
              </a:prstGeom>
              <a:blipFill>
                <a:blip r:embed="rId21"/>
                <a:stretch>
                  <a:fillRect l="-1136" t="-6061" r="-2083" b="-15152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86E87E64-F10C-9747-A249-73E3E58C1D46}"/>
              </a:ext>
            </a:extLst>
          </p:cNvPr>
          <p:cNvSpPr/>
          <p:nvPr/>
        </p:nvSpPr>
        <p:spPr>
          <a:xfrm>
            <a:off x="4087258" y="5761822"/>
            <a:ext cx="8104742" cy="109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кутник 30">
                <a:extLst>
                  <a:ext uri="{FF2B5EF4-FFF2-40B4-BE49-F238E27FC236}">
                    <a16:creationId xmlns:a16="http://schemas.microsoft.com/office/drawing/2014/main" id="{31732680-92ED-BB42-B444-F59B2BE1DECF}"/>
                  </a:ext>
                </a:extLst>
              </p:cNvPr>
              <p:cNvSpPr/>
              <p:nvPr/>
            </p:nvSpPr>
            <p:spPr>
              <a:xfrm>
                <a:off x="49186" y="3979600"/>
                <a:ext cx="9635686" cy="65932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00" name="Прямокутник 30">
                <a:extLst>
                  <a:ext uri="{FF2B5EF4-FFF2-40B4-BE49-F238E27FC236}">
                    <a16:creationId xmlns:a16="http://schemas.microsoft.com/office/drawing/2014/main" id="{31732680-92ED-BB42-B444-F59B2BE1D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6" y="3979600"/>
                <a:ext cx="9635686" cy="659328"/>
              </a:xfrm>
              <a:prstGeom prst="rect">
                <a:avLst/>
              </a:prstGeom>
              <a:blipFill>
                <a:blip r:embed="rId22"/>
                <a:stretch>
                  <a:fillRect l="-263" b="-37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Прямокутник 30">
                <a:extLst>
                  <a:ext uri="{FF2B5EF4-FFF2-40B4-BE49-F238E27FC236}">
                    <a16:creationId xmlns:a16="http://schemas.microsoft.com/office/drawing/2014/main" id="{4412E0BE-69A1-6C4C-8F1C-D4BB573034D1}"/>
                  </a:ext>
                </a:extLst>
              </p:cNvPr>
              <p:cNvSpPr/>
              <p:nvPr/>
            </p:nvSpPr>
            <p:spPr>
              <a:xfrm>
                <a:off x="49186" y="4726373"/>
                <a:ext cx="5260942" cy="65932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01" name="Прямокутник 30">
                <a:extLst>
                  <a:ext uri="{FF2B5EF4-FFF2-40B4-BE49-F238E27FC236}">
                    <a16:creationId xmlns:a16="http://schemas.microsoft.com/office/drawing/2014/main" id="{4412E0BE-69A1-6C4C-8F1C-D4BB573034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6" y="4726373"/>
                <a:ext cx="5260942" cy="659328"/>
              </a:xfrm>
              <a:prstGeom prst="rect">
                <a:avLst/>
              </a:prstGeom>
              <a:blipFill>
                <a:blip r:embed="rId23"/>
                <a:stretch>
                  <a:fillRect l="-721" b="-5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B98D14E-A77F-AB43-AFE1-BA634A4424F9}"/>
              </a:ext>
            </a:extLst>
          </p:cNvPr>
          <p:cNvCxnSpPr>
            <a:cxnSpLocks/>
          </p:cNvCxnSpPr>
          <p:nvPr/>
        </p:nvCxnSpPr>
        <p:spPr>
          <a:xfrm>
            <a:off x="9732780" y="4004204"/>
            <a:ext cx="0" cy="1486475"/>
          </a:xfrm>
          <a:prstGeom prst="line">
            <a:avLst/>
          </a:prstGeom>
          <a:ln w="28575" cap="rnd">
            <a:solidFill>
              <a:srgbClr val="9292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ight Arrow 106">
            <a:extLst>
              <a:ext uri="{FF2B5EF4-FFF2-40B4-BE49-F238E27FC236}">
                <a16:creationId xmlns:a16="http://schemas.microsoft.com/office/drawing/2014/main" id="{727A45C9-3A5A-934B-91E3-66837B922AED}"/>
              </a:ext>
            </a:extLst>
          </p:cNvPr>
          <p:cNvSpPr/>
          <p:nvPr/>
        </p:nvSpPr>
        <p:spPr>
          <a:xfrm>
            <a:off x="9827993" y="4694394"/>
            <a:ext cx="492036" cy="222244"/>
          </a:xfrm>
          <a:prstGeom prst="rightArrow">
            <a:avLst>
              <a:gd name="adj1" fmla="val 50000"/>
              <a:gd name="adj2" fmla="val 102749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Прямокутник 30">
                <a:extLst>
                  <a:ext uri="{FF2B5EF4-FFF2-40B4-BE49-F238E27FC236}">
                    <a16:creationId xmlns:a16="http://schemas.microsoft.com/office/drawing/2014/main" id="{3EC96CCF-7EFE-984F-9DB9-8EEB97B528B8}"/>
                  </a:ext>
                </a:extLst>
              </p:cNvPr>
              <p:cNvSpPr/>
              <p:nvPr/>
            </p:nvSpPr>
            <p:spPr>
              <a:xfrm>
                <a:off x="10360772" y="4469437"/>
                <a:ext cx="1809193" cy="659328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uk-UA" sz="2800" dirty="0"/>
              </a:p>
            </p:txBody>
          </p:sp>
        </mc:Choice>
        <mc:Fallback xmlns="">
          <p:sp>
            <p:nvSpPr>
              <p:cNvPr id="109" name="Прямокутник 30">
                <a:extLst>
                  <a:ext uri="{FF2B5EF4-FFF2-40B4-BE49-F238E27FC236}">
                    <a16:creationId xmlns:a16="http://schemas.microsoft.com/office/drawing/2014/main" id="{3EC96CCF-7EFE-984F-9DB9-8EEB97B52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0772" y="4469437"/>
                <a:ext cx="1809193" cy="659328"/>
              </a:xfrm>
              <a:prstGeom prst="rect">
                <a:avLst/>
              </a:prstGeom>
              <a:blipFill>
                <a:blip r:embed="rId24"/>
                <a:stretch>
                  <a:fillRect l="-2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ight Arrow 109">
            <a:extLst>
              <a:ext uri="{FF2B5EF4-FFF2-40B4-BE49-F238E27FC236}">
                <a16:creationId xmlns:a16="http://schemas.microsoft.com/office/drawing/2014/main" id="{330636DD-89DB-144B-9949-CA6F9647F4FF}"/>
              </a:ext>
            </a:extLst>
          </p:cNvPr>
          <p:cNvSpPr/>
          <p:nvPr/>
        </p:nvSpPr>
        <p:spPr>
          <a:xfrm>
            <a:off x="7466400" y="5848168"/>
            <a:ext cx="492036" cy="222244"/>
          </a:xfrm>
          <a:prstGeom prst="rightArrow">
            <a:avLst>
              <a:gd name="adj1" fmla="val 50000"/>
              <a:gd name="adj2" fmla="val 102749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28AA7FC7-5B90-EF44-8341-6DC5EFDE06CC}"/>
                  </a:ext>
                </a:extLst>
              </p:cNvPr>
              <p:cNvSpPr/>
              <p:nvPr/>
            </p:nvSpPr>
            <p:spPr>
              <a:xfrm>
                <a:off x="8053648" y="5609657"/>
                <a:ext cx="4019947" cy="699266"/>
              </a:xfrm>
              <a:prstGeom prst="roundRect">
                <a:avLst>
                  <a:gd name="adj" fmla="val 8722"/>
                </a:avLst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400" dirty="0">
                    <a:solidFill>
                      <a:schemeClr val="bg1"/>
                    </a:solidFill>
                  </a:rPr>
                  <a:t>Симетрія відносно т.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uk-UA" sz="2400" dirty="0">
                    <a:solidFill>
                      <a:schemeClr val="bg1"/>
                    </a:solidFill>
                  </a:rPr>
                  <a:t>є переміщенням</a:t>
                </a:r>
              </a:p>
            </p:txBody>
          </p:sp>
        </mc:Choice>
        <mc:Fallback xmlns=""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28AA7FC7-5B90-EF44-8341-6DC5EFDE06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648" y="5609657"/>
                <a:ext cx="4019947" cy="699266"/>
              </a:xfrm>
              <a:prstGeom prst="roundRect">
                <a:avLst>
                  <a:gd name="adj" fmla="val 8722"/>
                </a:avLst>
              </a:prstGeom>
              <a:blipFill>
                <a:blip r:embed="rId25"/>
                <a:stretch>
                  <a:fillRect t="-14286" b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3EF43574-F596-734F-86A1-F570F878ED2C}"/>
              </a:ext>
            </a:extLst>
          </p:cNvPr>
          <p:cNvSpPr/>
          <p:nvPr/>
        </p:nvSpPr>
        <p:spPr>
          <a:xfrm>
            <a:off x="10537371" y="6445318"/>
            <a:ext cx="1551823" cy="379398"/>
          </a:xfrm>
          <a:prstGeom prst="roundRect">
            <a:avLst>
              <a:gd name="adj" fmla="val 8722"/>
            </a:avLst>
          </a:prstGeom>
          <a:solidFill>
            <a:srgbClr val="929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bg1"/>
                </a:solidFill>
              </a:rPr>
              <a:t>Доведено</a:t>
            </a:r>
          </a:p>
        </p:txBody>
      </p:sp>
    </p:spTree>
    <p:extLst>
      <p:ext uri="{BB962C8B-B14F-4D97-AF65-F5344CB8AC3E}">
        <p14:creationId xmlns:p14="http://schemas.microsoft.com/office/powerpoint/2010/main" val="3148675540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82" grpId="0" animBg="1"/>
      <p:bldP spid="86" grpId="0" animBg="1"/>
      <p:bldP spid="86" grpId="1" animBg="1"/>
      <p:bldP spid="88" grpId="0"/>
      <p:bldP spid="91" grpId="0"/>
      <p:bldP spid="94" grpId="0" animBg="1"/>
      <p:bldP spid="94" grpId="1" animBg="1"/>
      <p:bldP spid="41" grpId="0" animBg="1"/>
      <p:bldP spid="100" grpId="0" animBg="1"/>
      <p:bldP spid="101" grpId="0" animBg="1"/>
      <p:bldP spid="107" grpId="0" animBg="1"/>
      <p:bldP spid="109" grpId="0" animBg="1"/>
      <p:bldP spid="110" grpId="0" animBg="1"/>
      <p:bldP spid="111" grpId="0" animBg="1"/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1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кутник 5">
                <a:extLst>
                  <a:ext uri="{FF2B5EF4-FFF2-40B4-BE49-F238E27FC236}">
                    <a16:creationId xmlns:a16="http://schemas.microsoft.com/office/drawing/2014/main" id="{E3591C07-2265-D840-9056-E82BFBF474C2}"/>
                  </a:ext>
                </a:extLst>
              </p:cNvPr>
              <p:cNvSpPr/>
              <p:nvPr/>
            </p:nvSpPr>
            <p:spPr>
              <a:xfrm>
                <a:off x="2228120" y="6019800"/>
                <a:ext cx="6850567" cy="83820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На якому з рисунків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симетричні відносно прямої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𝑙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8" name="Прямокутник 5">
                <a:extLst>
                  <a:ext uri="{FF2B5EF4-FFF2-40B4-BE49-F238E27FC236}">
                    <a16:creationId xmlns:a16="http://schemas.microsoft.com/office/drawing/2014/main" id="{E3591C07-2265-D840-9056-E82BFBF474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20" y="6019800"/>
                <a:ext cx="6850567" cy="838200"/>
              </a:xfrm>
              <a:prstGeom prst="rect">
                <a:avLst/>
              </a:prstGeom>
              <a:blipFill>
                <a:blip r:embed="rId7"/>
                <a:stretch>
                  <a:fillRect l="-1296" t="-15152" r="-2593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CB8056C-3080-F547-B7C1-27B1316624A2}"/>
              </a:ext>
            </a:extLst>
          </p:cNvPr>
          <p:cNvGrpSpPr/>
          <p:nvPr/>
        </p:nvGrpSpPr>
        <p:grpSpPr>
          <a:xfrm>
            <a:off x="486177" y="817054"/>
            <a:ext cx="785144" cy="4608264"/>
            <a:chOff x="486177" y="817054"/>
            <a:chExt cx="785144" cy="4608264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827F2D68-3650-994F-8AF4-B1575CC78DD8}"/>
                </a:ext>
              </a:extLst>
            </p:cNvPr>
            <p:cNvSpPr/>
            <p:nvPr/>
          </p:nvSpPr>
          <p:spPr>
            <a:xfrm>
              <a:off x="656617" y="4860530"/>
              <a:ext cx="535565" cy="56478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1</a:t>
              </a:r>
              <a:endParaRPr lang="uk-UA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7AF4AF-C253-A74E-9539-6B79D8C9F4D5}"/>
                </a:ext>
              </a:extLst>
            </p:cNvPr>
            <p:cNvGrpSpPr/>
            <p:nvPr/>
          </p:nvGrpSpPr>
          <p:grpSpPr>
            <a:xfrm>
              <a:off x="486177" y="817054"/>
              <a:ext cx="785144" cy="3281079"/>
              <a:chOff x="486177" y="817054"/>
              <a:chExt cx="785144" cy="328107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F61F6F51-007A-9047-B50D-9755CE3959B1}"/>
                      </a:ext>
                    </a:extLst>
                  </p:cNvPr>
                  <p:cNvSpPr txBox="1"/>
                  <p:nvPr/>
                </p:nvSpPr>
                <p:spPr>
                  <a:xfrm>
                    <a:off x="523431" y="3574913"/>
                    <a:ext cx="3918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oMath>
                      </m:oMathPara>
                    </a14:m>
                    <a:endParaRPr lang="ru-RU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F61F6F51-007A-9047-B50D-9755CE3959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3431" y="3574913"/>
                    <a:ext cx="3918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77" r="-1290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D96EE96-340B-E345-950C-7C62E090E6EB}"/>
                      </a:ext>
                    </a:extLst>
                  </p:cNvPr>
                  <p:cNvSpPr txBox="1"/>
                  <p:nvPr/>
                </p:nvSpPr>
                <p:spPr>
                  <a:xfrm>
                    <a:off x="486177" y="817054"/>
                    <a:ext cx="57792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BD96EE96-340B-E345-950C-7C62E090E6E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177" y="817054"/>
                    <a:ext cx="577929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174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5D35BC7C-32DD-FA49-9F27-6E9186962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8041" y="1168276"/>
                <a:ext cx="0" cy="2533392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8A2BA77-EBF2-F943-AD98-818BAFF36BB6}"/>
                      </a:ext>
                    </a:extLst>
                  </p:cNvPr>
                  <p:cNvSpPr txBox="1"/>
                  <p:nvPr/>
                </p:nvSpPr>
                <p:spPr>
                  <a:xfrm>
                    <a:off x="916226" y="961811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𝑙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98A2BA77-EBF2-F943-AD98-818BAFF36B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226" y="961811"/>
                    <a:ext cx="355095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4" name="Овал 90">
                <a:extLst>
                  <a:ext uri="{FF2B5EF4-FFF2-40B4-BE49-F238E27FC236}">
                    <a16:creationId xmlns:a16="http://schemas.microsoft.com/office/drawing/2014/main" id="{3AC3BE67-04B8-6B41-B05C-1DDDE67B9F32}"/>
                  </a:ext>
                </a:extLst>
              </p:cNvPr>
              <p:cNvSpPr/>
              <p:nvPr/>
            </p:nvSpPr>
            <p:spPr>
              <a:xfrm rot="720563">
                <a:off x="865714" y="3638358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05" name="Овал 90">
                <a:extLst>
                  <a:ext uri="{FF2B5EF4-FFF2-40B4-BE49-F238E27FC236}">
                    <a16:creationId xmlns:a16="http://schemas.microsoft.com/office/drawing/2014/main" id="{D7C3B6A9-1017-D241-9FF6-C54F3A95E257}"/>
                  </a:ext>
                </a:extLst>
              </p:cNvPr>
              <p:cNvSpPr/>
              <p:nvPr/>
            </p:nvSpPr>
            <p:spPr>
              <a:xfrm rot="720563">
                <a:off x="860658" y="1133919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E60323-14F4-1D48-9377-F17E5BFD4220}"/>
              </a:ext>
            </a:extLst>
          </p:cNvPr>
          <p:cNvGrpSpPr/>
          <p:nvPr/>
        </p:nvGrpSpPr>
        <p:grpSpPr>
          <a:xfrm>
            <a:off x="2654352" y="850810"/>
            <a:ext cx="1789274" cy="4574508"/>
            <a:chOff x="2654352" y="850810"/>
            <a:chExt cx="1789274" cy="4574508"/>
          </a:xfrm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3036979B-393F-5446-94C8-B314BA0ED721}"/>
                </a:ext>
              </a:extLst>
            </p:cNvPr>
            <p:cNvSpPr/>
            <p:nvPr/>
          </p:nvSpPr>
          <p:spPr>
            <a:xfrm>
              <a:off x="3464755" y="4860530"/>
              <a:ext cx="535565" cy="56478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2</a:t>
              </a:r>
              <a:endParaRPr lang="uk-UA" sz="20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1282F40-B757-254C-874C-4BA43E1A785A}"/>
                </a:ext>
              </a:extLst>
            </p:cNvPr>
            <p:cNvGrpSpPr/>
            <p:nvPr/>
          </p:nvGrpSpPr>
          <p:grpSpPr>
            <a:xfrm>
              <a:off x="2654352" y="850810"/>
              <a:ext cx="1789274" cy="3247323"/>
              <a:chOff x="2654352" y="850810"/>
              <a:chExt cx="1789274" cy="32473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AFFAD115-3DD6-BA42-A176-AEC3D93457E6}"/>
                      </a:ext>
                    </a:extLst>
                  </p:cNvPr>
                  <p:cNvSpPr txBox="1"/>
                  <p:nvPr/>
                </p:nvSpPr>
                <p:spPr>
                  <a:xfrm>
                    <a:off x="4000320" y="3574913"/>
                    <a:ext cx="3918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oMath>
                      </m:oMathPara>
                    </a14:m>
                    <a:endParaRPr lang="ru-RU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AFFAD115-3DD6-BA42-A176-AEC3D93457E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00320" y="3574913"/>
                    <a:ext cx="3918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061" r="-909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5762B25-534E-F341-8054-3053763BAD8E}"/>
                      </a:ext>
                    </a:extLst>
                  </p:cNvPr>
                  <p:cNvSpPr txBox="1"/>
                  <p:nvPr/>
                </p:nvSpPr>
                <p:spPr>
                  <a:xfrm>
                    <a:off x="2654352" y="850810"/>
                    <a:ext cx="57792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08" name="TextBox 107">
                    <a:extLst>
                      <a:ext uri="{FF2B5EF4-FFF2-40B4-BE49-F238E27FC236}">
                        <a16:creationId xmlns:a16="http://schemas.microsoft.com/office/drawing/2014/main" id="{35762B25-534E-F341-8054-3053763BAD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54352" y="850810"/>
                    <a:ext cx="577929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CB2CE6F3-500E-7846-A2DB-52EC9A7392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3229" y="1168276"/>
                <a:ext cx="0" cy="2533392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A101B1D0-04B8-BA4F-BB62-9096A3984523}"/>
                      </a:ext>
                    </a:extLst>
                  </p:cNvPr>
                  <p:cNvSpPr txBox="1"/>
                  <p:nvPr/>
                </p:nvSpPr>
                <p:spPr>
                  <a:xfrm>
                    <a:off x="3651414" y="961811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𝑙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A101B1D0-04B8-BA4F-BB62-9096A398452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51414" y="961811"/>
                    <a:ext cx="355095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Овал 90">
                <a:extLst>
                  <a:ext uri="{FF2B5EF4-FFF2-40B4-BE49-F238E27FC236}">
                    <a16:creationId xmlns:a16="http://schemas.microsoft.com/office/drawing/2014/main" id="{F9957B96-2A3D-744D-B695-BC6EA3328881}"/>
                  </a:ext>
                </a:extLst>
              </p:cNvPr>
              <p:cNvSpPr/>
              <p:nvPr/>
            </p:nvSpPr>
            <p:spPr>
              <a:xfrm rot="720563">
                <a:off x="4342603" y="3638358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3" name="Овал 90">
                <a:extLst>
                  <a:ext uri="{FF2B5EF4-FFF2-40B4-BE49-F238E27FC236}">
                    <a16:creationId xmlns:a16="http://schemas.microsoft.com/office/drawing/2014/main" id="{26EBAD06-974D-9142-955B-48677B2F5D50}"/>
                  </a:ext>
                </a:extLst>
              </p:cNvPr>
              <p:cNvSpPr/>
              <p:nvPr/>
            </p:nvSpPr>
            <p:spPr>
              <a:xfrm rot="720563">
                <a:off x="3028833" y="1167675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B251EB-2E5C-BB4F-9B2F-9D85B6D0C717}"/>
              </a:ext>
            </a:extLst>
          </p:cNvPr>
          <p:cNvGrpSpPr/>
          <p:nvPr/>
        </p:nvGrpSpPr>
        <p:grpSpPr>
          <a:xfrm>
            <a:off x="5830357" y="966280"/>
            <a:ext cx="1958010" cy="4454880"/>
            <a:chOff x="5830357" y="966280"/>
            <a:chExt cx="1958010" cy="44548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AA778D-D5C1-9544-AED2-43B177B93CAA}"/>
                </a:ext>
              </a:extLst>
            </p:cNvPr>
            <p:cNvGrpSpPr/>
            <p:nvPr/>
          </p:nvGrpSpPr>
          <p:grpSpPr>
            <a:xfrm>
              <a:off x="5830357" y="966280"/>
              <a:ext cx="1958010" cy="2739857"/>
              <a:chOff x="5830357" y="966280"/>
              <a:chExt cx="1958010" cy="273985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7D6AB20A-F7BC-BA46-AC13-7507B757B8A4}"/>
                      </a:ext>
                    </a:extLst>
                  </p:cNvPr>
                  <p:cNvSpPr txBox="1"/>
                  <p:nvPr/>
                </p:nvSpPr>
                <p:spPr>
                  <a:xfrm>
                    <a:off x="7396479" y="1656012"/>
                    <a:ext cx="3918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</m:oMath>
                      </m:oMathPara>
                    </a14:m>
                    <a:endParaRPr lang="ru-RU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7D6AB20A-F7BC-BA46-AC13-7507B757B8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6479" y="1656012"/>
                    <a:ext cx="391888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9375" r="-12500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611131B-ADBD-3B4E-A63C-FAAE5DFF5E0E}"/>
                      </a:ext>
                    </a:extLst>
                  </p:cNvPr>
                  <p:cNvSpPr txBox="1"/>
                  <p:nvPr/>
                </p:nvSpPr>
                <p:spPr>
                  <a:xfrm>
                    <a:off x="5830357" y="1394402"/>
                    <a:ext cx="57792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𝐴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′</m:t>
                          </m:r>
                        </m:oMath>
                      </m:oMathPara>
                    </a14:m>
                    <a:endParaRPr lang="ru-RU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A611131B-ADBD-3B4E-A63C-FAAE5DFF5E0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0357" y="1394402"/>
                    <a:ext cx="577929" cy="52322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874CD40F-D9F5-6D4A-81AA-25820F5285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3405" y="1172745"/>
                <a:ext cx="0" cy="2533392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FD51BE92-6768-184E-8B2E-E7A137339EFA}"/>
                      </a:ext>
                    </a:extLst>
                  </p:cNvPr>
                  <p:cNvSpPr txBox="1"/>
                  <p:nvPr/>
                </p:nvSpPr>
                <p:spPr>
                  <a:xfrm>
                    <a:off x="7031590" y="966280"/>
                    <a:ext cx="3550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charset="0"/>
                            </a:rPr>
                            <m:t>𝑙</m:t>
                          </m:r>
                        </m:oMath>
                      </m:oMathPara>
                    </a14:m>
                    <a:endParaRPr lang="ru-RU" sz="1600" dirty="0">
                      <a:latin typeface="Times New Roman" charset="0"/>
                      <a:ea typeface="Times New Roman" charset="0"/>
                      <a:cs typeface="Times New Roman" charset="0"/>
                    </a:endParaRPr>
                  </a:p>
                </p:txBody>
              </p:sp>
            </mc:Choice>
            <mc:Fallback xmlns=""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FD51BE92-6768-184E-8B2E-E7A137339EF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590" y="966280"/>
                    <a:ext cx="355095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0" name="Овал 90">
                <a:extLst>
                  <a:ext uri="{FF2B5EF4-FFF2-40B4-BE49-F238E27FC236}">
                    <a16:creationId xmlns:a16="http://schemas.microsoft.com/office/drawing/2014/main" id="{C63068DA-F82D-6143-B267-F599BFFFC5CF}"/>
                  </a:ext>
                </a:extLst>
              </p:cNvPr>
              <p:cNvSpPr/>
              <p:nvPr/>
            </p:nvSpPr>
            <p:spPr>
              <a:xfrm rot="720563">
                <a:off x="7373873" y="1719457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21" name="Овал 90">
                <a:extLst>
                  <a:ext uri="{FF2B5EF4-FFF2-40B4-BE49-F238E27FC236}">
                    <a16:creationId xmlns:a16="http://schemas.microsoft.com/office/drawing/2014/main" id="{744DB065-16CB-324C-91C4-1A8534852356}"/>
                  </a:ext>
                </a:extLst>
              </p:cNvPr>
              <p:cNvSpPr/>
              <p:nvPr/>
            </p:nvSpPr>
            <p:spPr>
              <a:xfrm rot="720563">
                <a:off x="6204838" y="1711267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7D58EA54-C3AB-0344-8033-009A4A7D8C59}"/>
                </a:ext>
              </a:extLst>
            </p:cNvPr>
            <p:cNvSpPr/>
            <p:nvPr/>
          </p:nvSpPr>
          <p:spPr>
            <a:xfrm>
              <a:off x="6722892" y="4856372"/>
              <a:ext cx="535565" cy="56478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</a:rPr>
                <a:t>3</a:t>
              </a:r>
              <a:endParaRPr lang="uk-UA" sz="20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866DC80-EC1E-064E-AC17-CF736BC03BAE}"/>
                  </a:ext>
                </a:extLst>
              </p:cNvPr>
              <p:cNvSpPr txBox="1"/>
              <p:nvPr/>
            </p:nvSpPr>
            <p:spPr>
              <a:xfrm>
                <a:off x="11466673" y="2294990"/>
                <a:ext cx="391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𝐴</m:t>
                      </m:r>
                    </m:oMath>
                  </m:oMathPara>
                </a14:m>
                <a:endParaRPr lang="ru-RU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A866DC80-EC1E-064E-AC17-CF736BC03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673" y="2294990"/>
                <a:ext cx="391888" cy="523220"/>
              </a:xfrm>
              <a:prstGeom prst="rect">
                <a:avLst/>
              </a:prstGeom>
              <a:blipFill>
                <a:blip r:embed="rId8"/>
                <a:stretch>
                  <a:fillRect l="-6250" r="-125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60CEC14-7FC0-B34D-8BF2-96248AAEB283}"/>
                  </a:ext>
                </a:extLst>
              </p:cNvPr>
              <p:cNvSpPr txBox="1"/>
              <p:nvPr/>
            </p:nvSpPr>
            <p:spPr>
              <a:xfrm>
                <a:off x="9221967" y="2033380"/>
                <a:ext cx="5779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𝐴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lang="ru-RU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60CEC14-7FC0-B34D-8BF2-96248AAEB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967" y="2033380"/>
                <a:ext cx="577929" cy="523220"/>
              </a:xfrm>
              <a:prstGeom prst="rect">
                <a:avLst/>
              </a:prstGeom>
              <a:blipFill>
                <a:blip r:embed="rId9"/>
                <a:stretch>
                  <a:fillRect l="-217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AAA27FF-5586-724F-8B05-1797821BCC96}"/>
              </a:ext>
            </a:extLst>
          </p:cNvPr>
          <p:cNvCxnSpPr>
            <a:cxnSpLocks/>
          </p:cNvCxnSpPr>
          <p:nvPr/>
        </p:nvCxnSpPr>
        <p:spPr>
          <a:xfrm>
            <a:off x="10579021" y="1172745"/>
            <a:ext cx="0" cy="2533392"/>
          </a:xfrm>
          <a:prstGeom prst="line">
            <a:avLst/>
          </a:prstGeom>
          <a:ln w="28575" cap="rnd">
            <a:solidFill>
              <a:srgbClr val="2D54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0EFF7D6-F10B-854A-A84E-360DFFE33DFD}"/>
                  </a:ext>
                </a:extLst>
              </p:cNvPr>
              <p:cNvSpPr txBox="1"/>
              <p:nvPr/>
            </p:nvSpPr>
            <p:spPr>
              <a:xfrm>
                <a:off x="10577206" y="966280"/>
                <a:ext cx="3550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Times New Roman" charset="0"/>
                        </a:rPr>
                        <m:t>𝑙</m:t>
                      </m:r>
                    </m:oMath>
                  </m:oMathPara>
                </a14:m>
                <a:endParaRPr lang="ru-RU" sz="1600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0EFF7D6-F10B-854A-A84E-360DFFE33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7206" y="966280"/>
                <a:ext cx="35509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Овал 90">
            <a:extLst>
              <a:ext uri="{FF2B5EF4-FFF2-40B4-BE49-F238E27FC236}">
                <a16:creationId xmlns:a16="http://schemas.microsoft.com/office/drawing/2014/main" id="{630864BF-12D2-254A-97AD-4FFD6F127766}"/>
              </a:ext>
            </a:extLst>
          </p:cNvPr>
          <p:cNvSpPr/>
          <p:nvPr/>
        </p:nvSpPr>
        <p:spPr>
          <a:xfrm rot="720563">
            <a:off x="11444067" y="2358435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9" name="Овал 90">
            <a:extLst>
              <a:ext uri="{FF2B5EF4-FFF2-40B4-BE49-F238E27FC236}">
                <a16:creationId xmlns:a16="http://schemas.microsoft.com/office/drawing/2014/main" id="{CA5D8BD4-D2BB-FC42-98B7-1C0DFF04E3B3}"/>
              </a:ext>
            </a:extLst>
          </p:cNvPr>
          <p:cNvSpPr/>
          <p:nvPr/>
        </p:nvSpPr>
        <p:spPr>
          <a:xfrm rot="720563">
            <a:off x="9596448" y="2350245"/>
            <a:ext cx="101023" cy="101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DBCCA762-0769-164D-85B6-847A1E5E6F75}"/>
              </a:ext>
            </a:extLst>
          </p:cNvPr>
          <p:cNvSpPr/>
          <p:nvPr/>
        </p:nvSpPr>
        <p:spPr>
          <a:xfrm>
            <a:off x="10445248" y="4856372"/>
            <a:ext cx="535565" cy="564788"/>
          </a:xfrm>
          <a:prstGeom prst="roundRect">
            <a:avLst/>
          </a:prstGeom>
          <a:solidFill>
            <a:srgbClr val="5E5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4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47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8" grpId="0" animBg="1"/>
      <p:bldP spid="124" grpId="0"/>
      <p:bldP spid="124" grpId="1"/>
      <p:bldP spid="125" grpId="0"/>
      <p:bldP spid="125" grpId="1"/>
      <p:bldP spid="127" grpId="0"/>
      <p:bldP spid="127" grpId="1"/>
      <p:bldP spid="128" grpId="0" animBg="1"/>
      <p:bldP spid="129" grpId="0" animBg="1"/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F3458EA-BDD3-1246-820B-51C065927B1D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15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7942EF36-71ED-2B4F-BB6F-80A3C8343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19" name="Пряма сполучна лінія 86">
              <a:extLst>
                <a:ext uri="{FF2B5EF4-FFF2-40B4-BE49-F238E27FC236}">
                  <a16:creationId xmlns:a16="http://schemas.microsoft.com/office/drawing/2014/main" id="{C6CC1A8B-2DF4-904F-95C6-FD422ED2BDA2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87">
              <a:extLst>
                <a:ext uri="{FF2B5EF4-FFF2-40B4-BE49-F238E27FC236}">
                  <a16:creationId xmlns:a16="http://schemas.microsoft.com/office/drawing/2014/main" id="{302D4FFC-4CB2-5148-813B-34E043615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6426B8-1988-3A41-9787-E9414608F645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5" name="Пряма сполучна лінія 109">
              <a:extLst>
                <a:ext uri="{FF2B5EF4-FFF2-40B4-BE49-F238E27FC236}">
                  <a16:creationId xmlns:a16="http://schemas.microsoft.com/office/drawing/2014/main" id="{470A3BFF-206A-0C41-91B4-3FB4A34B42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118">
              <a:extLst>
                <a:ext uri="{FF2B5EF4-FFF2-40B4-BE49-F238E27FC236}">
                  <a16:creationId xmlns:a16="http://schemas.microsoft.com/office/drawing/2014/main" id="{BD6C7903-600A-3F47-BCA5-A15525EA82E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119">
              <a:extLst>
                <a:ext uri="{FF2B5EF4-FFF2-40B4-BE49-F238E27FC236}">
                  <a16:creationId xmlns:a16="http://schemas.microsoft.com/office/drawing/2014/main" id="{FC7A3D0F-295B-FB41-B17E-6436B3E2053E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120">
              <a:extLst>
                <a:ext uri="{FF2B5EF4-FFF2-40B4-BE49-F238E27FC236}">
                  <a16:creationId xmlns:a16="http://schemas.microsoft.com/office/drawing/2014/main" id="{3459FA0F-6D00-E848-AD93-ACAB227DAE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121">
              <a:extLst>
                <a:ext uri="{FF2B5EF4-FFF2-40B4-BE49-F238E27FC236}">
                  <a16:creationId xmlns:a16="http://schemas.microsoft.com/office/drawing/2014/main" id="{0AE69094-EFAA-8242-B0A7-7041ED007025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22">
              <a:extLst>
                <a:ext uri="{FF2B5EF4-FFF2-40B4-BE49-F238E27FC236}">
                  <a16:creationId xmlns:a16="http://schemas.microsoft.com/office/drawing/2014/main" id="{89CA7B22-81D5-5944-ABDB-62BBE2363DAB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23">
              <a:extLst>
                <a:ext uri="{FF2B5EF4-FFF2-40B4-BE49-F238E27FC236}">
                  <a16:creationId xmlns:a16="http://schemas.microsoft.com/office/drawing/2014/main" id="{8E879A55-ECD8-D246-87D5-01939C556852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4">
              <a:extLst>
                <a:ext uri="{FF2B5EF4-FFF2-40B4-BE49-F238E27FC236}">
                  <a16:creationId xmlns:a16="http://schemas.microsoft.com/office/drawing/2014/main" id="{29011723-021C-7A4C-9F18-8EEC37B07C4B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5">
              <a:extLst>
                <a:ext uri="{FF2B5EF4-FFF2-40B4-BE49-F238E27FC236}">
                  <a16:creationId xmlns:a16="http://schemas.microsoft.com/office/drawing/2014/main" id="{E41D3A55-F932-D348-B59D-3768BD538112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6">
              <a:extLst>
                <a:ext uri="{FF2B5EF4-FFF2-40B4-BE49-F238E27FC236}">
                  <a16:creationId xmlns:a16="http://schemas.microsoft.com/office/drawing/2014/main" id="{96361629-FCA8-7349-89BB-11D9C5B0D0D9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7">
              <a:extLst>
                <a:ext uri="{FF2B5EF4-FFF2-40B4-BE49-F238E27FC236}">
                  <a16:creationId xmlns:a16="http://schemas.microsoft.com/office/drawing/2014/main" id="{E731F140-8C24-DA43-8688-069A4D1103E8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35">
              <a:extLst>
                <a:ext uri="{FF2B5EF4-FFF2-40B4-BE49-F238E27FC236}">
                  <a16:creationId xmlns:a16="http://schemas.microsoft.com/office/drawing/2014/main" id="{1A6A157B-5B12-9645-8704-E53C194E95E5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36">
              <a:extLst>
                <a:ext uri="{FF2B5EF4-FFF2-40B4-BE49-F238E27FC236}">
                  <a16:creationId xmlns:a16="http://schemas.microsoft.com/office/drawing/2014/main" id="{0C994436-99ED-FC48-BE5E-4AA58568405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37">
              <a:extLst>
                <a:ext uri="{FF2B5EF4-FFF2-40B4-BE49-F238E27FC236}">
                  <a16:creationId xmlns:a16="http://schemas.microsoft.com/office/drawing/2014/main" id="{A8E2C382-E009-BF49-B560-08C98F082960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38">
              <a:extLst>
                <a:ext uri="{FF2B5EF4-FFF2-40B4-BE49-F238E27FC236}">
                  <a16:creationId xmlns:a16="http://schemas.microsoft.com/office/drawing/2014/main" id="{2CE9C810-8E88-9D47-A9EA-6B74A2D9217C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9">
              <a:extLst>
                <a:ext uri="{FF2B5EF4-FFF2-40B4-BE49-F238E27FC236}">
                  <a16:creationId xmlns:a16="http://schemas.microsoft.com/office/drawing/2014/main" id="{57E0241F-E17D-AE4A-AA5F-E913A8F05884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40">
              <a:extLst>
                <a:ext uri="{FF2B5EF4-FFF2-40B4-BE49-F238E27FC236}">
                  <a16:creationId xmlns:a16="http://schemas.microsoft.com/office/drawing/2014/main" id="{266A4BF5-F95E-0D4C-9213-571CDDC8E380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41">
              <a:extLst>
                <a:ext uri="{FF2B5EF4-FFF2-40B4-BE49-F238E27FC236}">
                  <a16:creationId xmlns:a16="http://schemas.microsoft.com/office/drawing/2014/main" id="{6D23F279-4835-6740-9B77-604D5C9164C6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2">
              <a:extLst>
                <a:ext uri="{FF2B5EF4-FFF2-40B4-BE49-F238E27FC236}">
                  <a16:creationId xmlns:a16="http://schemas.microsoft.com/office/drawing/2014/main" id="{A919A19E-7EFC-DD4B-BA61-E0D9CCA78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43">
              <a:extLst>
                <a:ext uri="{FF2B5EF4-FFF2-40B4-BE49-F238E27FC236}">
                  <a16:creationId xmlns:a16="http://schemas.microsoft.com/office/drawing/2014/main" id="{6463EC79-6A8E-9C44-9115-33620FD378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4">
              <a:extLst>
                <a:ext uri="{FF2B5EF4-FFF2-40B4-BE49-F238E27FC236}">
                  <a16:creationId xmlns:a16="http://schemas.microsoft.com/office/drawing/2014/main" id="{5A028226-DD18-1B43-A1E8-4AB98D2FA7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5">
              <a:extLst>
                <a:ext uri="{FF2B5EF4-FFF2-40B4-BE49-F238E27FC236}">
                  <a16:creationId xmlns:a16="http://schemas.microsoft.com/office/drawing/2014/main" id="{E79602D1-0FA2-EA46-B7B0-B61B77F864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6">
              <a:extLst>
                <a:ext uri="{FF2B5EF4-FFF2-40B4-BE49-F238E27FC236}">
                  <a16:creationId xmlns:a16="http://schemas.microsoft.com/office/drawing/2014/main" id="{FB8AC0C0-F792-BC45-9105-ED122BA3E8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7">
              <a:extLst>
                <a:ext uri="{FF2B5EF4-FFF2-40B4-BE49-F238E27FC236}">
                  <a16:creationId xmlns:a16="http://schemas.microsoft.com/office/drawing/2014/main" id="{17F56A08-EBBB-F246-A6EC-61C2C7167B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8">
              <a:extLst>
                <a:ext uri="{FF2B5EF4-FFF2-40B4-BE49-F238E27FC236}">
                  <a16:creationId xmlns:a16="http://schemas.microsoft.com/office/drawing/2014/main" id="{F2575F40-B2A4-4445-8E39-0758D2A426C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9">
              <a:extLst>
                <a:ext uri="{FF2B5EF4-FFF2-40B4-BE49-F238E27FC236}">
                  <a16:creationId xmlns:a16="http://schemas.microsoft.com/office/drawing/2014/main" id="{5DD869F2-601B-454B-AAF3-BA954994AB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50">
              <a:extLst>
                <a:ext uri="{FF2B5EF4-FFF2-40B4-BE49-F238E27FC236}">
                  <a16:creationId xmlns:a16="http://schemas.microsoft.com/office/drawing/2014/main" id="{7ED0741F-7E90-284A-A528-DAE16B8BA3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51">
              <a:extLst>
                <a:ext uri="{FF2B5EF4-FFF2-40B4-BE49-F238E27FC236}">
                  <a16:creationId xmlns:a16="http://schemas.microsoft.com/office/drawing/2014/main" id="{3751C50C-51CC-5A46-A4DB-7EB8B2363F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52">
              <a:extLst>
                <a:ext uri="{FF2B5EF4-FFF2-40B4-BE49-F238E27FC236}">
                  <a16:creationId xmlns:a16="http://schemas.microsoft.com/office/drawing/2014/main" id="{03B138B2-62B7-8145-B658-85E5E8F69F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53">
              <a:extLst>
                <a:ext uri="{FF2B5EF4-FFF2-40B4-BE49-F238E27FC236}">
                  <a16:creationId xmlns:a16="http://schemas.microsoft.com/office/drawing/2014/main" id="{A300298C-B57D-DA46-9B86-345591A3B9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4">
              <a:extLst>
                <a:ext uri="{FF2B5EF4-FFF2-40B4-BE49-F238E27FC236}">
                  <a16:creationId xmlns:a16="http://schemas.microsoft.com/office/drawing/2014/main" id="{409A0848-722E-0F41-A587-403B241D52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5">
              <a:extLst>
                <a:ext uri="{FF2B5EF4-FFF2-40B4-BE49-F238E27FC236}">
                  <a16:creationId xmlns:a16="http://schemas.microsoft.com/office/drawing/2014/main" id="{C1F0284E-D845-3743-BF8B-FE7B6A332E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6">
              <a:extLst>
                <a:ext uri="{FF2B5EF4-FFF2-40B4-BE49-F238E27FC236}">
                  <a16:creationId xmlns:a16="http://schemas.microsoft.com/office/drawing/2014/main" id="{7E9DE945-9788-9A42-B237-7D2DA53125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7">
              <a:extLst>
                <a:ext uri="{FF2B5EF4-FFF2-40B4-BE49-F238E27FC236}">
                  <a16:creationId xmlns:a16="http://schemas.microsoft.com/office/drawing/2014/main" id="{AA6F2137-D3D7-9440-A1DB-BBFCA1A128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8">
              <a:extLst>
                <a:ext uri="{FF2B5EF4-FFF2-40B4-BE49-F238E27FC236}">
                  <a16:creationId xmlns:a16="http://schemas.microsoft.com/office/drawing/2014/main" id="{707DD41E-AB6F-2F44-981A-E810D3EB17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9">
              <a:extLst>
                <a:ext uri="{FF2B5EF4-FFF2-40B4-BE49-F238E27FC236}">
                  <a16:creationId xmlns:a16="http://schemas.microsoft.com/office/drawing/2014/main" id="{4878DE1B-E860-DA46-B7CB-2BC6442C9D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60">
              <a:extLst>
                <a:ext uri="{FF2B5EF4-FFF2-40B4-BE49-F238E27FC236}">
                  <a16:creationId xmlns:a16="http://schemas.microsoft.com/office/drawing/2014/main" id="{1ABA38B8-6BC2-FA4F-9EA5-E7E0DACC38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61">
              <a:extLst>
                <a:ext uri="{FF2B5EF4-FFF2-40B4-BE49-F238E27FC236}">
                  <a16:creationId xmlns:a16="http://schemas.microsoft.com/office/drawing/2014/main" id="{A012DEDD-B79B-A245-BEA5-8E38E28E58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C39FCD2-3CDC-044D-B845-4D7CB80457CE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7BCF5A-E5AB-B643-B2DE-FBAD9EC71040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F62A82-FC1A-DD47-BEDF-C6AE6B229481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15C71-CAF4-E446-85EA-3F56F8B5825F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C4973-CBDA-2C4E-9478-678FDF17BE0B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E2F2AE1-CEF5-2147-9E4A-A5FAE1F55203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1F92A73-7131-D344-BA27-E029E7EE66DD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4B8278-1518-2842-A19A-4B527FB29F96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29A0F0-D0B1-BB4C-B651-32910927DBE3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812CD03-DCA9-1E4F-9280-937AA7486AA8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22A560-06F7-D245-A48C-31C50FDAAC11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2CFB802-D650-A645-9623-1D8F3D633C19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2577598-8FA9-BA43-9CA5-49E968AB3901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7CDE73A-EFF7-9840-A9B2-BF0AB949BA4A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F7649D-30B0-1345-98F8-14C0CDF569C2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C5D30FB-8EB7-E940-9E54-F2467ABB9F38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F60514-01DF-E648-9158-EAE0706C9E77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F78024-E49B-F542-B823-55811EE6EF7D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35D4C0E-D120-0C44-B0AC-8DADC143FBCA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82F8256-8F73-8148-A698-B3E57A1468C9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27BFEF3-BAA9-EA4C-B0C4-997112CE8452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48B2715-24E9-8040-94DE-B5C2E679331D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D0C1CBF-04B9-8B48-B5DA-977D323E69A7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D133FF-984C-D34E-AB81-E3378369DC71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E0A0AE7-7E67-5840-ACFA-D8004580509E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B807167-40F6-DD41-935D-7F8A50D95966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07ECEF0-6314-0D43-A6D2-CD368B6CE2FA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7E383E-FC00-F044-BA40-C05A10BAA68C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BFA222A-BFE8-684F-9EE8-442F1037045D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C4776D-D050-9948-A0C6-171CF34B6A3C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A77AE6F-1E86-324D-B75C-20CFE54B7DDC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AB9BBD6-F924-D641-BA08-902C4821A3B3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C9D9E0-6C8A-3C4D-8088-C090B2CCA39D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38CE954-9061-5B48-AB92-B87EA3802246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4B2DCA-34E3-6541-A750-2D8D50F76EB1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DC2FA59-6564-3544-8409-4E801E9D2230}"/>
              </a:ext>
            </a:extLst>
          </p:cNvPr>
          <p:cNvGrpSpPr/>
          <p:nvPr/>
        </p:nvGrpSpPr>
        <p:grpSpPr>
          <a:xfrm>
            <a:off x="771835" y="2715011"/>
            <a:ext cx="3141217" cy="1997684"/>
            <a:chOff x="771835" y="2715011"/>
            <a:chExt cx="3141217" cy="19976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4D0EF40-517C-F746-8D86-00C6760153BF}"/>
                    </a:ext>
                  </a:extLst>
                </p:cNvPr>
                <p:cNvSpPr txBox="1"/>
                <p:nvPr/>
              </p:nvSpPr>
              <p:spPr>
                <a:xfrm>
                  <a:off x="771835" y="271501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4D0EF40-517C-F746-8D86-00C676015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35" y="2715011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C0A203C-9D89-9642-A1F8-5EFE6FFCA094}"/>
                    </a:ext>
                  </a:extLst>
                </p:cNvPr>
                <p:cNvSpPr txBox="1"/>
                <p:nvPr/>
              </p:nvSpPr>
              <p:spPr>
                <a:xfrm>
                  <a:off x="3482135" y="425103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1C0A203C-9D89-9642-A1F8-5EFE6FFCA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135" y="4251030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Пряма сполучна лінія 86">
              <a:extLst>
                <a:ext uri="{FF2B5EF4-FFF2-40B4-BE49-F238E27FC236}">
                  <a16:creationId xmlns:a16="http://schemas.microsoft.com/office/drawing/2014/main" id="{37A76546-68FE-DC44-8675-19B5FA0C39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7162" y="3129016"/>
              <a:ext cx="2484205" cy="1078201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Овал 92">
              <a:extLst>
                <a:ext uri="{FF2B5EF4-FFF2-40B4-BE49-F238E27FC236}">
                  <a16:creationId xmlns:a16="http://schemas.microsoft.com/office/drawing/2014/main" id="{5A24D0EE-099C-CD45-AE0F-A1AB59E89223}"/>
                </a:ext>
              </a:extLst>
            </p:cNvPr>
            <p:cNvSpPr/>
            <p:nvPr/>
          </p:nvSpPr>
          <p:spPr>
            <a:xfrm>
              <a:off x="1142200" y="3079620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" name="Овал 92">
              <a:extLst>
                <a:ext uri="{FF2B5EF4-FFF2-40B4-BE49-F238E27FC236}">
                  <a16:creationId xmlns:a16="http://schemas.microsoft.com/office/drawing/2014/main" id="{08794AAC-36B4-514B-97FA-BB727689177A}"/>
                </a:ext>
              </a:extLst>
            </p:cNvPr>
            <p:cNvSpPr/>
            <p:nvPr/>
          </p:nvSpPr>
          <p:spPr>
            <a:xfrm>
              <a:off x="3626319" y="4158661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ADDAEC3-FE7C-5F4F-89CB-BAB07D8580CF}"/>
              </a:ext>
            </a:extLst>
          </p:cNvPr>
          <p:cNvGrpSpPr/>
          <p:nvPr/>
        </p:nvGrpSpPr>
        <p:grpSpPr>
          <a:xfrm>
            <a:off x="513923" y="2655943"/>
            <a:ext cx="4159419" cy="2035552"/>
            <a:chOff x="513923" y="2655943"/>
            <a:chExt cx="4159419" cy="20355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C4080F6-C73A-C948-AB5D-17D4777D388F}"/>
                    </a:ext>
                  </a:extLst>
                </p:cNvPr>
                <p:cNvSpPr txBox="1"/>
                <p:nvPr/>
              </p:nvSpPr>
              <p:spPr>
                <a:xfrm>
                  <a:off x="513923" y="4229830"/>
                  <a:ext cx="15080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−5;−2</m:t>
                            </m:r>
                          </m:e>
                        </m:d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C4080F6-C73A-C948-AB5D-17D4777D38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23" y="4229830"/>
                  <a:ext cx="1508013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667" b="-270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70B9894-4207-DC43-9250-05D7728E1017}"/>
                    </a:ext>
                  </a:extLst>
                </p:cNvPr>
                <p:cNvSpPr txBox="1"/>
                <p:nvPr/>
              </p:nvSpPr>
              <p:spPr>
                <a:xfrm>
                  <a:off x="3444416" y="2655943"/>
                  <a:ext cx="12289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2D5465"/>
                                </a:solidFill>
                                <a:latin typeface="Cambria Math" panose="02040503050406030204" pitchFamily="18" charset="0"/>
                              </a:rPr>
                              <m:t>4;2</m:t>
                            </m:r>
                          </m:e>
                        </m:d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470B9894-4207-DC43-9250-05D7728E10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4416" y="2655943"/>
                  <a:ext cx="1228926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020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Пряма сполучна лінія 86">
              <a:extLst>
                <a:ext uri="{FF2B5EF4-FFF2-40B4-BE49-F238E27FC236}">
                  <a16:creationId xmlns:a16="http://schemas.microsoft.com/office/drawing/2014/main" id="{E000C267-25F9-B940-AFE0-3C515B2821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9239" y="3134874"/>
              <a:ext cx="2484205" cy="1078201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Овал 92">
              <a:extLst>
                <a:ext uri="{FF2B5EF4-FFF2-40B4-BE49-F238E27FC236}">
                  <a16:creationId xmlns:a16="http://schemas.microsoft.com/office/drawing/2014/main" id="{AB6301A9-E907-544F-8F44-51B3D499DF64}"/>
                </a:ext>
              </a:extLst>
            </p:cNvPr>
            <p:cNvSpPr/>
            <p:nvPr/>
          </p:nvSpPr>
          <p:spPr>
            <a:xfrm>
              <a:off x="1151993" y="4160844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12" name="Овал 92">
              <a:extLst>
                <a:ext uri="{FF2B5EF4-FFF2-40B4-BE49-F238E27FC236}">
                  <a16:creationId xmlns:a16="http://schemas.microsoft.com/office/drawing/2014/main" id="{59FCC692-B582-BB44-8371-ED90A75E28DA}"/>
                </a:ext>
              </a:extLst>
            </p:cNvPr>
            <p:cNvSpPr/>
            <p:nvPr/>
          </p:nvSpPr>
          <p:spPr>
            <a:xfrm>
              <a:off x="3629393" y="3083755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98BFC-1F31-3245-9D67-7850EEB16E49}"/>
              </a:ext>
            </a:extLst>
          </p:cNvPr>
          <p:cNvSpPr/>
          <p:nvPr/>
        </p:nvSpPr>
        <p:spPr>
          <a:xfrm>
            <a:off x="0" y="449970"/>
            <a:ext cx="6444334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2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38299" y="892413"/>
                <a:ext cx="5953702" cy="22882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Дано відрізок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кінці якого мають координати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−5;2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4;−2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Побудуйте відрізок, симетричний відрізку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відносно осі абсцис, та запишіть координати його кінців.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99" y="892413"/>
                <a:ext cx="5953702" cy="2288230"/>
              </a:xfrm>
              <a:prstGeom prst="rect">
                <a:avLst/>
              </a:prstGeom>
              <a:blipFill>
                <a:blip r:embed="rId15"/>
                <a:stretch>
                  <a:fillRect l="-2340" t="-1657" r="-2128" b="-60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57050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4" grpId="1"/>
      <p:bldP spid="1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C7168663-9E55-0E4D-97B4-1607C957F271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15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7942EF36-71ED-2B4F-BB6F-80A3C8343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19" name="Пряма сполучна лінія 86">
              <a:extLst>
                <a:ext uri="{FF2B5EF4-FFF2-40B4-BE49-F238E27FC236}">
                  <a16:creationId xmlns:a16="http://schemas.microsoft.com/office/drawing/2014/main" id="{C6CC1A8B-2DF4-904F-95C6-FD422ED2BDA2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87">
              <a:extLst>
                <a:ext uri="{FF2B5EF4-FFF2-40B4-BE49-F238E27FC236}">
                  <a16:creationId xmlns:a16="http://schemas.microsoft.com/office/drawing/2014/main" id="{302D4FFC-4CB2-5148-813B-34E043615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6426B8-1988-3A41-9787-E9414608F645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5" name="Пряма сполучна лінія 109">
              <a:extLst>
                <a:ext uri="{FF2B5EF4-FFF2-40B4-BE49-F238E27FC236}">
                  <a16:creationId xmlns:a16="http://schemas.microsoft.com/office/drawing/2014/main" id="{470A3BFF-206A-0C41-91B4-3FB4A34B42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118">
              <a:extLst>
                <a:ext uri="{FF2B5EF4-FFF2-40B4-BE49-F238E27FC236}">
                  <a16:creationId xmlns:a16="http://schemas.microsoft.com/office/drawing/2014/main" id="{BD6C7903-600A-3F47-BCA5-A15525EA82E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119">
              <a:extLst>
                <a:ext uri="{FF2B5EF4-FFF2-40B4-BE49-F238E27FC236}">
                  <a16:creationId xmlns:a16="http://schemas.microsoft.com/office/drawing/2014/main" id="{FC7A3D0F-295B-FB41-B17E-6436B3E2053E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120">
              <a:extLst>
                <a:ext uri="{FF2B5EF4-FFF2-40B4-BE49-F238E27FC236}">
                  <a16:creationId xmlns:a16="http://schemas.microsoft.com/office/drawing/2014/main" id="{3459FA0F-6D00-E848-AD93-ACAB227DAE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121">
              <a:extLst>
                <a:ext uri="{FF2B5EF4-FFF2-40B4-BE49-F238E27FC236}">
                  <a16:creationId xmlns:a16="http://schemas.microsoft.com/office/drawing/2014/main" id="{0AE69094-EFAA-8242-B0A7-7041ED007025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22">
              <a:extLst>
                <a:ext uri="{FF2B5EF4-FFF2-40B4-BE49-F238E27FC236}">
                  <a16:creationId xmlns:a16="http://schemas.microsoft.com/office/drawing/2014/main" id="{89CA7B22-81D5-5944-ABDB-62BBE2363DAB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23">
              <a:extLst>
                <a:ext uri="{FF2B5EF4-FFF2-40B4-BE49-F238E27FC236}">
                  <a16:creationId xmlns:a16="http://schemas.microsoft.com/office/drawing/2014/main" id="{8E879A55-ECD8-D246-87D5-01939C556852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4">
              <a:extLst>
                <a:ext uri="{FF2B5EF4-FFF2-40B4-BE49-F238E27FC236}">
                  <a16:creationId xmlns:a16="http://schemas.microsoft.com/office/drawing/2014/main" id="{29011723-021C-7A4C-9F18-8EEC37B07C4B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5">
              <a:extLst>
                <a:ext uri="{FF2B5EF4-FFF2-40B4-BE49-F238E27FC236}">
                  <a16:creationId xmlns:a16="http://schemas.microsoft.com/office/drawing/2014/main" id="{E41D3A55-F932-D348-B59D-3768BD538112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6">
              <a:extLst>
                <a:ext uri="{FF2B5EF4-FFF2-40B4-BE49-F238E27FC236}">
                  <a16:creationId xmlns:a16="http://schemas.microsoft.com/office/drawing/2014/main" id="{96361629-FCA8-7349-89BB-11D9C5B0D0D9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7">
              <a:extLst>
                <a:ext uri="{FF2B5EF4-FFF2-40B4-BE49-F238E27FC236}">
                  <a16:creationId xmlns:a16="http://schemas.microsoft.com/office/drawing/2014/main" id="{E731F140-8C24-DA43-8688-069A4D1103E8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35">
              <a:extLst>
                <a:ext uri="{FF2B5EF4-FFF2-40B4-BE49-F238E27FC236}">
                  <a16:creationId xmlns:a16="http://schemas.microsoft.com/office/drawing/2014/main" id="{1A6A157B-5B12-9645-8704-E53C194E95E5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36">
              <a:extLst>
                <a:ext uri="{FF2B5EF4-FFF2-40B4-BE49-F238E27FC236}">
                  <a16:creationId xmlns:a16="http://schemas.microsoft.com/office/drawing/2014/main" id="{0C994436-99ED-FC48-BE5E-4AA58568405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37">
              <a:extLst>
                <a:ext uri="{FF2B5EF4-FFF2-40B4-BE49-F238E27FC236}">
                  <a16:creationId xmlns:a16="http://schemas.microsoft.com/office/drawing/2014/main" id="{A8E2C382-E009-BF49-B560-08C98F082960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38">
              <a:extLst>
                <a:ext uri="{FF2B5EF4-FFF2-40B4-BE49-F238E27FC236}">
                  <a16:creationId xmlns:a16="http://schemas.microsoft.com/office/drawing/2014/main" id="{2CE9C810-8E88-9D47-A9EA-6B74A2D9217C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9">
              <a:extLst>
                <a:ext uri="{FF2B5EF4-FFF2-40B4-BE49-F238E27FC236}">
                  <a16:creationId xmlns:a16="http://schemas.microsoft.com/office/drawing/2014/main" id="{57E0241F-E17D-AE4A-AA5F-E913A8F05884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40">
              <a:extLst>
                <a:ext uri="{FF2B5EF4-FFF2-40B4-BE49-F238E27FC236}">
                  <a16:creationId xmlns:a16="http://schemas.microsoft.com/office/drawing/2014/main" id="{266A4BF5-F95E-0D4C-9213-571CDDC8E380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41">
              <a:extLst>
                <a:ext uri="{FF2B5EF4-FFF2-40B4-BE49-F238E27FC236}">
                  <a16:creationId xmlns:a16="http://schemas.microsoft.com/office/drawing/2014/main" id="{6D23F279-4835-6740-9B77-604D5C9164C6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2">
              <a:extLst>
                <a:ext uri="{FF2B5EF4-FFF2-40B4-BE49-F238E27FC236}">
                  <a16:creationId xmlns:a16="http://schemas.microsoft.com/office/drawing/2014/main" id="{A919A19E-7EFC-DD4B-BA61-E0D9CCA78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43">
              <a:extLst>
                <a:ext uri="{FF2B5EF4-FFF2-40B4-BE49-F238E27FC236}">
                  <a16:creationId xmlns:a16="http://schemas.microsoft.com/office/drawing/2014/main" id="{6463EC79-6A8E-9C44-9115-33620FD378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4">
              <a:extLst>
                <a:ext uri="{FF2B5EF4-FFF2-40B4-BE49-F238E27FC236}">
                  <a16:creationId xmlns:a16="http://schemas.microsoft.com/office/drawing/2014/main" id="{5A028226-DD18-1B43-A1E8-4AB98D2FA7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5">
              <a:extLst>
                <a:ext uri="{FF2B5EF4-FFF2-40B4-BE49-F238E27FC236}">
                  <a16:creationId xmlns:a16="http://schemas.microsoft.com/office/drawing/2014/main" id="{E79602D1-0FA2-EA46-B7B0-B61B77F864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6">
              <a:extLst>
                <a:ext uri="{FF2B5EF4-FFF2-40B4-BE49-F238E27FC236}">
                  <a16:creationId xmlns:a16="http://schemas.microsoft.com/office/drawing/2014/main" id="{FB8AC0C0-F792-BC45-9105-ED122BA3E8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7">
              <a:extLst>
                <a:ext uri="{FF2B5EF4-FFF2-40B4-BE49-F238E27FC236}">
                  <a16:creationId xmlns:a16="http://schemas.microsoft.com/office/drawing/2014/main" id="{17F56A08-EBBB-F246-A6EC-61C2C7167B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8">
              <a:extLst>
                <a:ext uri="{FF2B5EF4-FFF2-40B4-BE49-F238E27FC236}">
                  <a16:creationId xmlns:a16="http://schemas.microsoft.com/office/drawing/2014/main" id="{F2575F40-B2A4-4445-8E39-0758D2A426C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9">
              <a:extLst>
                <a:ext uri="{FF2B5EF4-FFF2-40B4-BE49-F238E27FC236}">
                  <a16:creationId xmlns:a16="http://schemas.microsoft.com/office/drawing/2014/main" id="{5DD869F2-601B-454B-AAF3-BA954994AB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50">
              <a:extLst>
                <a:ext uri="{FF2B5EF4-FFF2-40B4-BE49-F238E27FC236}">
                  <a16:creationId xmlns:a16="http://schemas.microsoft.com/office/drawing/2014/main" id="{7ED0741F-7E90-284A-A528-DAE16B8BA3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51">
              <a:extLst>
                <a:ext uri="{FF2B5EF4-FFF2-40B4-BE49-F238E27FC236}">
                  <a16:creationId xmlns:a16="http://schemas.microsoft.com/office/drawing/2014/main" id="{3751C50C-51CC-5A46-A4DB-7EB8B2363F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52">
              <a:extLst>
                <a:ext uri="{FF2B5EF4-FFF2-40B4-BE49-F238E27FC236}">
                  <a16:creationId xmlns:a16="http://schemas.microsoft.com/office/drawing/2014/main" id="{03B138B2-62B7-8145-B658-85E5E8F69F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53">
              <a:extLst>
                <a:ext uri="{FF2B5EF4-FFF2-40B4-BE49-F238E27FC236}">
                  <a16:creationId xmlns:a16="http://schemas.microsoft.com/office/drawing/2014/main" id="{A300298C-B57D-DA46-9B86-345591A3B9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4">
              <a:extLst>
                <a:ext uri="{FF2B5EF4-FFF2-40B4-BE49-F238E27FC236}">
                  <a16:creationId xmlns:a16="http://schemas.microsoft.com/office/drawing/2014/main" id="{409A0848-722E-0F41-A587-403B241D52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5">
              <a:extLst>
                <a:ext uri="{FF2B5EF4-FFF2-40B4-BE49-F238E27FC236}">
                  <a16:creationId xmlns:a16="http://schemas.microsoft.com/office/drawing/2014/main" id="{C1F0284E-D845-3743-BF8B-FE7B6A332E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6">
              <a:extLst>
                <a:ext uri="{FF2B5EF4-FFF2-40B4-BE49-F238E27FC236}">
                  <a16:creationId xmlns:a16="http://schemas.microsoft.com/office/drawing/2014/main" id="{7E9DE945-9788-9A42-B237-7D2DA53125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7">
              <a:extLst>
                <a:ext uri="{FF2B5EF4-FFF2-40B4-BE49-F238E27FC236}">
                  <a16:creationId xmlns:a16="http://schemas.microsoft.com/office/drawing/2014/main" id="{AA6F2137-D3D7-9440-A1DB-BBFCA1A128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8">
              <a:extLst>
                <a:ext uri="{FF2B5EF4-FFF2-40B4-BE49-F238E27FC236}">
                  <a16:creationId xmlns:a16="http://schemas.microsoft.com/office/drawing/2014/main" id="{707DD41E-AB6F-2F44-981A-E810D3EB17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9">
              <a:extLst>
                <a:ext uri="{FF2B5EF4-FFF2-40B4-BE49-F238E27FC236}">
                  <a16:creationId xmlns:a16="http://schemas.microsoft.com/office/drawing/2014/main" id="{4878DE1B-E860-DA46-B7CB-2BC6442C9D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60">
              <a:extLst>
                <a:ext uri="{FF2B5EF4-FFF2-40B4-BE49-F238E27FC236}">
                  <a16:creationId xmlns:a16="http://schemas.microsoft.com/office/drawing/2014/main" id="{1ABA38B8-6BC2-FA4F-9EA5-E7E0DACC38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61">
              <a:extLst>
                <a:ext uri="{FF2B5EF4-FFF2-40B4-BE49-F238E27FC236}">
                  <a16:creationId xmlns:a16="http://schemas.microsoft.com/office/drawing/2014/main" id="{A012DEDD-B79B-A245-BEA5-8E38E28E58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C39FCD2-3CDC-044D-B845-4D7CB80457CE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7BCF5A-E5AB-B643-B2DE-FBAD9EC71040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F62A82-FC1A-DD47-BEDF-C6AE6B229481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15C71-CAF4-E446-85EA-3F56F8B5825F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C4973-CBDA-2C4E-9478-678FDF17BE0B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E2F2AE1-CEF5-2147-9E4A-A5FAE1F55203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1F92A73-7131-D344-BA27-E029E7EE66DD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4B8278-1518-2842-A19A-4B527FB29F96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29A0F0-D0B1-BB4C-B651-32910927DBE3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812CD03-DCA9-1E4F-9280-937AA7486AA8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22A560-06F7-D245-A48C-31C50FDAAC11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2CFB802-D650-A645-9623-1D8F3D633C19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2577598-8FA9-BA43-9CA5-49E968AB3901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7CDE73A-EFF7-9840-A9B2-BF0AB949BA4A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F7649D-30B0-1345-98F8-14C0CDF569C2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C5D30FB-8EB7-E940-9E54-F2467ABB9F38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F60514-01DF-E648-9158-EAE0706C9E77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F78024-E49B-F542-B823-55811EE6EF7D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35D4C0E-D120-0C44-B0AC-8DADC143FBCA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82F8256-8F73-8148-A698-B3E57A1468C9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27BFEF3-BAA9-EA4C-B0C4-997112CE8452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48B2715-24E9-8040-94DE-B5C2E679331D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D0C1CBF-04B9-8B48-B5DA-977D323E69A7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D133FF-984C-D34E-AB81-E3378369DC71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E0A0AE7-7E67-5840-ACFA-D8004580509E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B807167-40F6-DD41-935D-7F8A50D95966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07ECEF0-6314-0D43-A6D2-CD368B6CE2FA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7E383E-FC00-F044-BA40-C05A10BAA68C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BFA222A-BFE8-684F-9EE8-442F1037045D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C4776D-D050-9948-A0C6-171CF34B6A3C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A77AE6F-1E86-324D-B75C-20CFE54B7DDC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AB9BBD6-F924-D641-BA08-902C4821A3B3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C9D9E0-6C8A-3C4D-8088-C090B2CCA39D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38CE954-9061-5B48-AB92-B87EA3802246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4B2DCA-34E3-6541-A750-2D8D50F76EB1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000E16-8BD0-624A-B60E-1F1859E23D52}"/>
              </a:ext>
            </a:extLst>
          </p:cNvPr>
          <p:cNvGrpSpPr/>
          <p:nvPr/>
        </p:nvGrpSpPr>
        <p:grpSpPr>
          <a:xfrm>
            <a:off x="1062132" y="1353086"/>
            <a:ext cx="465601" cy="461665"/>
            <a:chOff x="1062132" y="1353086"/>
            <a:chExt cx="46560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4D0EF40-517C-F746-8D86-00C6760153BF}"/>
                    </a:ext>
                  </a:extLst>
                </p:cNvPr>
                <p:cNvSpPr txBox="1"/>
                <p:nvPr/>
              </p:nvSpPr>
              <p:spPr>
                <a:xfrm>
                  <a:off x="1062132" y="135308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54D0EF40-517C-F746-8D86-00C676015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32" y="1353086"/>
                  <a:ext cx="43091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Овал 92">
              <a:extLst>
                <a:ext uri="{FF2B5EF4-FFF2-40B4-BE49-F238E27FC236}">
                  <a16:creationId xmlns:a16="http://schemas.microsoft.com/office/drawing/2014/main" id="{5A24D0EE-099C-CD45-AE0F-A1AB59E89223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6709811" y="683091"/>
            <a:ext cx="5482190" cy="887248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Укажіть пари точок, що симетричні відносно осі абсцис: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58971E-4EFC-DC45-B327-2DAF891E0A0D}"/>
              </a:ext>
            </a:extLst>
          </p:cNvPr>
          <p:cNvGrpSpPr/>
          <p:nvPr/>
        </p:nvGrpSpPr>
        <p:grpSpPr>
          <a:xfrm>
            <a:off x="4461662" y="2184978"/>
            <a:ext cx="451931" cy="461665"/>
            <a:chOff x="3627755" y="1349941"/>
            <a:chExt cx="45193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B9D30533-0FC3-8A46-A647-BD862FA87AFC}"/>
                    </a:ext>
                  </a:extLst>
                </p:cNvPr>
                <p:cNvSpPr txBox="1"/>
                <p:nvPr/>
              </p:nvSpPr>
              <p:spPr>
                <a:xfrm>
                  <a:off x="3648769" y="13499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B9D30533-0FC3-8A46-A647-BD862FA87A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8769" y="1349941"/>
                  <a:ext cx="43091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Овал 92">
              <a:extLst>
                <a:ext uri="{FF2B5EF4-FFF2-40B4-BE49-F238E27FC236}">
                  <a16:creationId xmlns:a16="http://schemas.microsoft.com/office/drawing/2014/main" id="{45BD1962-A1FA-C048-BC35-72640D47DFFA}"/>
                </a:ext>
              </a:extLst>
            </p:cNvPr>
            <p:cNvSpPr/>
            <p:nvPr/>
          </p:nvSpPr>
          <p:spPr>
            <a:xfrm>
              <a:off x="3627755" y="1691402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3AEAE9D-B7E2-A049-B122-D6CC47053AE7}"/>
              </a:ext>
            </a:extLst>
          </p:cNvPr>
          <p:cNvGrpSpPr/>
          <p:nvPr/>
        </p:nvGrpSpPr>
        <p:grpSpPr>
          <a:xfrm>
            <a:off x="4456869" y="2694966"/>
            <a:ext cx="451931" cy="475535"/>
            <a:chOff x="4456869" y="2694966"/>
            <a:chExt cx="451931" cy="4755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C3F325E-1784-CF47-9BFD-AF3454C490D3}"/>
                    </a:ext>
                  </a:extLst>
                </p:cNvPr>
                <p:cNvSpPr txBox="1"/>
                <p:nvPr/>
              </p:nvSpPr>
              <p:spPr>
                <a:xfrm>
                  <a:off x="4477883" y="269496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DC3F325E-1784-CF47-9BFD-AF3454C490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7883" y="2694966"/>
                  <a:ext cx="43091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9" name="Овал 92">
              <a:extLst>
                <a:ext uri="{FF2B5EF4-FFF2-40B4-BE49-F238E27FC236}">
                  <a16:creationId xmlns:a16="http://schemas.microsoft.com/office/drawing/2014/main" id="{26EAA724-A863-B441-9C41-04AA6046D672}"/>
                </a:ext>
              </a:extLst>
            </p:cNvPr>
            <p:cNvSpPr/>
            <p:nvPr/>
          </p:nvSpPr>
          <p:spPr>
            <a:xfrm>
              <a:off x="4456869" y="3069478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2A70E8-25C0-9049-8526-8B48BAE20BF4}"/>
              </a:ext>
            </a:extLst>
          </p:cNvPr>
          <p:cNvGrpSpPr/>
          <p:nvPr/>
        </p:nvGrpSpPr>
        <p:grpSpPr>
          <a:xfrm>
            <a:off x="4456869" y="4155563"/>
            <a:ext cx="447313" cy="461949"/>
            <a:chOff x="4456869" y="4155563"/>
            <a:chExt cx="447313" cy="4619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0DE344-AFA9-7B43-AA6F-024552ADD249}"/>
                    </a:ext>
                  </a:extLst>
                </p:cNvPr>
                <p:cNvSpPr txBox="1"/>
                <p:nvPr/>
              </p:nvSpPr>
              <p:spPr>
                <a:xfrm>
                  <a:off x="4473265" y="4155847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50DE344-AFA9-7B43-AA6F-024552ADD2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3265" y="4155847"/>
                  <a:ext cx="43091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Овал 92">
              <a:extLst>
                <a:ext uri="{FF2B5EF4-FFF2-40B4-BE49-F238E27FC236}">
                  <a16:creationId xmlns:a16="http://schemas.microsoft.com/office/drawing/2014/main" id="{B5883C80-00B8-3843-B523-A16C86B8ADA7}"/>
                </a:ext>
              </a:extLst>
            </p:cNvPr>
            <p:cNvSpPr/>
            <p:nvPr/>
          </p:nvSpPr>
          <p:spPr>
            <a:xfrm>
              <a:off x="4456869" y="4155563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Прямокутник 5">
                <a:extLst>
                  <a:ext uri="{FF2B5EF4-FFF2-40B4-BE49-F238E27FC236}">
                    <a16:creationId xmlns:a16="http://schemas.microsoft.com/office/drawing/2014/main" id="{44F9D214-9CE3-D34A-9D4F-5CE1711B2656}"/>
                  </a:ext>
                </a:extLst>
              </p:cNvPr>
              <p:cNvSpPr/>
              <p:nvPr/>
            </p:nvSpPr>
            <p:spPr>
              <a:xfrm>
                <a:off x="6709811" y="1658713"/>
                <a:ext cx="1464705" cy="56462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𝐴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7;2</m:t>
                          </m:r>
                        </m:e>
                      </m:d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2" name="Прямокутник 5">
                <a:extLst>
                  <a:ext uri="{FF2B5EF4-FFF2-40B4-BE49-F238E27FC236}">
                    <a16:creationId xmlns:a16="http://schemas.microsoft.com/office/drawing/2014/main" id="{44F9D214-9CE3-D34A-9D4F-5CE1711B2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11" y="1658713"/>
                <a:ext cx="1464705" cy="564627"/>
              </a:xfrm>
              <a:prstGeom prst="rect">
                <a:avLst/>
              </a:prstGeom>
              <a:blipFill>
                <a:blip r:embed="rId10"/>
                <a:stretch>
                  <a:fillRect l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Прямокутник 5">
                <a:extLst>
                  <a:ext uri="{FF2B5EF4-FFF2-40B4-BE49-F238E27FC236}">
                    <a16:creationId xmlns:a16="http://schemas.microsoft.com/office/drawing/2014/main" id="{314E42FB-885F-694B-8837-CCEEC1E81EDE}"/>
                  </a:ext>
                </a:extLst>
              </p:cNvPr>
              <p:cNvSpPr/>
              <p:nvPr/>
            </p:nvSpPr>
            <p:spPr>
              <a:xfrm>
                <a:off x="8523648" y="1655533"/>
                <a:ext cx="1464705" cy="56462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𝐵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7;−2</m:t>
                          </m:r>
                        </m:e>
                      </m:d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3" name="Прямокутник 5">
                <a:extLst>
                  <a:ext uri="{FF2B5EF4-FFF2-40B4-BE49-F238E27FC236}">
                    <a16:creationId xmlns:a16="http://schemas.microsoft.com/office/drawing/2014/main" id="{314E42FB-885F-694B-8837-CCEEC1E81E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648" y="1655533"/>
                <a:ext cx="1464705" cy="564627"/>
              </a:xfrm>
              <a:prstGeom prst="rect">
                <a:avLst/>
              </a:prstGeom>
              <a:blipFill>
                <a:blip r:embed="rId11"/>
                <a:stretch>
                  <a:fillRect l="-2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Прямокутник 5">
                <a:extLst>
                  <a:ext uri="{FF2B5EF4-FFF2-40B4-BE49-F238E27FC236}">
                    <a16:creationId xmlns:a16="http://schemas.microsoft.com/office/drawing/2014/main" id="{EE63A808-D19E-454B-97A7-91A517482D0F}"/>
                  </a:ext>
                </a:extLst>
              </p:cNvPr>
              <p:cNvSpPr/>
              <p:nvPr/>
            </p:nvSpPr>
            <p:spPr>
              <a:xfrm>
                <a:off x="6716969" y="2291937"/>
                <a:ext cx="1464705" cy="56462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−4;7</m:t>
                          </m:r>
                        </m:e>
                      </m:d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4" name="Прямокутник 5">
                <a:extLst>
                  <a:ext uri="{FF2B5EF4-FFF2-40B4-BE49-F238E27FC236}">
                    <a16:creationId xmlns:a16="http://schemas.microsoft.com/office/drawing/2014/main" id="{EE63A808-D19E-454B-97A7-91A517482D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969" y="2291937"/>
                <a:ext cx="1464705" cy="564627"/>
              </a:xfrm>
              <a:prstGeom prst="rect">
                <a:avLst/>
              </a:prstGeom>
              <a:blipFill>
                <a:blip r:embed="rId12"/>
                <a:stretch>
                  <a:fillRect l="-1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Прямокутник 5">
                <a:extLst>
                  <a:ext uri="{FF2B5EF4-FFF2-40B4-BE49-F238E27FC236}">
                    <a16:creationId xmlns:a16="http://schemas.microsoft.com/office/drawing/2014/main" id="{DB19AAED-4E1D-194C-A877-A26A6B32BE81}"/>
                  </a:ext>
                </a:extLst>
              </p:cNvPr>
              <p:cNvSpPr/>
              <p:nvPr/>
            </p:nvSpPr>
            <p:spPr>
              <a:xfrm>
                <a:off x="8530806" y="2288757"/>
                <a:ext cx="1464705" cy="56462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𝐷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7;4</m:t>
                          </m:r>
                        </m:e>
                      </m:d>
                    </m:oMath>
                  </m:oMathPara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5" name="Прямокутник 5">
                <a:extLst>
                  <a:ext uri="{FF2B5EF4-FFF2-40B4-BE49-F238E27FC236}">
                    <a16:creationId xmlns:a16="http://schemas.microsoft.com/office/drawing/2014/main" id="{DB19AAED-4E1D-194C-A877-A26A6B32BE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806" y="2288757"/>
                <a:ext cx="1464705" cy="564627"/>
              </a:xfrm>
              <a:prstGeom prst="rect">
                <a:avLst/>
              </a:prstGeom>
              <a:blipFill>
                <a:blip r:embed="rId13"/>
                <a:stretch>
                  <a:fillRect l="-17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Прямокутник 5">
                <a:extLst>
                  <a:ext uri="{FF2B5EF4-FFF2-40B4-BE49-F238E27FC236}">
                    <a16:creationId xmlns:a16="http://schemas.microsoft.com/office/drawing/2014/main" id="{6B67244F-A3FB-F74A-BABB-F356A8CE2000}"/>
                  </a:ext>
                </a:extLst>
              </p:cNvPr>
              <p:cNvSpPr/>
              <p:nvPr/>
            </p:nvSpPr>
            <p:spPr>
              <a:xfrm>
                <a:off x="6709810" y="3330232"/>
                <a:ext cx="5482190" cy="1243757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 які точки перейдуть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𝐹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−4;4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відносно координатної осі:</a:t>
                </a:r>
              </a:p>
            </p:txBody>
          </p:sp>
        </mc:Choice>
        <mc:Fallback xmlns="">
          <p:sp>
            <p:nvSpPr>
              <p:cNvPr id="117" name="Прямокутник 5">
                <a:extLst>
                  <a:ext uri="{FF2B5EF4-FFF2-40B4-BE49-F238E27FC236}">
                    <a16:creationId xmlns:a16="http://schemas.microsoft.com/office/drawing/2014/main" id="{6B67244F-A3FB-F74A-BABB-F356A8CE20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10" y="3330232"/>
                <a:ext cx="5482190" cy="1243757"/>
              </a:xfrm>
              <a:prstGeom prst="rect">
                <a:avLst/>
              </a:prstGeom>
              <a:blipFill>
                <a:blip r:embed="rId14"/>
                <a:stretch>
                  <a:fillRect l="-2309" t="-10204" r="-3233" b="-193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6265331C-BC4B-B642-9DF4-9C2EBA52ECAA}"/>
              </a:ext>
            </a:extLst>
          </p:cNvPr>
          <p:cNvGrpSpPr/>
          <p:nvPr/>
        </p:nvGrpSpPr>
        <p:grpSpPr>
          <a:xfrm>
            <a:off x="3080561" y="3006429"/>
            <a:ext cx="430917" cy="461665"/>
            <a:chOff x="1425297" y="1353086"/>
            <a:chExt cx="43091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A41F285-E4E2-D949-8667-7620D77C1322}"/>
                    </a:ext>
                  </a:extLst>
                </p:cNvPr>
                <p:cNvSpPr txBox="1"/>
                <p:nvPr/>
              </p:nvSpPr>
              <p:spPr>
                <a:xfrm>
                  <a:off x="1425297" y="135308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A41F285-E4E2-D949-8667-7620D77C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5297" y="1353086"/>
                  <a:ext cx="430917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Овал 92">
              <a:extLst>
                <a:ext uri="{FF2B5EF4-FFF2-40B4-BE49-F238E27FC236}">
                  <a16:creationId xmlns:a16="http://schemas.microsoft.com/office/drawing/2014/main" id="{8B554204-3B7D-6C40-9177-9DDA9A3C32BB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57C9707-57CA-6148-AB18-6C076F696A3D}"/>
              </a:ext>
            </a:extLst>
          </p:cNvPr>
          <p:cNvGrpSpPr/>
          <p:nvPr/>
        </p:nvGrpSpPr>
        <p:grpSpPr>
          <a:xfrm>
            <a:off x="2506292" y="1918658"/>
            <a:ext cx="510837" cy="461665"/>
            <a:chOff x="1426710" y="1353086"/>
            <a:chExt cx="51083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F1E2C643-D7FB-2E4C-9B30-BBA59122AEFB}"/>
                    </a:ext>
                  </a:extLst>
                </p:cNvPr>
                <p:cNvSpPr txBox="1"/>
                <p:nvPr/>
              </p:nvSpPr>
              <p:spPr>
                <a:xfrm>
                  <a:off x="1506630" y="135308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F1E2C643-D7FB-2E4C-9B30-BBA59122AE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630" y="1353086"/>
                  <a:ext cx="430917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Овал 92">
              <a:extLst>
                <a:ext uri="{FF2B5EF4-FFF2-40B4-BE49-F238E27FC236}">
                  <a16:creationId xmlns:a16="http://schemas.microsoft.com/office/drawing/2014/main" id="{D7CC787B-F6E6-0741-A6DE-64714A7FC08D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50C367-7633-124D-8CAD-C42AA979B1F1}"/>
              </a:ext>
            </a:extLst>
          </p:cNvPr>
          <p:cNvGrpSpPr/>
          <p:nvPr/>
        </p:nvGrpSpPr>
        <p:grpSpPr>
          <a:xfrm>
            <a:off x="1062891" y="2182132"/>
            <a:ext cx="465601" cy="461665"/>
            <a:chOff x="1062132" y="1353086"/>
            <a:chExt cx="46560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DC1413F-2C65-794D-BE7D-6A96B5812631}"/>
                    </a:ext>
                  </a:extLst>
                </p:cNvPr>
                <p:cNvSpPr txBox="1"/>
                <p:nvPr/>
              </p:nvSpPr>
              <p:spPr>
                <a:xfrm>
                  <a:off x="1062132" y="135308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1DC1413F-2C65-794D-BE7D-6A96B5812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32" y="1353086"/>
                  <a:ext cx="430917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8" name="Овал 92">
              <a:extLst>
                <a:ext uri="{FF2B5EF4-FFF2-40B4-BE49-F238E27FC236}">
                  <a16:creationId xmlns:a16="http://schemas.microsoft.com/office/drawing/2014/main" id="{03AB7DC4-3EF8-8742-803A-E7741F832228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CC44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Прямокутник 5">
                <a:extLst>
                  <a:ext uri="{FF2B5EF4-FFF2-40B4-BE49-F238E27FC236}">
                    <a16:creationId xmlns:a16="http://schemas.microsoft.com/office/drawing/2014/main" id="{E7BC2BE9-40DC-5044-9B11-AD9ABF8A9B25}"/>
                  </a:ext>
                </a:extLst>
              </p:cNvPr>
              <p:cNvSpPr/>
              <p:nvPr/>
            </p:nvSpPr>
            <p:spPr>
              <a:xfrm>
                <a:off x="7699136" y="4661156"/>
                <a:ext cx="1360587" cy="564627"/>
              </a:xfrm>
              <a:prstGeom prst="rect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Прямокутник 5">
                <a:extLst>
                  <a:ext uri="{FF2B5EF4-FFF2-40B4-BE49-F238E27FC236}">
                    <a16:creationId xmlns:a16="http://schemas.microsoft.com/office/drawing/2014/main" id="{E7BC2BE9-40DC-5044-9B11-AD9ABF8A9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136" y="4661156"/>
                <a:ext cx="1360587" cy="564627"/>
              </a:xfrm>
              <a:prstGeom prst="rect">
                <a:avLst/>
              </a:prstGeom>
              <a:blipFill>
                <a:blip r:embed="rId18"/>
                <a:stretch>
                  <a:fillRect l="-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Прямокутник 5">
                <a:extLst>
                  <a:ext uri="{FF2B5EF4-FFF2-40B4-BE49-F238E27FC236}">
                    <a16:creationId xmlns:a16="http://schemas.microsoft.com/office/drawing/2014/main" id="{38FCCAD2-7A7D-564E-815E-4AF4691E6416}"/>
                  </a:ext>
                </a:extLst>
              </p:cNvPr>
              <p:cNvSpPr/>
              <p:nvPr/>
            </p:nvSpPr>
            <p:spPr>
              <a:xfrm>
                <a:off x="9118747" y="4661156"/>
                <a:ext cx="1360588" cy="564627"/>
              </a:xfrm>
              <a:prstGeom prst="rect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0" name="Прямокутник 5">
                <a:extLst>
                  <a:ext uri="{FF2B5EF4-FFF2-40B4-BE49-F238E27FC236}">
                    <a16:creationId xmlns:a16="http://schemas.microsoft.com/office/drawing/2014/main" id="{38FCCAD2-7A7D-564E-815E-4AF4691E6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47" y="4661156"/>
                <a:ext cx="1360588" cy="564627"/>
              </a:xfrm>
              <a:prstGeom prst="rect">
                <a:avLst/>
              </a:prstGeom>
              <a:blipFill>
                <a:blip r:embed="rId19"/>
                <a:stretch>
                  <a:fillRect l="-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Прямокутник 5">
                <a:extLst>
                  <a:ext uri="{FF2B5EF4-FFF2-40B4-BE49-F238E27FC236}">
                    <a16:creationId xmlns:a16="http://schemas.microsoft.com/office/drawing/2014/main" id="{FD38F79A-CF13-E848-8862-1B6E5BC3C810}"/>
                  </a:ext>
                </a:extLst>
              </p:cNvPr>
              <p:cNvSpPr/>
              <p:nvPr/>
            </p:nvSpPr>
            <p:spPr>
              <a:xfrm>
                <a:off x="10547039" y="4661156"/>
                <a:ext cx="1644961" cy="564627"/>
              </a:xfrm>
              <a:prstGeom prst="rect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−4;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Прямокутник 5">
                <a:extLst>
                  <a:ext uri="{FF2B5EF4-FFF2-40B4-BE49-F238E27FC236}">
                    <a16:creationId xmlns:a16="http://schemas.microsoft.com/office/drawing/2014/main" id="{FD38F79A-CF13-E848-8862-1B6E5BC3C8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039" y="4661156"/>
                <a:ext cx="1644961" cy="564627"/>
              </a:xfrm>
              <a:prstGeom prst="rect">
                <a:avLst/>
              </a:prstGeom>
              <a:blipFill>
                <a:blip r:embed="rId20"/>
                <a:stretch>
                  <a:fillRect l="-7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Прямокутник 5">
                <a:extLst>
                  <a:ext uri="{FF2B5EF4-FFF2-40B4-BE49-F238E27FC236}">
                    <a16:creationId xmlns:a16="http://schemas.microsoft.com/office/drawing/2014/main" id="{80203C0F-29B5-F348-B46E-FE05F2DD6CF3}"/>
                  </a:ext>
                </a:extLst>
              </p:cNvPr>
              <p:cNvSpPr/>
              <p:nvPr/>
            </p:nvSpPr>
            <p:spPr>
              <a:xfrm>
                <a:off x="7699136" y="5377980"/>
                <a:ext cx="1360587" cy="564627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;1</m:t>
                          </m:r>
                        </m:e>
                      </m:d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Прямокутник 5">
                <a:extLst>
                  <a:ext uri="{FF2B5EF4-FFF2-40B4-BE49-F238E27FC236}">
                    <a16:creationId xmlns:a16="http://schemas.microsoft.com/office/drawing/2014/main" id="{80203C0F-29B5-F348-B46E-FE05F2DD6C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136" y="5377980"/>
                <a:ext cx="1360587" cy="564627"/>
              </a:xfrm>
              <a:prstGeom prst="rect">
                <a:avLst/>
              </a:prstGeom>
              <a:blipFill>
                <a:blip r:embed="rId21"/>
                <a:stretch>
                  <a:fillRect l="-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Прямокутник 5">
                <a:extLst>
                  <a:ext uri="{FF2B5EF4-FFF2-40B4-BE49-F238E27FC236}">
                    <a16:creationId xmlns:a16="http://schemas.microsoft.com/office/drawing/2014/main" id="{5690201B-C709-2F41-B133-AD3D9B674913}"/>
                  </a:ext>
                </a:extLst>
              </p:cNvPr>
              <p:cNvSpPr/>
              <p:nvPr/>
            </p:nvSpPr>
            <p:spPr>
              <a:xfrm>
                <a:off x="9118747" y="5377980"/>
                <a:ext cx="1360588" cy="564627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𝐹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0;5</m:t>
                          </m:r>
                        </m:e>
                      </m:d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Прямокутник 5">
                <a:extLst>
                  <a:ext uri="{FF2B5EF4-FFF2-40B4-BE49-F238E27FC236}">
                    <a16:creationId xmlns:a16="http://schemas.microsoft.com/office/drawing/2014/main" id="{5690201B-C709-2F41-B133-AD3D9B6749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747" y="5377980"/>
                <a:ext cx="1360588" cy="564627"/>
              </a:xfrm>
              <a:prstGeom prst="rect">
                <a:avLst/>
              </a:prstGeom>
              <a:blipFill>
                <a:blip r:embed="rId22"/>
                <a:stretch>
                  <a:fillRect l="-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Прямокутник 5">
                <a:extLst>
                  <a:ext uri="{FF2B5EF4-FFF2-40B4-BE49-F238E27FC236}">
                    <a16:creationId xmlns:a16="http://schemas.microsoft.com/office/drawing/2014/main" id="{2AC04C6E-5168-334E-958C-5094C777D0C5}"/>
                  </a:ext>
                </a:extLst>
              </p:cNvPr>
              <p:cNvSpPr/>
              <p:nvPr/>
            </p:nvSpPr>
            <p:spPr>
              <a:xfrm>
                <a:off x="10547039" y="5377980"/>
                <a:ext cx="1241009" cy="564627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′′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4;4</m:t>
                          </m:r>
                        </m:e>
                      </m:d>
                    </m:oMath>
                  </m:oMathPara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Прямокутник 5">
                <a:extLst>
                  <a:ext uri="{FF2B5EF4-FFF2-40B4-BE49-F238E27FC236}">
                    <a16:creationId xmlns:a16="http://schemas.microsoft.com/office/drawing/2014/main" id="{2AC04C6E-5168-334E-958C-5094C777D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039" y="5377980"/>
                <a:ext cx="1241009" cy="564627"/>
              </a:xfrm>
              <a:prstGeom prst="rect">
                <a:avLst/>
              </a:prstGeom>
              <a:blipFill>
                <a:blip r:embed="rId23"/>
                <a:stretch>
                  <a:fillRect l="-10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BF41743-8B68-9C49-8D6C-7D79D85A01D8}"/>
              </a:ext>
            </a:extLst>
          </p:cNvPr>
          <p:cNvGrpSpPr/>
          <p:nvPr/>
        </p:nvGrpSpPr>
        <p:grpSpPr>
          <a:xfrm>
            <a:off x="3086553" y="3876540"/>
            <a:ext cx="440521" cy="461665"/>
            <a:chOff x="1426710" y="1662718"/>
            <a:chExt cx="44052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6D586A8E-6952-7F4B-B799-F399AAF46868}"/>
                    </a:ext>
                  </a:extLst>
                </p:cNvPr>
                <p:cNvSpPr txBox="1"/>
                <p:nvPr/>
              </p:nvSpPr>
              <p:spPr>
                <a:xfrm>
                  <a:off x="1436314" y="1662718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uk-UA" sz="2400" dirty="0">
                    <a:solidFill>
                      <a:srgbClr val="0096FF"/>
                    </a:solidFill>
                  </a:endParaRPr>
                </a:p>
              </p:txBody>
            </p:sp>
          </mc:Choice>
          <mc:Fallback xmlns=""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6D586A8E-6952-7F4B-B799-F399AAF46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6314" y="1662718"/>
                  <a:ext cx="430917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5714" r="-1142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Овал 92">
              <a:extLst>
                <a:ext uri="{FF2B5EF4-FFF2-40B4-BE49-F238E27FC236}">
                  <a16:creationId xmlns:a16="http://schemas.microsoft.com/office/drawing/2014/main" id="{E2E73CB9-8CBD-C248-B1B2-C57CF4608F92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3DCEC16-EE26-214E-BC15-D5CB4DFF6F0E}"/>
              </a:ext>
            </a:extLst>
          </p:cNvPr>
          <p:cNvGrpSpPr/>
          <p:nvPr/>
        </p:nvGrpSpPr>
        <p:grpSpPr>
          <a:xfrm>
            <a:off x="2506292" y="4913517"/>
            <a:ext cx="529689" cy="461665"/>
            <a:chOff x="1426710" y="1626462"/>
            <a:chExt cx="52968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FCBD365-4318-DF4B-A313-620BDDAF8C4B}"/>
                    </a:ext>
                  </a:extLst>
                </p:cNvPr>
                <p:cNvSpPr txBox="1"/>
                <p:nvPr/>
              </p:nvSpPr>
              <p:spPr>
                <a:xfrm>
                  <a:off x="1525482" y="1626462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uk-UA" sz="2400" dirty="0">
                    <a:solidFill>
                      <a:srgbClr val="0096FF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EFCBD365-4318-DF4B-A313-620BDDAF8C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482" y="1626462"/>
                  <a:ext cx="430917" cy="461665"/>
                </a:xfrm>
                <a:prstGeom prst="rect">
                  <a:avLst/>
                </a:prstGeom>
                <a:blipFill>
                  <a:blip r:embed="rId25"/>
                  <a:stretch>
                    <a:fillRect l="-2778" r="-833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Овал 92">
              <a:extLst>
                <a:ext uri="{FF2B5EF4-FFF2-40B4-BE49-F238E27FC236}">
                  <a16:creationId xmlns:a16="http://schemas.microsoft.com/office/drawing/2014/main" id="{13EAF6FD-658D-CF4D-8DC4-940A9EC55B75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7BB639-B032-884C-8828-E67F58B86E20}"/>
              </a:ext>
            </a:extLst>
          </p:cNvPr>
          <p:cNvGrpSpPr/>
          <p:nvPr/>
        </p:nvGrpSpPr>
        <p:grpSpPr>
          <a:xfrm>
            <a:off x="1062004" y="4706826"/>
            <a:ext cx="465601" cy="470527"/>
            <a:chOff x="1062132" y="1694547"/>
            <a:chExt cx="465601" cy="4705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2114A23-13FE-354C-92C8-AFBF8D407A90}"/>
                    </a:ext>
                  </a:extLst>
                </p:cNvPr>
                <p:cNvSpPr txBox="1"/>
                <p:nvPr/>
              </p:nvSpPr>
              <p:spPr>
                <a:xfrm>
                  <a:off x="1062132" y="1703409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dirty="0" smtClean="0">
                            <a:solidFill>
                              <a:srgbClr val="0096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uk-UA" sz="2400" dirty="0">
                    <a:solidFill>
                      <a:srgbClr val="0096FF"/>
                    </a:solidFill>
                  </a:endParaRPr>
                </a:p>
              </p:txBody>
            </p:sp>
          </mc:Choice>
          <mc:Fallback xmlns=""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2114A23-13FE-354C-92C8-AFBF8D407A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32" y="1703409"/>
                  <a:ext cx="430917" cy="461665"/>
                </a:xfrm>
                <a:prstGeom prst="rect">
                  <a:avLst/>
                </a:prstGeom>
                <a:blipFill>
                  <a:blip r:embed="rId26"/>
                  <a:stretch>
                    <a:fillRect l="-5714" r="-1142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4" name="Овал 92">
              <a:extLst>
                <a:ext uri="{FF2B5EF4-FFF2-40B4-BE49-F238E27FC236}">
                  <a16:creationId xmlns:a16="http://schemas.microsoft.com/office/drawing/2014/main" id="{42D23BA9-86C5-7D42-8318-51FE118F90F1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0213CC3-CDED-F84E-BB12-E38DB015E47E}"/>
              </a:ext>
            </a:extLst>
          </p:cNvPr>
          <p:cNvGrpSpPr/>
          <p:nvPr/>
        </p:nvGrpSpPr>
        <p:grpSpPr>
          <a:xfrm>
            <a:off x="1671262" y="3001889"/>
            <a:ext cx="430917" cy="461665"/>
            <a:chOff x="1118877" y="1353086"/>
            <a:chExt cx="43091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7512AA5-CF31-8647-B19B-BF3C1A5C45AB}"/>
                    </a:ext>
                  </a:extLst>
                </p:cNvPr>
                <p:cNvSpPr txBox="1"/>
                <p:nvPr/>
              </p:nvSpPr>
              <p:spPr>
                <a:xfrm>
                  <a:off x="1118877" y="135308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uk-UA" sz="2400" dirty="0">
                    <a:solidFill>
                      <a:srgbClr val="F47414"/>
                    </a:solidFill>
                  </a:endParaRPr>
                </a:p>
              </p:txBody>
            </p:sp>
          </mc:Choice>
          <mc:Fallback xmlns=""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57512AA5-CF31-8647-B19B-BF3C1A5C4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877" y="1353086"/>
                  <a:ext cx="430917" cy="461665"/>
                </a:xfrm>
                <a:prstGeom prst="rect">
                  <a:avLst/>
                </a:prstGeom>
                <a:blipFill>
                  <a:blip r:embed="rId27"/>
                  <a:stretch>
                    <a:fillRect l="-5714" r="-2857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Овал 92">
              <a:extLst>
                <a:ext uri="{FF2B5EF4-FFF2-40B4-BE49-F238E27FC236}">
                  <a16:creationId xmlns:a16="http://schemas.microsoft.com/office/drawing/2014/main" id="{5B53A436-128B-4349-BD83-7251AE9E992D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31D97B9-8E21-0F49-9D3A-8CE0C6E32987}"/>
              </a:ext>
            </a:extLst>
          </p:cNvPr>
          <p:cNvGrpSpPr/>
          <p:nvPr/>
        </p:nvGrpSpPr>
        <p:grpSpPr>
          <a:xfrm>
            <a:off x="2507535" y="2209669"/>
            <a:ext cx="510837" cy="461665"/>
            <a:chOff x="1426710" y="1644575"/>
            <a:chExt cx="510837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E57E43F4-24BD-8E49-A07A-99E45320322C}"/>
                    </a:ext>
                  </a:extLst>
                </p:cNvPr>
                <p:cNvSpPr txBox="1"/>
                <p:nvPr/>
              </p:nvSpPr>
              <p:spPr>
                <a:xfrm>
                  <a:off x="1506630" y="1644575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uk-UA" sz="2400" dirty="0">
                    <a:solidFill>
                      <a:srgbClr val="F47414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E57E43F4-24BD-8E49-A07A-99E453203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6630" y="1644575"/>
                  <a:ext cx="430917" cy="461665"/>
                </a:xfrm>
                <a:prstGeom prst="rect">
                  <a:avLst/>
                </a:prstGeom>
                <a:blipFill>
                  <a:blip r:embed="rId28"/>
                  <a:stretch>
                    <a:fillRect l="-5714" r="-2857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Овал 92">
              <a:extLst>
                <a:ext uri="{FF2B5EF4-FFF2-40B4-BE49-F238E27FC236}">
                  <a16:creationId xmlns:a16="http://schemas.microsoft.com/office/drawing/2014/main" id="{E47C99A7-5A61-154C-A2CD-EADF34810174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039888D-372B-8D43-9459-789CEDFCD0D4}"/>
              </a:ext>
            </a:extLst>
          </p:cNvPr>
          <p:cNvGrpSpPr/>
          <p:nvPr/>
        </p:nvGrpSpPr>
        <p:grpSpPr>
          <a:xfrm>
            <a:off x="3621751" y="2185205"/>
            <a:ext cx="435700" cy="461665"/>
            <a:chOff x="1426710" y="1353086"/>
            <a:chExt cx="435700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0E5FBB7-E083-7E49-BD08-2C22390B0F37}"/>
                    </a:ext>
                  </a:extLst>
                </p:cNvPr>
                <p:cNvSpPr txBox="1"/>
                <p:nvPr/>
              </p:nvSpPr>
              <p:spPr>
                <a:xfrm>
                  <a:off x="1431493" y="1353086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dirty="0" smtClean="0">
                            <a:solidFill>
                              <a:srgbClr val="F47414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oMath>
                    </m:oMathPara>
                  </a14:m>
                  <a:endParaRPr lang="uk-UA" sz="2400" dirty="0">
                    <a:solidFill>
                      <a:srgbClr val="F47414"/>
                    </a:solidFill>
                  </a:endParaRPr>
                </a:p>
              </p:txBody>
            </p:sp>
          </mc:Choice>
          <mc:Fallback xmlns=""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50E5FBB7-E083-7E49-BD08-2C22390B0F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1493" y="1353086"/>
                  <a:ext cx="430917" cy="461665"/>
                </a:xfrm>
                <a:prstGeom prst="rect">
                  <a:avLst/>
                </a:prstGeom>
                <a:blipFill>
                  <a:blip r:embed="rId29"/>
                  <a:stretch>
                    <a:fillRect l="-5714" r="-2857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3" name="Овал 92">
              <a:extLst>
                <a:ext uri="{FF2B5EF4-FFF2-40B4-BE49-F238E27FC236}">
                  <a16:creationId xmlns:a16="http://schemas.microsoft.com/office/drawing/2014/main" id="{5F6EC582-A8C5-9643-B4D6-C3F02937F775}"/>
                </a:ext>
              </a:extLst>
            </p:cNvPr>
            <p:cNvSpPr/>
            <p:nvPr/>
          </p:nvSpPr>
          <p:spPr>
            <a:xfrm>
              <a:off x="1426710" y="1694547"/>
              <a:ext cx="101023" cy="101023"/>
            </a:xfrm>
            <a:prstGeom prst="ellipse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98BFC-1F31-3245-9D67-7850EEB16E49}"/>
              </a:ext>
            </a:extLst>
          </p:cNvPr>
          <p:cNvSpPr/>
          <p:nvPr/>
        </p:nvSpPr>
        <p:spPr>
          <a:xfrm>
            <a:off x="0" y="449970"/>
            <a:ext cx="6444334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3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4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1DF9997-9685-9442-BFAB-B52ABF88F1D6}"/>
              </a:ext>
            </a:extLst>
          </p:cNvPr>
          <p:cNvSpPr/>
          <p:nvPr/>
        </p:nvSpPr>
        <p:spPr>
          <a:xfrm>
            <a:off x="7646059" y="4608940"/>
            <a:ext cx="4545942" cy="1428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Прямокутник 5">
                <a:extLst>
                  <a:ext uri="{FF2B5EF4-FFF2-40B4-BE49-F238E27FC236}">
                    <a16:creationId xmlns:a16="http://schemas.microsoft.com/office/drawing/2014/main" id="{929EB473-76B7-4E4A-BF84-CB6F2C6A1C96}"/>
                  </a:ext>
                </a:extLst>
              </p:cNvPr>
              <p:cNvSpPr/>
              <p:nvPr/>
            </p:nvSpPr>
            <p:spPr>
              <a:xfrm>
                <a:off x="6709810" y="4655817"/>
                <a:ext cx="936248" cy="564627"/>
              </a:xfrm>
              <a:prstGeom prst="rect">
                <a:avLst/>
              </a:prstGeom>
              <a:solidFill>
                <a:srgbClr val="009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8" name="Прямокутник 5">
                <a:extLst>
                  <a:ext uri="{FF2B5EF4-FFF2-40B4-BE49-F238E27FC236}">
                    <a16:creationId xmlns:a16="http://schemas.microsoft.com/office/drawing/2014/main" id="{929EB473-76B7-4E4A-BF84-CB6F2C6A1C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10" y="4655817"/>
                <a:ext cx="936248" cy="564627"/>
              </a:xfrm>
              <a:prstGeom prst="rect">
                <a:avLst/>
              </a:prstGeom>
              <a:blipFill>
                <a:blip r:embed="rId35"/>
                <a:stretch>
                  <a:fillRect l="-10811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Прямокутник 5">
                <a:extLst>
                  <a:ext uri="{FF2B5EF4-FFF2-40B4-BE49-F238E27FC236}">
                    <a16:creationId xmlns:a16="http://schemas.microsoft.com/office/drawing/2014/main" id="{26ADF65F-6C99-EB48-902A-5B8982BF8650}"/>
                  </a:ext>
                </a:extLst>
              </p:cNvPr>
              <p:cNvSpPr/>
              <p:nvPr/>
            </p:nvSpPr>
            <p:spPr>
              <a:xfrm>
                <a:off x="6709810" y="5372641"/>
                <a:ext cx="936248" cy="564627"/>
              </a:xfrm>
              <a:prstGeom prst="rect">
                <a:avLst/>
              </a:prstGeom>
              <a:solidFill>
                <a:srgbClr val="F4741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</m:oMath>
                </a14:m>
                <a:endParaRPr lang="uk-UA" sz="24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2" name="Прямокутник 5">
                <a:extLst>
                  <a:ext uri="{FF2B5EF4-FFF2-40B4-BE49-F238E27FC236}">
                    <a16:creationId xmlns:a16="http://schemas.microsoft.com/office/drawing/2014/main" id="{26ADF65F-6C99-EB48-902A-5B8982BF8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810" y="5372641"/>
                <a:ext cx="936248" cy="564627"/>
              </a:xfrm>
              <a:prstGeom prst="rect">
                <a:avLst/>
              </a:prstGeom>
              <a:blipFill>
                <a:blip r:embed="rId36"/>
                <a:stretch>
                  <a:fillRect l="-10811" b="-15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73133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44A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2" grpId="0" animBg="1"/>
      <p:bldP spid="113" grpId="0" animBg="1"/>
      <p:bldP spid="114" grpId="0" animBg="1"/>
      <p:bldP spid="115" grpId="0" animBg="1"/>
      <p:bldP spid="117" grpId="0" animBg="1"/>
      <p:bldP spid="129" grpId="0" animBg="1"/>
      <p:bldP spid="130" grpId="0" animBg="1"/>
      <p:bldP spid="131" grpId="0" animBg="1"/>
      <p:bldP spid="133" grpId="0" animBg="1"/>
      <p:bldP spid="134" grpId="0" animBg="1"/>
      <p:bldP spid="135" grpId="0" animBg="1"/>
      <p:bldP spid="11" grpId="0" animBg="1"/>
      <p:bldP spid="14" grpId="0"/>
      <p:bldP spid="14" grpId="1"/>
      <p:bldP spid="12" grpId="0" animBg="1"/>
      <p:bldP spid="154" grpId="0" animBg="1"/>
      <p:bldP spid="118" grpId="0" animBg="1"/>
      <p:bldP spid="1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4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dirty="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p:sp>
        <p:nvSpPr>
          <p:cNvPr id="155" name="Прямокутник 5">
            <a:extLst>
              <a:ext uri="{FF2B5EF4-FFF2-40B4-BE49-F238E27FC236}">
                <a16:creationId xmlns:a16="http://schemas.microsoft.com/office/drawing/2014/main" id="{4B71F106-8799-EF4B-9E41-E26D928FDE16}"/>
              </a:ext>
            </a:extLst>
          </p:cNvPr>
          <p:cNvSpPr/>
          <p:nvPr/>
        </p:nvSpPr>
        <p:spPr>
          <a:xfrm>
            <a:off x="1916455" y="6366831"/>
            <a:ext cx="8359090" cy="491169"/>
          </a:xfrm>
          <a:prstGeom prst="rect">
            <a:avLst/>
          </a:prstGeom>
          <a:solidFill>
            <a:srgbClr val="48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ea typeface="Tahoma" panose="020B0604030504040204" pitchFamily="34" charset="0"/>
                <a:cs typeface="Tahoma" panose="020B0604030504040204" pitchFamily="34" charset="0"/>
              </a:rPr>
              <a:t>Скільки осей симетрії має кожна геометрична фігура?</a:t>
            </a: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C6900C5-171B-5040-BD3F-FDA4B1AF2E6F}"/>
              </a:ext>
            </a:extLst>
          </p:cNvPr>
          <p:cNvGrpSpPr/>
          <p:nvPr/>
        </p:nvGrpSpPr>
        <p:grpSpPr>
          <a:xfrm>
            <a:off x="647541" y="1793142"/>
            <a:ext cx="1676799" cy="1314960"/>
            <a:chOff x="647541" y="1793142"/>
            <a:chExt cx="1676799" cy="1314960"/>
          </a:xfrm>
        </p:grpSpPr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2275255A-0973-2341-8CBC-99CDA924F76D}"/>
                </a:ext>
              </a:extLst>
            </p:cNvPr>
            <p:cNvSpPr/>
            <p:nvPr/>
          </p:nvSpPr>
          <p:spPr>
            <a:xfrm>
              <a:off x="813054" y="2756134"/>
              <a:ext cx="1323561" cy="351968"/>
            </a:xfrm>
            <a:prstGeom prst="roundRect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Відрізок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CCEDE3F5-784E-1240-A86D-C06999F969AD}"/>
                </a:ext>
              </a:extLst>
            </p:cNvPr>
            <p:cNvGrpSpPr/>
            <p:nvPr/>
          </p:nvGrpSpPr>
          <p:grpSpPr>
            <a:xfrm>
              <a:off x="647541" y="1793142"/>
              <a:ext cx="1676799" cy="101024"/>
              <a:chOff x="647541" y="1793142"/>
              <a:chExt cx="1676799" cy="101024"/>
            </a:xfrm>
          </p:grpSpPr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FF14C1D-8006-3847-87C1-E41B49C2F3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52" y="1843654"/>
                <a:ext cx="1597170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Овал 90">
                <a:extLst>
                  <a:ext uri="{FF2B5EF4-FFF2-40B4-BE49-F238E27FC236}">
                    <a16:creationId xmlns:a16="http://schemas.microsoft.com/office/drawing/2014/main" id="{A26A0899-EC0A-7348-A7EE-3D62F204BA0E}"/>
                  </a:ext>
                </a:extLst>
              </p:cNvPr>
              <p:cNvSpPr/>
              <p:nvPr/>
            </p:nvSpPr>
            <p:spPr>
              <a:xfrm rot="720563">
                <a:off x="2223317" y="1793142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59" name="Овал 90">
                <a:extLst>
                  <a:ext uri="{FF2B5EF4-FFF2-40B4-BE49-F238E27FC236}">
                    <a16:creationId xmlns:a16="http://schemas.microsoft.com/office/drawing/2014/main" id="{70BF5471-EB52-F24A-B4C4-5B0EEDE5A48B}"/>
                  </a:ext>
                </a:extLst>
              </p:cNvPr>
              <p:cNvSpPr/>
              <p:nvPr/>
            </p:nvSpPr>
            <p:spPr>
              <a:xfrm rot="720563">
                <a:off x="647541" y="1793143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4974F2D-16A6-9148-9590-0BB9583D6676}"/>
              </a:ext>
            </a:extLst>
          </p:cNvPr>
          <p:cNvGrpSpPr/>
          <p:nvPr/>
        </p:nvGrpSpPr>
        <p:grpSpPr>
          <a:xfrm>
            <a:off x="3709381" y="1843653"/>
            <a:ext cx="1597170" cy="1264449"/>
            <a:chOff x="3709381" y="1843653"/>
            <a:chExt cx="1597170" cy="1264449"/>
          </a:xfrm>
        </p:grpSpPr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28AFBF31-ECA4-5446-9A7D-9F6854E3D9B1}"/>
                </a:ext>
              </a:extLst>
            </p:cNvPr>
            <p:cNvSpPr/>
            <p:nvPr/>
          </p:nvSpPr>
          <p:spPr>
            <a:xfrm>
              <a:off x="3950561" y="2756134"/>
              <a:ext cx="1169787" cy="351968"/>
            </a:xfrm>
            <a:prstGeom prst="roundRect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Пряма</a:t>
              </a:r>
              <a:endParaRPr lang="uk-UA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58CB108-584C-9846-951D-A1D5CAB9F8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09381" y="1843653"/>
              <a:ext cx="1597170" cy="0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C20210C2-4D64-4346-8745-50768F113305}"/>
              </a:ext>
            </a:extLst>
          </p:cNvPr>
          <p:cNvGrpSpPr/>
          <p:nvPr/>
        </p:nvGrpSpPr>
        <p:grpSpPr>
          <a:xfrm>
            <a:off x="6686763" y="1793142"/>
            <a:ext cx="1647681" cy="1314960"/>
            <a:chOff x="6686763" y="1793142"/>
            <a:chExt cx="1647681" cy="1314960"/>
          </a:xfrm>
        </p:grpSpPr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4C4E599E-A0AC-334B-A255-099464CE0E22}"/>
                </a:ext>
              </a:extLst>
            </p:cNvPr>
            <p:cNvSpPr/>
            <p:nvPr/>
          </p:nvSpPr>
          <p:spPr>
            <a:xfrm>
              <a:off x="6955319" y="2756134"/>
              <a:ext cx="1169787" cy="351968"/>
            </a:xfrm>
            <a:prstGeom prst="roundRect">
              <a:avLst/>
            </a:prstGeom>
            <a:solidFill>
              <a:srgbClr val="00A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Промінь</a:t>
              </a:r>
              <a:endParaRPr lang="uk-UA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DEF5D406-06DA-4041-8056-B113AC44A9FD}"/>
                </a:ext>
              </a:extLst>
            </p:cNvPr>
            <p:cNvGrpSpPr/>
            <p:nvPr/>
          </p:nvGrpSpPr>
          <p:grpSpPr>
            <a:xfrm>
              <a:off x="6686763" y="1793142"/>
              <a:ext cx="1647681" cy="101023"/>
              <a:chOff x="6686763" y="1793142"/>
              <a:chExt cx="1647681" cy="101023"/>
            </a:xfrm>
          </p:grpSpPr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17DFF2C1-6697-7D4E-A31E-3D28E1C798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37274" y="1843653"/>
                <a:ext cx="1597170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Овал 90">
                <a:extLst>
                  <a:ext uri="{FF2B5EF4-FFF2-40B4-BE49-F238E27FC236}">
                    <a16:creationId xmlns:a16="http://schemas.microsoft.com/office/drawing/2014/main" id="{CE4B089F-735A-3846-A61C-369D26DC4EC0}"/>
                  </a:ext>
                </a:extLst>
              </p:cNvPr>
              <p:cNvSpPr/>
              <p:nvPr/>
            </p:nvSpPr>
            <p:spPr>
              <a:xfrm rot="720563">
                <a:off x="6686763" y="1793142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5DADD5FA-A8C2-F042-A1AE-BCAF1B6D1F23}"/>
              </a:ext>
            </a:extLst>
          </p:cNvPr>
          <p:cNvGrpSpPr/>
          <p:nvPr/>
        </p:nvGrpSpPr>
        <p:grpSpPr>
          <a:xfrm>
            <a:off x="9958736" y="1122390"/>
            <a:ext cx="1322693" cy="1985712"/>
            <a:chOff x="9958736" y="1122390"/>
            <a:chExt cx="1322693" cy="1985712"/>
          </a:xfrm>
        </p:grpSpPr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A1A344A3-D47A-C347-A232-A5DA4B2C5E95}"/>
                </a:ext>
              </a:extLst>
            </p:cNvPr>
            <p:cNvGrpSpPr/>
            <p:nvPr/>
          </p:nvGrpSpPr>
          <p:grpSpPr>
            <a:xfrm>
              <a:off x="9958736" y="1122390"/>
              <a:ext cx="1322693" cy="1322693"/>
              <a:chOff x="9958736" y="1122390"/>
              <a:chExt cx="1322693" cy="1322693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29ACD76-EE51-2443-B740-F1517966F6BD}"/>
                  </a:ext>
                </a:extLst>
              </p:cNvPr>
              <p:cNvSpPr/>
              <p:nvPr/>
            </p:nvSpPr>
            <p:spPr>
              <a:xfrm>
                <a:off x="9958736" y="1122390"/>
                <a:ext cx="1322693" cy="1322693"/>
              </a:xfrm>
              <a:prstGeom prst="ellipse">
                <a:avLst/>
              </a:prstGeom>
              <a:noFill/>
              <a:ln w="28575">
                <a:solidFill>
                  <a:srgbClr val="2D546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0292BEDB-14AB-0348-9F79-685D2D75BA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58736" y="1783737"/>
                <a:ext cx="1322693" cy="0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7D190433-F682-4A41-B8C0-D43131FBEF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31830" y="1339913"/>
                <a:ext cx="968746" cy="887103"/>
              </a:xfrm>
              <a:prstGeom prst="line">
                <a:avLst/>
              </a:prstGeom>
              <a:ln w="28575" cap="rnd">
                <a:solidFill>
                  <a:srgbClr val="2D546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Овал 90">
                <a:extLst>
                  <a:ext uri="{FF2B5EF4-FFF2-40B4-BE49-F238E27FC236}">
                    <a16:creationId xmlns:a16="http://schemas.microsoft.com/office/drawing/2014/main" id="{98F74112-3A64-244A-B791-EF3F29F2DDF9}"/>
                  </a:ext>
                </a:extLst>
              </p:cNvPr>
              <p:cNvSpPr/>
              <p:nvPr/>
            </p:nvSpPr>
            <p:spPr>
              <a:xfrm rot="720563">
                <a:off x="10569570" y="1733224"/>
                <a:ext cx="101023" cy="101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307F31CF-01A6-1648-B0CD-B91EBC120B66}"/>
                </a:ext>
              </a:extLst>
            </p:cNvPr>
            <p:cNvSpPr/>
            <p:nvPr/>
          </p:nvSpPr>
          <p:spPr>
            <a:xfrm>
              <a:off x="10035190" y="2756134"/>
              <a:ext cx="1169787" cy="35196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000" dirty="0">
                  <a:solidFill>
                    <a:schemeClr val="bg1"/>
                  </a:solidFill>
                </a:rPr>
                <a:t>Коло</a:t>
              </a:r>
              <a:endParaRPr lang="uk-UA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06AF7A8-2BA1-6E41-B17B-FB2503152EB6}"/>
              </a:ext>
            </a:extLst>
          </p:cNvPr>
          <p:cNvGrpSpPr/>
          <p:nvPr/>
        </p:nvGrpSpPr>
        <p:grpSpPr>
          <a:xfrm>
            <a:off x="173502" y="1045069"/>
            <a:ext cx="2504049" cy="4720333"/>
            <a:chOff x="173502" y="1045069"/>
            <a:chExt cx="2504049" cy="4720333"/>
          </a:xfrm>
        </p:grpSpPr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FC6C2D4D-5A3C-7044-A04B-22DEC48770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502" y="1843653"/>
              <a:ext cx="2504049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3D615398-00FE-2D4F-9CA1-AD79F6A42B73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698052" y="1843654"/>
              <a:ext cx="1597170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C19F83F0-84EF-8E4C-88DB-73705451D85B}"/>
                </a:ext>
              </a:extLst>
            </p:cNvPr>
            <p:cNvSpPr/>
            <p:nvPr/>
          </p:nvSpPr>
          <p:spPr>
            <a:xfrm>
              <a:off x="873683" y="3297034"/>
              <a:ext cx="1169787" cy="351968"/>
            </a:xfrm>
            <a:prstGeom prst="roundRect">
              <a:avLst/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Дві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3A42184F-16D3-6543-BC20-41E35DBD5F4F}"/>
                </a:ext>
              </a:extLst>
            </p:cNvPr>
            <p:cNvSpPr/>
            <p:nvPr/>
          </p:nvSpPr>
          <p:spPr>
            <a:xfrm>
              <a:off x="261638" y="3807390"/>
              <a:ext cx="2415461" cy="1958012"/>
            </a:xfrm>
            <a:prstGeom prst="roundRect">
              <a:avLst>
                <a:gd name="adj" fmla="val 7102"/>
              </a:avLst>
            </a:prstGeom>
            <a:solidFill>
              <a:srgbClr val="009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Пряма, на якій лежить відрізок і його серединний перпендикуляр</a:t>
              </a:r>
              <a:endParaRPr lang="uk-UA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0A1B92B-2FD7-AF45-8F09-93B54E544AE4}"/>
              </a:ext>
            </a:extLst>
          </p:cNvPr>
          <p:cNvGrpSpPr/>
          <p:nvPr/>
        </p:nvGrpSpPr>
        <p:grpSpPr>
          <a:xfrm>
            <a:off x="3313310" y="1045069"/>
            <a:ext cx="2580714" cy="4720332"/>
            <a:chOff x="3313310" y="1045069"/>
            <a:chExt cx="2580714" cy="4720332"/>
          </a:xfrm>
        </p:grpSpPr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C0716E70-38A2-2543-B409-7E0D7D16ACB4}"/>
                </a:ext>
              </a:extLst>
            </p:cNvPr>
            <p:cNvSpPr/>
            <p:nvPr/>
          </p:nvSpPr>
          <p:spPr>
            <a:xfrm>
              <a:off x="3925355" y="3297033"/>
              <a:ext cx="1169787" cy="351968"/>
            </a:xfrm>
            <a:prstGeom prst="roundRect">
              <a:avLst/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Безліч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596D000E-979D-3C42-B7EE-2112ECCE09BB}"/>
                </a:ext>
              </a:extLst>
            </p:cNvPr>
            <p:cNvSpPr/>
            <p:nvPr/>
          </p:nvSpPr>
          <p:spPr>
            <a:xfrm>
              <a:off x="3313310" y="3807389"/>
              <a:ext cx="2580714" cy="1958012"/>
            </a:xfrm>
            <a:prstGeom prst="roundRect">
              <a:avLst>
                <a:gd name="adj" fmla="val 7102"/>
              </a:avLst>
            </a:prstGeom>
            <a:solidFill>
              <a:srgbClr val="F474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Безліч перпендикулярів до даної прямої і сама пряма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221AF010-21F0-E846-B571-D3E9866611F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373205" y="1843654"/>
              <a:ext cx="1597170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B016436-C16A-5C45-AE93-1F209FCFC55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493126" y="1843654"/>
              <a:ext cx="1597170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A4297DFF-ED4E-F644-8801-BC56676D4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13310" y="1837002"/>
              <a:ext cx="2504049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94CAC0A-DB4E-0142-9079-C8F5431E45D1}"/>
                    </a:ext>
                  </a:extLst>
                </p:cNvPr>
                <p:cNvSpPr txBox="1"/>
                <p:nvPr/>
              </p:nvSpPr>
              <p:spPr>
                <a:xfrm>
                  <a:off x="4291711" y="1256526"/>
                  <a:ext cx="35509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uk-UA" sz="2400" b="0" i="1" dirty="0" smtClean="0">
                            <a:latin typeface="Cambria Math" panose="02040503050406030204" pitchFamily="18" charset="0"/>
                            <a:cs typeface="Times New Roman" charset="0"/>
                          </a:rPr>
                          <m:t>…</m:t>
                        </m:r>
                      </m:oMath>
                    </m:oMathPara>
                  </a14:m>
                  <a:endParaRPr lang="ru-RU" sz="1600" dirty="0"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mc:Choice>
          <mc:Fallback xmlns=""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894CAC0A-DB4E-0142-9079-C8F5431E4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1711" y="1256526"/>
                  <a:ext cx="355095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58CD8F5-D8E8-5143-BD51-DEEE7C57367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916704" y="1843654"/>
              <a:ext cx="1597170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8172D25-FF6B-4243-8930-196487926F4A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036625" y="1843654"/>
              <a:ext cx="1597170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8A9CB6E-455F-F547-BAC2-C97C81F2143B}"/>
              </a:ext>
            </a:extLst>
          </p:cNvPr>
          <p:cNvGrpSpPr/>
          <p:nvPr/>
        </p:nvGrpSpPr>
        <p:grpSpPr>
          <a:xfrm>
            <a:off x="6256974" y="1837002"/>
            <a:ext cx="2676803" cy="3928399"/>
            <a:chOff x="6256974" y="1837002"/>
            <a:chExt cx="2676803" cy="3928399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84599A76-4959-FD42-96A0-9FC8FC77555F}"/>
                </a:ext>
              </a:extLst>
            </p:cNvPr>
            <p:cNvSpPr/>
            <p:nvPr/>
          </p:nvSpPr>
          <p:spPr>
            <a:xfrm>
              <a:off x="6965108" y="3297033"/>
              <a:ext cx="1169787" cy="351968"/>
            </a:xfrm>
            <a:prstGeom prst="roundRect">
              <a:avLst/>
            </a:prstGeom>
            <a:solidFill>
              <a:srgbClr val="00A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Одну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DE561DD7-A63E-EF4B-A48D-A4D36019FC6E}"/>
                </a:ext>
              </a:extLst>
            </p:cNvPr>
            <p:cNvSpPr/>
            <p:nvPr/>
          </p:nvSpPr>
          <p:spPr>
            <a:xfrm>
              <a:off x="6353063" y="3807389"/>
              <a:ext cx="2580714" cy="1958012"/>
            </a:xfrm>
            <a:prstGeom prst="roundRect">
              <a:avLst>
                <a:gd name="adj" fmla="val 7102"/>
              </a:avLst>
            </a:prstGeom>
            <a:solidFill>
              <a:srgbClr val="00A4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Пряма, на якій лежить промінь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3F31E220-9D05-334C-9375-DFF65F86B8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6974" y="1837002"/>
              <a:ext cx="2504049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2BDD50C-207D-8345-B0C1-2C362659BD27}"/>
              </a:ext>
            </a:extLst>
          </p:cNvPr>
          <p:cNvGrpSpPr/>
          <p:nvPr/>
        </p:nvGrpSpPr>
        <p:grpSpPr>
          <a:xfrm>
            <a:off x="9437784" y="1096674"/>
            <a:ext cx="2580714" cy="4692470"/>
            <a:chOff x="9437784" y="1096674"/>
            <a:chExt cx="2580714" cy="4692470"/>
          </a:xfrm>
        </p:grpSpPr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24CAE106-14BF-3441-A284-5A484AE47A55}"/>
                </a:ext>
              </a:extLst>
            </p:cNvPr>
            <p:cNvSpPr/>
            <p:nvPr/>
          </p:nvSpPr>
          <p:spPr>
            <a:xfrm>
              <a:off x="10049829" y="3320776"/>
              <a:ext cx="1169787" cy="351968"/>
            </a:xfrm>
            <a:prstGeom prst="roundRect">
              <a:avLst/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Безліч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4BF83E6D-8E36-9746-8ED8-F7BD7212CC51}"/>
                </a:ext>
              </a:extLst>
            </p:cNvPr>
            <p:cNvSpPr/>
            <p:nvPr/>
          </p:nvSpPr>
          <p:spPr>
            <a:xfrm>
              <a:off x="9437784" y="3831132"/>
              <a:ext cx="2580714" cy="1958012"/>
            </a:xfrm>
            <a:prstGeom prst="roundRect">
              <a:avLst>
                <a:gd name="adj" fmla="val 7102"/>
              </a:avLst>
            </a:prstGeom>
            <a:solidFill>
              <a:srgbClr val="5E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sz="2400" dirty="0">
                  <a:solidFill>
                    <a:schemeClr val="bg1"/>
                  </a:solidFill>
                </a:rPr>
                <a:t>Будь-яка пряма, якій належить діаметр</a:t>
              </a:r>
              <a:endParaRPr lang="uk-UA" dirty="0">
                <a:solidFill>
                  <a:schemeClr val="bg1"/>
                </a:solidFill>
              </a:endParaRP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B6C3300A-8E12-1C47-BC95-C3519FA05A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0725" y="1783464"/>
              <a:ext cx="1969647" cy="0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CC013ED6-2A44-3C46-BD03-B795CDBDF9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1075" y="1096674"/>
              <a:ext cx="1488005" cy="1364014"/>
            </a:xfrm>
            <a:prstGeom prst="line">
              <a:avLst/>
            </a:prstGeom>
            <a:ln w="19050" cap="rnd">
              <a:solidFill>
                <a:srgbClr val="00A44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350342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roup 138">
            <a:extLst>
              <a:ext uri="{FF2B5EF4-FFF2-40B4-BE49-F238E27FC236}">
                <a16:creationId xmlns:a16="http://schemas.microsoft.com/office/drawing/2014/main" id="{3EE1A54D-6930-A348-BB8D-F9C13DF590F5}"/>
              </a:ext>
            </a:extLst>
          </p:cNvPr>
          <p:cNvGrpSpPr/>
          <p:nvPr/>
        </p:nvGrpSpPr>
        <p:grpSpPr>
          <a:xfrm>
            <a:off x="0" y="0"/>
            <a:ext cx="6152876" cy="6858000"/>
            <a:chOff x="0" y="0"/>
            <a:chExt cx="6152876" cy="6858000"/>
          </a:xfrm>
        </p:grpSpPr>
        <p:pic>
          <p:nvPicPr>
            <p:cNvPr id="15" name="Рисунок 131" descr="Зображення, що містить стіл&#10;&#10;Автоматично згенерований опис">
              <a:extLst>
                <a:ext uri="{FF2B5EF4-FFF2-40B4-BE49-F238E27FC236}">
                  <a16:creationId xmlns:a16="http://schemas.microsoft.com/office/drawing/2014/main" id="{7942EF36-71ED-2B4F-BB6F-80A3C8343F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34"/>
            <a:stretch/>
          </p:blipFill>
          <p:spPr>
            <a:xfrm>
              <a:off x="0" y="0"/>
              <a:ext cx="6152876" cy="6858000"/>
            </a:xfrm>
            <a:prstGeom prst="rect">
              <a:avLst/>
            </a:prstGeom>
          </p:spPr>
        </p:pic>
        <p:cxnSp>
          <p:nvCxnSpPr>
            <p:cNvPr id="19" name="Пряма сполучна лінія 86">
              <a:extLst>
                <a:ext uri="{FF2B5EF4-FFF2-40B4-BE49-F238E27FC236}">
                  <a16:creationId xmlns:a16="http://schemas.microsoft.com/office/drawing/2014/main" id="{C6CC1A8B-2DF4-904F-95C6-FD422ED2BDA2}"/>
                </a:ext>
              </a:extLst>
            </p:cNvPr>
            <p:cNvCxnSpPr>
              <a:cxnSpLocks/>
            </p:cNvCxnSpPr>
            <p:nvPr/>
          </p:nvCxnSpPr>
          <p:spPr>
            <a:xfrm>
              <a:off x="193930" y="3689957"/>
              <a:ext cx="5615918" cy="0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 сполучна лінія 87">
              <a:extLst>
                <a:ext uri="{FF2B5EF4-FFF2-40B4-BE49-F238E27FC236}">
                  <a16:creationId xmlns:a16="http://schemas.microsoft.com/office/drawing/2014/main" id="{302D4FFC-4CB2-5148-813B-34E043615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61197" y="724645"/>
              <a:ext cx="0" cy="5938914"/>
            </a:xfrm>
            <a:prstGeom prst="line">
              <a:avLst/>
            </a:prstGeom>
            <a:ln w="38100" cap="rnd">
              <a:solidFill>
                <a:srgbClr val="2D546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/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5481771-6E55-1545-B023-97134C610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591" y="3638850"/>
                  <a:ext cx="43091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/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solidFill>
                              <a:srgbClr val="2D5465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uk-UA" sz="2400" dirty="0">
                    <a:solidFill>
                      <a:srgbClr val="2D5465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4E763BBC-746B-C046-A0B8-3298742F7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0281" y="555241"/>
                  <a:ext cx="43091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6426B8-1988-3A41-9787-E9414608F645}"/>
                </a:ext>
              </a:extLst>
            </p:cNvPr>
            <p:cNvSpPr txBox="1"/>
            <p:nvPr/>
          </p:nvSpPr>
          <p:spPr>
            <a:xfrm>
              <a:off x="2698567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cxnSp>
          <p:nvCxnSpPr>
            <p:cNvPr id="25" name="Пряма сполучна лінія 109">
              <a:extLst>
                <a:ext uri="{FF2B5EF4-FFF2-40B4-BE49-F238E27FC236}">
                  <a16:creationId xmlns:a16="http://schemas.microsoft.com/office/drawing/2014/main" id="{470A3BFF-206A-0C41-91B4-3FB4A34B42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526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 сполучна лінія 118">
              <a:extLst>
                <a:ext uri="{FF2B5EF4-FFF2-40B4-BE49-F238E27FC236}">
                  <a16:creationId xmlns:a16="http://schemas.microsoft.com/office/drawing/2014/main" id="{BD6C7903-600A-3F47-BCA5-A15525EA82E7}"/>
                </a:ext>
              </a:extLst>
            </p:cNvPr>
            <p:cNvCxnSpPr>
              <a:cxnSpLocks/>
            </p:cNvCxnSpPr>
            <p:nvPr/>
          </p:nvCxnSpPr>
          <p:spPr>
            <a:xfrm>
              <a:off x="3128310" y="36044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 сполучна лінія 119">
              <a:extLst>
                <a:ext uri="{FF2B5EF4-FFF2-40B4-BE49-F238E27FC236}">
                  <a16:creationId xmlns:a16="http://schemas.microsoft.com/office/drawing/2014/main" id="{FC7A3D0F-295B-FB41-B17E-6436B3E2053E}"/>
                </a:ext>
              </a:extLst>
            </p:cNvPr>
            <p:cNvCxnSpPr>
              <a:cxnSpLocks/>
            </p:cNvCxnSpPr>
            <p:nvPr/>
          </p:nvCxnSpPr>
          <p:spPr>
            <a:xfrm>
              <a:off x="340453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сполучна лінія 120">
              <a:extLst>
                <a:ext uri="{FF2B5EF4-FFF2-40B4-BE49-F238E27FC236}">
                  <a16:creationId xmlns:a16="http://schemas.microsoft.com/office/drawing/2014/main" id="{3459FA0F-6D00-E848-AD93-ACAB227DAE46}"/>
                </a:ext>
              </a:extLst>
            </p:cNvPr>
            <p:cNvCxnSpPr>
              <a:cxnSpLocks/>
            </p:cNvCxnSpPr>
            <p:nvPr/>
          </p:nvCxnSpPr>
          <p:spPr>
            <a:xfrm>
              <a:off x="3677585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сполучна лінія 121">
              <a:extLst>
                <a:ext uri="{FF2B5EF4-FFF2-40B4-BE49-F238E27FC236}">
                  <a16:creationId xmlns:a16="http://schemas.microsoft.com/office/drawing/2014/main" id="{0AE69094-EFAA-8242-B0A7-7041ED007025}"/>
                </a:ext>
              </a:extLst>
            </p:cNvPr>
            <p:cNvCxnSpPr>
              <a:cxnSpLocks/>
            </p:cNvCxnSpPr>
            <p:nvPr/>
          </p:nvCxnSpPr>
          <p:spPr>
            <a:xfrm>
              <a:off x="395275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сполучна лінія 122">
              <a:extLst>
                <a:ext uri="{FF2B5EF4-FFF2-40B4-BE49-F238E27FC236}">
                  <a16:creationId xmlns:a16="http://schemas.microsoft.com/office/drawing/2014/main" id="{89CA7B22-81D5-5944-ABDB-62BBE2363DAB}"/>
                </a:ext>
              </a:extLst>
            </p:cNvPr>
            <p:cNvCxnSpPr>
              <a:cxnSpLocks/>
            </p:cNvCxnSpPr>
            <p:nvPr/>
          </p:nvCxnSpPr>
          <p:spPr>
            <a:xfrm>
              <a:off x="4225804" y="36018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 сполучна лінія 123">
              <a:extLst>
                <a:ext uri="{FF2B5EF4-FFF2-40B4-BE49-F238E27FC236}">
                  <a16:creationId xmlns:a16="http://schemas.microsoft.com/office/drawing/2014/main" id="{8E879A55-ECD8-D246-87D5-01939C556852}"/>
                </a:ext>
              </a:extLst>
            </p:cNvPr>
            <p:cNvCxnSpPr>
              <a:cxnSpLocks/>
            </p:cNvCxnSpPr>
            <p:nvPr/>
          </p:nvCxnSpPr>
          <p:spPr>
            <a:xfrm>
              <a:off x="450202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 сполучна лінія 124">
              <a:extLst>
                <a:ext uri="{FF2B5EF4-FFF2-40B4-BE49-F238E27FC236}">
                  <a16:creationId xmlns:a16="http://schemas.microsoft.com/office/drawing/2014/main" id="{29011723-021C-7A4C-9F18-8EEC37B07C4B}"/>
                </a:ext>
              </a:extLst>
            </p:cNvPr>
            <p:cNvCxnSpPr>
              <a:cxnSpLocks/>
            </p:cNvCxnSpPr>
            <p:nvPr/>
          </p:nvCxnSpPr>
          <p:spPr>
            <a:xfrm>
              <a:off x="4775079" y="35992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 сполучна лінія 125">
              <a:extLst>
                <a:ext uri="{FF2B5EF4-FFF2-40B4-BE49-F238E27FC236}">
                  <a16:creationId xmlns:a16="http://schemas.microsoft.com/office/drawing/2014/main" id="{E41D3A55-F932-D348-B59D-3768BD538112}"/>
                </a:ext>
              </a:extLst>
            </p:cNvPr>
            <p:cNvCxnSpPr>
              <a:cxnSpLocks/>
            </p:cNvCxnSpPr>
            <p:nvPr/>
          </p:nvCxnSpPr>
          <p:spPr>
            <a:xfrm>
              <a:off x="5049187" y="360111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 сполучна лінія 126">
              <a:extLst>
                <a:ext uri="{FF2B5EF4-FFF2-40B4-BE49-F238E27FC236}">
                  <a16:creationId xmlns:a16="http://schemas.microsoft.com/office/drawing/2014/main" id="{96361629-FCA8-7349-89BB-11D9C5B0D0D9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1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 сполучна лінія 127">
              <a:extLst>
                <a:ext uri="{FF2B5EF4-FFF2-40B4-BE49-F238E27FC236}">
                  <a16:creationId xmlns:a16="http://schemas.microsoft.com/office/drawing/2014/main" id="{E731F140-8C24-DA43-8688-069A4D1103E8}"/>
                </a:ext>
              </a:extLst>
            </p:cNvPr>
            <p:cNvCxnSpPr>
              <a:cxnSpLocks/>
            </p:cNvCxnSpPr>
            <p:nvPr/>
          </p:nvCxnSpPr>
          <p:spPr>
            <a:xfrm>
              <a:off x="5598462" y="359854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 сполучна лінія 135">
              <a:extLst>
                <a:ext uri="{FF2B5EF4-FFF2-40B4-BE49-F238E27FC236}">
                  <a16:creationId xmlns:a16="http://schemas.microsoft.com/office/drawing/2014/main" id="{1A6A157B-5B12-9645-8704-E53C194E95E5}"/>
                </a:ext>
              </a:extLst>
            </p:cNvPr>
            <p:cNvCxnSpPr>
              <a:cxnSpLocks/>
            </p:cNvCxnSpPr>
            <p:nvPr/>
          </p:nvCxnSpPr>
          <p:spPr>
            <a:xfrm>
              <a:off x="379632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 сполучна лінія 136">
              <a:extLst>
                <a:ext uri="{FF2B5EF4-FFF2-40B4-BE49-F238E27FC236}">
                  <a16:creationId xmlns:a16="http://schemas.microsoft.com/office/drawing/2014/main" id="{0C994436-99ED-FC48-BE5E-4AA58568405C}"/>
                </a:ext>
              </a:extLst>
            </p:cNvPr>
            <p:cNvCxnSpPr>
              <a:cxnSpLocks/>
            </p:cNvCxnSpPr>
            <p:nvPr/>
          </p:nvCxnSpPr>
          <p:spPr>
            <a:xfrm>
              <a:off x="65480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 сполучна лінія 137">
              <a:extLst>
                <a:ext uri="{FF2B5EF4-FFF2-40B4-BE49-F238E27FC236}">
                  <a16:creationId xmlns:a16="http://schemas.microsoft.com/office/drawing/2014/main" id="{A8E2C382-E009-BF49-B560-08C98F082960}"/>
                </a:ext>
              </a:extLst>
            </p:cNvPr>
            <p:cNvCxnSpPr>
              <a:cxnSpLocks/>
            </p:cNvCxnSpPr>
            <p:nvPr/>
          </p:nvCxnSpPr>
          <p:spPr>
            <a:xfrm>
              <a:off x="927851" y="361295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 сполучна лінія 138">
              <a:extLst>
                <a:ext uri="{FF2B5EF4-FFF2-40B4-BE49-F238E27FC236}">
                  <a16:creationId xmlns:a16="http://schemas.microsoft.com/office/drawing/2014/main" id="{2CE9C810-8E88-9D47-A9EA-6B74A2D9217C}"/>
                </a:ext>
              </a:extLst>
            </p:cNvPr>
            <p:cNvCxnSpPr>
              <a:cxnSpLocks/>
            </p:cNvCxnSpPr>
            <p:nvPr/>
          </p:nvCxnSpPr>
          <p:spPr>
            <a:xfrm>
              <a:off x="120407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 сполучна лінія 139">
              <a:extLst>
                <a:ext uri="{FF2B5EF4-FFF2-40B4-BE49-F238E27FC236}">
                  <a16:creationId xmlns:a16="http://schemas.microsoft.com/office/drawing/2014/main" id="{57E0241F-E17D-AE4A-AA5F-E913A8F05884}"/>
                </a:ext>
              </a:extLst>
            </p:cNvPr>
            <p:cNvCxnSpPr>
              <a:cxnSpLocks/>
            </p:cNvCxnSpPr>
            <p:nvPr/>
          </p:nvCxnSpPr>
          <p:spPr>
            <a:xfrm>
              <a:off x="1477126" y="36103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 сполучна лінія 140">
              <a:extLst>
                <a:ext uri="{FF2B5EF4-FFF2-40B4-BE49-F238E27FC236}">
                  <a16:creationId xmlns:a16="http://schemas.microsoft.com/office/drawing/2014/main" id="{266A4BF5-F95E-0D4C-9213-571CDDC8E380}"/>
                </a:ext>
              </a:extLst>
            </p:cNvPr>
            <p:cNvCxnSpPr>
              <a:cxnSpLocks/>
            </p:cNvCxnSpPr>
            <p:nvPr/>
          </p:nvCxnSpPr>
          <p:spPr>
            <a:xfrm>
              <a:off x="1751234" y="361222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 сполучна лінія 141">
              <a:extLst>
                <a:ext uri="{FF2B5EF4-FFF2-40B4-BE49-F238E27FC236}">
                  <a16:creationId xmlns:a16="http://schemas.microsoft.com/office/drawing/2014/main" id="{6D23F279-4835-6740-9B77-604D5C9164C6}"/>
                </a:ext>
              </a:extLst>
            </p:cNvPr>
            <p:cNvCxnSpPr>
              <a:cxnSpLocks/>
            </p:cNvCxnSpPr>
            <p:nvPr/>
          </p:nvCxnSpPr>
          <p:spPr>
            <a:xfrm>
              <a:off x="202745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 сполучна лінія 142">
              <a:extLst>
                <a:ext uri="{FF2B5EF4-FFF2-40B4-BE49-F238E27FC236}">
                  <a16:creationId xmlns:a16="http://schemas.microsoft.com/office/drawing/2014/main" id="{A919A19E-7EFC-DD4B-BA61-E0D9CCA786D7}"/>
                </a:ext>
              </a:extLst>
            </p:cNvPr>
            <p:cNvCxnSpPr>
              <a:cxnSpLocks/>
            </p:cNvCxnSpPr>
            <p:nvPr/>
          </p:nvCxnSpPr>
          <p:spPr>
            <a:xfrm>
              <a:off x="2300509" y="360965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 сполучна лінія 143">
              <a:extLst>
                <a:ext uri="{FF2B5EF4-FFF2-40B4-BE49-F238E27FC236}">
                  <a16:creationId xmlns:a16="http://schemas.microsoft.com/office/drawing/2014/main" id="{6463EC79-6A8E-9C44-9115-33620FD3786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317172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 сполучна лінія 144">
              <a:extLst>
                <a:ext uri="{FF2B5EF4-FFF2-40B4-BE49-F238E27FC236}">
                  <a16:creationId xmlns:a16="http://schemas.microsoft.com/office/drawing/2014/main" id="{5A028226-DD18-1B43-A1E8-4AB98D2FA7C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304358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 сполучна лінія 145">
              <a:extLst>
                <a:ext uri="{FF2B5EF4-FFF2-40B4-BE49-F238E27FC236}">
                  <a16:creationId xmlns:a16="http://schemas.microsoft.com/office/drawing/2014/main" id="{E79602D1-0FA2-EA46-B7B0-B61B77F864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767884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146">
              <a:extLst>
                <a:ext uri="{FF2B5EF4-FFF2-40B4-BE49-F238E27FC236}">
                  <a16:creationId xmlns:a16="http://schemas.microsoft.com/office/drawing/2014/main" id="{FB8AC0C0-F792-BC45-9105-ED122BA3E84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249429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147">
              <a:extLst>
                <a:ext uri="{FF2B5EF4-FFF2-40B4-BE49-F238E27FC236}">
                  <a16:creationId xmlns:a16="http://schemas.microsoft.com/office/drawing/2014/main" id="{17F56A08-EBBB-F246-A6EC-61C2C7167B0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5" y="2219758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148">
              <a:extLst>
                <a:ext uri="{FF2B5EF4-FFF2-40B4-BE49-F238E27FC236}">
                  <a16:creationId xmlns:a16="http://schemas.microsoft.com/office/drawing/2014/main" id="{F2575F40-B2A4-4445-8E39-0758D2A426C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944056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149">
              <a:extLst>
                <a:ext uri="{FF2B5EF4-FFF2-40B4-BE49-F238E27FC236}">
                  <a16:creationId xmlns:a16="http://schemas.microsoft.com/office/drawing/2014/main" id="{5DD869F2-601B-454B-AAF3-BA954994AB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9608" y="1670470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150">
              <a:extLst>
                <a:ext uri="{FF2B5EF4-FFF2-40B4-BE49-F238E27FC236}">
                  <a16:creationId xmlns:a16="http://schemas.microsoft.com/office/drawing/2014/main" id="{7ED0741F-7E90-284A-A528-DAE16B8BA36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39222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151">
              <a:extLst>
                <a:ext uri="{FF2B5EF4-FFF2-40B4-BE49-F238E27FC236}">
                  <a16:creationId xmlns:a16="http://schemas.microsoft.com/office/drawing/2014/main" id="{3751C50C-51CC-5A46-A4DB-7EB8B2363F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58831" y="111864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152">
              <a:extLst>
                <a:ext uri="{FF2B5EF4-FFF2-40B4-BE49-F238E27FC236}">
                  <a16:creationId xmlns:a16="http://schemas.microsoft.com/office/drawing/2014/main" id="{03B138B2-62B7-8145-B658-85E5E8F69F3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49386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153">
              <a:extLst>
                <a:ext uri="{FF2B5EF4-FFF2-40B4-BE49-F238E27FC236}">
                  <a16:creationId xmlns:a16="http://schemas.microsoft.com/office/drawing/2014/main" id="{A300298C-B57D-DA46-9B86-345591A3B93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4371" y="522028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154">
              <a:extLst>
                <a:ext uri="{FF2B5EF4-FFF2-40B4-BE49-F238E27FC236}">
                  <a16:creationId xmlns:a16="http://schemas.microsoft.com/office/drawing/2014/main" id="{409A0848-722E-0F41-A587-403B241D524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944579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155">
              <a:extLst>
                <a:ext uri="{FF2B5EF4-FFF2-40B4-BE49-F238E27FC236}">
                  <a16:creationId xmlns:a16="http://schemas.microsoft.com/office/drawing/2014/main" id="{C1F0284E-D845-3743-BF8B-FE7B6A332ED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4" y="467099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156">
              <a:extLst>
                <a:ext uri="{FF2B5EF4-FFF2-40B4-BE49-F238E27FC236}">
                  <a16:creationId xmlns:a16="http://schemas.microsoft.com/office/drawing/2014/main" id="{7E9DE945-9788-9A42-B237-7D2DA53125A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783" y="439645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157">
              <a:extLst>
                <a:ext uri="{FF2B5EF4-FFF2-40B4-BE49-F238E27FC236}">
                  <a16:creationId xmlns:a16="http://schemas.microsoft.com/office/drawing/2014/main" id="{AA6F2137-D3D7-9440-A1DB-BBFCA1A1289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4120751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158">
              <a:extLst>
                <a:ext uri="{FF2B5EF4-FFF2-40B4-BE49-F238E27FC236}">
                  <a16:creationId xmlns:a16="http://schemas.microsoft.com/office/drawing/2014/main" id="{707DD41E-AB6F-2F44-981A-E810D3EB170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1196" y="386750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159">
              <a:extLst>
                <a:ext uri="{FF2B5EF4-FFF2-40B4-BE49-F238E27FC236}">
                  <a16:creationId xmlns:a16="http://schemas.microsoft.com/office/drawing/2014/main" id="{4878DE1B-E860-DA46-B7CB-2BC6442C9D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319923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160">
              <a:extLst>
                <a:ext uri="{FF2B5EF4-FFF2-40B4-BE49-F238E27FC236}">
                  <a16:creationId xmlns:a16="http://schemas.microsoft.com/office/drawing/2014/main" id="{1ABA38B8-6BC2-FA4F-9EA5-E7E0DACC381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3881" y="6046337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161">
              <a:extLst>
                <a:ext uri="{FF2B5EF4-FFF2-40B4-BE49-F238E27FC236}">
                  <a16:creationId xmlns:a16="http://schemas.microsoft.com/office/drawing/2014/main" id="{A012DEDD-B79B-A245-BEA5-8E38E28E583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562294" y="5770635"/>
              <a:ext cx="0" cy="176213"/>
            </a:xfrm>
            <a:prstGeom prst="line">
              <a:avLst/>
            </a:prstGeom>
            <a:ln w="28575" cap="rnd">
              <a:solidFill>
                <a:srgbClr val="2D54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C39FCD2-3CDC-044D-B845-4D7CB80457CE}"/>
                </a:ext>
              </a:extLst>
            </p:cNvPr>
            <p:cNvSpPr txBox="1"/>
            <p:nvPr/>
          </p:nvSpPr>
          <p:spPr>
            <a:xfrm>
              <a:off x="2982112" y="3740809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D7BCF5A-E5AB-B643-B2DE-FBAD9EC71040}"/>
                </a:ext>
              </a:extLst>
            </p:cNvPr>
            <p:cNvSpPr txBox="1"/>
            <p:nvPr/>
          </p:nvSpPr>
          <p:spPr>
            <a:xfrm>
              <a:off x="3257640" y="3743726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0F62A82-FC1A-DD47-BEDF-C6AE6B229481}"/>
                </a:ext>
              </a:extLst>
            </p:cNvPr>
            <p:cNvSpPr txBox="1"/>
            <p:nvPr/>
          </p:nvSpPr>
          <p:spPr>
            <a:xfrm>
              <a:off x="3517872" y="373916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9215C71-CAF4-E446-85EA-3F56F8B5825F}"/>
                </a:ext>
              </a:extLst>
            </p:cNvPr>
            <p:cNvSpPr txBox="1"/>
            <p:nvPr/>
          </p:nvSpPr>
          <p:spPr>
            <a:xfrm>
              <a:off x="3804797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D3C4973-CBDA-2C4E-9478-678FDF17BE0B}"/>
                </a:ext>
              </a:extLst>
            </p:cNvPr>
            <p:cNvSpPr txBox="1"/>
            <p:nvPr/>
          </p:nvSpPr>
          <p:spPr>
            <a:xfrm>
              <a:off x="4074870" y="373457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E2F2AE1-CEF5-2147-9E4A-A5FAE1F55203}"/>
                </a:ext>
              </a:extLst>
            </p:cNvPr>
            <p:cNvSpPr txBox="1"/>
            <p:nvPr/>
          </p:nvSpPr>
          <p:spPr>
            <a:xfrm>
              <a:off x="4355064" y="373118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1F92A73-7131-D344-BA27-E029E7EE66DD}"/>
                </a:ext>
              </a:extLst>
            </p:cNvPr>
            <p:cNvSpPr txBox="1"/>
            <p:nvPr/>
          </p:nvSpPr>
          <p:spPr>
            <a:xfrm>
              <a:off x="4626229" y="3732770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44B8278-1518-2842-A19A-4B527FB29F96}"/>
                </a:ext>
              </a:extLst>
            </p:cNvPr>
            <p:cNvSpPr txBox="1"/>
            <p:nvPr/>
          </p:nvSpPr>
          <p:spPr>
            <a:xfrm>
              <a:off x="4901834" y="373372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529A0F0-D0B1-BB4C-B651-32910927DBE3}"/>
                </a:ext>
              </a:extLst>
            </p:cNvPr>
            <p:cNvSpPr txBox="1"/>
            <p:nvPr/>
          </p:nvSpPr>
          <p:spPr>
            <a:xfrm>
              <a:off x="5125247" y="3730650"/>
              <a:ext cx="4353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812CD03-DCA9-1E4F-9280-937AA7486AA8}"/>
                </a:ext>
              </a:extLst>
            </p:cNvPr>
            <p:cNvSpPr txBox="1"/>
            <p:nvPr/>
          </p:nvSpPr>
          <p:spPr>
            <a:xfrm>
              <a:off x="2203647" y="3220951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22A560-06F7-D245-A48C-31C50FDAAC11}"/>
                </a:ext>
              </a:extLst>
            </p:cNvPr>
            <p:cNvSpPr txBox="1"/>
            <p:nvPr/>
          </p:nvSpPr>
          <p:spPr>
            <a:xfrm>
              <a:off x="2203647" y="294539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2CFB802-D650-A645-9623-1D8F3D633C19}"/>
                </a:ext>
              </a:extLst>
            </p:cNvPr>
            <p:cNvSpPr txBox="1"/>
            <p:nvPr/>
          </p:nvSpPr>
          <p:spPr>
            <a:xfrm>
              <a:off x="2203647" y="266814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2577598-8FA9-BA43-9CA5-49E968AB3901}"/>
                </a:ext>
              </a:extLst>
            </p:cNvPr>
            <p:cNvSpPr txBox="1"/>
            <p:nvPr/>
          </p:nvSpPr>
          <p:spPr>
            <a:xfrm>
              <a:off x="2200122" y="2398022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7CDE73A-EFF7-9840-A9B2-BF0AB949BA4A}"/>
                </a:ext>
              </a:extLst>
            </p:cNvPr>
            <p:cNvSpPr txBox="1"/>
            <p:nvPr/>
          </p:nvSpPr>
          <p:spPr>
            <a:xfrm>
              <a:off x="2201009" y="2125857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1F7649D-30B0-1345-98F8-14C0CDF569C2}"/>
                </a:ext>
              </a:extLst>
            </p:cNvPr>
            <p:cNvSpPr txBox="1"/>
            <p:nvPr/>
          </p:nvSpPr>
          <p:spPr>
            <a:xfrm>
              <a:off x="2196597" y="1841825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C5D30FB-8EB7-E940-9E54-F2467ABB9F38}"/>
                </a:ext>
              </a:extLst>
            </p:cNvPr>
            <p:cNvSpPr txBox="1"/>
            <p:nvPr/>
          </p:nvSpPr>
          <p:spPr>
            <a:xfrm>
              <a:off x="2200144" y="157033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F60514-01DF-E648-9158-EAE0706C9E77}"/>
                </a:ext>
              </a:extLst>
            </p:cNvPr>
            <p:cNvSpPr txBox="1"/>
            <p:nvPr/>
          </p:nvSpPr>
          <p:spPr>
            <a:xfrm>
              <a:off x="2202035" y="1301828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F78024-E49B-F542-B823-55811EE6EF7D}"/>
                </a:ext>
              </a:extLst>
            </p:cNvPr>
            <p:cNvSpPr txBox="1"/>
            <p:nvPr/>
          </p:nvSpPr>
          <p:spPr>
            <a:xfrm>
              <a:off x="2200122" y="1025263"/>
              <a:ext cx="3070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335D4C0E-D120-0C44-B0AC-8DADC143FBCA}"/>
                </a:ext>
              </a:extLst>
            </p:cNvPr>
            <p:cNvSpPr txBox="1"/>
            <p:nvPr/>
          </p:nvSpPr>
          <p:spPr>
            <a:xfrm>
              <a:off x="2081966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-1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82F8256-8F73-8148-A698-B3E57A1468C9}"/>
                </a:ext>
              </a:extLst>
            </p:cNvPr>
            <p:cNvSpPr txBox="1"/>
            <p:nvPr/>
          </p:nvSpPr>
          <p:spPr>
            <a:xfrm>
              <a:off x="1816531" y="37378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27BFEF3-BAA9-EA4C-B0C4-997112CE8452}"/>
                </a:ext>
              </a:extLst>
            </p:cNvPr>
            <p:cNvSpPr txBox="1"/>
            <p:nvPr/>
          </p:nvSpPr>
          <p:spPr>
            <a:xfrm>
              <a:off x="1538440" y="373218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48B2715-24E9-8040-94DE-B5C2E679331D}"/>
                </a:ext>
              </a:extLst>
            </p:cNvPr>
            <p:cNvSpPr txBox="1"/>
            <p:nvPr/>
          </p:nvSpPr>
          <p:spPr>
            <a:xfrm>
              <a:off x="1251981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D0C1CBF-04B9-8B48-B5DA-977D323E69A7}"/>
                </a:ext>
              </a:extLst>
            </p:cNvPr>
            <p:cNvSpPr txBox="1"/>
            <p:nvPr/>
          </p:nvSpPr>
          <p:spPr>
            <a:xfrm>
              <a:off x="996522" y="37337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6D133FF-984C-D34E-AB81-E3378369DC71}"/>
                </a:ext>
              </a:extLst>
            </p:cNvPr>
            <p:cNvSpPr txBox="1"/>
            <p:nvPr/>
          </p:nvSpPr>
          <p:spPr>
            <a:xfrm>
              <a:off x="716664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E0A0AE7-7E67-5840-ACFA-D8004580509E}"/>
                </a:ext>
              </a:extLst>
            </p:cNvPr>
            <p:cNvSpPr txBox="1"/>
            <p:nvPr/>
          </p:nvSpPr>
          <p:spPr>
            <a:xfrm>
              <a:off x="451290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B807167-40F6-DD41-935D-7F8A50D95966}"/>
                </a:ext>
              </a:extLst>
            </p:cNvPr>
            <p:cNvSpPr txBox="1"/>
            <p:nvPr/>
          </p:nvSpPr>
          <p:spPr>
            <a:xfrm>
              <a:off x="161949" y="3730650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07ECEF0-6314-0D43-A6D2-CD368B6CE2FA}"/>
                </a:ext>
              </a:extLst>
            </p:cNvPr>
            <p:cNvSpPr txBox="1"/>
            <p:nvPr/>
          </p:nvSpPr>
          <p:spPr>
            <a:xfrm>
              <a:off x="2137835" y="402807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-2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F7E383E-FC00-F044-BA40-C05A10BAA68C}"/>
                </a:ext>
              </a:extLst>
            </p:cNvPr>
            <p:cNvSpPr txBox="1"/>
            <p:nvPr/>
          </p:nvSpPr>
          <p:spPr>
            <a:xfrm>
              <a:off x="2137481" y="4298218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-3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BFA222A-BFE8-684F-9EE8-442F1037045D}"/>
                </a:ext>
              </a:extLst>
            </p:cNvPr>
            <p:cNvSpPr txBox="1"/>
            <p:nvPr/>
          </p:nvSpPr>
          <p:spPr>
            <a:xfrm>
              <a:off x="2137481" y="4568799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-4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AC4776D-D050-9948-A0C6-171CF34B6A3C}"/>
                </a:ext>
              </a:extLst>
            </p:cNvPr>
            <p:cNvSpPr txBox="1"/>
            <p:nvPr/>
          </p:nvSpPr>
          <p:spPr>
            <a:xfrm>
              <a:off x="2141775" y="4848054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-5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A77AE6F-1E86-324D-B75C-20CFE54B7DDC}"/>
                </a:ext>
              </a:extLst>
            </p:cNvPr>
            <p:cNvSpPr txBox="1"/>
            <p:nvPr/>
          </p:nvSpPr>
          <p:spPr>
            <a:xfrm>
              <a:off x="2141775" y="5118635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-6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AB9BBD6-F924-D641-BA08-902C4821A3B3}"/>
                </a:ext>
              </a:extLst>
            </p:cNvPr>
            <p:cNvSpPr txBox="1"/>
            <p:nvPr/>
          </p:nvSpPr>
          <p:spPr>
            <a:xfrm>
              <a:off x="2141775" y="5400523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-7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C9D9E0-6C8A-3C4D-8088-C090B2CCA39D}"/>
                </a:ext>
              </a:extLst>
            </p:cNvPr>
            <p:cNvSpPr txBox="1"/>
            <p:nvPr/>
          </p:nvSpPr>
          <p:spPr>
            <a:xfrm>
              <a:off x="2141775" y="5668471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-8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38CE954-9061-5B48-AB92-B87EA3802246}"/>
                </a:ext>
              </a:extLst>
            </p:cNvPr>
            <p:cNvSpPr txBox="1"/>
            <p:nvPr/>
          </p:nvSpPr>
          <p:spPr>
            <a:xfrm>
              <a:off x="2141775" y="5952992"/>
              <a:ext cx="368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-9</a:t>
              </a:r>
              <a:endParaRPr lang="uk-UA" dirty="0">
                <a:solidFill>
                  <a:srgbClr val="2D5465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4B2DCA-34E3-6541-A750-2D8D50F76EB1}"/>
                </a:ext>
              </a:extLst>
            </p:cNvPr>
            <p:cNvSpPr txBox="1"/>
            <p:nvPr/>
          </p:nvSpPr>
          <p:spPr>
            <a:xfrm>
              <a:off x="2056334" y="6209051"/>
              <a:ext cx="525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0" i="0" dirty="0">
                  <a:solidFill>
                    <a:srgbClr val="2D5465"/>
                  </a:solidFill>
                  <a:latin typeface="+mj-lt"/>
                </a:rPr>
                <a:t>-</a:t>
              </a:r>
              <a:r>
                <a:rPr lang="uk-UA" b="0" i="0" dirty="0">
                  <a:solidFill>
                    <a:srgbClr val="2D5465"/>
                  </a:solidFill>
                  <a:latin typeface="+mj-lt"/>
                </a:rPr>
                <a:t>10</a:t>
              </a:r>
              <a:endParaRPr lang="uk-UA" dirty="0">
                <a:solidFill>
                  <a:srgbClr val="2D5465"/>
                </a:solidFill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3A67EAF-DB79-F04A-BCD2-6C3B1C2E45D9}"/>
              </a:ext>
            </a:extLst>
          </p:cNvPr>
          <p:cNvGrpSpPr/>
          <p:nvPr/>
        </p:nvGrpSpPr>
        <p:grpSpPr>
          <a:xfrm>
            <a:off x="2595733" y="1328062"/>
            <a:ext cx="2265799" cy="1949141"/>
            <a:chOff x="2595733" y="1328062"/>
            <a:chExt cx="2265799" cy="1949141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14B0E6E-CB85-E340-B727-6B72369182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3806" y="2846982"/>
              <a:ext cx="1378223" cy="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D0A21EA-6AB9-FB4D-9417-51ECAC5A0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5260" y="1758576"/>
              <a:ext cx="1378223" cy="0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C34681D-F7F0-1046-A876-F1D20261CD6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60039" y="1761896"/>
              <a:ext cx="260593" cy="1081993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00478EC-571B-8944-97EA-FE4FD01116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33483" y="1752210"/>
              <a:ext cx="260593" cy="1081993"/>
            </a:xfrm>
            <a:prstGeom prst="line">
              <a:avLst/>
            </a:prstGeom>
            <a:ln w="38100" cap="rnd">
              <a:solidFill>
                <a:srgbClr val="92929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B027FE-A61B-C648-8F2D-497A069C5819}"/>
                </a:ext>
              </a:extLst>
            </p:cNvPr>
            <p:cNvGrpSpPr/>
            <p:nvPr/>
          </p:nvGrpSpPr>
          <p:grpSpPr>
            <a:xfrm>
              <a:off x="2760244" y="2797164"/>
              <a:ext cx="430917" cy="480039"/>
              <a:chOff x="1385201" y="1414145"/>
              <a:chExt cx="430917" cy="4800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54D0EF40-517C-F746-8D86-00C6760153BF}"/>
                      </a:ext>
                    </a:extLst>
                  </p:cNvPr>
                  <p:cNvSpPr txBox="1"/>
                  <p:nvPr/>
                </p:nvSpPr>
                <p:spPr>
                  <a:xfrm>
                    <a:off x="1385201" y="1432519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54D0EF40-517C-F746-8D86-00C6760153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85201" y="1432519"/>
                    <a:ext cx="430917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Овал 92">
                <a:extLst>
                  <a:ext uri="{FF2B5EF4-FFF2-40B4-BE49-F238E27FC236}">
                    <a16:creationId xmlns:a16="http://schemas.microsoft.com/office/drawing/2014/main" id="{5A24D0EE-099C-CD45-AE0F-A1AB59E89223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8423A9B-E293-E744-AF34-9D5BD65F8C53}"/>
                </a:ext>
              </a:extLst>
            </p:cNvPr>
            <p:cNvGrpSpPr/>
            <p:nvPr/>
          </p:nvGrpSpPr>
          <p:grpSpPr>
            <a:xfrm>
              <a:off x="4430615" y="2789718"/>
              <a:ext cx="430917" cy="461665"/>
              <a:chOff x="1682658" y="1410485"/>
              <a:chExt cx="430917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AA56DCFF-F9AE-9444-9D72-6F4339BE2FE5}"/>
                      </a:ext>
                    </a:extLst>
                  </p:cNvPr>
                  <p:cNvSpPr txBox="1"/>
                  <p:nvPr/>
                </p:nvSpPr>
                <p:spPr>
                  <a:xfrm>
                    <a:off x="1682658" y="1410485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7" name="TextBox 106">
                    <a:extLst>
                      <a:ext uri="{FF2B5EF4-FFF2-40B4-BE49-F238E27FC236}">
                        <a16:creationId xmlns:a16="http://schemas.microsoft.com/office/drawing/2014/main" id="{AA56DCFF-F9AE-9444-9D72-6F4339BE2F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2658" y="1410485"/>
                    <a:ext cx="430917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" name="Овал 92">
                <a:extLst>
                  <a:ext uri="{FF2B5EF4-FFF2-40B4-BE49-F238E27FC236}">
                    <a16:creationId xmlns:a16="http://schemas.microsoft.com/office/drawing/2014/main" id="{EACBA1C2-FA10-F542-9C4A-B78C5FBAE169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132444A8-A777-F646-91E2-9A405AFA64C6}"/>
                </a:ext>
              </a:extLst>
            </p:cNvPr>
            <p:cNvGrpSpPr/>
            <p:nvPr/>
          </p:nvGrpSpPr>
          <p:grpSpPr>
            <a:xfrm>
              <a:off x="2595733" y="1328062"/>
              <a:ext cx="430917" cy="482702"/>
              <a:chOff x="1489417" y="1032466"/>
              <a:chExt cx="430917" cy="4827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663F62F7-EBA3-C34E-A4F6-9C46C0C0CD27}"/>
                      </a:ext>
                    </a:extLst>
                  </p:cNvPr>
                  <p:cNvSpPr txBox="1"/>
                  <p:nvPr/>
                </p:nvSpPr>
                <p:spPr>
                  <a:xfrm>
                    <a:off x="1489417" y="1032466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663F62F7-EBA3-C34E-A4F6-9C46C0C0CD2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9417" y="1032466"/>
                    <a:ext cx="430917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1" name="Овал 92">
                <a:extLst>
                  <a:ext uri="{FF2B5EF4-FFF2-40B4-BE49-F238E27FC236}">
                    <a16:creationId xmlns:a16="http://schemas.microsoft.com/office/drawing/2014/main" id="{AD2F4902-3B5A-1541-99A1-123456B53699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1E19FD25-5A64-2441-8019-D80BD1B43314}"/>
                </a:ext>
              </a:extLst>
            </p:cNvPr>
            <p:cNvGrpSpPr/>
            <p:nvPr/>
          </p:nvGrpSpPr>
          <p:grpSpPr>
            <a:xfrm>
              <a:off x="4145718" y="1352728"/>
              <a:ext cx="430917" cy="461665"/>
              <a:chOff x="1675559" y="1055488"/>
              <a:chExt cx="430917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EAB2DBA1-7205-054D-98A9-86276AD91755}"/>
                      </a:ext>
                    </a:extLst>
                  </p:cNvPr>
                  <p:cNvSpPr txBox="1"/>
                  <p:nvPr/>
                </p:nvSpPr>
                <p:spPr>
                  <a:xfrm>
                    <a:off x="1675559" y="1055488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EAB2DBA1-7205-054D-98A9-86276AD917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5559" y="1055488"/>
                    <a:ext cx="430917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4" name="Овал 92">
                <a:extLst>
                  <a:ext uri="{FF2B5EF4-FFF2-40B4-BE49-F238E27FC236}">
                    <a16:creationId xmlns:a16="http://schemas.microsoft.com/office/drawing/2014/main" id="{22C76408-9D33-6741-96EB-B0115700EB0C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3DF73C8-6069-9E44-A337-9B97EB443A8D}"/>
              </a:ext>
            </a:extLst>
          </p:cNvPr>
          <p:cNvGrpSpPr/>
          <p:nvPr/>
        </p:nvGrpSpPr>
        <p:grpSpPr>
          <a:xfrm flipH="1">
            <a:off x="243487" y="1326405"/>
            <a:ext cx="2107089" cy="1927107"/>
            <a:chOff x="2961928" y="1480462"/>
            <a:chExt cx="2107089" cy="1927107"/>
          </a:xfrm>
        </p:grpSpPr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AC8AB3D4-F435-8D4F-BD65-E566780150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6206" y="2999382"/>
              <a:ext cx="1378223" cy="0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B8A4A6E-92D5-E742-903A-96C23F36F7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7660" y="1910976"/>
              <a:ext cx="1378223" cy="0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C47824A6-7413-2541-9EE6-507AC68007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2439" y="1914296"/>
              <a:ext cx="260593" cy="1081993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D168A691-6C81-E349-A651-D5172333FF5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85883" y="1904610"/>
              <a:ext cx="260593" cy="1081993"/>
            </a:xfrm>
            <a:prstGeom prst="line">
              <a:avLst/>
            </a:prstGeom>
            <a:ln w="38100" cap="rnd">
              <a:solidFill>
                <a:srgbClr val="00A44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6A63D72-DD2F-D841-B381-D453820445CD}"/>
                </a:ext>
              </a:extLst>
            </p:cNvPr>
            <p:cNvGrpSpPr/>
            <p:nvPr/>
          </p:nvGrpSpPr>
          <p:grpSpPr>
            <a:xfrm>
              <a:off x="3011797" y="2945904"/>
              <a:ext cx="430917" cy="461665"/>
              <a:chOff x="1484354" y="1410485"/>
              <a:chExt cx="430917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E5A078C6-7769-6847-9364-D4F361BDF699}"/>
                      </a:ext>
                    </a:extLst>
                  </p:cNvPr>
                  <p:cNvSpPr txBox="1"/>
                  <p:nvPr/>
                </p:nvSpPr>
                <p:spPr>
                  <a:xfrm>
                    <a:off x="1484354" y="1410485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E5A078C6-7769-6847-9364-D4F361BDF69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4354" y="1410485"/>
                    <a:ext cx="430917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8824" r="-14706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7" name="Овал 92">
                <a:extLst>
                  <a:ext uri="{FF2B5EF4-FFF2-40B4-BE49-F238E27FC236}">
                    <a16:creationId xmlns:a16="http://schemas.microsoft.com/office/drawing/2014/main" id="{1E536CF1-1346-794F-8AE4-C29B1A5B6D78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65DFBF5-9234-1342-AA1C-06DE4B18ADEC}"/>
                </a:ext>
              </a:extLst>
            </p:cNvPr>
            <p:cNvGrpSpPr/>
            <p:nvPr/>
          </p:nvGrpSpPr>
          <p:grpSpPr>
            <a:xfrm>
              <a:off x="4603569" y="2942118"/>
              <a:ext cx="465448" cy="461665"/>
              <a:chOff x="1703212" y="1410485"/>
              <a:chExt cx="465448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646B0300-2604-0C43-8D52-AE719CCD17B9}"/>
                      </a:ext>
                    </a:extLst>
                  </p:cNvPr>
                  <p:cNvSpPr txBox="1"/>
                  <p:nvPr/>
                </p:nvSpPr>
                <p:spPr>
                  <a:xfrm>
                    <a:off x="1737743" y="1410485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646B0300-2604-0C43-8D52-AE719CCD1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7743" y="1410485"/>
                    <a:ext cx="430917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5714" r="-11429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Овал 92">
                <a:extLst>
                  <a:ext uri="{FF2B5EF4-FFF2-40B4-BE49-F238E27FC236}">
                    <a16:creationId xmlns:a16="http://schemas.microsoft.com/office/drawing/2014/main" id="{A5F78E9E-CC4E-FD44-AF7E-04A37A39514C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E3C45521-2F18-B146-8697-E6B1DD63FA89}"/>
                </a:ext>
              </a:extLst>
            </p:cNvPr>
            <p:cNvGrpSpPr/>
            <p:nvPr/>
          </p:nvGrpSpPr>
          <p:grpSpPr>
            <a:xfrm>
              <a:off x="2961928" y="1480462"/>
              <a:ext cx="437462" cy="482702"/>
              <a:chOff x="1703212" y="1032466"/>
              <a:chExt cx="437462" cy="4827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62340418-C9DF-B143-932C-98431D5519D7}"/>
                      </a:ext>
                    </a:extLst>
                  </p:cNvPr>
                  <p:cNvSpPr txBox="1"/>
                  <p:nvPr/>
                </p:nvSpPr>
                <p:spPr>
                  <a:xfrm>
                    <a:off x="1709757" y="1032466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62340418-C9DF-B143-932C-98431D5519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757" y="1032466"/>
                    <a:ext cx="430917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5714" r="-17143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3" name="Овал 92">
                <a:extLst>
                  <a:ext uri="{FF2B5EF4-FFF2-40B4-BE49-F238E27FC236}">
                    <a16:creationId xmlns:a16="http://schemas.microsoft.com/office/drawing/2014/main" id="{CFD4C223-1BC9-344F-AA95-04991570FBC9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76437E91-7FFC-104B-9AD4-2905FCE27F81}"/>
                </a:ext>
              </a:extLst>
            </p:cNvPr>
            <p:cNvGrpSpPr/>
            <p:nvPr/>
          </p:nvGrpSpPr>
          <p:grpSpPr>
            <a:xfrm>
              <a:off x="4265067" y="1516145"/>
              <a:ext cx="430917" cy="461665"/>
              <a:chOff x="1642508" y="1066505"/>
              <a:chExt cx="430917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682F9B85-40BD-9C44-8208-029DE0117618}"/>
                      </a:ext>
                    </a:extLst>
                  </p:cNvPr>
                  <p:cNvSpPr txBox="1"/>
                  <p:nvPr/>
                </p:nvSpPr>
                <p:spPr>
                  <a:xfrm>
                    <a:off x="1642508" y="1066505"/>
                    <a:ext cx="43091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400" b="0" i="1" dirty="0" smtClean="0">
                              <a:solidFill>
                                <a:srgbClr val="2D5465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uk-UA" sz="2400" dirty="0">
                      <a:solidFill>
                        <a:srgbClr val="2D5465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682F9B85-40BD-9C44-8208-029DE01176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42508" y="1066505"/>
                    <a:ext cx="430917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5714" r="-8571"/>
                    </a:stretch>
                  </a:blipFill>
                </p:spPr>
                <p:txBody>
                  <a:bodyPr/>
                  <a:lstStyle/>
                  <a:p>
                    <a:r>
                      <a:rPr lang="uk-U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6" name="Овал 92">
                <a:extLst>
                  <a:ext uri="{FF2B5EF4-FFF2-40B4-BE49-F238E27FC236}">
                    <a16:creationId xmlns:a16="http://schemas.microsoft.com/office/drawing/2014/main" id="{8BEC6665-B0A7-CD40-8AD5-2A1E5A7D8490}"/>
                  </a:ext>
                </a:extLst>
              </p:cNvPr>
              <p:cNvSpPr/>
              <p:nvPr/>
            </p:nvSpPr>
            <p:spPr>
              <a:xfrm>
                <a:off x="1703212" y="1414145"/>
                <a:ext cx="101023" cy="101023"/>
              </a:xfrm>
              <a:prstGeom prst="ellipse">
                <a:avLst/>
              </a:prstGeom>
              <a:solidFill>
                <a:srgbClr val="CC44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8098BFC-1F31-3245-9D67-7850EEB16E49}"/>
              </a:ext>
            </a:extLst>
          </p:cNvPr>
          <p:cNvSpPr/>
          <p:nvPr/>
        </p:nvSpPr>
        <p:spPr>
          <a:xfrm>
            <a:off x="0" y="449970"/>
            <a:ext cx="6444334" cy="6408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BF827E-5082-4894-858E-CC1F17B8CC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7" y="1879884"/>
            <a:ext cx="4091823" cy="3854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A5BBD8-5574-4F08-AF1D-324733C7635A}"/>
              </a:ext>
            </a:extLst>
          </p:cNvPr>
          <p:cNvSpPr txBox="1"/>
          <p:nvPr/>
        </p:nvSpPr>
        <p:spPr>
          <a:xfrm>
            <a:off x="1888256" y="1937875"/>
            <a:ext cx="23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486074"/>
                </a:solidFill>
              </a:rPr>
              <a:t>Виконайте необхідні записи</a:t>
            </a:r>
            <a:endParaRPr lang="uk-UA" dirty="0">
              <a:solidFill>
                <a:srgbClr val="486074"/>
              </a:solidFill>
            </a:endParaRPr>
          </a:p>
        </p:txBody>
      </p:sp>
      <p:pic>
        <p:nvPicPr>
          <p:cNvPr id="5" name="Графіка 4" descr="Gears outline">
            <a:extLst>
              <a:ext uri="{FF2B5EF4-FFF2-40B4-BE49-F238E27FC236}">
                <a16:creationId xmlns:a16="http://schemas.microsoft.com/office/drawing/2014/main" id="{524138EE-281B-4901-B6AB-6050313E10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749456" y="1"/>
            <a:ext cx="606972" cy="606972"/>
          </a:xfrm>
          <a:prstGeom prst="rect">
            <a:avLst/>
          </a:prstGeom>
        </p:spPr>
      </p:pic>
      <p:sp>
        <p:nvSpPr>
          <p:cNvPr id="12" name="Прямокутник 1">
            <a:extLst>
              <a:ext uri="{FF2B5EF4-FFF2-40B4-BE49-F238E27FC236}">
                <a16:creationId xmlns:a16="http://schemas.microsoft.com/office/drawing/2014/main" id="{97485A41-1798-4E95-BC09-FD81F2E9BF93}"/>
              </a:ext>
            </a:extLst>
          </p:cNvPr>
          <p:cNvSpPr/>
          <p:nvPr/>
        </p:nvSpPr>
        <p:spPr>
          <a:xfrm>
            <a:off x="11384602" y="0"/>
            <a:ext cx="807398" cy="605679"/>
          </a:xfrm>
          <a:custGeom>
            <a:avLst/>
            <a:gdLst>
              <a:gd name="connsiteX0" fmla="*/ 0 w 1138236"/>
              <a:gd name="connsiteY0" fmla="*/ 0 h 620110"/>
              <a:gd name="connsiteX1" fmla="*/ 1138236 w 1138236"/>
              <a:gd name="connsiteY1" fmla="*/ 0 h 620110"/>
              <a:gd name="connsiteX2" fmla="*/ 1138236 w 1138236"/>
              <a:gd name="connsiteY2" fmla="*/ 620110 h 620110"/>
              <a:gd name="connsiteX3" fmla="*/ 0 w 1138236"/>
              <a:gd name="connsiteY3" fmla="*/ 620110 h 620110"/>
              <a:gd name="connsiteX4" fmla="*/ 0 w 1138236"/>
              <a:gd name="connsiteY4" fmla="*/ 0 h 620110"/>
              <a:gd name="connsiteX0" fmla="*/ 276225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76225 w 1414461"/>
              <a:gd name="connsiteY4" fmla="*/ 0 h 620110"/>
              <a:gd name="connsiteX0" fmla="*/ 251196 w 1414461"/>
              <a:gd name="connsiteY0" fmla="*/ 3251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1196 w 1414461"/>
              <a:gd name="connsiteY4" fmla="*/ 3251 h 620110"/>
              <a:gd name="connsiteX0" fmla="*/ 253976 w 1414461"/>
              <a:gd name="connsiteY0" fmla="*/ 0 h 620110"/>
              <a:gd name="connsiteX1" fmla="*/ 1414461 w 1414461"/>
              <a:gd name="connsiteY1" fmla="*/ 0 h 620110"/>
              <a:gd name="connsiteX2" fmla="*/ 1414461 w 1414461"/>
              <a:gd name="connsiteY2" fmla="*/ 620110 h 620110"/>
              <a:gd name="connsiteX3" fmla="*/ 0 w 1414461"/>
              <a:gd name="connsiteY3" fmla="*/ 618522 h 620110"/>
              <a:gd name="connsiteX4" fmla="*/ 253976 w 1414461"/>
              <a:gd name="connsiteY4" fmla="*/ 0 h 6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4461" h="620110">
                <a:moveTo>
                  <a:pt x="253976" y="0"/>
                </a:moveTo>
                <a:lnTo>
                  <a:pt x="1414461" y="0"/>
                </a:lnTo>
                <a:lnTo>
                  <a:pt x="1414461" y="620110"/>
                </a:lnTo>
                <a:lnTo>
                  <a:pt x="0" y="618522"/>
                </a:lnTo>
                <a:lnTo>
                  <a:pt x="253976" y="0"/>
                </a:lnTo>
                <a:close/>
              </a:path>
            </a:pathLst>
          </a:custGeom>
          <a:solidFill>
            <a:srgbClr val="006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5</a:t>
            </a: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F031B22B-F0AC-47B8-BCB2-56FABAE416CF}"/>
              </a:ext>
            </a:extLst>
          </p:cNvPr>
          <p:cNvGrpSpPr/>
          <p:nvPr/>
        </p:nvGrpSpPr>
        <p:grpSpPr>
          <a:xfrm>
            <a:off x="0" y="-1"/>
            <a:ext cx="11580372" cy="724646"/>
            <a:chOff x="0" y="-1"/>
            <a:chExt cx="11580372" cy="724646"/>
          </a:xfrm>
        </p:grpSpPr>
        <p:grpSp>
          <p:nvGrpSpPr>
            <p:cNvPr id="16" name="Групувати 15">
              <a:extLst>
                <a:ext uri="{FF2B5EF4-FFF2-40B4-BE49-F238E27FC236}">
                  <a16:creationId xmlns:a16="http://schemas.microsoft.com/office/drawing/2014/main" id="{7930A433-352B-414D-8E21-D16318DDE2D1}"/>
                </a:ext>
              </a:extLst>
            </p:cNvPr>
            <p:cNvGrpSpPr/>
            <p:nvPr/>
          </p:nvGrpSpPr>
          <p:grpSpPr>
            <a:xfrm>
              <a:off x="0" y="0"/>
              <a:ext cx="11580372" cy="724645"/>
              <a:chOff x="0" y="0"/>
              <a:chExt cx="11580372" cy="724645"/>
            </a:xfrm>
          </p:grpSpPr>
          <p:pic>
            <p:nvPicPr>
              <p:cNvPr id="17" name="Графіка 16">
                <a:extLst>
                  <a:ext uri="{FF2B5EF4-FFF2-40B4-BE49-F238E27FC236}">
                    <a16:creationId xmlns:a16="http://schemas.microsoft.com/office/drawing/2014/main" id="{A6205B46-DA42-41D4-B54A-87C86620EC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l="475" r="4541" b="89434"/>
              <a:stretch/>
            </p:blipFill>
            <p:spPr>
              <a:xfrm>
                <a:off x="0" y="0"/>
                <a:ext cx="11580372" cy="72464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CE138-E046-48A1-82CF-915AED548F88}"/>
                  </a:ext>
                </a:extLst>
              </p:cNvPr>
              <p:cNvSpPr txBox="1"/>
              <p:nvPr/>
            </p:nvSpPr>
            <p:spPr>
              <a:xfrm>
                <a:off x="0" y="0"/>
                <a:ext cx="113185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>
                    <a:solidFill>
                      <a:schemeClr val="bg1"/>
                    </a:solidFill>
                  </a:rPr>
                  <a:t>Розв’язування завдань</a:t>
                </a:r>
              </a:p>
            </p:txBody>
          </p:sp>
        </p:grpSp>
        <p:pic>
          <p:nvPicPr>
            <p:cNvPr id="3" name="Графіка 2" descr="Gears outline">
              <a:extLst>
                <a:ext uri="{FF2B5EF4-FFF2-40B4-BE49-F238E27FC236}">
                  <a16:creationId xmlns:a16="http://schemas.microsoft.com/office/drawing/2014/main" id="{A8032868-9CD7-4C97-804F-C3A502AE1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765179" y="-1"/>
              <a:ext cx="606972" cy="606972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238299" y="892414"/>
                <a:ext cx="5953702" cy="1775730"/>
              </a:xfrm>
              <a:prstGeom prst="rect">
                <a:avLst/>
              </a:prstGeom>
              <a:solidFill>
                <a:srgbClr val="4860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– паралелограм з вершинами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7;3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6;7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1;7</m:t>
                        </m:r>
                      </m:e>
                    </m:d>
                  </m:oMath>
                </a14:m>
                <a:r>
                  <a:rPr lang="en-US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 Зообразіть паралелограм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2800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′</m:t>
                    </m:r>
                  </m:oMath>
                </a14:m>
                <a:r>
                  <a:rPr lang="uk-UA" sz="2800" dirty="0">
                    <a:ea typeface="Tahoma" panose="020B0604030504040204" pitchFamily="34" charset="0"/>
                    <a:cs typeface="Tahoma" panose="020B0604030504040204" pitchFamily="34" charset="0"/>
                  </a:rPr>
                  <a:t>, симетричний йому відносно осі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𝑂𝑦</m:t>
                    </m:r>
                  </m:oMath>
                </a14:m>
                <a:endParaRPr lang="uk-UA" sz="28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299" y="892414"/>
                <a:ext cx="5953702" cy="1775730"/>
              </a:xfrm>
              <a:prstGeom prst="rect">
                <a:avLst/>
              </a:prstGeom>
              <a:blipFill>
                <a:blip r:embed="rId19"/>
                <a:stretch>
                  <a:fillRect l="-2340" t="-4255" r="-2128" b="-9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06268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4" grpId="1"/>
      <p:bldP spid="12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26843</TotalTime>
  <Words>1044</Words>
  <Application>Microsoft Macintosh PowerPoint</Application>
  <PresentationFormat>Widescreen</PresentationFormat>
  <Paragraphs>474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Марко Мілевський</dc:creator>
  <cp:lastModifiedBy>Kulinich Bohdan</cp:lastModifiedBy>
  <cp:revision>22</cp:revision>
  <dcterms:created xsi:type="dcterms:W3CDTF">2021-05-15T19:28:10Z</dcterms:created>
  <dcterms:modified xsi:type="dcterms:W3CDTF">2024-01-11T15:09:25Z</dcterms:modified>
</cp:coreProperties>
</file>