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32" r:id="rId2"/>
    <p:sldId id="510" r:id="rId3"/>
    <p:sldId id="425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96969E"/>
    <a:srgbClr val="2D5465"/>
    <a:srgbClr val="006D96"/>
    <a:srgbClr val="CC4444"/>
    <a:srgbClr val="486074"/>
    <a:srgbClr val="506C69"/>
    <a:srgbClr val="5E7492"/>
    <a:srgbClr val="2F586B"/>
    <a:srgbClr val="366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43A40-6A50-4641-BF22-81FD7CBB3422}" v="1" dt="2022-01-08T18:01:53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8" autoAdjust="0"/>
    <p:restoredTop sz="94640"/>
  </p:normalViewPr>
  <p:slideViewPr>
    <p:cSldViewPr snapToGrid="0">
      <p:cViewPr varScale="1">
        <p:scale>
          <a:sx n="97" d="100"/>
          <a:sy n="97" d="100"/>
        </p:scale>
        <p:origin x="1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AF0F6466-3DB8-4743-AB03-958187D59A7F}"/>
    <pc:docChg chg="undo custSel addSld delSld modSld sldOrd">
      <pc:chgData name="Kulinich Bohdan" userId="48e65c9f34e137d0" providerId="LiveId" clId="{AF0F6466-3DB8-4743-AB03-958187D59A7F}" dt="2021-06-16T13:19:31.030" v="1927" actId="20577"/>
      <pc:docMkLst>
        <pc:docMk/>
      </pc:docMkLst>
      <pc:sldChg chg="modSp mod">
        <pc:chgData name="Kulinich Bohdan" userId="48e65c9f34e137d0" providerId="LiveId" clId="{AF0F6466-3DB8-4743-AB03-958187D59A7F}" dt="2021-06-14T17:38:36.387" v="1925"/>
        <pc:sldMkLst>
          <pc:docMk/>
          <pc:sldMk cId="2392856674" sldId="425"/>
        </pc:sldMkLst>
        <pc:spChg chg="mod">
          <ac:chgData name="Kulinich Bohdan" userId="48e65c9f34e137d0" providerId="LiveId" clId="{AF0F6466-3DB8-4743-AB03-958187D59A7F}" dt="2021-06-14T17:38:36.387" v="1925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AF0F6466-3DB8-4743-AB03-958187D59A7F}" dt="2021-06-11T09:39:39.616" v="2" actId="47"/>
        <pc:sldMkLst>
          <pc:docMk/>
          <pc:sldMk cId="2814267068" sldId="429"/>
        </pc:sldMkLst>
      </pc:sldChg>
      <pc:sldChg chg="modSp">
        <pc:chgData name="Kulinich Bohdan" userId="48e65c9f34e137d0" providerId="LiveId" clId="{AF0F6466-3DB8-4743-AB03-958187D59A7F}" dt="2021-06-11T08:14:34.022" v="1" actId="20577"/>
        <pc:sldMkLst>
          <pc:docMk/>
          <pc:sldMk cId="892962582" sldId="432"/>
        </pc:sldMkLst>
        <pc:spChg chg="mod">
          <ac:chgData name="Kulinich Bohdan" userId="48e65c9f34e137d0" providerId="LiveId" clId="{AF0F6466-3DB8-4743-AB03-958187D59A7F}" dt="2021-06-11T08:14:34.022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F0F6466-3DB8-4743-AB03-958187D59A7F}" dt="2021-06-11T10:24:18.088" v="140" actId="20577"/>
        <pc:sldMkLst>
          <pc:docMk/>
          <pc:sldMk cId="835443336" sldId="477"/>
        </pc:sldMkLst>
        <pc:spChg chg="mod">
          <ac:chgData name="Kulinich Bohdan" userId="48e65c9f34e137d0" providerId="LiveId" clId="{AF0F6466-3DB8-4743-AB03-958187D59A7F}" dt="2021-06-11T10:20:46.484" v="94" actId="14100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0:23:04.267" v="120" actId="20577"/>
          <ac:spMkLst>
            <pc:docMk/>
            <pc:sldMk cId="835443336" sldId="477"/>
            <ac:spMk id="15" creationId="{64D36BF6-DBBA-4302-87B1-3E0CEFB8C0D5}"/>
          </ac:spMkLst>
        </pc:spChg>
        <pc:spChg chg="mod">
          <ac:chgData name="Kulinich Bohdan" userId="48e65c9f34e137d0" providerId="LiveId" clId="{AF0F6466-3DB8-4743-AB03-958187D59A7F}" dt="2021-06-11T10:24:18.088" v="140" actId="20577"/>
          <ac:spMkLst>
            <pc:docMk/>
            <pc:sldMk cId="835443336" sldId="477"/>
            <ac:spMk id="19" creationId="{925670F1-030B-4831-934F-BACE8D7191B0}"/>
          </ac:spMkLst>
        </pc:spChg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601115026" sldId="479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017945157" sldId="480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080043415" sldId="482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637349322" sldId="486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859653800" sldId="488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2858839582" sldId="489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113714681" sldId="490"/>
        </pc:sldMkLst>
      </pc:sldChg>
      <pc:sldChg chg="new del">
        <pc:chgData name="Kulinich Bohdan" userId="48e65c9f34e137d0" providerId="LiveId" clId="{AF0F6466-3DB8-4743-AB03-958187D59A7F}" dt="2021-06-14T17:38:23.026" v="1922" actId="47"/>
        <pc:sldMkLst>
          <pc:docMk/>
          <pc:sldMk cId="2244035220" sldId="491"/>
        </pc:sldMkLst>
      </pc:sldChg>
      <pc:sldChg chg="addSp delSp modSp new del mod delAnim modAnim">
        <pc:chgData name="Kulinich Bohdan" userId="48e65c9f34e137d0" providerId="LiveId" clId="{AF0F6466-3DB8-4743-AB03-958187D59A7F}" dt="2021-06-14T17:38:23.026" v="1922" actId="47"/>
        <pc:sldMkLst>
          <pc:docMk/>
          <pc:sldMk cId="4219734007" sldId="492"/>
        </pc:sldMkLst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3" creationId="{A6653207-91B2-48D9-9E92-93508F4870FC}"/>
          </ac:spMkLst>
        </pc:spChg>
        <pc:spChg chg="add mod">
          <ac:chgData name="Kulinich Bohdan" userId="48e65c9f34e137d0" providerId="LiveId" clId="{AF0F6466-3DB8-4743-AB03-958187D59A7F}" dt="2021-06-11T09:50:19.324" v="29" actId="1076"/>
          <ac:spMkLst>
            <pc:docMk/>
            <pc:sldMk cId="4219734007" sldId="492"/>
            <ac:spMk id="7" creationId="{4D03AB82-8516-463F-A56C-7F2D9F0AB148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8" creationId="{315A63CA-5B18-4089-9249-6A43BD2526F8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9" creationId="{4C287510-FF45-4275-BB12-B25BDD00732A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10" creationId="{E435888F-A8EE-41FA-9898-6B1B90CE20A5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11" creationId="{5F15D14B-B62A-4D6F-989B-69F57150FC4A}"/>
          </ac:spMkLst>
        </pc:spChg>
        <pc:spChg chg="add mod">
          <ac:chgData name="Kulinich Bohdan" userId="48e65c9f34e137d0" providerId="LiveId" clId="{AF0F6466-3DB8-4743-AB03-958187D59A7F}" dt="2021-06-11T09:50:15.530" v="28" actId="1076"/>
          <ac:spMkLst>
            <pc:docMk/>
            <pc:sldMk cId="4219734007" sldId="492"/>
            <ac:spMk id="12" creationId="{47F4A384-2621-468E-9C7F-D9A8BAADAC98}"/>
          </ac:spMkLst>
        </pc:spChg>
        <pc:spChg chg="add mod">
          <ac:chgData name="Kulinich Bohdan" userId="48e65c9f34e137d0" providerId="LiveId" clId="{AF0F6466-3DB8-4743-AB03-958187D59A7F}" dt="2021-06-14T10:12:01.117" v="1059" actId="1076"/>
          <ac:spMkLst>
            <pc:docMk/>
            <pc:sldMk cId="4219734007" sldId="492"/>
            <ac:spMk id="13" creationId="{9DEFDF47-AA23-4AB3-B1CF-8B3826335484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4" creationId="{77E80767-AAF1-4F77-8AF6-01AD57436291}"/>
          </ac:spMkLst>
        </pc:spChg>
        <pc:spChg chg="add mod">
          <ac:chgData name="Kulinich Bohdan" userId="48e65c9f34e137d0" providerId="LiveId" clId="{AF0F6466-3DB8-4743-AB03-958187D59A7F}" dt="2021-06-11T10:36:58.542" v="142" actId="1076"/>
          <ac:spMkLst>
            <pc:docMk/>
            <pc:sldMk cId="4219734007" sldId="492"/>
            <ac:spMk id="15" creationId="{B28EBC7E-B4CF-4A41-862C-7A5A78B5C815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6" creationId="{C8A601B9-8806-430D-A1AA-F069312A0335}"/>
          </ac:spMkLst>
        </pc:spChg>
        <pc:spChg chg="add mod">
          <ac:chgData name="Kulinich Bohdan" userId="48e65c9f34e137d0" providerId="LiveId" clId="{AF0F6466-3DB8-4743-AB03-958187D59A7F}" dt="2021-06-14T10:14:29.462" v="1071" actId="1076"/>
          <ac:spMkLst>
            <pc:docMk/>
            <pc:sldMk cId="4219734007" sldId="492"/>
            <ac:spMk id="17" creationId="{382697FC-7302-47D2-AB2B-E8A9B60E18D8}"/>
          </ac:spMkLst>
        </pc:spChg>
        <pc:spChg chg="add mod">
          <ac:chgData name="Kulinich Bohdan" userId="48e65c9f34e137d0" providerId="LiveId" clId="{AF0F6466-3DB8-4743-AB03-958187D59A7F}" dt="2021-06-11T09:50:21.542" v="30" actId="1076"/>
          <ac:spMkLst>
            <pc:docMk/>
            <pc:sldMk cId="4219734007" sldId="492"/>
            <ac:spMk id="18" creationId="{52C6A925-40B2-41AE-8FFF-CAAADC0BA844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19" creationId="{8DBDE8F0-7984-4675-845A-B76BBD15F41C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20" creationId="{BAF932D9-AED1-4655-B4C6-F2169D9227C3}"/>
          </ac:spMkLst>
        </pc:spChg>
        <pc:spChg chg="add mod">
          <ac:chgData name="Kulinich Bohdan" userId="48e65c9f34e137d0" providerId="LiveId" clId="{AF0F6466-3DB8-4743-AB03-958187D59A7F}" dt="2021-06-11T15:04:22.541" v="353" actId="1076"/>
          <ac:spMkLst>
            <pc:docMk/>
            <pc:sldMk cId="4219734007" sldId="492"/>
            <ac:spMk id="21" creationId="{B006E40C-1BE5-4CB0-B4AB-9323C485573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22" creationId="{45E5FCA4-6A14-4C40-9F18-6FB5657053C2}"/>
          </ac:spMkLst>
        </pc:spChg>
        <pc:spChg chg="add mod">
          <ac:chgData name="Kulinich Bohdan" userId="48e65c9f34e137d0" providerId="LiveId" clId="{AF0F6466-3DB8-4743-AB03-958187D59A7F}" dt="2021-06-11T09:50:12.971" v="27" actId="1076"/>
          <ac:spMkLst>
            <pc:docMk/>
            <pc:sldMk cId="4219734007" sldId="492"/>
            <ac:spMk id="42" creationId="{40D87723-9034-45CB-B81B-504A650C476E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2" creationId="{E13E9818-A1C6-4D6C-BE06-7B815B7A029B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3" creationId="{63168C5A-9959-4823-B2C3-D91EAA63173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4" creationId="{B57F3787-DF44-4ED0-B332-D6092DF5BB4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5" creationId="{2E57CCBC-778D-4E6E-B97D-F295F23E8891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6" creationId="{50390E67-8788-4E2D-9594-538BEA39BCC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7" creationId="{C5BD77C7-6BD3-4D0C-9D56-A02AF1D9E0A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8" creationId="{F9C90582-E44F-4F14-B4D2-037D7E7627A5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9" creationId="{2A674D87-C5C8-4BFB-8FE2-BD22226DE710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0" creationId="{DECEEB07-645D-42E4-8A98-D90DC45F6E48}"/>
          </ac:spMkLst>
        </pc:spChg>
        <pc:spChg chg="add mod">
          <ac:chgData name="Kulinich Bohdan" userId="48e65c9f34e137d0" providerId="LiveId" clId="{AF0F6466-3DB8-4743-AB03-958187D59A7F}" dt="2021-06-11T09:50:24.481" v="31" actId="1076"/>
          <ac:spMkLst>
            <pc:docMk/>
            <pc:sldMk cId="4219734007" sldId="492"/>
            <ac:spMk id="71" creationId="{A9053570-47B6-41BB-B87E-686A105A44F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2" creationId="{5539B48F-1E3E-4343-867A-18F6686517AB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3" creationId="{9E47AC5E-72EB-4E36-A713-4A38F789A59C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4" creationId="{70B8EB58-2406-4A2F-AD4E-F77B5EA3AB5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5" creationId="{4DEEACE1-C493-4BC7-B17A-A25F101FA54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6" creationId="{8C03284D-07C8-4AA9-8418-5BFBA3FD570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7" creationId="{428FDAA0-E0B9-49A3-8AB5-3830D449C35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8" creationId="{F0E5302D-E68A-4257-AC80-19DFA2F6232E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9" creationId="{A50E6037-9B6A-433E-AC7A-62F4F96B885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0" creationId="{BD1A3271-5DA3-4D1A-91FB-C0F9A3AE1D8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1" creationId="{8E033059-6DAF-4A2D-A6B0-497A16F5D27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2" creationId="{67CC963D-DB52-4886-A5C7-82043E52CC82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3" creationId="{CAFCC7A4-3C70-4CFC-8DE0-39CD242AD901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4" creationId="{F28447E5-6900-4B7C-804C-9A1E1D0A55EF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5" creationId="{4EBF87C4-E9C1-4AFF-9EAB-CF98FF9200C5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6" creationId="{5031EBA1-582E-477C-8BE9-B82E76DB698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7" creationId="{B2ACA03D-1A3B-4E67-958F-5E4FF9601770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8" creationId="{B54D0B12-DA79-4A37-B0AD-DCDAD4B79CD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9" creationId="{452E87BE-8962-4DE4-A3F8-1A9C14CC808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0" creationId="{538A258E-FEC4-49F6-9FFB-A652D6E533B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1" creationId="{2A10D50F-E15F-432C-924D-BFBF7B4263C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2" creationId="{3A6F82D6-7942-4497-B596-B1AE17619F2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3" creationId="{037CDD7F-94B8-40F2-9E49-1FEE0FB1BA3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4" creationId="{2045CBF0-6FA2-4204-A264-A6681D48660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5" creationId="{DFF0D12F-3E46-44D3-ABCC-9AA241ABA51F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6" creationId="{932C0D82-28E9-4D80-9D11-BA98EC7DA109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7" creationId="{2B8BE773-63CF-419A-B350-BA081FD77829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0" creationId="{7E7CE88A-E4F5-4B2D-BD19-A60483282B35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1" creationId="{E305A33E-BA53-4667-96A0-75A838294251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2" creationId="{D02BB247-B1DF-46CE-8D7A-506313A211F3}"/>
          </ac:spMkLst>
        </pc:spChg>
        <pc:spChg chg="add mod">
          <ac:chgData name="Kulinich Bohdan" userId="48e65c9f34e137d0" providerId="LiveId" clId="{AF0F6466-3DB8-4743-AB03-958187D59A7F}" dt="2021-06-14T10:14:57.616" v="1072" actId="20577"/>
          <ac:spMkLst>
            <pc:docMk/>
            <pc:sldMk cId="4219734007" sldId="492"/>
            <ac:spMk id="121" creationId="{E40CE1DE-472D-4FA7-A5F5-B8ED6C4CA4C9}"/>
          </ac:spMkLst>
        </pc:spChg>
        <pc:spChg chg="add mod">
          <ac:chgData name="Kulinich Bohdan" userId="48e65c9f34e137d0" providerId="LiveId" clId="{AF0F6466-3DB8-4743-AB03-958187D59A7F}" dt="2021-06-12T12:02:32.494" v="496" actId="1076"/>
          <ac:spMkLst>
            <pc:docMk/>
            <pc:sldMk cId="4219734007" sldId="492"/>
            <ac:spMk id="122" creationId="{4939B60B-5478-421B-BBFE-C3D5743C6748}"/>
          </ac:spMkLst>
        </pc:spChg>
        <pc:spChg chg="add del mod">
          <ac:chgData name="Kulinich Bohdan" userId="48e65c9f34e137d0" providerId="LiveId" clId="{AF0F6466-3DB8-4743-AB03-958187D59A7F}" dt="2021-06-11T15:04:14.495" v="351" actId="478"/>
          <ac:spMkLst>
            <pc:docMk/>
            <pc:sldMk cId="4219734007" sldId="492"/>
            <ac:spMk id="123" creationId="{C3546188-6088-437C-86C5-D0224D887F46}"/>
          </ac:spMkLst>
        </pc:spChg>
        <pc:picChg chg="add mod">
          <ac:chgData name="Kulinich Bohdan" userId="48e65c9f34e137d0" providerId="LiveId" clId="{AF0F6466-3DB8-4743-AB03-958187D59A7F}" dt="2021-06-11T09:49:38.962" v="24"/>
          <ac:picMkLst>
            <pc:docMk/>
            <pc:sldMk cId="4219734007" sldId="492"/>
            <ac:picMk id="2" creationId="{FEB6D9A0-D3CC-4499-A9B6-F77E1B049DB0}"/>
          </ac:picMkLst>
        </pc:picChg>
        <pc:picChg chg="add mod">
          <ac:chgData name="Kulinich Bohdan" userId="48e65c9f34e137d0" providerId="LiveId" clId="{AF0F6466-3DB8-4743-AB03-958187D59A7F}" dt="2021-06-11T09:49:38.962" v="24"/>
          <ac:picMkLst>
            <pc:docMk/>
            <pc:sldMk cId="4219734007" sldId="492"/>
            <ac:picMk id="4" creationId="{715B4B63-426B-46B6-A41A-AC8A97C1B248}"/>
          </ac:picMkLst>
        </pc:pic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" creationId="{5B194DF0-1F5D-4640-AD45-C65003E470C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" creationId="{4B53FAF6-2221-4C5D-9093-A92FC2CF3573}"/>
          </ac:cxnSpMkLst>
        </pc:cxnChg>
        <pc:cxnChg chg="add mod">
          <ac:chgData name="Kulinich Bohdan" userId="48e65c9f34e137d0" providerId="LiveId" clId="{AF0F6466-3DB8-4743-AB03-958187D59A7F}" dt="2021-06-14T10:14:21.915" v="1069" actId="14100"/>
          <ac:cxnSpMkLst>
            <pc:docMk/>
            <pc:sldMk cId="4219734007" sldId="492"/>
            <ac:cxnSpMk id="16" creationId="{47B383B0-1D69-4890-B982-ABC2FB0F77E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3" creationId="{EC83D053-1E98-4CDC-96FB-AD183DB3868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4" creationId="{56EE2D44-B1CA-46D5-859B-310A3B226092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5" creationId="{307F5763-9022-4FEF-B54B-F925FC6C256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6" creationId="{6A4FFC8E-9909-4491-BD98-A87D4DA4E4AA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7" creationId="{C66BDCA3-1DD4-4DDB-BCCD-4A212AF2AEA1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8" creationId="{98A6D920-32FF-4531-9D15-5941D6D530E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9" creationId="{F0BED132-4693-4363-9A6D-4A86E800E88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0" creationId="{0E9549F2-A537-4F84-9428-D3DAB93ECA1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1" creationId="{8244EE7E-6F08-4B65-98D1-A447D3EACFA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2" creationId="{E836AED7-85A0-4C2F-805A-C2936FA4519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3" creationId="{FB26D575-E2F1-4621-94D4-07CFE582810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4" creationId="{B8EDEE10-6C83-4E78-B53C-5A824151786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5" creationId="{8742745E-65F4-4268-AEAB-3853BF1033D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6" creationId="{20BADD76-5B9A-43F2-8EC0-D37162EC3F0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7" creationId="{DDE13D58-24C7-4290-8376-A6B423B6213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8" creationId="{7BAF73E9-D465-4155-95B2-162DA4C7A79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9" creationId="{A272106C-5323-4BC4-A31B-F7C8BDDB00A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0" creationId="{4DDC599A-71CC-477D-9CA5-810F1A9E436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1" creationId="{3032B267-73FB-4F63-9588-90927B93BAA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3" creationId="{DA7F5813-E42D-4FF9-A764-2F7DB1B3665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4" creationId="{C29E88AD-BEC7-424B-8A4C-6F3F1426D13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5" creationId="{A482F3EB-276A-45E3-8C1E-9E25705266AC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6" creationId="{0BF6AD3F-6D1F-4CD3-B880-E08BFF74C55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7" creationId="{E49E375B-70B8-4CC2-B03A-FB330995C165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8" creationId="{DEBEBA1E-2F2D-457D-B5E4-BB0A54750AC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9" creationId="{2EF1AD30-9D3B-4D9D-A40B-C16055343D2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0" creationId="{0A5E063B-EA26-4298-AB5E-39717F7A66B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1" creationId="{CC63B6BE-A828-428E-9998-1F22A6C25921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2" creationId="{38F0B3AA-5A8C-4710-A613-7D07FA834D8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3" creationId="{073B8033-7326-4C3B-971F-B5B94B93965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4" creationId="{F336F94F-8724-4392-A6B7-2030D25BD26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5" creationId="{AAC6C1D7-65C9-4267-94C7-1DE6B6E403BA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6" creationId="{0F3748AB-A359-4B89-A0DF-449904057EEF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7" creationId="{7A4D3515-5C5C-4AA4-8DD2-8E07DF1055C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8" creationId="{94DB646B-DE9F-4E99-AC28-BD886DB2BD4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9" creationId="{DE3E5C07-5061-4836-858A-2B522BBD16C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0" creationId="{50AB1218-D874-4B9A-BC28-968FE894E9A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1" creationId="{E8D940F9-AD2C-4259-9E49-1CC37EF87FFF}"/>
          </ac:cxnSpMkLst>
        </pc:cxnChg>
        <pc:cxnChg chg="add del mod">
          <ac:chgData name="Kulinich Bohdan" userId="48e65c9f34e137d0" providerId="LiveId" clId="{AF0F6466-3DB8-4743-AB03-958187D59A7F}" dt="2021-06-14T10:11:42.865" v="1055" actId="478"/>
          <ac:cxnSpMkLst>
            <pc:docMk/>
            <pc:sldMk cId="4219734007" sldId="492"/>
            <ac:cxnSpMk id="99" creationId="{33B6B6EF-9FAC-4147-BE69-BAA98FEA38E0}"/>
          </ac:cxnSpMkLst>
        </pc:cxnChg>
        <pc:cxnChg chg="add del mod">
          <ac:chgData name="Kulinich Bohdan" userId="48e65c9f34e137d0" providerId="LiveId" clId="{AF0F6466-3DB8-4743-AB03-958187D59A7F}" dt="2021-06-12T12:00:57.187" v="468" actId="478"/>
          <ac:cxnSpMkLst>
            <pc:docMk/>
            <pc:sldMk cId="4219734007" sldId="492"/>
            <ac:cxnSpMk id="101" creationId="{A5731F2D-98AB-4609-80F5-266E4E7D6149}"/>
          </ac:cxnSpMkLst>
        </pc:cxnChg>
        <pc:cxnChg chg="add del mod">
          <ac:chgData name="Kulinich Bohdan" userId="48e65c9f34e137d0" providerId="LiveId" clId="{AF0F6466-3DB8-4743-AB03-958187D59A7F}" dt="2021-06-11T10:37:15.092" v="145" actId="478"/>
          <ac:cxnSpMkLst>
            <pc:docMk/>
            <pc:sldMk cId="4219734007" sldId="492"/>
            <ac:cxnSpMk id="104" creationId="{0DC22BD8-516A-45D4-B0AF-2BEEAF75CE78}"/>
          </ac:cxnSpMkLst>
        </pc:cxnChg>
        <pc:cxnChg chg="add mod">
          <ac:chgData name="Kulinich Bohdan" userId="48e65c9f34e137d0" providerId="LiveId" clId="{AF0F6466-3DB8-4743-AB03-958187D59A7F}" dt="2021-06-14T10:29:59.944" v="1180" actId="1076"/>
          <ac:cxnSpMkLst>
            <pc:docMk/>
            <pc:sldMk cId="4219734007" sldId="492"/>
            <ac:cxnSpMk id="105" creationId="{9A591E44-72E8-4EF2-9F9E-BFAED8C884C3}"/>
          </ac:cxnSpMkLst>
        </pc:cxnChg>
        <pc:cxnChg chg="add del mod">
          <ac:chgData name="Kulinich Bohdan" userId="48e65c9f34e137d0" providerId="LiveId" clId="{AF0F6466-3DB8-4743-AB03-958187D59A7F}" dt="2021-06-11T10:37:15.878" v="146" actId="478"/>
          <ac:cxnSpMkLst>
            <pc:docMk/>
            <pc:sldMk cId="4219734007" sldId="492"/>
            <ac:cxnSpMk id="107" creationId="{2FDCB906-833A-440C-819E-9370F4CD345D}"/>
          </ac:cxnSpMkLst>
        </pc:cxnChg>
        <pc:cxnChg chg="add del mod">
          <ac:chgData name="Kulinich Bohdan" userId="48e65c9f34e137d0" providerId="LiveId" clId="{AF0F6466-3DB8-4743-AB03-958187D59A7F}" dt="2021-06-14T10:11:44.122" v="1056" actId="478"/>
          <ac:cxnSpMkLst>
            <pc:docMk/>
            <pc:sldMk cId="4219734007" sldId="492"/>
            <ac:cxnSpMk id="108" creationId="{3C42983E-A0F5-401D-BAEB-85805855627A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16" creationId="{413E3337-3635-4C7E-8D9C-1B8DEFD09E40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17" creationId="{DC59E2E5-5612-4DEB-B87E-B32FF8B46B17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20" creationId="{8CE1E587-AD47-48E2-8B68-9ED1C6E529E0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25" creationId="{E6663E51-275A-4665-8448-F986BB889D22}"/>
          </ac:cxnSpMkLst>
        </pc:cxnChg>
        <pc:cxnChg chg="add del mod">
          <ac:chgData name="Kulinich Bohdan" userId="48e65c9f34e137d0" providerId="LiveId" clId="{AF0F6466-3DB8-4743-AB03-958187D59A7F}" dt="2021-06-12T12:00:57.872" v="469" actId="478"/>
          <ac:cxnSpMkLst>
            <pc:docMk/>
            <pc:sldMk cId="4219734007" sldId="492"/>
            <ac:cxnSpMk id="131" creationId="{0B2CDA0D-4D5F-481A-8EB0-063A0DA0B5C9}"/>
          </ac:cxnSpMkLst>
        </pc:cxn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2845288244" sldId="493"/>
        </pc:sldMkLst>
      </pc:sldChg>
      <pc:sldChg chg="delSp modSp add mod delAnim">
        <pc:chgData name="Kulinich Bohdan" userId="48e65c9f34e137d0" providerId="LiveId" clId="{AF0F6466-3DB8-4743-AB03-958187D59A7F}" dt="2021-06-11T14:24:16.406" v="331" actId="20577"/>
        <pc:sldMkLst>
          <pc:docMk/>
          <pc:sldMk cId="1794489515" sldId="494"/>
        </pc:sldMkLst>
        <pc:spChg chg="mod">
          <ac:chgData name="Kulinich Bohdan" userId="48e65c9f34e137d0" providerId="LiveId" clId="{AF0F6466-3DB8-4743-AB03-958187D59A7F}" dt="2021-06-11T14:24:16.406" v="331" actId="20577"/>
          <ac:spMkLst>
            <pc:docMk/>
            <pc:sldMk cId="1794489515" sldId="494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0:43:05.760" v="319" actId="20577"/>
          <ac:spMkLst>
            <pc:docMk/>
            <pc:sldMk cId="1794489515" sldId="494"/>
            <ac:spMk id="12" creationId="{97485A41-1798-4E95-BC09-FD81F2E9BF93}"/>
          </ac:spMkLst>
        </pc:spChg>
        <pc:spChg chg="del">
          <ac:chgData name="Kulinich Bohdan" userId="48e65c9f34e137d0" providerId="LiveId" clId="{AF0F6466-3DB8-4743-AB03-958187D59A7F}" dt="2021-06-11T10:40:11.284" v="172" actId="478"/>
          <ac:spMkLst>
            <pc:docMk/>
            <pc:sldMk cId="1794489515" sldId="494"/>
            <ac:spMk id="15" creationId="{64D36BF6-DBBA-4302-87B1-3E0CEFB8C0D5}"/>
          </ac:spMkLst>
        </pc:spChg>
        <pc:spChg chg="del">
          <ac:chgData name="Kulinich Bohdan" userId="48e65c9f34e137d0" providerId="LiveId" clId="{AF0F6466-3DB8-4743-AB03-958187D59A7F}" dt="2021-06-11T10:40:12.007" v="173" actId="478"/>
          <ac:spMkLst>
            <pc:docMk/>
            <pc:sldMk cId="1794489515" sldId="494"/>
            <ac:spMk id="19" creationId="{925670F1-030B-4831-934F-BACE8D7191B0}"/>
          </ac:spMkLst>
        </pc:sp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122815874" sldId="495"/>
        </pc:sldMkLst>
      </pc:sldChg>
      <pc:sldChg chg="modSp add mod">
        <pc:chgData name="Kulinich Bohdan" userId="48e65c9f34e137d0" providerId="LiveId" clId="{AF0F6466-3DB8-4743-AB03-958187D59A7F}" dt="2021-06-11T15:07:17.408" v="466" actId="20577"/>
        <pc:sldMkLst>
          <pc:docMk/>
          <pc:sldMk cId="2937868252" sldId="496"/>
        </pc:sldMkLst>
        <pc:spChg chg="mod">
          <ac:chgData name="Kulinich Bohdan" userId="48e65c9f34e137d0" providerId="LiveId" clId="{AF0F6466-3DB8-4743-AB03-958187D59A7F}" dt="2021-06-11T15:07:17.408" v="466" actId="20577"/>
          <ac:spMkLst>
            <pc:docMk/>
            <pc:sldMk cId="2937868252" sldId="496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5:04:44.342" v="356" actId="20577"/>
          <ac:spMkLst>
            <pc:docMk/>
            <pc:sldMk cId="2937868252" sldId="496"/>
            <ac:spMk id="12" creationId="{97485A41-1798-4E95-BC09-FD81F2E9BF93}"/>
          </ac:spMkLst>
        </pc:sp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3448555142" sldId="497"/>
        </pc:sldMkLst>
      </pc:sldChg>
      <pc:sldChg chg="addSp delSp modSp add mod modAnim">
        <pc:chgData name="Kulinich Bohdan" userId="48e65c9f34e137d0" providerId="LiveId" clId="{AF0F6466-3DB8-4743-AB03-958187D59A7F}" dt="2021-06-14T10:09:10.060" v="1053" actId="14429"/>
        <pc:sldMkLst>
          <pc:docMk/>
          <pc:sldMk cId="2783973621" sldId="498"/>
        </pc:sldMkLst>
        <pc:spChg chg="mod ord">
          <ac:chgData name="Kulinich Bohdan" userId="48e65c9f34e137d0" providerId="LiveId" clId="{AF0F6466-3DB8-4743-AB03-958187D59A7F}" dt="2021-06-12T13:15:10.425" v="1037" actId="166"/>
          <ac:spMkLst>
            <pc:docMk/>
            <pc:sldMk cId="2783973621" sldId="498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2T12:02:58.267" v="498" actId="20577"/>
          <ac:spMkLst>
            <pc:docMk/>
            <pc:sldMk cId="2783973621" sldId="498"/>
            <ac:spMk id="12" creationId="{97485A41-1798-4E95-BC09-FD81F2E9BF93}"/>
          </ac:spMkLst>
        </pc:spChg>
        <pc:spChg chg="mod ord modVis">
          <ac:chgData name="Kulinich Bohdan" userId="48e65c9f34e137d0" providerId="LiveId" clId="{AF0F6466-3DB8-4743-AB03-958187D59A7F}" dt="2021-06-12T13:14:35.302" v="1027" actId="166"/>
          <ac:spMkLst>
            <pc:docMk/>
            <pc:sldMk cId="2783973621" sldId="498"/>
            <ac:spMk id="14" creationId="{77A5BBD8-5574-4F08-AF1D-324733C7635A}"/>
          </ac:spMkLst>
        </pc:spChg>
        <pc:spChg chg="add del mod ord topLvl">
          <ac:chgData name="Kulinich Bohdan" userId="48e65c9f34e137d0" providerId="LiveId" clId="{AF0F6466-3DB8-4743-AB03-958187D59A7F}" dt="2021-06-12T13:06:33.317" v="679" actId="478"/>
          <ac:spMkLst>
            <pc:docMk/>
            <pc:sldMk cId="2783973621" sldId="498"/>
            <ac:spMk id="19" creationId="{729B32E8-BA68-4DB9-AA1C-14594C4334D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3" creationId="{F1E64045-8A62-4BFC-B73C-7F4F01D6760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4" creationId="{33B32691-C0B8-4EF3-B64F-02781CF30C2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5" creationId="{14F73390-90B6-4CA3-8193-3FB06637C945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6" creationId="{DFCA3F36-188C-40E2-B984-A9FA31E53CA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7" creationId="{831B78CB-6E0B-4C31-9F05-362EEB8251C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6" creationId="{59DEF084-C573-4AAC-B9ED-10AC8945C35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7" creationId="{5269C121-C442-4B62-89C0-F98C62FC5A4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8" creationId="{5BA66753-B4AC-44FF-8A62-CA40CB1BA83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9" creationId="{B541BB8F-B56C-410B-B378-36ACE207BF6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0" creationId="{71B24FA9-A516-4042-8B71-495C342D07D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1" creationId="{9D57B6E8-91AB-423C-93EB-133A9F59407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2" creationId="{94789F68-B689-4200-BA1D-FACA59A37EC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3" creationId="{3E46CDC2-90D9-4E8D-B2DE-C2D2AD3D32C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4" creationId="{2E55D191-42DB-4DA4-89EE-D27EBEF56CD6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5" creationId="{91105E4B-DAEF-4C39-8E5E-977FD8E496F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6" creationId="{B5C107F8-DE28-49D3-8CEC-555B634BA91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7" creationId="{3D599723-8D91-4FDE-B305-0AE9D1D6203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8" creationId="{44ECC18E-8478-4ACC-B3F5-377E1C7B5797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9" creationId="{3F235D60-FEE9-4E46-8AD7-9F6E6D2BD8F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0" creationId="{190EE4DB-C2C1-463F-B20E-AEF78837AD7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1" creationId="{E50733E1-25F1-4D9E-9C79-922063EAEEF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2" creationId="{8C625F1C-F881-4B90-8DBB-458AF84B7F3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3" creationId="{BC0655CC-D2E9-4105-91E1-2D62DF366C0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4" creationId="{5184C8EC-BE57-4965-A4A4-C4DA6E19C7B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5" creationId="{7C10A496-FFD4-4112-B088-D95F4057E4C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6" creationId="{DFCC7C3C-2773-483F-8304-FE007F67617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7" creationId="{17B8EEEE-AA20-4A7B-84E2-7A260F3D32E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8" creationId="{8C8D7191-E126-4A79-873C-2D12C87EF1EF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9" creationId="{9F215215-D085-4483-B3F0-14632789B2B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0" creationId="{E5A362CB-2D79-404A-9FE3-39094A26079F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1" creationId="{B5CB7B34-4662-4EB9-BC44-519ABB5A754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2" creationId="{F3B83200-257B-4D3C-88C8-CAEF841F7DA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3" creationId="{5A76F3CD-ECCE-4E40-910D-2DAAAD2C6F3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4" creationId="{CDF3C241-DAB1-4BBB-B844-B97A2805EF48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5" creationId="{C8046BAD-C80F-4B87-99B4-D0B8AFA90055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6" creationId="{9BFC8B7F-5844-4AC5-9CE6-2061632705F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7" creationId="{6ACF5CC9-90D9-4E75-BF39-146232F98FA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8" creationId="{BE49DDC9-B471-4F85-9700-BBD54CFEECD8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9" creationId="{C7182AE0-5EDE-47FC-A0DF-94E2860704E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0" creationId="{2DB4DDB6-8B34-421E-8B7A-3640FB0428F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2" creationId="{6D53AA25-28C1-415A-96BB-3110DA69196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3" creationId="{C8477F2D-D5AD-433F-9092-6134AEBC5A09}"/>
          </ac:spMkLst>
        </pc:spChg>
        <pc:spChg chg="add mo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9" creationId="{D23558C7-1A7D-4090-8D9D-04458B2149BA}"/>
          </ac:spMkLst>
        </pc:spChg>
        <pc:spChg chg="add mod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11" creationId="{E4A610CD-F8B0-4C47-955E-B8875DEB4FBE}"/>
          </ac:spMkLst>
        </pc:spChg>
        <pc:spChg chg="add mod">
          <ac:chgData name="Kulinich Bohdan" userId="48e65c9f34e137d0" providerId="LiveId" clId="{AF0F6466-3DB8-4743-AB03-958187D59A7F}" dt="2021-06-12T13:13:47.268" v="1022" actId="114"/>
          <ac:spMkLst>
            <pc:docMk/>
            <pc:sldMk cId="2783973621" sldId="498"/>
            <ac:spMk id="113" creationId="{2622E8D6-5D75-4A70-BE7F-8BE16F82F3ED}"/>
          </ac:spMkLst>
        </pc:spChg>
        <pc:spChg chg="add mod ord">
          <ac:chgData name="Kulinich Bohdan" userId="48e65c9f34e137d0" providerId="LiveId" clId="{AF0F6466-3DB8-4743-AB03-958187D59A7F}" dt="2021-06-12T13:15:10.425" v="1037" actId="166"/>
          <ac:spMkLst>
            <pc:docMk/>
            <pc:sldMk cId="2783973621" sldId="498"/>
            <ac:spMk id="115" creationId="{1929F5C5-D032-48F0-BFF9-3E3346E4B2C4}"/>
          </ac:spMkLst>
        </pc:spChg>
        <pc:spChg chg="add mod ord modVis">
          <ac:chgData name="Kulinich Bohdan" userId="48e65c9f34e137d0" providerId="LiveId" clId="{AF0F6466-3DB8-4743-AB03-958187D59A7F}" dt="2021-06-12T13:15:24.920" v="1042" actId="14429"/>
          <ac:spMkLst>
            <pc:docMk/>
            <pc:sldMk cId="2783973621" sldId="498"/>
            <ac:spMk id="116" creationId="{A5B5EAC7-038B-4FA9-83AC-B1693AF37590}"/>
          </ac:spMkLst>
        </pc:spChg>
        <pc:spChg chg="add mod ord">
          <ac:chgData name="Kulinich Bohdan" userId="48e65c9f34e137d0" providerId="LiveId" clId="{AF0F6466-3DB8-4743-AB03-958187D59A7F}" dt="2021-06-12T13:15:15.073" v="1040" actId="171"/>
          <ac:spMkLst>
            <pc:docMk/>
            <pc:sldMk cId="2783973621" sldId="498"/>
            <ac:spMk id="117" creationId="{135FF479-9619-4485-8ACC-E82051205784}"/>
          </ac:spMkLst>
        </pc:spChg>
        <pc:spChg chg="add mod modVis">
          <ac:chgData name="Kulinich Bohdan" userId="48e65c9f34e137d0" providerId="LiveId" clId="{AF0F6466-3DB8-4743-AB03-958187D59A7F}" dt="2021-06-14T10:09:10.060" v="1053" actId="14429"/>
          <ac:spMkLst>
            <pc:docMk/>
            <pc:sldMk cId="2783973621" sldId="498"/>
            <ac:spMk id="118" creationId="{07CC4189-974E-4E03-872A-2BCCD4E49821}"/>
          </ac:spMkLst>
        </pc:spChg>
        <pc:grpChg chg="add del mod ord">
          <ac:chgData name="Kulinich Bohdan" userId="48e65c9f34e137d0" providerId="LiveId" clId="{AF0F6466-3DB8-4743-AB03-958187D59A7F}" dt="2021-06-12T13:06:25.683" v="676" actId="165"/>
          <ac:grpSpMkLst>
            <pc:docMk/>
            <pc:sldMk cId="2783973621" sldId="498"/>
            <ac:grpSpMk id="110" creationId="{A5069849-CF8F-4905-91FF-0162405F09FC}"/>
          </ac:grpSpMkLst>
        </pc:grpChg>
        <pc:grpChg chg="add mod ord modVis">
          <ac:chgData name="Kulinich Bohdan" userId="48e65c9f34e137d0" providerId="LiveId" clId="{AF0F6466-3DB8-4743-AB03-958187D59A7F}" dt="2021-06-12T13:14:38.157" v="1028" actId="14429"/>
          <ac:grpSpMkLst>
            <pc:docMk/>
            <pc:sldMk cId="2783973621" sldId="498"/>
            <ac:grpSpMk id="112" creationId="{1FCF262A-8E82-4C61-A95F-21BDF8CDADD1}"/>
          </ac:grpSpMkLst>
        </pc:grpChg>
        <pc:picChg chg="mod ord modVis">
          <ac:chgData name="Kulinich Bohdan" userId="48e65c9f34e137d0" providerId="LiveId" clId="{AF0F6466-3DB8-4743-AB03-958187D59A7F}" dt="2021-06-12T13:14:35.302" v="1027" actId="166"/>
          <ac:picMkLst>
            <pc:docMk/>
            <pc:sldMk cId="2783973621" sldId="498"/>
            <ac:picMk id="13" creationId="{9BBF827E-5082-4894-858E-CC1F17B8CC0E}"/>
          </ac:picMkLst>
        </pc:picChg>
        <pc:picChg chg="add del mod ord topLvl">
          <ac:chgData name="Kulinich Bohdan" userId="48e65c9f34e137d0" providerId="LiveId" clId="{AF0F6466-3DB8-4743-AB03-958187D59A7F}" dt="2021-06-12T13:06:31.459" v="678" actId="478"/>
          <ac:picMkLst>
            <pc:docMk/>
            <pc:sldMk cId="2783973621" sldId="498"/>
            <ac:picMk id="15" creationId="{725FDC6F-4899-43AD-AB6E-51F341DC0FED}"/>
          </ac:picMkLst>
        </pc:picChg>
        <pc:picChg chg="add mod ord topLvl">
          <ac:chgData name="Kulinich Bohdan" userId="48e65c9f34e137d0" providerId="LiveId" clId="{AF0F6466-3DB8-4743-AB03-958187D59A7F}" dt="2021-06-12T13:06:39.713" v="680" actId="164"/>
          <ac:picMkLst>
            <pc:docMk/>
            <pc:sldMk cId="2783973621" sldId="498"/>
            <ac:picMk id="20" creationId="{FAB4138A-5F33-40D7-AA2A-D74A472938B4}"/>
          </ac:picMkLst>
        </pc:picChg>
        <pc:picChg chg="add mod">
          <ac:chgData name="Kulinich Bohdan" userId="48e65c9f34e137d0" providerId="LiveId" clId="{AF0F6466-3DB8-4743-AB03-958187D59A7F}" dt="2021-06-12T13:07:45.004" v="688"/>
          <ac:picMkLst>
            <pc:docMk/>
            <pc:sldMk cId="2783973621" sldId="498"/>
            <ac:picMk id="114" creationId="{D3DA3526-AB2B-4D0A-A1E1-96716DE2B487}"/>
          </ac:picMkLst>
        </pc:pic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7" creationId="{609AB1B5-3AAD-4D89-912E-7A0E573AC12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1" creationId="{936806CC-2A81-4939-87C1-13C9E426CEA3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2" creationId="{387CC5C7-0D45-4A41-8525-DDCF75B997C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8" creationId="{6901D5D8-5588-4FD7-8BF3-B52727CD553F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9" creationId="{20326FFC-ABEC-420A-BD6A-218798B7B01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0" creationId="{8774B485-4EDD-417E-810E-65522F37571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1" creationId="{FFA67E76-9D00-442A-93BC-EA2C70591C8F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2" creationId="{20D857E3-CDA2-4604-8384-EDBA8B68C33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3" creationId="{CE9A0818-CB6E-4B48-B301-653D67686E6A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4" creationId="{D31F770D-54BF-434E-BD21-A36432C1427A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5" creationId="{29A7BA1F-4BE9-43D7-9927-E91CFC6CBE4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6" creationId="{A1EC38DD-0922-44B7-A80D-61310212298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7" creationId="{AE9DACD7-AD44-4846-95A0-5A812404C59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8" creationId="{9398AF3F-A11F-4B6F-8E10-B8090CAED40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9" creationId="{9BD3AB79-090B-401D-81D2-60106CBDD8DD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0" creationId="{D607F344-BC9E-488A-9FCF-239F0FCDEE6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1" creationId="{960E0C16-FEFF-475E-AFBE-9D075C8F3AB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2" creationId="{81499AE7-737D-47E4-A62D-ABB98D96716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3" creationId="{0B5CC0E1-5822-4944-8FC1-113F1A27D82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4" creationId="{E21F4BB0-78BF-4003-9DF6-A0B0F3DD6524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5" creationId="{E5A9B41D-AB2E-42BB-AA28-49FF75D71F5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6" creationId="{0F0770B6-79F8-4C35-BCB4-D7EE3984332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7" creationId="{201E758D-E2F9-48B6-B317-A7F82F319D64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8" creationId="{7074E712-B503-4AD7-B2EE-E9E6BB6E1369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9" creationId="{EA517B3A-B725-4A10-9220-07915E62E0A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0" creationId="{49287854-E643-45F2-8BC1-AA13F21AEED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1" creationId="{BB06800F-6576-49E9-8D7C-DDF34EFAF87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2" creationId="{2295E574-E908-47B9-BE9D-FA6B43E648B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3" creationId="{E56D0858-5C3F-4046-AA42-17909203BAB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4" creationId="{19ACDBBD-B599-42A8-8F17-A554DEE58B6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5" creationId="{D3A54499-A455-47CF-881A-6DB7F59D8B0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6" creationId="{290179A9-4DE5-472D-9DE0-C6ED7F5C633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7" creationId="{DD0FE5A8-2517-46D3-A012-E25F403594F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8" creationId="{7B6A0ACF-3211-4B35-8BCD-71A22267D96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9" creationId="{B2CEE58D-9120-4237-89AE-F3039DFF6C3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0" creationId="{AD892CE7-60CD-45F8-837B-361DAF78979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1" creationId="{B6C31060-1D38-4203-97F3-4A5BA4368431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2" creationId="{7FA40A91-87E6-465F-AF4A-69B9C297639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3" creationId="{2B96F5C8-1F41-46BA-B493-A453A2445BE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4" creationId="{FC371F93-3434-4D47-A10B-5005075140C1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5" creationId="{6848917D-189D-422B-A88C-53B485E09629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1" creationId="{F16963AC-C283-44C4-B6A0-FC643A09A1D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4" creationId="{14664752-93ED-4D67-8376-393F9BE52DA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5" creationId="{5D834574-089B-4A76-83C4-AFCDDF032C00}"/>
          </ac:cxnSpMkLst>
        </pc:cxn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6" creationId="{DD7650B8-3606-4022-997E-306EB9AADBAD}"/>
          </ac:cxnSpMkLst>
        </pc:cxn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7" creationId="{C6E434F8-31E3-4764-9106-6149D36A02B8}"/>
          </ac:cxnSpMkLst>
        </pc:cxn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3859792406" sldId="499"/>
        </pc:sldMkLst>
      </pc:sldChg>
      <pc:sldChg chg="modSp add mod">
        <pc:chgData name="Kulinich Bohdan" userId="48e65c9f34e137d0" providerId="LiveId" clId="{AF0F6466-3DB8-4743-AB03-958187D59A7F}" dt="2021-06-14T10:18:16.751" v="1177" actId="20577"/>
        <pc:sldMkLst>
          <pc:docMk/>
          <pc:sldMk cId="1380009461" sldId="500"/>
        </pc:sldMkLst>
        <pc:spChg chg="mod">
          <ac:chgData name="Kulinich Bohdan" userId="48e65c9f34e137d0" providerId="LiveId" clId="{AF0F6466-3DB8-4743-AB03-958187D59A7F}" dt="2021-06-14T10:18:16.751" v="1177" actId="20577"/>
          <ac:spMkLst>
            <pc:docMk/>
            <pc:sldMk cId="1380009461" sldId="500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0:15:08.083" v="1074" actId="20577"/>
          <ac:spMkLst>
            <pc:docMk/>
            <pc:sldMk cId="1380009461" sldId="500"/>
            <ac:spMk id="12" creationId="{97485A41-1798-4E95-BC09-FD81F2E9BF93}"/>
          </ac:spMkLst>
        </pc:spChg>
      </pc:sldChg>
      <pc:sldChg chg="addSp delSp modSp add del mod ord delAnim modAnim">
        <pc:chgData name="Kulinich Bohdan" userId="48e65c9f34e137d0" providerId="LiveId" clId="{AF0F6466-3DB8-4743-AB03-958187D59A7F}" dt="2021-06-14T17:38:23.026" v="1922" actId="47"/>
        <pc:sldMkLst>
          <pc:docMk/>
          <pc:sldMk cId="1819275088" sldId="501"/>
        </pc:sldMkLst>
        <pc:spChg chg="mod">
          <ac:chgData name="Kulinich Bohdan" userId="48e65c9f34e137d0" providerId="LiveId" clId="{AF0F6466-3DB8-4743-AB03-958187D59A7F}" dt="2021-06-14T13:40:41.546" v="1289" actId="1076"/>
          <ac:spMkLst>
            <pc:docMk/>
            <pc:sldMk cId="1819275088" sldId="501"/>
            <ac:spMk id="9" creationId="{4C287510-FF45-4275-BB12-B25BDD00732A}"/>
          </ac:spMkLst>
        </pc:spChg>
        <pc:spChg chg="mod">
          <ac:chgData name="Kulinich Bohdan" userId="48e65c9f34e137d0" providerId="LiveId" clId="{AF0F6466-3DB8-4743-AB03-958187D59A7F}" dt="2021-06-14T13:12:08.612" v="1188" actId="1037"/>
          <ac:spMkLst>
            <pc:docMk/>
            <pc:sldMk cId="1819275088" sldId="501"/>
            <ac:spMk id="11" creationId="{5F15D14B-B62A-4D6F-989B-69F57150FC4A}"/>
          </ac:spMkLst>
        </pc:spChg>
        <pc:spChg chg="mod">
          <ac:chgData name="Kulinich Bohdan" userId="48e65c9f34e137d0" providerId="LiveId" clId="{AF0F6466-3DB8-4743-AB03-958187D59A7F}" dt="2021-06-14T13:12:41.407" v="1194" actId="1076"/>
          <ac:spMkLst>
            <pc:docMk/>
            <pc:sldMk cId="1819275088" sldId="501"/>
            <ac:spMk id="17" creationId="{382697FC-7302-47D2-AB2B-E8A9B60E18D8}"/>
          </ac:spMkLst>
        </pc:spChg>
        <pc:spChg chg="mod">
          <ac:chgData name="Kulinich Bohdan" userId="48e65c9f34e137d0" providerId="LiveId" clId="{AF0F6466-3DB8-4743-AB03-958187D59A7F}" dt="2021-06-14T13:42:32.686" v="1337" actId="1076"/>
          <ac:spMkLst>
            <pc:docMk/>
            <pc:sldMk cId="1819275088" sldId="501"/>
            <ac:spMk id="71" creationId="{A9053570-47B6-41BB-B87E-686A105A44F3}"/>
          </ac:spMkLst>
        </pc:spChg>
        <pc:spChg chg="add mod">
          <ac:chgData name="Kulinich Bohdan" userId="48e65c9f34e137d0" providerId="LiveId" clId="{AF0F6466-3DB8-4743-AB03-958187D59A7F}" dt="2021-06-14T13:40:48.040" v="1291" actId="1076"/>
          <ac:spMkLst>
            <pc:docMk/>
            <pc:sldMk cId="1819275088" sldId="501"/>
            <ac:spMk id="107" creationId="{E945B3BA-15CD-4318-9518-8D10E8306F83}"/>
          </ac:spMkLst>
        </pc:spChg>
        <pc:spChg chg="add mod">
          <ac:chgData name="Kulinich Bohdan" userId="48e65c9f34e137d0" providerId="LiveId" clId="{AF0F6466-3DB8-4743-AB03-958187D59A7F}" dt="2021-06-14T13:41:01.624" v="1293" actId="1076"/>
          <ac:spMkLst>
            <pc:docMk/>
            <pc:sldMk cId="1819275088" sldId="501"/>
            <ac:spMk id="108" creationId="{44AD22F2-C747-443F-9785-F5CE2EA1FFC2}"/>
          </ac:spMkLst>
        </pc:spChg>
        <pc:spChg chg="mod">
          <ac:chgData name="Kulinich Bohdan" userId="48e65c9f34e137d0" providerId="LiveId" clId="{AF0F6466-3DB8-4743-AB03-958187D59A7F}" dt="2021-06-14T13:12:35.007" v="1192" actId="1076"/>
          <ac:spMkLst>
            <pc:docMk/>
            <pc:sldMk cId="1819275088" sldId="501"/>
            <ac:spMk id="121" creationId="{E40CE1DE-472D-4FA7-A5F5-B8ED6C4CA4C9}"/>
          </ac:spMkLst>
        </pc:spChg>
        <pc:spChg chg="del">
          <ac:chgData name="Kulinich Bohdan" userId="48e65c9f34e137d0" providerId="LiveId" clId="{AF0F6466-3DB8-4743-AB03-958187D59A7F}" dt="2021-06-14T13:12:43.599" v="1195" actId="478"/>
          <ac:spMkLst>
            <pc:docMk/>
            <pc:sldMk cId="1819275088" sldId="501"/>
            <ac:spMk id="122" creationId="{4939B60B-5478-421B-BBFE-C3D5743C6748}"/>
          </ac:spMkLst>
        </pc:spChg>
        <pc:cxnChg chg="del">
          <ac:chgData name="Kulinich Bohdan" userId="48e65c9f34e137d0" providerId="LiveId" clId="{AF0F6466-3DB8-4743-AB03-958187D59A7F}" dt="2021-06-14T13:11:58.946" v="1182" actId="478"/>
          <ac:cxnSpMkLst>
            <pc:docMk/>
            <pc:sldMk cId="1819275088" sldId="501"/>
            <ac:cxnSpMk id="16" creationId="{47B383B0-1D69-4890-B982-ABC2FB0F77E8}"/>
          </ac:cxnSpMkLst>
        </pc:cxnChg>
        <pc:cxnChg chg="add mod">
          <ac:chgData name="Kulinich Bohdan" userId="48e65c9f34e137d0" providerId="LiveId" clId="{AF0F6466-3DB8-4743-AB03-958187D59A7F}" dt="2021-06-14T13:43:40.393" v="1338" actId="14100"/>
          <ac:cxnSpMkLst>
            <pc:docMk/>
            <pc:sldMk cId="1819275088" sldId="501"/>
            <ac:cxnSpMk id="100" creationId="{2D3778EE-4B12-4838-BCB9-F1C001597B70}"/>
          </ac:cxnSpMkLst>
        </pc:cxnChg>
        <pc:cxnChg chg="del">
          <ac:chgData name="Kulinich Bohdan" userId="48e65c9f34e137d0" providerId="LiveId" clId="{AF0F6466-3DB8-4743-AB03-958187D59A7F}" dt="2021-06-14T13:12:00.217" v="1183" actId="478"/>
          <ac:cxnSpMkLst>
            <pc:docMk/>
            <pc:sldMk cId="1819275088" sldId="501"/>
            <ac:cxnSpMk id="105" creationId="{9A591E44-72E8-4EF2-9F9E-BFAED8C884C3}"/>
          </ac:cxnSpMkLst>
        </pc:cxnChg>
        <pc:cxnChg chg="add del mod">
          <ac:chgData name="Kulinich Bohdan" userId="48e65c9f34e137d0" providerId="LiveId" clId="{AF0F6466-3DB8-4743-AB03-958187D59A7F}" dt="2021-06-14T13:43:41.760" v="1339" actId="478"/>
          <ac:cxnSpMkLst>
            <pc:docMk/>
            <pc:sldMk cId="1819275088" sldId="501"/>
            <ac:cxnSpMk id="106" creationId="{9BAC7178-2A65-493B-B90F-874E433D5DC7}"/>
          </ac:cxnSpMkLst>
        </pc:cxnChg>
        <pc:cxnChg chg="add mod">
          <ac:chgData name="Kulinich Bohdan" userId="48e65c9f34e137d0" providerId="LiveId" clId="{AF0F6466-3DB8-4743-AB03-958187D59A7F}" dt="2021-06-14T13:41:12.813" v="1297" actId="14100"/>
          <ac:cxnSpMkLst>
            <pc:docMk/>
            <pc:sldMk cId="1819275088" sldId="501"/>
            <ac:cxnSpMk id="109" creationId="{C19B6E56-150D-4414-8F4A-C99F051FFD9F}"/>
          </ac:cxnSpMkLst>
        </pc:cxnChg>
        <pc:cxnChg chg="add mod">
          <ac:chgData name="Kulinich Bohdan" userId="48e65c9f34e137d0" providerId="LiveId" clId="{AF0F6466-3DB8-4743-AB03-958187D59A7F}" dt="2021-06-14T13:41:31.565" v="1336" actId="1076"/>
          <ac:cxnSpMkLst>
            <pc:docMk/>
            <pc:sldMk cId="1819275088" sldId="501"/>
            <ac:cxnSpMk id="112" creationId="{242F8552-B34C-4E31-B60F-15426B6A5AF5}"/>
          </ac:cxnSpMkLst>
        </pc:cxnChg>
        <pc:cxnChg chg="add mod">
          <ac:chgData name="Kulinich Bohdan" userId="48e65c9f34e137d0" providerId="LiveId" clId="{AF0F6466-3DB8-4743-AB03-958187D59A7F}" dt="2021-06-14T13:44:22.292" v="1459" actId="1076"/>
          <ac:cxnSpMkLst>
            <pc:docMk/>
            <pc:sldMk cId="1819275088" sldId="501"/>
            <ac:cxnSpMk id="114" creationId="{78F46EFD-8032-4548-916C-81B6825F51C9}"/>
          </ac:cxnSpMkLst>
        </pc:cxnChg>
      </pc:sldChg>
      <pc:sldChg chg="modSp add mod">
        <pc:chgData name="Kulinich Bohdan" userId="48e65c9f34e137d0" providerId="LiveId" clId="{AF0F6466-3DB8-4743-AB03-958187D59A7F}" dt="2021-06-14T13:19:43.154" v="1277" actId="14100"/>
        <pc:sldMkLst>
          <pc:docMk/>
          <pc:sldMk cId="1717270184" sldId="502"/>
        </pc:sldMkLst>
        <pc:spChg chg="mod">
          <ac:chgData name="Kulinich Bohdan" userId="48e65c9f34e137d0" providerId="LiveId" clId="{AF0F6466-3DB8-4743-AB03-958187D59A7F}" dt="2021-06-14T13:19:43.154" v="1277" actId="14100"/>
          <ac:spMkLst>
            <pc:docMk/>
            <pc:sldMk cId="1717270184" sldId="502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3:16:57.076" v="1197" actId="20577"/>
          <ac:spMkLst>
            <pc:docMk/>
            <pc:sldMk cId="1717270184" sldId="502"/>
            <ac:spMk id="12" creationId="{97485A41-1798-4E95-BC09-FD81F2E9BF93}"/>
          </ac:spMkLst>
        </pc:spChg>
      </pc:sldChg>
      <pc:sldChg chg="addSp delSp modSp add del mod ord modAnim">
        <pc:chgData name="Kulinich Bohdan" userId="48e65c9f34e137d0" providerId="LiveId" clId="{AF0F6466-3DB8-4743-AB03-958187D59A7F}" dt="2021-06-14T17:38:23.026" v="1922" actId="47"/>
        <pc:sldMkLst>
          <pc:docMk/>
          <pc:sldMk cId="683959856" sldId="503"/>
        </pc:sldMkLst>
        <pc:spChg chg="mod">
          <ac:chgData name="Kulinich Bohdan" userId="48e65c9f34e137d0" providerId="LiveId" clId="{AF0F6466-3DB8-4743-AB03-958187D59A7F}" dt="2021-06-14T13:50:15.879" v="1498" actId="1076"/>
          <ac:spMkLst>
            <pc:docMk/>
            <pc:sldMk cId="683959856" sldId="503"/>
            <ac:spMk id="13" creationId="{9DEFDF47-AA23-4AB3-B1CF-8B3826335484}"/>
          </ac:spMkLst>
        </pc:spChg>
        <pc:spChg chg="add mod">
          <ac:chgData name="Kulinich Bohdan" userId="48e65c9f34e137d0" providerId="LiveId" clId="{AF0F6466-3DB8-4743-AB03-958187D59A7F}" dt="2021-06-14T14:06:59.116" v="1585" actId="20577"/>
          <ac:spMkLst>
            <pc:docMk/>
            <pc:sldMk cId="683959856" sldId="503"/>
            <ac:spMk id="108" creationId="{AF8A7110-BBE2-4DC5-BD70-60A9397AE2C9}"/>
          </ac:spMkLst>
        </pc:spChg>
        <pc:spChg chg="add mod">
          <ac:chgData name="Kulinich Bohdan" userId="48e65c9f34e137d0" providerId="LiveId" clId="{AF0F6466-3DB8-4743-AB03-958187D59A7F}" dt="2021-06-14T14:07:03.865" v="1587" actId="20577"/>
          <ac:spMkLst>
            <pc:docMk/>
            <pc:sldMk cId="683959856" sldId="503"/>
            <ac:spMk id="109" creationId="{AF593652-7518-48BD-BBA9-BD155BDDF88B}"/>
          </ac:spMkLst>
        </pc:spChg>
        <pc:spChg chg="add mod">
          <ac:chgData name="Kulinich Bohdan" userId="48e65c9f34e137d0" providerId="LiveId" clId="{AF0F6466-3DB8-4743-AB03-958187D59A7F}" dt="2021-06-14T14:07:01.607" v="1586" actId="20577"/>
          <ac:spMkLst>
            <pc:docMk/>
            <pc:sldMk cId="683959856" sldId="503"/>
            <ac:spMk id="110" creationId="{1B435FA5-3BAF-4889-9312-252D7A21BA66}"/>
          </ac:spMkLst>
        </pc:spChg>
        <pc:spChg chg="mod">
          <ac:chgData name="Kulinich Bohdan" userId="48e65c9f34e137d0" providerId="LiveId" clId="{AF0F6466-3DB8-4743-AB03-958187D59A7F}" dt="2021-06-14T13:48:18.033" v="1467" actId="1076"/>
          <ac:spMkLst>
            <pc:docMk/>
            <pc:sldMk cId="683959856" sldId="503"/>
            <ac:spMk id="121" creationId="{E40CE1DE-472D-4FA7-A5F5-B8ED6C4CA4C9}"/>
          </ac:spMkLst>
        </pc:spChg>
        <pc:spChg chg="mod">
          <ac:chgData name="Kulinich Bohdan" userId="48e65c9f34e137d0" providerId="LiveId" clId="{AF0F6466-3DB8-4743-AB03-958187D59A7F}" dt="2021-06-14T13:48:20.431" v="1468" actId="1076"/>
          <ac:spMkLst>
            <pc:docMk/>
            <pc:sldMk cId="683959856" sldId="503"/>
            <ac:spMk id="122" creationId="{4939B60B-5478-421B-BBFE-C3D5743C6748}"/>
          </ac:spMkLst>
        </pc:spChg>
        <pc:cxnChg chg="del">
          <ac:chgData name="Kulinich Bohdan" userId="48e65c9f34e137d0" providerId="LiveId" clId="{AF0F6466-3DB8-4743-AB03-958187D59A7F}" dt="2021-06-14T13:48:11.360" v="1463" actId="478"/>
          <ac:cxnSpMkLst>
            <pc:docMk/>
            <pc:sldMk cId="683959856" sldId="503"/>
            <ac:cxnSpMk id="99" creationId="{33B6B6EF-9FAC-4147-BE69-BAA98FEA38E0}"/>
          </ac:cxnSpMkLst>
        </pc:cxnChg>
        <pc:cxnChg chg="mod">
          <ac:chgData name="Kulinich Bohdan" userId="48e65c9f34e137d0" providerId="LiveId" clId="{AF0F6466-3DB8-4743-AB03-958187D59A7F}" dt="2021-06-14T13:48:13.430" v="1465" actId="1076"/>
          <ac:cxnSpMkLst>
            <pc:docMk/>
            <pc:sldMk cId="683959856" sldId="503"/>
            <ac:cxnSpMk id="101" creationId="{A5731F2D-98AB-4609-80F5-266E4E7D6149}"/>
          </ac:cxnSpMkLst>
        </pc:cxnChg>
        <pc:cxnChg chg="add mod">
          <ac:chgData name="Kulinich Bohdan" userId="48e65c9f34e137d0" providerId="LiveId" clId="{AF0F6466-3DB8-4743-AB03-958187D59A7F}" dt="2021-06-14T13:49:10.104" v="1488" actId="1076"/>
          <ac:cxnSpMkLst>
            <pc:docMk/>
            <pc:sldMk cId="683959856" sldId="503"/>
            <ac:cxnSpMk id="102" creationId="{579F1C2C-9613-4D36-9C35-8EBD39FBED9A}"/>
          </ac:cxnSpMkLst>
        </pc:cxnChg>
        <pc:cxnChg chg="add mod">
          <ac:chgData name="Kulinich Bohdan" userId="48e65c9f34e137d0" providerId="LiveId" clId="{AF0F6466-3DB8-4743-AB03-958187D59A7F}" dt="2021-06-14T13:49:42.700" v="1495" actId="1076"/>
          <ac:cxnSpMkLst>
            <pc:docMk/>
            <pc:sldMk cId="683959856" sldId="503"/>
            <ac:cxnSpMk id="104" creationId="{C21F2346-E6C9-4D99-89BF-8D24A7AA2690}"/>
          </ac:cxnSpMkLst>
        </pc:cxnChg>
        <pc:cxnChg chg="add mod">
          <ac:chgData name="Kulinich Bohdan" userId="48e65c9f34e137d0" providerId="LiveId" clId="{AF0F6466-3DB8-4743-AB03-958187D59A7F}" dt="2021-06-14T13:49:38.232" v="1494" actId="14100"/>
          <ac:cxnSpMkLst>
            <pc:docMk/>
            <pc:sldMk cId="683959856" sldId="503"/>
            <ac:cxnSpMk id="105" creationId="{90667C44-2DD0-41F9-961B-6AA09D6670E7}"/>
          </ac:cxnSpMkLst>
        </pc:cxnChg>
        <pc:cxnChg chg="add mod">
          <ac:chgData name="Kulinich Bohdan" userId="48e65c9f34e137d0" providerId="LiveId" clId="{AF0F6466-3DB8-4743-AB03-958187D59A7F}" dt="2021-06-14T13:49:54.874" v="1497" actId="1076"/>
          <ac:cxnSpMkLst>
            <pc:docMk/>
            <pc:sldMk cId="683959856" sldId="503"/>
            <ac:cxnSpMk id="107" creationId="{8D82614A-015C-43B4-802C-40D2CD2585BF}"/>
          </ac:cxnSpMkLst>
        </pc:cxnChg>
        <pc:cxnChg chg="del">
          <ac:chgData name="Kulinich Bohdan" userId="48e65c9f34e137d0" providerId="LiveId" clId="{AF0F6466-3DB8-4743-AB03-958187D59A7F}" dt="2021-06-14T13:48:12.200" v="1464" actId="478"/>
          <ac:cxnSpMkLst>
            <pc:docMk/>
            <pc:sldMk cId="683959856" sldId="503"/>
            <ac:cxnSpMk id="131" creationId="{0B2CDA0D-4D5F-481A-8EB0-063A0DA0B5C9}"/>
          </ac:cxnSpMkLst>
        </pc:cxnChg>
      </pc:sldChg>
      <pc:sldChg chg="modSp add mod">
        <pc:chgData name="Kulinich Bohdan" userId="48e65c9f34e137d0" providerId="LiveId" clId="{AF0F6466-3DB8-4743-AB03-958187D59A7F}" dt="2021-06-14T14:37:28.717" v="1656" actId="20577"/>
        <pc:sldMkLst>
          <pc:docMk/>
          <pc:sldMk cId="3014768799" sldId="504"/>
        </pc:sldMkLst>
        <pc:spChg chg="mod">
          <ac:chgData name="Kulinich Bohdan" userId="48e65c9f34e137d0" providerId="LiveId" clId="{AF0F6466-3DB8-4743-AB03-958187D59A7F}" dt="2021-06-14T14:37:28.717" v="1656" actId="20577"/>
          <ac:spMkLst>
            <pc:docMk/>
            <pc:sldMk cId="3014768799" sldId="504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3:55:49.825" v="1508" actId="20577"/>
          <ac:spMkLst>
            <pc:docMk/>
            <pc:sldMk cId="3014768799" sldId="504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AF0F6466-3DB8-4743-AB03-958187D59A7F}" dt="2021-06-16T13:19:31.030" v="1927" actId="20577"/>
        <pc:sldMkLst>
          <pc:docMk/>
          <pc:sldMk cId="1486443320" sldId="505"/>
        </pc:sldMkLst>
        <pc:spChg chg="add mod ord modVis">
          <ac:chgData name="Kulinich Bohdan" userId="48e65c9f34e137d0" providerId="LiveId" clId="{AF0F6466-3DB8-4743-AB03-958187D59A7F}" dt="2021-06-14T17:35:40.814" v="1919" actId="14429"/>
          <ac:spMkLst>
            <pc:docMk/>
            <pc:sldMk cId="1486443320" sldId="505"/>
            <ac:spMk id="2" creationId="{C7DE0FAF-FA5E-47A7-8E8B-842FF4610F07}"/>
          </ac:spMkLst>
        </pc:spChg>
        <pc:spChg chg="mod ord">
          <ac:chgData name="Kulinich Bohdan" userId="48e65c9f34e137d0" providerId="LiveId" clId="{AF0F6466-3DB8-4743-AB03-958187D59A7F}" dt="2021-06-16T13:19:31.030" v="1927" actId="20577"/>
          <ac:spMkLst>
            <pc:docMk/>
            <pc:sldMk cId="1486443320" sldId="505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6:25:54.021" v="1658" actId="20577"/>
          <ac:spMkLst>
            <pc:docMk/>
            <pc:sldMk cId="1486443320" sldId="505"/>
            <ac:spMk id="12" creationId="{97485A41-1798-4E95-BC09-FD81F2E9BF93}"/>
          </ac:spMkLst>
        </pc:spChg>
        <pc:spChg chg="mod modVis">
          <ac:chgData name="Kulinich Bohdan" userId="48e65c9f34e137d0" providerId="LiveId" clId="{AF0F6466-3DB8-4743-AB03-958187D59A7F}" dt="2021-06-14T17:35:41.685" v="1921" actId="14429"/>
          <ac:spMkLst>
            <pc:docMk/>
            <pc:sldMk cId="1486443320" sldId="505"/>
            <ac:spMk id="14" creationId="{77A5BBD8-5574-4F08-AF1D-324733C7635A}"/>
          </ac:spMkLst>
        </pc:spChg>
        <pc:spChg chg="del mod topLvl">
          <ac:chgData name="Kulinich Bohdan" userId="48e65c9f34e137d0" providerId="LiveId" clId="{AF0F6466-3DB8-4743-AB03-958187D59A7F}" dt="2021-06-14T17:32:18.972" v="1888" actId="478"/>
          <ac:spMkLst>
            <pc:docMk/>
            <pc:sldMk cId="1486443320" sldId="505"/>
            <ac:spMk id="20" creationId="{F9CC3DE2-9671-4BBD-B4EE-19217B212673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4" creationId="{039F538D-0998-4129-9295-55659C6AB6CF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5" creationId="{6C82784B-38FA-4C12-A9B3-6C84CC4D20A7}"/>
          </ac:spMkLst>
        </pc:spChg>
        <pc:spChg chg="mod topLvl">
          <ac:chgData name="Kulinich Bohdan" userId="48e65c9f34e137d0" providerId="LiveId" clId="{AF0F6466-3DB8-4743-AB03-958187D59A7F}" dt="2021-06-14T17:35:12.534" v="1911" actId="20577"/>
          <ac:spMkLst>
            <pc:docMk/>
            <pc:sldMk cId="1486443320" sldId="505"/>
            <ac:spMk id="26" creationId="{503CA124-FC6A-4AE1-BFD4-EEF6FDF1291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7" creationId="{2602A4B0-56FA-4B01-8C67-F374F120C3CC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8" creationId="{69AB7B2C-500C-4BCF-8D18-2E72AE4F1CA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9" creationId="{4597B753-8695-45A1-95DD-25595310376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30" creationId="{F4944F66-3AF2-4B88-AC8C-70B77457182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69" creationId="{1DC75ED2-D0BF-4D8B-8C06-A4CD2E98DDF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0" creationId="{6F7DDDFD-C15E-4AC2-B0B3-518EB484FF73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1" creationId="{D315778E-5E98-427D-AC4F-FFFE5B0874B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2" creationId="{ACCFFEDF-FF91-40B1-9E59-C8ABF8C31CF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3" creationId="{3F2C1FCB-1BC8-4A6A-A55D-4EFDED35438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4" creationId="{61437F27-820D-4B65-A5B6-30C2762D3A9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5" creationId="{77D09210-0C78-4567-BA54-CE9E7319B66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6" creationId="{00DDDFE5-58C5-4B4E-8114-2999A674F1E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7" creationId="{9CF7BB55-8C9E-410D-BF54-C3EB5F498C2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8" creationId="{501D0002-6215-4B3C-8261-7884CB8CC03C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9" creationId="{ECC70F1B-CB4B-4B2D-A9FD-E53EE050C8F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0" creationId="{43306D42-3C0A-4092-B401-DB1CA000C5B0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1" creationId="{E7013E73-EB8F-4607-946F-CCB96E6369C2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2" creationId="{357235AC-7C17-49E5-8402-2F83CD94FDEA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3" creationId="{4A2C2AC3-537E-4F62-999A-0C2CF1517AC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4" creationId="{85906897-D20D-4CCE-BAB1-720E3F18763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5" creationId="{B7F3F429-A8B4-4323-B513-1EAA6C37424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6" creationId="{F5185A24-98EA-4804-8E89-EFE810C6F944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7" creationId="{F34B26CB-7244-4215-A882-2810C15B088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8" creationId="{A28EECCE-02D4-449D-AC81-F53D159C6D8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9" creationId="{3F74AF2D-9D50-4629-BE5A-1A484444D85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0" creationId="{9E38954F-9BFE-4031-A987-CD70A95146E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1" creationId="{C501244B-A712-46C3-A6DC-E47C45A99B6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2" creationId="{68C17F0E-8ECB-4D96-AB86-8C31687CF624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3" creationId="{13E7817C-FB2C-41C6-8B83-52F108F42B4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4" creationId="{B7C33018-3670-48B3-85BD-40BC777C581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5" creationId="{3B00727B-A165-496D-A32B-999E5861AED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6" creationId="{343F1C9A-16EB-4BFB-B39F-D9E0A8604228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7" creationId="{3A4DBF21-A49F-41DE-92FA-BB708CBEC587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8" creationId="{7CE355E8-34F4-4C65-84D6-93B1F4B57EFF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9" creationId="{65A288CB-F4C3-4062-9A33-79678B8F5D4A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0" creationId="{BFDB8824-CB79-4B53-86AC-469B77D83AE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1" creationId="{7D9FDF3A-5583-4FAE-9730-3DF4D21F91B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2" creationId="{57422740-0019-420A-BEB7-6315D004EB57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3" creationId="{A6742A52-2220-42BA-B09D-4AE5E8D449D2}"/>
          </ac:spMkLst>
        </pc:spChg>
        <pc:spChg chg="mod topLvl">
          <ac:chgData name="Kulinich Bohdan" userId="48e65c9f34e137d0" providerId="LiveId" clId="{AF0F6466-3DB8-4743-AB03-958187D59A7F}" dt="2021-06-14T17:35:09.542" v="1910" actId="20577"/>
          <ac:spMkLst>
            <pc:docMk/>
            <pc:sldMk cId="1486443320" sldId="505"/>
            <ac:spMk id="104" creationId="{4143AD82-3512-4745-BED6-8A55913467BD}"/>
          </ac:spMkLst>
        </pc:spChg>
        <pc:spChg chg="del mod topLvl">
          <ac:chgData name="Kulinich Bohdan" userId="48e65c9f34e137d0" providerId="LiveId" clId="{AF0F6466-3DB8-4743-AB03-958187D59A7F}" dt="2021-06-14T17:35:38.863" v="1918" actId="478"/>
          <ac:spMkLst>
            <pc:docMk/>
            <pc:sldMk cId="1486443320" sldId="505"/>
            <ac:spMk id="105" creationId="{AD8ECD48-ACD5-43E7-ACB1-0E8C09A5FE7D}"/>
          </ac:spMkLst>
        </pc:spChg>
        <pc:grpChg chg="add mod">
          <ac:chgData name="Kulinich Bohdan" userId="48e65c9f34e137d0" providerId="LiveId" clId="{AF0F6466-3DB8-4743-AB03-958187D59A7F}" dt="2021-06-14T17:32:26.263" v="1890" actId="164"/>
          <ac:grpSpMkLst>
            <pc:docMk/>
            <pc:sldMk cId="1486443320" sldId="505"/>
            <ac:grpSpMk id="7" creationId="{F9F3CE24-63A9-44AA-AD07-7540627CB262}"/>
          </ac:grpSpMkLst>
        </pc:grpChg>
        <pc:grpChg chg="add del mod ord">
          <ac:chgData name="Kulinich Bohdan" userId="48e65c9f34e137d0" providerId="LiveId" clId="{AF0F6466-3DB8-4743-AB03-958187D59A7F}" dt="2021-06-14T17:32:10.137" v="1885" actId="165"/>
          <ac:grpSpMkLst>
            <pc:docMk/>
            <pc:sldMk cId="1486443320" sldId="505"/>
            <ac:grpSpMk id="15" creationId="{45536CDE-C93C-479B-A753-0D24A4A8FC0B}"/>
          </ac:grpSpMkLst>
        </pc:grpChg>
        <pc:picChg chg="mod modVis">
          <ac:chgData name="Kulinich Bohdan" userId="48e65c9f34e137d0" providerId="LiveId" clId="{AF0F6466-3DB8-4743-AB03-958187D59A7F}" dt="2021-06-14T17:35:41.400" v="1920" actId="14429"/>
          <ac:picMkLst>
            <pc:docMk/>
            <pc:sldMk cId="1486443320" sldId="505"/>
            <ac:picMk id="13" creationId="{9BBF827E-5082-4894-858E-CC1F17B8CC0E}"/>
          </ac:picMkLst>
        </pc:picChg>
        <pc:picChg chg="del mod topLvl">
          <ac:chgData name="Kulinich Bohdan" userId="48e65c9f34e137d0" providerId="LiveId" clId="{AF0F6466-3DB8-4743-AB03-958187D59A7F}" dt="2021-06-14T17:32:17.100" v="1887" actId="478"/>
          <ac:picMkLst>
            <pc:docMk/>
            <pc:sldMk cId="1486443320" sldId="505"/>
            <ac:picMk id="19" creationId="{A6E23BC6-09E5-4BC7-880A-0F4A03FC4379}"/>
          </ac:picMkLst>
        </pc:picChg>
        <pc:picChg chg="mod topLvl modVis">
          <ac:chgData name="Kulinich Bohdan" userId="48e65c9f34e137d0" providerId="LiveId" clId="{AF0F6466-3DB8-4743-AB03-958187D59A7F}" dt="2021-06-14T17:32:26.263" v="1890" actId="164"/>
          <ac:picMkLst>
            <pc:docMk/>
            <pc:sldMk cId="1486443320" sldId="505"/>
            <ac:picMk id="21" creationId="{3CA7586C-6B54-436C-9102-7E2583557108}"/>
          </ac:picMkLst>
        </pc:pic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22" creationId="{6043E416-BF4F-4770-B4BA-DF07C60C37B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23" creationId="{718285D3-6FAF-4088-BD2D-CB73787D4160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1" creationId="{3C371720-A1BD-4EA1-9F49-5BEB38E27C8E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2" creationId="{F916FD7B-B798-4A52-90D4-3B9B01DB2ED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3" creationId="{75DE5934-643F-456B-AEDA-594805A8503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4" creationId="{59C5E2C1-01CF-48C3-A305-002F4BF1ED16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5" creationId="{9F8BF065-7810-4891-933B-57192A3B2ED0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6" creationId="{1EB5A5C6-17DC-40E5-8566-B7BEC5A55CF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7" creationId="{225E78B3-3A74-4801-AC70-28D2E831C81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8" creationId="{4B363883-4534-48D2-B08A-214C025BCC4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9" creationId="{A2AB8603-E115-4604-B386-FD493DF364F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0" creationId="{C896C7A4-7FC8-45B2-8265-FB3C9058E1B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1" creationId="{1A51FB5F-CCED-497B-9801-EAEBC57E31C7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2" creationId="{B7508410-3FA0-43FA-8D66-FF517A3F94A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3" creationId="{1B983013-477F-4534-A613-2DBE673A44BE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4" creationId="{CAF834CB-E413-47E9-8719-7908EA953A5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5" creationId="{55F82DB8-9827-42F6-87B2-6D227DB8718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6" creationId="{84A9D885-9848-4945-80EF-D2BE82ECB52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7" creationId="{CB631B6A-9212-48E9-B7F0-F329CC1287B1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8" creationId="{69A987CD-DCD4-4C20-84C8-3074E44EEC5D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9" creationId="{4C529D83-FD37-4800-AF16-4685D528BAA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0" creationId="{06309382-C4A3-466F-AC62-2A5F1C54219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1" creationId="{1E730345-6D7F-4747-8C36-2C0A721F1647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2" creationId="{6C403439-0048-48FE-91B2-585BF7585169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3" creationId="{8B73442B-E927-4522-AEBF-F7D3DE48788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4" creationId="{37A8FC22-E0EC-44E8-A8D2-7A24700D0D4F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5" creationId="{2C1C5A3E-37BA-4E71-9B8C-498416D272E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6" creationId="{50F4D103-3BA4-407D-8A18-0BFBF741C50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7" creationId="{CE745AD9-4A21-44FD-8105-1FDF7ECDFAB3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8" creationId="{529E429C-30D0-43B2-89ED-18B3333EAD0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9" creationId="{CBD6C29E-6E8E-4FC3-A355-667612A1BD5F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0" creationId="{F0239C66-CBA3-431A-ABDF-355F2772A93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1" creationId="{1CBC113E-B233-4549-84D4-AE2FEF74AED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2" creationId="{C9101A5A-630D-4B5E-A075-3DA8D0EE8F9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3" creationId="{61FADC19-353E-4FA2-A6F1-9AEDB8707F8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4" creationId="{CE0B1B53-2F1F-47A6-86E6-C28DB271A99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5" creationId="{ACFAEB31-EFC2-4EF8-BF5B-33EAAEF11183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6" creationId="{7160BF52-B847-4201-843B-B2574F39726B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7" creationId="{E134574B-24F9-49E4-8D8E-AA423B4E9FD9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8" creationId="{1A741C99-AC9A-48E1-9940-0B789A746DDC}"/>
          </ac:cxnSpMkLst>
        </pc:cxnChg>
      </pc:sldChg>
      <pc:sldChg chg="addSp delSp modSp add del mod ord modAnim">
        <pc:chgData name="Kulinich Bohdan" userId="48e65c9f34e137d0" providerId="LiveId" clId="{AF0F6466-3DB8-4743-AB03-958187D59A7F}" dt="2021-06-14T17:38:23.026" v="1922" actId="47"/>
        <pc:sldMkLst>
          <pc:docMk/>
          <pc:sldMk cId="1575597873" sldId="506"/>
        </pc:sldMkLst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3" creationId="{A6653207-91B2-48D9-9E92-93508F4870F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" creationId="{315A63CA-5B18-4089-9249-6A43BD2526F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1" creationId="{5F15D14B-B62A-4D6F-989B-69F57150FC4A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3" creationId="{9DEFDF47-AA23-4AB3-B1CF-8B3826335484}"/>
          </ac:spMkLst>
        </pc:spChg>
        <pc:spChg chg="mod">
          <ac:chgData name="Kulinich Bohdan" userId="48e65c9f34e137d0" providerId="LiveId" clId="{AF0F6466-3DB8-4743-AB03-958187D59A7F}" dt="2021-06-14T17:28:10.474" v="1745" actId="1076"/>
          <ac:spMkLst>
            <pc:docMk/>
            <pc:sldMk cId="1575597873" sldId="506"/>
            <ac:spMk id="17" creationId="{382697FC-7302-47D2-AB2B-E8A9B60E18D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9" creationId="{8DBDE8F0-7984-4675-845A-B76BBD15F41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0" creationId="{BAF932D9-AED1-4655-B4C6-F2169D9227C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1" creationId="{B006E40C-1BE5-4CB0-B4AB-9323C485573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2" creationId="{45E5FCA4-6A14-4C40-9F18-6FB5657053C2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2" creationId="{E13E9818-A1C6-4D6C-BE06-7B815B7A029B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3" creationId="{63168C5A-9959-4823-B2C3-D91EAA63173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4" creationId="{B57F3787-DF44-4ED0-B332-D6092DF5BB4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5" creationId="{2E57CCBC-778D-4E6E-B97D-F295F23E8891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6" creationId="{50390E67-8788-4E2D-9594-538BEA39BCC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7" creationId="{C5BD77C7-6BD3-4D0C-9D56-A02AF1D9E0A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8" creationId="{F9C90582-E44F-4F14-B4D2-037D7E7627A5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9" creationId="{2A674D87-C5C8-4BFB-8FE2-BD22226DE710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0" creationId="{DECEEB07-645D-42E4-8A98-D90DC45F6E4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2" creationId="{5539B48F-1E3E-4343-867A-18F6686517AB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3" creationId="{9E47AC5E-72EB-4E36-A713-4A38F789A59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4" creationId="{70B8EB58-2406-4A2F-AD4E-F77B5EA3AB5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5" creationId="{4DEEACE1-C493-4BC7-B17A-A25F101FA54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6" creationId="{8C03284D-07C8-4AA9-8418-5BFBA3FD570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7" creationId="{428FDAA0-E0B9-49A3-8AB5-3830D449C35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8" creationId="{F0E5302D-E68A-4257-AC80-19DFA2F6232E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9" creationId="{A50E6037-9B6A-433E-AC7A-62F4F96B885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0" creationId="{BD1A3271-5DA3-4D1A-91FB-C0F9A3AE1D8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1" creationId="{8E033059-6DAF-4A2D-A6B0-497A16F5D27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2" creationId="{67CC963D-DB52-4886-A5C7-82043E52CC82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3" creationId="{CAFCC7A4-3C70-4CFC-8DE0-39CD242AD901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4" creationId="{F28447E5-6900-4B7C-804C-9A1E1D0A55EF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5" creationId="{4EBF87C4-E9C1-4AFF-9EAB-CF98FF9200C5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6" creationId="{5031EBA1-582E-477C-8BE9-B82E76DB698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7" creationId="{B2ACA03D-1A3B-4E67-958F-5E4FF9601770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8" creationId="{B54D0B12-DA79-4A37-B0AD-DCDAD4B79CD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9" creationId="{452E87BE-8962-4DE4-A3F8-1A9C14CC808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0" creationId="{538A258E-FEC4-49F6-9FFB-A652D6E533B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1" creationId="{2A10D50F-E15F-432C-924D-BFBF7B4263C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2" creationId="{3A6F82D6-7942-4497-B596-B1AE17619F2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3" creationId="{037CDD7F-94B8-40F2-9E49-1FEE0FB1BA3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4" creationId="{2045CBF0-6FA2-4204-A264-A6681D48660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5" creationId="{DFF0D12F-3E46-44D3-ABCC-9AA241ABA51F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6" creationId="{932C0D82-28E9-4D80-9D11-BA98EC7DA10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7" creationId="{2B8BE773-63CF-419A-B350-BA081FD7782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21" creationId="{E40CE1DE-472D-4FA7-A5F5-B8ED6C4CA4C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22" creationId="{4939B60B-5478-421B-BBFE-C3D5743C6748}"/>
          </ac:spMkLst>
        </pc:spChg>
        <pc:grpChg chg="add mod">
          <ac:chgData name="Kulinich Bohdan" userId="48e65c9f34e137d0" providerId="LiveId" clId="{AF0F6466-3DB8-4743-AB03-958187D59A7F}" dt="2021-06-14T17:29:32.121" v="1857" actId="164"/>
          <ac:grpSpMkLst>
            <pc:docMk/>
            <pc:sldMk cId="1575597873" sldId="506"/>
            <ac:grpSpMk id="14" creationId="{EFC76D7B-7697-4919-82F9-55D87667837B}"/>
          </ac:grpSpMkLst>
        </pc:grpChg>
        <pc:picChg chg="mod">
          <ac:chgData name="Kulinich Bohdan" userId="48e65c9f34e137d0" providerId="LiveId" clId="{AF0F6466-3DB8-4743-AB03-958187D59A7F}" dt="2021-06-14T17:29:32.121" v="1857" actId="164"/>
          <ac:picMkLst>
            <pc:docMk/>
            <pc:sldMk cId="1575597873" sldId="506"/>
            <ac:picMk id="2" creationId="{FEB6D9A0-D3CC-4499-A9B6-F77E1B049DB0}"/>
          </ac:picMkLst>
        </pc:picChg>
        <pc:picChg chg="mod">
          <ac:chgData name="Kulinich Bohdan" userId="48e65c9f34e137d0" providerId="LiveId" clId="{AF0F6466-3DB8-4743-AB03-958187D59A7F}" dt="2021-06-14T17:29:32.121" v="1857" actId="164"/>
          <ac:picMkLst>
            <pc:docMk/>
            <pc:sldMk cId="1575597873" sldId="506"/>
            <ac:picMk id="4" creationId="{715B4B63-426B-46B6-A41A-AC8A97C1B248}"/>
          </ac:picMkLst>
        </pc:pic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" creationId="{5B194DF0-1F5D-4640-AD45-C65003E470C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" creationId="{4B53FAF6-2221-4C5D-9093-A92FC2CF3573}"/>
          </ac:cxnSpMkLst>
        </pc:cxnChg>
        <pc:cxnChg chg="del">
          <ac:chgData name="Kulinich Bohdan" userId="48e65c9f34e137d0" providerId="LiveId" clId="{AF0F6466-3DB8-4743-AB03-958187D59A7F}" dt="2021-06-14T16:26:23.711" v="1666" actId="478"/>
          <ac:cxnSpMkLst>
            <pc:docMk/>
            <pc:sldMk cId="1575597873" sldId="506"/>
            <ac:cxnSpMk id="16" creationId="{47B383B0-1D69-4890-B982-ABC2FB0F77E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3" creationId="{EC83D053-1E98-4CDC-96FB-AD183DB3868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4" creationId="{56EE2D44-B1CA-46D5-859B-310A3B226092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5" creationId="{307F5763-9022-4FEF-B54B-F925FC6C256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6" creationId="{6A4FFC8E-9909-4491-BD98-A87D4DA4E4AA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7" creationId="{C66BDCA3-1DD4-4DDB-BCCD-4A212AF2AEA1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8" creationId="{98A6D920-32FF-4531-9D15-5941D6D530E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9" creationId="{F0BED132-4693-4363-9A6D-4A86E800E88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0" creationId="{0E9549F2-A537-4F84-9428-D3DAB93ECA1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1" creationId="{8244EE7E-6F08-4B65-98D1-A447D3EACFA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2" creationId="{E836AED7-85A0-4C2F-805A-C2936FA4519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3" creationId="{FB26D575-E2F1-4621-94D4-07CFE582810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4" creationId="{B8EDEE10-6C83-4E78-B53C-5A824151786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5" creationId="{8742745E-65F4-4268-AEAB-3853BF1033D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6" creationId="{20BADD76-5B9A-43F2-8EC0-D37162EC3F0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7" creationId="{DDE13D58-24C7-4290-8376-A6B423B6213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8" creationId="{7BAF73E9-D465-4155-95B2-162DA4C7A79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9" creationId="{A272106C-5323-4BC4-A31B-F7C8BDDB00A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0" creationId="{4DDC599A-71CC-477D-9CA5-810F1A9E436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1" creationId="{3032B267-73FB-4F63-9588-90927B93BAA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3" creationId="{DA7F5813-E42D-4FF9-A764-2F7DB1B3665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4" creationId="{C29E88AD-BEC7-424B-8A4C-6F3F1426D13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5" creationId="{A482F3EB-276A-45E3-8C1E-9E25705266AC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6" creationId="{0BF6AD3F-6D1F-4CD3-B880-E08BFF74C55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7" creationId="{E49E375B-70B8-4CC2-B03A-FB330995C165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8" creationId="{DEBEBA1E-2F2D-457D-B5E4-BB0A54750AC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9" creationId="{2EF1AD30-9D3B-4D9D-A40B-C16055343D2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0" creationId="{0A5E063B-EA26-4298-AB5E-39717F7A66B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1" creationId="{CC63B6BE-A828-428E-9998-1F22A6C25921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2" creationId="{38F0B3AA-5A8C-4710-A613-7D07FA834D8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3" creationId="{073B8033-7326-4C3B-971F-B5B94B93965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4" creationId="{F336F94F-8724-4392-A6B7-2030D25BD26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5" creationId="{AAC6C1D7-65C9-4267-94C7-1DE6B6E403BA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6" creationId="{0F3748AB-A359-4B89-A0DF-449904057EEF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7" creationId="{7A4D3515-5C5C-4AA4-8DD2-8E07DF1055C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8" creationId="{94DB646B-DE9F-4E99-AC28-BD886DB2BD4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9" creationId="{DE3E5C07-5061-4836-858A-2B522BBD16C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0" creationId="{50AB1218-D874-4B9A-BC28-968FE894E9A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1" creationId="{E8D940F9-AD2C-4259-9E49-1CC37EF87FFF}"/>
          </ac:cxnSpMkLst>
        </pc:cxnChg>
        <pc:cxnChg chg="del">
          <ac:chgData name="Kulinich Bohdan" userId="48e65c9f34e137d0" providerId="LiveId" clId="{AF0F6466-3DB8-4743-AB03-958187D59A7F}" dt="2021-06-14T16:26:24.831" v="1667" actId="478"/>
          <ac:cxnSpMkLst>
            <pc:docMk/>
            <pc:sldMk cId="1575597873" sldId="506"/>
            <ac:cxnSpMk id="105" creationId="{9A591E44-72E8-4EF2-9F9E-BFAED8C884C3}"/>
          </ac:cxnSpMkLst>
        </pc:cxnChg>
      </pc:sldChg>
    </pc:docChg>
  </pc:docChgLst>
  <pc:docChgLst>
    <pc:chgData name="Kulinich Bohdan" userId="48e65c9f34e137d0" providerId="LiveId" clId="{23441DA8-A438-4770-AB79-1BE9B8F0F127}"/>
    <pc:docChg chg="addSld delSld modSld">
      <pc:chgData name="Kulinich Bohdan" userId="48e65c9f34e137d0" providerId="LiveId" clId="{23441DA8-A438-4770-AB79-1BE9B8F0F127}" dt="2021-07-22T17:58:56.408" v="538" actId="20577"/>
      <pc:docMkLst>
        <pc:docMk/>
      </pc:docMkLst>
      <pc:sldChg chg="modSp mod">
        <pc:chgData name="Kulinich Bohdan" userId="48e65c9f34e137d0" providerId="LiveId" clId="{23441DA8-A438-4770-AB79-1BE9B8F0F127}" dt="2021-07-22T17:58:56.408" v="538" actId="20577"/>
        <pc:sldMkLst>
          <pc:docMk/>
          <pc:sldMk cId="2392856674" sldId="425"/>
        </pc:sldMkLst>
        <pc:spChg chg="mod">
          <ac:chgData name="Kulinich Bohdan" userId="48e65c9f34e137d0" providerId="LiveId" clId="{23441DA8-A438-4770-AB79-1BE9B8F0F127}" dt="2021-07-22T17:58:56.408" v="53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 del">
        <pc:chgData name="Kulinich Bohdan" userId="48e65c9f34e137d0" providerId="LiveId" clId="{23441DA8-A438-4770-AB79-1BE9B8F0F127}" dt="2021-07-21T16:18:33.171" v="83"/>
        <pc:sldMkLst>
          <pc:docMk/>
          <pc:sldMk cId="2814267068" sldId="429"/>
        </pc:sldMkLst>
      </pc:sldChg>
      <pc:sldChg chg="modSp mod">
        <pc:chgData name="Kulinich Bohdan" userId="48e65c9f34e137d0" providerId="LiveId" clId="{23441DA8-A438-4770-AB79-1BE9B8F0F127}" dt="2021-07-21T15:48:22.902" v="80" actId="1076"/>
        <pc:sldMkLst>
          <pc:docMk/>
          <pc:sldMk cId="892962582" sldId="432"/>
        </pc:sldMkLst>
        <pc:spChg chg="mod">
          <ac:chgData name="Kulinich Bohdan" userId="48e65c9f34e137d0" providerId="LiveId" clId="{23441DA8-A438-4770-AB79-1BE9B8F0F127}" dt="2021-07-21T15:48:22.902" v="80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23441DA8-A438-4770-AB79-1BE9B8F0F127}" dt="2021-07-16T20:05:40.626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23441DA8-A438-4770-AB79-1BE9B8F0F127}" dt="2021-07-22T17:57:01.165" v="513" actId="47"/>
        <pc:sldMkLst>
          <pc:docMk/>
          <pc:sldMk cId="835443336" sldId="477"/>
        </pc:sldMkLst>
      </pc:sldChg>
      <pc:sldChg chg="del">
        <pc:chgData name="Kulinich Bohdan" userId="48e65c9f34e137d0" providerId="LiveId" clId="{23441DA8-A438-4770-AB79-1BE9B8F0F127}" dt="2021-07-21T16:18:31.142" v="82" actId="47"/>
        <pc:sldMkLst>
          <pc:docMk/>
          <pc:sldMk cId="578013665" sldId="506"/>
        </pc:sldMkLst>
      </pc:sldChg>
      <pc:sldChg chg="del">
        <pc:chgData name="Kulinich Bohdan" userId="48e65c9f34e137d0" providerId="LiveId" clId="{23441DA8-A438-4770-AB79-1BE9B8F0F127}" dt="2021-07-22T17:57:01.165" v="513" actId="47"/>
        <pc:sldMkLst>
          <pc:docMk/>
          <pc:sldMk cId="1260161585" sldId="507"/>
        </pc:sldMkLst>
      </pc:sldChg>
      <pc:sldChg chg="del">
        <pc:chgData name="Kulinich Bohdan" userId="48e65c9f34e137d0" providerId="LiveId" clId="{23441DA8-A438-4770-AB79-1BE9B8F0F127}" dt="2021-07-22T17:57:01.165" v="513" actId="47"/>
        <pc:sldMkLst>
          <pc:docMk/>
          <pc:sldMk cId="2511766508" sldId="508"/>
        </pc:sldMkLst>
      </pc:sldChg>
      <pc:sldChg chg="del">
        <pc:chgData name="Kulinich Bohdan" userId="48e65c9f34e137d0" providerId="LiveId" clId="{23441DA8-A438-4770-AB79-1BE9B8F0F127}" dt="2021-07-22T17:57:01.165" v="513" actId="47"/>
        <pc:sldMkLst>
          <pc:docMk/>
          <pc:sldMk cId="591704231" sldId="509"/>
        </pc:sldMkLst>
      </pc:sldChg>
      <pc:sldChg chg="add">
        <pc:chgData name="Kulinich Bohdan" userId="48e65c9f34e137d0" providerId="LiveId" clId="{23441DA8-A438-4770-AB79-1BE9B8F0F127}" dt="2021-07-21T16:18:47.647" v="84"/>
        <pc:sldMkLst>
          <pc:docMk/>
          <pc:sldMk cId="143244438" sldId="511"/>
        </pc:sldMkLst>
      </pc:sldChg>
      <pc:sldChg chg="modSp add mod">
        <pc:chgData name="Kulinich Bohdan" userId="48e65c9f34e137d0" providerId="LiveId" clId="{23441DA8-A438-4770-AB79-1BE9B8F0F127}" dt="2021-07-22T07:59:58.156" v="181" actId="20577"/>
        <pc:sldMkLst>
          <pc:docMk/>
          <pc:sldMk cId="2408889938" sldId="512"/>
        </pc:sldMkLst>
        <pc:spChg chg="mod">
          <ac:chgData name="Kulinich Bohdan" userId="48e65c9f34e137d0" providerId="LiveId" clId="{23441DA8-A438-4770-AB79-1BE9B8F0F127}" dt="2021-07-22T07:59:55.653" v="180" actId="1076"/>
          <ac:spMkLst>
            <pc:docMk/>
            <pc:sldMk cId="2408889938" sldId="512"/>
            <ac:spMk id="6" creationId="{4CD1B612-D16C-4F70-8335-78480BFE8EC8}"/>
          </ac:spMkLst>
        </pc:spChg>
        <pc:spChg chg="mod">
          <ac:chgData name="Kulinich Bohdan" userId="48e65c9f34e137d0" providerId="LiveId" clId="{23441DA8-A438-4770-AB79-1BE9B8F0F127}" dt="2021-07-22T07:59:58.156" v="181" actId="20577"/>
          <ac:spMkLst>
            <pc:docMk/>
            <pc:sldMk cId="2408889938" sldId="512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23441DA8-A438-4770-AB79-1BE9B8F0F127}" dt="2021-07-22T08:22:46.489" v="295" actId="20577"/>
        <pc:sldMkLst>
          <pc:docMk/>
          <pc:sldMk cId="1782985902" sldId="513"/>
        </pc:sldMkLst>
        <pc:spChg chg="mod">
          <ac:chgData name="Kulinich Bohdan" userId="48e65c9f34e137d0" providerId="LiveId" clId="{23441DA8-A438-4770-AB79-1BE9B8F0F127}" dt="2021-07-22T08:22:46.489" v="295" actId="20577"/>
          <ac:spMkLst>
            <pc:docMk/>
            <pc:sldMk cId="1782985902" sldId="513"/>
            <ac:spMk id="6" creationId="{4CD1B612-D16C-4F70-8335-78480BFE8EC8}"/>
          </ac:spMkLst>
        </pc:spChg>
        <pc:spChg chg="mod">
          <ac:chgData name="Kulinich Bohdan" userId="48e65c9f34e137d0" providerId="LiveId" clId="{23441DA8-A438-4770-AB79-1BE9B8F0F127}" dt="2021-07-22T08:19:47.362" v="185" actId="20577"/>
          <ac:spMkLst>
            <pc:docMk/>
            <pc:sldMk cId="1782985902" sldId="513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23441DA8-A438-4770-AB79-1BE9B8F0F127}" dt="2021-07-22T08:48:34.409" v="439" actId="20577"/>
        <pc:sldMkLst>
          <pc:docMk/>
          <pc:sldMk cId="1016665322" sldId="514"/>
        </pc:sldMkLst>
        <pc:spChg chg="mod">
          <ac:chgData name="Kulinich Bohdan" userId="48e65c9f34e137d0" providerId="LiveId" clId="{23441DA8-A438-4770-AB79-1BE9B8F0F127}" dt="2021-07-22T08:48:34.409" v="439" actId="20577"/>
          <ac:spMkLst>
            <pc:docMk/>
            <pc:sldMk cId="1016665322" sldId="514"/>
            <ac:spMk id="6" creationId="{4CD1B612-D16C-4F70-8335-78480BFE8EC8}"/>
          </ac:spMkLst>
        </pc:spChg>
        <pc:spChg chg="mod">
          <ac:chgData name="Kulinich Bohdan" userId="48e65c9f34e137d0" providerId="LiveId" clId="{23441DA8-A438-4770-AB79-1BE9B8F0F127}" dt="2021-07-22T08:44:39.012" v="299" actId="20577"/>
          <ac:spMkLst>
            <pc:docMk/>
            <pc:sldMk cId="1016665322" sldId="514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23441DA8-A438-4770-AB79-1BE9B8F0F127}" dt="2021-07-22T17:54:24.599" v="512" actId="20577"/>
        <pc:sldMkLst>
          <pc:docMk/>
          <pc:sldMk cId="700191669" sldId="515"/>
        </pc:sldMkLst>
        <pc:spChg chg="mod">
          <ac:chgData name="Kulinich Bohdan" userId="48e65c9f34e137d0" providerId="LiveId" clId="{23441DA8-A438-4770-AB79-1BE9B8F0F127}" dt="2021-07-22T17:54:24.599" v="512" actId="20577"/>
          <ac:spMkLst>
            <pc:docMk/>
            <pc:sldMk cId="700191669" sldId="515"/>
            <ac:spMk id="6" creationId="{4CD1B612-D16C-4F70-8335-78480BFE8EC8}"/>
          </ac:spMkLst>
        </pc:spChg>
        <pc:spChg chg="mod">
          <ac:chgData name="Kulinich Bohdan" userId="48e65c9f34e137d0" providerId="LiveId" clId="{23441DA8-A438-4770-AB79-1BE9B8F0F127}" dt="2021-07-22T14:06:41.405" v="441" actId="20577"/>
          <ac:spMkLst>
            <pc:docMk/>
            <pc:sldMk cId="700191669" sldId="515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33D35CBD-7D8F-4735-AA67-EBB4741A705A}"/>
    <pc:docChg chg="undo redo custSel addSld delSld modSld">
      <pc:chgData name="Kulinich Bohdan" userId="48e65c9f34e137d0" providerId="LiveId" clId="{33D35CBD-7D8F-4735-AA67-EBB4741A705A}" dt="2021-06-18T04:11:18.028" v="564" actId="20577"/>
      <pc:docMkLst>
        <pc:docMk/>
      </pc:docMkLst>
      <pc:sldChg chg="modSp mod">
        <pc:chgData name="Kulinich Bohdan" userId="48e65c9f34e137d0" providerId="LiveId" clId="{33D35CBD-7D8F-4735-AA67-EBB4741A705A}" dt="2021-06-18T04:11:18.028" v="564" actId="20577"/>
        <pc:sldMkLst>
          <pc:docMk/>
          <pc:sldMk cId="2392856674" sldId="425"/>
        </pc:sldMkLst>
        <pc:spChg chg="mod">
          <ac:chgData name="Kulinich Bohdan" userId="48e65c9f34e137d0" providerId="LiveId" clId="{33D35CBD-7D8F-4735-AA67-EBB4741A705A}" dt="2021-06-18T04:11:18.028" v="564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add">
        <pc:chgData name="Kulinich Bohdan" userId="48e65c9f34e137d0" providerId="LiveId" clId="{33D35CBD-7D8F-4735-AA67-EBB4741A705A}" dt="2021-06-17T18:24:04.484" v="43" actId="20577"/>
        <pc:sldMkLst>
          <pc:docMk/>
          <pc:sldMk cId="2814267068" sldId="429"/>
        </pc:sldMkLst>
        <pc:spChg chg="mod">
          <ac:chgData name="Kulinich Bohdan" userId="48e65c9f34e137d0" providerId="LiveId" clId="{33D35CBD-7D8F-4735-AA67-EBB4741A705A}" dt="2021-06-17T18:24:04.484" v="43" actId="20577"/>
          <ac:spMkLst>
            <pc:docMk/>
            <pc:sldMk cId="2814267068" sldId="429"/>
            <ac:spMk id="45" creationId="{9CCC0763-8FF6-42A4-8723-8EF6C31A8DCB}"/>
          </ac:spMkLst>
        </pc:spChg>
      </pc:sldChg>
      <pc:sldChg chg="modSp mod">
        <pc:chgData name="Kulinich Bohdan" userId="48e65c9f34e137d0" providerId="LiveId" clId="{33D35CBD-7D8F-4735-AA67-EBB4741A705A}" dt="2021-06-17T18:14:03.099" v="40" actId="790"/>
        <pc:sldMkLst>
          <pc:docMk/>
          <pc:sldMk cId="892962582" sldId="432"/>
        </pc:sldMkLst>
        <pc:spChg chg="mod">
          <ac:chgData name="Kulinich Bohdan" userId="48e65c9f34e137d0" providerId="LiveId" clId="{33D35CBD-7D8F-4735-AA67-EBB4741A705A}" dt="2021-06-17T18:14:03.099" v="40" actId="790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33D35CBD-7D8F-4735-AA67-EBB4741A705A}" dt="2021-06-17T18:12:42.902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33D35CBD-7D8F-4735-AA67-EBB4741A705A}" dt="2021-06-18T02:45:59.680" v="91" actId="478"/>
        <pc:sldMkLst>
          <pc:docMk/>
          <pc:sldMk cId="835443336" sldId="477"/>
        </pc:sldMkLst>
        <pc:spChg chg="mod">
          <ac:chgData name="Kulinich Bohdan" userId="48e65c9f34e137d0" providerId="LiveId" clId="{33D35CBD-7D8F-4735-AA67-EBB4741A705A}" dt="2021-06-18T02:44:48.774" v="59" actId="20577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33D35CBD-7D8F-4735-AA67-EBB4741A705A}" dt="2021-06-18T02:45:51.290" v="90" actId="14100"/>
          <ac:spMkLst>
            <pc:docMk/>
            <pc:sldMk cId="835443336" sldId="477"/>
            <ac:spMk id="15" creationId="{64D36BF6-DBBA-4302-87B1-3E0CEFB8C0D5}"/>
          </ac:spMkLst>
        </pc:spChg>
        <pc:spChg chg="del">
          <ac:chgData name="Kulinich Bohdan" userId="48e65c9f34e137d0" providerId="LiveId" clId="{33D35CBD-7D8F-4735-AA67-EBB4741A705A}" dt="2021-06-18T02:45:59.680" v="91" actId="478"/>
          <ac:spMkLst>
            <pc:docMk/>
            <pc:sldMk cId="835443336" sldId="477"/>
            <ac:spMk id="19" creationId="{925670F1-030B-4831-934F-BACE8D7191B0}"/>
          </ac:spMkLst>
        </pc:spChg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1794489515" sldId="494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2937868252" sldId="496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2783973621" sldId="498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1380009461" sldId="500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1717270184" sldId="502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3014768799" sldId="504"/>
        </pc:sldMkLst>
      </pc:sldChg>
      <pc:sldChg chg="del">
        <pc:chgData name="Kulinich Bohdan" userId="48e65c9f34e137d0" providerId="LiveId" clId="{33D35CBD-7D8F-4735-AA67-EBB4741A705A}" dt="2021-06-18T03:56:16.539" v="460" actId="47"/>
        <pc:sldMkLst>
          <pc:docMk/>
          <pc:sldMk cId="1486443320" sldId="505"/>
        </pc:sldMkLst>
      </pc:sldChg>
      <pc:sldChg chg="add">
        <pc:chgData name="Kulinich Bohdan" userId="48e65c9f34e137d0" providerId="LiveId" clId="{33D35CBD-7D8F-4735-AA67-EBB4741A705A}" dt="2021-06-17T18:23:39.299" v="42"/>
        <pc:sldMkLst>
          <pc:docMk/>
          <pc:sldMk cId="578013665" sldId="506"/>
        </pc:sldMkLst>
      </pc:sldChg>
      <pc:sldChg chg="addSp delSp modSp add mod delAnim modAnim">
        <pc:chgData name="Kulinich Bohdan" userId="48e65c9f34e137d0" providerId="LiveId" clId="{33D35CBD-7D8F-4735-AA67-EBB4741A705A}" dt="2021-06-18T03:28:43.091" v="342" actId="1076"/>
        <pc:sldMkLst>
          <pc:docMk/>
          <pc:sldMk cId="1260161585" sldId="507"/>
        </pc:sldMkLst>
        <pc:spChg chg="mod">
          <ac:chgData name="Kulinich Bohdan" userId="48e65c9f34e137d0" providerId="LiveId" clId="{33D35CBD-7D8F-4735-AA67-EBB4741A705A}" dt="2021-06-18T03:28:43.091" v="342" actId="1076"/>
          <ac:spMkLst>
            <pc:docMk/>
            <pc:sldMk cId="1260161585" sldId="507"/>
            <ac:spMk id="6" creationId="{4CD1B612-D16C-4F70-8335-78480BFE8EC8}"/>
          </ac:spMkLst>
        </pc:spChg>
        <pc:spChg chg="mod">
          <ac:chgData name="Kulinich Bohdan" userId="48e65c9f34e137d0" providerId="LiveId" clId="{33D35CBD-7D8F-4735-AA67-EBB4741A705A}" dt="2021-06-18T03:11:47.566" v="93" actId="20577"/>
          <ac:spMkLst>
            <pc:docMk/>
            <pc:sldMk cId="1260161585" sldId="507"/>
            <ac:spMk id="12" creationId="{97485A41-1798-4E95-BC09-FD81F2E9BF93}"/>
          </ac:spMkLst>
        </pc:spChg>
        <pc:spChg chg="del">
          <ac:chgData name="Kulinich Bohdan" userId="48e65c9f34e137d0" providerId="LiveId" clId="{33D35CBD-7D8F-4735-AA67-EBB4741A705A}" dt="2021-06-18T03:11:56.301" v="94" actId="478"/>
          <ac:spMkLst>
            <pc:docMk/>
            <pc:sldMk cId="1260161585" sldId="507"/>
            <ac:spMk id="15" creationId="{64D36BF6-DBBA-4302-87B1-3E0CEFB8C0D5}"/>
          </ac:spMkLst>
        </pc:spChg>
        <pc:spChg chg="add del mod">
          <ac:chgData name="Kulinich Bohdan" userId="48e65c9f34e137d0" providerId="LiveId" clId="{33D35CBD-7D8F-4735-AA67-EBB4741A705A}" dt="2021-06-18T03:28:40.210" v="341" actId="21"/>
          <ac:spMkLst>
            <pc:docMk/>
            <pc:sldMk cId="1260161585" sldId="507"/>
            <ac:spMk id="19" creationId="{F7413FA2-A7B2-4E44-A064-B3C85E673F34}"/>
          </ac:spMkLst>
        </pc:spChg>
        <pc:spChg chg="add del mod">
          <ac:chgData name="Kulinich Bohdan" userId="48e65c9f34e137d0" providerId="LiveId" clId="{33D35CBD-7D8F-4735-AA67-EBB4741A705A}" dt="2021-06-18T03:28:40.210" v="341" actId="21"/>
          <ac:spMkLst>
            <pc:docMk/>
            <pc:sldMk cId="1260161585" sldId="507"/>
            <ac:spMk id="20" creationId="{87701CD5-1CAF-44FD-9406-C4A23C701F22}"/>
          </ac:spMkLst>
        </pc:spChg>
        <pc:spChg chg="add del mod">
          <ac:chgData name="Kulinich Bohdan" userId="48e65c9f34e137d0" providerId="LiveId" clId="{33D35CBD-7D8F-4735-AA67-EBB4741A705A}" dt="2021-06-18T03:28:40.210" v="341" actId="21"/>
          <ac:spMkLst>
            <pc:docMk/>
            <pc:sldMk cId="1260161585" sldId="507"/>
            <ac:spMk id="21" creationId="{D06E090A-9636-4377-889B-1EBA942AB419}"/>
          </ac:spMkLst>
        </pc:spChg>
        <pc:spChg chg="add del mod">
          <ac:chgData name="Kulinich Bohdan" userId="48e65c9f34e137d0" providerId="LiveId" clId="{33D35CBD-7D8F-4735-AA67-EBB4741A705A}" dt="2021-06-18T03:28:40.210" v="341" actId="21"/>
          <ac:spMkLst>
            <pc:docMk/>
            <pc:sldMk cId="1260161585" sldId="507"/>
            <ac:spMk id="22" creationId="{C6FE3195-74E2-4517-8EEF-1DBDD448F65C}"/>
          </ac:spMkLst>
        </pc:spChg>
      </pc:sldChg>
      <pc:sldChg chg="addSp modSp add mod modAnim">
        <pc:chgData name="Kulinich Bohdan" userId="48e65c9f34e137d0" providerId="LiveId" clId="{33D35CBD-7D8F-4735-AA67-EBB4741A705A}" dt="2021-06-18T03:56:10.988" v="459" actId="20577"/>
        <pc:sldMkLst>
          <pc:docMk/>
          <pc:sldMk cId="2511766508" sldId="508"/>
        </pc:sldMkLst>
        <pc:spChg chg="mod">
          <ac:chgData name="Kulinich Bohdan" userId="48e65c9f34e137d0" providerId="LiveId" clId="{33D35CBD-7D8F-4735-AA67-EBB4741A705A}" dt="2021-06-18T03:26:40.814" v="213" actId="1076"/>
          <ac:spMkLst>
            <pc:docMk/>
            <pc:sldMk cId="2511766508" sldId="508"/>
            <ac:spMk id="6" creationId="{4CD1B612-D16C-4F70-8335-78480BFE8EC8}"/>
          </ac:spMkLst>
        </pc:spChg>
        <pc:spChg chg="mod">
          <ac:chgData name="Kulinich Bohdan" userId="48e65c9f34e137d0" providerId="LiveId" clId="{33D35CBD-7D8F-4735-AA67-EBB4741A705A}" dt="2021-06-18T03:56:10.988" v="459" actId="20577"/>
          <ac:spMkLst>
            <pc:docMk/>
            <pc:sldMk cId="2511766508" sldId="508"/>
            <ac:spMk id="12" creationId="{97485A41-1798-4E95-BC09-FD81F2E9BF93}"/>
          </ac:spMkLst>
        </pc:spChg>
        <pc:spChg chg="add mod">
          <ac:chgData name="Kulinich Bohdan" userId="48e65c9f34e137d0" providerId="LiveId" clId="{33D35CBD-7D8F-4735-AA67-EBB4741A705A}" dt="2021-06-18T03:28:47.910" v="344" actId="1076"/>
          <ac:spMkLst>
            <pc:docMk/>
            <pc:sldMk cId="2511766508" sldId="508"/>
            <ac:spMk id="15" creationId="{C9FDD0BA-C688-4B64-BC03-2A60E0605DBD}"/>
          </ac:spMkLst>
        </pc:spChg>
        <pc:spChg chg="add mod">
          <ac:chgData name="Kulinich Bohdan" userId="48e65c9f34e137d0" providerId="LiveId" clId="{33D35CBD-7D8F-4735-AA67-EBB4741A705A}" dt="2021-06-18T03:28:47.910" v="344" actId="1076"/>
          <ac:spMkLst>
            <pc:docMk/>
            <pc:sldMk cId="2511766508" sldId="508"/>
            <ac:spMk id="19" creationId="{59969BE5-A747-45F8-B893-7D6F48D48E96}"/>
          </ac:spMkLst>
        </pc:spChg>
        <pc:spChg chg="add mod">
          <ac:chgData name="Kulinich Bohdan" userId="48e65c9f34e137d0" providerId="LiveId" clId="{33D35CBD-7D8F-4735-AA67-EBB4741A705A}" dt="2021-06-18T03:28:47.910" v="344" actId="1076"/>
          <ac:spMkLst>
            <pc:docMk/>
            <pc:sldMk cId="2511766508" sldId="508"/>
            <ac:spMk id="20" creationId="{27D840C1-6950-45D5-AAD2-3C8A22AF5B7A}"/>
          </ac:spMkLst>
        </pc:spChg>
        <pc:spChg chg="add mod">
          <ac:chgData name="Kulinich Bohdan" userId="48e65c9f34e137d0" providerId="LiveId" clId="{33D35CBD-7D8F-4735-AA67-EBB4741A705A}" dt="2021-06-18T03:28:47.910" v="344" actId="1076"/>
          <ac:spMkLst>
            <pc:docMk/>
            <pc:sldMk cId="2511766508" sldId="508"/>
            <ac:spMk id="21" creationId="{97A7A0D9-5682-4B1D-A26B-B40142A927B5}"/>
          </ac:spMkLst>
        </pc:spChg>
      </pc:sldChg>
      <pc:sldChg chg="modSp add mod">
        <pc:chgData name="Kulinich Bohdan" userId="48e65c9f34e137d0" providerId="LiveId" clId="{33D35CBD-7D8F-4735-AA67-EBB4741A705A}" dt="2021-06-18T03:55:19.956" v="458" actId="14100"/>
        <pc:sldMkLst>
          <pc:docMk/>
          <pc:sldMk cId="591704231" sldId="509"/>
        </pc:sldMkLst>
        <pc:spChg chg="mod">
          <ac:chgData name="Kulinich Bohdan" userId="48e65c9f34e137d0" providerId="LiveId" clId="{33D35CBD-7D8F-4735-AA67-EBB4741A705A}" dt="2021-06-18T03:55:19.956" v="458" actId="14100"/>
          <ac:spMkLst>
            <pc:docMk/>
            <pc:sldMk cId="591704231" sldId="509"/>
            <ac:spMk id="6" creationId="{4CD1B612-D16C-4F70-8335-78480BFE8EC8}"/>
          </ac:spMkLst>
        </pc:spChg>
        <pc:spChg chg="mod">
          <ac:chgData name="Kulinich Bohdan" userId="48e65c9f34e137d0" providerId="LiveId" clId="{33D35CBD-7D8F-4735-AA67-EBB4741A705A}" dt="2021-06-18T03:52:03.607" v="347" actId="20577"/>
          <ac:spMkLst>
            <pc:docMk/>
            <pc:sldMk cId="591704231" sldId="509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33D35CBD-7D8F-4735-AA67-EBB4741A705A}" dt="2021-06-18T04:01:35.443" v="500" actId="1076"/>
        <pc:sldMkLst>
          <pc:docMk/>
          <pc:sldMk cId="4086170506" sldId="510"/>
        </pc:sldMkLst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6" creationId="{4CD1B612-D16C-4F70-8335-78480BFE8EC8}"/>
          </ac:spMkLst>
        </pc:spChg>
        <pc:spChg chg="mod">
          <ac:chgData name="Kulinich Bohdan" userId="48e65c9f34e137d0" providerId="LiveId" clId="{33D35CBD-7D8F-4735-AA67-EBB4741A705A}" dt="2021-06-18T04:00:42.211" v="488" actId="20577"/>
          <ac:spMkLst>
            <pc:docMk/>
            <pc:sldMk cId="4086170506" sldId="510"/>
            <ac:spMk id="12" creationId="{97485A41-1798-4E95-BC09-FD81F2E9BF93}"/>
          </ac:spMkLst>
        </pc:spChg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14" creationId="{77A5BBD8-5574-4F08-AF1D-324733C7635A}"/>
          </ac:spMkLst>
        </pc:spChg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15" creationId="{C9FDD0BA-C688-4B64-BC03-2A60E0605DBD}"/>
          </ac:spMkLst>
        </pc:spChg>
        <pc:spChg chg="mod">
          <ac:chgData name="Kulinich Bohdan" userId="48e65c9f34e137d0" providerId="LiveId" clId="{33D35CBD-7D8F-4735-AA67-EBB4741A705A}" dt="2021-06-18T04:00:38.627" v="487" actId="1076"/>
          <ac:spMkLst>
            <pc:docMk/>
            <pc:sldMk cId="4086170506" sldId="510"/>
            <ac:spMk id="18" creationId="{1F4CE138-E046-48A1-82CF-915AED548F88}"/>
          </ac:spMkLst>
        </pc:spChg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19" creationId="{59969BE5-A747-45F8-B893-7D6F48D48E96}"/>
          </ac:spMkLst>
        </pc:spChg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20" creationId="{27D840C1-6950-45D5-AAD2-3C8A22AF5B7A}"/>
          </ac:spMkLst>
        </pc:spChg>
        <pc:spChg chg="del">
          <ac:chgData name="Kulinich Bohdan" userId="48e65c9f34e137d0" providerId="LiveId" clId="{33D35CBD-7D8F-4735-AA67-EBB4741A705A}" dt="2021-06-18T03:59:19.798" v="462" actId="478"/>
          <ac:spMkLst>
            <pc:docMk/>
            <pc:sldMk cId="4086170506" sldId="510"/>
            <ac:spMk id="21" creationId="{97A7A0D9-5682-4B1D-A26B-B40142A927B5}"/>
          </ac:spMkLst>
        </pc:spChg>
        <pc:spChg chg="add mod">
          <ac:chgData name="Kulinich Bohdan" userId="48e65c9f34e137d0" providerId="LiveId" clId="{33D35CBD-7D8F-4735-AA67-EBB4741A705A}" dt="2021-06-18T03:59:47.398" v="465" actId="113"/>
          <ac:spMkLst>
            <pc:docMk/>
            <pc:sldMk cId="4086170506" sldId="510"/>
            <ac:spMk id="22" creationId="{F5F70418-E5AB-473D-8FA7-B50CDA5EF6EA}"/>
          </ac:spMkLst>
        </pc:spChg>
        <pc:picChg chg="del">
          <ac:chgData name="Kulinich Bohdan" userId="48e65c9f34e137d0" providerId="LiveId" clId="{33D35CBD-7D8F-4735-AA67-EBB4741A705A}" dt="2021-06-18T03:59:19.798" v="462" actId="478"/>
          <ac:picMkLst>
            <pc:docMk/>
            <pc:sldMk cId="4086170506" sldId="510"/>
            <ac:picMk id="13" creationId="{9BBF827E-5082-4894-858E-CC1F17B8CC0E}"/>
          </ac:picMkLst>
        </pc:picChg>
        <pc:picChg chg="mod">
          <ac:chgData name="Kulinich Bohdan" userId="48e65c9f34e137d0" providerId="LiveId" clId="{33D35CBD-7D8F-4735-AA67-EBB4741A705A}" dt="2021-06-18T04:00:35.388" v="486" actId="1076"/>
          <ac:picMkLst>
            <pc:docMk/>
            <pc:sldMk cId="4086170506" sldId="510"/>
            <ac:picMk id="17" creationId="{A6205B46-DA42-41D4-B54A-87C86620ECFF}"/>
          </ac:picMkLst>
        </pc:picChg>
        <pc:picChg chg="add mod">
          <ac:chgData name="Kulinich Bohdan" userId="48e65c9f34e137d0" providerId="LiveId" clId="{33D35CBD-7D8F-4735-AA67-EBB4741A705A}" dt="2021-06-18T04:01:35.443" v="500" actId="1076"/>
          <ac:picMkLst>
            <pc:docMk/>
            <pc:sldMk cId="4086170506" sldId="510"/>
            <ac:picMk id="23" creationId="{174DB7FC-8A0E-40F1-AF68-D77E11DB1AEB}"/>
          </ac:picMkLst>
        </pc:picChg>
      </pc:sldChg>
    </pc:docChg>
  </pc:docChgLst>
  <pc:docChgLst>
    <pc:chgData name="Kulinich Bohdan" userId="48e65c9f34e137d0" providerId="LiveId" clId="{CC5C23D1-8AED-4FC2-A3EA-F08DE4DBEA2F}"/>
    <pc:docChg chg="undo custSel addSld modSld sldOrd">
      <pc:chgData name="Kulinich Bohdan" userId="48e65c9f34e137d0" providerId="LiveId" clId="{CC5C23D1-8AED-4FC2-A3EA-F08DE4DBEA2F}" dt="2021-06-08T17:31:36.536" v="1305" actId="14100"/>
      <pc:docMkLst>
        <pc:docMk/>
      </pc:docMkLst>
      <pc:sldChg chg="modSp mod">
        <pc:chgData name="Kulinich Bohdan" userId="48e65c9f34e137d0" providerId="LiveId" clId="{CC5C23D1-8AED-4FC2-A3EA-F08DE4DBEA2F}" dt="2021-06-07T04:55:17.627" v="1251" actId="20577"/>
        <pc:sldMkLst>
          <pc:docMk/>
          <pc:sldMk cId="2392856674" sldId="425"/>
        </pc:sldMkLst>
        <pc:spChg chg="mod">
          <ac:chgData name="Kulinich Bohdan" userId="48e65c9f34e137d0" providerId="LiveId" clId="{CC5C23D1-8AED-4FC2-A3EA-F08DE4DBEA2F}" dt="2021-06-07T04:55:17.627" v="125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CC5C23D1-8AED-4FC2-A3EA-F08DE4DBEA2F}" dt="2021-06-04T11:58:13.805" v="0" actId="20577"/>
        <pc:sldMkLst>
          <pc:docMk/>
          <pc:sldMk cId="892962582" sldId="432"/>
        </pc:sldMkLst>
        <pc:spChg chg="mod">
          <ac:chgData name="Kulinich Bohdan" userId="48e65c9f34e137d0" providerId="LiveId" clId="{CC5C23D1-8AED-4FC2-A3EA-F08DE4DBEA2F}" dt="2021-06-04T11:58:13.805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4T17:34:26.420" v="362" actId="1037"/>
        <pc:sldMkLst>
          <pc:docMk/>
          <pc:sldMk cId="3259107861" sldId="454"/>
        </pc:sldMkLst>
        <pc:spChg chg="mod">
          <ac:chgData name="Kulinich Bohdan" userId="48e65c9f34e137d0" providerId="LiveId" clId="{CC5C23D1-8AED-4FC2-A3EA-F08DE4DBEA2F}" dt="2021-06-04T17:24:44.392" v="345" actId="20577"/>
          <ac:spMkLst>
            <pc:docMk/>
            <pc:sldMk cId="3259107861" sldId="45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1:59:08.538" v="3" actId="20577"/>
          <ac:spMkLst>
            <pc:docMk/>
            <pc:sldMk cId="3259107861" sldId="454"/>
            <ac:spMk id="12" creationId="{97485A41-1798-4E95-BC09-FD81F2E9BF93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3" creationId="{1B12946A-D164-49BC-B9C3-B0CA936F3E45}"/>
          </ac:spMkLst>
        </pc:spChg>
        <pc:spChg chg="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4" creationId="{96E857C5-1DC1-4274-8F79-5ED24785D890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5" creationId="{9708FF39-6110-41C0-B119-E5701B994235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9" creationId="{6AB22173-9792-4CE2-808B-B25FB420F8F9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20" creationId="{BE763D4F-07C9-4824-8209-A64AB63D05A9}"/>
          </ac:spMkLst>
        </pc:spChg>
        <pc:spChg chg="add mod">
          <ac:chgData name="Kulinich Bohdan" userId="48e65c9f34e137d0" providerId="LiveId" clId="{CC5C23D1-8AED-4FC2-A3EA-F08DE4DBEA2F}" dt="2021-06-04T17:24:48.517" v="348" actId="20577"/>
          <ac:spMkLst>
            <pc:docMk/>
            <pc:sldMk cId="3259107861" sldId="454"/>
            <ac:spMk id="21" creationId="{001E635D-A916-40C3-837F-F8C5712E4302}"/>
          </ac:spMkLst>
        </pc:spChg>
        <pc:spChg chg="add mod">
          <ac:chgData name="Kulinich Bohdan" userId="48e65c9f34e137d0" providerId="LiveId" clId="{CC5C23D1-8AED-4FC2-A3EA-F08DE4DBEA2F}" dt="2021-06-04T17:34:04.840" v="354" actId="14100"/>
          <ac:spMkLst>
            <pc:docMk/>
            <pc:sldMk cId="3259107861" sldId="454"/>
            <ac:spMk id="22" creationId="{D45A19B2-6A47-43CF-8BC7-1E9265513E76}"/>
          </ac:spMkLst>
        </pc:spChg>
        <pc:spChg chg="add mod">
          <ac:chgData name="Kulinich Bohdan" userId="48e65c9f34e137d0" providerId="LiveId" clId="{CC5C23D1-8AED-4FC2-A3EA-F08DE4DBEA2F}" dt="2021-06-04T17:34:26.420" v="362" actId="1037"/>
          <ac:spMkLst>
            <pc:docMk/>
            <pc:sldMk cId="3259107861" sldId="454"/>
            <ac:spMk id="23" creationId="{55CD6611-FD0D-4392-8204-0CD104898240}"/>
          </ac:spMkLst>
        </pc:spChg>
        <pc:spChg chg="add mod">
          <ac:chgData name="Kulinich Bohdan" userId="48e65c9f34e137d0" providerId="LiveId" clId="{CC5C23D1-8AED-4FC2-A3EA-F08DE4DBEA2F}" dt="2021-06-04T17:34:19.873" v="359" actId="1076"/>
          <ac:spMkLst>
            <pc:docMk/>
            <pc:sldMk cId="3259107861" sldId="454"/>
            <ac:spMk id="24" creationId="{6F2168EA-1410-4CF1-BA19-B6EC7B8BEB40}"/>
          </ac:spMkLst>
        </pc:spChg>
        <pc:spChg chg="add mod">
          <ac:chgData name="Kulinich Bohdan" userId="48e65c9f34e137d0" providerId="LiveId" clId="{CC5C23D1-8AED-4FC2-A3EA-F08DE4DBEA2F}" dt="2021-06-04T15:48:32.036" v="180" actId="1076"/>
          <ac:spMkLst>
            <pc:docMk/>
            <pc:sldMk cId="3259107861" sldId="454"/>
            <ac:spMk id="27" creationId="{64BF379F-1668-45E5-B09F-C8F3F781D995}"/>
          </ac:spMkLst>
        </pc:spChg>
        <pc:spChg chg="add mod">
          <ac:chgData name="Kulinich Bohdan" userId="48e65c9f34e137d0" providerId="LiveId" clId="{CC5C23D1-8AED-4FC2-A3EA-F08DE4DBEA2F}" dt="2021-06-04T15:48:27.224" v="179" actId="20577"/>
          <ac:spMkLst>
            <pc:docMk/>
            <pc:sldMk cId="3259107861" sldId="454"/>
            <ac:spMk id="28" creationId="{12AE8CA2-3842-4720-BF07-72647BD82BBA}"/>
          </ac:spMkLst>
        </pc:spChg>
        <pc:spChg chg="add del mod">
          <ac:chgData name="Kulinich Bohdan" userId="48e65c9f34e137d0" providerId="LiveId" clId="{CC5C23D1-8AED-4FC2-A3EA-F08DE4DBEA2F}" dt="2021-06-04T16:51:26.271" v="208" actId="478"/>
          <ac:spMkLst>
            <pc:docMk/>
            <pc:sldMk cId="3259107861" sldId="454"/>
            <ac:spMk id="29" creationId="{167B5A76-C518-4BEE-AC42-EF2D6069AE2F}"/>
          </ac:spMkLst>
        </pc:spChg>
        <pc:grpChg chg="add del mod">
          <ac:chgData name="Kulinich Bohdan" userId="48e65c9f34e137d0" providerId="LiveId" clId="{CC5C23D1-8AED-4FC2-A3EA-F08DE4DBEA2F}" dt="2021-06-04T15:46:23.523" v="151" actId="165"/>
          <ac:grpSpMkLst>
            <pc:docMk/>
            <pc:sldMk cId="3259107861" sldId="454"/>
            <ac:grpSpMk id="2" creationId="{4B838665-8F7A-4A15-92EA-BBC16F9BBF9C}"/>
          </ac:grpSpMkLst>
        </pc:grpChg>
      </pc:sldChg>
      <pc:sldChg chg="modSp ord">
        <pc:chgData name="Kulinich Bohdan" userId="48e65c9f34e137d0" providerId="LiveId" clId="{CC5C23D1-8AED-4FC2-A3EA-F08DE4DBEA2F}" dt="2021-06-07T04:53:55.130" v="1221" actId="20577"/>
        <pc:sldMkLst>
          <pc:docMk/>
          <pc:sldMk cId="2798701107" sldId="461"/>
        </pc:sldMkLst>
        <pc:spChg chg="mod">
          <ac:chgData name="Kulinich Bohdan" userId="48e65c9f34e137d0" providerId="LiveId" clId="{CC5C23D1-8AED-4FC2-A3EA-F08DE4DBEA2F}" dt="2021-06-07T04:53:55.130" v="1221" actId="20577"/>
          <ac:spMkLst>
            <pc:docMk/>
            <pc:sldMk cId="2798701107" sldId="461"/>
            <ac:spMk id="43" creationId="{7246E485-CA9B-4044-9425-69F759F1BB08}"/>
          </ac:spMkLst>
        </pc:spChg>
      </pc:sldChg>
      <pc:sldChg chg="new">
        <pc:chgData name="Kulinich Bohdan" userId="48e65c9f34e137d0" providerId="LiveId" clId="{CC5C23D1-8AED-4FC2-A3EA-F08DE4DBEA2F}" dt="2021-06-04T11:58:47.126" v="1" actId="680"/>
        <pc:sldMkLst>
          <pc:docMk/>
          <pc:sldMk cId="4246840318" sldId="468"/>
        </pc:sldMkLst>
      </pc:sldChg>
      <pc:sldChg chg="modSp add mod modAnim">
        <pc:chgData name="Kulinich Bohdan" userId="48e65c9f34e137d0" providerId="LiveId" clId="{CC5C23D1-8AED-4FC2-A3EA-F08DE4DBEA2F}" dt="2021-06-04T17:03:20.828" v="342"/>
        <pc:sldMkLst>
          <pc:docMk/>
          <pc:sldMk cId="511434298" sldId="469"/>
        </pc:sldMkLst>
        <pc:spChg chg="mod">
          <ac:chgData name="Kulinich Bohdan" userId="48e65c9f34e137d0" providerId="LiveId" clId="{CC5C23D1-8AED-4FC2-A3EA-F08DE4DBEA2F}" dt="2021-06-04T16:57:10.256" v="288" actId="20577"/>
          <ac:spMkLst>
            <pc:docMk/>
            <pc:sldMk cId="511434298" sldId="469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7:02:33.081" v="339" actId="20577"/>
          <ac:spMkLst>
            <pc:docMk/>
            <pc:sldMk cId="511434298" sldId="469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4T17:00:12.091" v="312" actId="20577"/>
          <ac:spMkLst>
            <pc:docMk/>
            <pc:sldMk cId="511434298" sldId="469"/>
            <ac:spMk id="19" creationId="{925670F1-030B-4831-934F-BACE8D7191B0}"/>
          </ac:spMkLst>
        </pc:spChg>
      </pc:sldChg>
      <pc:sldChg chg="addSp modSp add mod modAnim">
        <pc:chgData name="Kulinich Bohdan" userId="48e65c9f34e137d0" providerId="LiveId" clId="{CC5C23D1-8AED-4FC2-A3EA-F08DE4DBEA2F}" dt="2021-06-05T10:06:05.806" v="469" actId="20577"/>
        <pc:sldMkLst>
          <pc:docMk/>
          <pc:sldMk cId="2593949478" sldId="470"/>
        </pc:sldMkLst>
        <pc:spChg chg="mod">
          <ac:chgData name="Kulinich Bohdan" userId="48e65c9f34e137d0" providerId="LiveId" clId="{CC5C23D1-8AED-4FC2-A3EA-F08DE4DBEA2F}" dt="2021-06-04T18:57:26.650" v="392" actId="20577"/>
          <ac:spMkLst>
            <pc:docMk/>
            <pc:sldMk cId="2593949478" sldId="470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8:53:21.965" v="364" actId="20577"/>
          <ac:spMkLst>
            <pc:docMk/>
            <pc:sldMk cId="2593949478" sldId="470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09:52:15.932" v="411" actId="14100"/>
          <ac:spMkLst>
            <pc:docMk/>
            <pc:sldMk cId="2593949478" sldId="470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06:05.806" v="469" actId="20577"/>
          <ac:spMkLst>
            <pc:docMk/>
            <pc:sldMk cId="2593949478" sldId="470"/>
            <ac:spMk id="19" creationId="{925670F1-030B-4831-934F-BACE8D7191B0}"/>
          </ac:spMkLst>
        </pc:spChg>
        <pc:spChg chg="add mod">
          <ac:chgData name="Kulinich Bohdan" userId="48e65c9f34e137d0" providerId="LiveId" clId="{CC5C23D1-8AED-4FC2-A3EA-F08DE4DBEA2F}" dt="2021-06-05T10:04:45.681" v="462" actId="20577"/>
          <ac:spMkLst>
            <pc:docMk/>
            <pc:sldMk cId="2593949478" sldId="470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0:04:56.004" v="468" actId="20577"/>
          <ac:spMkLst>
            <pc:docMk/>
            <pc:sldMk cId="2593949478" sldId="470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0:31:46.709" v="549"/>
        <pc:sldMkLst>
          <pc:docMk/>
          <pc:sldMk cId="455317331" sldId="471"/>
        </pc:sldMkLst>
        <pc:spChg chg="mod">
          <ac:chgData name="Kulinich Bohdan" userId="48e65c9f34e137d0" providerId="LiveId" clId="{CC5C23D1-8AED-4FC2-A3EA-F08DE4DBEA2F}" dt="2021-06-05T10:31:46.709" v="549"/>
          <ac:spMkLst>
            <pc:docMk/>
            <pc:sldMk cId="455317331" sldId="471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0:22:38.757" v="471" actId="20577"/>
          <ac:spMkLst>
            <pc:docMk/>
            <pc:sldMk cId="455317331" sldId="471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0:25:58.993" v="545" actId="14100"/>
          <ac:spMkLst>
            <pc:docMk/>
            <pc:sldMk cId="455317331" sldId="471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26:00.845" v="546" actId="14100"/>
          <ac:spMkLst>
            <pc:docMk/>
            <pc:sldMk cId="455317331" sldId="471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0:26:02.771" v="547" actId="14100"/>
          <ac:spMkLst>
            <pc:docMk/>
            <pc:sldMk cId="455317331" sldId="471"/>
            <ac:spMk id="20" creationId="{4EFF03A2-CA4C-457D-A484-6BDED3FE7913}"/>
          </ac:spMkLst>
        </pc:spChg>
        <pc:spChg chg="del">
          <ac:chgData name="Kulinich Bohdan" userId="48e65c9f34e137d0" providerId="LiveId" clId="{CC5C23D1-8AED-4FC2-A3EA-F08DE4DBEA2F}" dt="2021-06-05T10:23:17.551" v="498" actId="478"/>
          <ac:spMkLst>
            <pc:docMk/>
            <pc:sldMk cId="455317331" sldId="471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1:08:08.866" v="608" actId="14100"/>
        <pc:sldMkLst>
          <pc:docMk/>
          <pc:sldMk cId="2264639238" sldId="472"/>
        </pc:sldMkLst>
        <pc:spChg chg="mod">
          <ac:chgData name="Kulinich Bohdan" userId="48e65c9f34e137d0" providerId="LiveId" clId="{CC5C23D1-8AED-4FC2-A3EA-F08DE4DBEA2F}" dt="2021-06-05T11:08:08.866" v="608" actId="14100"/>
          <ac:spMkLst>
            <pc:docMk/>
            <pc:sldMk cId="2264639238" sldId="472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1:06:34.498" v="551" actId="20577"/>
          <ac:spMkLst>
            <pc:docMk/>
            <pc:sldMk cId="2264639238" sldId="472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5" creationId="{64D36BF6-DBBA-4302-87B1-3E0CEFB8C0D5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9" creationId="{925670F1-030B-4831-934F-BACE8D7191B0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20" creationId="{4EFF03A2-CA4C-457D-A484-6BDED3FE7913}"/>
          </ac:spMkLst>
        </pc:spChg>
      </pc:sldChg>
      <pc:sldChg chg="addSp modSp add mod modAnim">
        <pc:chgData name="Kulinich Bohdan" userId="48e65c9f34e137d0" providerId="LiveId" clId="{CC5C23D1-8AED-4FC2-A3EA-F08DE4DBEA2F}" dt="2021-06-05T12:27:24.943" v="764" actId="1076"/>
        <pc:sldMkLst>
          <pc:docMk/>
          <pc:sldMk cId="2968917107" sldId="473"/>
        </pc:sldMkLst>
        <pc:spChg chg="mod">
          <ac:chgData name="Kulinich Bohdan" userId="48e65c9f34e137d0" providerId="LiveId" clId="{CC5C23D1-8AED-4FC2-A3EA-F08DE4DBEA2F}" dt="2021-06-05T12:26:26.810" v="751" actId="1076"/>
          <ac:spMkLst>
            <pc:docMk/>
            <pc:sldMk cId="2968917107" sldId="473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2:13:44.055" v="610" actId="20577"/>
          <ac:spMkLst>
            <pc:docMk/>
            <pc:sldMk cId="2968917107" sldId="473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2:27:24.943" v="764" actId="1076"/>
          <ac:spMkLst>
            <pc:docMk/>
            <pc:sldMk cId="2968917107" sldId="473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2:27:19.669" v="763" actId="1076"/>
          <ac:spMkLst>
            <pc:docMk/>
            <pc:sldMk cId="2968917107" sldId="473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2:27:17.095" v="762" actId="1076"/>
          <ac:spMkLst>
            <pc:docMk/>
            <pc:sldMk cId="2968917107" sldId="473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1" creationId="{032BA24D-F1D8-422E-8851-5F46BDF1942C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2" creationId="{6E5ED404-BB12-4781-9B67-0C1CD624EB28}"/>
          </ac:spMkLst>
        </pc:spChg>
      </pc:sldChg>
      <pc:sldChg chg="modSp add">
        <pc:chgData name="Kulinich Bohdan" userId="48e65c9f34e137d0" providerId="LiveId" clId="{CC5C23D1-8AED-4FC2-A3EA-F08DE4DBEA2F}" dt="2021-06-06T10:57:46.669" v="819" actId="20577"/>
        <pc:sldMkLst>
          <pc:docMk/>
          <pc:sldMk cId="3833883362" sldId="474"/>
        </pc:sldMkLst>
        <pc:spChg chg="mod">
          <ac:chgData name="Kulinich Bohdan" userId="48e65c9f34e137d0" providerId="LiveId" clId="{CC5C23D1-8AED-4FC2-A3EA-F08DE4DBEA2F}" dt="2021-06-06T10:57:46.669" v="819" actId="20577"/>
          <ac:spMkLst>
            <pc:docMk/>
            <pc:sldMk cId="3833883362" sldId="47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0:57:18.768" v="766" actId="20577"/>
          <ac:spMkLst>
            <pc:docMk/>
            <pc:sldMk cId="3833883362" sldId="474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8T17:29:48.597" v="1273" actId="20577"/>
        <pc:sldMkLst>
          <pc:docMk/>
          <pc:sldMk cId="3900559042" sldId="475"/>
        </pc:sldMkLst>
        <pc:spChg chg="mod ord">
          <ac:chgData name="Kulinich Bohdan" userId="48e65c9f34e137d0" providerId="LiveId" clId="{CC5C23D1-8AED-4FC2-A3EA-F08DE4DBEA2F}" dt="2021-06-08T17:29:48.597" v="1273" actId="20577"/>
          <ac:spMkLst>
            <pc:docMk/>
            <pc:sldMk cId="3900559042" sldId="475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1:37:03.378" v="821" actId="20577"/>
          <ac:spMkLst>
            <pc:docMk/>
            <pc:sldMk cId="3900559042" sldId="475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6T11:37:06.288" v="822" actId="478"/>
          <ac:spMkLst>
            <pc:docMk/>
            <pc:sldMk cId="3900559042" sldId="475"/>
            <ac:spMk id="14" creationId="{77A5BBD8-5574-4F08-AF1D-324733C7635A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0" creationId="{F4E125E0-BCA6-48EA-9E80-B97BA3DED7CD}"/>
          </ac:spMkLst>
        </pc:spChg>
        <pc:spChg chg="add mod ord">
          <ac:chgData name="Kulinich Bohdan" userId="48e65c9f34e137d0" providerId="LiveId" clId="{CC5C23D1-8AED-4FC2-A3EA-F08DE4DBEA2F}" dt="2021-06-06T12:03:01.788" v="1190" actId="164"/>
          <ac:spMkLst>
            <pc:docMk/>
            <pc:sldMk cId="3900559042" sldId="475"/>
            <ac:spMk id="41" creationId="{25041813-FDF7-4AB6-BBBD-E1E0B41FFD5B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2" creationId="{9863AC8E-AE94-4D9E-A363-8A5FAE594C49}"/>
          </ac:spMkLst>
        </pc:spChg>
        <pc:spChg chg="add mod">
          <ac:chgData name="Kulinich Bohdan" userId="48e65c9f34e137d0" providerId="LiveId" clId="{CC5C23D1-8AED-4FC2-A3EA-F08DE4DBEA2F}" dt="2021-06-06T12:04:33.928" v="1198" actId="1076"/>
          <ac:spMkLst>
            <pc:docMk/>
            <pc:sldMk cId="3900559042" sldId="475"/>
            <ac:spMk id="45" creationId="{EC759D35-BAEE-4E2D-AA1A-C79008B1BB10}"/>
          </ac:spMkLst>
        </pc:spChg>
        <pc:spChg chg="add mod">
          <ac:chgData name="Kulinich Bohdan" userId="48e65c9f34e137d0" providerId="LiveId" clId="{CC5C23D1-8AED-4FC2-A3EA-F08DE4DBEA2F}" dt="2021-06-06T12:04:38.968" v="1201" actId="20577"/>
          <ac:spMkLst>
            <pc:docMk/>
            <pc:sldMk cId="3900559042" sldId="475"/>
            <ac:spMk id="46" creationId="{92FBC4E7-7516-41CE-9B87-28148C006844}"/>
          </ac:spMkLst>
        </pc:spChg>
        <pc:spChg chg="add mod">
          <ac:chgData name="Kulinich Bohdan" userId="48e65c9f34e137d0" providerId="LiveId" clId="{CC5C23D1-8AED-4FC2-A3EA-F08DE4DBEA2F}" dt="2021-06-06T12:04:49.957" v="1206" actId="1076"/>
          <ac:spMkLst>
            <pc:docMk/>
            <pc:sldMk cId="3900559042" sldId="475"/>
            <ac:spMk id="47" creationId="{632D1554-0C5C-4D40-B487-DD94026FB5BA}"/>
          </ac:spMkLst>
        </pc:spChg>
        <pc:grpChg chg="add del mod">
          <ac:chgData name="Kulinich Bohdan" userId="48e65c9f34e137d0" providerId="LiveId" clId="{CC5C23D1-8AED-4FC2-A3EA-F08DE4DBEA2F}" dt="2021-06-06T11:44:44.175" v="1052" actId="165"/>
          <ac:grpSpMkLst>
            <pc:docMk/>
            <pc:sldMk cId="3900559042" sldId="475"/>
            <ac:grpSpMk id="22" creationId="{3A06414A-264F-4DE8-B0E4-9793958BAED8}"/>
          </ac:grpSpMkLst>
        </pc:grpChg>
        <pc:grpChg chg="add del mod">
          <ac:chgData name="Kulinich Bohdan" userId="48e65c9f34e137d0" providerId="LiveId" clId="{CC5C23D1-8AED-4FC2-A3EA-F08DE4DBEA2F}" dt="2021-06-06T11:46:29.882" v="1074" actId="478"/>
          <ac:grpSpMkLst>
            <pc:docMk/>
            <pc:sldMk cId="3900559042" sldId="475"/>
            <ac:grpSpMk id="33" creationId="{64AF2BDA-E6BC-42D2-BB26-9C3CE653EDED}"/>
          </ac:grpSpMkLst>
        </pc:grpChg>
        <pc:grpChg chg="add del mod">
          <ac:chgData name="Kulinich Bohdan" userId="48e65c9f34e137d0" providerId="LiveId" clId="{CC5C23D1-8AED-4FC2-A3EA-F08DE4DBEA2F}" dt="2021-06-06T11:59:38.878" v="1114" actId="165"/>
          <ac:grpSpMkLst>
            <pc:docMk/>
            <pc:sldMk cId="3900559042" sldId="475"/>
            <ac:grpSpMk id="37" creationId="{8B97DAFC-4F57-44E1-843C-F39F9AA79B59}"/>
          </ac:grpSpMkLst>
        </pc:grpChg>
        <pc:grpChg chg="add mod">
          <ac:chgData name="Kulinich Bohdan" userId="48e65c9f34e137d0" providerId="LiveId" clId="{CC5C23D1-8AED-4FC2-A3EA-F08DE4DBEA2F}" dt="2021-06-06T12:02:34.718" v="1183" actId="164"/>
          <ac:grpSpMkLst>
            <pc:docMk/>
            <pc:sldMk cId="3900559042" sldId="475"/>
            <ac:grpSpMk id="39" creationId="{6B21C618-BFFA-4C57-B6E0-DDCD03E3DD33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3" creationId="{2E4FB0ED-2880-4942-BEF5-91C4046F92C7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4" creationId="{4BAE602F-252E-4896-8BA0-BE0748C3B511}"/>
          </ac:grpSpMkLst>
        </pc:grpChg>
        <pc:picChg chg="add mod ord topLvl">
          <ac:chgData name="Kulinich Bohdan" userId="48e65c9f34e137d0" providerId="LiveId" clId="{CC5C23D1-8AED-4FC2-A3EA-F08DE4DBEA2F}" dt="2021-06-06T11:46:12.228" v="1072" actId="164"/>
          <ac:picMkLst>
            <pc:docMk/>
            <pc:sldMk cId="3900559042" sldId="475"/>
            <ac:picMk id="7" creationId="{3564C0BB-73E2-41B8-BD5F-01FABA2FAABC}"/>
          </ac:picMkLst>
        </pc:picChg>
        <pc:picChg chg="add mod modCrop">
          <ac:chgData name="Kulinich Bohdan" userId="48e65c9f34e137d0" providerId="LiveId" clId="{CC5C23D1-8AED-4FC2-A3EA-F08DE4DBEA2F}" dt="2021-06-06T11:40:55.265" v="838" actId="732"/>
          <ac:picMkLst>
            <pc:docMk/>
            <pc:sldMk cId="3900559042" sldId="475"/>
            <ac:picMk id="9" creationId="{4604609E-BC23-4BDD-AF49-9D02C3E5A062}"/>
          </ac:picMkLst>
        </pc:picChg>
        <pc:picChg chg="add del mod">
          <ac:chgData name="Kulinich Bohdan" userId="48e65c9f34e137d0" providerId="LiveId" clId="{CC5C23D1-8AED-4FC2-A3EA-F08DE4DBEA2F}" dt="2021-06-06T11:39:57.112" v="827" actId="478"/>
          <ac:picMkLst>
            <pc:docMk/>
            <pc:sldMk cId="3900559042" sldId="475"/>
            <ac:picMk id="11" creationId="{058B5B96-259E-4331-9422-B62885700464}"/>
          </ac:picMkLst>
        </pc:picChg>
        <pc:picChg chg="del">
          <ac:chgData name="Kulinich Bohdan" userId="48e65c9f34e137d0" providerId="LiveId" clId="{CC5C23D1-8AED-4FC2-A3EA-F08DE4DBEA2F}" dt="2021-06-06T11:37:06.988" v="823" actId="478"/>
          <ac:picMkLst>
            <pc:docMk/>
            <pc:sldMk cId="3900559042" sldId="475"/>
            <ac:picMk id="13" creationId="{9BBF827E-5082-4894-858E-CC1F17B8CC0E}"/>
          </ac:picMkLst>
        </pc:picChg>
        <pc:picChg chg="add mod topLvl">
          <ac:chgData name="Kulinich Bohdan" userId="48e65c9f34e137d0" providerId="LiveId" clId="{CC5C23D1-8AED-4FC2-A3EA-F08DE4DBEA2F}" dt="2021-06-06T12:00:03.868" v="1119" actId="164"/>
          <ac:picMkLst>
            <pc:docMk/>
            <pc:sldMk cId="3900559042" sldId="475"/>
            <ac:picMk id="36" creationId="{023CCD26-D9FC-4A7D-AA4E-954C1561D9F5}"/>
          </ac:picMkLst>
        </pc:picChg>
        <pc:cxnChg chg="add mod topLvl">
          <ac:chgData name="Kulinich Bohdan" userId="48e65c9f34e137d0" providerId="LiveId" clId="{CC5C23D1-8AED-4FC2-A3EA-F08DE4DBEA2F}" dt="2021-06-06T11:46:12.228" v="1072" actId="164"/>
          <ac:cxnSpMkLst>
            <pc:docMk/>
            <pc:sldMk cId="3900559042" sldId="475"/>
            <ac:cxnSpMk id="19" creationId="{993C1ACE-6314-4CEF-A99D-C123EF43D524}"/>
          </ac:cxnSpMkLst>
        </pc:cxnChg>
        <pc:cxnChg chg="add del mod">
          <ac:chgData name="Kulinich Bohdan" userId="48e65c9f34e137d0" providerId="LiveId" clId="{CC5C23D1-8AED-4FC2-A3EA-F08DE4DBEA2F}" dt="2021-06-06T11:43:46.138" v="1026" actId="478"/>
          <ac:cxnSpMkLst>
            <pc:docMk/>
            <pc:sldMk cId="3900559042" sldId="475"/>
            <ac:cxnSpMk id="20" creationId="{17715602-00F8-4D75-9B0E-6E5C6C1CEF26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24" creationId="{5474E7A8-E699-49C3-9426-8A8658C0F8DE}"/>
          </ac:cxnSpMkLst>
        </pc:cxnChg>
        <pc:cxnChg chg="add del mod">
          <ac:chgData name="Kulinich Bohdan" userId="48e65c9f34e137d0" providerId="LiveId" clId="{CC5C23D1-8AED-4FC2-A3EA-F08DE4DBEA2F}" dt="2021-06-06T11:45:38.592" v="1065" actId="478"/>
          <ac:cxnSpMkLst>
            <pc:docMk/>
            <pc:sldMk cId="3900559042" sldId="475"/>
            <ac:cxnSpMk id="27" creationId="{6395FE61-D402-4C70-A363-1DAC321ED6E2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0" creationId="{5DC33621-C90A-4DD3-95F8-D94FE2439F06}"/>
          </ac:cxnSpMkLst>
        </pc:cxnChg>
        <pc:cxnChg chg="add mod topLvl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4" creationId="{63D40FE4-21A0-430E-9D05-C7F6A5C5F9AE}"/>
          </ac:cxnSpMkLst>
        </pc:cxnChg>
      </pc:sldChg>
      <pc:sldChg chg="delSp modSp add mod">
        <pc:chgData name="Kulinich Bohdan" userId="48e65c9f34e137d0" providerId="LiveId" clId="{CC5C23D1-8AED-4FC2-A3EA-F08DE4DBEA2F}" dt="2021-06-08T17:31:36.536" v="1305" actId="14100"/>
        <pc:sldMkLst>
          <pc:docMk/>
          <pc:sldMk cId="3336838341" sldId="476"/>
        </pc:sldMkLst>
        <pc:spChg chg="mod">
          <ac:chgData name="Kulinich Bohdan" userId="48e65c9f34e137d0" providerId="LiveId" clId="{CC5C23D1-8AED-4FC2-A3EA-F08DE4DBEA2F}" dt="2021-06-08T17:31:36.536" v="1305" actId="14100"/>
          <ac:spMkLst>
            <pc:docMk/>
            <pc:sldMk cId="3336838341" sldId="476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2:12:57.238" v="1215" actId="20577"/>
          <ac:spMkLst>
            <pc:docMk/>
            <pc:sldMk cId="3336838341" sldId="476"/>
            <ac:spMk id="12" creationId="{97485A41-1798-4E95-BC09-FD81F2E9BF93}"/>
          </ac:spMkLst>
        </pc:spChg>
        <pc:grpChg chg="del">
          <ac:chgData name="Kulinich Bohdan" userId="48e65c9f34e137d0" providerId="LiveId" clId="{CC5C23D1-8AED-4FC2-A3EA-F08DE4DBEA2F}" dt="2021-06-06T12:12:53.488" v="1213" actId="478"/>
          <ac:grpSpMkLst>
            <pc:docMk/>
            <pc:sldMk cId="3336838341" sldId="476"/>
            <ac:grpSpMk id="33" creationId="{64AF2BDA-E6BC-42D2-BB26-9C3CE653EDED}"/>
          </ac:grpSpMkLst>
        </pc:grpChg>
        <pc:picChg chg="del">
          <ac:chgData name="Kulinich Bohdan" userId="48e65c9f34e137d0" providerId="LiveId" clId="{CC5C23D1-8AED-4FC2-A3EA-F08DE4DBEA2F}" dt="2021-06-06T12:12:51.598" v="1212" actId="478"/>
          <ac:picMkLst>
            <pc:docMk/>
            <pc:sldMk cId="3336838341" sldId="476"/>
            <ac:picMk id="9" creationId="{4604609E-BC23-4BDD-AF49-9D02C3E5A062}"/>
          </ac:picMkLst>
        </pc:pic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24" creationId="{5474E7A8-E699-49C3-9426-8A8658C0F8DE}"/>
          </ac:cxnSpMkLst>
        </pc:cxn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30" creationId="{5DC33621-C90A-4DD3-95F8-D94FE2439F06}"/>
          </ac:cxnSpMkLst>
        </pc:cxnChg>
      </pc:sldChg>
    </pc:docChg>
  </pc:docChgLst>
  <pc:docChgLst>
    <pc:chgData name="Kulinich Bohdan" userId="48e65c9f34e137d0" providerId="LiveId" clId="{0874AD0A-561B-604E-AE48-D9B062E7A297}"/>
    <pc:docChg chg="modSld">
      <pc:chgData name="Kulinich Bohdan" userId="48e65c9f34e137d0" providerId="LiveId" clId="{0874AD0A-561B-604E-AE48-D9B062E7A297}" dt="2021-10-08T04:27:32.435" v="40" actId="20577"/>
      <pc:docMkLst>
        <pc:docMk/>
      </pc:docMkLst>
      <pc:sldChg chg="modSp mod">
        <pc:chgData name="Kulinich Bohdan" userId="48e65c9f34e137d0" providerId="LiveId" clId="{0874AD0A-561B-604E-AE48-D9B062E7A297}" dt="2021-10-08T04:27:32.435" v="40" actId="20577"/>
        <pc:sldMkLst>
          <pc:docMk/>
          <pc:sldMk cId="2392856674" sldId="425"/>
        </pc:sldMkLst>
        <pc:spChg chg="mod">
          <ac:chgData name="Kulinich Bohdan" userId="48e65c9f34e137d0" providerId="LiveId" clId="{0874AD0A-561B-604E-AE48-D9B062E7A297}" dt="2021-10-08T04:27:32.435" v="4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0874AD0A-561B-604E-AE48-D9B062E7A297}" dt="2021-10-05T17:37:50.476" v="35" actId="20577"/>
        <pc:sldMkLst>
          <pc:docMk/>
          <pc:sldMk cId="892962582" sldId="432"/>
        </pc:sldMkLst>
        <pc:spChg chg="mod">
          <ac:chgData name="Kulinich Bohdan" userId="48e65c9f34e137d0" providerId="LiveId" clId="{0874AD0A-561B-604E-AE48-D9B062E7A297}" dt="2021-10-05T17:37:50.476" v="35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0874AD0A-561B-604E-AE48-D9B062E7A297}" dt="2021-10-05T17:36:52.618" v="1" actId="20577"/>
          <ac:spMkLst>
            <pc:docMk/>
            <pc:sldMk cId="892962582" sldId="432"/>
            <ac:spMk id="25" creationId="{DBBC2948-330B-4D3B-B82B-5B2CD2FFF44B}"/>
          </ac:spMkLst>
        </pc:spChg>
      </pc:sldChg>
    </pc:docChg>
  </pc:docChgLst>
  <pc:docChgLst>
    <pc:chgData name="Kulinich Bohdan" userId="48e65c9f34e137d0" providerId="LiveId" clId="{90443A40-6A50-4641-BF22-81FD7CBB3422}"/>
    <pc:docChg chg="modSld">
      <pc:chgData name="Kulinich Bohdan" userId="48e65c9f34e137d0" providerId="LiveId" clId="{90443A40-6A50-4641-BF22-81FD7CBB3422}" dt="2022-01-12T13:38:23.109" v="36" actId="20577"/>
      <pc:docMkLst>
        <pc:docMk/>
      </pc:docMkLst>
      <pc:sldChg chg="modSp mod">
        <pc:chgData name="Kulinich Bohdan" userId="48e65c9f34e137d0" providerId="LiveId" clId="{90443A40-6A50-4641-BF22-81FD7CBB3422}" dt="2022-01-12T13:38:23.109" v="36" actId="20577"/>
        <pc:sldMkLst>
          <pc:docMk/>
          <pc:sldMk cId="2392856674" sldId="425"/>
        </pc:sldMkLst>
        <pc:spChg chg="mod">
          <ac:chgData name="Kulinich Bohdan" userId="48e65c9f34e137d0" providerId="LiveId" clId="{90443A40-6A50-4641-BF22-81FD7CBB3422}" dt="2022-01-12T13:38:23.109" v="3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90443A40-6A50-4641-BF22-81FD7CBB3422}" dt="2022-01-08T18:22:38.813" v="31" actId="1076"/>
        <pc:sldMkLst>
          <pc:docMk/>
          <pc:sldMk cId="892962582" sldId="432"/>
        </pc:sldMkLst>
        <pc:spChg chg="mod">
          <ac:chgData name="Kulinich Bohdan" userId="48e65c9f34e137d0" providerId="LiveId" clId="{90443A40-6A50-4641-BF22-81FD7CBB3422}" dt="2022-01-08T18:22:38.813" v="31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0443A40-6A50-4641-BF22-81FD7CBB3422}" dt="2022-01-08T18:01:53.982" v="2" actId="20577"/>
          <ac:spMkLst>
            <pc:docMk/>
            <pc:sldMk cId="892962582" sldId="432"/>
            <ac:spMk id="25" creationId="{DBBC2948-330B-4D3B-B82B-5B2CD2FFF44B}"/>
          </ac:spMkLst>
        </pc:spChg>
      </pc:sldChg>
    </pc:docChg>
  </pc:docChgLst>
  <pc:docChgLst>
    <pc:chgData name="Kulinich Bohdan" userId="48e65c9f34e137d0" providerId="LiveId" clId="{91A97ADC-CD3D-478F-B66A-E6D27932D231}"/>
    <pc:docChg chg="undo custSel addSld delSld modSld sldOrd">
      <pc:chgData name="Kulinich Bohdan" userId="48e65c9f34e137d0" providerId="LiveId" clId="{91A97ADC-CD3D-478F-B66A-E6D27932D231}" dt="2021-06-11T04:12:58.176" v="1057" actId="47"/>
      <pc:docMkLst>
        <pc:docMk/>
      </pc:docMkLst>
      <pc:sldChg chg="modSp mod">
        <pc:chgData name="Kulinich Bohdan" userId="48e65c9f34e137d0" providerId="LiveId" clId="{91A97ADC-CD3D-478F-B66A-E6D27932D231}" dt="2021-06-11T03:43:03.696" v="939" actId="20577"/>
        <pc:sldMkLst>
          <pc:docMk/>
          <pc:sldMk cId="2392856674" sldId="425"/>
        </pc:sldMkLst>
        <pc:spChg chg="mod">
          <ac:chgData name="Kulinich Bohdan" userId="48e65c9f34e137d0" providerId="LiveId" clId="{91A97ADC-CD3D-478F-B66A-E6D27932D231}" dt="2021-06-11T03:43:03.696" v="93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Sp modSp add mod delAnim modAnim">
        <pc:chgData name="Kulinich Bohdan" userId="48e65c9f34e137d0" providerId="LiveId" clId="{91A97ADC-CD3D-478F-B66A-E6D27932D231}" dt="2021-06-10T17:49:47.179" v="91"/>
        <pc:sldMkLst>
          <pc:docMk/>
          <pc:sldMk cId="2814267068" sldId="429"/>
        </pc:sldMkLst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3" creationId="{7246E485-CA9B-4044-9425-69F759F1BB08}"/>
          </ac:spMkLst>
        </pc:spChg>
        <pc:spChg chg="del">
          <ac:chgData name="Kulinich Bohdan" userId="48e65c9f34e137d0" providerId="LiveId" clId="{91A97ADC-CD3D-478F-B66A-E6D27932D231}" dt="2021-06-10T17:49:36.885" v="89" actId="478"/>
          <ac:spMkLst>
            <pc:docMk/>
            <pc:sldMk cId="2814267068" sldId="429"/>
            <ac:spMk id="44" creationId="{E3DEC17C-8761-4AC2-9C35-1837AB0F0183}"/>
          </ac:spMkLst>
        </pc:spChg>
      </pc:sldChg>
      <pc:sldChg chg="modSp">
        <pc:chgData name="Kulinich Bohdan" userId="48e65c9f34e137d0" providerId="LiveId" clId="{91A97ADC-CD3D-478F-B66A-E6D27932D231}" dt="2021-06-10T17:43:54.142" v="0" actId="20577"/>
        <pc:sldMkLst>
          <pc:docMk/>
          <pc:sldMk cId="892962582" sldId="432"/>
        </pc:sldMkLst>
        <pc:spChg chg="mod">
          <ac:chgData name="Kulinich Bohdan" userId="48e65c9f34e137d0" providerId="LiveId" clId="{91A97ADC-CD3D-478F-B66A-E6D27932D231}" dt="2021-06-10T17:43:54.142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259107861" sldId="454"/>
        </pc:sldMkLst>
      </pc:sldChg>
      <pc:sldChg chg="del">
        <pc:chgData name="Kulinich Bohdan" userId="48e65c9f34e137d0" providerId="LiveId" clId="{91A97ADC-CD3D-478F-B66A-E6D27932D231}" dt="2021-06-10T17:44:10.857" v="1" actId="47"/>
        <pc:sldMkLst>
          <pc:docMk/>
          <pc:sldMk cId="2798701107" sldId="461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511434298" sldId="469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593949478" sldId="470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455317331" sldId="471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264639238" sldId="472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968917107" sldId="473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833883362" sldId="474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900559042" sldId="475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336838341" sldId="476"/>
        </pc:sldMkLst>
      </pc:sldChg>
      <pc:sldChg chg="modSp add mod">
        <pc:chgData name="Kulinich Bohdan" userId="48e65c9f34e137d0" providerId="LiveId" clId="{91A97ADC-CD3D-478F-B66A-E6D27932D231}" dt="2021-06-10T17:48:13.701" v="88" actId="20577"/>
        <pc:sldMkLst>
          <pc:docMk/>
          <pc:sldMk cId="835443336" sldId="477"/>
        </pc:sldMkLst>
        <pc:spChg chg="mod">
          <ac:chgData name="Kulinich Bohdan" userId="48e65c9f34e137d0" providerId="LiveId" clId="{91A97ADC-CD3D-478F-B66A-E6D27932D231}" dt="2021-06-10T17:46:35.303" v="53" actId="20577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7:48:13.701" v="88" actId="20577"/>
          <ac:spMkLst>
            <pc:docMk/>
            <pc:sldMk cId="835443336" sldId="477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17:48:00.267" v="86" actId="14100"/>
          <ac:spMkLst>
            <pc:docMk/>
            <pc:sldMk cId="835443336" sldId="477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17:48:02.813" v="87" actId="14100"/>
          <ac:spMkLst>
            <pc:docMk/>
            <pc:sldMk cId="835443336" sldId="477"/>
            <ac:spMk id="19" creationId="{925670F1-030B-4831-934F-BACE8D7191B0}"/>
          </ac:spMkLst>
        </pc:spChg>
      </pc:sldChg>
      <pc:sldChg chg="new del">
        <pc:chgData name="Kulinich Bohdan" userId="48e65c9f34e137d0" providerId="LiveId" clId="{91A97ADC-CD3D-478F-B66A-E6D27932D231}" dt="2021-06-11T03:29:24.652" v="909" actId="47"/>
        <pc:sldMkLst>
          <pc:docMk/>
          <pc:sldMk cId="1474762487" sldId="478"/>
        </pc:sldMkLst>
      </pc:sldChg>
      <pc:sldChg chg="addSp modSp add mod modAnim">
        <pc:chgData name="Kulinich Bohdan" userId="48e65c9f34e137d0" providerId="LiveId" clId="{91A97ADC-CD3D-478F-B66A-E6D27932D231}" dt="2021-06-10T18:17:24.826" v="158" actId="20577"/>
        <pc:sldMkLst>
          <pc:docMk/>
          <pc:sldMk cId="3601115026" sldId="479"/>
        </pc:sldMkLst>
        <pc:spChg chg="mod">
          <ac:chgData name="Kulinich Bohdan" userId="48e65c9f34e137d0" providerId="LiveId" clId="{91A97ADC-CD3D-478F-B66A-E6D27932D231}" dt="2021-06-10T18:10:08.060" v="118" actId="20577"/>
          <ac:spMkLst>
            <pc:docMk/>
            <pc:sldMk cId="3601115026" sldId="479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8:12:54.929" v="150" actId="20577"/>
          <ac:spMkLst>
            <pc:docMk/>
            <pc:sldMk cId="3601115026" sldId="479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18:11:52.050" v="134" actId="14100"/>
          <ac:spMkLst>
            <pc:docMk/>
            <pc:sldMk cId="3601115026" sldId="479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18:17:24.826" v="158" actId="20577"/>
          <ac:spMkLst>
            <pc:docMk/>
            <pc:sldMk cId="3601115026" sldId="479"/>
            <ac:spMk id="19" creationId="{925670F1-030B-4831-934F-BACE8D7191B0}"/>
          </ac:spMkLst>
        </pc:spChg>
        <pc:spChg chg="add mod">
          <ac:chgData name="Kulinich Bohdan" userId="48e65c9f34e137d0" providerId="LiveId" clId="{91A97ADC-CD3D-478F-B66A-E6D27932D231}" dt="2021-06-10T18:13:58.125" v="157" actId="20577"/>
          <ac:spMkLst>
            <pc:docMk/>
            <pc:sldMk cId="3601115026" sldId="479"/>
            <ac:spMk id="20" creationId="{DC155464-FCAD-49EE-8FD2-7600FF99DC0A}"/>
          </ac:spMkLst>
        </pc:spChg>
      </pc:sldChg>
      <pc:sldChg chg="modSp add mod">
        <pc:chgData name="Kulinich Bohdan" userId="48e65c9f34e137d0" providerId="LiveId" clId="{91A97ADC-CD3D-478F-B66A-E6D27932D231}" dt="2021-06-10T18:50:36.669" v="392" actId="20577"/>
        <pc:sldMkLst>
          <pc:docMk/>
          <pc:sldMk cId="3017945157" sldId="480"/>
        </pc:sldMkLst>
        <pc:spChg chg="mod">
          <ac:chgData name="Kulinich Bohdan" userId="48e65c9f34e137d0" providerId="LiveId" clId="{91A97ADC-CD3D-478F-B66A-E6D27932D231}" dt="2021-06-10T18:50:36.669" v="392" actId="20577"/>
          <ac:spMkLst>
            <pc:docMk/>
            <pc:sldMk cId="3017945157" sldId="480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8:23:15.285" v="160" actId="20577"/>
          <ac:spMkLst>
            <pc:docMk/>
            <pc:sldMk cId="3017945157" sldId="480"/>
            <ac:spMk id="12" creationId="{97485A41-1798-4E95-BC09-FD81F2E9BF93}"/>
          </ac:spMkLst>
        </pc:spChg>
      </pc:sldChg>
      <pc:sldChg chg="addSp delSp modSp new del mod delAnim modAnim">
        <pc:chgData name="Kulinich Bohdan" userId="48e65c9f34e137d0" providerId="LiveId" clId="{91A97ADC-CD3D-478F-B66A-E6D27932D231}" dt="2021-06-11T03:29:24.652" v="909" actId="47"/>
        <pc:sldMkLst>
          <pc:docMk/>
          <pc:sldMk cId="87355453" sldId="481"/>
        </pc:sldMkLst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3" creationId="{4996427F-2394-4C73-B232-7E073DAD4657}"/>
          </ac:spMkLst>
        </pc:spChg>
        <pc:spChg chg="add del mod">
          <ac:chgData name="Kulinich Bohdan" userId="48e65c9f34e137d0" providerId="LiveId" clId="{91A97ADC-CD3D-478F-B66A-E6D27932D231}" dt="2021-06-10T18:27:08.011" v="323" actId="478"/>
          <ac:spMkLst>
            <pc:docMk/>
            <pc:sldMk cId="87355453" sldId="481"/>
            <ac:spMk id="7" creationId="{8D65C292-769F-4F47-8E24-EA823F2E225C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8" creationId="{73A73C95-D09D-4188-A78C-2DF18AB3B35B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9" creationId="{929A65DF-45F9-4128-983C-2CD0D3F3DBD4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10" creationId="{D05B3CD7-1782-4401-AF7D-1EC420EB381A}"/>
          </ac:spMkLst>
        </pc:spChg>
        <pc:spChg chg="add del mod">
          <ac:chgData name="Kulinich Bohdan" userId="48e65c9f34e137d0" providerId="LiveId" clId="{91A97ADC-CD3D-478F-B66A-E6D27932D231}" dt="2021-06-10T18:26:52.719" v="318" actId="478"/>
          <ac:spMkLst>
            <pc:docMk/>
            <pc:sldMk cId="87355453" sldId="481"/>
            <ac:spMk id="11" creationId="{4E0A2981-C14A-4075-9AC6-5EB791680F9F}"/>
          </ac:spMkLst>
        </pc:spChg>
        <pc:spChg chg="add del mod">
          <ac:chgData name="Kulinich Bohdan" userId="48e65c9f34e137d0" providerId="LiveId" clId="{91A97ADC-CD3D-478F-B66A-E6D27932D231}" dt="2021-06-10T18:26:57.630" v="320" actId="478"/>
          <ac:spMkLst>
            <pc:docMk/>
            <pc:sldMk cId="87355453" sldId="481"/>
            <ac:spMk id="12" creationId="{A57BFEED-FB7B-4E8D-B176-24F244142D14}"/>
          </ac:spMkLst>
        </pc:spChg>
        <pc:spChg chg="add del mod">
          <ac:chgData name="Kulinich Bohdan" userId="48e65c9f34e137d0" providerId="LiveId" clId="{91A97ADC-CD3D-478F-B66A-E6D27932D231}" dt="2021-06-10T18:27:08.011" v="323" actId="478"/>
          <ac:spMkLst>
            <pc:docMk/>
            <pc:sldMk cId="87355453" sldId="481"/>
            <ac:spMk id="13" creationId="{A0E117AF-8931-46F5-BE56-56023F366216}"/>
          </ac:spMkLst>
        </pc:spChg>
        <pc:spChg chg="add mod">
          <ac:chgData name="Kulinich Bohdan" userId="48e65c9f34e137d0" providerId="LiveId" clId="{91A97ADC-CD3D-478F-B66A-E6D27932D231}" dt="2021-06-10T18:30:24.677" v="365" actId="1076"/>
          <ac:spMkLst>
            <pc:docMk/>
            <pc:sldMk cId="87355453" sldId="481"/>
            <ac:spMk id="14" creationId="{00F7F63C-5D12-495F-8F88-64B243A5A110}"/>
          </ac:spMkLst>
        </pc:spChg>
        <pc:spChg chg="add mod">
          <ac:chgData name="Kulinich Bohdan" userId="48e65c9f34e137d0" providerId="LiveId" clId="{91A97ADC-CD3D-478F-B66A-E6D27932D231}" dt="2021-06-10T18:30:39.606" v="369" actId="20577"/>
          <ac:spMkLst>
            <pc:docMk/>
            <pc:sldMk cId="87355453" sldId="481"/>
            <ac:spMk id="15" creationId="{4B923BBE-2C50-481C-8E9B-90AF84763FF5}"/>
          </ac:spMkLst>
        </pc:spChg>
        <pc:spChg chg="add mod">
          <ac:chgData name="Kulinich Bohdan" userId="48e65c9f34e137d0" providerId="LiveId" clId="{91A97ADC-CD3D-478F-B66A-E6D27932D231}" dt="2021-06-10T18:30:33.097" v="367" actId="20577"/>
          <ac:spMkLst>
            <pc:docMk/>
            <pc:sldMk cId="87355453" sldId="481"/>
            <ac:spMk id="16" creationId="{58D222D4-CC10-4AC1-8346-FC8204A7B4FE}"/>
          </ac:spMkLst>
        </pc:spChg>
        <pc:spChg chg="add del mod">
          <ac:chgData name="Kulinich Bohdan" userId="48e65c9f34e137d0" providerId="LiveId" clId="{91A97ADC-CD3D-478F-B66A-E6D27932D231}" dt="2021-06-10T18:26:52.719" v="318" actId="478"/>
          <ac:spMkLst>
            <pc:docMk/>
            <pc:sldMk cId="87355453" sldId="481"/>
            <ac:spMk id="17" creationId="{A437EF90-2AB3-44BE-B797-7A203317F9D7}"/>
          </ac:spMkLst>
        </pc:spChg>
        <pc:spChg chg="add del mod">
          <ac:chgData name="Kulinich Bohdan" userId="48e65c9f34e137d0" providerId="LiveId" clId="{91A97ADC-CD3D-478F-B66A-E6D27932D231}" dt="2021-06-10T18:27:04.257" v="322" actId="478"/>
          <ac:spMkLst>
            <pc:docMk/>
            <pc:sldMk cId="87355453" sldId="481"/>
            <ac:spMk id="18" creationId="{98D7FB93-0033-410B-B0D7-47449618B040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19" creationId="{CC5C9C8D-47AC-42B0-BFA9-4F2EF2B9CD6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0" creationId="{AF3D8F59-542E-433C-AD94-32252DAC9D7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1" creationId="{8C99A0D6-91A8-4E3A-8119-228ADD997D83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2" creationId="{37F181EB-9993-4921-BCE8-46F372A7767C}"/>
          </ac:spMkLst>
        </pc:spChg>
        <pc:spChg chg="add del mod">
          <ac:chgData name="Kulinich Bohdan" userId="48e65c9f34e137d0" providerId="LiveId" clId="{91A97ADC-CD3D-478F-B66A-E6D27932D231}" dt="2021-06-10T18:26:55.105" v="319" actId="478"/>
          <ac:spMkLst>
            <pc:docMk/>
            <pc:sldMk cId="87355453" sldId="481"/>
            <ac:spMk id="42" creationId="{B7CB1430-BAED-4DF6-B6AA-62A95067EC8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2" creationId="{9402A0AF-96E4-435A-B979-A384537F2418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3" creationId="{AADC6CD0-2C0F-4185-9F7B-DC7FC4D8D817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4" creationId="{14F1C8DB-8E43-42FC-8140-E97B6025650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5" creationId="{B72FC0D3-D912-4AB1-848A-AB995F47BEE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6" creationId="{33A377AB-8443-4B74-817B-AD16028C1545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7" creationId="{254F0F37-2A40-4FC9-96F1-1069D7D271C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8" creationId="{6323A327-CEA1-42D3-B417-385C7B059C0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9" creationId="{5C1108C0-D938-4830-9A1B-9AA8EF1BCE9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0" creationId="{BA75BE1E-EF43-42EA-B017-BC4D9900444C}"/>
          </ac:spMkLst>
        </pc:spChg>
        <pc:spChg chg="add del mod">
          <ac:chgData name="Kulinich Bohdan" userId="48e65c9f34e137d0" providerId="LiveId" clId="{91A97ADC-CD3D-478F-B66A-E6D27932D231}" dt="2021-06-10T18:27:01.771" v="321" actId="478"/>
          <ac:spMkLst>
            <pc:docMk/>
            <pc:sldMk cId="87355453" sldId="481"/>
            <ac:spMk id="71" creationId="{11E2FA3C-61F9-47F8-A0FB-2755B09769E7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2" creationId="{DCD57621-6CA4-4AD2-B9CF-EFB7164E500D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3" creationId="{08898B4F-CA7C-4833-A46A-04F6C84871B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4" creationId="{BDA231DD-922F-4AE4-A722-DE5A41C0D9D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5" creationId="{D28FDF50-0006-4074-B108-452EBE0DF71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6" creationId="{A199A785-F2F7-4D39-B3B2-20F1C2AEE8E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7" creationId="{C84C12B3-E488-4261-8644-091345CA69A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8" creationId="{0BA38336-9C78-4EB5-80C2-ECB547F1980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9" creationId="{0F02ECD8-CBC1-43DF-B40A-3DC48CFFB935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0" creationId="{450E9137-181A-4E15-8BAC-673F86666EE0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1" creationId="{2A0D623C-B2D1-42B7-825D-8876715BFCD1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2" creationId="{FBFF7D39-47C8-4EEE-9D3E-6C0FCD108329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3" creationId="{8E27BBF9-0087-4BC5-A7CD-DDB1F9A1ED1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4" creationId="{FD056B74-04BC-4065-B691-669EA5961C1D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5" creationId="{8A102D2F-5AD8-4A6D-999F-31C0304698A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6" creationId="{86613194-5E9A-42B5-8EFC-E5513E77A5F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7" creationId="{F1B08717-95E0-438A-98E1-22EDCAD5BCC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8" creationId="{B888A074-328A-4A5F-8220-5E5708C1F76C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9" creationId="{57389345-C401-4EA5-86F7-02B60FA20BCB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0" creationId="{AAEAAB9F-0155-44FD-B637-10A836D4FA78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1" creationId="{519F91C8-64AE-4AB0-AE63-C72CC2DEBA91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2" creationId="{F1BFE512-2094-4849-A736-779601683AE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3" creationId="{6A8EB665-9DC3-4AFC-B6CE-AFED3EA62D2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4" creationId="{2DB2FA7B-30D2-406D-A32F-7FE46018E279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5" creationId="{58813023-C1E0-4F90-8C73-AFD6399080D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6" creationId="{A3744D41-9DA0-461B-B845-9F6685B9F82C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7" creationId="{0F86CE22-EBFA-417F-BCC4-D13DF166E09B}"/>
          </ac:spMkLst>
        </pc:spChg>
        <pc:spChg chg="add mod">
          <ac:chgData name="Kulinich Bohdan" userId="48e65c9f34e137d0" providerId="LiveId" clId="{91A97ADC-CD3D-478F-B66A-E6D27932D231}" dt="2021-06-10T18:30:46.923" v="372" actId="20577"/>
          <ac:spMkLst>
            <pc:docMk/>
            <pc:sldMk cId="87355453" sldId="481"/>
            <ac:spMk id="109" creationId="{E102BF34-0948-48C4-A84C-65F5283A2A05}"/>
          </ac:spMkLst>
        </pc:spChg>
        <pc:spChg chg="add mod">
          <ac:chgData name="Kulinich Bohdan" userId="48e65c9f34e137d0" providerId="LiveId" clId="{91A97ADC-CD3D-478F-B66A-E6D27932D231}" dt="2021-06-10T18:32:00.027" v="375" actId="20577"/>
          <ac:spMkLst>
            <pc:docMk/>
            <pc:sldMk cId="87355453" sldId="481"/>
            <ac:spMk id="110" creationId="{F363B86B-B58C-457B-B09A-47AAD497D833}"/>
          </ac:spMkLst>
        </pc:spChg>
        <pc:picChg chg="add mod">
          <ac:chgData name="Kulinich Bohdan" userId="48e65c9f34e137d0" providerId="LiveId" clId="{91A97ADC-CD3D-478F-B66A-E6D27932D231}" dt="2021-06-10T18:26:39.981" v="316"/>
          <ac:picMkLst>
            <pc:docMk/>
            <pc:sldMk cId="87355453" sldId="481"/>
            <ac:picMk id="2" creationId="{9FE2F954-971A-4E3D-9BFF-F14697BF8BA2}"/>
          </ac:picMkLst>
        </pc:picChg>
        <pc:picChg chg="add mod">
          <ac:chgData name="Kulinich Bohdan" userId="48e65c9f34e137d0" providerId="LiveId" clId="{91A97ADC-CD3D-478F-B66A-E6D27932D231}" dt="2021-06-10T18:29:56.126" v="362" actId="1076"/>
          <ac:picMkLst>
            <pc:docMk/>
            <pc:sldMk cId="87355453" sldId="481"/>
            <ac:picMk id="4" creationId="{9DDFA300-6802-42BE-8D1B-697C015AAC11}"/>
          </ac:picMkLst>
        </pc:pic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" creationId="{07F05687-4018-436E-A3AC-19E90820FB3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" creationId="{2B80FFD4-3A6D-4567-B219-5485CDBE2F5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3" creationId="{94718B2F-926B-49E4-BEE1-A5649C7A7076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4" creationId="{F4D13100-D0DF-43E8-974A-7927CB61333F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5" creationId="{8AF6304C-0C32-47E2-9362-767B72E53B10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6" creationId="{82C3BE0D-19F4-432B-B72E-515B770C26F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7" creationId="{01F6966A-D4D0-4165-9466-95FCFD14757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8" creationId="{0D771A33-5D39-464B-8BAE-7B769BB412B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9" creationId="{B4D24EFE-2C1B-4496-A7F5-DD1620450D7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0" creationId="{A305A498-F4B1-4498-8FC3-3CA4872DEFC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1" creationId="{75826210-1823-4124-9E70-38BD9E76AC7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2" creationId="{F77211A8-A6F4-4DF2-82F4-22FE832BDFC5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3" creationId="{8AC8A4EC-A93E-4CDE-8530-2CD85798EBD3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4" creationId="{737DED6F-6D27-4C1D-8870-6AF3A000E4D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5" creationId="{86DA3EDD-960E-4B50-93E6-FAF99C4C7D8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6" creationId="{B28C4941-B296-43FF-9B91-469A791C9A7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7" creationId="{96169AFC-A8F2-4D0F-B117-A73A2FD8249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8" creationId="{682BD27D-EFC0-4BD0-9A84-B044427CB6D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9" creationId="{397810A8-A1AC-45C7-8A3F-0704BDC9C9A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0" creationId="{ED59B527-3B83-4717-A2D6-C022B2B7B696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1" creationId="{01A53454-CA54-4A6F-BCA9-917AEE7930A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3" creationId="{909B5414-8103-457B-A506-F357C7C16D05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4" creationId="{ABB0DC2A-D792-4D85-9BF9-B31E235445B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5" creationId="{19429093-B6EA-49A7-83E3-C8D538E1258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6" creationId="{5462B715-E2F9-4BF3-BE67-00BC8F466D5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7" creationId="{71F217F0-D9FD-4CDF-BB78-38F636C4CD0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8" creationId="{80F89510-C78E-4BB0-AA26-3041F5B9D61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9" creationId="{E14A9E66-AA7C-4DC9-939C-3C2FC171E6E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0" creationId="{691D2151-7689-4E3E-9F4E-0AB465F6FE3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1" creationId="{06C07524-1AD5-4B7A-BCBC-D5EB3CA3A851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2" creationId="{77D285F1-F85E-49A1-A10B-C0C0D313B92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3" creationId="{6ED7A448-8DF8-4729-AD54-8152CF30EAF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4" creationId="{A70EB70E-4C39-4CF9-BBAC-F307460347F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5" creationId="{4BC9ADB3-519B-4176-BE5F-254C5953B114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6" creationId="{18CD6DEC-FA97-487D-B9DD-FA987EDD004E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7" creationId="{D544802D-C3AD-4E06-BDDB-9FC3CF3467B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8" creationId="{83BA7B9B-9413-4EBB-BDE1-20E3CCCF31B0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9" creationId="{C6D64DBC-6647-417E-BFCD-4D9E133CF81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0" creationId="{FC20EA8F-AF30-4AE7-A548-7BBCD557B12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1" creationId="{692DFB67-40B4-4E7B-A00D-0A82884E3731}"/>
          </ac:cxnSpMkLst>
        </pc:cxnChg>
        <pc:cxnChg chg="add mod">
          <ac:chgData name="Kulinich Bohdan" userId="48e65c9f34e137d0" providerId="LiveId" clId="{91A97ADC-CD3D-478F-B66A-E6D27932D231}" dt="2021-06-10T18:27:47.931" v="350" actId="14100"/>
          <ac:cxnSpMkLst>
            <pc:docMk/>
            <pc:sldMk cId="87355453" sldId="481"/>
            <ac:cxnSpMk id="99" creationId="{C43C7255-E82E-457C-8244-47F1C67AD7D2}"/>
          </ac:cxnSpMkLst>
        </pc:cxnChg>
        <pc:cxnChg chg="add mod">
          <ac:chgData name="Kulinich Bohdan" userId="48e65c9f34e137d0" providerId="LiveId" clId="{91A97ADC-CD3D-478F-B66A-E6D27932D231}" dt="2021-06-10T18:29:25.215" v="352" actId="1076"/>
          <ac:cxnSpMkLst>
            <pc:docMk/>
            <pc:sldMk cId="87355453" sldId="481"/>
            <ac:cxnSpMk id="101" creationId="{03D7D83E-2AC0-4D9B-9CCD-98CC2005B005}"/>
          </ac:cxnSpMkLst>
        </pc:cxnChg>
        <pc:cxnChg chg="add mod">
          <ac:chgData name="Kulinich Bohdan" userId="48e65c9f34e137d0" providerId="LiveId" clId="{91A97ADC-CD3D-478F-B66A-E6D27932D231}" dt="2021-06-10T18:29:41.646" v="356" actId="14100"/>
          <ac:cxnSpMkLst>
            <pc:docMk/>
            <pc:sldMk cId="87355453" sldId="481"/>
            <ac:cxnSpMk id="102" creationId="{1855FCC1-6D6E-48FA-8767-C31054F0364B}"/>
          </ac:cxnSpMkLst>
        </pc:cxnChg>
        <pc:cxnChg chg="add mod">
          <ac:chgData name="Kulinich Bohdan" userId="48e65c9f34e137d0" providerId="LiveId" clId="{91A97ADC-CD3D-478F-B66A-E6D27932D231}" dt="2021-06-10T18:30:09.450" v="364" actId="14100"/>
          <ac:cxnSpMkLst>
            <pc:docMk/>
            <pc:sldMk cId="87355453" sldId="481"/>
            <ac:cxnSpMk id="105" creationId="{472F1373-4E9A-427B-B3B9-7F7D85DA3E25}"/>
          </ac:cxnSpMkLst>
        </pc:cxnChg>
      </pc:sldChg>
      <pc:sldChg chg="delSp modSp add mod delAnim">
        <pc:chgData name="Kulinich Bohdan" userId="48e65c9f34e137d0" providerId="LiveId" clId="{91A97ADC-CD3D-478F-B66A-E6D27932D231}" dt="2021-06-10T20:25:47.789" v="522" actId="478"/>
        <pc:sldMkLst>
          <pc:docMk/>
          <pc:sldMk cId="3080043415" sldId="482"/>
        </pc:sldMkLst>
        <pc:spChg chg="mod">
          <ac:chgData name="Kulinich Bohdan" userId="48e65c9f34e137d0" providerId="LiveId" clId="{91A97ADC-CD3D-478F-B66A-E6D27932D231}" dt="2021-06-10T20:21:20.633" v="441" actId="20577"/>
          <ac:spMkLst>
            <pc:docMk/>
            <pc:sldMk cId="3080043415" sldId="482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0:21:02.220" v="394" actId="20577"/>
          <ac:spMkLst>
            <pc:docMk/>
            <pc:sldMk cId="3080043415" sldId="482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20:25:45.900" v="521" actId="14100"/>
          <ac:spMkLst>
            <pc:docMk/>
            <pc:sldMk cId="3080043415" sldId="482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20:25:43.180" v="520" actId="14100"/>
          <ac:spMkLst>
            <pc:docMk/>
            <pc:sldMk cId="3080043415" sldId="482"/>
            <ac:spMk id="19" creationId="{925670F1-030B-4831-934F-BACE8D7191B0}"/>
          </ac:spMkLst>
        </pc:spChg>
        <pc:spChg chg="del">
          <ac:chgData name="Kulinich Bohdan" userId="48e65c9f34e137d0" providerId="LiveId" clId="{91A97ADC-CD3D-478F-B66A-E6D27932D231}" dt="2021-06-10T20:25:47.789" v="522" actId="478"/>
          <ac:spMkLst>
            <pc:docMk/>
            <pc:sldMk cId="3080043415" sldId="482"/>
            <ac:spMk id="20" creationId="{DC155464-FCAD-49EE-8FD2-7600FF99DC0A}"/>
          </ac:spMkLst>
        </pc:spChg>
      </pc:sldChg>
      <pc:sldChg chg="modSp add del mod ord">
        <pc:chgData name="Kulinich Bohdan" userId="48e65c9f34e137d0" providerId="LiveId" clId="{91A97ADC-CD3D-478F-B66A-E6D27932D231}" dt="2021-06-11T03:29:24.652" v="909" actId="47"/>
        <pc:sldMkLst>
          <pc:docMk/>
          <pc:sldMk cId="1891030152" sldId="483"/>
        </pc:sldMkLst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6" creationId="{58D222D4-CC10-4AC1-8346-FC8204A7B4FE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09" creationId="{E102BF34-0948-48C4-A84C-65F5283A2A05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10" creationId="{F363B86B-B58C-457B-B09A-47AAD497D833}"/>
          </ac:spMkLst>
        </pc:sp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99" creationId="{C43C7255-E82E-457C-8244-47F1C67AD7D2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1" creationId="{03D7D83E-2AC0-4D9B-9CCD-98CC2005B005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5" creationId="{472F1373-4E9A-427B-B3B9-7F7D85DA3E25}"/>
          </ac:cxnSpMkLst>
        </pc:cxnChg>
      </pc:sldChg>
      <pc:sldChg chg="modSp add del mod ord">
        <pc:chgData name="Kulinich Bohdan" userId="48e65c9f34e137d0" providerId="LiveId" clId="{91A97ADC-CD3D-478F-B66A-E6D27932D231}" dt="2021-06-11T03:29:24.652" v="909" actId="47"/>
        <pc:sldMkLst>
          <pc:docMk/>
          <pc:sldMk cId="2332422560" sldId="484"/>
        </pc:sldMkLst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0T20:23:01.583" v="464" actId="1076"/>
          <ac:spMkLst>
            <pc:docMk/>
            <pc:sldMk cId="2332422560" sldId="484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6" creationId="{58D222D4-CC10-4AC1-8346-FC8204A7B4FE}"/>
          </ac:spMkLst>
        </pc:spChg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09" creationId="{E102BF34-0948-48C4-A84C-65F5283A2A05}"/>
          </ac:spMkLst>
        </pc:spChg>
        <pc:spChg chg="mod">
          <ac:chgData name="Kulinich Bohdan" userId="48e65c9f34e137d0" providerId="LiveId" clId="{91A97ADC-CD3D-478F-B66A-E6D27932D231}" dt="2021-06-10T20:23:03.974" v="465" actId="1076"/>
          <ac:spMkLst>
            <pc:docMk/>
            <pc:sldMk cId="2332422560" sldId="484"/>
            <ac:spMk id="110" creationId="{F363B86B-B58C-457B-B09A-47AAD497D833}"/>
          </ac:spMkLst>
        </pc:spChg>
        <pc:cxnChg chg="mod">
          <ac:chgData name="Kulinich Bohdan" userId="48e65c9f34e137d0" providerId="LiveId" clId="{91A97ADC-CD3D-478F-B66A-E6D27932D231}" dt="2021-06-10T20:22:48.530" v="462" actId="14100"/>
          <ac:cxnSpMkLst>
            <pc:docMk/>
            <pc:sldMk cId="2332422560" sldId="484"/>
            <ac:cxnSpMk id="99" creationId="{C43C7255-E82E-457C-8244-47F1C67AD7D2}"/>
          </ac:cxnSpMkLst>
        </pc:cxnChg>
        <pc:cxnChg chg="mod">
          <ac:chgData name="Kulinich Bohdan" userId="48e65c9f34e137d0" providerId="LiveId" clId="{91A97ADC-CD3D-478F-B66A-E6D27932D231}" dt="2021-06-10T20:22:42.162" v="461" actId="1035"/>
          <ac:cxnSpMkLst>
            <pc:docMk/>
            <pc:sldMk cId="2332422560" sldId="484"/>
            <ac:cxnSpMk id="101" creationId="{03D7D83E-2AC0-4D9B-9CCD-98CC2005B005}"/>
          </ac:cxnSpMkLst>
        </pc:cxnChg>
        <pc:cxnChg chg="mod">
          <ac:chgData name="Kulinich Bohdan" userId="48e65c9f34e137d0" providerId="LiveId" clId="{91A97ADC-CD3D-478F-B66A-E6D27932D231}" dt="2021-06-10T20:22:53.165" v="463" actId="14100"/>
          <ac:cxnSpMkLst>
            <pc:docMk/>
            <pc:sldMk cId="2332422560" sldId="484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22:42.162" v="461" actId="1035"/>
          <ac:cxnSpMkLst>
            <pc:docMk/>
            <pc:sldMk cId="2332422560" sldId="484"/>
            <ac:cxnSpMk id="105" creationId="{472F1373-4E9A-427B-B3B9-7F7D85DA3E25}"/>
          </ac:cxnSpMkLst>
        </pc:cxnChg>
      </pc:sldChg>
      <pc:sldChg chg="delSp modSp add del mod ord">
        <pc:chgData name="Kulinich Bohdan" userId="48e65c9f34e137d0" providerId="LiveId" clId="{91A97ADC-CD3D-478F-B66A-E6D27932D231}" dt="2021-06-11T03:29:24.652" v="909" actId="47"/>
        <pc:sldMkLst>
          <pc:docMk/>
          <pc:sldMk cId="2390348037" sldId="485"/>
        </pc:sldMkLst>
        <pc:spChg chg="mod">
          <ac:chgData name="Kulinich Bohdan" userId="48e65c9f34e137d0" providerId="LiveId" clId="{91A97ADC-CD3D-478F-B66A-E6D27932D231}" dt="2021-06-10T20:49:26.998" v="530" actId="1076"/>
          <ac:spMkLst>
            <pc:docMk/>
            <pc:sldMk cId="2390348037" sldId="485"/>
            <ac:spMk id="109" creationId="{E102BF34-0948-48C4-A84C-65F5283A2A05}"/>
          </ac:spMkLst>
        </pc:spChg>
        <pc:cxnChg chg="del">
          <ac:chgData name="Kulinich Bohdan" userId="48e65c9f34e137d0" providerId="LiveId" clId="{91A97ADC-CD3D-478F-B66A-E6D27932D231}" dt="2021-06-10T20:49:21.401" v="527" actId="478"/>
          <ac:cxnSpMkLst>
            <pc:docMk/>
            <pc:sldMk cId="2390348037" sldId="485"/>
            <ac:cxnSpMk id="99" creationId="{C43C7255-E82E-457C-8244-47F1C67AD7D2}"/>
          </ac:cxnSpMkLst>
        </pc:cxnChg>
        <pc:cxnChg chg="del">
          <ac:chgData name="Kulinich Bohdan" userId="48e65c9f34e137d0" providerId="LiveId" clId="{91A97ADC-CD3D-478F-B66A-E6D27932D231}" dt="2021-06-10T20:49:22.317" v="528" actId="478"/>
          <ac:cxnSpMkLst>
            <pc:docMk/>
            <pc:sldMk cId="2390348037" sldId="485"/>
            <ac:cxnSpMk id="101" creationId="{03D7D83E-2AC0-4D9B-9CCD-98CC2005B005}"/>
          </ac:cxnSpMkLst>
        </pc:cxnChg>
        <pc:cxnChg chg="del">
          <ac:chgData name="Kulinich Bohdan" userId="48e65c9f34e137d0" providerId="LiveId" clId="{91A97ADC-CD3D-478F-B66A-E6D27932D231}" dt="2021-06-10T20:49:20.585" v="526" actId="478"/>
          <ac:cxnSpMkLst>
            <pc:docMk/>
            <pc:sldMk cId="2390348037" sldId="485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50:45.475" v="534" actId="14100"/>
          <ac:cxnSpMkLst>
            <pc:docMk/>
            <pc:sldMk cId="2390348037" sldId="485"/>
            <ac:cxnSpMk id="105" creationId="{472F1373-4E9A-427B-B3B9-7F7D85DA3E25}"/>
          </ac:cxnSpMkLst>
        </pc:cxnChg>
      </pc:sldChg>
      <pc:sldChg chg="modSp add mod">
        <pc:chgData name="Kulinich Bohdan" userId="48e65c9f34e137d0" providerId="LiveId" clId="{91A97ADC-CD3D-478F-B66A-E6D27932D231}" dt="2021-06-10T20:53:02.253" v="648" actId="20577"/>
        <pc:sldMkLst>
          <pc:docMk/>
          <pc:sldMk cId="637349322" sldId="486"/>
        </pc:sldMkLst>
        <pc:spChg chg="mod">
          <ac:chgData name="Kulinich Bohdan" userId="48e65c9f34e137d0" providerId="LiveId" clId="{91A97ADC-CD3D-478F-B66A-E6D27932D231}" dt="2021-06-10T20:53:02.253" v="648" actId="20577"/>
          <ac:spMkLst>
            <pc:docMk/>
            <pc:sldMk cId="637349322" sldId="486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0:51:16.014" v="536" actId="20577"/>
          <ac:spMkLst>
            <pc:docMk/>
            <pc:sldMk cId="637349322" sldId="486"/>
            <ac:spMk id="12" creationId="{97485A41-1798-4E95-BC09-FD81F2E9BF93}"/>
          </ac:spMkLst>
        </pc:spChg>
      </pc:sldChg>
      <pc:sldChg chg="addSp delSp modSp add del mod ord delAnim">
        <pc:chgData name="Kulinich Bohdan" userId="48e65c9f34e137d0" providerId="LiveId" clId="{91A97ADC-CD3D-478F-B66A-E6D27932D231}" dt="2021-06-11T03:29:24.652" v="909" actId="47"/>
        <pc:sldMkLst>
          <pc:docMk/>
          <pc:sldMk cId="2156710204" sldId="487"/>
        </pc:sldMkLst>
        <pc:spChg chg="mod">
          <ac:chgData name="Kulinich Bohdan" userId="48e65c9f34e137d0" providerId="LiveId" clId="{91A97ADC-CD3D-478F-B66A-E6D27932D231}" dt="2021-06-11T03:11:25.261" v="811" actId="1076"/>
          <ac:spMkLst>
            <pc:docMk/>
            <pc:sldMk cId="2156710204" sldId="487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1T03:11:30.774" v="813" actId="1076"/>
          <ac:spMkLst>
            <pc:docMk/>
            <pc:sldMk cId="2156710204" sldId="487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1T03:11:28.501" v="812" actId="1076"/>
          <ac:spMkLst>
            <pc:docMk/>
            <pc:sldMk cId="2156710204" sldId="487"/>
            <ac:spMk id="16" creationId="{58D222D4-CC10-4AC1-8346-FC8204A7B4FE}"/>
          </ac:spMkLst>
        </pc:spChg>
        <pc:spChg chg="add mod">
          <ac:chgData name="Kulinich Bohdan" userId="48e65c9f34e137d0" providerId="LiveId" clId="{91A97ADC-CD3D-478F-B66A-E6D27932D231}" dt="2021-06-11T03:10:02.492" v="809" actId="1076"/>
          <ac:spMkLst>
            <pc:docMk/>
            <pc:sldMk cId="2156710204" sldId="487"/>
            <ac:spMk id="104" creationId="{C565DC26-4DB4-49DD-8B59-AABE59954978}"/>
          </ac:spMkLst>
        </pc:spChg>
        <pc:spChg chg="add mod">
          <ac:chgData name="Kulinich Bohdan" userId="48e65c9f34e137d0" providerId="LiveId" clId="{91A97ADC-CD3D-478F-B66A-E6D27932D231}" dt="2021-06-11T03:09:09.705" v="805" actId="1076"/>
          <ac:spMkLst>
            <pc:docMk/>
            <pc:sldMk cId="2156710204" sldId="487"/>
            <ac:spMk id="106" creationId="{723FD53F-0204-4BF8-B037-038DFCC0F533}"/>
          </ac:spMkLst>
        </pc:spChg>
        <pc:spChg chg="add mod">
          <ac:chgData name="Kulinich Bohdan" userId="48e65c9f34e137d0" providerId="LiveId" clId="{91A97ADC-CD3D-478F-B66A-E6D27932D231}" dt="2021-06-11T03:10:10.780" v="810" actId="1076"/>
          <ac:spMkLst>
            <pc:docMk/>
            <pc:sldMk cId="2156710204" sldId="487"/>
            <ac:spMk id="107" creationId="{E89DE995-FBE6-4313-B3CB-724645A85A0B}"/>
          </ac:spMkLst>
        </pc:spChg>
        <pc:spChg chg="mod">
          <ac:chgData name="Kulinich Bohdan" userId="48e65c9f34e137d0" providerId="LiveId" clId="{91A97ADC-CD3D-478F-B66A-E6D27932D231}" dt="2021-06-10T22:04:14.317" v="688" actId="1076"/>
          <ac:spMkLst>
            <pc:docMk/>
            <pc:sldMk cId="2156710204" sldId="487"/>
            <ac:spMk id="109" creationId="{E102BF34-0948-48C4-A84C-65F5283A2A05}"/>
          </ac:spMkLst>
        </pc:spChg>
        <pc:spChg chg="del">
          <ac:chgData name="Kulinich Bohdan" userId="48e65c9f34e137d0" providerId="LiveId" clId="{91A97ADC-CD3D-478F-B66A-E6D27932D231}" dt="2021-06-11T03:11:33.393" v="814" actId="478"/>
          <ac:spMkLst>
            <pc:docMk/>
            <pc:sldMk cId="2156710204" sldId="487"/>
            <ac:spMk id="110" creationId="{F363B86B-B58C-457B-B09A-47AAD497D833}"/>
          </ac:spMkLst>
        </pc:spChg>
        <pc:grpChg chg="add del mod">
          <ac:chgData name="Kulinich Bohdan" userId="48e65c9f34e137d0" providerId="LiveId" clId="{91A97ADC-CD3D-478F-B66A-E6D27932D231}" dt="2021-06-11T03:08:16.662" v="799" actId="165"/>
          <ac:grpSpMkLst>
            <pc:docMk/>
            <pc:sldMk cId="2156710204" sldId="487"/>
            <ac:grpSpMk id="11" creationId="{4DA5155C-6BFE-4333-B7A1-7F3D313D69E8}"/>
          </ac:grpSpMkLst>
        </pc:grp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98" creationId="{9DF1C41B-CE2D-4886-AEE0-43A9834AEFFB}"/>
          </ac:cxnSpMkLst>
        </pc:cxnChg>
        <pc:cxnChg chg="del">
          <ac:chgData name="Kulinich Bohdan" userId="48e65c9f34e137d0" providerId="LiveId" clId="{91A97ADC-CD3D-478F-B66A-E6D27932D231}" dt="2021-06-10T22:02:59.239" v="654" actId="478"/>
          <ac:cxnSpMkLst>
            <pc:docMk/>
            <pc:sldMk cId="2156710204" sldId="487"/>
            <ac:cxnSpMk id="99" creationId="{C43C7255-E82E-457C-8244-47F1C67AD7D2}"/>
          </ac:cxnSpMkLst>
        </pc:cxn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100" creationId="{FA04C512-B4D4-45F5-9C31-8BE995C8E682}"/>
          </ac:cxnSpMkLst>
        </pc:cxnChg>
        <pc:cxnChg chg="mod topLvl">
          <ac:chgData name="Kulinich Bohdan" userId="48e65c9f34e137d0" providerId="LiveId" clId="{91A97ADC-CD3D-478F-B66A-E6D27932D231}" dt="2021-06-11T03:09:55.951" v="808" actId="14100"/>
          <ac:cxnSpMkLst>
            <pc:docMk/>
            <pc:sldMk cId="2156710204" sldId="487"/>
            <ac:cxnSpMk id="101" creationId="{03D7D83E-2AC0-4D9B-9CCD-98CC2005B005}"/>
          </ac:cxnSpMkLst>
        </pc:cxnChg>
        <pc:cxnChg chg="del">
          <ac:chgData name="Kulinich Bohdan" userId="48e65c9f34e137d0" providerId="LiveId" clId="{91A97ADC-CD3D-478F-B66A-E6D27932D231}" dt="2021-06-10T22:02:58.570" v="653" actId="478"/>
          <ac:cxnSpMkLst>
            <pc:docMk/>
            <pc:sldMk cId="2156710204" sldId="487"/>
            <ac:cxnSpMk id="102" creationId="{1855FCC1-6D6E-48FA-8767-C31054F0364B}"/>
          </ac:cxnSpMkLst>
        </pc:cxn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103" creationId="{4E7C4F33-1414-47EC-87D1-AB986EE0E576}"/>
          </ac:cxnSpMkLst>
        </pc:cxnChg>
        <pc:cxnChg chg="del">
          <ac:chgData name="Kulinich Bohdan" userId="48e65c9f34e137d0" providerId="LiveId" clId="{91A97ADC-CD3D-478F-B66A-E6D27932D231}" dt="2021-06-10T22:02:57.407" v="652" actId="478"/>
          <ac:cxnSpMkLst>
            <pc:docMk/>
            <pc:sldMk cId="2156710204" sldId="487"/>
            <ac:cxnSpMk id="105" creationId="{472F1373-4E9A-427B-B3B9-7F7D85DA3E25}"/>
          </ac:cxnSpMkLst>
        </pc:cxnChg>
      </pc:sldChg>
      <pc:sldChg chg="modSp add mod">
        <pc:chgData name="Kulinich Bohdan" userId="48e65c9f34e137d0" providerId="LiveId" clId="{91A97ADC-CD3D-478F-B66A-E6D27932D231}" dt="2021-06-10T22:06:17.340" v="762" actId="14100"/>
        <pc:sldMkLst>
          <pc:docMk/>
          <pc:sldMk cId="859653800" sldId="488"/>
        </pc:sldMkLst>
        <pc:spChg chg="mod">
          <ac:chgData name="Kulinich Bohdan" userId="48e65c9f34e137d0" providerId="LiveId" clId="{91A97ADC-CD3D-478F-B66A-E6D27932D231}" dt="2021-06-10T22:06:17.340" v="762" actId="14100"/>
          <ac:spMkLst>
            <pc:docMk/>
            <pc:sldMk cId="859653800" sldId="488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2:04:36.746" v="690" actId="20577"/>
          <ac:spMkLst>
            <pc:docMk/>
            <pc:sldMk cId="859653800" sldId="488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91A97ADC-CD3D-478F-B66A-E6D27932D231}" dt="2021-06-11T03:13:12.502" v="908" actId="14100"/>
        <pc:sldMkLst>
          <pc:docMk/>
          <pc:sldMk cId="2858839582" sldId="489"/>
        </pc:sldMkLst>
        <pc:spChg chg="mod">
          <ac:chgData name="Kulinich Bohdan" userId="48e65c9f34e137d0" providerId="LiveId" clId="{91A97ADC-CD3D-478F-B66A-E6D27932D231}" dt="2021-06-11T03:13:12.502" v="908" actId="14100"/>
          <ac:spMkLst>
            <pc:docMk/>
            <pc:sldMk cId="2858839582" sldId="489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1T03:07:30.963" v="764" actId="20577"/>
          <ac:spMkLst>
            <pc:docMk/>
            <pc:sldMk cId="2858839582" sldId="489"/>
            <ac:spMk id="12" creationId="{97485A41-1798-4E95-BC09-FD81F2E9BF93}"/>
          </ac:spMkLst>
        </pc:spChg>
      </pc:sldChg>
      <pc:sldChg chg="add del">
        <pc:chgData name="Kulinich Bohdan" userId="48e65c9f34e137d0" providerId="LiveId" clId="{91A97ADC-CD3D-478F-B66A-E6D27932D231}" dt="2021-06-11T03:29:24.652" v="909" actId="47"/>
        <pc:sldMkLst>
          <pc:docMk/>
          <pc:sldMk cId="635137397" sldId="490"/>
        </pc:sldMkLst>
      </pc:sldChg>
      <pc:sldChg chg="modSp add">
        <pc:chgData name="Kulinich Bohdan" userId="48e65c9f34e137d0" providerId="LiveId" clId="{91A97ADC-CD3D-478F-B66A-E6D27932D231}" dt="2021-06-11T03:59:23.005" v="1056" actId="20577"/>
        <pc:sldMkLst>
          <pc:docMk/>
          <pc:sldMk cId="3113714681" sldId="490"/>
        </pc:sldMkLst>
        <pc:spChg chg="mod">
          <ac:chgData name="Kulinich Bohdan" userId="48e65c9f34e137d0" providerId="LiveId" clId="{91A97ADC-CD3D-478F-B66A-E6D27932D231}" dt="2021-06-11T03:59:23.005" v="1056" actId="20577"/>
          <ac:spMkLst>
            <pc:docMk/>
            <pc:sldMk cId="3113714681" sldId="490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1T03:53:34.530" v="941" actId="20577"/>
          <ac:spMkLst>
            <pc:docMk/>
            <pc:sldMk cId="3113714681" sldId="490"/>
            <ac:spMk id="12" creationId="{97485A41-1798-4E95-BC09-FD81F2E9BF93}"/>
          </ac:spMkLst>
        </pc:spChg>
      </pc:sldChg>
      <pc:sldChg chg="addSp modSp new del mod modAnim">
        <pc:chgData name="Kulinich Bohdan" userId="48e65c9f34e137d0" providerId="LiveId" clId="{91A97ADC-CD3D-478F-B66A-E6D27932D231}" dt="2021-06-11T04:12:58.176" v="1057" actId="47"/>
        <pc:sldMkLst>
          <pc:docMk/>
          <pc:sldMk cId="2653539808" sldId="491"/>
        </pc:sldMkLst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3" creationId="{D7814AE1-38D0-416C-9044-36C5A41CEC40}"/>
          </ac:spMkLst>
        </pc:spChg>
        <pc:spChg chg="add mod">
          <ac:chgData name="Kulinich Bohdan" userId="48e65c9f34e137d0" providerId="LiveId" clId="{91A97ADC-CD3D-478F-B66A-E6D27932D231}" dt="2021-06-11T03:55:40.999" v="1003" actId="1076"/>
          <ac:spMkLst>
            <pc:docMk/>
            <pc:sldMk cId="2653539808" sldId="491"/>
            <ac:spMk id="7" creationId="{EF0B32CC-EAE0-4F21-86F2-0FEB2A65C843}"/>
          </ac:spMkLst>
        </pc:spChg>
        <pc:spChg chg="add mod">
          <ac:chgData name="Kulinich Bohdan" userId="48e65c9f34e137d0" providerId="LiveId" clId="{91A97ADC-CD3D-478F-B66A-E6D27932D231}" dt="2021-06-11T03:55:36.137" v="1002" actId="1076"/>
          <ac:spMkLst>
            <pc:docMk/>
            <pc:sldMk cId="2653539808" sldId="491"/>
            <ac:spMk id="8" creationId="{A3721B44-CD4A-47F0-9C35-A9874CD67243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9" creationId="{15F64788-8675-41F3-B034-16B36F74AD4E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0" creationId="{ADDB3BF8-AAB4-463F-8733-4D979DF1A007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1" creationId="{BB8A2DCC-830F-4B7C-9012-A8E89268CD99}"/>
          </ac:spMkLst>
        </pc:spChg>
        <pc:spChg chg="add mod">
          <ac:chgData name="Kulinich Bohdan" userId="48e65c9f34e137d0" providerId="LiveId" clId="{91A97ADC-CD3D-478F-B66A-E6D27932D231}" dt="2021-06-11T03:55:52.534" v="1005" actId="1076"/>
          <ac:spMkLst>
            <pc:docMk/>
            <pc:sldMk cId="2653539808" sldId="491"/>
            <ac:spMk id="12" creationId="{BD1A2723-BC20-4B39-8B52-C831261EB138}"/>
          </ac:spMkLst>
        </pc:spChg>
        <pc:spChg chg="add mod">
          <ac:chgData name="Kulinich Bohdan" userId="48e65c9f34e137d0" providerId="LiveId" clId="{91A97ADC-CD3D-478F-B66A-E6D27932D231}" dt="2021-06-11T03:55:40.999" v="1003" actId="1076"/>
          <ac:spMkLst>
            <pc:docMk/>
            <pc:sldMk cId="2653539808" sldId="491"/>
            <ac:spMk id="13" creationId="{0340AB7F-872F-465B-AADB-58D00961CE29}"/>
          </ac:spMkLst>
        </pc:spChg>
        <pc:spChg chg="add mod">
          <ac:chgData name="Kulinich Bohdan" userId="48e65c9f34e137d0" providerId="LiveId" clId="{91A97ADC-CD3D-478F-B66A-E6D27932D231}" dt="2021-06-11T03:55:36.137" v="1002" actId="1076"/>
          <ac:spMkLst>
            <pc:docMk/>
            <pc:sldMk cId="2653539808" sldId="491"/>
            <ac:spMk id="14" creationId="{BE96179B-5181-477D-816D-6DCDADBF03C5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5" creationId="{9534AEE2-663E-482A-B3C6-F1AA6404018F}"/>
          </ac:spMkLst>
        </pc:spChg>
        <pc:spChg chg="add mod">
          <ac:chgData name="Kulinich Bohdan" userId="48e65c9f34e137d0" providerId="LiveId" clId="{91A97ADC-CD3D-478F-B66A-E6D27932D231}" dt="2021-06-11T03:57:42.431" v="1024" actId="20577"/>
          <ac:spMkLst>
            <pc:docMk/>
            <pc:sldMk cId="2653539808" sldId="491"/>
            <ac:spMk id="16" creationId="{2EC18E21-CE9F-4213-A17E-9E4EF0DF1277}"/>
          </ac:spMkLst>
        </pc:spChg>
        <pc:spChg chg="add mod">
          <ac:chgData name="Kulinich Bohdan" userId="48e65c9f34e137d0" providerId="LiveId" clId="{91A97ADC-CD3D-478F-B66A-E6D27932D231}" dt="2021-06-11T03:57:39.172" v="1023" actId="20577"/>
          <ac:spMkLst>
            <pc:docMk/>
            <pc:sldMk cId="2653539808" sldId="491"/>
            <ac:spMk id="17" creationId="{A2AEC2CA-5462-4448-B821-36A1FD229ED7}"/>
          </ac:spMkLst>
        </pc:spChg>
        <pc:spChg chg="add mod">
          <ac:chgData name="Kulinich Bohdan" userId="48e65c9f34e137d0" providerId="LiveId" clId="{91A97ADC-CD3D-478F-B66A-E6D27932D231}" dt="2021-06-11T03:57:45.383" v="1025" actId="20577"/>
          <ac:spMkLst>
            <pc:docMk/>
            <pc:sldMk cId="2653539808" sldId="491"/>
            <ac:spMk id="18" creationId="{63D16221-1D9A-4B5C-85F2-3086EDA7876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19" creationId="{2D7A2BB7-EFDB-4558-A2E4-32AF2BF2F08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0" creationId="{A6406F8C-E992-4E98-8634-8A7FC426468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1" creationId="{1E63453C-A2B5-4966-B5D1-A4D9E952B71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2" creationId="{FC51EF99-3299-4A21-8086-5C41703A9884}"/>
          </ac:spMkLst>
        </pc:spChg>
        <pc:spChg chg="add mod">
          <ac:chgData name="Kulinich Bohdan" userId="48e65c9f34e137d0" providerId="LiveId" clId="{91A97ADC-CD3D-478F-B66A-E6D27932D231}" dt="2021-06-11T03:55:52.534" v="1005" actId="1076"/>
          <ac:spMkLst>
            <pc:docMk/>
            <pc:sldMk cId="2653539808" sldId="491"/>
            <ac:spMk id="42" creationId="{EE2A58C8-A3CB-4EB7-88C3-12052EBA2C7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2" creationId="{60D1EB91-91DE-4478-89D9-41B92EA4201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3" creationId="{D365ABE7-5714-4796-BC8B-F249F94BD662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4" creationId="{AD39FA13-6619-4171-87CB-BBEDAE3F3F7C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5" creationId="{8C76C30A-DDC5-47AF-97DE-F1C440FD3BF5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6" creationId="{799987E9-C6ED-4513-B077-83664B6B3F8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7" creationId="{9DEA1D04-5EB7-427C-BCD8-93F54C9F9CF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8" creationId="{9CE9FDB5-A6F6-42B9-B785-7DB14724310A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9" creationId="{4F55B27C-B19D-4C7D-80B5-900B7EC456B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0" creationId="{649111B1-85A1-456B-ABF0-E3FFE68F9B28}"/>
          </ac:spMkLst>
        </pc:spChg>
        <pc:spChg chg="add mod">
          <ac:chgData name="Kulinich Bohdan" userId="48e65c9f34e137d0" providerId="LiveId" clId="{91A97ADC-CD3D-478F-B66A-E6D27932D231}" dt="2021-06-11T03:55:46.338" v="1004" actId="1076"/>
          <ac:spMkLst>
            <pc:docMk/>
            <pc:sldMk cId="2653539808" sldId="491"/>
            <ac:spMk id="71" creationId="{A23A737F-40BD-4A61-B6B5-5E375965144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2" creationId="{E0AE507C-98F0-4384-B08C-F0CF15B2F76C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3" creationId="{7CB19D8C-8297-474B-9C4F-11DAD20F5D3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4" creationId="{FDD84B96-4424-4DC7-A564-17CC24BD14F2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5" creationId="{275A844A-9C63-4C59-8E50-F118CAB8DFC8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6" creationId="{B9B69F54-E103-4A67-B283-936826C79D29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7" creationId="{C3C680EE-782C-49C6-8A34-B47439D69C5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8" creationId="{4369FEC0-352F-4263-A22B-7A7CB047377E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9" creationId="{3BB64FE5-5321-45AF-B672-CE90F1B9BA9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0" creationId="{70BC950D-086E-4736-8008-19A9C8D226B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1" creationId="{A8BF6006-2E87-4966-9FDC-DA8CDD32AB1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2" creationId="{A538D50B-4B1E-40BF-9D66-761AA5AC481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3" creationId="{4EFC9DC3-C876-48E8-B733-8FCEFEB7BAA5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4" creationId="{BDA6B1F8-7F11-4815-BFDF-33AD4452987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5" creationId="{A2BFA9BE-1B14-421A-80A3-A478993FE78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6" creationId="{0C0CF071-7600-407C-A945-1C338F115788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7" creationId="{28A15703-BD68-4510-9687-25898136D2E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8" creationId="{07879847-1B38-4CEF-A8D2-0BE1E3CE9BCA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9" creationId="{2DA0D25A-665F-4707-BBD3-904DC74FC9E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0" creationId="{468D585D-C4D9-4BC5-B23E-A776C2852EA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1" creationId="{AA0E5A49-B785-4E3D-993A-863B8CD80A6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2" creationId="{FC359A80-65AF-420B-A1C5-D97E218E8B1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3" creationId="{636AB21A-B443-4F73-8538-B53B790A44C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4" creationId="{F354AC68-9098-47C5-998A-0A900AC1CE7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5" creationId="{27899FF6-03B0-49DE-8241-B74A30251CB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6" creationId="{FFE3A55C-51E6-4CB4-9E54-77A02FE59A69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7" creationId="{719D5D71-856A-490C-91B4-8C0E38D5F5A5}"/>
          </ac:spMkLst>
        </pc:spChg>
        <pc:picChg chg="add mod">
          <ac:chgData name="Kulinich Bohdan" userId="48e65c9f34e137d0" providerId="LiveId" clId="{91A97ADC-CD3D-478F-B66A-E6D27932D231}" dt="2021-06-11T03:55:21.363" v="999"/>
          <ac:picMkLst>
            <pc:docMk/>
            <pc:sldMk cId="2653539808" sldId="491"/>
            <ac:picMk id="2" creationId="{C4C72B76-7B0A-4BDB-8084-4107D531FDBF}"/>
          </ac:picMkLst>
        </pc:picChg>
        <pc:picChg chg="add mod">
          <ac:chgData name="Kulinich Bohdan" userId="48e65c9f34e137d0" providerId="LiveId" clId="{91A97ADC-CD3D-478F-B66A-E6D27932D231}" dt="2021-06-11T03:55:21.363" v="999"/>
          <ac:picMkLst>
            <pc:docMk/>
            <pc:sldMk cId="2653539808" sldId="491"/>
            <ac:picMk id="4" creationId="{4FBA30F7-CD09-417B-B0C4-A75EDF4D8CC8}"/>
          </ac:picMkLst>
        </pc:pic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" creationId="{F90A7DCE-4B04-4EE3-A37D-D7C706DE0C6C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" creationId="{937A229D-6F18-4117-840A-346EB9F56E1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3" creationId="{5D0CE323-12A0-4169-9E0A-E2B8748B1FE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4" creationId="{C9946629-83F6-49EB-A03F-B357D751214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5" creationId="{8F7A3B4C-C76C-487E-9D1C-DDFA857715A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6" creationId="{48CF00C3-B7E5-4CB2-832F-C75FFEEAB97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7" creationId="{96092088-F71A-4407-82D0-586E63AF1644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8" creationId="{1BB79C95-273A-49E4-82FF-ECF18D70F29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9" creationId="{F4EA2819-146C-450B-9D85-4C99BCE7965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0" creationId="{FECB8892-4005-4490-A46F-B5D6A6B528FB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1" creationId="{3F157F43-CB2F-4667-B0AE-2F7D2E016E8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2" creationId="{8AB0E9B0-3B69-4DB4-B4C1-AB2E4C362564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3" creationId="{BE566CCE-B7AF-4454-9085-2486690AC57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4" creationId="{96442FF7-54CF-4BB8-A9F6-30FB519C551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5" creationId="{9E9DC5A6-2F68-436E-B6E0-71B98786232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6" creationId="{DEFE154A-BF51-4878-99F7-663A1CB46F6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7" creationId="{9C5725A6-A262-404B-99C2-A538835D2498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8" creationId="{DCE5FAB1-CB77-46ED-A432-7F2A85C09A8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9" creationId="{10F984C1-000E-4F80-8D60-4E7E98E0B56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0" creationId="{9206C062-D49A-464E-90B9-67F4C6D9BA3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1" creationId="{492E75D4-1936-4C45-A303-5B79F603399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3" creationId="{4257AE4D-8513-46EA-BDAB-D88BDA55C66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4" creationId="{1B45AEDE-47E2-41D8-8548-529CB7DD512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5" creationId="{BC260E8C-1350-4CCF-94E5-7EE9CA7ED943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6" creationId="{4FB29580-F9D1-4D01-A6FE-39FC7501BC0C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7" creationId="{A4746C45-7438-4CD7-B635-2E4978D82508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8" creationId="{C43D1136-8A14-4917-8E0A-55C88C6112D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9" creationId="{5AC5FA02-806C-47AD-BFA7-94211FA579D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0" creationId="{C8B82492-B6F8-4223-B720-205D50261D5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1" creationId="{0B542784-ED32-4FC2-8D76-3A74DB219BA6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2" creationId="{3E9E82A4-90EB-4FE5-BE2D-18F6F9C88FFF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3" creationId="{0DC8D72A-0817-4410-8410-86310673883F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4" creationId="{B94C9696-BE2E-4CA5-946C-B0A1D538AA8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5" creationId="{FF0CA683-E55D-4A02-85A0-85513755BAC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6" creationId="{04E32A80-6E34-43FC-AA9D-1DCBF57CD515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7" creationId="{10DAC340-216B-432B-A850-F781195B95E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8" creationId="{F7EE4A05-1E0A-4A12-A17D-096B13241F9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9" creationId="{3D07D671-DD71-4E1A-9EDF-46ADD7793C7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0" creationId="{AA024A85-033B-4B02-845A-EADDB76149A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1" creationId="{D260DC57-7C0E-49A3-9439-5EE1DE1494AA}"/>
          </ac:cxnSpMkLst>
        </pc:cxnChg>
        <pc:cxnChg chg="add mod">
          <ac:chgData name="Kulinich Bohdan" userId="48e65c9f34e137d0" providerId="LiveId" clId="{91A97ADC-CD3D-478F-B66A-E6D27932D231}" dt="2021-06-11T03:56:31.559" v="1010" actId="14100"/>
          <ac:cxnSpMkLst>
            <pc:docMk/>
            <pc:sldMk cId="2653539808" sldId="491"/>
            <ac:cxnSpMk id="99" creationId="{45684530-66C0-4AE9-9ABE-DA1057AEB559}"/>
          </ac:cxnSpMkLst>
        </pc:cxnChg>
        <pc:cxnChg chg="add mod">
          <ac:chgData name="Kulinich Bohdan" userId="48e65c9f34e137d0" providerId="LiveId" clId="{91A97ADC-CD3D-478F-B66A-E6D27932D231}" dt="2021-06-11T03:56:56.111" v="1015" actId="14100"/>
          <ac:cxnSpMkLst>
            <pc:docMk/>
            <pc:sldMk cId="2653539808" sldId="491"/>
            <ac:cxnSpMk id="101" creationId="{3F103A1F-9970-445A-AFB9-66C9C7FA08EE}"/>
          </ac:cxnSpMkLst>
        </pc:cxnChg>
        <pc:cxnChg chg="add mod">
          <ac:chgData name="Kulinich Bohdan" userId="48e65c9f34e137d0" providerId="LiveId" clId="{91A97ADC-CD3D-478F-B66A-E6D27932D231}" dt="2021-06-11T03:57:18.530" v="1019" actId="14100"/>
          <ac:cxnSpMkLst>
            <pc:docMk/>
            <pc:sldMk cId="2653539808" sldId="491"/>
            <ac:cxnSpMk id="105" creationId="{3E1A2D69-8938-4633-A4CD-59E47139BCA9}"/>
          </ac:cxnSpMkLst>
        </pc:cxnChg>
      </pc:sldChg>
    </pc:docChg>
  </pc:docChgLst>
  <pc:docChgLst>
    <pc:chgData name="Kulinich Bohdan" userId="48e65c9f34e137d0" providerId="LiveId" clId="{CC5341B6-1FA7-4C2B-A935-235567C6AF20}"/>
    <pc:docChg chg="undo custSel addSld delSld modSld">
      <pc:chgData name="Kulinich Bohdan" userId="48e65c9f34e137d0" providerId="LiveId" clId="{CC5341B6-1FA7-4C2B-A935-235567C6AF20}" dt="2021-06-03T19:15:40.274" v="2003" actId="20577"/>
      <pc:docMkLst>
        <pc:docMk/>
      </pc:docMkLst>
      <pc:sldChg chg="addSp delSp modSp mod addAnim delAnim modAnim">
        <pc:chgData name="Kulinich Bohdan" userId="48e65c9f34e137d0" providerId="LiveId" clId="{CC5341B6-1FA7-4C2B-A935-235567C6AF20}" dt="2021-06-03T10:03:47.350" v="1274"/>
        <pc:sldMkLst>
          <pc:docMk/>
          <pc:sldMk cId="1256064280" sldId="388"/>
        </pc:sldMkLst>
        <pc:spChg chg="mod">
          <ac:chgData name="Kulinich Bohdan" userId="48e65c9f34e137d0" providerId="LiveId" clId="{CC5341B6-1FA7-4C2B-A935-235567C6AF20}" dt="2021-06-03T09:54:06.164" v="1177" actId="1076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09:53:54.220" v="1172" actId="20577"/>
          <ac:spMkLst>
            <pc:docMk/>
            <pc:sldMk cId="1256064280" sldId="388"/>
            <ac:spMk id="12" creationId="{97485A41-1798-4E95-BC09-FD81F2E9BF93}"/>
          </ac:spMkLst>
        </pc:spChg>
        <pc:spChg chg="add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21" creationId="{981959A2-C71D-4ABE-934A-0E1411AD8A59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1" creationId="{8A609C14-B9CF-4677-A8E5-C3F38F7F5C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3" creationId="{66811F99-DBD1-4117-AD56-7717357ABC35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7" creationId="{9285013E-7FFF-4299-9D39-1F4D305FDB93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8" creationId="{B6E7F658-28A9-4830-ADF3-436F335589B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3" creationId="{F7482BA1-A673-4C8C-82C2-E71A658BE13E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4" creationId="{17DD0DA6-3FB1-43F6-A8FC-03F9754D9B30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05" creationId="{9D1B756D-0419-46B8-B989-7F58F2A3AAB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07" creationId="{5138059F-46F5-45EA-8500-6D01F0A621B1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8" creationId="{72B4C1C2-BADA-4BD9-8E36-FA1583BF9CE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9" creationId="{AEB94A82-3817-4E75-8F87-AD7AF75FA203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1" creationId="{47BF4280-C3D1-4BA2-8962-AA4CEDE7E70B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2" creationId="{C04D6106-D7A8-4DE4-B982-C4DC0E905EB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16" creationId="{E344B87C-6786-43E5-91BB-E39F6839690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18" creationId="{B4A943AC-DBA2-4ACF-8116-5BEA5C801E5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1" creationId="{A35EB01B-08EF-4676-81FF-863646917CB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3" creationId="{CECCB4FE-4C5A-4FC9-8E5A-A7FFA908C96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4" creationId="{9F2DA5AE-A108-463B-86D1-E66EAC711E9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5" creationId="{99572B44-0948-4FC8-98DF-4B7A662F3F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3" creationId="{3C78FC1F-2F76-4065-8887-3BBCDFBB774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4" creationId="{EE4F262D-D742-4531-BCCF-BC28604A27B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5" creationId="{4C053DBD-76DD-47FF-933B-F0A11919E236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6" creationId="{B2C37F35-20A1-480A-9DA9-1C279ACEF5C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7" creationId="{832B34F9-0C73-482C-9083-A716673937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8" creationId="{F04E6217-8C7F-4FEF-965C-54271B5AC64F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9" creationId="{E388069A-74D3-4F15-B916-72B008064F9C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0" creationId="{5473C568-BA1E-4CE0-B0A7-FD3D8245D27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1" creationId="{B55905C4-6B49-4CA2-9D9D-F09DF0E443C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2" creationId="{4D88C99D-A046-4403-97F1-83538CB6EE57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3" creationId="{C2E26E9C-76EA-4C2A-A14E-944F2ED592EA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81" creationId="{B4982296-36FD-4403-83BE-E5735A330945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2" creationId="{C3EE44FC-D84A-4D82-9E19-E45565C676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3" creationId="{FE058DCD-F2E6-49D4-83EB-F3E7DA02A8E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4" creationId="{377281C4-FD33-42E0-8AB8-9C690E384493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5" creationId="{2F31F087-F827-4560-88A0-799A5171419E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6" creationId="{11931631-4C5A-46D2-94CD-7B830339094D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7" creationId="{8625D0B1-D96E-4F17-A935-457B714E648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8" creationId="{41EEE0B9-7B1E-4183-8DCB-7FD5E16AE40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90" creationId="{1DA94649-70A8-4E91-AA13-C5BCC10DF85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91" creationId="{9DCBE2D8-2479-43CA-97F8-2CE9DE715A63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2" creationId="{38E9F98D-9982-4E93-A614-6A983D98E98E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3" creationId="{317E48DA-2D79-4225-A6F2-D0870DEA8CF1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9" creationId="{DD5AE7CD-F3FE-4E45-8009-B6D64FE8901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0" creationId="{E0D56B6A-3688-4789-9954-0D776DCD18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5" creationId="{79182758-C5B7-4256-9B3F-50B3730E3A2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6" creationId="{2147615B-B2BF-4F56-B23E-471AD4353FC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5" creationId="{3E8A2029-602B-4418-8EE0-6CE27E0C893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6" creationId="{50EAFE3C-C1AF-4052-8673-BD9FDAA5285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7" creationId="{B5784A3B-3C79-4789-BEF6-B2885663EF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8" creationId="{10118B1D-5690-4070-ACFB-36601883094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9" creationId="{E9509441-80FD-4720-9668-19FF4797D82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0" creationId="{43BD4575-BE5A-40F7-8ABD-6114F45C13D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1" creationId="{4963518B-5E92-4477-AB37-FC416D04817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2" creationId="{77111C5B-C5A4-457A-9ED6-12BD9B342BE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3" creationId="{172C4836-6D8E-451D-8F7D-B5890373E3B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4" creationId="{A608F27F-A090-4939-AB5D-8EDA1AEAE062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5" creationId="{9B22DF46-7FAD-478F-9CFE-E78A4291839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6" creationId="{93489C31-691B-432E-B283-2F69DFA15C8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7" creationId="{53A4FA89-FDD3-483B-95E4-EF68667A963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8" creationId="{9B61E4B0-5E5E-4109-A746-33BF785AA01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9" creationId="{6E124478-52F4-41BF-82B4-6EE0872F30B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0" creationId="{C3736045-D40F-4690-8E6C-1AE02D5860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1" creationId="{9902745B-2489-45B8-A0BF-438BF0EC482F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2" creationId="{F751F853-964C-44E6-868D-978E4F7B656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3" creationId="{8EB07714-DE05-4527-B376-2398144C526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4" creationId="{F6D6B1A2-8895-4C80-951E-AC6EEB396BE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5" creationId="{D42BACFB-1D35-4D73-B005-4C299E21FC5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6" creationId="{E92D2854-5A08-4794-BB0C-B60473E9CC7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7" creationId="{B6BA42B2-10E3-4D4F-9EBA-D71CFFD9E0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8" creationId="{E2966E86-018E-4072-A095-C6528E5E2DA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9" creationId="{5822B50E-8285-457C-8152-3F541DD9BC9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0" creationId="{5942B644-7BDA-4DAE-9117-AC1F881C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1" creationId="{F546C7C4-C29B-43A2-A2A9-2BEABF420BF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2" creationId="{0E3EE24E-44E3-44BD-9775-D256C825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3" creationId="{BD32CF0E-D8B9-4C68-BB82-A5B1114AB1D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4" creationId="{BBF03E7B-93E2-47D4-826C-5FA94F420E1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5" creationId="{57D1A04E-17C2-4AEC-958C-573DE71A52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6" creationId="{7C3A0275-2E7F-469E-BAD0-195D392A4CF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7" creationId="{CFD87480-658D-42C0-84F5-D3B279D144A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8" creationId="{453F3ADC-A275-4B96-9AAE-01FAA70C619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9" creationId="{E16BA385-073A-486A-A1E2-16E9283CE21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4" creationId="{253C587C-3B4F-47BC-BA13-B085703357F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5" creationId="{4308C58E-612B-46B7-8F27-587EF3002E4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6" creationId="{80FFE09B-1440-44B9-BDAA-4595F66BD4E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7" creationId="{C46CEEF7-45DF-43C5-81E2-E94DAB66F4C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89" creationId="{9B4C5B18-90A9-40CB-BE7D-25D4747A59F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2" creationId="{2AD5E398-2CC6-4A80-AFAD-BE03B73BAF1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3" creationId="{CF09CB31-625B-4B66-B0ED-DB979096C6D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4" creationId="{C6790086-718C-45FC-8311-8F9CA7B117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5" creationId="{E3D1CFC8-3BA7-4B01-B83F-564EF403D6C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6" creationId="{6EBB784B-82AE-41C8-83EE-2987DDB3291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7" creationId="{4CFA55BE-E6F8-46DB-AC03-9FB95D56641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8" creationId="{3005584C-B64E-43D0-963B-BE7F3D64FC7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9" creationId="{BCF8C59F-715F-4341-BD6E-76AE6ABEC63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8" creationId="{9FC843A5-9D65-4B5E-92E3-942378E54090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9" creationId="{55441EF4-D04A-42FB-B954-27B8A7935A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0" creationId="{C0A9F626-126D-43EF-AB6A-2ED255541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1" creationId="{A47B970D-B8C0-4D6B-B8A6-FEA5BE818EE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2" creationId="{24BEFF0C-F42B-4E3E-BF29-B5E353FFE0A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3" creationId="{8CC2C573-991C-4077-BF3E-74AF7961C97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4" creationId="{61A65D4C-C9EB-4967-9A60-3D07BF1D185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5" creationId="{A6A6D940-CC31-4AE1-A6A1-885D2D3D14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6" creationId="{CED412DB-2A21-45CC-A022-7E8EBD0A249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7" creationId="{107F63AE-29EF-411D-9D16-5680F4DD88BE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8" creationId="{B7D1215D-A514-4E18-A528-5414D205297A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9" creationId="{964F8D53-A987-4AA0-977D-0AC976BE4E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0" creationId="{0592768E-C2A7-4D82-9155-FABA25CC145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1" creationId="{C7A524BD-A560-4824-8CD5-B1CF0A1EDAA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2" creationId="{69F3439F-98D8-4A6B-BF6B-06A250067A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3" creationId="{3B13701D-F075-46B4-A0EE-C5210AC6691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4" creationId="{1579D7F2-1798-44A5-B1D7-2AE904968D9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5" creationId="{DDAFF4C9-7D6D-402C-85C9-6F40E235E93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6" creationId="{8725E5AF-8028-49A6-A791-60B2EFDE625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7" creationId="{AF3112FC-E3C6-4722-8CBC-C4908C608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8" creationId="{10E90790-AF1A-4224-A10B-4BA46581D66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9" creationId="{A2A47352-BC46-4CB9-9B2B-9069B859706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0" creationId="{01D0CA91-57E4-422C-A767-EB0FCCB4D24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1" creationId="{B5BCBC22-1EBB-435A-A09E-4A9438E489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2" creationId="{ABBEFB7A-8043-4383-9F67-7E54FD239F2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3" creationId="{4C8567B7-DA40-4A59-B9DB-A769157E32A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4" creationId="{22550218-7E10-4605-B5B8-A1CBCC96E2B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5" creationId="{C9F6AB0E-7D1A-42ED-900F-8D91888C10B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6" creationId="{4DB3C4A1-D76C-4A6F-A05F-5FB1BBBABC6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7" creationId="{775D1FD4-76EC-48CF-A044-2CD5E278E4A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8" creationId="{1989D056-5793-4E70-9F67-E1FC7BB4632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9" creationId="{F27F1E91-4BDD-42FD-8058-C818E09B2BC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0" creationId="{2E77EDA7-50EE-4BAD-A52C-7EDBB04390A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1" creationId="{AFC8E535-9C38-451B-83CA-EFBA79012A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2" creationId="{35EA6994-F452-4277-A12A-BBE76FE75A8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7" creationId="{579EA7F6-D086-48E4-B890-BEEB7499B3F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8" creationId="{F2F968E0-606A-4507-A570-F2D82FE9B89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9" creationId="{6E3C8129-E882-4E18-B61C-FAA6630819E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80" creationId="{260B445E-EECE-49E4-A468-E45D13C5D424}"/>
          </ac:spMkLst>
        </pc:spChg>
        <pc:spChg chg="add del mod">
          <ac:chgData name="Kulinich Bohdan" userId="48e65c9f34e137d0" providerId="LiveId" clId="{CC5341B6-1FA7-4C2B-A935-235567C6AF20}" dt="2021-06-03T09:46:35.143" v="1063" actId="478"/>
          <ac:spMkLst>
            <pc:docMk/>
            <pc:sldMk cId="1256064280" sldId="388"/>
            <ac:spMk id="382" creationId="{4F67BCD7-54CD-4936-9C9C-F2797A9E13E0}"/>
          </ac:spMkLst>
        </pc:spChg>
        <pc:spChg chg="add del mod">
          <ac:chgData name="Kulinich Bohdan" userId="48e65c9f34e137d0" providerId="LiveId" clId="{CC5341B6-1FA7-4C2B-A935-235567C6AF20}" dt="2021-06-03T09:46:38.149" v="1064" actId="478"/>
          <ac:spMkLst>
            <pc:docMk/>
            <pc:sldMk cId="1256064280" sldId="388"/>
            <ac:spMk id="385" creationId="{60503F3D-0A70-430F-8E38-4D92E382141E}"/>
          </ac:spMkLst>
        </pc:spChg>
        <pc:spChg chg="add del mod">
          <ac:chgData name="Kulinich Bohdan" userId="48e65c9f34e137d0" providerId="LiveId" clId="{CC5341B6-1FA7-4C2B-A935-235567C6AF20}" dt="2021-06-03T09:46:50.328" v="1075" actId="478"/>
          <ac:spMkLst>
            <pc:docMk/>
            <pc:sldMk cId="1256064280" sldId="388"/>
            <ac:spMk id="386" creationId="{2580A0E1-7ACB-4276-893D-5AD742840A1C}"/>
          </ac:spMkLst>
        </pc:spChg>
        <pc:spChg chg="add del mod">
          <ac:chgData name="Kulinich Bohdan" userId="48e65c9f34e137d0" providerId="LiveId" clId="{CC5341B6-1FA7-4C2B-A935-235567C6AF20}" dt="2021-06-03T09:46:46.420" v="1071" actId="478"/>
          <ac:spMkLst>
            <pc:docMk/>
            <pc:sldMk cId="1256064280" sldId="388"/>
            <ac:spMk id="387" creationId="{587C651A-0EE7-450B-9DCD-8A9A56755E78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8" creationId="{EC6C821A-F2EB-406A-BC5D-6793DE3076E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9" creationId="{BB321864-0684-4D38-B483-D6C97031312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0" creationId="{45957F23-A0F1-443A-9B19-3A21C977C27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1" creationId="{D308C31F-2723-4CF2-A089-4192A0ABE7A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2" creationId="{D0E3E0DD-8594-438E-8D3F-423F50E8409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1" creationId="{2F3D5F44-A579-4983-BFE3-4975888BCCC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2" creationId="{9DF8C1E9-7F84-4397-85C2-B2F65181208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3" creationId="{1B260AF9-E3E4-40FD-9CD6-F888A4DED41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4" creationId="{9C00DF67-A8A3-4674-8CED-F9C8010D547D}"/>
          </ac:spMkLst>
        </pc:spChg>
        <pc:spChg chg="add del mod">
          <ac:chgData name="Kulinich Bohdan" userId="48e65c9f34e137d0" providerId="LiveId" clId="{CC5341B6-1FA7-4C2B-A935-235567C6AF20}" dt="2021-06-03T09:49:57.218" v="1111" actId="478"/>
          <ac:spMkLst>
            <pc:docMk/>
            <pc:sldMk cId="1256064280" sldId="388"/>
            <ac:spMk id="435" creationId="{536FCAC0-FA8B-4672-927D-EDEE991FB756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6" creationId="{21C6D21C-F80F-4109-B24A-8F10B6AD4BF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7" creationId="{D59FC99C-FA83-4422-9DC1-9679873D98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8" creationId="{1F70AE83-C9F8-4EB2-ACD6-F4EE63FD5B6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9" creationId="{AA37CE6A-2D04-4843-A412-4B552647688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0" creationId="{1BD7B04D-080A-480A-88CA-24ABCFBAA94F}"/>
          </ac:spMkLst>
        </pc:spChg>
        <pc:spChg chg="add del mod">
          <ac:chgData name="Kulinich Bohdan" userId="48e65c9f34e137d0" providerId="LiveId" clId="{CC5341B6-1FA7-4C2B-A935-235567C6AF20}" dt="2021-06-03T09:49:54.274" v="1109" actId="478"/>
          <ac:spMkLst>
            <pc:docMk/>
            <pc:sldMk cId="1256064280" sldId="388"/>
            <ac:spMk id="441" creationId="{AEC06A66-7A80-41F3-836D-F2D065FD550C}"/>
          </ac:spMkLst>
        </pc:spChg>
        <pc:spChg chg="add del mod">
          <ac:chgData name="Kulinich Bohdan" userId="48e65c9f34e137d0" providerId="LiveId" clId="{CC5341B6-1FA7-4C2B-A935-235567C6AF20}" dt="2021-06-03T09:49:55.915" v="1110" actId="478"/>
          <ac:spMkLst>
            <pc:docMk/>
            <pc:sldMk cId="1256064280" sldId="388"/>
            <ac:spMk id="442" creationId="{F9865349-1E84-4208-9D03-4ECE6B07C0E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3" creationId="{004C6897-B630-47BB-B09C-65350EF25B4F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4" creationId="{A574A326-A5A3-467F-B95C-55279F7DC27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5" creationId="{0492FB72-595F-4EDE-8422-8AF33DDCFFC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6" creationId="{B0B7D3DC-ABFC-4566-92B1-7AC0382A14B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7" creationId="{6B88FDAE-2289-401B-9A51-7C5D8485120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8" creationId="{369A992A-B511-45FC-99C6-34F4B57F039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9" creationId="{28B39CDE-523A-4DE3-BCF9-2470D369AC8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0" creationId="{11ADEF05-1EC7-4431-BB59-A403098792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1" creationId="{84FE57A8-0643-44FF-A7C0-B4357DD2001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2" creationId="{4B94ED3D-A987-495E-B526-A579FC3944A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3" creationId="{69708E91-0F67-4BA8-B580-C376F51F89A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4" creationId="{A75B457B-053E-4B41-9B8D-04032F1C421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5" creationId="{C19C5617-8C5F-4326-B936-0411EC87F7C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6" creationId="{AC6E9A89-5391-4EEA-BB5E-2EFE3339294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7" creationId="{DF95C634-5151-424B-A27C-1FB46C9E1CA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8" creationId="{85E073A8-D312-47F1-A048-4422F1E363B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9" creationId="{492D174F-D589-4BBA-AEE3-DC46CFE64C0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0" creationId="{7C12A5B9-21A2-4032-944B-95C7376A233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1" creationId="{F77012D5-72E1-46F5-84F6-7D5B9F092AE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2" creationId="{07A4EF54-925C-4E94-BA6C-FF8C851419D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3" creationId="{C3682F6E-DACF-4AFE-AA28-EBCB6992F09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4" creationId="{72B79167-2322-4102-8743-D5CC535A7E4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5" creationId="{CF396F7D-FC7B-4AC6-9777-C4DCC4B2F13E}"/>
          </ac:spMkLst>
        </pc:spChg>
        <pc:spChg chg="add del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0" creationId="{86BBBB7B-E213-4663-9890-21C9025F97C2}"/>
          </ac:spMkLst>
        </pc:spChg>
        <pc:spChg chg="add del mod">
          <ac:chgData name="Kulinich Bohdan" userId="48e65c9f34e137d0" providerId="LiveId" clId="{CC5341B6-1FA7-4C2B-A935-235567C6AF20}" dt="2021-06-03T09:46:49.226" v="1074" actId="478"/>
          <ac:spMkLst>
            <pc:docMk/>
            <pc:sldMk cId="1256064280" sldId="388"/>
            <ac:spMk id="471" creationId="{51B0D41B-3E8C-481A-BE47-EEAF95B85314}"/>
          </ac:spMkLst>
        </pc:spChg>
        <pc:spChg chg="add del mod">
          <ac:chgData name="Kulinich Bohdan" userId="48e65c9f34e137d0" providerId="LiveId" clId="{CC5341B6-1FA7-4C2B-A935-235567C6AF20}" dt="2021-06-03T09:46:44.593" v="1069" actId="478"/>
          <ac:spMkLst>
            <pc:docMk/>
            <pc:sldMk cId="1256064280" sldId="388"/>
            <ac:spMk id="472" creationId="{CFC2EA05-A3A0-48FC-B3DB-B9B057E4701D}"/>
          </ac:spMkLst>
        </pc:spChg>
        <pc:spChg chg="add del mod">
          <ac:chgData name="Kulinich Bohdan" userId="48e65c9f34e137d0" providerId="LiveId" clId="{CC5341B6-1FA7-4C2B-A935-235567C6AF20}" dt="2021-06-03T09:46:47.322" v="1072" actId="478"/>
          <ac:spMkLst>
            <pc:docMk/>
            <pc:sldMk cId="1256064280" sldId="388"/>
            <ac:spMk id="473" creationId="{28E66445-2B49-4664-BFC8-2C8523C1195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6" creationId="{2F49E36C-1EEB-42AE-B555-F1A4E7AD146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7" creationId="{65DFCD90-FAAD-4834-ACE9-154C1FD1FB8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8" creationId="{8D50ED8D-1508-43CD-BACB-70CF4C79100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9" creationId="{423FC790-0BB5-4A13-A070-EFD84595E18E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2" creationId="{E4AA9935-51E4-4449-A27F-30EDC97199C8}"/>
          </ac:spMkLst>
        </pc:spChg>
        <pc:spChg chg="add mod or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3" creationId="{4291BF14-0F86-49F1-B903-B87BD6DE0B4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4" creationId="{10899C07-4886-4B5F-9F8E-DA28715FAEFC}"/>
          </ac:spMkLst>
        </pc:spChg>
        <pc:spChg chg="add mod topLvl">
          <ac:chgData name="Kulinich Bohdan" userId="48e65c9f34e137d0" providerId="LiveId" clId="{CC5341B6-1FA7-4C2B-A935-235567C6AF20}" dt="2021-06-03T10:03:18.906" v="1264" actId="164"/>
          <ac:spMkLst>
            <pc:docMk/>
            <pc:sldMk cId="1256064280" sldId="388"/>
            <ac:spMk id="485" creationId="{A092926E-5458-4567-908D-AD722650988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7" creationId="{2AC91489-7E0A-43C5-863B-838678B823F5}"/>
          </ac:spMkLst>
        </pc:spChg>
        <pc:grpChg chg="add mod modVis">
          <ac:chgData name="Kulinich Bohdan" userId="48e65c9f34e137d0" providerId="LiveId" clId="{CC5341B6-1FA7-4C2B-A935-235567C6AF20}" dt="2021-06-03T10:03:18.906" v="1264" actId="164"/>
          <ac:grpSpMkLst>
            <pc:docMk/>
            <pc:sldMk cId="1256064280" sldId="388"/>
            <ac:grpSpMk id="24" creationId="{92430C3E-7475-4E73-ACFF-2558C8493185}"/>
          </ac:grpSpMkLst>
        </pc:grpChg>
        <pc:grpChg chg="add del mod ord">
          <ac:chgData name="Kulinich Bohdan" userId="48e65c9f34e137d0" providerId="LiveId" clId="{CC5341B6-1FA7-4C2B-A935-235567C6AF20}" dt="2021-06-03T10:03:13.045" v="1263" actId="165"/>
          <ac:grpSpMkLst>
            <pc:docMk/>
            <pc:sldMk cId="1256064280" sldId="388"/>
            <ac:grpSpMk id="25" creationId="{65888B1F-6922-4519-8F4C-BF13C93A2D07}"/>
          </ac:grpSpMkLst>
        </pc:grpChg>
        <pc:grpChg chg="add mod modVis">
          <ac:chgData name="Kulinich Bohdan" userId="48e65c9f34e137d0" providerId="LiveId" clId="{CC5341B6-1FA7-4C2B-A935-235567C6AF20}" dt="2021-06-03T10:03:33.403" v="1269" actId="14429"/>
          <ac:grpSpMkLst>
            <pc:docMk/>
            <pc:sldMk cId="1256064280" sldId="388"/>
            <ac:grpSpMk id="26" creationId="{1AEF794C-BF70-4E19-B8F8-3D63A7FF44DA}"/>
          </ac:grpSpMkLst>
        </pc:grpChg>
        <pc:grpChg chg="add mod">
          <ac:chgData name="Kulinich Bohdan" userId="48e65c9f34e137d0" providerId="LiveId" clId="{CC5341B6-1FA7-4C2B-A935-235567C6AF20}" dt="2021-06-03T10:03:31.647" v="1268" actId="1076"/>
          <ac:grpSpMkLst>
            <pc:docMk/>
            <pc:sldMk cId="1256064280" sldId="388"/>
            <ac:grpSpMk id="27" creationId="{3451DAEC-D143-4E9C-B517-E3671872CD08}"/>
          </ac:grpSpMkLst>
        </pc:grpChg>
        <pc:picChg chg="del">
          <ac:chgData name="Kulinich Bohdan" userId="48e65c9f34e137d0" providerId="LiveId" clId="{CC5341B6-1FA7-4C2B-A935-235567C6AF20}" dt="2021-06-03T09:46:20.067" v="1054" actId="478"/>
          <ac:picMkLst>
            <pc:docMk/>
            <pc:sldMk cId="1256064280" sldId="388"/>
            <ac:picMk id="11" creationId="{B50F12AB-57A2-4627-B779-02F869C8E681}"/>
          </ac:picMkLst>
        </pc:picChg>
        <pc:picChg chg="add del mod">
          <ac:chgData name="Kulinich Bohdan" userId="48e65c9f34e137d0" providerId="LiveId" clId="{CC5341B6-1FA7-4C2B-A935-235567C6AF20}" dt="2021-06-03T09:46:25.095" v="1057"/>
          <ac:picMkLst>
            <pc:docMk/>
            <pc:sldMk cId="1256064280" sldId="388"/>
            <ac:picMk id="117" creationId="{999FBCD1-9A9F-4D4C-B80B-09C00B4E7AE4}"/>
          </ac:picMkLst>
        </pc:picChg>
        <pc:picChg chg="add del mod topLvl">
          <ac:chgData name="Kulinich Bohdan" userId="48e65c9f34e137d0" providerId="LiveId" clId="{CC5341B6-1FA7-4C2B-A935-235567C6AF20}" dt="2021-06-03T10:03:29.479" v="1266" actId="164"/>
          <ac:picMkLst>
            <pc:docMk/>
            <pc:sldMk cId="1256064280" sldId="388"/>
            <ac:picMk id="132" creationId="{A1FAF1CD-B3D7-4898-A82D-F0E0B03C2164}"/>
          </ac:picMkLst>
        </pc:picChg>
        <pc:picChg chg="add del mod">
          <ac:chgData name="Kulinich Bohdan" userId="48e65c9f34e137d0" providerId="LiveId" clId="{CC5341B6-1FA7-4C2B-A935-235567C6AF20}" dt="2021-06-03T09:46:27.899" v="1060"/>
          <ac:picMkLst>
            <pc:docMk/>
            <pc:sldMk cId="1256064280" sldId="388"/>
            <ac:picMk id="288" creationId="{BF6F3902-5555-4DA2-A885-1DFD3078E330}"/>
          </ac:picMkLst>
        </pc:picChg>
        <pc:picChg chg="add del mod">
          <ac:chgData name="Kulinich Bohdan" userId="48e65c9f34e137d0" providerId="LiveId" clId="{CC5341B6-1FA7-4C2B-A935-235567C6AF20}" dt="2021-06-03T09:46:31.520" v="1062" actId="478"/>
          <ac:picMkLst>
            <pc:docMk/>
            <pc:sldMk cId="1256064280" sldId="388"/>
            <ac:picMk id="381" creationId="{992B6CAC-2370-47E6-AEC2-579F12B49C49}"/>
          </ac:picMkLst>
        </pc:picChg>
        <pc:picChg chg="add del mod">
          <ac:chgData name="Kulinich Bohdan" userId="48e65c9f34e137d0" providerId="LiveId" clId="{CC5341B6-1FA7-4C2B-A935-235567C6AF20}" dt="2021-06-03T09:59:00.362" v="1238"/>
          <ac:picMkLst>
            <pc:docMk/>
            <pc:sldMk cId="1256064280" sldId="388"/>
            <ac:picMk id="486" creationId="{FCD93D2C-B065-4119-8B75-5B858865B272}"/>
          </ac:picMkLst>
        </pc:picChg>
        <pc:cxnChg chg="add mod ord topLvl modVis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7" creationId="{CF72198D-5396-4BD6-A8DA-ECED564298C1}"/>
          </ac:cxnSpMkLst>
        </pc:cxnChg>
        <pc:cxnChg chg="add 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8" creationId="{5C4AF2D6-9AED-4A66-A77D-4F261748403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0" creationId="{4A49AEE9-7969-467B-BAF3-3294EADEB17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9" creationId="{A1D16D78-953B-4F1E-B046-2A98B786378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0" creationId="{B05F9471-2C37-41D4-89E5-4A1934F32F9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1" creationId="{7D9A836D-B359-491F-AE3F-B327AD1E35C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2" creationId="{EB3014CF-98E1-45ED-927F-0C19BA8D619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3" creationId="{291DFFAA-055C-45A4-97E0-ACEF0F8F621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4" creationId="{7D09140E-6753-4F02-8292-9FCC0ED2ADB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5" creationId="{8058D3AA-D47C-4D9E-8FD2-EB8413A1E3B5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6" creationId="{3DEC1542-C162-4575-A4D6-F3DCB1F9ADB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7" creationId="{890D7587-2F82-4112-B092-27F19335CA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29" creationId="{FE753DF0-DFCA-4429-AD77-4E443DF3E21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30" creationId="{10FE27FA-423F-4C01-B66F-010B7732DD6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6" creationId="{C4F9E274-B082-4F1E-8375-0498D9AA3DA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7" creationId="{118EF1FC-C105-48E2-9104-C72314C1A9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8" creationId="{37605E89-EE06-4D85-A52D-65165DA10FA2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9" creationId="{B1739007-F169-41B8-88CD-BDD0A7E277E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0" creationId="{C25B70CE-5EC1-4098-AEEA-C0D6534B3E3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1" creationId="{BEDC7191-CCA2-4223-AF03-E19322DA1834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2" creationId="{9BB0E34C-89BC-41DA-BD6D-E56FB5A81D4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3" creationId="{C1192DD9-9395-471B-9AAC-8FD95A9B3DF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4" creationId="{35EA672D-BDB9-4445-9EDE-5E9E0C3F86A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5" creationId="{809B6849-53F4-4DF9-BA46-3BFFD9AB4FD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3" creationId="{AFCD7549-ED83-4695-8E2A-B29C51A803DA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4" creationId="{3F0DC1C9-87F8-4DE5-877B-9072906AAD47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5" creationId="{F9D6C231-D16A-4FC9-B5E5-AE7FFD273F51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6" creationId="{0B4E1B71-F04D-4C9A-85C2-E83582802F6E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7" creationId="{7237B1EA-2827-489C-B1E1-744B2975B16C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8" creationId="{E39C2DE9-94D5-441A-824A-7A87EA8008B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2" creationId="{5AD61869-66E2-403C-8EF7-FC3FBBD2BB9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7" creationId="{76E78663-15E9-442F-8BFE-D65327A4B2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8" creationId="{EC46AF5C-0E63-47EA-B4B7-83AFFB968C8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9" creationId="{0353CF53-9FB3-4644-91BE-A123C77ECC8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0" creationId="{91CA17B6-E2EC-4CFA-BE1D-CF61CFB893C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1" creationId="{777DCC5F-B75F-4843-8C5A-7B64DB4EBD41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2" creationId="{1B2789B8-523F-479E-AF61-DE25B497F7C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3" creationId="{A52974E5-2D1C-4904-9A55-16C147EBADE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4" creationId="{AB2A9DED-FE68-4D8A-A015-FF84DACDDD8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5" creationId="{95408501-31F5-458D-BDEE-8866275D762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6" creationId="{C5BCA62D-A322-4B62-BDBE-F43AECCF5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7" creationId="{284605A4-6D06-4A05-9619-F67BA1204E2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8" creationId="{B33F1C2C-BE28-4A82-A903-98DA47F2519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9" creationId="{59B0090B-0FF4-47BF-9AFB-0019E2F10BF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0" creationId="{B75219B6-164A-41D8-BF7E-19263151F54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1" creationId="{471C78C0-BECD-4130-ACFB-825E625B236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2" creationId="{951CC688-9F96-4DBC-ABB3-D51EBECAA7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3" creationId="{003692A9-6A80-47D5-A251-DA868741EFD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4" creationId="{D9BA5A3B-1CF6-45D6-A381-219E58C2713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5" creationId="{A517C7C0-EF9F-4FEE-8D18-76011E64FC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6" creationId="{DEA628E6-D414-44BF-9963-CB36942DFD8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7" creationId="{207A7ABC-8247-4AD3-8819-C6B1A378B4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8" creationId="{04476E1F-F14C-4BEB-99D5-CBDD6950023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9" creationId="{C2684882-2F3B-40AB-8421-ACA39A9D2F1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0" creationId="{35AA8B38-6CCE-41B3-8DC3-BFF18309B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1" creationId="{D4CED9AA-8B31-4F97-9F32-848F26FE9DF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2" creationId="{23AF6B3C-806E-4C1C-BCFE-9C7F56B84C8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3" creationId="{1644EA3C-8671-439C-B8CF-B5A576027E2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4" creationId="{3FF1A3CB-07FE-4A23-81F2-D2841F9A4D2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5" creationId="{C5892E28-51FA-45FE-864C-98ABE9DBBFE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6" creationId="{C14B1A2C-9673-41FB-A1BD-9939F1D3047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7" creationId="{84D998AF-9212-4F1B-B27A-8739FD7D560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8" creationId="{5DB0CEAB-F15E-4B10-887E-9C03664A0CE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9" creationId="{D8072B0D-18FC-4B06-98FE-2F280DF4BA2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0" creationId="{F9124056-A5CB-4E8C-A1B2-B757A44D288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1" creationId="{3079FBFF-36B0-4C74-9B3C-55DD129C27F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2" creationId="{4691412B-9A00-4153-9FD6-1ED4F5541CC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3" creationId="{C74ED1AD-9DA0-44A1-B9A2-867586C74F9E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4" creationId="{B78A91AF-A115-4938-938A-AC9579913F86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0" creationId="{2D9EADD7-4A6D-4100-BBC6-CA31043012C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1" creationId="{0762FFFC-69CF-40D3-9675-87C22987831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2" creationId="{16771D2B-1813-4CC0-955F-4D8091ECF30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3" creationId="{E5AF8640-B67E-42FD-952C-5F2706733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0" creationId="{D18DDABB-2D8D-49BC-8FE1-5801747216D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1" creationId="{F619B96F-788D-4BC7-A8F6-A23FC11D407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0" creationId="{34F9497D-47C4-4C0D-9CCA-A9C03BB7D1F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1" creationId="{DBF36257-0837-4033-A4DF-D27510FDF2E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2" creationId="{FDBDD758-9CD0-459A-A6E8-141C716D10B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3" creationId="{7B132330-E76F-40FD-84DA-52764EFD3A7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4" creationId="{C08571FC-9372-4A07-AB8B-51C82023C81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5" creationId="{8F35BDFC-01DC-4D24-9131-8E1B7A36A7A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6" creationId="{A08B2C37-42DE-40FA-A101-690AAD70966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7" creationId="{DCF76030-2BAA-455F-B098-FBFD1DC880F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8" creationId="{4DF4818E-2493-4CC4-B818-A7B6C94A605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9" creationId="{7ABC5716-E681-4C84-863A-F876C043788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0" creationId="{CD58E8EF-F215-44D6-B685-C14274E9C5B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1" creationId="{C39EDD0E-7381-4696-BFA8-767837D7144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2" creationId="{EC7EBFF4-4277-4E35-B31C-6278731CDE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3" creationId="{CAAF18CF-349C-4AA5-B6CB-188B2504927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4" creationId="{C1B8453A-2E8B-411A-B3C4-3CA878D8593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5" creationId="{0C416834-2617-476A-B980-8298CC55CEA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6" creationId="{691DE3E9-3C17-47F4-8C5A-E385938F1C1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7" creationId="{024EB520-D0A3-411E-8371-93311404C3A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8" creationId="{76F68509-A391-476E-846D-3566BAE81F2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9" creationId="{C2A3994F-E48C-49F6-906D-53688684AD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0" creationId="{4906EE8C-8ECF-4256-B9C1-E5CE3169EEE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1" creationId="{C5880EFF-3C9D-432F-9DA3-A37A5E79C9A5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2" creationId="{AEE4CEC6-60F6-43C9-8285-7C8CD612277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3" creationId="{ECF6AD23-4ACB-4F48-A959-D565DD4489B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4" creationId="{003F090D-6021-44B8-8956-1F59FC1797D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5" creationId="{91E20ED4-E5A6-443A-AC12-1E0C3A07C10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6" creationId="{940A9976-3169-4B52-8A48-26FD3697CF9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7" creationId="{CAE2C78E-DC35-4ADE-9185-C3B53649CB2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8" creationId="{7C619CE4-3CCA-476D-A87A-51D96DF863E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9" creationId="{1EE0B5A9-992E-4A47-8E2B-ED79A9084B0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0" creationId="{0638EBC3-1F00-4D49-B424-46BB3C53ACD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1" creationId="{BAD58D7F-5C89-41C8-81B7-2899C5D8CD6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2" creationId="{465EEF37-CBCC-42D0-A13B-0AE3F6FFCD4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3" creationId="{F8CA6C8A-C1D9-45F4-9B60-8CCFBD198E6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4" creationId="{12B78D9B-3E39-42C8-A16C-295F9F4F7C6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5" creationId="{B4503315-AC1C-484B-95FA-9F7EC9D0A53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6" creationId="{58E61C21-3830-4747-A1E7-B8F789422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7" creationId="{D044F136-A027-485F-AB53-4C595BE554C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3" creationId="{982DC074-0647-4620-B1F5-2B954890C99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4" creationId="{79B6E496-B80C-4E57-A291-628286F807E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5" creationId="{C72A5544-31BF-45C9-A14D-25ACC4FE5B2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6" creationId="{9DBD2A65-626C-4141-8C1D-BFE4979A1F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3" creationId="{C3AB72B7-B617-4909-B556-D787CBF35F8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4" creationId="{4BAC7E63-9C05-4A78-B979-E85CF29FFF0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3" creationId="{07CC512A-9C60-446B-9530-1F173D3DA95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4" creationId="{427D4E94-EDB6-41B8-A537-4F0DBB87E406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5" creationId="{B0D64745-EE07-4F67-98F1-7415A98E2A6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6" creationId="{91989236-B404-4208-9604-A1085F49076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7" creationId="{38F31BF7-7CAF-4388-A85F-A50EDFCDB86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8" creationId="{38E3549A-8F7D-4674-9F8D-A3B6242003B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9" creationId="{DAE31EE6-465E-476F-8F68-A8ECB07A83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0" creationId="{F72E22DA-FAC7-4D62-B2DE-8490F77B86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1" creationId="{212763AF-9C13-4569-B321-0C526D556C4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2" creationId="{D5E44975-2457-404F-96DC-062A6DA844A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3" creationId="{81B4A47F-DF46-40B0-BA6F-85BECC90085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4" creationId="{D1709CFA-7B6D-4021-BFFD-D68FA8E36A4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5" creationId="{7F54A9D6-631E-433F-9C86-9DBC232DA6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6" creationId="{430AC4C2-1059-4DAF-981A-AFA699C385E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7" creationId="{E4A184D8-7EB8-453D-9DAB-80FE0D97344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8" creationId="{93160624-B770-4B5A-A1C8-1AB5E3C1507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9" creationId="{76C08CB5-657D-45E4-81D4-170307D66E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0" creationId="{38556BCF-B5E7-4A48-9F42-159D8F7D6F3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1" creationId="{806E7DF2-72A1-4952-8F03-FA47ACD9B91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2" creationId="{1347AA01-1CB3-473F-87ED-3F35BA4B2F2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3" creationId="{0EBF76E3-114C-4F7E-B473-A41D2A3570E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4" creationId="{FD845355-9794-447F-9F4C-0A0C51539D4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5" creationId="{57DF8669-3D2D-49D0-B5FC-88610D4A22C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6" creationId="{E9F3E661-94D6-4D84-A6C9-0D3F33B019F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7" creationId="{E01BC46A-87F0-43E1-BACC-C129824E7C59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8" creationId="{941D66C1-FC06-4458-A00B-3E2EB589989B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9" creationId="{AAB4C6F9-247E-49FD-A7BD-8FF2B9E150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0" creationId="{720F93E2-6083-4B61-96DA-341F05224B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1" creationId="{510CFFC6-9536-4EBF-BF12-4744599A41C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2" creationId="{FF6AEC86-FFB9-4D98-8B60-5E8B32E5ED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3" creationId="{3D710531-A5EC-468F-B596-494195F8582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4" creationId="{FDAD51D7-C570-4C7C-9D68-A5F0EA9C139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5" creationId="{231D2EED-FB02-425A-9711-77A622F55BD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6" creationId="{8B3C9980-610A-4CD7-AAC2-7B649C09B57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7" creationId="{DCBD6652-18FC-4BDD-AECB-06CE4ADF0F9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8" creationId="{56BBB93A-FD50-401C-8147-625F2FF0DDC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9" creationId="{849B7D14-D00A-4D55-A501-2AA266A1AE8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30" creationId="{42AFB127-233E-44BE-9A0B-2FF6D00CBCA8}"/>
          </ac:cxnSpMkLst>
        </pc:cxnChg>
        <pc:cxnChg chg="add del mod">
          <ac:chgData name="Kulinich Bohdan" userId="48e65c9f34e137d0" providerId="LiveId" clId="{CC5341B6-1FA7-4C2B-A935-235567C6AF20}" dt="2021-06-03T09:46:41.525" v="1067" actId="478"/>
          <ac:cxnSpMkLst>
            <pc:docMk/>
            <pc:sldMk cId="1256064280" sldId="388"/>
            <ac:cxnSpMk id="466" creationId="{D5D447F2-153D-4B03-BB2B-05073EDF7836}"/>
          </ac:cxnSpMkLst>
        </pc:cxnChg>
        <pc:cxnChg chg="add del mod">
          <ac:chgData name="Kulinich Bohdan" userId="48e65c9f34e137d0" providerId="LiveId" clId="{CC5341B6-1FA7-4C2B-A935-235567C6AF20}" dt="2021-06-03T09:46:45.163" v="1070" actId="478"/>
          <ac:cxnSpMkLst>
            <pc:docMk/>
            <pc:sldMk cId="1256064280" sldId="388"/>
            <ac:cxnSpMk id="467" creationId="{90150D95-4D99-4FDD-AB01-100D81E841F6}"/>
          </ac:cxnSpMkLst>
        </pc:cxnChg>
        <pc:cxnChg chg="add del mod">
          <ac:chgData name="Kulinich Bohdan" userId="48e65c9f34e137d0" providerId="LiveId" clId="{CC5341B6-1FA7-4C2B-A935-235567C6AF20}" dt="2021-06-03T09:46:41.009" v="1066" actId="478"/>
          <ac:cxnSpMkLst>
            <pc:docMk/>
            <pc:sldMk cId="1256064280" sldId="388"/>
            <ac:cxnSpMk id="468" creationId="{3090F95F-70B9-460A-A610-782EDBDD82EC}"/>
          </ac:cxnSpMkLst>
        </pc:cxnChg>
        <pc:cxnChg chg="add del mod">
          <ac:chgData name="Kulinich Bohdan" userId="48e65c9f34e137d0" providerId="LiveId" clId="{CC5341B6-1FA7-4C2B-A935-235567C6AF20}" dt="2021-06-03T09:46:47.823" v="1073" actId="478"/>
          <ac:cxnSpMkLst>
            <pc:docMk/>
            <pc:sldMk cId="1256064280" sldId="388"/>
            <ac:cxnSpMk id="469" creationId="{A1531E9D-CA07-4E7C-81AD-C27EA2050CBB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4" creationId="{1FDD372A-0C94-461F-8D7E-9ECF9D11B405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5" creationId="{E9B9609C-941C-44C7-A3DA-C5C716D27FCA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0" creationId="{E8E5001B-9633-4F24-86F1-254B09BC4030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1" creationId="{E14AD04F-49A8-4B14-8136-AE6FA0C278AF}"/>
          </ac:cxnSpMkLst>
        </pc:cxnChg>
      </pc:sldChg>
      <pc:sldChg chg="modSp mod">
        <pc:chgData name="Kulinich Bohdan" userId="48e65c9f34e137d0" providerId="LiveId" clId="{CC5341B6-1FA7-4C2B-A935-235567C6AF20}" dt="2021-06-03T19:15:40.274" v="2003" actId="20577"/>
        <pc:sldMkLst>
          <pc:docMk/>
          <pc:sldMk cId="2392856674" sldId="425"/>
        </pc:sldMkLst>
        <pc:spChg chg="mod">
          <ac:chgData name="Kulinich Bohdan" userId="48e65c9f34e137d0" providerId="LiveId" clId="{CC5341B6-1FA7-4C2B-A935-235567C6AF20}" dt="2021-06-03T19:15:40.274" v="200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814267068" sldId="42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629939914" sldId="430"/>
        </pc:sldMkLst>
      </pc:sldChg>
      <pc:sldChg chg="modSp mod">
        <pc:chgData name="Kulinich Bohdan" userId="48e65c9f34e137d0" providerId="LiveId" clId="{CC5341B6-1FA7-4C2B-A935-235567C6AF20}" dt="2021-06-01T15:30:30.668" v="33" actId="20577"/>
        <pc:sldMkLst>
          <pc:docMk/>
          <pc:sldMk cId="892962582" sldId="432"/>
        </pc:sldMkLst>
        <pc:spChg chg="mod">
          <ac:chgData name="Kulinich Bohdan" userId="48e65c9f34e137d0" providerId="LiveId" clId="{CC5341B6-1FA7-4C2B-A935-235567C6AF20}" dt="2021-06-01T15:30:30.668" v="33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5341B6-1FA7-4C2B-A935-235567C6AF20}" dt="2021-06-01T15:30:22.123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CC5341B6-1FA7-4C2B-A935-235567C6AF20}" dt="2021-06-01T15:30:16.578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add del mod delAnim modAnim">
        <pc:chgData name="Kulinich Bohdan" userId="48e65c9f34e137d0" providerId="LiveId" clId="{CC5341B6-1FA7-4C2B-A935-235567C6AF20}" dt="2021-06-02T21:15:12.601" v="899" actId="47"/>
        <pc:sldMkLst>
          <pc:docMk/>
          <pc:sldMk cId="1244175367" sldId="434"/>
        </pc:sldMkLst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2" creationId="{BB38DFB4-422D-43E9-8A94-BDD0FCB056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" creationId="{250BFFDA-3C1B-4721-B180-B62A458BFE31}"/>
          </ac:spMkLst>
        </pc:spChg>
        <pc:spChg chg="add del mod">
          <ac:chgData name="Kulinich Bohdan" userId="48e65c9f34e137d0" providerId="LiveId" clId="{CC5341B6-1FA7-4C2B-A935-235567C6AF20}" dt="2021-06-02T17:56:27.447" v="758" actId="478"/>
          <ac:spMkLst>
            <pc:docMk/>
            <pc:sldMk cId="1244175367" sldId="434"/>
            <ac:spMk id="51" creationId="{871F0128-F63F-4035-ADFB-D6D8528630DC}"/>
          </ac:spMkLst>
        </pc:spChg>
        <pc:spChg chg="add del mod">
          <ac:chgData name="Kulinich Bohdan" userId="48e65c9f34e137d0" providerId="LiveId" clId="{CC5341B6-1FA7-4C2B-A935-235567C6AF20}" dt="2021-06-02T17:56:45.155" v="759" actId="478"/>
          <ac:spMkLst>
            <pc:docMk/>
            <pc:sldMk cId="1244175367" sldId="434"/>
            <ac:spMk id="52" creationId="{1FDACE29-A0D0-410F-92FE-363F30E6A1BE}"/>
          </ac:spMkLst>
        </pc:spChg>
        <pc:spChg chg="add mod">
          <ac:chgData name="Kulinich Bohdan" userId="48e65c9f34e137d0" providerId="LiveId" clId="{CC5341B6-1FA7-4C2B-A935-235567C6AF20}" dt="2021-06-02T17:57:57.769" v="775" actId="20577"/>
          <ac:spMkLst>
            <pc:docMk/>
            <pc:sldMk cId="1244175367" sldId="434"/>
            <ac:spMk id="53" creationId="{8FFD49CD-A0A8-4F26-90EF-9447587C3542}"/>
          </ac:spMkLst>
        </pc:spChg>
        <pc:spChg chg="add mod">
          <ac:chgData name="Kulinich Bohdan" userId="48e65c9f34e137d0" providerId="LiveId" clId="{CC5341B6-1FA7-4C2B-A935-235567C6AF20}" dt="2021-06-02T21:02:49.696" v="891" actId="20577"/>
          <ac:spMkLst>
            <pc:docMk/>
            <pc:sldMk cId="1244175367" sldId="434"/>
            <ac:spMk id="54" creationId="{D37DCBDB-CB48-46C4-A7EB-97215D419691}"/>
          </ac:spMkLst>
        </pc:spChg>
        <pc:spChg chg="add mod">
          <ac:chgData name="Kulinich Bohdan" userId="48e65c9f34e137d0" providerId="LiveId" clId="{CC5341B6-1FA7-4C2B-A935-235567C6AF20}" dt="2021-06-02T17:58:53.354" v="797" actId="1037"/>
          <ac:spMkLst>
            <pc:docMk/>
            <pc:sldMk cId="1244175367" sldId="434"/>
            <ac:spMk id="55" creationId="{B167CB97-50CF-463E-9DBD-8EBBAF6E31F2}"/>
          </ac:spMkLst>
        </pc:spChg>
        <pc:spChg chg="add mod">
          <ac:chgData name="Kulinich Bohdan" userId="48e65c9f34e137d0" providerId="LiveId" clId="{CC5341B6-1FA7-4C2B-A935-235567C6AF20}" dt="2021-06-02T18:00:54.924" v="847" actId="1037"/>
          <ac:spMkLst>
            <pc:docMk/>
            <pc:sldMk cId="1244175367" sldId="434"/>
            <ac:spMk id="56" creationId="{230C89A5-F1F1-41F6-8EE6-8AB2C28546C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6" creationId="{75F3FF90-BB15-4972-B5E4-D8C5E05DDEE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7" creationId="{A1C49CFD-69D6-4AAF-B018-ABFC11D26D41}"/>
          </ac:spMkLst>
        </pc:spChg>
        <pc:spChg chg="add mod">
          <ac:chgData name="Kulinich Bohdan" userId="48e65c9f34e137d0" providerId="LiveId" clId="{CC5341B6-1FA7-4C2B-A935-235567C6AF20}" dt="2021-06-01T16:08:22.627" v="267" actId="14100"/>
          <ac:spMkLst>
            <pc:docMk/>
            <pc:sldMk cId="1244175367" sldId="434"/>
            <ac:spMk id="64" creationId="{2B7F61DA-8A2A-4727-BFAE-B8EBBF94C12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04" creationId="{BC6C9DEC-6623-4146-8363-3732A85A2C1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0" creationId="{2332C7E3-2C38-4897-B336-3175AA05586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1" creationId="{19E38417-614F-4036-90F8-8F9D17E1ECED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2" creationId="{901F9D0E-FF00-4A61-A100-4B831CC9256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6" creationId="{CF58113C-C3FD-4DD1-8A0B-C4D8B337D34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7" creationId="{5873C609-B2A6-4E61-9E8C-28F8575ECA9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8" creationId="{A0E9772F-C316-44D9-B4C6-FA2E4B5CED1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9" creationId="{510335F7-092A-4C40-AA2C-39D5E997FBF8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0" creationId="{A191BD06-C604-4F05-8BCA-6BA640163AA5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21" creationId="{8D005AB5-83D0-4555-B1A1-0A48F1B22AC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2" creationId="{CACF6288-5E36-42C4-920C-DE1DE82250D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3" creationId="{1CB28067-33D9-4C01-A6E6-511AE7DA24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4" creationId="{965BC6CF-F0A9-4001-AAA5-5BCF20C29F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5" creationId="{C5022AEF-11E0-4418-A362-FF6B6D803C6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6" creationId="{1ADD515A-6181-46E0-A112-3141D49F062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7" creationId="{CC0A47FC-E709-4D80-B431-944E2B693EE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8" creationId="{3DD7668F-D231-4864-A2BC-14EC26263AA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9" creationId="{CC4130E3-7E74-4105-82D5-7891AAB23A2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1" creationId="{3CED22AA-0D39-4A8D-A07D-B6CC65D5B58B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2" creationId="{733326DF-B5F5-4EF2-B3DC-F58E34F1ACF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3" creationId="{6EB0B742-EF7B-41EA-9A89-13A95211529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4" creationId="{57C3A9AB-16BF-46B5-8B6C-CB43A25E74A0}"/>
          </ac:spMkLst>
        </pc:spChg>
        <pc:spChg chg="add mod">
          <ac:chgData name="Kulinich Bohdan" userId="48e65c9f34e137d0" providerId="LiveId" clId="{CC5341B6-1FA7-4C2B-A935-235567C6AF20}" dt="2021-06-02T18:00:58.785" v="851" actId="1038"/>
          <ac:spMkLst>
            <pc:docMk/>
            <pc:sldMk cId="1244175367" sldId="434"/>
            <ac:spMk id="135" creationId="{6E15E01F-675B-4D49-B42E-EFBDE516B796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36" creationId="{53F8AE24-FE64-4C3A-B0D4-93FC7E40354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7" creationId="{4D07C840-48E0-4A5D-85F8-9D0740742AC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8" creationId="{38DA1C33-ED73-4571-8E2B-3448A1A8E8A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9" creationId="{8C83C756-31BA-4A70-8AEF-377F28A852A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0" creationId="{988FDE81-15C4-4723-8EBE-B313564E68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1" creationId="{81AF3C29-51BC-45FF-AE35-7FD659DC31C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3" creationId="{F6563701-23A9-403C-A0EE-64A1A1ED3B2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6" creationId="{169D053D-B1E9-4C02-B77B-C20E7E7631A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47" creationId="{65394239-0E42-434C-B72B-158B57BD41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8" creationId="{29B106DE-7DD2-43AD-892F-AB8FE97CE48C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9" creationId="{4089184B-7FDD-4248-89D1-9CFE3EC1BE7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0" creationId="{34A739C4-8856-486C-889B-BDA81D03103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1" creationId="{9E2D654D-35DB-4869-83D0-E6A60D8701C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2" creationId="{F922C4BE-E51A-4B75-9945-0C9CAFE465A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3" creationId="{7B87F855-E539-4EB4-8A83-D71E11DF63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5" creationId="{F374BD2D-2866-4725-A62C-30808AFEADC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6" creationId="{A4F3187F-523E-40D7-BA35-FB967DA23B12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7" creationId="{7C0F2B9D-5B30-49D1-B4C5-0E98C07D96A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8" creationId="{819E08A8-9E19-4B6D-BA99-92C983B2B7C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9" creationId="{B083B929-F431-4795-B768-184BE6B7236E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0" creationId="{C5C1ACF1-AF07-463A-931D-52CBEFD0A70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1" creationId="{0BC9A51E-C49A-4727-88B4-518169A2792A}"/>
          </ac:spMkLst>
        </pc:spChg>
        <pc:spChg chg="add del mod">
          <ac:chgData name="Kulinich Bohdan" userId="48e65c9f34e137d0" providerId="LiveId" clId="{CC5341B6-1FA7-4C2B-A935-235567C6AF20}" dt="2021-06-02T18:00:17.340" v="813" actId="478"/>
          <ac:spMkLst>
            <pc:docMk/>
            <pc:sldMk cId="1244175367" sldId="434"/>
            <ac:spMk id="162" creationId="{6DA57400-4F73-4DDF-8EF2-137DEEBC2BA2}"/>
          </ac:spMkLst>
        </pc:spChg>
        <pc:spChg chg="add del mod">
          <ac:chgData name="Kulinich Bohdan" userId="48e65c9f34e137d0" providerId="LiveId" clId="{CC5341B6-1FA7-4C2B-A935-235567C6AF20}" dt="2021-06-02T17:58:59.052" v="798" actId="478"/>
          <ac:spMkLst>
            <pc:docMk/>
            <pc:sldMk cId="1244175367" sldId="434"/>
            <ac:spMk id="163" creationId="{ACBD1BFE-58CF-4AAD-8EFC-B94D1830B5FE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4" creationId="{8D0CB900-998F-48DF-89CF-1E1DAAECF6E8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5" creationId="{6DBB3C2F-6AD3-4BF5-88A0-A5DF9E218A3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6" creationId="{560F6E5D-17D4-4F7E-ACAD-8B4F9BF50FA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7" creationId="{0FAAB207-5256-4C8A-AC61-5C1ED84A2EAA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8" creationId="{0CEAB660-5CFA-4F9F-9B09-411C5BB4D71C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9" creationId="{39535926-B561-48AA-8823-260F7CEA0C0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0" creationId="{D9F30B19-CA6F-4AAE-B093-9487FC05E7C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1" creationId="{4153BD24-FE85-4866-A962-7869F51DC142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2" creationId="{24CA789A-D8D3-4A9C-ACEE-0FD09D8BDC11}"/>
          </ac:spMkLst>
        </pc:spChg>
        <pc:grpChg chg="add mod">
          <ac:chgData name="Kulinich Bohdan" userId="48e65c9f34e137d0" providerId="LiveId" clId="{CC5341B6-1FA7-4C2B-A935-235567C6AF20}" dt="2021-06-02T17:50:52.724" v="752" actId="1076"/>
          <ac:grpSpMkLst>
            <pc:docMk/>
            <pc:sldMk cId="1244175367" sldId="434"/>
            <ac:grpSpMk id="6" creationId="{AECAFDE9-8404-4247-AD71-ED0B34FF7FD0}"/>
          </ac:grpSpMkLst>
        </pc:grpChg>
        <pc:grpChg chg="add del mod">
          <ac:chgData name="Kulinich Bohdan" userId="48e65c9f34e137d0" providerId="LiveId" clId="{CC5341B6-1FA7-4C2B-A935-235567C6AF20}" dt="2021-06-01T16:00:52.742" v="147" actId="165"/>
          <ac:grpSpMkLst>
            <pc:docMk/>
            <pc:sldMk cId="1244175367" sldId="434"/>
            <ac:grpSpMk id="15" creationId="{E25E24E5-B650-4ABA-B0AE-EC4E30D15568}"/>
          </ac:grpSpMkLst>
        </pc:grpChg>
        <pc:grpChg chg="add del mod">
          <ac:chgData name="Kulinich Bohdan" userId="48e65c9f34e137d0" providerId="LiveId" clId="{CC5341B6-1FA7-4C2B-A935-235567C6AF20}" dt="2021-06-01T16:06:57.179" v="239" actId="165"/>
          <ac:grpSpMkLst>
            <pc:docMk/>
            <pc:sldMk cId="1244175367" sldId="434"/>
            <ac:grpSpMk id="26" creationId="{09B56364-66F8-43F4-90E9-1247F90BA7EA}"/>
          </ac:grpSpMkLst>
        </pc:grpChg>
        <pc:grpChg chg="del">
          <ac:chgData name="Kulinich Bohdan" userId="48e65c9f34e137d0" providerId="LiveId" clId="{CC5341B6-1FA7-4C2B-A935-235567C6AF20}" dt="2021-06-01T15:31:32.136" v="37" actId="478"/>
          <ac:grpSpMkLst>
            <pc:docMk/>
            <pc:sldMk cId="1244175367" sldId="434"/>
            <ac:grpSpMk id="33" creationId="{93D6FFB2-371C-4C20-8DE5-CC119D870B29}"/>
          </ac:grpSpMkLst>
        </pc:grpChg>
        <pc:picChg chg="add del mod modCrop">
          <ac:chgData name="Kulinich Bohdan" userId="48e65c9f34e137d0" providerId="LiveId" clId="{CC5341B6-1FA7-4C2B-A935-235567C6AF20}" dt="2021-06-02T17:42:29.588" v="577" actId="478"/>
          <ac:picMkLst>
            <pc:docMk/>
            <pc:sldMk cId="1244175367" sldId="434"/>
            <ac:picMk id="4" creationId="{45C0AED0-56E6-4AFC-8E20-2B50EB1420B9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142" creationId="{DE454229-FE6A-45F4-9757-D37EAEF5142E}"/>
          </ac:picMkLst>
        </pc:pic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" creationId="{3551EDBB-7A62-4AE5-A5F0-BDD9F86049E1}"/>
          </ac:cxnSpMkLst>
        </pc:cxnChg>
        <pc:cxnChg chg="add del">
          <ac:chgData name="Kulinich Bohdan" userId="48e65c9f34e137d0" providerId="LiveId" clId="{CC5341B6-1FA7-4C2B-A935-235567C6AF20}" dt="2021-06-01T16:01:04.047" v="149" actId="11529"/>
          <ac:cxnSpMkLst>
            <pc:docMk/>
            <pc:sldMk cId="1244175367" sldId="434"/>
            <ac:cxnSpMk id="17" creationId="{9D2695D2-95B1-49AC-A7BA-EB545A1B502E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9" creationId="{AD043115-0050-43FC-96A7-257D4E6F7F37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29" creationId="{312E15D3-6CC9-4D50-8241-99CE34B2AE43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37" creationId="{AE3BD13A-A124-4EFA-A566-1F83D94AB4C9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2" creationId="{C7BB548F-436A-4A0D-ADDE-73EEAEC1C87F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3" creationId="{98D10654-1EF2-40A7-827D-7AC88342E83C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6" creationId="{207C1D4B-D94B-4B92-B646-2DF8A6AA7518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9" creationId="{6D9C2EBF-663E-4479-9BAB-E43AAE915416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73" creationId="{B1A45411-0533-4383-84BC-F45C7C978C21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6" creationId="{4C7C0AD0-E342-41C5-A264-F41AB584E50D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7" creationId="{F4265324-09ED-4442-8102-081F50372884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8" creationId="{2D363E73-7ADF-423D-9C4A-3D2653C02B63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5" creationId="{56BC3E87-B74F-4275-BE9C-F9FAC926AECD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7" creationId="{03B77219-7561-4240-A137-EAE2134CA6C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9" creationId="{B532AB5D-607F-4AC2-92D0-8D1AB79C1D90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1" creationId="{B0B64A24-CB1B-41C2-956C-A99716CCDAD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3" creationId="{4C05EC04-73E9-403E-8609-097763E22CED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5" creationId="{CA2192A0-28C3-4D8B-A96C-0B32462CACD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6" creationId="{7728B813-6E96-47DF-9F00-2FBCCD4A6652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7" creationId="{F52462C5-99CF-4968-8AE5-2219D832A529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8" creationId="{9C02B1EE-31C8-4D16-A54E-0F902C6B55FC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9" creationId="{07193C25-9FCE-4B02-8196-9C6769B86FB3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0" creationId="{D4E77C95-94EB-4601-9D5B-849E8B8D9CE7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1" creationId="{B371F2C8-C5D5-48E6-B03B-628D72FBA126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2" creationId="{9A2F1AC8-334A-4200-BFEA-C7E039466B44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3" creationId="{3B9B447E-3D02-4A07-96BD-EA352D8D76E6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7" creationId="{323D0631-6247-4B2F-953A-92A53F35532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8" creationId="{E7212B2A-7EAB-46CF-BB39-912E8994E679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0" creationId="{A136D5E9-A7E6-4A17-9062-4212306F97D2}"/>
          </ac:cxnSpMkLst>
        </pc:cxnChg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414175772" sldId="435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19400224" sldId="43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206690351" sldId="43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451623191" sldId="44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065468482" sldId="44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74479750" sldId="44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309329643" sldId="451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259107861" sldId="454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1728230" sldId="455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58921673" sldId="458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730119961" sldId="459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344589223" sldId="460"/>
        </pc:sldMkLst>
      </pc:sldChg>
      <pc:sldChg chg="modSp add">
        <pc:chgData name="Kulinich Bohdan" userId="48e65c9f34e137d0" providerId="LiveId" clId="{CC5341B6-1FA7-4C2B-A935-235567C6AF20}" dt="2021-06-02T18:09:04.487" v="858" actId="20577"/>
        <pc:sldMkLst>
          <pc:docMk/>
          <pc:sldMk cId="2798701107" sldId="461"/>
        </pc:sldMkLst>
        <pc:spChg chg="mod">
          <ac:chgData name="Kulinich Bohdan" userId="48e65c9f34e137d0" providerId="LiveId" clId="{CC5341B6-1FA7-4C2B-A935-235567C6AF20}" dt="2021-06-02T18:09:04.487" v="858" actId="20577"/>
          <ac:spMkLst>
            <pc:docMk/>
            <pc:sldMk cId="2798701107" sldId="461"/>
            <ac:spMk id="46" creationId="{6DEEF189-3012-4BCB-84AE-05F13F40437B}"/>
          </ac:spMkLst>
        </pc:spChg>
      </pc:sldChg>
      <pc:sldChg chg="addSp modSp add mod modAnim">
        <pc:chgData name="Kulinich Bohdan" userId="48e65c9f34e137d0" providerId="LiveId" clId="{CC5341B6-1FA7-4C2B-A935-235567C6AF20}" dt="2021-06-03T06:05:07.497" v="975" actId="20577"/>
        <pc:sldMkLst>
          <pc:docMk/>
          <pc:sldMk cId="2075899761" sldId="462"/>
        </pc:sldMkLst>
        <pc:spChg chg="mod">
          <ac:chgData name="Kulinich Bohdan" userId="48e65c9f34e137d0" providerId="LiveId" clId="{CC5341B6-1FA7-4C2B-A935-235567C6AF20}" dt="2021-06-02T21:15:58.156" v="930" actId="14100"/>
          <ac:spMkLst>
            <pc:docMk/>
            <pc:sldMk cId="2075899761" sldId="462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2T21:14:46.259" v="894" actId="20577"/>
          <ac:spMkLst>
            <pc:docMk/>
            <pc:sldMk cId="2075899761" sldId="462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2T21:29:58.734" v="962" actId="1076"/>
          <ac:spMkLst>
            <pc:docMk/>
            <pc:sldMk cId="2075899761" sldId="462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06:05:07.497" v="975" actId="20577"/>
          <ac:spMkLst>
            <pc:docMk/>
            <pc:sldMk cId="2075899761" sldId="462"/>
            <ac:spMk id="19" creationId="{925670F1-030B-4831-934F-BACE8D7191B0}"/>
          </ac:spMkLst>
        </pc:spChg>
      </pc:sldChg>
      <pc:sldChg chg="addSp modSp add del mod modTransition modAnim">
        <pc:chgData name="Kulinich Bohdan" userId="48e65c9f34e137d0" providerId="LiveId" clId="{CC5341B6-1FA7-4C2B-A935-235567C6AF20}" dt="2021-06-02T21:14:29.767" v="892" actId="47"/>
        <pc:sldMkLst>
          <pc:docMk/>
          <pc:sldMk cId="4003927127" sldId="462"/>
        </pc:sldMkLst>
        <pc:spChg chg="add mod">
          <ac:chgData name="Kulinich Bohdan" userId="48e65c9f34e137d0" providerId="LiveId" clId="{CC5341B6-1FA7-4C2B-A935-235567C6AF20}" dt="2021-06-02T20:43:31.947" v="865" actId="1076"/>
          <ac:spMkLst>
            <pc:docMk/>
            <pc:sldMk cId="4003927127" sldId="462"/>
            <ac:spMk id="52" creationId="{1A96B416-B2E5-474A-9E8F-2F031B05E0CB}"/>
          </ac:spMkLst>
        </pc:spChg>
        <pc:spChg chg="mod">
          <ac:chgData name="Kulinich Bohdan" userId="48e65c9f34e137d0" providerId="LiveId" clId="{CC5341B6-1FA7-4C2B-A935-235567C6AF20}" dt="2021-06-02T20:44:43.219" v="887" actId="1076"/>
          <ac:spMkLst>
            <pc:docMk/>
            <pc:sldMk cId="4003927127" sldId="462"/>
            <ac:spMk id="56" creationId="{230C89A5-F1F1-41F6-8EE6-8AB2C28546C6}"/>
          </ac:spMkLst>
        </pc:spChg>
        <pc:spChg chg="add mod">
          <ac:chgData name="Kulinich Bohdan" userId="48e65c9f34e137d0" providerId="LiveId" clId="{CC5341B6-1FA7-4C2B-A935-235567C6AF20}" dt="2021-06-02T20:43:40.722" v="867" actId="1076"/>
          <ac:spMkLst>
            <pc:docMk/>
            <pc:sldMk cId="4003927127" sldId="462"/>
            <ac:spMk id="57" creationId="{D474D40A-6465-422F-BC3B-9DB260C6BB1B}"/>
          </ac:spMkLst>
        </pc:spChg>
        <pc:spChg chg="add mod">
          <ac:chgData name="Kulinich Bohdan" userId="48e65c9f34e137d0" providerId="LiveId" clId="{CC5341B6-1FA7-4C2B-A935-235567C6AF20}" dt="2021-06-02T20:44:22.143" v="881" actId="1076"/>
          <ac:spMkLst>
            <pc:docMk/>
            <pc:sldMk cId="4003927127" sldId="462"/>
            <ac:spMk id="58" creationId="{1EFD5C0A-B634-46A7-9CA9-510829FF5557}"/>
          </ac:spMkLst>
        </pc:spChg>
        <pc:spChg chg="add mod">
          <ac:chgData name="Kulinich Bohdan" userId="48e65c9f34e137d0" providerId="LiveId" clId="{CC5341B6-1FA7-4C2B-A935-235567C6AF20}" dt="2021-06-02T20:44:40.564" v="886" actId="1076"/>
          <ac:spMkLst>
            <pc:docMk/>
            <pc:sldMk cId="4003927127" sldId="462"/>
            <ac:spMk id="59" creationId="{DC3F306A-58D0-4F97-913C-5C5A33F039A6}"/>
          </ac:spMkLst>
        </pc:spChg>
        <pc:spChg chg="mod">
          <ac:chgData name="Kulinich Bohdan" userId="48e65c9f34e137d0" providerId="LiveId" clId="{CC5341B6-1FA7-4C2B-A935-235567C6AF20}" dt="2021-06-02T20:44:37.306" v="885" actId="1076"/>
          <ac:spMkLst>
            <pc:docMk/>
            <pc:sldMk cId="4003927127" sldId="462"/>
            <ac:spMk id="135" creationId="{6E15E01F-675B-4D49-B42E-EFBDE516B796}"/>
          </ac:spMkLst>
        </pc:spChg>
      </pc:sldChg>
      <pc:sldChg chg="addSp delSp modSp add mod delAnim modAnim">
        <pc:chgData name="Kulinich Bohdan" userId="48e65c9f34e137d0" providerId="LiveId" clId="{CC5341B6-1FA7-4C2B-A935-235567C6AF20}" dt="2021-06-03T10:18:29.615" v="1282"/>
        <pc:sldMkLst>
          <pc:docMk/>
          <pc:sldMk cId="2113319891" sldId="463"/>
        </pc:sldMkLst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6" creationId="{4CD1B612-D16C-4F70-8335-78480BFE8EC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1" creationId="{8A609C14-B9CF-4677-A8E5-C3F38F7F5C7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3" creationId="{66811F99-DBD1-4117-AD56-7717357ABC3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7" creationId="{9285013E-7FFF-4299-9D39-1F4D305FDB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8" creationId="{B6E7F658-28A9-4830-ADF3-436F335589B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3" creationId="{F7482BA1-A673-4C8C-82C2-E71A658BE13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4" creationId="{17DD0DA6-3FB1-43F6-A8FC-03F9754D9B3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5" creationId="{9D1B756D-0419-46B8-B989-7F58F2A3AA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7" creationId="{5138059F-46F5-45EA-8500-6D01F0A621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8" creationId="{72B4C1C2-BADA-4BD9-8E36-FA1583BF9CE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9" creationId="{AEB94A82-3817-4E75-8F87-AD7AF75FA203}"/>
          </ac:spMkLst>
        </pc:spChg>
        <pc:spChg chg="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114" creationId="{FCA7F970-9A65-4BAC-B5A7-2FC7049D087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16" creationId="{E344B87C-6786-43E5-91BB-E39F6839690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3" creationId="{3C78FC1F-2F76-4065-8887-3BBCDFBB774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4" creationId="{EE4F262D-D742-4531-BCCF-BC28604A27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5" creationId="{4C053DBD-76DD-47FF-933B-F0A11919E236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6" creationId="{B2C37F35-20A1-480A-9DA9-1C279ACEF5C9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7" creationId="{832B34F9-0C73-482C-9083-A716673937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8" creationId="{F04E6217-8C7F-4FEF-965C-54271B5AC64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9" creationId="{E388069A-74D3-4F15-B916-72B008064F9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0" creationId="{5473C568-BA1E-4CE0-B0A7-FD3D8245D27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1" creationId="{B55905C4-6B49-4CA2-9D9D-F09DF0E443C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2" creationId="{4D88C99D-A046-4403-97F1-83538CB6EE5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3" creationId="{C2E26E9C-76EA-4C2A-A14E-944F2ED592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0" creationId="{CDB5A87E-66A8-485A-A16A-D4BD8238B9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2" creationId="{C3EE44FC-D84A-4D82-9E19-E45565C676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3" creationId="{FE058DCD-F2E6-49D4-83EB-F3E7DA02A8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4" creationId="{377281C4-FD33-42E0-8AB8-9C690E3844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5" creationId="{2F31F087-F827-4560-88A0-799A5171419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6" creationId="{11931631-4C5A-46D2-94CD-7B830339094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7" creationId="{8625D0B1-D96E-4F17-A935-457B714E648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8" creationId="{41EEE0B9-7B1E-4183-8DCB-7FD5E16AE40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9" creationId="{BB9F8CDE-0691-498B-866F-FD3600EAE65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1" creationId="{9DCBE2D8-2479-43CA-97F8-2CE9DE715A6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2" creationId="{38E9F98D-9982-4E93-A614-6A983D98E98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3" creationId="{317E48DA-2D79-4225-A6F2-D0870DEA8CF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9" creationId="{DD5AE7CD-F3FE-4E45-8009-B6D64FE890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5" creationId="{79182758-C5B7-4256-9B3F-50B3730E3A2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2" creationId="{701841E7-DBC4-48C1-B590-79A6C84033A5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3" creationId="{8F19501D-C426-4086-BEC1-8156F3C1A7B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4" creationId="{96349AEC-6D98-4B75-A3A5-90832DA098E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5" creationId="{7AEC4C5A-46FB-4593-BECB-362853DC2F9F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6" creationId="{72F5C29E-81FA-4CF9-825D-150EBCCB03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7" creationId="{88F9B4A3-97E4-46E2-A9C4-59D717F9340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8" creationId="{2F673408-977B-4C90-B583-A16C5C45D27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9" creationId="{5ACC918E-17A4-421D-A463-D6F54BDEF031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0" creationId="{B0D49402-4D36-4BC4-BFD8-7BAD8815591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1" creationId="{4D2DE220-FDD4-4426-9D23-6DDCAB121CC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2" creationId="{8AC2E5D3-8304-402A-BF3F-1BC34867E9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3" creationId="{1C29E26C-5CB4-455B-BBDA-D3BDE08C153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4" creationId="{51CFEEFB-3F1E-43CD-9347-E61B6CF0A4C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5" creationId="{0E1E3C27-925F-4D49-876B-C5B721F0CAF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6" creationId="{F7D2AC25-F9D7-4200-9126-E26BDF31E86C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7" creationId="{0B5B6B6E-16E0-4380-BF7D-84CE72B9AF5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8" creationId="{8AD140FA-B9E4-4C3F-8A3F-9F6908FDE3C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9" creationId="{D7512FC6-AD70-4AE4-8BD8-8A9FBC7DCE98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0" creationId="{B762BB7C-A48B-4719-A7F3-956573847069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1" creationId="{587D09C5-DD1B-435E-BC49-07FE1B09C0E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2" creationId="{AB47774F-646E-46EE-9424-BD05322CE96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3" creationId="{B0E1438E-F483-41A0-8332-DD45D2932E13}"/>
          </ac:spMkLst>
        </pc:s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2" creationId="{A05E84CF-67DD-4641-88E5-92888015E24B}"/>
          </ac:grpSpMkLst>
        </pc:gr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111" creationId="{82C7D637-7891-4B5C-A397-F61B0232853C}"/>
          </ac:grpSpMkLst>
        </pc:grpChg>
        <pc:picChg chg="del">
          <ac:chgData name="Kulinich Bohdan" userId="48e65c9f34e137d0" providerId="LiveId" clId="{CC5341B6-1FA7-4C2B-A935-235567C6AF20}" dt="2021-06-02T21:15:00.153" v="896" actId="478"/>
          <ac:picMkLst>
            <pc:docMk/>
            <pc:sldMk cId="2113319891" sldId="463"/>
            <ac:picMk id="11" creationId="{B50F12AB-57A2-4627-B779-02F869C8E681}"/>
          </ac:picMkLst>
        </pc:picChg>
        <pc:picChg chg="del">
          <ac:chgData name="Kulinich Bohdan" userId="48e65c9f34e137d0" providerId="LiveId" clId="{CC5341B6-1FA7-4C2B-A935-235567C6AF20}" dt="2021-06-02T21:15:01.177" v="897" actId="478"/>
          <ac:picMkLst>
            <pc:docMk/>
            <pc:sldMk cId="2113319891" sldId="463"/>
            <ac:picMk id="132" creationId="{A1FAF1CD-B3D7-4898-A82D-F0E0B03C2164}"/>
          </ac:picMkLst>
        </pc:pic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8" creationId="{5C4AF2D6-9AED-4A66-A77D-4F261748403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0" creationId="{4A49AEE9-7969-467B-BAF3-3294EADEB17B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2" creationId="{46AB587D-42E2-4578-BB42-07601F5BE4E6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3" creationId="{8EF1D020-8A6D-4517-9334-82E9303BE077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5" creationId="{B3F0B42A-D136-4590-ADA4-C9E07D866C7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7" creationId="{4D19216E-84D5-40A6-BEF7-F8A41A3080B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8" creationId="{3097B5F1-E91D-4CC5-A71B-76648FC260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9" creationId="{A1D16D78-953B-4F1E-B046-2A98B786378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0" creationId="{B05F9471-2C37-41D4-89E5-4A1934F32F9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1" creationId="{7D9A836D-B359-491F-AE3F-B327AD1E35C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2" creationId="{EB3014CF-98E1-45ED-927F-0C19BA8D619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3" creationId="{291DFFAA-055C-45A4-97E0-ACEF0F8F621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4" creationId="{7D09140E-6753-4F02-8292-9FCC0ED2ADB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5" creationId="{8058D3AA-D47C-4D9E-8FD2-EB8413A1E3B5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6" creationId="{3DEC1542-C162-4575-A4D6-F3DCB1F9ADB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7" creationId="{890D7587-2F82-4112-B092-27F19335CA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8" creationId="{D8CFF1AC-F3E3-45AE-A86D-3880B86F4D59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29" creationId="{6CD1EBEC-AEFA-412B-BFFF-3FAECB323A5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0" creationId="{65B42FB4-ABE2-4EB0-8C17-BE6383F1485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1" creationId="{047EDF6A-4955-4969-BB99-2B5A85F7B98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3" creationId="{DAF2D054-0A8F-4735-929A-BD3DE532963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4" creationId="{37A22D69-96CB-4499-A630-E5F57C7BB42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5" creationId="{A1242DAA-80E2-48B3-8763-463236E2776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6" creationId="{C4F9E274-B082-4F1E-8375-0498D9AA3DA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7" creationId="{118EF1FC-C105-48E2-9104-C72314C1A9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8" creationId="{37605E89-EE06-4D85-A52D-65165DA10F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9" creationId="{B1739007-F169-41B8-88CD-BDD0A7E277E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0" creationId="{C25B70CE-5EC1-4098-AEEA-C0D6534B3E3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1" creationId="{BEDC7191-CCA2-4223-AF03-E19322DA183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2" creationId="{9BB0E34C-89BC-41DA-BD6D-E56FB5A81D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3" creationId="{C1192DD9-9395-471B-9AAC-8FD95A9B3DF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4" creationId="{35EA672D-BDB9-4445-9EDE-5E9E0C3F86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5" creationId="{809B6849-53F4-4DF9-BA46-3BFFD9AB4FD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3" creationId="{AFCD7549-ED83-4695-8E2A-B29C51A803D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4" creationId="{3F0DC1C9-87F8-4DE5-877B-9072906AAD47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5" creationId="{F9D6C231-D16A-4FC9-B5E5-AE7FFD273F5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6" creationId="{0B4E1B71-F04D-4C9A-85C2-E83582802F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7" creationId="{7237B1EA-2827-489C-B1E1-744B2975B16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8" creationId="{E39C2DE9-94D5-441A-824A-7A87EA8008BB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2" creationId="{5AD61869-66E2-403C-8EF7-FC3FBBD2BB98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81" creationId="{61BCCCDD-5EA4-4E29-991B-2F9543B7954E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90" creationId="{8C60E2D5-0634-4125-ABBB-94C249F6791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0" creationId="{F643256A-CB54-4FC9-9E49-CFE6CCD7E4C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6" creationId="{755A9125-B0BF-49CF-891A-A32C5C08CC70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7" creationId="{6D785F6C-93DF-4B2D-943A-E4C1407D90FC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8" creationId="{BC5545DE-5B80-424C-8B4B-49F6D87D3CD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9" creationId="{AA47E67E-59D2-4D96-A8A9-30C6EE0DA766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0" creationId="{82B9B3CE-CE83-4C88-9651-A3A1C538279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1" creationId="{FAC375D0-6CF8-4921-901C-36E938D28307}"/>
          </ac:cxnSpMkLst>
        </pc:cxnChg>
      </pc:sldChg>
      <pc:sldChg chg="addSp modSp add mod modAnim">
        <pc:chgData name="Kulinich Bohdan" userId="48e65c9f34e137d0" providerId="LiveId" clId="{CC5341B6-1FA7-4C2B-A935-235567C6AF20}" dt="2021-06-03T10:22:51.820" v="1384"/>
        <pc:sldMkLst>
          <pc:docMk/>
          <pc:sldMk cId="1145136338" sldId="464"/>
        </pc:sldMkLst>
        <pc:spChg chg="mod">
          <ac:chgData name="Kulinich Bohdan" userId="48e65c9f34e137d0" providerId="LiveId" clId="{CC5341B6-1FA7-4C2B-A935-235567C6AF20}" dt="2021-06-03T10:20:26.740" v="1310" actId="14100"/>
          <ac:spMkLst>
            <pc:docMk/>
            <pc:sldMk cId="1145136338" sldId="464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0:20:07.015" v="1284" actId="20577"/>
          <ac:spMkLst>
            <pc:docMk/>
            <pc:sldMk cId="1145136338" sldId="464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0:21:28.708" v="1375" actId="20577"/>
          <ac:spMkLst>
            <pc:docMk/>
            <pc:sldMk cId="1145136338" sldId="464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10:21:35.233" v="1377" actId="20577"/>
          <ac:spMkLst>
            <pc:docMk/>
            <pc:sldMk cId="1145136338" sldId="464"/>
            <ac:spMk id="19" creationId="{921A0248-5DB4-4CD9-AED1-CF3CABA3E52F}"/>
          </ac:spMkLst>
        </pc:spChg>
      </pc:sldChg>
      <pc:sldChg chg="new del">
        <pc:chgData name="Kulinich Bohdan" userId="48e65c9f34e137d0" providerId="LiveId" clId="{CC5341B6-1FA7-4C2B-A935-235567C6AF20}" dt="2021-06-03T19:14:54.173" v="1957" actId="47"/>
        <pc:sldMkLst>
          <pc:docMk/>
          <pc:sldMk cId="3551658484" sldId="465"/>
        </pc:sldMkLst>
      </pc:sldChg>
      <pc:sldChg chg="addSp modSp add mod modAnim">
        <pc:chgData name="Kulinich Bohdan" userId="48e65c9f34e137d0" providerId="LiveId" clId="{CC5341B6-1FA7-4C2B-A935-235567C6AF20}" dt="2021-06-03T16:50:18.803" v="1833"/>
        <pc:sldMkLst>
          <pc:docMk/>
          <pc:sldMk cId="1383052897" sldId="466"/>
        </pc:sldMkLst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4:34:15.792" v="1386" actId="20577"/>
          <ac:spMkLst>
            <pc:docMk/>
            <pc:sldMk cId="1383052897" sldId="466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4:52:24.303" v="1565" actId="1037"/>
          <ac:spMkLst>
            <pc:docMk/>
            <pc:sldMk cId="1383052897" sldId="466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20" creationId="{95AAC531-79A3-44E5-8EFE-EAC517A40719}"/>
          </ac:spMkLst>
        </pc:spChg>
        <pc:spChg chg="add mod">
          <ac:chgData name="Kulinich Bohdan" userId="48e65c9f34e137d0" providerId="LiveId" clId="{CC5341B6-1FA7-4C2B-A935-235567C6AF20}" dt="2021-06-03T14:57:52.511" v="1619" actId="2711"/>
          <ac:spMkLst>
            <pc:docMk/>
            <pc:sldMk cId="1383052897" sldId="466"/>
            <ac:spMk id="21" creationId="{C4D4A815-71F1-4709-8400-692431254714}"/>
          </ac:spMkLst>
        </pc:spChg>
        <pc:spChg chg="add mod">
          <ac:chgData name="Kulinich Bohdan" userId="48e65c9f34e137d0" providerId="LiveId" clId="{CC5341B6-1FA7-4C2B-A935-235567C6AF20}" dt="2021-06-03T14:59:18.669" v="1644" actId="2711"/>
          <ac:spMkLst>
            <pc:docMk/>
            <pc:sldMk cId="1383052897" sldId="466"/>
            <ac:spMk id="22" creationId="{2404C067-6088-430B-A32E-5D1911BD5C53}"/>
          </ac:spMkLst>
        </pc:spChg>
        <pc:picChg chg="mod">
          <ac:chgData name="Kulinich Bohdan" userId="48e65c9f34e137d0" providerId="LiveId" clId="{CC5341B6-1FA7-4C2B-A935-235567C6AF20}" dt="2021-06-03T14:52:24.303" v="1565" actId="1037"/>
          <ac:picMkLst>
            <pc:docMk/>
            <pc:sldMk cId="1383052897" sldId="466"/>
            <ac:picMk id="13" creationId="{9BBF827E-5082-4894-858E-CC1F17B8CC0E}"/>
          </ac:picMkLst>
        </pc:picChg>
      </pc:sldChg>
      <pc:sldChg chg="addSp modSp add mod modAnim">
        <pc:chgData name="Kulinich Bohdan" userId="48e65c9f34e137d0" providerId="LiveId" clId="{CC5341B6-1FA7-4C2B-A935-235567C6AF20}" dt="2021-06-03T18:59:20.756" v="1956" actId="20577"/>
        <pc:sldMkLst>
          <pc:docMk/>
          <pc:sldMk cId="3735720794" sldId="467"/>
        </pc:sldMkLst>
        <pc:spChg chg="mod">
          <ac:chgData name="Kulinich Bohdan" userId="48e65c9f34e137d0" providerId="LiveId" clId="{CC5341B6-1FA7-4C2B-A935-235567C6AF20}" dt="2021-06-03T17:08:43.663" v="1851" actId="14100"/>
          <ac:spMkLst>
            <pc:docMk/>
            <pc:sldMk cId="3735720794" sldId="467"/>
            <ac:spMk id="6" creationId="{4CD1B612-D16C-4F70-8335-78480BFE8EC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10" creationId="{D5A7FA94-22AD-430A-8ADC-86BD720FF571}"/>
          </ac:spMkLst>
        </pc:spChg>
        <pc:spChg chg="mod">
          <ac:chgData name="Kulinich Bohdan" userId="48e65c9f34e137d0" providerId="LiveId" clId="{CC5341B6-1FA7-4C2B-A935-235567C6AF20}" dt="2021-06-03T16:42:07.105" v="1646" actId="20577"/>
          <ac:spMkLst>
            <pc:docMk/>
            <pc:sldMk cId="3735720794" sldId="467"/>
            <ac:spMk id="12" creationId="{97485A41-1798-4E95-BC09-FD81F2E9BF93}"/>
          </ac:spMkLst>
        </pc:spChg>
        <pc:spChg chg="mod modVis">
          <ac:chgData name="Kulinich Bohdan" userId="48e65c9f34e137d0" providerId="LiveId" clId="{CC5341B6-1FA7-4C2B-A935-235567C6AF20}" dt="2021-06-03T17:14:29.453" v="1934" actId="14429"/>
          <ac:spMkLst>
            <pc:docMk/>
            <pc:sldMk cId="3735720794" sldId="467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8:59:20.756" v="1956" actId="20577"/>
          <ac:spMkLst>
            <pc:docMk/>
            <pc:sldMk cId="3735720794" sldId="467"/>
            <ac:spMk id="20" creationId="{9197E1CE-1BFD-439F-BE24-B7E88F85560C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1" creationId="{4EE91B29-7393-4703-897A-603D3D44C3A6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2" creationId="{A0B24DB5-EF72-4013-B4CB-E37AE7BDC992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3" creationId="{5204F011-92FC-4111-9E00-986EFC433E1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4" creationId="{0BFA0874-3145-4FFF-95D4-4E4D2028362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5" creationId="{01FCDE75-1340-497C-B6B0-CBC310D9A25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6" creationId="{9ED6FC20-A13E-4E42-90DB-174DE4268291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7" creationId="{5646C609-FDFB-4516-8138-8A11BB6A239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8" creationId="{5F5140B7-521E-44A0-B522-8FCC94F5056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9" creationId="{77032F52-A28B-43DF-95D7-ED00CC7EE0D6}"/>
          </ac:spMkLst>
        </pc:spChg>
        <pc:spChg chg="add mod ord">
          <ac:chgData name="Kulinich Bohdan" userId="48e65c9f34e137d0" providerId="LiveId" clId="{CC5341B6-1FA7-4C2B-A935-235567C6AF20}" dt="2021-06-03T17:15:30.947" v="1944" actId="171"/>
          <ac:spMkLst>
            <pc:docMk/>
            <pc:sldMk cId="3735720794" sldId="467"/>
            <ac:spMk id="39" creationId="{D54B2115-491A-4D8C-BE89-C5A48E2CDD2B}"/>
          </ac:spMkLst>
        </pc:spChg>
        <pc:grpChg chg="add mod modVis">
          <ac:chgData name="Kulinich Bohdan" userId="48e65c9f34e137d0" providerId="LiveId" clId="{CC5341B6-1FA7-4C2B-A935-235567C6AF20}" dt="2021-06-03T17:15:23.709" v="1943" actId="14429"/>
          <ac:grpSpMkLst>
            <pc:docMk/>
            <pc:sldMk cId="3735720794" sldId="467"/>
            <ac:grpSpMk id="38" creationId="{942C105C-F937-43FF-80D8-0291B417B5C6}"/>
          </ac:grpSpMkLst>
        </pc:grp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7" creationId="{1B92DA52-9B1B-4881-9FBB-3B2BD68FBAF0}"/>
          </ac:picMkLst>
        </pc:pic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9" creationId="{034522D1-7E17-4357-978C-AE4BDFA400F3}"/>
          </ac:picMkLst>
        </pc:picChg>
        <pc:picChg chg="mod modVis">
          <ac:chgData name="Kulinich Bohdan" userId="48e65c9f34e137d0" providerId="LiveId" clId="{CC5341B6-1FA7-4C2B-A935-235567C6AF20}" dt="2021-06-03T17:14:29.036" v="1933" actId="14429"/>
          <ac:picMkLst>
            <pc:docMk/>
            <pc:sldMk cId="3735720794" sldId="467"/>
            <ac:picMk id="13" creationId="{9BBF827E-5082-4894-858E-CC1F17B8CC0E}"/>
          </ac:picMkLst>
        </pc:pic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0" creationId="{AF47E5F5-711B-4920-89B9-AD69553EC92F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2" creationId="{CFCEE1D9-BBA6-4EC1-BD41-E4CF99651E64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5" creationId="{E000F835-B767-47F8-A678-215B2A114747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7A9137BB-87E1-584A-B36C-168281581EFF}"/>
    <pc:docChg chg="modSld">
      <pc:chgData name="Kulinich Bohdan" userId="48e65c9f34e137d0" providerId="LiveId" clId="{7A9137BB-87E1-584A-B36C-168281581EFF}" dt="2021-11-26T16:36:00.627" v="40" actId="20577"/>
      <pc:docMkLst>
        <pc:docMk/>
      </pc:docMkLst>
      <pc:sldChg chg="modSp mod">
        <pc:chgData name="Kulinich Bohdan" userId="48e65c9f34e137d0" providerId="LiveId" clId="{7A9137BB-87E1-584A-B36C-168281581EFF}" dt="2021-11-26T16:36:00.627" v="40" actId="20577"/>
        <pc:sldMkLst>
          <pc:docMk/>
          <pc:sldMk cId="2392856674" sldId="425"/>
        </pc:sldMkLst>
        <pc:spChg chg="mod">
          <ac:chgData name="Kulinich Bohdan" userId="48e65c9f34e137d0" providerId="LiveId" clId="{7A9137BB-87E1-584A-B36C-168281581EFF}" dt="2021-11-26T16:36:00.627" v="4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7A9137BB-87E1-584A-B36C-168281581EFF}" dt="2021-11-24T21:04:21.943" v="30" actId="1076"/>
        <pc:sldMkLst>
          <pc:docMk/>
          <pc:sldMk cId="892962582" sldId="432"/>
        </pc:sldMkLst>
        <pc:spChg chg="mod">
          <ac:chgData name="Kulinich Bohdan" userId="48e65c9f34e137d0" providerId="LiveId" clId="{7A9137BB-87E1-584A-B36C-168281581EFF}" dt="2021-11-24T21:04:21.943" v="30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A9137BB-87E1-584A-B36C-168281581EFF}" dt="2021-11-24T21:03:47.649" v="1" actId="20577"/>
          <ac:spMkLst>
            <pc:docMk/>
            <pc:sldMk cId="892962582" sldId="432"/>
            <ac:spMk id="25" creationId="{DBBC2948-330B-4D3B-B82B-5B2CD2FFF44B}"/>
          </ac:spMkLst>
        </pc:spChg>
      </pc:sldChg>
    </pc:docChg>
  </pc:docChgLst>
  <pc:docChgLst>
    <pc:chgData name="Kulinich Bohdan" userId="48e65c9f34e137d0" providerId="LiveId" clId="{CE2F2271-2D7E-43A3-ADC5-D90816D918E3}"/>
    <pc:docChg chg="undo custSel delSld modSld">
      <pc:chgData name="Kulinich Bohdan" userId="48e65c9f34e137d0" providerId="LiveId" clId="{CE2F2271-2D7E-43A3-ADC5-D90816D918E3}" dt="2021-07-24T21:58:25.873" v="83" actId="478"/>
      <pc:docMkLst>
        <pc:docMk/>
      </pc:docMkLst>
      <pc:sldChg chg="modSp mod">
        <pc:chgData name="Kulinich Bohdan" userId="48e65c9f34e137d0" providerId="LiveId" clId="{CE2F2271-2D7E-43A3-ADC5-D90816D918E3}" dt="2021-07-24T21:58:00.971" v="80" actId="1076"/>
        <pc:sldMkLst>
          <pc:docMk/>
          <pc:sldMk cId="2392856674" sldId="425"/>
        </pc:sldMkLst>
        <pc:spChg chg="mod">
          <ac:chgData name="Kulinich Bohdan" userId="48e65c9f34e137d0" providerId="LiveId" clId="{CE2F2271-2D7E-43A3-ADC5-D90816D918E3}" dt="2021-07-24T21:58:00.971" v="80" actId="1076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2814267068" sldId="429"/>
        </pc:sldMkLst>
      </pc:sldChg>
      <pc:sldChg chg="modSp mod">
        <pc:chgData name="Kulinich Bohdan" userId="48e65c9f34e137d0" providerId="LiveId" clId="{CE2F2271-2D7E-43A3-ADC5-D90816D918E3}" dt="2021-07-24T21:57:06.854" v="47" actId="1076"/>
        <pc:sldMkLst>
          <pc:docMk/>
          <pc:sldMk cId="892962582" sldId="432"/>
        </pc:sldMkLst>
        <pc:spChg chg="mod">
          <ac:chgData name="Kulinich Bohdan" userId="48e65c9f34e137d0" providerId="LiveId" clId="{CE2F2271-2D7E-43A3-ADC5-D90816D918E3}" dt="2021-07-24T21:57:06.854" v="4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E2F2271-2D7E-43A3-ADC5-D90816D918E3}" dt="2021-07-24T21:56:43.570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addAnim delAnim">
        <pc:chgData name="Kulinich Bohdan" userId="48e65c9f34e137d0" providerId="LiveId" clId="{CE2F2271-2D7E-43A3-ADC5-D90816D918E3}" dt="2021-07-24T21:58:25.873" v="83" actId="478"/>
        <pc:sldMkLst>
          <pc:docMk/>
          <pc:sldMk cId="4086170506" sldId="510"/>
        </pc:sldMkLst>
        <pc:spChg chg="mod">
          <ac:chgData name="Kulinich Bohdan" userId="48e65c9f34e137d0" providerId="LiveId" clId="{CE2F2271-2D7E-43A3-ADC5-D90816D918E3}" dt="2021-07-24T21:58:10.798" v="81" actId="20577"/>
          <ac:spMkLst>
            <pc:docMk/>
            <pc:sldMk cId="4086170506" sldId="510"/>
            <ac:spMk id="12" creationId="{97485A41-1798-4E95-BC09-FD81F2E9BF93}"/>
          </ac:spMkLst>
        </pc:spChg>
        <pc:spChg chg="mod">
          <ac:chgData name="Kulinich Bohdan" userId="48e65c9f34e137d0" providerId="LiveId" clId="{CE2F2271-2D7E-43A3-ADC5-D90816D918E3}" dt="2021-07-24T21:57:49.774" v="65" actId="20577"/>
          <ac:spMkLst>
            <pc:docMk/>
            <pc:sldMk cId="4086170506" sldId="510"/>
            <ac:spMk id="22" creationId="{F5F70418-E5AB-473D-8FA7-B50CDA5EF6EA}"/>
          </ac:spMkLst>
        </pc:spChg>
        <pc:grpChg chg="add del">
          <ac:chgData name="Kulinich Bohdan" userId="48e65c9f34e137d0" providerId="LiveId" clId="{CE2F2271-2D7E-43A3-ADC5-D90816D918E3}" dt="2021-07-24T21:58:25.873" v="83" actId="478"/>
          <ac:grpSpMkLst>
            <pc:docMk/>
            <pc:sldMk cId="4086170506" sldId="510"/>
            <ac:grpSpMk id="4" creationId="{F031B22B-F0AC-47B8-BCB2-56FABAE416CF}"/>
          </ac:grpSpMkLst>
        </pc:grpChg>
        <pc:grpChg chg="topLvl">
          <ac:chgData name="Kulinich Bohdan" userId="48e65c9f34e137d0" providerId="LiveId" clId="{CE2F2271-2D7E-43A3-ADC5-D90816D918E3}" dt="2021-07-24T21:58:20.053" v="82" actId="478"/>
          <ac:grpSpMkLst>
            <pc:docMk/>
            <pc:sldMk cId="4086170506" sldId="510"/>
            <ac:grpSpMk id="16" creationId="{7930A433-352B-414D-8E21-D16318DDE2D1}"/>
          </ac:grpSpMkLst>
        </pc:grpChg>
        <pc:picChg chg="add del topLvl">
          <ac:chgData name="Kulinich Bohdan" userId="48e65c9f34e137d0" providerId="LiveId" clId="{CE2F2271-2D7E-43A3-ADC5-D90816D918E3}" dt="2021-07-24T21:58:25.873" v="83" actId="478"/>
          <ac:picMkLst>
            <pc:docMk/>
            <pc:sldMk cId="4086170506" sldId="510"/>
            <ac:picMk id="3" creationId="{A8032868-9CD7-4C97-804F-C3A502AE1B9D}"/>
          </ac:picMkLst>
        </pc:picChg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143244438" sldId="511"/>
        </pc:sldMkLst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2408889938" sldId="512"/>
        </pc:sldMkLst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1782985902" sldId="513"/>
        </pc:sldMkLst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1016665322" sldId="514"/>
        </pc:sldMkLst>
      </pc:sldChg>
      <pc:sldChg chg="del">
        <pc:chgData name="Kulinich Bohdan" userId="48e65c9f34e137d0" providerId="LiveId" clId="{CE2F2271-2D7E-43A3-ADC5-D90816D918E3}" dt="2021-07-24T21:57:35.279" v="48" actId="47"/>
        <pc:sldMkLst>
          <pc:docMk/>
          <pc:sldMk cId="700191669" sldId="5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2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12.01.22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24259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Контрольна робота №4 «Довжина кола. Площа круга»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12.01.2022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49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Працюємо самостійно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5F70418-E5AB-473D-8FA7-B50CDA5EF6EA}"/>
              </a:ext>
            </a:extLst>
          </p:cNvPr>
          <p:cNvSpPr/>
          <p:nvPr/>
        </p:nvSpPr>
        <p:spPr>
          <a:xfrm>
            <a:off x="3342289" y="5411300"/>
            <a:ext cx="5076497" cy="584775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ea typeface="Tahoma" panose="020B0604030504040204" pitchFamily="34" charset="0"/>
                <a:cs typeface="Tahoma" panose="020B0604030504040204" pitchFamily="34" charset="0"/>
              </a:rPr>
              <a:t>Контрольна робота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4DB7FC-8A0E-40F1-AF68-D77E11DB1A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4874171" y="2080165"/>
            <a:ext cx="2012732" cy="26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05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353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5526"/>
                                      </p:to>
                                    </p:animClr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4D4A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4F52"/>
                                      </p:to>
                                    </p:animClr>
                                    <p:set>
                                      <p:cBhvr>
                                        <p:cTn id="4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6D66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4F52"/>
                                      </p:to>
                                    </p:animClr>
                                    <p:set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5526"/>
                                      </p:to>
                                    </p:animClr>
                                    <p:set>
                                      <p:cBhvr>
                                        <p:cTn id="6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3537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5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25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12.01.2022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3136612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15-17</a:t>
              </a:r>
              <a:endParaRPr lang="uk-UA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34</Words>
  <Application>Microsoft Macintosh PowerPoint</Application>
  <PresentationFormat>Widescreen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11</cp:revision>
  <dcterms:created xsi:type="dcterms:W3CDTF">2021-05-15T19:28:10Z</dcterms:created>
  <dcterms:modified xsi:type="dcterms:W3CDTF">2022-01-12T13:38:25Z</dcterms:modified>
</cp:coreProperties>
</file>