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2" r:id="rId2"/>
    <p:sldId id="429" r:id="rId3"/>
    <p:sldId id="648" r:id="rId4"/>
    <p:sldId id="650" r:id="rId5"/>
    <p:sldId id="653" r:id="rId6"/>
    <p:sldId id="654" r:id="rId7"/>
    <p:sldId id="655" r:id="rId8"/>
    <p:sldId id="656" r:id="rId9"/>
    <p:sldId id="657" r:id="rId10"/>
    <p:sldId id="659" r:id="rId11"/>
    <p:sldId id="42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2D5465"/>
    <a:srgbClr val="F47414"/>
    <a:srgbClr val="96969E"/>
    <a:srgbClr val="5E7492"/>
    <a:srgbClr val="CC4444"/>
    <a:srgbClr val="486074"/>
    <a:srgbClr val="506C69"/>
    <a:srgbClr val="006D96"/>
    <a:srgbClr val="00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F6A49-2348-B949-9429-9F51E60512C2}" v="1" dt="2022-10-12T13:59:20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9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946F6A49-2348-B949-9429-9F51E60512C2}"/>
    <pc:docChg chg="modSld">
      <pc:chgData name="Kulinich Bohdan" userId="48e65c9f34e137d0" providerId="LiveId" clId="{946F6A49-2348-B949-9429-9F51E60512C2}" dt="2022-10-12T13:59:20.276" v="0" actId="20577"/>
      <pc:docMkLst>
        <pc:docMk/>
      </pc:docMkLst>
      <pc:sldChg chg="modSp">
        <pc:chgData name="Kulinich Bohdan" userId="48e65c9f34e137d0" providerId="LiveId" clId="{946F6A49-2348-B949-9429-9F51E60512C2}" dt="2022-10-12T13:59:20.276" v="0" actId="20577"/>
        <pc:sldMkLst>
          <pc:docMk/>
          <pc:sldMk cId="3026871076" sldId="654"/>
        </pc:sldMkLst>
        <pc:spChg chg="mod">
          <ac:chgData name="Kulinich Bohdan" userId="48e65c9f34e137d0" providerId="LiveId" clId="{946F6A49-2348-B949-9429-9F51E60512C2}" dt="2022-10-12T13:59:20.276" v="0" actId="20577"/>
          <ac:spMkLst>
            <pc:docMk/>
            <pc:sldMk cId="3026871076" sldId="654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360F3CE1-12F2-F44F-8C33-03DC35D14249}"/>
    <pc:docChg chg="undo custSel addSld delSld modSld">
      <pc:chgData name="Kulinich Bohdan" userId="48e65c9f34e137d0" providerId="LiveId" clId="{360F3CE1-12F2-F44F-8C33-03DC35D14249}" dt="2021-11-19T11:25:41.244" v="1416" actId="20577"/>
      <pc:docMkLst>
        <pc:docMk/>
      </pc:docMkLst>
      <pc:sldChg chg="modSp mod">
        <pc:chgData name="Kulinich Bohdan" userId="48e65c9f34e137d0" providerId="LiveId" clId="{360F3CE1-12F2-F44F-8C33-03DC35D14249}" dt="2021-11-19T11:25:41.244" v="1416" actId="20577"/>
        <pc:sldMkLst>
          <pc:docMk/>
          <pc:sldMk cId="2392856674" sldId="425"/>
        </pc:sldMkLst>
        <pc:spChg chg="mod">
          <ac:chgData name="Kulinich Bohdan" userId="48e65c9f34e137d0" providerId="LiveId" clId="{360F3CE1-12F2-F44F-8C33-03DC35D14249}" dt="2021-11-19T11:25:41.244" v="141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del mod">
        <pc:chgData name="Kulinich Bohdan" userId="48e65c9f34e137d0" providerId="LiveId" clId="{360F3CE1-12F2-F44F-8C33-03DC35D14249}" dt="2021-11-19T11:20:47.681" v="1365" actId="2696"/>
        <pc:sldMkLst>
          <pc:docMk/>
          <pc:sldMk cId="403655769" sldId="629"/>
        </pc:sldMkLst>
        <pc:spChg chg="mod">
          <ac:chgData name="Kulinich Bohdan" userId="48e65c9f34e137d0" providerId="LiveId" clId="{360F3CE1-12F2-F44F-8C33-03DC35D14249}" dt="2021-11-18T19:28:26.151" v="231" actId="1076"/>
          <ac:spMkLst>
            <pc:docMk/>
            <pc:sldMk cId="403655769" sldId="629"/>
            <ac:spMk id="66" creationId="{CDDC5F0F-B9BA-254C-B80D-8D195F2F490D}"/>
          </ac:spMkLst>
        </pc:spChg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4227076602" sldId="630"/>
        </pc:sldMkLst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197685262" sldId="634"/>
        </pc:sldMkLst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524337837" sldId="635"/>
        </pc:sldMkLst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615338745" sldId="636"/>
        </pc:sldMkLst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415091859" sldId="645"/>
        </pc:sldMkLst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4196272" sldId="649"/>
        </pc:sldMkLst>
      </pc:sldChg>
      <pc:sldChg chg="del">
        <pc:chgData name="Kulinich Bohdan" userId="48e65c9f34e137d0" providerId="LiveId" clId="{360F3CE1-12F2-F44F-8C33-03DC35D14249}" dt="2021-11-19T11:20:47.681" v="1365" actId="2696"/>
        <pc:sldMkLst>
          <pc:docMk/>
          <pc:sldMk cId="2085419720" sldId="651"/>
        </pc:sldMkLst>
      </pc:sldChg>
      <pc:sldChg chg="modSp mod">
        <pc:chgData name="Kulinich Bohdan" userId="48e65c9f34e137d0" providerId="LiveId" clId="{360F3CE1-12F2-F44F-8C33-03DC35D14249}" dt="2021-11-19T11:21:40.890" v="1379" actId="14100"/>
        <pc:sldMkLst>
          <pc:docMk/>
          <pc:sldMk cId="1190564175" sldId="653"/>
        </pc:sldMkLst>
        <pc:spChg chg="mod">
          <ac:chgData name="Kulinich Bohdan" userId="48e65c9f34e137d0" providerId="LiveId" clId="{360F3CE1-12F2-F44F-8C33-03DC35D14249}" dt="2021-11-19T11:21:40.890" v="1379" actId="14100"/>
          <ac:spMkLst>
            <pc:docMk/>
            <pc:sldMk cId="1190564175" sldId="653"/>
            <ac:spMk id="27" creationId="{75C32EB0-7BBF-DD46-A457-3DFD414583AF}"/>
          </ac:spMkLst>
        </pc:spChg>
      </pc:sldChg>
      <pc:sldChg chg="addSp delSp modSp mod modAnim">
        <pc:chgData name="Kulinich Bohdan" userId="48e65c9f34e137d0" providerId="LiveId" clId="{360F3CE1-12F2-F44F-8C33-03DC35D14249}" dt="2021-11-18T21:12:15.914" v="514" actId="14429"/>
        <pc:sldMkLst>
          <pc:docMk/>
          <pc:sldMk cId="1910244828" sldId="656"/>
        </pc:sldMkLst>
        <pc:spChg chg="mod">
          <ac:chgData name="Kulinich Bohdan" userId="48e65c9f34e137d0" providerId="LiveId" clId="{360F3CE1-12F2-F44F-8C33-03DC35D14249}" dt="2021-11-18T18:36:54.101" v="121" actId="14100"/>
          <ac:spMkLst>
            <pc:docMk/>
            <pc:sldMk cId="1910244828" sldId="656"/>
            <ac:spMk id="6" creationId="{4CD1B612-D16C-4F70-8335-78480BFE8EC8}"/>
          </ac:spMkLst>
        </pc:spChg>
        <pc:spChg chg="mod modVis">
          <ac:chgData name="Kulinich Bohdan" userId="48e65c9f34e137d0" providerId="LiveId" clId="{360F3CE1-12F2-F44F-8C33-03DC35D14249}" dt="2021-11-18T19:37:08.996" v="484" actId="170"/>
          <ac:spMkLst>
            <pc:docMk/>
            <pc:sldMk cId="1910244828" sldId="656"/>
            <ac:spMk id="14" creationId="{77A5BBD8-5574-4F08-AF1D-324733C7635A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35" creationId="{7D355610-33A9-8F45-896C-C1B02F239750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36" creationId="{E69DDD0B-7D89-C74A-A06D-70FCF9C6B29D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37" creationId="{2AA724B3-FDF6-F843-995C-355FF8CA6ECB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38" creationId="{B35E0FDD-973E-9648-8E28-97922A0A1F19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39" creationId="{0117F836-83CB-0342-8B80-918313275477}"/>
          </ac:spMkLst>
        </pc:spChg>
        <pc:spChg chg="add mod">
          <ac:chgData name="Kulinich Bohdan" userId="48e65c9f34e137d0" providerId="LiveId" clId="{360F3CE1-12F2-F44F-8C33-03DC35D14249}" dt="2021-11-18T19:29:17.871" v="249" actId="14100"/>
          <ac:spMkLst>
            <pc:docMk/>
            <pc:sldMk cId="1910244828" sldId="656"/>
            <ac:spMk id="40" creationId="{7476263D-3224-B149-8720-7CA8505403E8}"/>
          </ac:spMkLst>
        </pc:spChg>
        <pc:spChg chg="add mod">
          <ac:chgData name="Kulinich Bohdan" userId="48e65c9f34e137d0" providerId="LiveId" clId="{360F3CE1-12F2-F44F-8C33-03DC35D14249}" dt="2021-11-18T19:29:12" v="247" actId="14100"/>
          <ac:spMkLst>
            <pc:docMk/>
            <pc:sldMk cId="1910244828" sldId="656"/>
            <ac:spMk id="41" creationId="{5CA87454-2D2A-904A-8366-1117EDBD47B3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43" creationId="{3DAC71C2-47B6-544C-92A3-42F29B8A5FF3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44" creationId="{8E28AD19-9200-C749-BB5D-E551F9E157D2}"/>
          </ac:spMkLst>
        </pc:spChg>
        <pc:spChg chg="add mod">
          <ac:chgData name="Kulinich Bohdan" userId="48e65c9f34e137d0" providerId="LiveId" clId="{360F3CE1-12F2-F44F-8C33-03DC35D14249}" dt="2021-11-18T19:30:37.741" v="292" actId="164"/>
          <ac:spMkLst>
            <pc:docMk/>
            <pc:sldMk cId="1910244828" sldId="656"/>
            <ac:spMk id="45" creationId="{E8BA30F7-ABB7-E94B-A0ED-B2F8F2C3F073}"/>
          </ac:spMkLst>
        </pc:spChg>
        <pc:spChg chg="add mod">
          <ac:chgData name="Kulinich Bohdan" userId="48e65c9f34e137d0" providerId="LiveId" clId="{360F3CE1-12F2-F44F-8C33-03DC35D14249}" dt="2021-11-18T20:17:02.398" v="511" actId="20577"/>
          <ac:spMkLst>
            <pc:docMk/>
            <pc:sldMk cId="1910244828" sldId="656"/>
            <ac:spMk id="48" creationId="{2688295F-FF31-3149-9F90-8690A5B4F0E2}"/>
          </ac:spMkLst>
        </pc:spChg>
        <pc:spChg chg="add mod">
          <ac:chgData name="Kulinich Bohdan" userId="48e65c9f34e137d0" providerId="LiveId" clId="{360F3CE1-12F2-F44F-8C33-03DC35D14249}" dt="2021-11-18T19:34:55.434" v="440" actId="14100"/>
          <ac:spMkLst>
            <pc:docMk/>
            <pc:sldMk cId="1910244828" sldId="656"/>
            <ac:spMk id="49" creationId="{72074A85-DC6B-B541-8795-DF5073744C13}"/>
          </ac:spMkLst>
        </pc:spChg>
        <pc:spChg chg="add mod">
          <ac:chgData name="Kulinich Bohdan" userId="48e65c9f34e137d0" providerId="LiveId" clId="{360F3CE1-12F2-F44F-8C33-03DC35D14249}" dt="2021-11-18T19:35:03.201" v="442" actId="14100"/>
          <ac:spMkLst>
            <pc:docMk/>
            <pc:sldMk cId="1910244828" sldId="656"/>
            <ac:spMk id="50" creationId="{CEE08BA7-5781-4442-A2D8-203AF51DF72C}"/>
          </ac:spMkLst>
        </pc:spChg>
        <pc:spChg chg="add mod">
          <ac:chgData name="Kulinich Bohdan" userId="48e65c9f34e137d0" providerId="LiveId" clId="{360F3CE1-12F2-F44F-8C33-03DC35D14249}" dt="2021-11-18T19:35:22.113" v="451" actId="164"/>
          <ac:spMkLst>
            <pc:docMk/>
            <pc:sldMk cId="1910244828" sldId="656"/>
            <ac:spMk id="52" creationId="{71C40A84-6B14-674A-98C8-AAA3145613DC}"/>
          </ac:spMkLst>
        </pc:spChg>
        <pc:spChg chg="add mod modVis">
          <ac:chgData name="Kulinich Bohdan" userId="48e65c9f34e137d0" providerId="LiveId" clId="{360F3CE1-12F2-F44F-8C33-03DC35D14249}" dt="2021-11-18T21:01:10.664" v="513" actId="1076"/>
          <ac:spMkLst>
            <pc:docMk/>
            <pc:sldMk cId="1910244828" sldId="656"/>
            <ac:spMk id="54" creationId="{A7E326C2-487D-B947-866C-B1B0193577DE}"/>
          </ac:spMkLst>
        </pc:spChg>
        <pc:spChg chg="add mod modVis">
          <ac:chgData name="Kulinich Bohdan" userId="48e65c9f34e137d0" providerId="LiveId" clId="{360F3CE1-12F2-F44F-8C33-03DC35D14249}" dt="2021-11-18T21:12:15.914" v="514" actId="14429"/>
          <ac:spMkLst>
            <pc:docMk/>
            <pc:sldMk cId="1910244828" sldId="656"/>
            <ac:spMk id="55" creationId="{6A39F7F5-BBB8-4545-AB08-062C1AF81868}"/>
          </ac:spMkLst>
        </pc:spChg>
        <pc:grpChg chg="add mod">
          <ac:chgData name="Kulinich Bohdan" userId="48e65c9f34e137d0" providerId="LiveId" clId="{360F3CE1-12F2-F44F-8C33-03DC35D14249}" dt="2021-11-18T19:30:37.741" v="292" actId="164"/>
          <ac:grpSpMkLst>
            <pc:docMk/>
            <pc:sldMk cId="1910244828" sldId="656"/>
            <ac:grpSpMk id="34" creationId="{19ABEEAB-A614-6F4A-A66E-653DE5A8F523}"/>
          </ac:grpSpMkLst>
        </pc:grpChg>
        <pc:grpChg chg="add mod">
          <ac:chgData name="Kulinich Bohdan" userId="48e65c9f34e137d0" providerId="LiveId" clId="{360F3CE1-12F2-F44F-8C33-03DC35D14249}" dt="2021-11-18T19:30:37.741" v="292" actId="164"/>
          <ac:grpSpMkLst>
            <pc:docMk/>
            <pc:sldMk cId="1910244828" sldId="656"/>
            <ac:grpSpMk id="42" creationId="{9C6046BE-23B8-CB41-A234-302A8749B648}"/>
          </ac:grpSpMkLst>
        </pc:grpChg>
        <pc:grpChg chg="add mod modVis">
          <ac:chgData name="Kulinich Bohdan" userId="48e65c9f34e137d0" providerId="LiveId" clId="{360F3CE1-12F2-F44F-8C33-03DC35D14249}" dt="2021-11-18T19:36:18.615" v="465" actId="14429"/>
          <ac:grpSpMkLst>
            <pc:docMk/>
            <pc:sldMk cId="1910244828" sldId="656"/>
            <ac:grpSpMk id="46" creationId="{9C9EF3DE-AD35-3847-9634-0DC74634A620}"/>
          </ac:grpSpMkLst>
        </pc:grpChg>
        <pc:grpChg chg="add mod">
          <ac:chgData name="Kulinich Bohdan" userId="48e65c9f34e137d0" providerId="LiveId" clId="{360F3CE1-12F2-F44F-8C33-03DC35D14249}" dt="2021-11-18T19:35:22.113" v="451" actId="164"/>
          <ac:grpSpMkLst>
            <pc:docMk/>
            <pc:sldMk cId="1910244828" sldId="656"/>
            <ac:grpSpMk id="51" creationId="{81EB6AA6-961E-1341-85A6-87FFB36415F6}"/>
          </ac:grpSpMkLst>
        </pc:grpChg>
        <pc:grpChg chg="add mod modVis">
          <ac:chgData name="Kulinich Bohdan" userId="48e65c9f34e137d0" providerId="LiveId" clId="{360F3CE1-12F2-F44F-8C33-03DC35D14249}" dt="2021-11-18T19:37:23.944" v="491" actId="167"/>
          <ac:grpSpMkLst>
            <pc:docMk/>
            <pc:sldMk cId="1910244828" sldId="656"/>
            <ac:grpSpMk id="53" creationId="{0E823273-621A-9840-9B62-6D2C7A00E83B}"/>
          </ac:grpSpMkLst>
        </pc:grpChg>
        <pc:picChg chg="add del mod">
          <ac:chgData name="Kulinich Bohdan" userId="48e65c9f34e137d0" providerId="LiveId" clId="{360F3CE1-12F2-F44F-8C33-03DC35D14249}" dt="2021-11-18T19:07:45.654" v="168" actId="478"/>
          <ac:picMkLst>
            <pc:docMk/>
            <pc:sldMk cId="1910244828" sldId="656"/>
            <ac:picMk id="9" creationId="{0175FFEE-6499-3C41-ACD1-0A9DDC6CE3BD}"/>
          </ac:picMkLst>
        </pc:picChg>
        <pc:picChg chg="mod modVis">
          <ac:chgData name="Kulinich Bohdan" userId="48e65c9f34e137d0" providerId="LiveId" clId="{360F3CE1-12F2-F44F-8C33-03DC35D14249}" dt="2021-11-18T19:37:08.996" v="484" actId="170"/>
          <ac:picMkLst>
            <pc:docMk/>
            <pc:sldMk cId="1910244828" sldId="656"/>
            <ac:picMk id="13" creationId="{9BBF827E-5082-4894-858E-CC1F17B8CC0E}"/>
          </ac:picMkLst>
        </pc:picChg>
        <pc:picChg chg="add del mod">
          <ac:chgData name="Kulinich Bohdan" userId="48e65c9f34e137d0" providerId="LiveId" clId="{360F3CE1-12F2-F44F-8C33-03DC35D14249}" dt="2021-11-18T19:07:43.944" v="167" actId="478"/>
          <ac:picMkLst>
            <pc:docMk/>
            <pc:sldMk cId="1910244828" sldId="656"/>
            <ac:picMk id="20" creationId="{86F10DA4-D375-0349-B217-91BF6FA39EE3}"/>
          </ac:picMkLst>
        </pc:picChg>
        <pc:picChg chg="add mod">
          <ac:chgData name="Kulinich Bohdan" userId="48e65c9f34e137d0" providerId="LiveId" clId="{360F3CE1-12F2-F44F-8C33-03DC35D14249}" dt="2021-11-18T19:31:23.608" v="295"/>
          <ac:picMkLst>
            <pc:docMk/>
            <pc:sldMk cId="1910244828" sldId="656"/>
            <ac:picMk id="47" creationId="{524F4AC7-815D-DE43-AAFE-07A1AF07A163}"/>
          </ac:picMkLst>
        </pc:picChg>
        <pc:cxnChg chg="add mod">
          <ac:chgData name="Kulinich Bohdan" userId="48e65c9f34e137d0" providerId="LiveId" clId="{360F3CE1-12F2-F44F-8C33-03DC35D14249}" dt="2021-11-18T19:08:23.093" v="175" actId="164"/>
          <ac:cxnSpMkLst>
            <pc:docMk/>
            <pc:sldMk cId="1910244828" sldId="656"/>
            <ac:cxnSpMk id="15" creationId="{FDD1A000-C34A-A845-8312-0A9ECAE8F2B2}"/>
          </ac:cxnSpMkLst>
        </pc:cxnChg>
        <pc:cxnChg chg="add mod">
          <ac:chgData name="Kulinich Bohdan" userId="48e65c9f34e137d0" providerId="LiveId" clId="{360F3CE1-12F2-F44F-8C33-03DC35D14249}" dt="2021-11-18T19:08:23.093" v="175" actId="164"/>
          <ac:cxnSpMkLst>
            <pc:docMk/>
            <pc:sldMk cId="1910244828" sldId="656"/>
            <ac:cxnSpMk id="19" creationId="{C37137AE-9EE4-5449-BFE9-64B7873E7350}"/>
          </ac:cxnSpMkLst>
        </pc:cxnChg>
        <pc:cxnChg chg="add mod">
          <ac:chgData name="Kulinich Bohdan" userId="48e65c9f34e137d0" providerId="LiveId" clId="{360F3CE1-12F2-F44F-8C33-03DC35D14249}" dt="2021-11-18T19:08:23.093" v="175" actId="164"/>
          <ac:cxnSpMkLst>
            <pc:docMk/>
            <pc:sldMk cId="1910244828" sldId="656"/>
            <ac:cxnSpMk id="21" creationId="{CC2E897F-708C-9747-85A4-054237DBDA36}"/>
          </ac:cxnSpMkLst>
        </pc:cxnChg>
        <pc:cxnChg chg="add mod">
          <ac:chgData name="Kulinich Bohdan" userId="48e65c9f34e137d0" providerId="LiveId" clId="{360F3CE1-12F2-F44F-8C33-03DC35D14249}" dt="2021-11-18T19:08:23.093" v="175" actId="164"/>
          <ac:cxnSpMkLst>
            <pc:docMk/>
            <pc:sldMk cId="1910244828" sldId="656"/>
            <ac:cxnSpMk id="25" creationId="{DDF69123-2455-3E43-8A9A-1CF9F287FC6A}"/>
          </ac:cxnSpMkLst>
        </pc:cxnChg>
        <pc:cxnChg chg="add mod">
          <ac:chgData name="Kulinich Bohdan" userId="48e65c9f34e137d0" providerId="LiveId" clId="{360F3CE1-12F2-F44F-8C33-03DC35D14249}" dt="2021-11-18T19:08:23.093" v="175" actId="164"/>
          <ac:cxnSpMkLst>
            <pc:docMk/>
            <pc:sldMk cId="1910244828" sldId="656"/>
            <ac:cxnSpMk id="31" creationId="{DB1150E6-8B20-BA40-A3B3-B5D2EFCABDAB}"/>
          </ac:cxnSpMkLst>
        </pc:cxnChg>
      </pc:sldChg>
      <pc:sldChg chg="addSp delSp modSp add mod delAnim modAnim">
        <pc:chgData name="Kulinich Bohdan" userId="48e65c9f34e137d0" providerId="LiveId" clId="{360F3CE1-12F2-F44F-8C33-03DC35D14249}" dt="2021-11-19T11:22:49.346" v="1383"/>
        <pc:sldMkLst>
          <pc:docMk/>
          <pc:sldMk cId="294192494" sldId="657"/>
        </pc:sldMkLst>
        <pc:spChg chg="del mod">
          <ac:chgData name="Kulinich Bohdan" userId="48e65c9f34e137d0" providerId="LiveId" clId="{360F3CE1-12F2-F44F-8C33-03DC35D14249}" dt="2021-11-19T11:22:42.451" v="1380" actId="478"/>
          <ac:spMkLst>
            <pc:docMk/>
            <pc:sldMk cId="294192494" sldId="657"/>
            <ac:spMk id="6" creationId="{4CD1B612-D16C-4F70-8335-78480BFE8EC8}"/>
          </ac:spMkLst>
        </pc:spChg>
        <pc:spChg chg="mod">
          <ac:chgData name="Kulinich Bohdan" userId="48e65c9f34e137d0" providerId="LiveId" clId="{360F3CE1-12F2-F44F-8C33-03DC35D14249}" dt="2021-11-18T21:13:56.468" v="516" actId="20577"/>
          <ac:spMkLst>
            <pc:docMk/>
            <pc:sldMk cId="294192494" sldId="657"/>
            <ac:spMk id="12" creationId="{97485A41-1798-4E95-BC09-FD81F2E9BF93}"/>
          </ac:spMkLst>
        </pc:spChg>
        <pc:spChg chg="del">
          <ac:chgData name="Kulinich Bohdan" userId="48e65c9f34e137d0" providerId="LiveId" clId="{360F3CE1-12F2-F44F-8C33-03DC35D14249}" dt="2021-11-18T21:14:02.860" v="518" actId="478"/>
          <ac:spMkLst>
            <pc:docMk/>
            <pc:sldMk cId="294192494" sldId="657"/>
            <ac:spMk id="30" creationId="{CFB56CB2-9270-344B-835D-0E07280C23C1}"/>
          </ac:spMkLst>
        </pc:spChg>
        <pc:spChg chg="add mod">
          <ac:chgData name="Kulinich Bohdan" userId="48e65c9f34e137d0" providerId="LiveId" clId="{360F3CE1-12F2-F44F-8C33-03DC35D14249}" dt="2021-11-19T11:22:42.802" v="1381"/>
          <ac:spMkLst>
            <pc:docMk/>
            <pc:sldMk cId="294192494" sldId="657"/>
            <ac:spMk id="33" creationId="{A25CFF1E-6EB3-6242-9D82-D84B6F5F696E}"/>
          </ac:spMkLst>
        </pc:spChg>
        <pc:spChg chg="add mod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41" creationId="{081E32F7-6F1E-BA47-B3D2-FAFB591035E3}"/>
          </ac:spMkLst>
        </pc:spChg>
        <pc:spChg chg="add mod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44" creationId="{872C11BD-B0AD-1F47-80C0-B9ED1329F841}"/>
          </ac:spMkLst>
        </pc:spChg>
        <pc:spChg chg="add mod topLvl">
          <ac:chgData name="Kulinich Bohdan" userId="48e65c9f34e137d0" providerId="LiveId" clId="{360F3CE1-12F2-F44F-8C33-03DC35D14249}" dt="2021-11-19T09:15:18.744" v="1181" actId="14100"/>
          <ac:spMkLst>
            <pc:docMk/>
            <pc:sldMk cId="294192494" sldId="657"/>
            <ac:spMk id="45" creationId="{B8EC56F2-ED0E-7840-B086-66F7D28824AC}"/>
          </ac:spMkLst>
        </pc:spChg>
        <pc:spChg chg="add mod topLvl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46" creationId="{72906514-5953-5B41-A482-C4424F151BCD}"/>
          </ac:spMkLst>
        </pc:spChg>
        <pc:spChg chg="add mod topLvl">
          <ac:chgData name="Kulinich Bohdan" userId="48e65c9f34e137d0" providerId="LiveId" clId="{360F3CE1-12F2-F44F-8C33-03DC35D14249}" dt="2021-11-19T09:15:21.225" v="1182" actId="1076"/>
          <ac:spMkLst>
            <pc:docMk/>
            <pc:sldMk cId="294192494" sldId="657"/>
            <ac:spMk id="47" creationId="{1CB8F990-03B9-AC40-BAF3-7D2B878383C5}"/>
          </ac:spMkLst>
        </pc:spChg>
        <pc:spChg chg="add mod topLvl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48" creationId="{B6E838B1-017D-AC42-A4E7-55A490D1B1B9}"/>
          </ac:spMkLst>
        </pc:spChg>
        <pc:spChg chg="del">
          <ac:chgData name="Kulinich Bohdan" userId="48e65c9f34e137d0" providerId="LiveId" clId="{360F3CE1-12F2-F44F-8C33-03DC35D14249}" dt="2021-11-18T21:14:03.806" v="519" actId="478"/>
          <ac:spMkLst>
            <pc:docMk/>
            <pc:sldMk cId="294192494" sldId="657"/>
            <ac:spMk id="60" creationId="{99D63E1E-12FC-884F-AB16-89F783277B53}"/>
          </ac:spMkLst>
        </pc:spChg>
        <pc:spChg chg="add mod topLvl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61" creationId="{D156DD76-662F-354E-AB29-2759436BEBDD}"/>
          </ac:spMkLst>
        </pc:spChg>
        <pc:spChg chg="add mod topLvl">
          <ac:chgData name="Kulinich Bohdan" userId="48e65c9f34e137d0" providerId="LiveId" clId="{360F3CE1-12F2-F44F-8C33-03DC35D14249}" dt="2021-11-19T09:15:47.760" v="1187" actId="1076"/>
          <ac:spMkLst>
            <pc:docMk/>
            <pc:sldMk cId="294192494" sldId="657"/>
            <ac:spMk id="62" creationId="{CDFB65F7-D026-8741-A9D5-93F872D17776}"/>
          </ac:spMkLst>
        </pc:spChg>
        <pc:spChg chg="add mod topLvl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63" creationId="{3147C4DC-514C-1849-8A68-BED7EBE14062}"/>
          </ac:spMkLst>
        </pc:spChg>
        <pc:spChg chg="add mod topLvl">
          <ac:chgData name="Kulinich Bohdan" userId="48e65c9f34e137d0" providerId="LiveId" clId="{360F3CE1-12F2-F44F-8C33-03DC35D14249}" dt="2021-11-19T09:07:59.141" v="1087" actId="165"/>
          <ac:spMkLst>
            <pc:docMk/>
            <pc:sldMk cId="294192494" sldId="657"/>
            <ac:spMk id="64" creationId="{E0C4ADFC-21F0-A047-9B77-C4F5C0950BE8}"/>
          </ac:spMkLst>
        </pc:spChg>
        <pc:grpChg chg="add mod topLvl">
          <ac:chgData name="Kulinich Bohdan" userId="48e65c9f34e137d0" providerId="LiveId" clId="{360F3CE1-12F2-F44F-8C33-03DC35D14249}" dt="2021-11-19T09:07:59.141" v="1087" actId="165"/>
          <ac:grpSpMkLst>
            <pc:docMk/>
            <pc:sldMk cId="294192494" sldId="657"/>
            <ac:grpSpMk id="20" creationId="{4D244830-0C0A-0847-8209-0EAD5D05DDC7}"/>
          </ac:grpSpMkLst>
        </pc:grpChg>
        <pc:grpChg chg="add mod topLvl">
          <ac:chgData name="Kulinich Bohdan" userId="48e65c9f34e137d0" providerId="LiveId" clId="{360F3CE1-12F2-F44F-8C33-03DC35D14249}" dt="2021-11-19T09:07:59.141" v="1087" actId="165"/>
          <ac:grpSpMkLst>
            <pc:docMk/>
            <pc:sldMk cId="294192494" sldId="657"/>
            <ac:grpSpMk id="21" creationId="{C3C029B7-FF07-AA49-9600-FD79DAFDC05B}"/>
          </ac:grpSpMkLst>
        </pc:grpChg>
        <pc:grpChg chg="add del mod">
          <ac:chgData name="Kulinich Bohdan" userId="48e65c9f34e137d0" providerId="LiveId" clId="{360F3CE1-12F2-F44F-8C33-03DC35D14249}" dt="2021-11-19T09:07:59.141" v="1087" actId="165"/>
          <ac:grpSpMkLst>
            <pc:docMk/>
            <pc:sldMk cId="294192494" sldId="657"/>
            <ac:grpSpMk id="22" creationId="{257A3708-6FF1-FA48-BBAF-AAC0EC68BE2A}"/>
          </ac:grpSpMkLst>
        </pc:grpChg>
        <pc:grpChg chg="del">
          <ac:chgData name="Kulinich Bohdan" userId="48e65c9f34e137d0" providerId="LiveId" clId="{360F3CE1-12F2-F44F-8C33-03DC35D14249}" dt="2021-11-18T21:14:07.647" v="520" actId="478"/>
          <ac:grpSpMkLst>
            <pc:docMk/>
            <pc:sldMk cId="294192494" sldId="657"/>
            <ac:grpSpMk id="59" creationId="{E38E4028-4DCE-0D46-A24A-60A516EC46CD}"/>
          </ac:grpSpMkLst>
        </pc:grpChg>
        <pc:picChg chg="add del mod">
          <ac:chgData name="Kulinich Bohdan" userId="48e65c9f34e137d0" providerId="LiveId" clId="{360F3CE1-12F2-F44F-8C33-03DC35D14249}" dt="2021-11-19T09:15:03.077" v="1176" actId="478"/>
          <ac:picMkLst>
            <pc:docMk/>
            <pc:sldMk cId="294192494" sldId="657"/>
            <ac:picMk id="7" creationId="{B1BFAD65-A4D4-8C48-9C7D-498FDA1D62CE}"/>
          </ac:picMkLst>
        </pc:picChg>
        <pc:picChg chg="del">
          <ac:chgData name="Kulinich Bohdan" userId="48e65c9f34e137d0" providerId="LiveId" clId="{360F3CE1-12F2-F44F-8C33-03DC35D14249}" dt="2021-11-18T21:14:02.860" v="518" actId="478"/>
          <ac:picMkLst>
            <pc:docMk/>
            <pc:sldMk cId="294192494" sldId="657"/>
            <ac:picMk id="27" creationId="{E156EC83-CEC8-4C4B-A06E-79544B742602}"/>
          </ac:picMkLst>
        </pc:picChg>
        <pc:cxnChg chg="add mod">
          <ac:chgData name="Kulinich Bohdan" userId="48e65c9f34e137d0" providerId="LiveId" clId="{360F3CE1-12F2-F44F-8C33-03DC35D14249}" dt="2021-11-19T09:15:31.730" v="1183" actId="14100"/>
          <ac:cxnSpMkLst>
            <pc:docMk/>
            <pc:sldMk cId="294192494" sldId="657"/>
            <ac:cxnSpMk id="31" creationId="{2D1E5B60-6DE6-0A44-B26C-FB59169D9A27}"/>
          </ac:cxnSpMkLst>
        </pc:cxnChg>
        <pc:cxnChg chg="add mod">
          <ac:chgData name="Kulinich Bohdan" userId="48e65c9f34e137d0" providerId="LiveId" clId="{360F3CE1-12F2-F44F-8C33-03DC35D14249}" dt="2021-11-19T09:17:45.395" v="1188" actId="14100"/>
          <ac:cxnSpMkLst>
            <pc:docMk/>
            <pc:sldMk cId="294192494" sldId="657"/>
            <ac:cxnSpMk id="32" creationId="{71E72F60-B8E8-3B46-96CE-ED41A9DD3FF7}"/>
          </ac:cxnSpMkLst>
        </pc:cxnChg>
        <pc:cxnChg chg="add mod">
          <ac:chgData name="Kulinich Bohdan" userId="48e65c9f34e137d0" providerId="LiveId" clId="{360F3CE1-12F2-F44F-8C33-03DC35D14249}" dt="2021-11-19T09:15:00.394" v="1175" actId="14100"/>
          <ac:cxnSpMkLst>
            <pc:docMk/>
            <pc:sldMk cId="294192494" sldId="657"/>
            <ac:cxnSpMk id="37" creationId="{A8930436-BE63-7E43-A30B-25CBBFECC2B9}"/>
          </ac:cxnSpMkLst>
        </pc:cxnChg>
      </pc:sldChg>
      <pc:sldChg chg="addSp modSp add del mod modTransition modAnim">
        <pc:chgData name="Kulinich Bohdan" userId="48e65c9f34e137d0" providerId="LiveId" clId="{360F3CE1-12F2-F44F-8C33-03DC35D14249}" dt="2021-11-19T09:19:57.421" v="1225" actId="2696"/>
        <pc:sldMkLst>
          <pc:docMk/>
          <pc:sldMk cId="3387998573" sldId="658"/>
        </pc:sldMkLst>
        <pc:spChg chg="add mod">
          <ac:chgData name="Kulinich Bohdan" userId="48e65c9f34e137d0" providerId="LiveId" clId="{360F3CE1-12F2-F44F-8C33-03DC35D14249}" dt="2021-11-19T09:09:47.908" v="1117" actId="207"/>
          <ac:spMkLst>
            <pc:docMk/>
            <pc:sldMk cId="3387998573" sldId="658"/>
            <ac:spMk id="25" creationId="{478390E6-8C17-D74D-8CA2-0182D42206ED}"/>
          </ac:spMkLst>
        </pc:spChg>
        <pc:spChg chg="add mod">
          <ac:chgData name="Kulinich Bohdan" userId="48e65c9f34e137d0" providerId="LiveId" clId="{360F3CE1-12F2-F44F-8C33-03DC35D14249}" dt="2021-11-19T09:09:47.908" v="1117" actId="207"/>
          <ac:spMkLst>
            <pc:docMk/>
            <pc:sldMk cId="3387998573" sldId="658"/>
            <ac:spMk id="26" creationId="{1FC6C330-D151-5E46-A36C-CADEBBFB6F67}"/>
          </ac:spMkLst>
        </pc:spChg>
        <pc:spChg chg="add mod">
          <ac:chgData name="Kulinich Bohdan" userId="48e65c9f34e137d0" providerId="LiveId" clId="{360F3CE1-12F2-F44F-8C33-03DC35D14249}" dt="2021-11-19T09:09:47.908" v="1117" actId="207"/>
          <ac:spMkLst>
            <pc:docMk/>
            <pc:sldMk cId="3387998573" sldId="658"/>
            <ac:spMk id="27" creationId="{B197AAF4-2921-0E4E-AE3B-7B2E3561A1DD}"/>
          </ac:spMkLst>
        </pc:spChg>
        <pc:spChg chg="mod">
          <ac:chgData name="Kulinich Bohdan" userId="48e65c9f34e137d0" providerId="LiveId" clId="{360F3CE1-12F2-F44F-8C33-03DC35D14249}" dt="2021-11-19T09:12:12.708" v="1155" actId="14100"/>
          <ac:spMkLst>
            <pc:docMk/>
            <pc:sldMk cId="3387998573" sldId="658"/>
            <ac:spMk id="29" creationId="{2D81A596-45F8-5642-9751-D7DDFE858D67}"/>
          </ac:spMkLst>
        </pc:spChg>
        <pc:spChg chg="mod">
          <ac:chgData name="Kulinich Bohdan" userId="48e65c9f34e137d0" providerId="LiveId" clId="{360F3CE1-12F2-F44F-8C33-03DC35D14249}" dt="2021-11-19T09:12:19.325" v="1157" actId="14100"/>
          <ac:spMkLst>
            <pc:docMk/>
            <pc:sldMk cId="3387998573" sldId="658"/>
            <ac:spMk id="30" creationId="{3BC198B9-3B43-B746-ACE6-8CF6EBF39494}"/>
          </ac:spMkLst>
        </pc:spChg>
        <pc:spChg chg="add mod">
          <ac:chgData name="Kulinich Bohdan" userId="48e65c9f34e137d0" providerId="LiveId" clId="{360F3CE1-12F2-F44F-8C33-03DC35D14249}" dt="2021-11-19T09:12:26.625" v="1159" actId="14100"/>
          <ac:spMkLst>
            <pc:docMk/>
            <pc:sldMk cId="3387998573" sldId="658"/>
            <ac:spMk id="33" creationId="{B1166B4B-7ED2-C943-8D65-4658046B93F9}"/>
          </ac:spMkLst>
        </pc:spChg>
        <pc:spChg chg="add mod">
          <ac:chgData name="Kulinich Bohdan" userId="48e65c9f34e137d0" providerId="LiveId" clId="{360F3CE1-12F2-F44F-8C33-03DC35D14249}" dt="2021-11-19T09:13:02.610" v="1163" actId="20577"/>
          <ac:spMkLst>
            <pc:docMk/>
            <pc:sldMk cId="3387998573" sldId="658"/>
            <ac:spMk id="34" creationId="{2267C0ED-DFC7-E642-912A-BADEEEDAAAA1}"/>
          </ac:spMkLst>
        </pc:spChg>
        <pc:spChg chg="mod">
          <ac:chgData name="Kulinich Bohdan" userId="48e65c9f34e137d0" providerId="LiveId" clId="{360F3CE1-12F2-F44F-8C33-03DC35D14249}" dt="2021-11-19T09:08:40.473" v="1099" actId="1076"/>
          <ac:spMkLst>
            <pc:docMk/>
            <pc:sldMk cId="3387998573" sldId="658"/>
            <ac:spMk id="48" creationId="{B6E838B1-017D-AC42-A4E7-55A490D1B1B9}"/>
          </ac:spMkLst>
        </pc:spChg>
        <pc:spChg chg="mod">
          <ac:chgData name="Kulinich Bohdan" userId="48e65c9f34e137d0" providerId="LiveId" clId="{360F3CE1-12F2-F44F-8C33-03DC35D14249}" dt="2021-11-19T09:08:34.739" v="1098" actId="1076"/>
          <ac:spMkLst>
            <pc:docMk/>
            <pc:sldMk cId="3387998573" sldId="658"/>
            <ac:spMk id="61" creationId="{D156DD76-662F-354E-AB29-2759436BEBDD}"/>
          </ac:spMkLst>
        </pc:spChg>
        <pc:grpChg chg="add mod">
          <ac:chgData name="Kulinich Bohdan" userId="48e65c9f34e137d0" providerId="LiveId" clId="{360F3CE1-12F2-F44F-8C33-03DC35D14249}" dt="2021-11-19T09:12:05.439" v="1153" actId="1037"/>
          <ac:grpSpMkLst>
            <pc:docMk/>
            <pc:sldMk cId="3387998573" sldId="658"/>
            <ac:grpSpMk id="2" creationId="{A7C54996-8226-C74C-AE4E-A095611E01DD}"/>
          </ac:grpSpMkLst>
        </pc:grpChg>
        <pc:grpChg chg="add mod">
          <ac:chgData name="Kulinich Bohdan" userId="48e65c9f34e137d0" providerId="LiveId" clId="{360F3CE1-12F2-F44F-8C33-03DC35D14249}" dt="2021-11-19T09:11:41.333" v="1146" actId="164"/>
          <ac:grpSpMkLst>
            <pc:docMk/>
            <pc:sldMk cId="3387998573" sldId="658"/>
            <ac:grpSpMk id="28" creationId="{CBD98A12-85DD-114E-99AA-50D07523B710}"/>
          </ac:grpSpMkLst>
        </pc:grpChg>
      </pc:sldChg>
      <pc:sldChg chg="add del modTransition modAnim">
        <pc:chgData name="Kulinich Bohdan" userId="48e65c9f34e137d0" providerId="LiveId" clId="{360F3CE1-12F2-F44F-8C33-03DC35D14249}" dt="2021-11-19T09:07:53.819" v="1086" actId="2696"/>
        <pc:sldMkLst>
          <pc:docMk/>
          <pc:sldMk cId="3618980899" sldId="658"/>
        </pc:sldMkLst>
      </pc:sldChg>
      <pc:sldChg chg="addSp modSp add mod modTransition modAnim">
        <pc:chgData name="Kulinich Bohdan" userId="48e65c9f34e137d0" providerId="LiveId" clId="{360F3CE1-12F2-F44F-8C33-03DC35D14249}" dt="2021-11-19T11:13:52.375" v="1364" actId="20577"/>
        <pc:sldMkLst>
          <pc:docMk/>
          <pc:sldMk cId="2980416432" sldId="659"/>
        </pc:sldMkLst>
        <pc:spChg chg="mod">
          <ac:chgData name="Kulinich Bohdan" userId="48e65c9f34e137d0" providerId="LiveId" clId="{360F3CE1-12F2-F44F-8C33-03DC35D14249}" dt="2021-11-19T11:13:52.375" v="1364" actId="20577"/>
          <ac:spMkLst>
            <pc:docMk/>
            <pc:sldMk cId="2980416432" sldId="659"/>
            <ac:spMk id="6" creationId="{4CD1B612-D16C-4F70-8335-78480BFE8EC8}"/>
          </ac:spMkLst>
        </pc:spChg>
        <pc:spChg chg="mod">
          <ac:chgData name="Kulinich Bohdan" userId="48e65c9f34e137d0" providerId="LiveId" clId="{360F3CE1-12F2-F44F-8C33-03DC35D14249}" dt="2021-11-19T09:19:12.097" v="1206" actId="14100"/>
          <ac:spMkLst>
            <pc:docMk/>
            <pc:sldMk cId="2980416432" sldId="659"/>
            <ac:spMk id="27" creationId="{E2CE7C79-94AC-B146-950C-E8FE0CC5073E}"/>
          </ac:spMkLst>
        </pc:spChg>
        <pc:spChg chg="mod">
          <ac:chgData name="Kulinich Bohdan" userId="48e65c9f34e137d0" providerId="LiveId" clId="{360F3CE1-12F2-F44F-8C33-03DC35D14249}" dt="2021-11-19T09:18:57.765" v="1202" actId="14100"/>
          <ac:spMkLst>
            <pc:docMk/>
            <pc:sldMk cId="2980416432" sldId="659"/>
            <ac:spMk id="28" creationId="{0FD58D8C-854E-0B46-ACC9-6CEC9A4E893E}"/>
          </ac:spMkLst>
        </pc:spChg>
        <pc:spChg chg="mod">
          <ac:chgData name="Kulinich Bohdan" userId="48e65c9f34e137d0" providerId="LiveId" clId="{360F3CE1-12F2-F44F-8C33-03DC35D14249}" dt="2021-11-19T09:19:04.549" v="1204" actId="14100"/>
          <ac:spMkLst>
            <pc:docMk/>
            <pc:sldMk cId="2980416432" sldId="659"/>
            <ac:spMk id="29" creationId="{BB39AF5D-E185-AE44-BE66-24488E9883BE}"/>
          </ac:spMkLst>
        </pc:spChg>
        <pc:spChg chg="add mod">
          <ac:chgData name="Kulinich Bohdan" userId="48e65c9f34e137d0" providerId="LiveId" clId="{360F3CE1-12F2-F44F-8C33-03DC35D14249}" dt="2021-11-19T09:18:30.932" v="1194" actId="1076"/>
          <ac:spMkLst>
            <pc:docMk/>
            <pc:sldMk cId="2980416432" sldId="659"/>
            <ac:spMk id="30" creationId="{A22ED465-D976-2643-B115-30CB287B3985}"/>
          </ac:spMkLst>
        </pc:spChg>
        <pc:spChg chg="add mod">
          <ac:chgData name="Kulinich Bohdan" userId="48e65c9f34e137d0" providerId="LiveId" clId="{360F3CE1-12F2-F44F-8C33-03DC35D14249}" dt="2021-11-19T09:18:36.481" v="1195" actId="1076"/>
          <ac:spMkLst>
            <pc:docMk/>
            <pc:sldMk cId="2980416432" sldId="659"/>
            <ac:spMk id="33" creationId="{5F2B5395-E7A9-1B4F-8F74-533C5B480D7E}"/>
          </ac:spMkLst>
        </pc:spChg>
        <pc:spChg chg="add mod">
          <ac:chgData name="Kulinich Bohdan" userId="48e65c9f34e137d0" providerId="LiveId" clId="{360F3CE1-12F2-F44F-8C33-03DC35D14249}" dt="2021-11-19T09:19:16.614" v="1207" actId="1076"/>
          <ac:spMkLst>
            <pc:docMk/>
            <pc:sldMk cId="2980416432" sldId="659"/>
            <ac:spMk id="34" creationId="{02490D59-57E4-EA4E-9670-CC514B7BE14F}"/>
          </ac:spMkLst>
        </pc:spChg>
        <pc:spChg chg="add mod">
          <ac:chgData name="Kulinich Bohdan" userId="48e65c9f34e137d0" providerId="LiveId" clId="{360F3CE1-12F2-F44F-8C33-03DC35D14249}" dt="2021-11-19T09:19:31.994" v="1215" actId="1035"/>
          <ac:spMkLst>
            <pc:docMk/>
            <pc:sldMk cId="2980416432" sldId="659"/>
            <ac:spMk id="35" creationId="{75722D23-349E-BA49-BB59-6EE90B88EDB5}"/>
          </ac:spMkLst>
        </pc:spChg>
        <pc:spChg chg="mod">
          <ac:chgData name="Kulinich Bohdan" userId="48e65c9f34e137d0" providerId="LiveId" clId="{360F3CE1-12F2-F44F-8C33-03DC35D14249}" dt="2021-11-19T09:18:24.331" v="1192" actId="1076"/>
          <ac:spMkLst>
            <pc:docMk/>
            <pc:sldMk cId="2980416432" sldId="659"/>
            <ac:spMk id="48" creationId="{B6E838B1-017D-AC42-A4E7-55A490D1B1B9}"/>
          </ac:spMkLst>
        </pc:spChg>
        <pc:spChg chg="mod">
          <ac:chgData name="Kulinich Bohdan" userId="48e65c9f34e137d0" providerId="LiveId" clId="{360F3CE1-12F2-F44F-8C33-03DC35D14249}" dt="2021-11-19T09:18:21.347" v="1191" actId="1076"/>
          <ac:spMkLst>
            <pc:docMk/>
            <pc:sldMk cId="2980416432" sldId="659"/>
            <ac:spMk id="61" creationId="{D156DD76-662F-354E-AB29-2759436BEBDD}"/>
          </ac:spMkLst>
        </pc:spChg>
        <pc:spChg chg="mod">
          <ac:chgData name="Kulinich Bohdan" userId="48e65c9f34e137d0" providerId="LiveId" clId="{360F3CE1-12F2-F44F-8C33-03DC35D14249}" dt="2021-11-19T09:19:36.818" v="1218" actId="1037"/>
          <ac:spMkLst>
            <pc:docMk/>
            <pc:sldMk cId="2980416432" sldId="659"/>
            <ac:spMk id="62" creationId="{CDFB65F7-D026-8741-A9D5-93F872D17776}"/>
          </ac:spMkLst>
        </pc:spChg>
        <pc:grpChg chg="add mod">
          <ac:chgData name="Kulinich Bohdan" userId="48e65c9f34e137d0" providerId="LiveId" clId="{360F3CE1-12F2-F44F-8C33-03DC35D14249}" dt="2021-11-19T09:19:24.007" v="1209" actId="167"/>
          <ac:grpSpMkLst>
            <pc:docMk/>
            <pc:sldMk cId="2980416432" sldId="659"/>
            <ac:grpSpMk id="25" creationId="{60B7B5DD-4968-D847-91B2-13D655BD07FF}"/>
          </ac:grpSpMkLst>
        </pc:grpChg>
        <pc:grpChg chg="mod">
          <ac:chgData name="Kulinich Bohdan" userId="48e65c9f34e137d0" providerId="LiveId" clId="{360F3CE1-12F2-F44F-8C33-03DC35D14249}" dt="2021-11-19T09:18:25.962" v="1193"/>
          <ac:grpSpMkLst>
            <pc:docMk/>
            <pc:sldMk cId="2980416432" sldId="659"/>
            <ac:grpSpMk id="26" creationId="{569C043F-56E8-8D4D-B1A7-739A1FCEF806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8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2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0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1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6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4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5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7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12.10.22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openxmlformats.org/officeDocument/2006/relationships/image" Target="../media/image15.png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57.png"/><Relationship Id="rId4" Type="http://schemas.openxmlformats.org/officeDocument/2006/relationships/image" Target="../media/image16.sv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0.sv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9" Type="http://schemas.openxmlformats.org/officeDocument/2006/relationships/image" Target="../media/image126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42" Type="http://schemas.openxmlformats.org/officeDocument/2006/relationships/image" Target="../media/image129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3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45" Type="http://schemas.openxmlformats.org/officeDocument/2006/relationships/image" Target="../media/image18.png"/><Relationship Id="rId5" Type="http://schemas.openxmlformats.org/officeDocument/2006/relationships/image" Target="../media/image16.sv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4" Type="http://schemas.openxmlformats.org/officeDocument/2006/relationships/image" Target="../media/image131.png"/><Relationship Id="rId4" Type="http://schemas.openxmlformats.org/officeDocument/2006/relationships/image" Target="../media/image15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130.png"/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Relationship Id="rId20" Type="http://schemas.openxmlformats.org/officeDocument/2006/relationships/image" Target="../media/image107.png"/><Relationship Id="rId41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6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45.png"/><Relationship Id="rId10" Type="http://schemas.openxmlformats.org/officeDocument/2006/relationships/image" Target="../media/image38.png"/><Relationship Id="rId4" Type="http://schemas.openxmlformats.org/officeDocument/2006/relationships/image" Target="../media/image16.svg"/><Relationship Id="rId9" Type="http://schemas.openxmlformats.org/officeDocument/2006/relationships/image" Target="../media/image36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17.svg"/><Relationship Id="rId12" Type="http://schemas.openxmlformats.org/officeDocument/2006/relationships/image" Target="../media/image52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1.png"/><Relationship Id="rId5" Type="http://schemas.openxmlformats.org/officeDocument/2006/relationships/image" Target="../media/image16.svg"/><Relationship Id="rId15" Type="http://schemas.openxmlformats.org/officeDocument/2006/relationships/image" Target="../media/image18.png"/><Relationship Id="rId10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58.png"/><Relationship Id="rId4" Type="http://schemas.openxmlformats.org/officeDocument/2006/relationships/image" Target="../media/image16.sv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35977" y="3136612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Розв'язування трикутників. Прикладні задачі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  <p:sp>
        <p:nvSpPr>
          <p:cNvPr id="18" name="Дата 1">
            <a:extLst>
              <a:ext uri="{FF2B5EF4-FFF2-40B4-BE49-F238E27FC236}">
                <a16:creationId xmlns:a16="http://schemas.microsoft.com/office/drawing/2014/main" id="{DF5C7DAB-5812-4155-A1C9-81FD2B7E75D0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12.10.2022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0B7B5DD-4968-D847-91B2-13D655BD07FF}"/>
              </a:ext>
            </a:extLst>
          </p:cNvPr>
          <p:cNvGrpSpPr/>
          <p:nvPr/>
        </p:nvGrpSpPr>
        <p:grpSpPr>
          <a:xfrm rot="21175059">
            <a:off x="1819921" y="4165957"/>
            <a:ext cx="795802" cy="795802"/>
            <a:chOff x="1026143" y="4579279"/>
            <a:chExt cx="795802" cy="7958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69C043F-56E8-8D4D-B1A7-739A1FCEF806}"/>
                </a:ext>
              </a:extLst>
            </p:cNvPr>
            <p:cNvGrpSpPr/>
            <p:nvPr/>
          </p:nvGrpSpPr>
          <p:grpSpPr>
            <a:xfrm rot="11448885">
              <a:off x="1063204" y="4632067"/>
              <a:ext cx="705049" cy="723739"/>
              <a:chOff x="6475125" y="535904"/>
              <a:chExt cx="705049" cy="723739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FD58D8C-854E-0B46-ACC9-6CEC9A4E893E}"/>
                  </a:ext>
                </a:extLst>
              </p:cNvPr>
              <p:cNvSpPr/>
              <p:nvPr/>
            </p:nvSpPr>
            <p:spPr>
              <a:xfrm rot="8632175">
                <a:off x="6495971" y="535904"/>
                <a:ext cx="669073" cy="669073"/>
              </a:xfrm>
              <a:prstGeom prst="arc">
                <a:avLst>
                  <a:gd name="adj1" fmla="val 16481000"/>
                  <a:gd name="adj2" fmla="val 21372289"/>
                </a:avLst>
              </a:prstGeom>
              <a:ln w="28575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BB39AF5D-E185-AE44-BE66-24488E9883BE}"/>
                  </a:ext>
                </a:extLst>
              </p:cNvPr>
              <p:cNvSpPr/>
              <p:nvPr/>
            </p:nvSpPr>
            <p:spPr>
              <a:xfrm rot="8632175">
                <a:off x="6475125" y="554594"/>
                <a:ext cx="705049" cy="705049"/>
              </a:xfrm>
              <a:prstGeom prst="arc">
                <a:avLst>
                  <a:gd name="adj1" fmla="val 16160562"/>
                  <a:gd name="adj2" fmla="val 134072"/>
                </a:avLst>
              </a:prstGeom>
              <a:ln w="28575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E2CE7C79-94AC-B146-950C-E8FE0CC5073E}"/>
                </a:ext>
              </a:extLst>
            </p:cNvPr>
            <p:cNvSpPr/>
            <p:nvPr/>
          </p:nvSpPr>
          <p:spPr>
            <a:xfrm rot="20100556">
              <a:off x="1026143" y="4579279"/>
              <a:ext cx="795802" cy="795802"/>
            </a:xfrm>
            <a:prstGeom prst="arc">
              <a:avLst>
                <a:gd name="adj1" fmla="val 16025954"/>
                <a:gd name="adj2" fmla="val 123020"/>
              </a:avLst>
            </a:prstGeom>
            <a:ln w="28575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817085" y="724644"/>
                <a:ext cx="5374916" cy="597723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7:00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порушник правил дорожнього руху повернув з головної дороги і помчав уздовж шосе зі швидкістю 170 км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год.</a:t>
                </a:r>
              </a:p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 7:01 екіпаж патрульної поліції отримав наказ затримати порушника й помчав йому напереріз ґрунтовою дорогою зі швидкістю 85 км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год. Чи встигнуть патрульні зупинити порушника на перехресті шосе і ґрунтової дороги? Чи варто одразу викликати вертоліт для допомоги?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085" y="724644"/>
                <a:ext cx="5374916" cy="5977234"/>
              </a:xfrm>
              <a:prstGeom prst="rect">
                <a:avLst/>
              </a:prstGeom>
              <a:blipFill>
                <a:blip r:embed="rId7"/>
                <a:stretch>
                  <a:fillRect l="-2353" t="-1911" r="-2353" b="-3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44830-0C0A-0847-8209-0EAD5D05DDC7}"/>
              </a:ext>
            </a:extLst>
          </p:cNvPr>
          <p:cNvGrpSpPr/>
          <p:nvPr/>
        </p:nvGrpSpPr>
        <p:grpSpPr>
          <a:xfrm>
            <a:off x="319119" y="2614538"/>
            <a:ext cx="5800424" cy="2476476"/>
            <a:chOff x="653679" y="2614539"/>
            <a:chExt cx="5005576" cy="213711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1E5B60-6DE6-0A44-B26C-FB59169D9A27}"/>
                </a:ext>
              </a:extLst>
            </p:cNvPr>
            <p:cNvCxnSpPr>
              <a:cxnSpLocks/>
            </p:cNvCxnSpPr>
            <p:nvPr/>
          </p:nvCxnSpPr>
          <p:spPr>
            <a:xfrm>
              <a:off x="653679" y="2614539"/>
              <a:ext cx="5005576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E72F60-B8E8-3B46-96CE-ED41A9DD3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9972" y="2614540"/>
              <a:ext cx="3849454" cy="2137117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930436-BE63-7E43-A30B-25CBBFECC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659" y="2628242"/>
              <a:ext cx="1362964" cy="164026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C029B7-FF07-AA49-9600-FD79DAFDC05B}"/>
              </a:ext>
            </a:extLst>
          </p:cNvPr>
          <p:cNvGrpSpPr/>
          <p:nvPr/>
        </p:nvGrpSpPr>
        <p:grpSpPr>
          <a:xfrm rot="3842623">
            <a:off x="5096254" y="2337084"/>
            <a:ext cx="705049" cy="723739"/>
            <a:chOff x="6475125" y="535904"/>
            <a:chExt cx="705049" cy="723739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81E32F7-6F1E-BA47-B3D2-FAFB591035E3}"/>
                </a:ext>
              </a:extLst>
            </p:cNvPr>
            <p:cNvSpPr/>
            <p:nvPr/>
          </p:nvSpPr>
          <p:spPr>
            <a:xfrm rot="8632175">
              <a:off x="6495971" y="535904"/>
              <a:ext cx="669073" cy="669073"/>
            </a:xfrm>
            <a:prstGeom prst="arc">
              <a:avLst>
                <a:gd name="adj1" fmla="val 17496221"/>
                <a:gd name="adj2" fmla="val 20636456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872C11BD-B0AD-1F47-80C0-B9ED1329F841}"/>
                </a:ext>
              </a:extLst>
            </p:cNvPr>
            <p:cNvSpPr/>
            <p:nvPr/>
          </p:nvSpPr>
          <p:spPr>
            <a:xfrm rot="8632175">
              <a:off x="6475125" y="554594"/>
              <a:ext cx="705049" cy="705049"/>
            </a:xfrm>
            <a:prstGeom prst="arc">
              <a:avLst>
                <a:gd name="adj1" fmla="val 17615888"/>
                <a:gd name="adj2" fmla="val 20748303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5" name="Arc 44">
            <a:extLst>
              <a:ext uri="{FF2B5EF4-FFF2-40B4-BE49-F238E27FC236}">
                <a16:creationId xmlns:a16="http://schemas.microsoft.com/office/drawing/2014/main" id="{B8EC56F2-ED0E-7840-B086-66F7D28824AC}"/>
              </a:ext>
            </a:extLst>
          </p:cNvPr>
          <p:cNvSpPr/>
          <p:nvPr/>
        </p:nvSpPr>
        <p:spPr>
          <a:xfrm rot="6107522">
            <a:off x="482560" y="2310306"/>
            <a:ext cx="632914" cy="632914"/>
          </a:xfrm>
          <a:prstGeom prst="arc">
            <a:avLst>
              <a:gd name="adj1" fmla="val 15495023"/>
              <a:gd name="adj2" fmla="val 19725122"/>
            </a:avLst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906514-5953-5B41-A482-C4424F151BCD}"/>
                  </a:ext>
                </a:extLst>
              </p:cNvPr>
              <p:cNvSpPr txBox="1"/>
              <p:nvPr/>
            </p:nvSpPr>
            <p:spPr>
              <a:xfrm>
                <a:off x="4558520" y="2630416"/>
                <a:ext cx="542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uk-UA" sz="20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906514-5953-5B41-A482-C4424F15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20" y="2630416"/>
                <a:ext cx="542295" cy="400110"/>
              </a:xfrm>
              <a:prstGeom prst="rect">
                <a:avLst/>
              </a:prstGeom>
              <a:blipFill>
                <a:blip r:embed="rId8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B8F990-03B9-AC40-BAF3-7D2B878383C5}"/>
                  </a:ext>
                </a:extLst>
              </p:cNvPr>
              <p:cNvSpPr txBox="1"/>
              <p:nvPr/>
            </p:nvSpPr>
            <p:spPr>
              <a:xfrm>
                <a:off x="1005474" y="2703007"/>
                <a:ext cx="542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uk-UA" sz="20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B8F990-03B9-AC40-BAF3-7D2B8783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74" y="2703007"/>
                <a:ext cx="542295" cy="400110"/>
              </a:xfrm>
              <a:prstGeom prst="rect">
                <a:avLst/>
              </a:prstGeom>
              <a:blipFill>
                <a:blip r:embed="rId9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E838B1-017D-AC42-A4E7-55A490D1B1B9}"/>
              </a:ext>
            </a:extLst>
          </p:cNvPr>
          <p:cNvSpPr txBox="1"/>
          <p:nvPr/>
        </p:nvSpPr>
        <p:spPr>
          <a:xfrm>
            <a:off x="3636542" y="2214428"/>
            <a:ext cx="197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Головна дорога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56DD76-662F-354E-AB29-2759436BEBDD}"/>
              </a:ext>
            </a:extLst>
          </p:cNvPr>
          <p:cNvSpPr txBox="1"/>
          <p:nvPr/>
        </p:nvSpPr>
        <p:spPr>
          <a:xfrm>
            <a:off x="768152" y="2216795"/>
            <a:ext cx="197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Патрульні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FB65F7-D026-8741-A9D5-93F872D17776}"/>
              </a:ext>
            </a:extLst>
          </p:cNvPr>
          <p:cNvSpPr txBox="1"/>
          <p:nvPr/>
        </p:nvSpPr>
        <p:spPr>
          <a:xfrm rot="3020088">
            <a:off x="315368" y="3514607"/>
            <a:ext cx="197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Ґрунтова дорога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47C4DC-514C-1849-8A68-BED7EBE14062}"/>
              </a:ext>
            </a:extLst>
          </p:cNvPr>
          <p:cNvSpPr txBox="1"/>
          <p:nvPr/>
        </p:nvSpPr>
        <p:spPr>
          <a:xfrm>
            <a:off x="3341991" y="3886605"/>
            <a:ext cx="10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Шосе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C4ADFC-21F0-A047-9B77-C4F5C0950BE8}"/>
                  </a:ext>
                </a:extLst>
              </p:cNvPr>
              <p:cNvSpPr txBox="1"/>
              <p:nvPr/>
            </p:nvSpPr>
            <p:spPr>
              <a:xfrm>
                <a:off x="2555212" y="2581534"/>
                <a:ext cx="923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000" b="0" i="1" dirty="0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uk-UA" sz="2000" dirty="0">
                    <a:solidFill>
                      <a:srgbClr val="2D5465"/>
                    </a:solidFill>
                  </a:rPr>
                  <a:t> км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C4ADFC-21F0-A047-9B77-C4F5C095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12" y="2581534"/>
                <a:ext cx="923561" cy="400110"/>
              </a:xfrm>
              <a:prstGeom prst="rect">
                <a:avLst/>
              </a:prstGeom>
              <a:blipFill>
                <a:blip r:embed="rId10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2ED465-D976-2643-B115-30CB287B3985}"/>
                  </a:ext>
                </a:extLst>
              </p:cNvPr>
              <p:cNvSpPr txBox="1"/>
              <p:nvPr/>
            </p:nvSpPr>
            <p:spPr>
              <a:xfrm>
                <a:off x="388476" y="2152873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2ED465-D976-2643-B115-30CB287B3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6" y="2152873"/>
                <a:ext cx="43091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2B5395-E7A9-1B4F-8F74-533C5B480D7E}"/>
                  </a:ext>
                </a:extLst>
              </p:cNvPr>
              <p:cNvSpPr txBox="1"/>
              <p:nvPr/>
            </p:nvSpPr>
            <p:spPr>
              <a:xfrm>
                <a:off x="5583511" y="215050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2B5395-E7A9-1B4F-8F74-533C5B480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11" y="2150507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490D59-57E4-EA4E-9670-CC514B7BE14F}"/>
                  </a:ext>
                </a:extLst>
              </p:cNvPr>
              <p:cNvSpPr txBox="1"/>
              <p:nvPr/>
            </p:nvSpPr>
            <p:spPr>
              <a:xfrm>
                <a:off x="2108873" y="452735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490D59-57E4-EA4E-9670-CC514B7BE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73" y="4527357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722D23-349E-BA49-BB59-6EE90B88EDB5}"/>
                  </a:ext>
                </a:extLst>
              </p:cNvPr>
              <p:cNvSpPr txBox="1"/>
              <p:nvPr/>
            </p:nvSpPr>
            <p:spPr>
              <a:xfrm>
                <a:off x="2034247" y="3793643"/>
                <a:ext cx="542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uk-UA" sz="20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uk-UA" sz="20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722D23-349E-BA49-BB59-6EE90B88E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47" y="3793643"/>
                <a:ext cx="542295" cy="400110"/>
              </a:xfrm>
              <a:prstGeom prst="rect">
                <a:avLst/>
              </a:prstGeom>
              <a:blipFill>
                <a:blip r:embed="rId14"/>
                <a:stretch>
                  <a:fillRect r="-272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416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12.10.2022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Повторити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582, 588, 595, 600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94593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Які співвідношення ми використовуємо, щоб розвʼязати трикутник?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185507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За якою теоремою ми можемо розвʼязати трикутник, якщо в ньому відомо: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276422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Три сторони і кут між ними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Дві сторони і кут, протилежний одній з них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9CCC0763-8FF6-42A4-8723-8EF6C31A8DCB}"/>
              </a:ext>
            </a:extLst>
          </p:cNvPr>
          <p:cNvSpPr/>
          <p:nvPr/>
        </p:nvSpPr>
        <p:spPr>
          <a:xfrm>
            <a:off x="189187" y="458251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Сторона і прилеглі до неї кути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за будь-якими відомими трьома елементами трикутника, можна знайти його інші елементи?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029385" y="885429"/>
                <a:ext cx="6162615" cy="100138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Розвʼяжіть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за двома сторонами і кутом між ними 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885429"/>
                <a:ext cx="6162615" cy="1001388"/>
              </a:xfrm>
              <a:prstGeom prst="rect">
                <a:avLst/>
              </a:prstGeom>
              <a:blipFill>
                <a:blip r:embed="rId3"/>
                <a:stretch>
                  <a:fillRect l="-1232" t="-3750" r="-2464" b="-1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98184135-80AA-2841-B582-1772438D6513}"/>
                  </a:ext>
                </a:extLst>
              </p:cNvPr>
              <p:cNvSpPr/>
              <p:nvPr/>
            </p:nvSpPr>
            <p:spPr>
              <a:xfrm>
                <a:off x="6029385" y="2155745"/>
                <a:ext cx="59411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=60°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98184135-80AA-2841-B582-1772438D6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2155745"/>
                <a:ext cx="5941125" cy="590685"/>
              </a:xfrm>
              <a:prstGeom prst="rect">
                <a:avLst/>
              </a:prstGeom>
              <a:blipFill>
                <a:blip r:embed="rId8"/>
                <a:stretch>
                  <a:fillRect l="-2132" t="-4167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5">
                <a:extLst>
                  <a:ext uri="{FF2B5EF4-FFF2-40B4-BE49-F238E27FC236}">
                    <a16:creationId xmlns:a16="http://schemas.microsoft.com/office/drawing/2014/main" id="{5BA14B3F-B161-C442-B800-F263ABA1C8A7}"/>
                  </a:ext>
                </a:extLst>
              </p:cNvPr>
              <p:cNvSpPr/>
              <p:nvPr/>
            </p:nvSpPr>
            <p:spPr>
              <a:xfrm>
                <a:off x="6035285" y="2914922"/>
                <a:ext cx="59411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=6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=47°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 5">
                <a:extLst>
                  <a:ext uri="{FF2B5EF4-FFF2-40B4-BE49-F238E27FC236}">
                    <a16:creationId xmlns:a16="http://schemas.microsoft.com/office/drawing/2014/main" id="{5BA14B3F-B161-C442-B800-F263ABA1C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85" y="2914922"/>
                <a:ext cx="5941125" cy="590685"/>
              </a:xfrm>
              <a:prstGeom prst="rect">
                <a:avLst/>
              </a:prstGeom>
              <a:blipFill>
                <a:blip r:embed="rId9"/>
                <a:stretch>
                  <a:fillRect l="-2132" t="-4255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5">
                <a:extLst>
                  <a:ext uri="{FF2B5EF4-FFF2-40B4-BE49-F238E27FC236}">
                    <a16:creationId xmlns:a16="http://schemas.microsoft.com/office/drawing/2014/main" id="{CD3BE0E7-5EB0-5341-ACB5-0B59120BE59E}"/>
                  </a:ext>
                </a:extLst>
              </p:cNvPr>
              <p:cNvSpPr/>
              <p:nvPr/>
            </p:nvSpPr>
            <p:spPr>
              <a:xfrm>
                <a:off x="6029385" y="3674099"/>
                <a:ext cx="59470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=124°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 5">
                <a:extLst>
                  <a:ext uri="{FF2B5EF4-FFF2-40B4-BE49-F238E27FC236}">
                    <a16:creationId xmlns:a16="http://schemas.microsoft.com/office/drawing/2014/main" id="{CD3BE0E7-5EB0-5341-ACB5-0B59120B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3674099"/>
                <a:ext cx="5947025" cy="590685"/>
              </a:xfrm>
              <a:prstGeom prst="rect">
                <a:avLst/>
              </a:prstGeom>
              <a:blipFill>
                <a:blip r:embed="rId10"/>
                <a:stretch>
                  <a:fillRect l="-2128" t="-4255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5">
                <a:extLst>
                  <a:ext uri="{FF2B5EF4-FFF2-40B4-BE49-F238E27FC236}">
                    <a16:creationId xmlns:a16="http://schemas.microsoft.com/office/drawing/2014/main" id="{EDE08866-8F0E-B44F-9BC8-B93C705B3ED3}"/>
                  </a:ext>
                </a:extLst>
              </p:cNvPr>
              <p:cNvSpPr/>
              <p:nvPr/>
            </p:nvSpPr>
            <p:spPr>
              <a:xfrm>
                <a:off x="6029385" y="4433276"/>
                <a:ext cx="59470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=114°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кутник 5">
                <a:extLst>
                  <a:ext uri="{FF2B5EF4-FFF2-40B4-BE49-F238E27FC236}">
                    <a16:creationId xmlns:a16="http://schemas.microsoft.com/office/drawing/2014/main" id="{EDE08866-8F0E-B44F-9BC8-B93C705B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4433276"/>
                <a:ext cx="5947025" cy="590685"/>
              </a:xfrm>
              <a:prstGeom prst="rect">
                <a:avLst/>
              </a:prstGeom>
              <a:blipFill>
                <a:blip r:embed="rId11"/>
                <a:stretch>
                  <a:fillRect l="-2128" t="-4167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4532B13-A063-8A40-A83E-0D7B366FE16A}"/>
              </a:ext>
            </a:extLst>
          </p:cNvPr>
          <p:cNvGrpSpPr/>
          <p:nvPr/>
        </p:nvGrpSpPr>
        <p:grpSpPr>
          <a:xfrm>
            <a:off x="240180" y="650239"/>
            <a:ext cx="2050897" cy="2322741"/>
            <a:chOff x="168740" y="864559"/>
            <a:chExt cx="2050897" cy="232274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E995B9-FB0E-1F49-B2F0-6EB27B0095EA}"/>
                </a:ext>
              </a:extLst>
            </p:cNvPr>
            <p:cNvGrpSpPr/>
            <p:nvPr/>
          </p:nvGrpSpPr>
          <p:grpSpPr>
            <a:xfrm>
              <a:off x="168740" y="864559"/>
              <a:ext cx="2050897" cy="1942554"/>
              <a:chOff x="-61380" y="907423"/>
              <a:chExt cx="2050897" cy="194255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59A0C98-977F-3242-B441-44535CAAF04A}"/>
                  </a:ext>
                </a:extLst>
              </p:cNvPr>
              <p:cNvGrpSpPr/>
              <p:nvPr/>
            </p:nvGrpSpPr>
            <p:grpSpPr>
              <a:xfrm rot="21398300">
                <a:off x="870465" y="991614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0E25E086-1736-9B4A-BF02-638AD3CFCE9A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23B4D256-3A8B-9946-B8EA-00D5C9A77218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73" name="Arc 72">
                    <a:extLst>
                      <a:ext uri="{FF2B5EF4-FFF2-40B4-BE49-F238E27FC236}">
                        <a16:creationId xmlns:a16="http://schemas.microsoft.com/office/drawing/2014/main" id="{69B0EDDD-A230-F84A-BB95-2502DEDDCC24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54EC036E-8FC1-D34D-AB04-294A636270DF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BDB1695-FA6D-A540-9B1A-B54DBAF7DF0A}"/>
                  </a:ext>
                </a:extLst>
              </p:cNvPr>
              <p:cNvGrpSpPr/>
              <p:nvPr/>
            </p:nvGrpSpPr>
            <p:grpSpPr>
              <a:xfrm>
                <a:off x="1444448" y="2229222"/>
                <a:ext cx="486485" cy="486485"/>
                <a:chOff x="1444448" y="1890552"/>
                <a:chExt cx="486485" cy="486485"/>
              </a:xfrm>
            </p:grpSpPr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5400ED9D-05BD-434F-809D-175EC018133A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93BAC64C-15D9-AE4B-AF7E-DD992F4F67CC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C9D3452-7726-F842-A895-BBCBB19D62FD}"/>
                  </a:ext>
                </a:extLst>
              </p:cNvPr>
              <p:cNvSpPr/>
              <p:nvPr/>
            </p:nvSpPr>
            <p:spPr>
              <a:xfrm rot="3281222">
                <a:off x="110099" y="2274126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33744C7-DB2A-6F4A-A89E-2FA116504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2483558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1B955CF-85A9-5C46-AFBE-B6892B823B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1252257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6ED9B969-F657-3E41-B31A-79E04298D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950" y="1252257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BD04C1A-F417-9D44-AD1A-07A0D24917B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243" y="1595959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BD04C1A-F417-9D44-AD1A-07A0D2491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243" y="1595959"/>
                    <a:ext cx="423243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550279A-4EE6-7E4A-BB6E-3F2B7EC05950}"/>
                      </a:ext>
                    </a:extLst>
                  </p:cNvPr>
                  <p:cNvSpPr txBox="1"/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550279A-4EE6-7E4A-BB6E-3F2B7EC059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3D2059B2-2811-264E-B911-B118E993E74F}"/>
                      </a:ext>
                    </a:extLst>
                  </p:cNvPr>
                  <p:cNvSpPr txBox="1"/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3D2059B2-2811-264E-B911-B118E993E7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A431056-9EE1-D544-A4C8-C81ACC39AB0F}"/>
                      </a:ext>
                    </a:extLst>
                  </p:cNvPr>
                  <p:cNvSpPr txBox="1"/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A431056-9EE1-D544-A4C8-C81ACC39AB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71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7D2BE4A-C217-8842-9E42-4981F80E3F73}"/>
                      </a:ext>
                    </a:extLst>
                  </p:cNvPr>
                  <p:cNvSpPr txBox="1"/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7D2BE4A-C217-8842-9E42-4981F80E3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FDFCB7A5-8727-3045-B0F8-1632BD3E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FDFCB7A5-8727-3045-B0F8-1632BD3E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571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916D4EA7-F6FF-CA4C-9E30-2A560C1D28F7}"/>
                      </a:ext>
                    </a:extLst>
                  </p:cNvPr>
                  <p:cNvSpPr txBox="1"/>
                  <p:nvPr/>
                </p:nvSpPr>
                <p:spPr>
                  <a:xfrm>
                    <a:off x="376430" y="2137347"/>
                    <a:ext cx="5699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916D4EA7-F6FF-CA4C-9E30-2A560C1D28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430" y="2137347"/>
                    <a:ext cx="569998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348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67FDF44-FBFE-704F-BE61-4D53D5DBE6BB}"/>
                      </a:ext>
                    </a:extLst>
                  </p:cNvPr>
                  <p:cNvSpPr txBox="1"/>
                  <p:nvPr/>
                </p:nvSpPr>
                <p:spPr>
                  <a:xfrm>
                    <a:off x="857434" y="1458068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67FDF44-FBFE-704F-BE61-4D53D5DBE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434" y="1458068"/>
                    <a:ext cx="423243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E48A95A-733C-0245-8C0B-F198117AFA8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868" y="2107372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E48A95A-733C-0245-8C0B-F198117AF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2868" y="2107372"/>
                    <a:ext cx="423243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9" name="Прямокутник 5">
              <a:extLst>
                <a:ext uri="{FF2B5EF4-FFF2-40B4-BE49-F238E27FC236}">
                  <a16:creationId xmlns:a16="http://schemas.microsoft.com/office/drawing/2014/main" id="{FE50EF07-E535-274D-B672-D1600640E317}"/>
                </a:ext>
              </a:extLst>
            </p:cNvPr>
            <p:cNvSpPr/>
            <p:nvPr/>
          </p:nvSpPr>
          <p:spPr>
            <a:xfrm>
              <a:off x="1022105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F8B78-67D7-4E46-9232-D69620E75658}"/>
              </a:ext>
            </a:extLst>
          </p:cNvPr>
          <p:cNvGrpSpPr/>
          <p:nvPr/>
        </p:nvGrpSpPr>
        <p:grpSpPr>
          <a:xfrm>
            <a:off x="3322211" y="658356"/>
            <a:ext cx="2050897" cy="2314624"/>
            <a:chOff x="3250771" y="872676"/>
            <a:chExt cx="2050897" cy="23146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C7530F-5266-F34D-86AF-65DA925770E6}"/>
                </a:ext>
              </a:extLst>
            </p:cNvPr>
            <p:cNvGrpSpPr/>
            <p:nvPr/>
          </p:nvGrpSpPr>
          <p:grpSpPr>
            <a:xfrm>
              <a:off x="3250771" y="872676"/>
              <a:ext cx="2050897" cy="1942554"/>
              <a:chOff x="3250771" y="872676"/>
              <a:chExt cx="2050897" cy="1942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4213576C-901A-D24D-B5CB-591D7D1FEB18}"/>
                      </a:ext>
                    </a:extLst>
                  </p:cNvPr>
                  <p:cNvSpPr txBox="1"/>
                  <p:nvPr/>
                </p:nvSpPr>
                <p:spPr>
                  <a:xfrm>
                    <a:off x="4335568" y="2072625"/>
                    <a:ext cx="5226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47°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4213576C-901A-D24D-B5CB-591D7D1FE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5568" y="2072625"/>
                    <a:ext cx="52264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762" r="-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BEAEDB8E-66B4-0E4B-AEC3-D3695CAAD4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99487" y="2116668"/>
                    <a:ext cx="5699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BEAEDB8E-66B4-0E4B-AEC3-D3695CAAD4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9487" y="2116668"/>
                    <a:ext cx="569998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5F4F5E9-31D7-824E-8B52-5FF9B80A694C}"/>
                  </a:ext>
                </a:extLst>
              </p:cNvPr>
              <p:cNvGrpSpPr/>
              <p:nvPr/>
            </p:nvGrpSpPr>
            <p:grpSpPr>
              <a:xfrm rot="21398300">
                <a:off x="4182616" y="956867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91BD5BD2-1447-1340-993F-1F39807F9127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7B5E1888-63E0-AB45-B902-6C7B95A225D3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98" name="Arc 97">
                    <a:extLst>
                      <a:ext uri="{FF2B5EF4-FFF2-40B4-BE49-F238E27FC236}">
                        <a16:creationId xmlns:a16="http://schemas.microsoft.com/office/drawing/2014/main" id="{55D2351B-88C0-0A4D-A371-6A0E3F7C59B5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EAA7D271-BA34-8E41-B1AA-D93C40AD31EF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CFE50F1-12A5-6B45-AA54-F5E3359D6E40}"/>
                  </a:ext>
                </a:extLst>
              </p:cNvPr>
              <p:cNvGrpSpPr/>
              <p:nvPr/>
            </p:nvGrpSpPr>
            <p:grpSpPr>
              <a:xfrm>
                <a:off x="4756599" y="2194475"/>
                <a:ext cx="486485" cy="486485"/>
                <a:chOff x="1444448" y="1890552"/>
                <a:chExt cx="486485" cy="486485"/>
              </a:xfrm>
            </p:grpSpPr>
            <p:sp>
              <p:nvSpPr>
                <p:cNvPr id="93" name="Arc 92">
                  <a:extLst>
                    <a:ext uri="{FF2B5EF4-FFF2-40B4-BE49-F238E27FC236}">
                      <a16:creationId xmlns:a16="http://schemas.microsoft.com/office/drawing/2014/main" id="{E95EB8B0-8E6F-5045-AD73-12C0B9152143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94" name="Arc 93">
                  <a:extLst>
                    <a:ext uri="{FF2B5EF4-FFF2-40B4-BE49-F238E27FC236}">
                      <a16:creationId xmlns:a16="http://schemas.microsoft.com/office/drawing/2014/main" id="{753EC268-227B-3746-AD54-CCCBC1F85EDC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17CD105F-FE97-F343-881F-DFD8E502EC19}"/>
                  </a:ext>
                </a:extLst>
              </p:cNvPr>
              <p:cNvSpPr/>
              <p:nvPr/>
            </p:nvSpPr>
            <p:spPr>
              <a:xfrm rot="3281222">
                <a:off x="3422250" y="2239379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A8F8B98D-57DE-AD49-9F28-696049A5EB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5112" y="2448811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D1357F17-FE37-C348-B7D9-472948D0BF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5112" y="1217510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69F3C3-0FB0-C847-BBDF-1CA526831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7101" y="1217510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187A519E-5865-5E47-B96E-54E92B554EFF}"/>
                      </a:ext>
                    </a:extLst>
                  </p:cNvPr>
                  <p:cNvSpPr txBox="1"/>
                  <p:nvPr/>
                </p:nvSpPr>
                <p:spPr>
                  <a:xfrm>
                    <a:off x="4627394" y="156121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187A519E-5865-5E47-B96E-54E92B554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394" y="1561212"/>
                    <a:ext cx="423243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0DF58CF4-ED10-CA47-BABD-27F6223C9093}"/>
                      </a:ext>
                    </a:extLst>
                  </p:cNvPr>
                  <p:cNvSpPr txBox="1"/>
                  <p:nvPr/>
                </p:nvSpPr>
                <p:spPr>
                  <a:xfrm>
                    <a:off x="4052062" y="2415120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0DF58CF4-ED10-CA47-BABD-27F6223C90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062" y="2415120"/>
                    <a:ext cx="423243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85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4E0A778-0385-6240-B7C3-A8364EA79405}"/>
                      </a:ext>
                    </a:extLst>
                  </p:cNvPr>
                  <p:cNvSpPr txBox="1"/>
                  <p:nvPr/>
                </p:nvSpPr>
                <p:spPr>
                  <a:xfrm>
                    <a:off x="3628819" y="161997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4E0A778-0385-6240-B7C3-A8364EA794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8819" y="1619978"/>
                    <a:ext cx="423243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3B126E4D-5862-9D49-A42E-D8ED6B5019D3}"/>
                      </a:ext>
                    </a:extLst>
                  </p:cNvPr>
                  <p:cNvSpPr txBox="1"/>
                  <p:nvPr/>
                </p:nvSpPr>
                <p:spPr>
                  <a:xfrm>
                    <a:off x="3250771" y="234918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3B126E4D-5862-9D49-A42E-D8ED6B5019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0771" y="2349188"/>
                    <a:ext cx="423243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FD708F2-CDF3-1542-9B0F-E9B732B32A35}"/>
                      </a:ext>
                    </a:extLst>
                  </p:cNvPr>
                  <p:cNvSpPr txBox="1"/>
                  <p:nvPr/>
                </p:nvSpPr>
                <p:spPr>
                  <a:xfrm>
                    <a:off x="4204151" y="872676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FD708F2-CDF3-1542-9B0F-E9B732B32A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151" y="872676"/>
                    <a:ext cx="423243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714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D03B53D-F739-C249-AD43-C9573C41F2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78425" y="234918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D03B53D-F739-C249-AD43-C9573C41F2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8425" y="2349188"/>
                    <a:ext cx="423243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EA38964-AA44-444D-801B-062734922B3C}"/>
                      </a:ext>
                    </a:extLst>
                  </p:cNvPr>
                  <p:cNvSpPr txBox="1"/>
                  <p:nvPr/>
                </p:nvSpPr>
                <p:spPr>
                  <a:xfrm>
                    <a:off x="4169585" y="1423321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EA38964-AA44-444D-801B-062734922B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585" y="1423321"/>
                    <a:ext cx="423243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0" name="Прямокутник 5">
              <a:extLst>
                <a:ext uri="{FF2B5EF4-FFF2-40B4-BE49-F238E27FC236}">
                  <a16:creationId xmlns:a16="http://schemas.microsoft.com/office/drawing/2014/main" id="{18BE0E5C-A6FF-7941-8BD0-01A7D37EB63D}"/>
                </a:ext>
              </a:extLst>
            </p:cNvPr>
            <p:cNvSpPr/>
            <p:nvPr/>
          </p:nvSpPr>
          <p:spPr>
            <a:xfrm>
              <a:off x="4232647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35BCD70-4A37-014E-934A-EAF75E0A10E1}"/>
              </a:ext>
            </a:extLst>
          </p:cNvPr>
          <p:cNvGrpSpPr/>
          <p:nvPr/>
        </p:nvGrpSpPr>
        <p:grpSpPr>
          <a:xfrm>
            <a:off x="243860" y="3140991"/>
            <a:ext cx="2050897" cy="2322741"/>
            <a:chOff x="168740" y="864559"/>
            <a:chExt cx="2050897" cy="2322741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2AA6F0E-048E-164A-BF62-ADB930B59EF2}"/>
                </a:ext>
              </a:extLst>
            </p:cNvPr>
            <p:cNvGrpSpPr/>
            <p:nvPr/>
          </p:nvGrpSpPr>
          <p:grpSpPr>
            <a:xfrm>
              <a:off x="168740" y="864559"/>
              <a:ext cx="2050897" cy="1942554"/>
              <a:chOff x="-61380" y="907423"/>
              <a:chExt cx="2050897" cy="1942554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B446968-F985-F845-89AE-CF4797EBF128}"/>
                  </a:ext>
                </a:extLst>
              </p:cNvPr>
              <p:cNvGrpSpPr/>
              <p:nvPr/>
            </p:nvGrpSpPr>
            <p:grpSpPr>
              <a:xfrm rot="21398300">
                <a:off x="870465" y="991614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66115356-F7B4-6543-A547-A18D6F72AED3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47" name="Arc 146">
                    <a:extLst>
                      <a:ext uri="{FF2B5EF4-FFF2-40B4-BE49-F238E27FC236}">
                        <a16:creationId xmlns:a16="http://schemas.microsoft.com/office/drawing/2014/main" id="{E12CF903-BE37-754D-9AA3-2A49357B843A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48" name="Arc 147">
                    <a:extLst>
                      <a:ext uri="{FF2B5EF4-FFF2-40B4-BE49-F238E27FC236}">
                        <a16:creationId xmlns:a16="http://schemas.microsoft.com/office/drawing/2014/main" id="{46AAE799-5774-7B49-9B0B-962FA70CB8A7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46" name="Arc 145">
                  <a:extLst>
                    <a:ext uri="{FF2B5EF4-FFF2-40B4-BE49-F238E27FC236}">
                      <a16:creationId xmlns:a16="http://schemas.microsoft.com/office/drawing/2014/main" id="{114A294C-2268-344E-B924-7D6001338BD3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24E48D7-8DC6-8243-B27E-A838786ED32A}"/>
                  </a:ext>
                </a:extLst>
              </p:cNvPr>
              <p:cNvGrpSpPr/>
              <p:nvPr/>
            </p:nvGrpSpPr>
            <p:grpSpPr>
              <a:xfrm>
                <a:off x="1444448" y="2229222"/>
                <a:ext cx="486485" cy="486485"/>
                <a:chOff x="1444448" y="1890552"/>
                <a:chExt cx="486485" cy="486485"/>
              </a:xfrm>
            </p:grpSpPr>
            <p:sp>
              <p:nvSpPr>
                <p:cNvPr id="143" name="Arc 142">
                  <a:extLst>
                    <a:ext uri="{FF2B5EF4-FFF2-40B4-BE49-F238E27FC236}">
                      <a16:creationId xmlns:a16="http://schemas.microsoft.com/office/drawing/2014/main" id="{DBE8B71E-50EC-8741-84ED-AE3F048A9DB8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6549407B-9D14-7843-ABA6-0D357CFB0E5E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31F26830-1F1E-A341-A7BD-4F79906E61FC}"/>
                  </a:ext>
                </a:extLst>
              </p:cNvPr>
              <p:cNvSpPr/>
              <p:nvPr/>
            </p:nvSpPr>
            <p:spPr>
              <a:xfrm rot="3281222">
                <a:off x="110099" y="2274126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C17DCFE5-E198-AD4D-93F5-AC6C1ED2BF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2483558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8D71833-B727-D94E-AF5E-498962FCAE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1252257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062EA620-39DE-1D42-9741-22F4B38B0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950" y="1252257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E8894030-EC47-0445-AC7E-42B16D85B1A6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243" y="1595959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E8894030-EC47-0445-AC7E-42B16D85B1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243" y="1595959"/>
                    <a:ext cx="423243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CED3EBF-573D-094E-933D-6987FE7D8C46}"/>
                      </a:ext>
                    </a:extLst>
                  </p:cNvPr>
                  <p:cNvSpPr txBox="1"/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CED3EBF-573D-094E-933D-6987FE7D8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8824" r="-20588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57043EE9-9BAD-5443-993F-45718D0A98A3}"/>
                      </a:ext>
                    </a:extLst>
                  </p:cNvPr>
                  <p:cNvSpPr txBox="1"/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57043EE9-9BAD-5443-993F-45718D0A98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85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6AB98DF-57B8-2C4F-9113-2F9E94517494}"/>
                      </a:ext>
                    </a:extLst>
                  </p:cNvPr>
                  <p:cNvSpPr txBox="1"/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6AB98DF-57B8-2C4F-9113-2F9E94517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882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0030DCFB-8D42-3542-A46A-C02D7620C339}"/>
                      </a:ext>
                    </a:extLst>
                  </p:cNvPr>
                  <p:cNvSpPr txBox="1"/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0030DCFB-8D42-3542-A46A-C02D7620C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20D83FC7-5D68-B646-9649-8C341D2C65CE}"/>
                      </a:ext>
                    </a:extLst>
                  </p:cNvPr>
                  <p:cNvSpPr txBox="1"/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20D83FC7-5D68-B646-9649-8C341D2C65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82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75F16CA4-B5D5-4945-9B45-027B091D9B79}"/>
                      </a:ext>
                    </a:extLst>
                  </p:cNvPr>
                  <p:cNvSpPr txBox="1"/>
                  <p:nvPr/>
                </p:nvSpPr>
                <p:spPr>
                  <a:xfrm>
                    <a:off x="376429" y="2137347"/>
                    <a:ext cx="6699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124°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75F16CA4-B5D5-4945-9B45-027B091D9B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429" y="2137347"/>
                    <a:ext cx="669921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3704" r="-3704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262CCC64-4D8B-604C-B325-507896EF00D4}"/>
                      </a:ext>
                    </a:extLst>
                  </p:cNvPr>
                  <p:cNvSpPr txBox="1"/>
                  <p:nvPr/>
                </p:nvSpPr>
                <p:spPr>
                  <a:xfrm>
                    <a:off x="857434" y="1458068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262CCC64-4D8B-604C-B325-507896EF00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434" y="1458068"/>
                    <a:ext cx="423243" cy="36933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94313D83-4F62-5946-A1A7-4384E26F10B6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868" y="2107372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94313D83-4F62-5946-A1A7-4384E26F1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2868" y="2107372"/>
                    <a:ext cx="423243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7" name="Прямокутник 5">
              <a:extLst>
                <a:ext uri="{FF2B5EF4-FFF2-40B4-BE49-F238E27FC236}">
                  <a16:creationId xmlns:a16="http://schemas.microsoft.com/office/drawing/2014/main" id="{E82029DA-40CF-5741-BA9A-EF370801ECA4}"/>
                </a:ext>
              </a:extLst>
            </p:cNvPr>
            <p:cNvSpPr/>
            <p:nvPr/>
          </p:nvSpPr>
          <p:spPr>
            <a:xfrm>
              <a:off x="1022105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5887E56-933C-534F-8ABC-05553979D87E}"/>
              </a:ext>
            </a:extLst>
          </p:cNvPr>
          <p:cNvGrpSpPr/>
          <p:nvPr/>
        </p:nvGrpSpPr>
        <p:grpSpPr>
          <a:xfrm>
            <a:off x="3308046" y="3137882"/>
            <a:ext cx="2050897" cy="2314624"/>
            <a:chOff x="3250771" y="872676"/>
            <a:chExt cx="2050897" cy="2314624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65B2198-03E0-6E46-9C3C-86D4B8802FDE}"/>
                </a:ext>
              </a:extLst>
            </p:cNvPr>
            <p:cNvGrpSpPr/>
            <p:nvPr/>
          </p:nvGrpSpPr>
          <p:grpSpPr>
            <a:xfrm>
              <a:off x="3250771" y="872676"/>
              <a:ext cx="2050897" cy="1935058"/>
              <a:chOff x="3250771" y="872676"/>
              <a:chExt cx="2050897" cy="19350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ABEDE708-7834-6F45-9B65-F884C51222BC}"/>
                      </a:ext>
                    </a:extLst>
                  </p:cNvPr>
                  <p:cNvSpPr txBox="1"/>
                  <p:nvPr/>
                </p:nvSpPr>
                <p:spPr>
                  <a:xfrm>
                    <a:off x="4497246" y="2117601"/>
                    <a:ext cx="3722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ABEDE708-7834-6F45-9B65-F884C51222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246" y="2117601"/>
                    <a:ext cx="372205" cy="369332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D82AE5EF-E5AD-6645-9F4B-9D1DA599E61E}"/>
                      </a:ext>
                    </a:extLst>
                  </p:cNvPr>
                  <p:cNvSpPr txBox="1"/>
                  <p:nvPr/>
                </p:nvSpPr>
                <p:spPr>
                  <a:xfrm rot="19995346">
                    <a:off x="3980322" y="1521693"/>
                    <a:ext cx="6325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114°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D82AE5EF-E5AD-6645-9F4B-9D1DA599E6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995346">
                    <a:off x="3980322" y="1521693"/>
                    <a:ext cx="632555" cy="369332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695" r="-5085" b="-1020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5BE5167B-372D-4046-86FE-9882B8EF51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99487" y="2116668"/>
                    <a:ext cx="5699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5BE5167B-372D-4046-86FE-9882B8EF51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9487" y="2116668"/>
                    <a:ext cx="569998" cy="369332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CD24E7D1-4E69-CC44-9825-34376668EA4A}"/>
                  </a:ext>
                </a:extLst>
              </p:cNvPr>
              <p:cNvGrpSpPr/>
              <p:nvPr/>
            </p:nvGrpSpPr>
            <p:grpSpPr>
              <a:xfrm rot="21398300">
                <a:off x="4182616" y="956867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79BEC871-FE1C-5F46-BCF0-E7E2B458F74C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95" name="Arc 194">
                    <a:extLst>
                      <a:ext uri="{FF2B5EF4-FFF2-40B4-BE49-F238E27FC236}">
                        <a16:creationId xmlns:a16="http://schemas.microsoft.com/office/drawing/2014/main" id="{85B7B5EE-7ABB-004F-A4C6-C7861EB75A04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  <p:sp>
                <p:nvSpPr>
                  <p:cNvPr id="196" name="Arc 195">
                    <a:extLst>
                      <a:ext uri="{FF2B5EF4-FFF2-40B4-BE49-F238E27FC236}">
                        <a16:creationId xmlns:a16="http://schemas.microsoft.com/office/drawing/2014/main" id="{FF67DC85-B0AB-194C-84E8-F2EA4C364815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94" name="Arc 193">
                  <a:extLst>
                    <a:ext uri="{FF2B5EF4-FFF2-40B4-BE49-F238E27FC236}">
                      <a16:creationId xmlns:a16="http://schemas.microsoft.com/office/drawing/2014/main" id="{3D42DEF4-5D61-F54D-938E-7D282C0A6B8A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13CF9DB4-8A26-0A49-B1C8-6E0D40242917}"/>
                  </a:ext>
                </a:extLst>
              </p:cNvPr>
              <p:cNvGrpSpPr/>
              <p:nvPr/>
            </p:nvGrpSpPr>
            <p:grpSpPr>
              <a:xfrm>
                <a:off x="4756599" y="2194475"/>
                <a:ext cx="486485" cy="486485"/>
                <a:chOff x="1444448" y="1890552"/>
                <a:chExt cx="486485" cy="486485"/>
              </a:xfrm>
            </p:grpSpPr>
            <p:sp>
              <p:nvSpPr>
                <p:cNvPr id="191" name="Arc 190">
                  <a:extLst>
                    <a:ext uri="{FF2B5EF4-FFF2-40B4-BE49-F238E27FC236}">
                      <a16:creationId xmlns:a16="http://schemas.microsoft.com/office/drawing/2014/main" id="{3C92F6F7-35C4-E54C-AC5C-BC520CAFEB97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192" name="Arc 191">
                  <a:extLst>
                    <a:ext uri="{FF2B5EF4-FFF2-40B4-BE49-F238E27FC236}">
                      <a16:creationId xmlns:a16="http://schemas.microsoft.com/office/drawing/2014/main" id="{03205F35-0AC0-2E4C-B950-288AAE68E969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80" name="Arc 179">
                <a:extLst>
                  <a:ext uri="{FF2B5EF4-FFF2-40B4-BE49-F238E27FC236}">
                    <a16:creationId xmlns:a16="http://schemas.microsoft.com/office/drawing/2014/main" id="{917825B6-1A48-B74D-B61D-8131865C4BA9}"/>
                  </a:ext>
                </a:extLst>
              </p:cNvPr>
              <p:cNvSpPr/>
              <p:nvPr/>
            </p:nvSpPr>
            <p:spPr>
              <a:xfrm rot="3281222">
                <a:off x="3422250" y="2239379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7FC4696D-CD26-DD43-908D-BD8AC53654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5112" y="2448811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FA6B857D-4642-2F4B-85C2-16BB49A0D0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5112" y="1217510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DC36DDC3-10FB-B64F-BD20-FE1449528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7101" y="1217510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EC3AE4AF-2045-1B49-967D-B784AEEE5ADD}"/>
                      </a:ext>
                    </a:extLst>
                  </p:cNvPr>
                  <p:cNvSpPr txBox="1"/>
                  <p:nvPr/>
                </p:nvSpPr>
                <p:spPr>
                  <a:xfrm>
                    <a:off x="4627394" y="156121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EC3AE4AF-2045-1B49-967D-B784AEEE5A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394" y="1561212"/>
                    <a:ext cx="423243" cy="400110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285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2A6839C6-A24F-EB44-A884-41374AADA499}"/>
                      </a:ext>
                    </a:extLst>
                  </p:cNvPr>
                  <p:cNvSpPr txBox="1"/>
                  <p:nvPr/>
                </p:nvSpPr>
                <p:spPr>
                  <a:xfrm>
                    <a:off x="4112026" y="2407624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2A6839C6-A24F-EB44-A884-41374AADA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2026" y="2407624"/>
                    <a:ext cx="423243" cy="400110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92346947-4256-4F4C-A659-61D5D4C3A9A6}"/>
                      </a:ext>
                    </a:extLst>
                  </p:cNvPr>
                  <p:cNvSpPr txBox="1"/>
                  <p:nvPr/>
                </p:nvSpPr>
                <p:spPr>
                  <a:xfrm>
                    <a:off x="3628819" y="161997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92346947-4256-4F4C-A659-61D5D4C3A9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8819" y="1619978"/>
                    <a:ext cx="423243" cy="400110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5882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4528EEA3-D033-1348-9EB6-AFEC86C0694D}"/>
                      </a:ext>
                    </a:extLst>
                  </p:cNvPr>
                  <p:cNvSpPr txBox="1"/>
                  <p:nvPr/>
                </p:nvSpPr>
                <p:spPr>
                  <a:xfrm>
                    <a:off x="3250771" y="234918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4528EEA3-D033-1348-9EB6-AFEC86C069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0771" y="2349188"/>
                    <a:ext cx="423243" cy="400110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55281C0A-DBF0-2A4E-9AB5-30530E243F05}"/>
                      </a:ext>
                    </a:extLst>
                  </p:cNvPr>
                  <p:cNvSpPr txBox="1"/>
                  <p:nvPr/>
                </p:nvSpPr>
                <p:spPr>
                  <a:xfrm>
                    <a:off x="4204151" y="872676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55281C0A-DBF0-2A4E-9AB5-30530E243F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151" y="872676"/>
                    <a:ext cx="423243" cy="400110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6AB2A23E-89EA-984E-905B-E112216654A2}"/>
                      </a:ext>
                    </a:extLst>
                  </p:cNvPr>
                  <p:cNvSpPr txBox="1"/>
                  <p:nvPr/>
                </p:nvSpPr>
                <p:spPr>
                  <a:xfrm>
                    <a:off x="4878425" y="234918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6AB2A23E-89EA-984E-905B-E112216654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8425" y="2349188"/>
                    <a:ext cx="423243" cy="40011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5" name="Прямокутник 5">
              <a:extLst>
                <a:ext uri="{FF2B5EF4-FFF2-40B4-BE49-F238E27FC236}">
                  <a16:creationId xmlns:a16="http://schemas.microsoft.com/office/drawing/2014/main" id="{A6BBD09A-3157-4A47-83C1-7B4203883147}"/>
                </a:ext>
              </a:extLst>
            </p:cNvPr>
            <p:cNvSpPr/>
            <p:nvPr/>
          </p:nvSpPr>
          <p:spPr>
            <a:xfrm>
              <a:off x="4232647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86097AC-58C0-D849-BCB9-8484D8392D50}"/>
              </a:ext>
            </a:extLst>
          </p:cNvPr>
          <p:cNvSpPr/>
          <p:nvPr/>
        </p:nvSpPr>
        <p:spPr>
          <a:xfrm>
            <a:off x="100361" y="658356"/>
            <a:ext cx="5754029" cy="5196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111921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169912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sp>
        <p:nvSpPr>
          <p:cNvPr id="25" name="Прямокутник 5">
            <a:extLst>
              <a:ext uri="{FF2B5EF4-FFF2-40B4-BE49-F238E27FC236}">
                <a16:creationId xmlns:a16="http://schemas.microsoft.com/office/drawing/2014/main" id="{09D7D247-FDBA-814B-AD8C-8980F6710187}"/>
              </a:ext>
            </a:extLst>
          </p:cNvPr>
          <p:cNvSpPr/>
          <p:nvPr/>
        </p:nvSpPr>
        <p:spPr>
          <a:xfrm>
            <a:off x="1" y="5609063"/>
            <a:ext cx="12192000" cy="1248935"/>
          </a:xfrm>
          <a:prstGeom prst="rect">
            <a:avLst/>
          </a:prstGeom>
          <a:solidFill>
            <a:srgbClr val="969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Невідомі сторони знаходити будемо з точністю до сотих сантиметра, кути в разі використання калькулятора – з точністю до мінути або з точністю до градуса у разі використання таблиць</a:t>
            </a:r>
          </a:p>
        </p:txBody>
      </p:sp>
    </p:spTree>
    <p:extLst>
      <p:ext uri="{BB962C8B-B14F-4D97-AF65-F5344CB8AC3E}">
        <p14:creationId xmlns:p14="http://schemas.microsoft.com/office/powerpoint/2010/main" val="29278081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7" grpId="0" animBg="1"/>
      <p:bldP spid="44" grpId="0" animBg="1"/>
      <p:bldP spid="23" grpId="0" animBg="1"/>
      <p:bldP spid="24" grpId="0" animBg="1"/>
      <p:bldP spid="10" grpId="0" animBg="1"/>
      <p:bldP spid="14" grpId="0"/>
      <p:bldP spid="14" grpId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BC551D3-5EEB-064B-BE13-65716C9A1026}"/>
              </a:ext>
            </a:extLst>
          </p:cNvPr>
          <p:cNvGrpSpPr/>
          <p:nvPr/>
        </p:nvGrpSpPr>
        <p:grpSpPr>
          <a:xfrm>
            <a:off x="0" y="0"/>
            <a:ext cx="10287000" cy="6921512"/>
            <a:chOff x="0" y="0"/>
            <a:chExt cx="10287000" cy="6921512"/>
          </a:xfrm>
        </p:grpSpPr>
        <p:pic>
          <p:nvPicPr>
            <p:cNvPr id="23" name="Picture 22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EBF01F00-B997-8246-88E9-0A7686CFD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336B3F-4C4C-5B4A-92D2-8A1B22ACCFA1}"/>
                </a:ext>
              </a:extLst>
            </p:cNvPr>
            <p:cNvSpPr/>
            <p:nvPr/>
          </p:nvSpPr>
          <p:spPr>
            <a:xfrm>
              <a:off x="2837952" y="4287268"/>
              <a:ext cx="223024" cy="223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1EF56E-5198-1D4E-8A62-0795D1635176}"/>
                </a:ext>
              </a:extLst>
            </p:cNvPr>
            <p:cNvSpPr/>
            <p:nvPr/>
          </p:nvSpPr>
          <p:spPr>
            <a:xfrm>
              <a:off x="7779886" y="4603985"/>
              <a:ext cx="223024" cy="223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758842-E1AF-FB40-B1E2-65CDFD8D834B}"/>
                </a:ext>
              </a:extLst>
            </p:cNvPr>
            <p:cNvSpPr/>
            <p:nvPr/>
          </p:nvSpPr>
          <p:spPr>
            <a:xfrm>
              <a:off x="2726440" y="6227675"/>
              <a:ext cx="223024" cy="223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EDCDA8-B01C-AB49-AB8F-68677502303D}"/>
                </a:ext>
              </a:extLst>
            </p:cNvPr>
            <p:cNvCxnSpPr>
              <a:cxnSpLocks/>
            </p:cNvCxnSpPr>
            <p:nvPr/>
          </p:nvCxnSpPr>
          <p:spPr>
            <a:xfrm>
              <a:off x="2949464" y="4398780"/>
              <a:ext cx="4981856" cy="320715"/>
            </a:xfrm>
            <a:prstGeom prst="line">
              <a:avLst/>
            </a:prstGeom>
            <a:ln w="57150" cap="rnd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C04E96F-14C6-564F-8A2C-4B4E7158C111}"/>
                    </a:ext>
                  </a:extLst>
                </p:cNvPr>
                <p:cNvSpPr txBox="1"/>
                <p:nvPr/>
              </p:nvSpPr>
              <p:spPr>
                <a:xfrm>
                  <a:off x="2726440" y="3764048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C04E96F-14C6-564F-8A2C-4B4E7158C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440" y="3764048"/>
                  <a:ext cx="43091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714" r="-571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9EDAAD-23EA-9945-87AE-188FBD6C101F}"/>
                    </a:ext>
                  </a:extLst>
                </p:cNvPr>
                <p:cNvSpPr txBox="1"/>
                <p:nvPr/>
              </p:nvSpPr>
              <p:spPr>
                <a:xfrm>
                  <a:off x="7675939" y="4137170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9EDAAD-23EA-9945-87AE-188FBD6C1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939" y="4137170"/>
                  <a:ext cx="4309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8571" r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4C88354-9E7D-6F49-9A73-113ACE84CD37}"/>
                    </a:ext>
                  </a:extLst>
                </p:cNvPr>
                <p:cNvSpPr txBox="1"/>
                <p:nvPr/>
              </p:nvSpPr>
              <p:spPr>
                <a:xfrm>
                  <a:off x="2646752" y="6398292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4C88354-9E7D-6F49-9A73-113ACE84C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752" y="6398292"/>
                  <a:ext cx="4309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8571" r="-571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2141033" y="685992"/>
                <a:ext cx="10050967" cy="2149677"/>
              </a:xfrm>
              <a:prstGeom prst="rect">
                <a:avLst/>
              </a:prstGeom>
              <a:solidFill>
                <a:srgbClr val="48607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Ви знаходитеся у точці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Поясніть, як за допомогою дальноміра (прилад для знаходження відстані до обʼєкта без безпосередніх вимірювань на місцевості) і астролябії (прилад, за допомогою якого можна вимірювати кути) дізнатися, більшою чи меншою за 45 м є відстань між двома недоступними точками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3" y="685992"/>
                <a:ext cx="10050967" cy="2149677"/>
              </a:xfrm>
              <a:prstGeom prst="rect">
                <a:avLst/>
              </a:prstGeom>
              <a:blipFill>
                <a:blip r:embed="rId11"/>
                <a:stretch>
                  <a:fillRect l="-755" t="-3468" r="-1509" b="-9249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82754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BC551D3-5EEB-064B-BE13-65716C9A1026}"/>
              </a:ext>
            </a:extLst>
          </p:cNvPr>
          <p:cNvGrpSpPr/>
          <p:nvPr/>
        </p:nvGrpSpPr>
        <p:grpSpPr>
          <a:xfrm>
            <a:off x="0" y="0"/>
            <a:ext cx="10287000" cy="6921512"/>
            <a:chOff x="0" y="0"/>
            <a:chExt cx="10287000" cy="6921512"/>
          </a:xfrm>
        </p:grpSpPr>
        <p:pic>
          <p:nvPicPr>
            <p:cNvPr id="23" name="Picture 22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EBF01F00-B997-8246-88E9-0A7686CFD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336B3F-4C4C-5B4A-92D2-8A1B22ACCFA1}"/>
                </a:ext>
              </a:extLst>
            </p:cNvPr>
            <p:cNvSpPr/>
            <p:nvPr/>
          </p:nvSpPr>
          <p:spPr>
            <a:xfrm>
              <a:off x="2837952" y="4287268"/>
              <a:ext cx="223024" cy="223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1EF56E-5198-1D4E-8A62-0795D1635176}"/>
                </a:ext>
              </a:extLst>
            </p:cNvPr>
            <p:cNvSpPr/>
            <p:nvPr/>
          </p:nvSpPr>
          <p:spPr>
            <a:xfrm>
              <a:off x="7779886" y="4603985"/>
              <a:ext cx="223024" cy="223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EDCDA8-B01C-AB49-AB8F-68677502303D}"/>
                </a:ext>
              </a:extLst>
            </p:cNvPr>
            <p:cNvCxnSpPr>
              <a:cxnSpLocks/>
            </p:cNvCxnSpPr>
            <p:nvPr/>
          </p:nvCxnSpPr>
          <p:spPr>
            <a:xfrm>
              <a:off x="2949464" y="4398780"/>
              <a:ext cx="4981856" cy="320715"/>
            </a:xfrm>
            <a:prstGeom prst="line">
              <a:avLst/>
            </a:prstGeom>
            <a:ln w="57150" cap="rnd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C04E96F-14C6-564F-8A2C-4B4E7158C111}"/>
                    </a:ext>
                  </a:extLst>
                </p:cNvPr>
                <p:cNvSpPr txBox="1"/>
                <p:nvPr/>
              </p:nvSpPr>
              <p:spPr>
                <a:xfrm>
                  <a:off x="2726440" y="3764048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C04E96F-14C6-564F-8A2C-4B4E7158C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440" y="3764048"/>
                  <a:ext cx="43091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714" r="-571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9EDAAD-23EA-9945-87AE-188FBD6C101F}"/>
                    </a:ext>
                  </a:extLst>
                </p:cNvPr>
                <p:cNvSpPr txBox="1"/>
                <p:nvPr/>
              </p:nvSpPr>
              <p:spPr>
                <a:xfrm>
                  <a:off x="7675939" y="4137170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9EDAAD-23EA-9945-87AE-188FBD6C1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939" y="4137170"/>
                  <a:ext cx="4309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8571" r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4C88354-9E7D-6F49-9A73-113ACE84CD37}"/>
                    </a:ext>
                  </a:extLst>
                </p:cNvPr>
                <p:cNvSpPr txBox="1"/>
                <p:nvPr/>
              </p:nvSpPr>
              <p:spPr>
                <a:xfrm>
                  <a:off x="2646752" y="6398292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4C88354-9E7D-6F49-9A73-113ACE84C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752" y="6398292"/>
                  <a:ext cx="4309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8571" r="-571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758842-E1AF-FB40-B1E2-65CDFD8D834B}"/>
                </a:ext>
              </a:extLst>
            </p:cNvPr>
            <p:cNvSpPr/>
            <p:nvPr/>
          </p:nvSpPr>
          <p:spPr>
            <a:xfrm>
              <a:off x="2726440" y="6227675"/>
              <a:ext cx="223024" cy="223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2141033" y="685992"/>
                <a:ext cx="10050967" cy="2149677"/>
              </a:xfrm>
              <a:prstGeom prst="rect">
                <a:avLst/>
              </a:prstGeom>
              <a:solidFill>
                <a:srgbClr val="48607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Ви знаходитеся у точці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Поясніть, як за допомогою дальноміра (прилад для знаходження відстані до обʼєкта без безпосередніх вимірювань на місцевості) і астролябії (прилад, за допомогою якого можна вимірювати кути) дізнатися, більшою чи меншою за 4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м є відстань між двома недоступними точками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3" y="685992"/>
                <a:ext cx="10050967" cy="2149677"/>
              </a:xfrm>
              <a:prstGeom prst="rect">
                <a:avLst/>
              </a:prstGeom>
              <a:blipFill>
                <a:blip r:embed="rId11"/>
                <a:stretch>
                  <a:fillRect l="-755" t="-3468" r="-1509" b="-9249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3372329-A80C-6D48-89B4-DD17A4597114}"/>
              </a:ext>
            </a:extLst>
          </p:cNvPr>
          <p:cNvGrpSpPr/>
          <p:nvPr/>
        </p:nvGrpSpPr>
        <p:grpSpPr>
          <a:xfrm>
            <a:off x="2417944" y="4398780"/>
            <a:ext cx="5497392" cy="2354973"/>
            <a:chOff x="2417944" y="4398780"/>
            <a:chExt cx="5497392" cy="2354973"/>
          </a:xfrm>
        </p:grpSpPr>
        <p:sp>
          <p:nvSpPr>
            <p:cNvPr id="13" name="Pie 12">
              <a:extLst>
                <a:ext uri="{FF2B5EF4-FFF2-40B4-BE49-F238E27FC236}">
                  <a16:creationId xmlns:a16="http://schemas.microsoft.com/office/drawing/2014/main" id="{22D5742E-876E-804E-8A65-42220EF869EA}"/>
                </a:ext>
              </a:extLst>
            </p:cNvPr>
            <p:cNvSpPr/>
            <p:nvPr/>
          </p:nvSpPr>
          <p:spPr>
            <a:xfrm>
              <a:off x="2417944" y="5913738"/>
              <a:ext cx="840015" cy="840015"/>
            </a:xfrm>
            <a:prstGeom prst="pie">
              <a:avLst>
                <a:gd name="adj1" fmla="val 16356275"/>
                <a:gd name="adj2" fmla="val 20581976"/>
              </a:avLst>
            </a:prstGeom>
            <a:solidFill>
              <a:srgbClr val="F47414">
                <a:alpha val="785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F8B733-3427-7E4B-BB20-5822910BA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0387" y="4398780"/>
              <a:ext cx="101511" cy="1940407"/>
            </a:xfrm>
            <a:prstGeom prst="line">
              <a:avLst/>
            </a:prstGeom>
            <a:ln w="57150" cap="rnd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9050C0-9674-F64B-A57A-855EB15F97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2210" y="4703653"/>
              <a:ext cx="5053126" cy="1630093"/>
            </a:xfrm>
            <a:prstGeom prst="line">
              <a:avLst/>
            </a:prstGeom>
            <a:ln w="57150" cap="rnd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 5">
                <a:extLst>
                  <a:ext uri="{FF2B5EF4-FFF2-40B4-BE49-F238E27FC236}">
                    <a16:creationId xmlns:a16="http://schemas.microsoft.com/office/drawing/2014/main" id="{75C32EB0-7BBF-DD46-A457-3DFD414583AF}"/>
                  </a:ext>
                </a:extLst>
              </p:cNvPr>
              <p:cNvSpPr/>
              <p:nvPr/>
            </p:nvSpPr>
            <p:spPr>
              <a:xfrm>
                <a:off x="8374566" y="4490933"/>
                <a:ext cx="3817434" cy="1842813"/>
              </a:xfrm>
              <a:prstGeom prst="rect">
                <a:avLst/>
              </a:prstGeom>
              <a:solidFill>
                <a:srgbClr val="48607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Нехай за вимірами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=47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=58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м,</a:t>
                </a:r>
                <a:endParaRPr lang="en-US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𝐴𝐾𝐵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=50°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Дайте відповідь на запитання.</a:t>
                </a:r>
              </a:p>
            </p:txBody>
          </p:sp>
        </mc:Choice>
        <mc:Fallback xmlns="">
          <p:sp>
            <p:nvSpPr>
              <p:cNvPr id="27" name="Прямокутник 5">
                <a:extLst>
                  <a:ext uri="{FF2B5EF4-FFF2-40B4-BE49-F238E27FC236}">
                    <a16:creationId xmlns:a16="http://schemas.microsoft.com/office/drawing/2014/main" id="{75C32EB0-7BBF-DD46-A457-3DFD41458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566" y="4490933"/>
                <a:ext cx="3817434" cy="1842813"/>
              </a:xfrm>
              <a:prstGeom prst="rect">
                <a:avLst/>
              </a:prstGeom>
              <a:blipFill>
                <a:blip r:embed="rId12"/>
                <a:stretch>
                  <a:fillRect l="-2632" t="-1342" r="-2632" b="-671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C9C08D-8799-D54B-B5AC-19E03718E002}"/>
                  </a:ext>
                </a:extLst>
              </p:cNvPr>
              <p:cNvSpPr txBox="1"/>
              <p:nvPr/>
            </p:nvSpPr>
            <p:spPr>
              <a:xfrm>
                <a:off x="2288861" y="3359188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C9C08D-8799-D54B-B5AC-19E03718E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61" y="3359188"/>
                <a:ext cx="4309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3E7A95E-90FA-3E41-8659-7026E83811B4}"/>
              </a:ext>
            </a:extLst>
          </p:cNvPr>
          <p:cNvGrpSpPr/>
          <p:nvPr/>
        </p:nvGrpSpPr>
        <p:grpSpPr>
          <a:xfrm>
            <a:off x="9879" y="1867310"/>
            <a:ext cx="5036001" cy="2865719"/>
            <a:chOff x="9879" y="1867310"/>
            <a:chExt cx="5036001" cy="286571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9F3954-647F-C941-A96F-90A7FC3CA5C0}"/>
                </a:ext>
              </a:extLst>
            </p:cNvPr>
            <p:cNvCxnSpPr>
              <a:cxnSpLocks/>
            </p:cNvCxnSpPr>
            <p:nvPr/>
          </p:nvCxnSpPr>
          <p:spPr>
            <a:xfrm>
              <a:off x="393674" y="4374597"/>
              <a:ext cx="3420041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57B9F04-5B9B-C248-99A7-20F2265DBD3C}"/>
                </a:ext>
              </a:extLst>
            </p:cNvPr>
            <p:cNvCxnSpPr>
              <a:cxnSpLocks/>
            </p:cNvCxnSpPr>
            <p:nvPr/>
          </p:nvCxnSpPr>
          <p:spPr>
            <a:xfrm>
              <a:off x="1270904" y="2252148"/>
              <a:ext cx="3420041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0E1BD0-5754-214A-A539-122E079643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674" y="2252148"/>
              <a:ext cx="877231" cy="2122449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01180C9-8160-F241-8A36-77CD80084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714" y="2252147"/>
              <a:ext cx="877231" cy="2122449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25339F-3001-F745-B207-FB11BDE43B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0903" y="2252147"/>
              <a:ext cx="2542810" cy="2122449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E6A65F-9A26-434B-9BC6-E1A590DF9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673" y="2252146"/>
              <a:ext cx="4297269" cy="2122451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5387B217-B84D-BE46-813F-8A3245B1BB93}"/>
                </a:ext>
              </a:extLst>
            </p:cNvPr>
            <p:cNvSpPr/>
            <p:nvPr/>
          </p:nvSpPr>
          <p:spPr>
            <a:xfrm rot="8097730">
              <a:off x="922142" y="1881673"/>
              <a:ext cx="632914" cy="632914"/>
            </a:xfrm>
            <a:prstGeom prst="arc">
              <a:avLst>
                <a:gd name="adj1" fmla="val 16149727"/>
                <a:gd name="adj2" fmla="val 19562378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F626E45-1EA3-1940-BF60-CB7FD529EA44}"/>
                    </a:ext>
                  </a:extLst>
                </p:cNvPr>
                <p:cNvSpPr txBox="1"/>
                <p:nvPr/>
              </p:nvSpPr>
              <p:spPr>
                <a:xfrm>
                  <a:off x="1106603" y="2464549"/>
                  <a:ext cx="542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42°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F626E45-1EA3-1940-BF60-CB7FD529E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603" y="2464549"/>
                  <a:ext cx="542295" cy="400110"/>
                </a:xfrm>
                <a:prstGeom prst="rect">
                  <a:avLst/>
                </a:prstGeom>
                <a:blipFill>
                  <a:blip r:embed="rId8"/>
                  <a:stretch>
                    <a:fillRect r="-465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F49AA98-3B81-F041-8E37-7EB564BDC8CD}"/>
                </a:ext>
              </a:extLst>
            </p:cNvPr>
            <p:cNvGrpSpPr/>
            <p:nvPr/>
          </p:nvGrpSpPr>
          <p:grpSpPr>
            <a:xfrm>
              <a:off x="91249" y="3985218"/>
              <a:ext cx="681497" cy="680849"/>
              <a:chOff x="392203" y="3626443"/>
              <a:chExt cx="681497" cy="680849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6B6C4F3A-556C-8A42-87DC-B2427DF26BD3}"/>
                  </a:ext>
                </a:extLst>
              </p:cNvPr>
              <p:cNvSpPr/>
              <p:nvPr/>
            </p:nvSpPr>
            <p:spPr>
              <a:xfrm rot="1064238">
                <a:off x="392203" y="3667948"/>
                <a:ext cx="632914" cy="632914"/>
              </a:xfrm>
              <a:prstGeom prst="arc">
                <a:avLst>
                  <a:gd name="adj1" fmla="val 16437019"/>
                  <a:gd name="adj2" fmla="val 19138680"/>
                </a:avLst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88BB5488-90BD-C94D-AB69-236EE795ED1C}"/>
                  </a:ext>
                </a:extLst>
              </p:cNvPr>
              <p:cNvSpPr/>
              <p:nvPr/>
            </p:nvSpPr>
            <p:spPr>
              <a:xfrm rot="1064238">
                <a:off x="392851" y="3626443"/>
                <a:ext cx="680849" cy="680849"/>
              </a:xfrm>
              <a:prstGeom prst="arc">
                <a:avLst>
                  <a:gd name="adj1" fmla="val 16357472"/>
                  <a:gd name="adj2" fmla="val 19182688"/>
                </a:avLst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2E32B4-99FC-B843-A13E-34EC4969A131}"/>
                    </a:ext>
                  </a:extLst>
                </p:cNvPr>
                <p:cNvSpPr txBox="1"/>
                <p:nvPr/>
              </p:nvSpPr>
              <p:spPr>
                <a:xfrm>
                  <a:off x="589128" y="3729717"/>
                  <a:ext cx="542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24°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2E32B4-99FC-B843-A13E-34EC4969A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128" y="3729717"/>
                  <a:ext cx="542295" cy="400110"/>
                </a:xfrm>
                <a:prstGeom prst="rect">
                  <a:avLst/>
                </a:prstGeom>
                <a:blipFill>
                  <a:blip r:embed="rId9"/>
                  <a:stretch>
                    <a:fillRect r="-227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5575CB1-4848-AA4A-87CD-3C423D08293D}"/>
                    </a:ext>
                  </a:extLst>
                </p:cNvPr>
                <p:cNvSpPr txBox="1"/>
                <p:nvPr/>
              </p:nvSpPr>
              <p:spPr>
                <a:xfrm>
                  <a:off x="429137" y="3029337"/>
                  <a:ext cx="542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5575CB1-4848-AA4A-87CD-3C423D082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37" y="3029337"/>
                  <a:ext cx="542295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0A2BE03-B243-734C-8730-801F3EA28599}"/>
                    </a:ext>
                  </a:extLst>
                </p:cNvPr>
                <p:cNvSpPr txBox="1"/>
                <p:nvPr/>
              </p:nvSpPr>
              <p:spPr>
                <a:xfrm>
                  <a:off x="9879" y="427136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0A2BE03-B243-734C-8730-801F3EA28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" y="4271364"/>
                  <a:ext cx="43091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153312A-FFB6-E449-9553-429F5A15579B}"/>
                    </a:ext>
                  </a:extLst>
                </p:cNvPr>
                <p:cNvSpPr txBox="1"/>
                <p:nvPr/>
              </p:nvSpPr>
              <p:spPr>
                <a:xfrm>
                  <a:off x="946833" y="186731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153312A-FFB6-E449-9553-429F5A155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33" y="1867310"/>
                  <a:ext cx="43091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975E322-6195-E64C-B75A-08597829D638}"/>
                    </a:ext>
                  </a:extLst>
                </p:cNvPr>
                <p:cNvSpPr txBox="1"/>
                <p:nvPr/>
              </p:nvSpPr>
              <p:spPr>
                <a:xfrm>
                  <a:off x="4614963" y="1867505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975E322-6195-E64C-B75A-08597829D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963" y="1867505"/>
                  <a:ext cx="43091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CA025F1-0773-7F4F-BF08-B2E1455244DD}"/>
                    </a:ext>
                  </a:extLst>
                </p:cNvPr>
                <p:cNvSpPr txBox="1"/>
                <p:nvPr/>
              </p:nvSpPr>
              <p:spPr>
                <a:xfrm>
                  <a:off x="3737734" y="42661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CA025F1-0773-7F4F-BF08-B2E145524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7734" y="4266150"/>
                  <a:ext cx="430917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0518AF-12C1-7648-B0E2-AD79A53A48F0}"/>
              </a:ext>
            </a:extLst>
          </p:cNvPr>
          <p:cNvGrpSpPr/>
          <p:nvPr/>
        </p:nvGrpSpPr>
        <p:grpSpPr>
          <a:xfrm>
            <a:off x="1542051" y="2699498"/>
            <a:ext cx="2065564" cy="1239995"/>
            <a:chOff x="1542051" y="2699498"/>
            <a:chExt cx="2065564" cy="12399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958B3F-CA41-5842-89F7-E45EE6D9DA52}"/>
                </a:ext>
              </a:extLst>
            </p:cNvPr>
            <p:cNvGrpSpPr/>
            <p:nvPr/>
          </p:nvGrpSpPr>
          <p:grpSpPr>
            <a:xfrm>
              <a:off x="1542051" y="3657566"/>
              <a:ext cx="148839" cy="233915"/>
              <a:chOff x="2211462" y="5250714"/>
              <a:chExt cx="148839" cy="23391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BC69786-AD21-E840-B432-6F8A3E017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1462" y="5278564"/>
                <a:ext cx="101777" cy="206065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7D60A80-4F8A-9E41-8906-6C4582580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8524" y="5250714"/>
                <a:ext cx="101777" cy="206065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CA8279A-EF39-0F42-B7F2-37CBF2056A2C}"/>
                </a:ext>
              </a:extLst>
            </p:cNvPr>
            <p:cNvGrpSpPr/>
            <p:nvPr/>
          </p:nvGrpSpPr>
          <p:grpSpPr>
            <a:xfrm>
              <a:off x="3458776" y="2720942"/>
              <a:ext cx="148839" cy="233915"/>
              <a:chOff x="2211462" y="5250714"/>
              <a:chExt cx="148839" cy="23391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CD19DCF-5576-944E-A3F8-991D3035D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1462" y="5278564"/>
                <a:ext cx="101777" cy="206065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6BF0423-9834-4142-85B5-86DC50336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8524" y="5250714"/>
                <a:ext cx="101777" cy="206065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8F52E39-F96B-8B42-BAA1-9F1CCFA18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0207" y="2699498"/>
              <a:ext cx="152761" cy="18301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FE77634-B533-C54C-BFC2-61C9000BA5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0604" y="3756477"/>
              <a:ext cx="152761" cy="18301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Графіка 141" descr="Лампочка">
            <a:extLst>
              <a:ext uri="{FF2B5EF4-FFF2-40B4-BE49-F238E27FC236}">
                <a16:creationId xmlns:a16="http://schemas.microsoft.com/office/drawing/2014/main" id="{0FBB71B6-BD26-3047-94F2-7C699E8750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EED9444-25F0-644A-8A3C-03E82C23AA63}"/>
              </a:ext>
            </a:extLst>
          </p:cNvPr>
          <p:cNvSpPr/>
          <p:nvPr/>
        </p:nvSpPr>
        <p:spPr>
          <a:xfrm>
            <a:off x="-1" y="1413903"/>
            <a:ext cx="6268066" cy="4711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Прямоугольник 7">
            <a:extLst>
              <a:ext uri="{FF2B5EF4-FFF2-40B4-BE49-F238E27FC236}">
                <a16:creationId xmlns:a16="http://schemas.microsoft.com/office/drawing/2014/main" id="{BF1CF8A8-0CC9-CE44-816A-6B3DA1138101}"/>
              </a:ext>
            </a:extLst>
          </p:cNvPr>
          <p:cNvSpPr/>
          <p:nvPr/>
        </p:nvSpPr>
        <p:spPr>
          <a:xfrm>
            <a:off x="7675581" y="5928162"/>
            <a:ext cx="3709021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Що ми вже знаємо про діагоналі паралелограма?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196469" y="1465290"/>
                <a:ext cx="6995532" cy="183547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Сторона паралелограма дорівнює 6 см і утворює з діагоналями паралелограма кути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27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другу сторону і кути паралелограма.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69" y="1465290"/>
                <a:ext cx="6995532" cy="1835471"/>
              </a:xfrm>
              <a:prstGeom prst="rect">
                <a:avLst/>
              </a:prstGeom>
              <a:blipFill>
                <a:blip r:embed="rId18"/>
                <a:stretch>
                  <a:fillRect l="-181" t="-2759" r="-1447" b="-82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D2F8BB82-6151-B148-BBDC-6628125495A9}"/>
              </a:ext>
            </a:extLst>
          </p:cNvPr>
          <p:cNvSpPr/>
          <p:nvPr/>
        </p:nvSpPr>
        <p:spPr>
          <a:xfrm>
            <a:off x="7482468" y="5734881"/>
            <a:ext cx="4709532" cy="112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8710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8" grpId="0"/>
      <p:bldP spid="48" grpId="0" animBg="1"/>
      <p:bldP spid="67" grpId="0" animBg="1"/>
      <p:bldP spid="67" grpId="1" animBg="1"/>
      <p:bldP spid="14" grpId="0"/>
      <p:bldP spid="14" grpId="1"/>
      <p:bldP spid="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562846" y="724644"/>
                <a:ext cx="5629155" cy="598867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Між селами Велике, Медове і Високе вирішили заасфальтувати дороги. Відстань між великим і Медовим дорівнює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км, між Медовим і Високим –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3,4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км, а відрізок дороги між Великим і Високим видно з медового під кутом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Бригада, що буде працювати, може асфальтувати 0,4 км дороги в день. Чи встигне бригада впоратися до приїзду комісії, якщо роботи розпочато 22 липня, а комісія приїздить 8 серпня?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846" y="724644"/>
                <a:ext cx="5629155" cy="5988671"/>
              </a:xfrm>
              <a:prstGeom prst="rect">
                <a:avLst/>
              </a:prstGeom>
              <a:blipFill>
                <a:blip r:embed="rId7"/>
                <a:stretch>
                  <a:fillRect l="-2247" t="-1907" r="-2247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38E4028-4DCE-0D46-A24A-60A516EC46CD}"/>
              </a:ext>
            </a:extLst>
          </p:cNvPr>
          <p:cNvGrpSpPr/>
          <p:nvPr/>
        </p:nvGrpSpPr>
        <p:grpSpPr>
          <a:xfrm>
            <a:off x="50699" y="843950"/>
            <a:ext cx="5968236" cy="5938815"/>
            <a:chOff x="50699" y="843950"/>
            <a:chExt cx="5968236" cy="5938815"/>
          </a:xfrm>
        </p:grpSpPr>
        <p:pic>
          <p:nvPicPr>
            <p:cNvPr id="19" name="Picture 18" descr="A cartoon of a house&#10;&#10;Description automatically generated with low confidence">
              <a:extLst>
                <a:ext uri="{FF2B5EF4-FFF2-40B4-BE49-F238E27FC236}">
                  <a16:creationId xmlns:a16="http://schemas.microsoft.com/office/drawing/2014/main" id="{1BE52346-D4EF-2340-87DC-D6A3B32D4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55" y="843950"/>
              <a:ext cx="1368470" cy="978270"/>
            </a:xfrm>
            <a:prstGeom prst="rect">
              <a:avLst/>
            </a:prstGeom>
          </p:spPr>
        </p:pic>
        <p:sp>
          <p:nvSpPr>
            <p:cNvPr id="52" name="Pie 51">
              <a:extLst>
                <a:ext uri="{FF2B5EF4-FFF2-40B4-BE49-F238E27FC236}">
                  <a16:creationId xmlns:a16="http://schemas.microsoft.com/office/drawing/2014/main" id="{9C6D4630-0D4D-6B48-BE64-D014A660D77F}"/>
                </a:ext>
              </a:extLst>
            </p:cNvPr>
            <p:cNvSpPr/>
            <p:nvPr/>
          </p:nvSpPr>
          <p:spPr>
            <a:xfrm>
              <a:off x="4404446" y="931449"/>
              <a:ext cx="1207466" cy="1207466"/>
            </a:xfrm>
            <a:prstGeom prst="pie">
              <a:avLst>
                <a:gd name="adj1" fmla="val 6488865"/>
                <a:gd name="adj2" fmla="val 9610307"/>
              </a:avLst>
            </a:prstGeom>
            <a:solidFill>
              <a:schemeClr val="accent2">
                <a:alpha val="7226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2397542-C4CB-2342-BA9D-9791E3F2F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9" y="2370390"/>
              <a:ext cx="1868761" cy="1058610"/>
            </a:xfrm>
            <a:prstGeom prst="rect">
              <a:avLst/>
            </a:prstGeom>
          </p:spPr>
        </p:pic>
        <p:pic>
          <p:nvPicPr>
            <p:cNvPr id="11" name="Picture 10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8EEB4766-AA66-504B-B3CD-53460192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450" y="5692338"/>
              <a:ext cx="1363210" cy="1090427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C1B88C9-A360-DA47-8A3E-189F52BCA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423" y="1534510"/>
              <a:ext cx="4012756" cy="1473764"/>
            </a:xfrm>
            <a:prstGeom prst="line">
              <a:avLst/>
            </a:prstGeom>
            <a:ln w="57150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1C7BD0B-95F1-0B46-A6DA-DAD92CBA2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55" y="1534510"/>
              <a:ext cx="1650124" cy="4945118"/>
            </a:xfrm>
            <a:prstGeom prst="line">
              <a:avLst/>
            </a:prstGeom>
            <a:ln w="57150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B3A7382-7BFB-A345-B2B0-2CDD5FBCD99F}"/>
                </a:ext>
              </a:extLst>
            </p:cNvPr>
            <p:cNvCxnSpPr>
              <a:cxnSpLocks/>
            </p:cNvCxnSpPr>
            <p:nvPr/>
          </p:nvCxnSpPr>
          <p:spPr>
            <a:xfrm>
              <a:off x="995423" y="3008274"/>
              <a:ext cx="2362632" cy="3471354"/>
            </a:xfrm>
            <a:prstGeom prst="line">
              <a:avLst/>
            </a:prstGeom>
            <a:ln w="57150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86DA60-5CF4-A149-9F33-AA4E600D504C}"/>
                </a:ext>
              </a:extLst>
            </p:cNvPr>
            <p:cNvSpPr txBox="1"/>
            <p:nvPr/>
          </p:nvSpPr>
          <p:spPr>
            <a:xfrm>
              <a:off x="4954064" y="1789123"/>
              <a:ext cx="106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Медове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DD3CA2-0462-3C4C-AC73-DF3B5439BF54}"/>
                </a:ext>
              </a:extLst>
            </p:cNvPr>
            <p:cNvSpPr txBox="1"/>
            <p:nvPr/>
          </p:nvSpPr>
          <p:spPr>
            <a:xfrm>
              <a:off x="3999199" y="6373689"/>
              <a:ext cx="91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Високе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C0496F-7A5A-2E41-AA4F-9A865B4B475B}"/>
                </a:ext>
              </a:extLst>
            </p:cNvPr>
            <p:cNvSpPr txBox="1"/>
            <p:nvPr/>
          </p:nvSpPr>
          <p:spPr>
            <a:xfrm>
              <a:off x="81900" y="3439682"/>
              <a:ext cx="91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Велике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88B9E83-78DE-1D49-BFE0-5D0E78766BFA}"/>
                    </a:ext>
                  </a:extLst>
                </p:cNvPr>
                <p:cNvSpPr txBox="1"/>
                <p:nvPr/>
              </p:nvSpPr>
              <p:spPr>
                <a:xfrm>
                  <a:off x="4439597" y="1636614"/>
                  <a:ext cx="5053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uk-UA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88B9E83-78DE-1D49-BFE0-5D0E78766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597" y="1636614"/>
                  <a:ext cx="505383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085A6A6-E640-604E-B39B-8A54D3671AC7}"/>
                    </a:ext>
                  </a:extLst>
                </p:cNvPr>
                <p:cNvSpPr txBox="1"/>
                <p:nvPr/>
              </p:nvSpPr>
              <p:spPr>
                <a:xfrm>
                  <a:off x="4215375" y="3718979"/>
                  <a:ext cx="7296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085A6A6-E640-604E-B39B-8A54D3671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375" y="3718979"/>
                  <a:ext cx="72960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6BC792-4013-9F42-927F-77F61B2FBCF3}"/>
                    </a:ext>
                  </a:extLst>
                </p:cNvPr>
                <p:cNvSpPr txBox="1"/>
                <p:nvPr/>
              </p:nvSpPr>
              <p:spPr>
                <a:xfrm>
                  <a:off x="2527037" y="1748172"/>
                  <a:ext cx="5422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6BC792-4013-9F42-927F-77F61B2FB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7037" y="1748172"/>
                  <a:ext cx="54229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FA37799-002E-F741-A70A-7D4BA5D18B04}"/>
                    </a:ext>
                  </a:extLst>
                </p:cNvPr>
                <p:cNvSpPr txBox="1"/>
                <p:nvPr/>
              </p:nvSpPr>
              <p:spPr>
                <a:xfrm>
                  <a:off x="94956" y="2066386"/>
                  <a:ext cx="5422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FA37799-002E-F741-A70A-7D4BA5D18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6" y="2066386"/>
                  <a:ext cx="54229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79162A0-008F-FC40-ADFC-CF2A0EBB44CC}"/>
                    </a:ext>
                  </a:extLst>
                </p:cNvPr>
                <p:cNvSpPr txBox="1"/>
                <p:nvPr/>
              </p:nvSpPr>
              <p:spPr>
                <a:xfrm>
                  <a:off x="5364957" y="904579"/>
                  <a:ext cx="5422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79162A0-008F-FC40-ADFC-CF2A0EBB4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957" y="904579"/>
                  <a:ext cx="54229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BC449CE-F509-AA40-91D4-54946F42079B}"/>
                    </a:ext>
                  </a:extLst>
                </p:cNvPr>
                <p:cNvSpPr txBox="1"/>
                <p:nvPr/>
              </p:nvSpPr>
              <p:spPr>
                <a:xfrm>
                  <a:off x="2190397" y="6145862"/>
                  <a:ext cx="5422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BC449CE-F509-AA40-91D4-54946F420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397" y="6145862"/>
                  <a:ext cx="54229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9D63E1E-12FC-884F-AB16-89F783277B53}"/>
              </a:ext>
            </a:extLst>
          </p:cNvPr>
          <p:cNvSpPr/>
          <p:nvPr/>
        </p:nvSpPr>
        <p:spPr>
          <a:xfrm>
            <a:off x="0" y="724644"/>
            <a:ext cx="6285053" cy="6133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12">
            <a:extLst>
              <a:ext uri="{FF2B5EF4-FFF2-40B4-BE49-F238E27FC236}">
                <a16:creationId xmlns:a16="http://schemas.microsoft.com/office/drawing/2014/main" id="{E156EC83-CEC8-4C4B-A06E-79544B7426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B56CB2-9270-344B-835D-0E07280C23C1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691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60" grpId="0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E823273-621A-9840-9B62-6D2C7A00E83B}"/>
              </a:ext>
            </a:extLst>
          </p:cNvPr>
          <p:cNvGrpSpPr/>
          <p:nvPr/>
        </p:nvGrpSpPr>
        <p:grpSpPr>
          <a:xfrm>
            <a:off x="3444513" y="2460521"/>
            <a:ext cx="1238098" cy="705049"/>
            <a:chOff x="3444513" y="2460521"/>
            <a:chExt cx="1238098" cy="70504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1EB6AA6-961E-1341-85A6-87FFB36415F6}"/>
                </a:ext>
              </a:extLst>
            </p:cNvPr>
            <p:cNvGrpSpPr/>
            <p:nvPr/>
          </p:nvGrpSpPr>
          <p:grpSpPr>
            <a:xfrm rot="4161331">
              <a:off x="3968217" y="2451177"/>
              <a:ext cx="705049" cy="723738"/>
              <a:chOff x="6475125" y="535904"/>
              <a:chExt cx="705049" cy="723738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72074A85-DC6B-B541-8795-DF5073744C13}"/>
                  </a:ext>
                </a:extLst>
              </p:cNvPr>
              <p:cNvSpPr/>
              <p:nvPr/>
            </p:nvSpPr>
            <p:spPr>
              <a:xfrm rot="8632175">
                <a:off x="6495971" y="535904"/>
                <a:ext cx="669073" cy="669073"/>
              </a:xfrm>
              <a:prstGeom prst="arc">
                <a:avLst>
                  <a:gd name="adj1" fmla="val 17864478"/>
                  <a:gd name="adj2" fmla="val 20001575"/>
                </a:avLst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CEE08BA7-5781-4442-A2D8-203AF51DF72C}"/>
                  </a:ext>
                </a:extLst>
              </p:cNvPr>
              <p:cNvSpPr/>
              <p:nvPr/>
            </p:nvSpPr>
            <p:spPr>
              <a:xfrm rot="8632175">
                <a:off x="6475125" y="554593"/>
                <a:ext cx="705049" cy="705049"/>
              </a:xfrm>
              <a:prstGeom prst="arc">
                <a:avLst>
                  <a:gd name="adj1" fmla="val 17876492"/>
                  <a:gd name="adj2" fmla="val 20094738"/>
                </a:avLst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1C40A84-6B14-674A-98C8-AAA3145613DC}"/>
                    </a:ext>
                  </a:extLst>
                </p:cNvPr>
                <p:cNvSpPr txBox="1"/>
                <p:nvPr/>
              </p:nvSpPr>
              <p:spPr>
                <a:xfrm>
                  <a:off x="3444513" y="2726238"/>
                  <a:ext cx="542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1C40A84-6B14-674A-98C8-AAA3145613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513" y="2726238"/>
                  <a:ext cx="542295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3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91513" y="1465290"/>
                <a:ext cx="6300487" cy="178719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– основи рівнобічної трапеції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𝐵𝐴𝐶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=53°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𝐶𝐴𝐷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=22°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сторони і кути трапеції.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13" y="1465290"/>
                <a:ext cx="6300487" cy="1787196"/>
              </a:xfrm>
              <a:prstGeom prst="rect">
                <a:avLst/>
              </a:prstGeom>
              <a:blipFill>
                <a:blip r:embed="rId8"/>
                <a:stretch>
                  <a:fillRect t="-4225" b="-91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C9EF3DE-AD35-3847-9634-0DC74634A620}"/>
              </a:ext>
            </a:extLst>
          </p:cNvPr>
          <p:cNvGrpSpPr/>
          <p:nvPr/>
        </p:nvGrpSpPr>
        <p:grpSpPr>
          <a:xfrm>
            <a:off x="258350" y="2393613"/>
            <a:ext cx="5183978" cy="2301687"/>
            <a:chOff x="258350" y="2393613"/>
            <a:chExt cx="5183978" cy="23016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9ABEEAB-A614-6F4A-A66E-653DE5A8F523}"/>
                </a:ext>
              </a:extLst>
            </p:cNvPr>
            <p:cNvGrpSpPr/>
            <p:nvPr/>
          </p:nvGrpSpPr>
          <p:grpSpPr>
            <a:xfrm>
              <a:off x="692651" y="2755503"/>
              <a:ext cx="4358189" cy="1596578"/>
              <a:chOff x="715800" y="3299513"/>
              <a:chExt cx="3659431" cy="134059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DD1A000-C34A-A845-8312-0A9ECAE8F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800" y="4640108"/>
                <a:ext cx="3659430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7137AE-9EE4-5449-BFE9-64B7873E73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800" y="3299513"/>
                <a:ext cx="369424" cy="1339461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C2E897F-708C-9747-85A4-054237DBD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800" y="3299513"/>
                <a:ext cx="3264497" cy="1336015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DF69123-2455-3E43-8A9A-1CF9F287FC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05807" y="3299513"/>
                <a:ext cx="369424" cy="1339462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B1150E6-8B20-BA40-A3B3-B5D2EFCABD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065" y="3299513"/>
                <a:ext cx="2917742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D355610-33A9-8F45-896C-C1B02F239750}"/>
                    </a:ext>
                  </a:extLst>
                </p:cNvPr>
                <p:cNvSpPr txBox="1"/>
                <p:nvPr/>
              </p:nvSpPr>
              <p:spPr>
                <a:xfrm>
                  <a:off x="258350" y="4233635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D355610-33A9-8F45-896C-C1B02F239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50" y="4233635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69DDD0B-7D89-C74A-A06D-70FCF9C6B29D}"/>
                    </a:ext>
                  </a:extLst>
                </p:cNvPr>
                <p:cNvSpPr txBox="1"/>
                <p:nvPr/>
              </p:nvSpPr>
              <p:spPr>
                <a:xfrm>
                  <a:off x="755230" y="23936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69DDD0B-7D89-C74A-A06D-70FCF9C6B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30" y="2393613"/>
                  <a:ext cx="43091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AA724B3-FDF6-F843-995C-355FF8CA6ECB}"/>
                    </a:ext>
                  </a:extLst>
                </p:cNvPr>
                <p:cNvSpPr txBox="1"/>
                <p:nvPr/>
              </p:nvSpPr>
              <p:spPr>
                <a:xfrm>
                  <a:off x="4580494" y="23936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AA724B3-FDF6-F843-995C-355FF8CA6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494" y="2393613"/>
                  <a:ext cx="43091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35E0FDD-973E-9648-8E28-97922A0A1F19}"/>
                    </a:ext>
                  </a:extLst>
                </p:cNvPr>
                <p:cNvSpPr txBox="1"/>
                <p:nvPr/>
              </p:nvSpPr>
              <p:spPr>
                <a:xfrm>
                  <a:off x="5011411" y="423363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35E0FDD-973E-9648-8E28-97922A0A1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411" y="4233634"/>
                  <a:ext cx="43091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0117F836-83CB-0342-8B80-918313275477}"/>
                </a:ext>
              </a:extLst>
            </p:cNvPr>
            <p:cNvSpPr/>
            <p:nvPr/>
          </p:nvSpPr>
          <p:spPr>
            <a:xfrm rot="714497">
              <a:off x="420395" y="3961627"/>
              <a:ext cx="632914" cy="632914"/>
            </a:xfrm>
            <a:prstGeom prst="arc">
              <a:avLst>
                <a:gd name="adj1" fmla="val 16252930"/>
                <a:gd name="adj2" fmla="val 19943000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6046BE-23B8-CB41-A234-302A8749B648}"/>
                </a:ext>
              </a:extLst>
            </p:cNvPr>
            <p:cNvGrpSpPr/>
            <p:nvPr/>
          </p:nvGrpSpPr>
          <p:grpSpPr>
            <a:xfrm rot="14728953">
              <a:off x="618163" y="3940188"/>
              <a:ext cx="705049" cy="723739"/>
              <a:chOff x="6475125" y="535904"/>
              <a:chExt cx="705049" cy="723739"/>
            </a:xfrm>
          </p:grpSpPr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7476263D-3224-B149-8720-7CA8505403E8}"/>
                  </a:ext>
                </a:extLst>
              </p:cNvPr>
              <p:cNvSpPr/>
              <p:nvPr/>
            </p:nvSpPr>
            <p:spPr>
              <a:xfrm rot="8632175">
                <a:off x="6495971" y="535904"/>
                <a:ext cx="669073" cy="669073"/>
              </a:xfrm>
              <a:prstGeom prst="arc">
                <a:avLst>
                  <a:gd name="adj1" fmla="val 17928618"/>
                  <a:gd name="adj2" fmla="val 20249342"/>
                </a:avLst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5CA87454-2D2A-904A-8366-1117EDBD47B3}"/>
                  </a:ext>
                </a:extLst>
              </p:cNvPr>
              <p:cNvSpPr/>
              <p:nvPr/>
            </p:nvSpPr>
            <p:spPr>
              <a:xfrm rot="8632175">
                <a:off x="6475125" y="554594"/>
                <a:ext cx="705049" cy="705049"/>
              </a:xfrm>
              <a:prstGeom prst="arc">
                <a:avLst>
                  <a:gd name="adj1" fmla="val 17923677"/>
                  <a:gd name="adj2" fmla="val 20350139"/>
                </a:avLst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DAC71C2-47B6-544C-92A3-42F29B8A5FF3}"/>
                    </a:ext>
                  </a:extLst>
                </p:cNvPr>
                <p:cNvSpPr txBox="1"/>
                <p:nvPr/>
              </p:nvSpPr>
              <p:spPr>
                <a:xfrm>
                  <a:off x="876606" y="3722312"/>
                  <a:ext cx="542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DAC71C2-47B6-544C-92A3-42F29B8A5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606" y="3722312"/>
                  <a:ext cx="542295" cy="400110"/>
                </a:xfrm>
                <a:prstGeom prst="rect">
                  <a:avLst/>
                </a:prstGeom>
                <a:blipFill>
                  <a:blip r:embed="rId13"/>
                  <a:stretch>
                    <a:fillRect r="-23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28AD19-9200-C749-BB5D-E551F9E157D2}"/>
                    </a:ext>
                  </a:extLst>
                </p:cNvPr>
                <p:cNvSpPr txBox="1"/>
                <p:nvPr/>
              </p:nvSpPr>
              <p:spPr>
                <a:xfrm>
                  <a:off x="1309366" y="3981570"/>
                  <a:ext cx="542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28AD19-9200-C749-BB5D-E551F9E15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366" y="3981570"/>
                  <a:ext cx="542295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3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8BA30F7-ABB7-E94B-A0ED-B2F8F2C3F073}"/>
                    </a:ext>
                  </a:extLst>
                </p:cNvPr>
                <p:cNvSpPr txBox="1"/>
                <p:nvPr/>
              </p:nvSpPr>
              <p:spPr>
                <a:xfrm>
                  <a:off x="2250669" y="3240520"/>
                  <a:ext cx="4322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8BA30F7-ABB7-E94B-A0ED-B2F8F2C3F0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0669" y="3240520"/>
                  <a:ext cx="432203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326C2-487D-B947-866C-B1B0193577DE}"/>
              </a:ext>
            </a:extLst>
          </p:cNvPr>
          <p:cNvSpPr/>
          <p:nvPr/>
        </p:nvSpPr>
        <p:spPr>
          <a:xfrm>
            <a:off x="-1" y="1123119"/>
            <a:ext cx="5678905" cy="4218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47" name="Графіка 141" descr="Лампочка">
            <a:extLst>
              <a:ext uri="{FF2B5EF4-FFF2-40B4-BE49-F238E27FC236}">
                <a16:creationId xmlns:a16="http://schemas.microsoft.com/office/drawing/2014/main" id="{524F4AC7-815D-DE43-AAFE-07A1AF07A1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48" name="Прямоугольник 7">
            <a:extLst>
              <a:ext uri="{FF2B5EF4-FFF2-40B4-BE49-F238E27FC236}">
                <a16:creationId xmlns:a16="http://schemas.microsoft.com/office/drawing/2014/main" id="{2688295F-FF31-3149-9F90-8690A5B4F0E2}"/>
              </a:ext>
            </a:extLst>
          </p:cNvPr>
          <p:cNvSpPr/>
          <p:nvPr/>
        </p:nvSpPr>
        <p:spPr>
          <a:xfrm>
            <a:off x="3565003" y="5928162"/>
            <a:ext cx="7819599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Що ви вже знаєте про внутрішні односторонні кути, утворені при перетині двох паралельних прямих січною</a:t>
            </a:r>
            <a:r>
              <a:rPr lang="uk-UA" sz="2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A39F7F5-BBB8-4545-AB08-062C1AF81868}"/>
              </a:ext>
            </a:extLst>
          </p:cNvPr>
          <p:cNvSpPr/>
          <p:nvPr/>
        </p:nvSpPr>
        <p:spPr>
          <a:xfrm>
            <a:off x="3304675" y="5738181"/>
            <a:ext cx="8887326" cy="1119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24482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54" grpId="0" animBg="1"/>
      <p:bldP spid="14" grpId="0"/>
      <p:bldP spid="14" grpId="1"/>
      <p:bldP spid="48" grpId="0" animBg="1"/>
      <p:bldP spid="48" grpId="1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44830-0C0A-0847-8209-0EAD5D05DDC7}"/>
              </a:ext>
            </a:extLst>
          </p:cNvPr>
          <p:cNvGrpSpPr/>
          <p:nvPr/>
        </p:nvGrpSpPr>
        <p:grpSpPr>
          <a:xfrm>
            <a:off x="319119" y="2614538"/>
            <a:ext cx="5800424" cy="2476476"/>
            <a:chOff x="653679" y="2614539"/>
            <a:chExt cx="5005576" cy="213711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1E5B60-6DE6-0A44-B26C-FB59169D9A27}"/>
                </a:ext>
              </a:extLst>
            </p:cNvPr>
            <p:cNvCxnSpPr>
              <a:cxnSpLocks/>
            </p:cNvCxnSpPr>
            <p:nvPr/>
          </p:nvCxnSpPr>
          <p:spPr>
            <a:xfrm>
              <a:off x="653679" y="2614539"/>
              <a:ext cx="5005576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E72F60-B8E8-3B46-96CE-ED41A9DD3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9972" y="2614540"/>
              <a:ext cx="3849454" cy="2137117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930436-BE63-7E43-A30B-25CBBFECC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659" y="2628242"/>
              <a:ext cx="1362964" cy="164026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C029B7-FF07-AA49-9600-FD79DAFDC05B}"/>
              </a:ext>
            </a:extLst>
          </p:cNvPr>
          <p:cNvGrpSpPr/>
          <p:nvPr/>
        </p:nvGrpSpPr>
        <p:grpSpPr>
          <a:xfrm rot="3842623">
            <a:off x="5096254" y="2337084"/>
            <a:ext cx="705049" cy="723739"/>
            <a:chOff x="6475125" y="535904"/>
            <a:chExt cx="705049" cy="723739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81E32F7-6F1E-BA47-B3D2-FAFB591035E3}"/>
                </a:ext>
              </a:extLst>
            </p:cNvPr>
            <p:cNvSpPr/>
            <p:nvPr/>
          </p:nvSpPr>
          <p:spPr>
            <a:xfrm rot="8632175">
              <a:off x="6495971" y="535904"/>
              <a:ext cx="669073" cy="669073"/>
            </a:xfrm>
            <a:prstGeom prst="arc">
              <a:avLst>
                <a:gd name="adj1" fmla="val 17496221"/>
                <a:gd name="adj2" fmla="val 20636456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872C11BD-B0AD-1F47-80C0-B9ED1329F841}"/>
                </a:ext>
              </a:extLst>
            </p:cNvPr>
            <p:cNvSpPr/>
            <p:nvPr/>
          </p:nvSpPr>
          <p:spPr>
            <a:xfrm rot="8632175">
              <a:off x="6475125" y="554594"/>
              <a:ext cx="705049" cy="705049"/>
            </a:xfrm>
            <a:prstGeom prst="arc">
              <a:avLst>
                <a:gd name="adj1" fmla="val 17615888"/>
                <a:gd name="adj2" fmla="val 20748303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5" name="Arc 44">
            <a:extLst>
              <a:ext uri="{FF2B5EF4-FFF2-40B4-BE49-F238E27FC236}">
                <a16:creationId xmlns:a16="http://schemas.microsoft.com/office/drawing/2014/main" id="{B8EC56F2-ED0E-7840-B086-66F7D28824AC}"/>
              </a:ext>
            </a:extLst>
          </p:cNvPr>
          <p:cNvSpPr/>
          <p:nvPr/>
        </p:nvSpPr>
        <p:spPr>
          <a:xfrm rot="6107522">
            <a:off x="482560" y="2310306"/>
            <a:ext cx="632914" cy="632914"/>
          </a:xfrm>
          <a:prstGeom prst="arc">
            <a:avLst>
              <a:gd name="adj1" fmla="val 15495023"/>
              <a:gd name="adj2" fmla="val 19725122"/>
            </a:avLst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906514-5953-5B41-A482-C4424F151BCD}"/>
                  </a:ext>
                </a:extLst>
              </p:cNvPr>
              <p:cNvSpPr txBox="1"/>
              <p:nvPr/>
            </p:nvSpPr>
            <p:spPr>
              <a:xfrm>
                <a:off x="4558520" y="2630416"/>
                <a:ext cx="542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uk-UA" sz="20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906514-5953-5B41-A482-C4424F15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20" y="2630416"/>
                <a:ext cx="542295" cy="400110"/>
              </a:xfrm>
              <a:prstGeom prst="rect">
                <a:avLst/>
              </a:prstGeom>
              <a:blipFill>
                <a:blip r:embed="rId7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B8F990-03B9-AC40-BAF3-7D2B878383C5}"/>
                  </a:ext>
                </a:extLst>
              </p:cNvPr>
              <p:cNvSpPr txBox="1"/>
              <p:nvPr/>
            </p:nvSpPr>
            <p:spPr>
              <a:xfrm>
                <a:off x="1005474" y="2703007"/>
                <a:ext cx="542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uk-UA" sz="20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B8F990-03B9-AC40-BAF3-7D2B8783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74" y="2703007"/>
                <a:ext cx="542295" cy="400110"/>
              </a:xfrm>
              <a:prstGeom prst="rect">
                <a:avLst/>
              </a:prstGeom>
              <a:blipFill>
                <a:blip r:embed="rId8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E838B1-017D-AC42-A4E7-55A490D1B1B9}"/>
              </a:ext>
            </a:extLst>
          </p:cNvPr>
          <p:cNvSpPr txBox="1"/>
          <p:nvPr/>
        </p:nvSpPr>
        <p:spPr>
          <a:xfrm>
            <a:off x="3948695" y="2214428"/>
            <a:ext cx="197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Головна дорога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56DD76-662F-354E-AB29-2759436BEBDD}"/>
              </a:ext>
            </a:extLst>
          </p:cNvPr>
          <p:cNvSpPr txBox="1"/>
          <p:nvPr/>
        </p:nvSpPr>
        <p:spPr>
          <a:xfrm>
            <a:off x="473922" y="2216795"/>
            <a:ext cx="197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Патрульні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FB65F7-D026-8741-A9D5-93F872D17776}"/>
              </a:ext>
            </a:extLst>
          </p:cNvPr>
          <p:cNvSpPr txBox="1"/>
          <p:nvPr/>
        </p:nvSpPr>
        <p:spPr>
          <a:xfrm rot="3020088">
            <a:off x="348821" y="3514607"/>
            <a:ext cx="197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Ґрунтова дорога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47C4DC-514C-1849-8A68-BED7EBE14062}"/>
              </a:ext>
            </a:extLst>
          </p:cNvPr>
          <p:cNvSpPr txBox="1"/>
          <p:nvPr/>
        </p:nvSpPr>
        <p:spPr>
          <a:xfrm>
            <a:off x="3341991" y="3886605"/>
            <a:ext cx="10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2D5465"/>
                </a:solidFill>
              </a:rPr>
              <a:t>Шосе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C4ADFC-21F0-A047-9B77-C4F5C0950BE8}"/>
                  </a:ext>
                </a:extLst>
              </p:cNvPr>
              <p:cNvSpPr txBox="1"/>
              <p:nvPr/>
            </p:nvSpPr>
            <p:spPr>
              <a:xfrm>
                <a:off x="2555212" y="2581534"/>
                <a:ext cx="923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000" b="0" i="1" dirty="0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uk-UA" sz="2000" dirty="0">
                    <a:solidFill>
                      <a:srgbClr val="2D5465"/>
                    </a:solidFill>
                  </a:rPr>
                  <a:t> км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C4ADFC-21F0-A047-9B77-C4F5C095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12" y="2581534"/>
                <a:ext cx="923561" cy="400110"/>
              </a:xfrm>
              <a:prstGeom prst="rect">
                <a:avLst/>
              </a:prstGeom>
              <a:blipFill>
                <a:blip r:embed="rId9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A25CFF1E-6EB3-6242-9D82-D84B6F5F696E}"/>
                  </a:ext>
                </a:extLst>
              </p:cNvPr>
              <p:cNvSpPr/>
              <p:nvPr/>
            </p:nvSpPr>
            <p:spPr>
              <a:xfrm>
                <a:off x="6817085" y="724644"/>
                <a:ext cx="5374916" cy="597723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7:00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порушник правил дорожнього руху повернув з головної дороги і помчав уздовж шосе зі швидкістю 170 км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год.</a:t>
                </a:r>
              </a:p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 7:01 екіпаж патрульної поліції отримав наказ затримати порушника й помчав йому напереріз ґрунтовою дорогою зі швидкістю 85 км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год. Чи встигнуть патрульні зупинити порушника на перехресті шосе і ґрунтової дороги? Чи варто одразу викликати вертоліт для допомоги?</a:t>
                </a:r>
              </a:p>
            </p:txBody>
          </p:sp>
        </mc:Choice>
        <mc:Fallback xmlns="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A25CFF1E-6EB3-6242-9D82-D84B6F5F6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085" y="724644"/>
                <a:ext cx="5374916" cy="5977234"/>
              </a:xfrm>
              <a:prstGeom prst="rect">
                <a:avLst/>
              </a:prstGeom>
              <a:blipFill>
                <a:blip r:embed="rId10"/>
                <a:stretch>
                  <a:fillRect l="-2353" t="-1911" r="-2353" b="-3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9249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46" grpId="0"/>
      <p:bldP spid="47" grpId="0"/>
      <p:bldP spid="48" grpId="0"/>
      <p:bldP spid="61" grpId="0"/>
      <p:bldP spid="62" grpId="0"/>
      <p:bldP spid="63" grpId="0"/>
      <p:bldP spid="64" grpId="0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813</Words>
  <Application>Microsoft Macintosh PowerPoint</Application>
  <PresentationFormat>Widescreen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7</cp:revision>
  <dcterms:created xsi:type="dcterms:W3CDTF">2021-05-15T19:28:10Z</dcterms:created>
  <dcterms:modified xsi:type="dcterms:W3CDTF">2022-10-12T13:59:21Z</dcterms:modified>
</cp:coreProperties>
</file>