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2" r:id="rId2"/>
    <p:sldId id="644" r:id="rId3"/>
    <p:sldId id="647" r:id="rId4"/>
    <p:sldId id="648" r:id="rId5"/>
    <p:sldId id="649" r:id="rId6"/>
    <p:sldId id="629" r:id="rId7"/>
    <p:sldId id="650" r:id="rId8"/>
    <p:sldId id="651" r:id="rId9"/>
    <p:sldId id="653" r:id="rId10"/>
    <p:sldId id="429" r:id="rId11"/>
    <p:sldId id="42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14"/>
    <a:srgbClr val="00A44A"/>
    <a:srgbClr val="2B4853"/>
    <a:srgbClr val="96969E"/>
    <a:srgbClr val="5E7492"/>
    <a:srgbClr val="CC4444"/>
    <a:srgbClr val="2D5465"/>
    <a:srgbClr val="486074"/>
    <a:srgbClr val="506C69"/>
    <a:srgbClr val="006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EFA72-F501-AE4E-A30E-DF001F3353FA}" v="1" dt="2023-02-05T20:34:0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7"/>
    <p:restoredTop sz="94638"/>
  </p:normalViewPr>
  <p:slideViewPr>
    <p:cSldViewPr snapToGrid="0" snapToObjects="1">
      <p:cViewPr varScale="1">
        <p:scale>
          <a:sx n="118" d="100"/>
          <a:sy n="118" d="100"/>
        </p:scale>
        <p:origin x="21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B98EFA72-F501-AE4E-A30E-DF001F3353FA}"/>
    <pc:docChg chg="modSld">
      <pc:chgData name="Kulinich Bohdan" userId="48e65c9f34e137d0" providerId="LiveId" clId="{B98EFA72-F501-AE4E-A30E-DF001F3353FA}" dt="2023-02-05T20:34:01.185" v="0" actId="20577"/>
      <pc:docMkLst>
        <pc:docMk/>
      </pc:docMkLst>
      <pc:sldChg chg="modSp">
        <pc:chgData name="Kulinich Bohdan" userId="48e65c9f34e137d0" providerId="LiveId" clId="{B98EFA72-F501-AE4E-A30E-DF001F3353FA}" dt="2023-02-05T20:34:01.185" v="0" actId="20577"/>
        <pc:sldMkLst>
          <pc:docMk/>
          <pc:sldMk cId="1190890321" sldId="644"/>
        </pc:sldMkLst>
        <pc:spChg chg="mod">
          <ac:chgData name="Kulinich Bohdan" userId="48e65c9f34e137d0" providerId="LiveId" clId="{B98EFA72-F501-AE4E-A30E-DF001F3353FA}" dt="2023-02-05T20:34:01.185" v="0" actId="20577"/>
          <ac:spMkLst>
            <pc:docMk/>
            <pc:sldMk cId="1190890321" sldId="644"/>
            <ac:spMk id="73" creationId="{E4E1A3DA-2A8E-224A-972A-1D02FF2F5080}"/>
          </ac:spMkLst>
        </pc:spChg>
      </pc:sldChg>
    </pc:docChg>
  </pc:docChgLst>
  <pc:docChgLst>
    <pc:chgData name="Kulinich Bohdan" userId="48e65c9f34e137d0" providerId="LiveId" clId="{3CB2B158-0EE7-6B44-8E18-456FF5D07217}"/>
    <pc:docChg chg="undo custSel addSld delSld modSld">
      <pc:chgData name="Kulinich Bohdan" userId="48e65c9f34e137d0" providerId="LiveId" clId="{3CB2B158-0EE7-6B44-8E18-456FF5D07217}" dt="2021-11-22T10:35:20.701" v="7496" actId="20577"/>
      <pc:docMkLst>
        <pc:docMk/>
      </pc:docMkLst>
      <pc:sldChg chg="modSp mod">
        <pc:chgData name="Kulinich Bohdan" userId="48e65c9f34e137d0" providerId="LiveId" clId="{3CB2B158-0EE7-6B44-8E18-456FF5D07217}" dt="2021-11-16T16:03:04.274" v="7135" actId="20577"/>
        <pc:sldMkLst>
          <pc:docMk/>
          <pc:sldMk cId="2392856674" sldId="425"/>
        </pc:sldMkLst>
        <pc:spChg chg="mod">
          <ac:chgData name="Kulinich Bohdan" userId="48e65c9f34e137d0" providerId="LiveId" clId="{3CB2B158-0EE7-6B44-8E18-456FF5D07217}" dt="2021-11-16T16:03:04.274" v="7135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add modAnim">
        <pc:chgData name="Kulinich Bohdan" userId="48e65c9f34e137d0" providerId="LiveId" clId="{3CB2B158-0EE7-6B44-8E18-456FF5D07217}" dt="2021-11-16T16:30:24.922" v="7494"/>
        <pc:sldMkLst>
          <pc:docMk/>
          <pc:sldMk cId="2814267068" sldId="429"/>
        </pc:sldMkLst>
        <pc:spChg chg="mod">
          <ac:chgData name="Kulinich Bohdan" userId="48e65c9f34e137d0" providerId="LiveId" clId="{3CB2B158-0EE7-6B44-8E18-456FF5D07217}" dt="2021-11-16T16:26:59.466" v="721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3CB2B158-0EE7-6B44-8E18-456FF5D07217}" dt="2021-11-16T16:28:21.268" v="72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3CB2B158-0EE7-6B44-8E18-456FF5D07217}" dt="2021-11-16T16:28:40.194" v="7324" actId="120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3CB2B158-0EE7-6B44-8E18-456FF5D07217}" dt="2021-11-16T16:29:07.408" v="7373" actId="120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3CB2B158-0EE7-6B44-8E18-456FF5D07217}" dt="2021-11-16T16:29:19.805" v="7404" actId="120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3CB2B158-0EE7-6B44-8E18-456FF5D07217}" dt="2021-11-16T16:29:46.283" v="7492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3CB2B158-0EE7-6B44-8E18-456FF5D07217}" dt="2021-11-14T20:44:15.992" v="4182" actId="20577"/>
        <pc:sldMkLst>
          <pc:docMk/>
          <pc:sldMk cId="892962582" sldId="432"/>
        </pc:sldMkLst>
        <pc:spChg chg="mod">
          <ac:chgData name="Kulinich Bohdan" userId="48e65c9f34e137d0" providerId="LiveId" clId="{3CB2B158-0EE7-6B44-8E18-456FF5D07217}" dt="2021-11-11T12:41:57.088" v="52" actId="313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3CB2B158-0EE7-6B44-8E18-456FF5D07217}" dt="2021-11-14T20:44:15.992" v="4182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del mod">
        <pc:chgData name="Kulinich Bohdan" userId="48e65c9f34e137d0" providerId="LiveId" clId="{3CB2B158-0EE7-6B44-8E18-456FF5D07217}" dt="2021-11-13T10:19:44.118" v="3350" actId="2696"/>
        <pc:sldMkLst>
          <pc:docMk/>
          <pc:sldMk cId="3977237305" sldId="602"/>
        </pc:sldMkLst>
        <pc:spChg chg="mod">
          <ac:chgData name="Kulinich Bohdan" userId="48e65c9f34e137d0" providerId="LiveId" clId="{3CB2B158-0EE7-6B44-8E18-456FF5D07217}" dt="2021-11-11T13:00:01.846" v="391" actId="208"/>
          <ac:spMkLst>
            <pc:docMk/>
            <pc:sldMk cId="3977237305" sldId="602"/>
            <ac:spMk id="3" creationId="{C3BF5A75-C70C-1645-B2C9-6CD1E50EDCF7}"/>
          </ac:spMkLst>
        </pc:spChg>
      </pc:sldChg>
      <pc:sldChg chg="addSp delSp modSp mod delAnim modAnim">
        <pc:chgData name="Kulinich Bohdan" userId="48e65c9f34e137d0" providerId="LiveId" clId="{3CB2B158-0EE7-6B44-8E18-456FF5D07217}" dt="2021-11-15T18:45:34.838" v="5704" actId="20577"/>
        <pc:sldMkLst>
          <pc:docMk/>
          <pc:sldMk cId="403655769" sldId="629"/>
        </pc:sldMkLst>
        <pc:spChg chg="mod">
          <ac:chgData name="Kulinich Bohdan" userId="48e65c9f34e137d0" providerId="LiveId" clId="{3CB2B158-0EE7-6B44-8E18-456FF5D07217}" dt="2021-11-15T08:52:42.388" v="4516" actId="20577"/>
          <ac:spMkLst>
            <pc:docMk/>
            <pc:sldMk cId="403655769" sldId="629"/>
            <ac:spMk id="12" creationId="{97485A41-1798-4E95-BC09-FD81F2E9BF93}"/>
          </ac:spMkLst>
        </pc:spChg>
        <pc:spChg chg="add mod">
          <ac:chgData name="Kulinich Bohdan" userId="48e65c9f34e137d0" providerId="LiveId" clId="{3CB2B158-0EE7-6B44-8E18-456FF5D07217}" dt="2021-11-15T09:36:00.645" v="4577" actId="1037"/>
          <ac:spMkLst>
            <pc:docMk/>
            <pc:sldMk cId="403655769" sldId="629"/>
            <ac:spMk id="22" creationId="{23AC5E27-B479-EB40-B040-4FD2BAA0371E}"/>
          </ac:spMkLst>
        </pc:spChg>
        <pc:spChg chg="add mod">
          <ac:chgData name="Kulinich Bohdan" userId="48e65c9f34e137d0" providerId="LiveId" clId="{3CB2B158-0EE7-6B44-8E18-456FF5D07217}" dt="2021-11-15T09:36:49.837" v="4586" actId="207"/>
          <ac:spMkLst>
            <pc:docMk/>
            <pc:sldMk cId="403655769" sldId="629"/>
            <ac:spMk id="26" creationId="{8945C14B-AF52-AC49-B42D-311FF6AEE972}"/>
          </ac:spMkLst>
        </pc:spChg>
        <pc:spChg chg="add mod">
          <ac:chgData name="Kulinich Bohdan" userId="48e65c9f34e137d0" providerId="LiveId" clId="{3CB2B158-0EE7-6B44-8E18-456FF5D07217}" dt="2021-11-15T18:45:34.838" v="5704" actId="20577"/>
          <ac:spMkLst>
            <pc:docMk/>
            <pc:sldMk cId="403655769" sldId="629"/>
            <ac:spMk id="71" creationId="{A055C5D2-3344-854A-8358-D2AE57AB4306}"/>
          </ac:spMkLst>
        </pc:spChg>
        <pc:spChg chg="add mod">
          <ac:chgData name="Kulinich Bohdan" userId="48e65c9f34e137d0" providerId="LiveId" clId="{3CB2B158-0EE7-6B44-8E18-456FF5D07217}" dt="2021-11-15T09:35:58.371" v="4575" actId="1038"/>
          <ac:spMkLst>
            <pc:docMk/>
            <pc:sldMk cId="403655769" sldId="629"/>
            <ac:spMk id="73" creationId="{5C021F05-0D0C-164B-A5E1-2D185AC0E0DF}"/>
          </ac:spMkLst>
        </pc:spChg>
        <pc:spChg chg="add mod">
          <ac:chgData name="Kulinich Bohdan" userId="48e65c9f34e137d0" providerId="LiveId" clId="{3CB2B158-0EE7-6B44-8E18-456FF5D07217}" dt="2021-11-15T09:37:54.972" v="4593" actId="1076"/>
          <ac:spMkLst>
            <pc:docMk/>
            <pc:sldMk cId="403655769" sldId="629"/>
            <ac:spMk id="75" creationId="{0E853F08-D4A1-4345-8E10-478683C22916}"/>
          </ac:spMkLst>
        </pc:spChg>
        <pc:spChg chg="del">
          <ac:chgData name="Kulinich Bohdan" userId="48e65c9f34e137d0" providerId="LiveId" clId="{3CB2B158-0EE7-6B44-8E18-456FF5D07217}" dt="2021-11-15T08:52:38.295" v="4515" actId="478"/>
          <ac:spMkLst>
            <pc:docMk/>
            <pc:sldMk cId="403655769" sldId="629"/>
            <ac:spMk id="111" creationId="{7DFAC910-99EA-4A53-93C3-DEE93FA3D901}"/>
          </ac:spMkLst>
        </pc:spChg>
        <pc:spChg chg="del">
          <ac:chgData name="Kulinich Bohdan" userId="48e65c9f34e137d0" providerId="LiveId" clId="{3CB2B158-0EE7-6B44-8E18-456FF5D07217}" dt="2021-11-15T08:52:38.295" v="4515" actId="478"/>
          <ac:spMkLst>
            <pc:docMk/>
            <pc:sldMk cId="403655769" sldId="629"/>
            <ac:spMk id="112" creationId="{3FCDAA5C-5C7A-344D-AB19-43431F544F2D}"/>
          </ac:spMkLst>
        </pc:spChg>
        <pc:spChg chg="del">
          <ac:chgData name="Kulinich Bohdan" userId="48e65c9f34e137d0" providerId="LiveId" clId="{3CB2B158-0EE7-6B44-8E18-456FF5D07217}" dt="2021-11-15T08:52:38.295" v="4515" actId="478"/>
          <ac:spMkLst>
            <pc:docMk/>
            <pc:sldMk cId="403655769" sldId="629"/>
            <ac:spMk id="113" creationId="{671BA077-77CB-144B-A0D2-508640F18165}"/>
          </ac:spMkLst>
        </pc:spChg>
        <pc:spChg chg="del">
          <ac:chgData name="Kulinich Bohdan" userId="48e65c9f34e137d0" providerId="LiveId" clId="{3CB2B158-0EE7-6B44-8E18-456FF5D07217}" dt="2021-11-15T08:52:38.295" v="4515" actId="478"/>
          <ac:spMkLst>
            <pc:docMk/>
            <pc:sldMk cId="403655769" sldId="629"/>
            <ac:spMk id="114" creationId="{D74FA748-E394-1241-8F18-FB088AE6EC6B}"/>
          </ac:spMkLst>
        </pc:spChg>
        <pc:grpChg chg="del">
          <ac:chgData name="Kulinich Bohdan" userId="48e65c9f34e137d0" providerId="LiveId" clId="{3CB2B158-0EE7-6B44-8E18-456FF5D07217}" dt="2021-11-15T08:52:38.295" v="4515" actId="478"/>
          <ac:grpSpMkLst>
            <pc:docMk/>
            <pc:sldMk cId="403655769" sldId="629"/>
            <ac:grpSpMk id="87" creationId="{A7A35CF0-D1D3-674A-9EEB-D61CEB924DD4}"/>
          </ac:grpSpMkLst>
        </pc:grpChg>
        <pc:grpChg chg="del">
          <ac:chgData name="Kulinich Bohdan" userId="48e65c9f34e137d0" providerId="LiveId" clId="{3CB2B158-0EE7-6B44-8E18-456FF5D07217}" dt="2021-11-15T08:52:38.295" v="4515" actId="478"/>
          <ac:grpSpMkLst>
            <pc:docMk/>
            <pc:sldMk cId="403655769" sldId="629"/>
            <ac:grpSpMk id="105" creationId="{97DCBADB-FC18-4D4B-9364-934B33ABF7D1}"/>
          </ac:grpSpMkLst>
        </pc:grpChg>
        <pc:grpChg chg="del">
          <ac:chgData name="Kulinich Bohdan" userId="48e65c9f34e137d0" providerId="LiveId" clId="{3CB2B158-0EE7-6B44-8E18-456FF5D07217}" dt="2021-11-15T08:52:38.295" v="4515" actId="478"/>
          <ac:grpSpMkLst>
            <pc:docMk/>
            <pc:sldMk cId="403655769" sldId="629"/>
            <ac:grpSpMk id="116" creationId="{AFA29E1A-39E7-5D41-B4B6-6AECB6099AE3}"/>
          </ac:grpSpMkLst>
        </pc:grpChg>
        <pc:picChg chg="add del mod">
          <ac:chgData name="Kulinich Bohdan" userId="48e65c9f34e137d0" providerId="LiveId" clId="{3CB2B158-0EE7-6B44-8E18-456FF5D07217}" dt="2021-11-15T09:12:13.164" v="4518" actId="478"/>
          <ac:picMkLst>
            <pc:docMk/>
            <pc:sldMk cId="403655769" sldId="629"/>
            <ac:picMk id="6" creationId="{189832D6-9ABE-284B-804C-72ECBCBC8EF6}"/>
          </ac:picMkLst>
        </pc:picChg>
        <pc:picChg chg="add mod">
          <ac:chgData name="Kulinich Bohdan" userId="48e65c9f34e137d0" providerId="LiveId" clId="{3CB2B158-0EE7-6B44-8E18-456FF5D07217}" dt="2021-11-15T09:30:28.693" v="4535" actId="14100"/>
          <ac:picMkLst>
            <pc:docMk/>
            <pc:sldMk cId="403655769" sldId="629"/>
            <ac:picMk id="8" creationId="{A9FDC269-9F31-E448-ACD4-163556091025}"/>
          </ac:picMkLst>
        </pc:picChg>
        <pc:cxnChg chg="add mod">
          <ac:chgData name="Kulinich Bohdan" userId="48e65c9f34e137d0" providerId="LiveId" clId="{3CB2B158-0EE7-6B44-8E18-456FF5D07217}" dt="2021-11-15T09:35:03.249" v="4552" actId="14100"/>
          <ac:cxnSpMkLst>
            <pc:docMk/>
            <pc:sldMk cId="403655769" sldId="629"/>
            <ac:cxnSpMk id="11" creationId="{D77451BF-833C-5642-9C32-A6A37E61FC26}"/>
          </ac:cxnSpMkLst>
        </pc:cxnChg>
      </pc:sldChg>
      <pc:sldChg chg="del">
        <pc:chgData name="Kulinich Bohdan" userId="48e65c9f34e137d0" providerId="LiveId" clId="{3CB2B158-0EE7-6B44-8E18-456FF5D07217}" dt="2021-11-16T15:59:55.082" v="7114" actId="2696"/>
        <pc:sldMkLst>
          <pc:docMk/>
          <pc:sldMk cId="4227076602" sldId="630"/>
        </pc:sldMkLst>
      </pc:sldChg>
      <pc:sldChg chg="del">
        <pc:chgData name="Kulinich Bohdan" userId="48e65c9f34e137d0" providerId="LiveId" clId="{3CB2B158-0EE7-6B44-8E18-456FF5D07217}" dt="2021-11-16T15:59:55.082" v="7114" actId="2696"/>
        <pc:sldMkLst>
          <pc:docMk/>
          <pc:sldMk cId="197685262" sldId="634"/>
        </pc:sldMkLst>
      </pc:sldChg>
      <pc:sldChg chg="del">
        <pc:chgData name="Kulinich Bohdan" userId="48e65c9f34e137d0" providerId="LiveId" clId="{3CB2B158-0EE7-6B44-8E18-456FF5D07217}" dt="2021-11-16T15:59:55.082" v="7114" actId="2696"/>
        <pc:sldMkLst>
          <pc:docMk/>
          <pc:sldMk cId="524337837" sldId="635"/>
        </pc:sldMkLst>
      </pc:sldChg>
      <pc:sldChg chg="del">
        <pc:chgData name="Kulinich Bohdan" userId="48e65c9f34e137d0" providerId="LiveId" clId="{3CB2B158-0EE7-6B44-8E18-456FF5D07217}" dt="2021-11-16T15:59:55.082" v="7114" actId="2696"/>
        <pc:sldMkLst>
          <pc:docMk/>
          <pc:sldMk cId="615338745" sldId="636"/>
        </pc:sldMkLst>
      </pc:sldChg>
      <pc:sldChg chg="del">
        <pc:chgData name="Kulinich Bohdan" userId="48e65c9f34e137d0" providerId="LiveId" clId="{3CB2B158-0EE7-6B44-8E18-456FF5D07217}" dt="2021-11-13T10:19:44.118" v="3350" actId="2696"/>
        <pc:sldMkLst>
          <pc:docMk/>
          <pc:sldMk cId="1584500209" sldId="642"/>
        </pc:sldMkLst>
      </pc:sldChg>
      <pc:sldChg chg="addSp delSp modSp mod delAnim modAnim">
        <pc:chgData name="Kulinich Bohdan" userId="48e65c9f34e137d0" providerId="LiveId" clId="{3CB2B158-0EE7-6B44-8E18-456FF5D07217}" dt="2021-11-22T10:35:20.701" v="7496" actId="20577"/>
        <pc:sldMkLst>
          <pc:docMk/>
          <pc:sldMk cId="1190890321" sldId="644"/>
        </pc:sldMkLst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" creationId="{65543480-2F36-414B-9379-D313C7426330}"/>
          </ac:spMkLst>
        </pc:spChg>
        <pc:spChg chg="add mod modVis">
          <ac:chgData name="Kulinich Bohdan" userId="48e65c9f34e137d0" providerId="LiveId" clId="{3CB2B158-0EE7-6B44-8E18-456FF5D07217}" dt="2021-11-11T15:33:59.508" v="924" actId="171"/>
          <ac:spMkLst>
            <pc:docMk/>
            <pc:sldMk cId="1190890321" sldId="644"/>
            <ac:spMk id="5" creationId="{447CD1D2-2DBB-1846-BAE3-6232CA1E41CF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14" creationId="{3720B498-6FAE-0844-A85B-5E03696DA87C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16" creationId="{AA2DD666-A167-044B-BCAC-5790FF12CE4A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17" creationId="{831A28B0-9EB1-CB48-88F5-DF625E237722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26" creationId="{9B170766-149E-E64E-8205-C2B7BDC84BBF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27" creationId="{7823249A-714F-E94B-AB6B-38CC2DBFAF1C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28" creationId="{9CA081DC-50CB-3649-950E-6A285B8EE25B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29" creationId="{BA09ED16-13BB-BF49-A71B-4E57F68E300D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3" creationId="{01E23F11-7C3B-4643-999A-D74F0F8D1D78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4" creationId="{957B932E-5F68-3D48-8503-219A880D037D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5" creationId="{5F5EE4D3-6ADB-9645-9933-66C8589EB293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6" creationId="{2BB48FF8-CA5E-C845-B914-3E74CD16A1A4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7" creationId="{E18B02D4-3633-9D4B-9FA9-01A989B8CEFE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39" creationId="{61363E52-4DD3-5443-9730-E38CE552FC30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40" creationId="{5453DA95-D90C-9247-A563-946487BAB9F5}"/>
          </ac:spMkLst>
        </pc:spChg>
        <pc:spChg chg="add mod">
          <ac:chgData name="Kulinich Bohdan" userId="48e65c9f34e137d0" providerId="LiveId" clId="{3CB2B158-0EE7-6B44-8E18-456FF5D07217}" dt="2021-11-11T12:43:07.053" v="115" actId="14100"/>
          <ac:spMkLst>
            <pc:docMk/>
            <pc:sldMk cId="1190890321" sldId="644"/>
            <ac:spMk id="42" creationId="{A7B57004-98AD-C64C-B82B-38AE9B7FC731}"/>
          </ac:spMkLst>
        </pc:spChg>
        <pc:spChg chg="add del mod">
          <ac:chgData name="Kulinich Bohdan" userId="48e65c9f34e137d0" providerId="LiveId" clId="{3CB2B158-0EE7-6B44-8E18-456FF5D07217}" dt="2021-11-11T12:47:52.933" v="127" actId="478"/>
          <ac:spMkLst>
            <pc:docMk/>
            <pc:sldMk cId="1190890321" sldId="644"/>
            <ac:spMk id="43" creationId="{A923ADCE-058B-0B4B-B785-6728E5EC31D8}"/>
          </ac:spMkLst>
        </pc:spChg>
        <pc:spChg chg="add mod">
          <ac:chgData name="Kulinich Bohdan" userId="48e65c9f34e137d0" providerId="LiveId" clId="{3CB2B158-0EE7-6B44-8E18-456FF5D07217}" dt="2021-11-22T10:35:20.701" v="7496" actId="20577"/>
          <ac:spMkLst>
            <pc:docMk/>
            <pc:sldMk cId="1190890321" sldId="644"/>
            <ac:spMk id="44" creationId="{7D891A8E-6D3B-1346-BCF5-777303AF455F}"/>
          </ac:spMkLst>
        </pc:spChg>
        <pc:spChg chg="add mod">
          <ac:chgData name="Kulinich Bohdan" userId="48e65c9f34e137d0" providerId="LiveId" clId="{3CB2B158-0EE7-6B44-8E18-456FF5D07217}" dt="2021-11-11T12:52:17.455" v="343" actId="1076"/>
          <ac:spMkLst>
            <pc:docMk/>
            <pc:sldMk cId="1190890321" sldId="644"/>
            <ac:spMk id="45" creationId="{8A3DD443-7358-394E-B2BF-100970C5DA41}"/>
          </ac:spMkLst>
        </pc:spChg>
        <pc:spChg chg="add mod">
          <ac:chgData name="Kulinich Bohdan" userId="48e65c9f34e137d0" providerId="LiveId" clId="{3CB2B158-0EE7-6B44-8E18-456FF5D07217}" dt="2021-11-11T15:13:34.314" v="650" actId="1076"/>
          <ac:spMkLst>
            <pc:docMk/>
            <pc:sldMk cId="1190890321" sldId="644"/>
            <ac:spMk id="46" creationId="{40689D68-EB53-3E4B-9E79-F28975074453}"/>
          </ac:spMkLst>
        </pc:spChg>
        <pc:spChg chg="add mod">
          <ac:chgData name="Kulinich Bohdan" userId="48e65c9f34e137d0" providerId="LiveId" clId="{3CB2B158-0EE7-6B44-8E18-456FF5D07217}" dt="2021-11-11T15:13:53.710" v="652" actId="1076"/>
          <ac:spMkLst>
            <pc:docMk/>
            <pc:sldMk cId="1190890321" sldId="644"/>
            <ac:spMk id="47" creationId="{D37B7BD7-4FA0-924E-92AD-5DAE62BE71EB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50" creationId="{0C3B765F-CD12-BD45-8C89-47C013F463ED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52" creationId="{46CFC265-9D29-A045-9D91-0AD3F280A546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54" creationId="{7F7BC8A6-1D9F-B844-BDF3-5D74FC1F0CA4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56" creationId="{CD4C9EC1-47AD-504D-B1A2-D73B27FD95CF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57" creationId="{704AA4DA-DE41-8D43-BE48-F9F07C568836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58" creationId="{B4882ADD-74C0-D049-9955-B414EA6827F5}"/>
          </ac:spMkLst>
        </pc:spChg>
        <pc:spChg chg="add mod">
          <ac:chgData name="Kulinich Bohdan" userId="48e65c9f34e137d0" providerId="LiveId" clId="{3CB2B158-0EE7-6B44-8E18-456FF5D07217}" dt="2021-11-11T13:20:51.095" v="498" actId="20577"/>
          <ac:spMkLst>
            <pc:docMk/>
            <pc:sldMk cId="1190890321" sldId="644"/>
            <ac:spMk id="63" creationId="{52A33073-B41C-4048-8076-186B793E2023}"/>
          </ac:spMkLst>
        </pc:spChg>
        <pc:spChg chg="add mod">
          <ac:chgData name="Kulinich Bohdan" userId="48e65c9f34e137d0" providerId="LiveId" clId="{3CB2B158-0EE7-6B44-8E18-456FF5D07217}" dt="2021-11-11T13:20:48.644" v="497" actId="20577"/>
          <ac:spMkLst>
            <pc:docMk/>
            <pc:sldMk cId="1190890321" sldId="644"/>
            <ac:spMk id="64" creationId="{8F5410CD-59D5-EE4E-B994-4C6A5812DF71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65" creationId="{E308448F-E8F6-164A-A202-60C1A1595FF4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66" creationId="{AE2B8CF2-3993-CB4D-9923-83D85F8685D8}"/>
          </ac:spMkLst>
        </pc:spChg>
        <pc:spChg chg="add mod">
          <ac:chgData name="Kulinich Bohdan" userId="48e65c9f34e137d0" providerId="LiveId" clId="{3CB2B158-0EE7-6B44-8E18-456FF5D07217}" dt="2021-11-11T13:20:53.532" v="499" actId="20577"/>
          <ac:spMkLst>
            <pc:docMk/>
            <pc:sldMk cId="1190890321" sldId="644"/>
            <ac:spMk id="67" creationId="{D3D0EF21-FD7C-3146-9137-C26E40C99842}"/>
          </ac:spMkLst>
        </pc:spChg>
        <pc:spChg chg="add mod">
          <ac:chgData name="Kulinich Bohdan" userId="48e65c9f34e137d0" providerId="LiveId" clId="{3CB2B158-0EE7-6B44-8E18-456FF5D07217}" dt="2021-11-11T13:18:04.964" v="451" actId="164"/>
          <ac:spMkLst>
            <pc:docMk/>
            <pc:sldMk cId="1190890321" sldId="644"/>
            <ac:spMk id="68" creationId="{2603A8D2-D5B3-7547-96B5-642E822D3C65}"/>
          </ac:spMkLst>
        </pc:spChg>
        <pc:spChg chg="add mod">
          <ac:chgData name="Kulinich Bohdan" userId="48e65c9f34e137d0" providerId="LiveId" clId="{3CB2B158-0EE7-6B44-8E18-456FF5D07217}" dt="2021-11-11T13:18:04.964" v="451" actId="164"/>
          <ac:spMkLst>
            <pc:docMk/>
            <pc:sldMk cId="1190890321" sldId="644"/>
            <ac:spMk id="69" creationId="{E5D03A7C-4A0F-ED4F-A746-0B60B992B0DA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70" creationId="{176E9624-EF5B-644F-B2EC-19AC11665FB8}"/>
          </ac:spMkLst>
        </pc:spChg>
        <pc:spChg chg="add mod">
          <ac:chgData name="Kulinich Bohdan" userId="48e65c9f34e137d0" providerId="LiveId" clId="{3CB2B158-0EE7-6B44-8E18-456FF5D07217}" dt="2021-11-11T13:18:04.964" v="451" actId="164"/>
          <ac:spMkLst>
            <pc:docMk/>
            <pc:sldMk cId="1190890321" sldId="644"/>
            <ac:spMk id="71" creationId="{1C03B8C6-62C5-8F4D-A222-3E6A9E8EC8D3}"/>
          </ac:spMkLst>
        </pc:spChg>
        <pc:spChg chg="add mod">
          <ac:chgData name="Kulinich Bohdan" userId="48e65c9f34e137d0" providerId="LiveId" clId="{3CB2B158-0EE7-6B44-8E18-456FF5D07217}" dt="2021-11-11T15:13:53.710" v="652" actId="1076"/>
          <ac:spMkLst>
            <pc:docMk/>
            <pc:sldMk cId="1190890321" sldId="644"/>
            <ac:spMk id="72" creationId="{301B742E-3353-4449-84DF-7D943F238C0A}"/>
          </ac:spMkLst>
        </pc:spChg>
        <pc:spChg chg="add mod">
          <ac:chgData name="Kulinich Bohdan" userId="48e65c9f34e137d0" providerId="LiveId" clId="{3CB2B158-0EE7-6B44-8E18-456FF5D07217}" dt="2021-11-11T15:13:53.710" v="652" actId="1076"/>
          <ac:spMkLst>
            <pc:docMk/>
            <pc:sldMk cId="1190890321" sldId="644"/>
            <ac:spMk id="73" creationId="{E4E1A3DA-2A8E-224A-972A-1D02FF2F5080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74" creationId="{18DFDB5D-948B-7E41-A7BD-4CFE1CA6AE2D}"/>
          </ac:spMkLst>
        </pc:spChg>
        <pc:spChg chg="del">
          <ac:chgData name="Kulinich Bohdan" userId="48e65c9f34e137d0" providerId="LiveId" clId="{3CB2B158-0EE7-6B44-8E18-456FF5D07217}" dt="2021-11-11T12:42:08.641" v="53" actId="478"/>
          <ac:spMkLst>
            <pc:docMk/>
            <pc:sldMk cId="1190890321" sldId="644"/>
            <ac:spMk id="75" creationId="{7A649E63-7545-4F44-AD76-AC9E484D8E0C}"/>
          </ac:spMkLst>
        </pc:spChg>
        <pc:spChg chg="add mod modVis">
          <ac:chgData name="Kulinich Bohdan" userId="48e65c9f34e137d0" providerId="LiveId" clId="{3CB2B158-0EE7-6B44-8E18-456FF5D07217}" dt="2021-11-11T15:33:22.544" v="913" actId="122"/>
          <ac:spMkLst>
            <pc:docMk/>
            <pc:sldMk cId="1190890321" sldId="644"/>
            <ac:spMk id="76" creationId="{9EB12E9E-DD2E-C642-8CDE-6370EC58EB9D}"/>
          </ac:spMkLst>
        </pc:spChg>
        <pc:spChg chg="add mod">
          <ac:chgData name="Kulinich Bohdan" userId="48e65c9f34e137d0" providerId="LiveId" clId="{3CB2B158-0EE7-6B44-8E18-456FF5D07217}" dt="2021-11-11T15:14:08.825" v="653" actId="553"/>
          <ac:spMkLst>
            <pc:docMk/>
            <pc:sldMk cId="1190890321" sldId="644"/>
            <ac:spMk id="77" creationId="{9986F74F-99CB-8344-A809-CB23E5957741}"/>
          </ac:spMkLst>
        </pc:spChg>
        <pc:spChg chg="add del mod">
          <ac:chgData name="Kulinich Bohdan" userId="48e65c9f34e137d0" providerId="LiveId" clId="{3CB2B158-0EE7-6B44-8E18-456FF5D07217}" dt="2021-11-11T13:25:15.010" v="593"/>
          <ac:spMkLst>
            <pc:docMk/>
            <pc:sldMk cId="1190890321" sldId="644"/>
            <ac:spMk id="78" creationId="{D528BE0F-48D6-394B-84B7-26AF2A384282}"/>
          </ac:spMkLst>
        </pc:spChg>
        <pc:spChg chg="add mod">
          <ac:chgData name="Kulinich Bohdan" userId="48e65c9f34e137d0" providerId="LiveId" clId="{3CB2B158-0EE7-6B44-8E18-456FF5D07217}" dt="2021-11-11T15:13:53.710" v="652" actId="1076"/>
          <ac:spMkLst>
            <pc:docMk/>
            <pc:sldMk cId="1190890321" sldId="644"/>
            <ac:spMk id="79" creationId="{54255E5A-92F2-2046-8608-16F0ED10F0BA}"/>
          </ac:spMkLst>
        </pc:spChg>
        <pc:spChg chg="add mod modVis">
          <ac:chgData name="Kulinich Bohdan" userId="48e65c9f34e137d0" providerId="LiveId" clId="{3CB2B158-0EE7-6B44-8E18-456FF5D07217}" dt="2021-11-11T15:34:40.290" v="932" actId="1076"/>
          <ac:spMkLst>
            <pc:docMk/>
            <pc:sldMk cId="1190890321" sldId="644"/>
            <ac:spMk id="80" creationId="{AA06BD3F-55FC-0F46-8115-C1CEA1668877}"/>
          </ac:spMkLst>
        </pc:spChg>
        <pc:spChg chg="add mod">
          <ac:chgData name="Kulinich Bohdan" userId="48e65c9f34e137d0" providerId="LiveId" clId="{3CB2B158-0EE7-6B44-8E18-456FF5D07217}" dt="2021-11-11T15:24:45.467" v="725" actId="1076"/>
          <ac:spMkLst>
            <pc:docMk/>
            <pc:sldMk cId="1190890321" sldId="644"/>
            <ac:spMk id="82" creationId="{848DF043-D520-A14F-BA59-8898832F3CFE}"/>
          </ac:spMkLst>
        </pc:spChg>
        <pc:spChg chg="add mod">
          <ac:chgData name="Kulinich Bohdan" userId="48e65c9f34e137d0" providerId="LiveId" clId="{3CB2B158-0EE7-6B44-8E18-456FF5D07217}" dt="2021-11-11T15:29:18.512" v="829" actId="1076"/>
          <ac:spMkLst>
            <pc:docMk/>
            <pc:sldMk cId="1190890321" sldId="644"/>
            <ac:spMk id="83" creationId="{17911335-AC05-2D41-A4CD-CC08EA4E3878}"/>
          </ac:spMkLst>
        </pc:spChg>
        <pc:spChg chg="add mod">
          <ac:chgData name="Kulinich Bohdan" userId="48e65c9f34e137d0" providerId="LiveId" clId="{3CB2B158-0EE7-6B44-8E18-456FF5D07217}" dt="2021-11-11T15:32:49.026" v="906" actId="1076"/>
          <ac:spMkLst>
            <pc:docMk/>
            <pc:sldMk cId="1190890321" sldId="644"/>
            <ac:spMk id="84" creationId="{2A75D063-017A-BA4E-9A15-FD4949C21C98}"/>
          </ac:spMkLst>
        </pc:spChg>
        <pc:grpChg chg="add mod">
          <ac:chgData name="Kulinich Bohdan" userId="48e65c9f34e137d0" providerId="LiveId" clId="{3CB2B158-0EE7-6B44-8E18-456FF5D07217}" dt="2021-11-11T13:18:09.317" v="455" actId="1036"/>
          <ac:grpSpMkLst>
            <pc:docMk/>
            <pc:sldMk cId="1190890321" sldId="644"/>
            <ac:grpSpMk id="15" creationId="{441E9BD1-C394-2142-A622-55B054A248CB}"/>
          </ac:grpSpMkLst>
        </pc:grpChg>
        <pc:picChg chg="del">
          <ac:chgData name="Kulinich Bohdan" userId="48e65c9f34e137d0" providerId="LiveId" clId="{3CB2B158-0EE7-6B44-8E18-456FF5D07217}" dt="2021-11-11T12:42:08.641" v="53" actId="478"/>
          <ac:picMkLst>
            <pc:docMk/>
            <pc:sldMk cId="1190890321" sldId="644"/>
            <ac:picMk id="25" creationId="{8E23AC6E-147B-A041-88E8-AB56FA226F2D}"/>
          </ac:picMkLst>
        </pc:picChg>
        <pc:picChg chg="add mod">
          <ac:chgData name="Kulinich Bohdan" userId="48e65c9f34e137d0" providerId="LiveId" clId="{3CB2B158-0EE7-6B44-8E18-456FF5D07217}" dt="2021-11-11T12:42:38.859" v="64"/>
          <ac:picMkLst>
            <pc:docMk/>
            <pc:sldMk cId="1190890321" sldId="644"/>
            <ac:picMk id="41" creationId="{1C5AE7C9-187E-3D4F-A2C6-389EF3EA9432}"/>
          </ac:picMkLst>
        </pc:picChg>
        <pc:cxnChg chg="del">
          <ac:chgData name="Kulinich Bohdan" userId="48e65c9f34e137d0" providerId="LiveId" clId="{3CB2B158-0EE7-6B44-8E18-456FF5D07217}" dt="2021-11-11T12:42:08.641" v="53" actId="478"/>
          <ac:cxnSpMkLst>
            <pc:docMk/>
            <pc:sldMk cId="1190890321" sldId="644"/>
            <ac:cxnSpMk id="30" creationId="{81E454FD-741A-124E-A54C-3178097BFFDD}"/>
          </ac:cxnSpMkLst>
        </pc:cxnChg>
        <pc:cxnChg chg="del">
          <ac:chgData name="Kulinich Bohdan" userId="48e65c9f34e137d0" providerId="LiveId" clId="{3CB2B158-0EE7-6B44-8E18-456FF5D07217}" dt="2021-11-11T12:42:08.641" v="53" actId="478"/>
          <ac:cxnSpMkLst>
            <pc:docMk/>
            <pc:sldMk cId="1190890321" sldId="644"/>
            <ac:cxnSpMk id="31" creationId="{AFA5821A-6E9F-F545-9D32-905B6ACE9053}"/>
          </ac:cxnSpMkLst>
        </pc:cxnChg>
        <pc:cxnChg chg="del">
          <ac:chgData name="Kulinich Bohdan" userId="48e65c9f34e137d0" providerId="LiveId" clId="{3CB2B158-0EE7-6B44-8E18-456FF5D07217}" dt="2021-11-11T12:42:08.641" v="53" actId="478"/>
          <ac:cxnSpMkLst>
            <pc:docMk/>
            <pc:sldMk cId="1190890321" sldId="644"/>
            <ac:cxnSpMk id="32" creationId="{6FA24F71-B0AB-1D43-A2F0-E465DE908656}"/>
          </ac:cxnSpMkLst>
        </pc:cxnChg>
        <pc:cxnChg chg="add mod">
          <ac:chgData name="Kulinich Bohdan" userId="48e65c9f34e137d0" providerId="LiveId" clId="{3CB2B158-0EE7-6B44-8E18-456FF5D07217}" dt="2021-11-11T13:18:04.964" v="451" actId="164"/>
          <ac:cxnSpMkLst>
            <pc:docMk/>
            <pc:sldMk cId="1190890321" sldId="644"/>
            <ac:cxnSpMk id="49" creationId="{68A33251-1E86-B14E-A485-D28FE1AB7228}"/>
          </ac:cxnSpMkLst>
        </pc:cxnChg>
        <pc:cxnChg chg="add mod">
          <ac:chgData name="Kulinich Bohdan" userId="48e65c9f34e137d0" providerId="LiveId" clId="{3CB2B158-0EE7-6B44-8E18-456FF5D07217}" dt="2021-11-11T13:18:04.964" v="451" actId="164"/>
          <ac:cxnSpMkLst>
            <pc:docMk/>
            <pc:sldMk cId="1190890321" sldId="644"/>
            <ac:cxnSpMk id="53" creationId="{014AF46E-16B1-114A-B6E1-E40C06404F56}"/>
          </ac:cxnSpMkLst>
        </pc:cxnChg>
        <pc:cxnChg chg="del">
          <ac:chgData name="Kulinich Bohdan" userId="48e65c9f34e137d0" providerId="LiveId" clId="{3CB2B158-0EE7-6B44-8E18-456FF5D07217}" dt="2021-11-11T12:42:08.641" v="53" actId="478"/>
          <ac:cxnSpMkLst>
            <pc:docMk/>
            <pc:sldMk cId="1190890321" sldId="644"/>
            <ac:cxnSpMk id="59" creationId="{B1BBF4E2-0CC1-DA48-A3D7-6D2AEC0284F7}"/>
          </ac:cxnSpMkLst>
        </pc:cxnChg>
        <pc:cxnChg chg="del">
          <ac:chgData name="Kulinich Bohdan" userId="48e65c9f34e137d0" providerId="LiveId" clId="{3CB2B158-0EE7-6B44-8E18-456FF5D07217}" dt="2021-11-11T12:42:08.641" v="53" actId="478"/>
          <ac:cxnSpMkLst>
            <pc:docMk/>
            <pc:sldMk cId="1190890321" sldId="644"/>
            <ac:cxnSpMk id="60" creationId="{63CDC5D1-BF77-2649-8C9C-ADFD61AC93C3}"/>
          </ac:cxnSpMkLst>
        </pc:cxnChg>
        <pc:cxnChg chg="del">
          <ac:chgData name="Kulinich Bohdan" userId="48e65c9f34e137d0" providerId="LiveId" clId="{3CB2B158-0EE7-6B44-8E18-456FF5D07217}" dt="2021-11-11T12:42:08.641" v="53" actId="478"/>
          <ac:cxnSpMkLst>
            <pc:docMk/>
            <pc:sldMk cId="1190890321" sldId="644"/>
            <ac:cxnSpMk id="61" creationId="{8E49D6A7-7393-704B-8A22-3C0820948CBB}"/>
          </ac:cxnSpMkLst>
        </pc:cxnChg>
        <pc:cxnChg chg="add mod">
          <ac:chgData name="Kulinich Bohdan" userId="48e65c9f34e137d0" providerId="LiveId" clId="{3CB2B158-0EE7-6B44-8E18-456FF5D07217}" dt="2021-11-11T13:18:04.964" v="451" actId="164"/>
          <ac:cxnSpMkLst>
            <pc:docMk/>
            <pc:sldMk cId="1190890321" sldId="644"/>
            <ac:cxnSpMk id="62" creationId="{8BF19916-2CD3-3247-9522-D30957BF3F45}"/>
          </ac:cxnSpMkLst>
        </pc:cxnChg>
        <pc:cxnChg chg="add mod">
          <ac:chgData name="Kulinich Bohdan" userId="48e65c9f34e137d0" providerId="LiveId" clId="{3CB2B158-0EE7-6B44-8E18-456FF5D07217}" dt="2021-11-11T15:13:53.710" v="652" actId="1076"/>
          <ac:cxnSpMkLst>
            <pc:docMk/>
            <pc:sldMk cId="1190890321" sldId="644"/>
            <ac:cxnSpMk id="81" creationId="{59202DF9-CF39-A940-A0A1-C92B28F85BED}"/>
          </ac:cxnSpMkLst>
        </pc:cxnChg>
      </pc:sldChg>
      <pc:sldChg chg="modSp del mod">
        <pc:chgData name="Kulinich Bohdan" userId="48e65c9f34e137d0" providerId="LiveId" clId="{3CB2B158-0EE7-6B44-8E18-456FF5D07217}" dt="2021-11-16T15:59:55.082" v="7114" actId="2696"/>
        <pc:sldMkLst>
          <pc:docMk/>
          <pc:sldMk cId="415091859" sldId="645"/>
        </pc:sldMkLst>
        <pc:spChg chg="mod">
          <ac:chgData name="Kulinich Bohdan" userId="48e65c9f34e137d0" providerId="LiveId" clId="{3CB2B158-0EE7-6B44-8E18-456FF5D07217}" dt="2021-11-15T21:20:21.857" v="6091" actId="1076"/>
          <ac:spMkLst>
            <pc:docMk/>
            <pc:sldMk cId="415091859" sldId="645"/>
            <ac:spMk id="55" creationId="{5BCA9BD1-E51E-CA41-8E55-14D8E824D7D6}"/>
          </ac:spMkLst>
        </pc:spChg>
      </pc:sldChg>
      <pc:sldChg chg="addSp delSp modSp new del mod addAnim delAnim modAnim">
        <pc:chgData name="Kulinich Bohdan" userId="48e65c9f34e137d0" providerId="LiveId" clId="{3CB2B158-0EE7-6B44-8E18-456FF5D07217}" dt="2021-11-13T10:19:44.118" v="3350" actId="2696"/>
        <pc:sldMkLst>
          <pc:docMk/>
          <pc:sldMk cId="2038951941" sldId="646"/>
        </pc:sldMkLst>
        <pc:spChg chg="add del mod">
          <ac:chgData name="Kulinich Bohdan" userId="48e65c9f34e137d0" providerId="LiveId" clId="{3CB2B158-0EE7-6B44-8E18-456FF5D07217}" dt="2021-11-11T12:42:35.421" v="63" actId="478"/>
          <ac:spMkLst>
            <pc:docMk/>
            <pc:sldMk cId="2038951941" sldId="646"/>
            <ac:spMk id="3" creationId="{A04465E7-4128-F040-B29E-FDC2767E89DB}"/>
          </ac:spMkLst>
        </pc:spChg>
        <pc:spChg chg="add del mod">
          <ac:chgData name="Kulinich Bohdan" userId="48e65c9f34e137d0" providerId="LiveId" clId="{3CB2B158-0EE7-6B44-8E18-456FF5D07217}" dt="2021-11-11T12:42:32.880" v="61" actId="478"/>
          <ac:spMkLst>
            <pc:docMk/>
            <pc:sldMk cId="2038951941" sldId="646"/>
            <ac:spMk id="4" creationId="{2A8BB97C-767A-9B45-AD8B-09649C023964}"/>
          </ac:spMkLst>
        </pc:spChg>
        <pc:spChg chg="add del mod">
          <ac:chgData name="Kulinich Bohdan" userId="48e65c9f34e137d0" providerId="LiveId" clId="{3CB2B158-0EE7-6B44-8E18-456FF5D07217}" dt="2021-11-11T12:42:32.029" v="60" actId="478"/>
          <ac:spMkLst>
            <pc:docMk/>
            <pc:sldMk cId="2038951941" sldId="646"/>
            <ac:spMk id="5" creationId="{5DB1B946-BFED-334B-849E-E3EBF9E16A12}"/>
          </ac:spMkLst>
        </pc:spChg>
        <pc:spChg chg="add del mod">
          <ac:chgData name="Kulinich Bohdan" userId="48e65c9f34e137d0" providerId="LiveId" clId="{3CB2B158-0EE7-6B44-8E18-456FF5D07217}" dt="2021-11-11T12:42:31.109" v="59" actId="478"/>
          <ac:spMkLst>
            <pc:docMk/>
            <pc:sldMk cId="2038951941" sldId="646"/>
            <ac:spMk id="6" creationId="{9C65E507-6C57-BB4F-AEBF-3B7843B1E4CF}"/>
          </ac:spMkLst>
        </pc:spChg>
        <pc:spChg chg="add del mod">
          <ac:chgData name="Kulinich Bohdan" userId="48e65c9f34e137d0" providerId="LiveId" clId="{3CB2B158-0EE7-6B44-8E18-456FF5D07217}" dt="2021-11-11T12:42:30.144" v="58" actId="478"/>
          <ac:spMkLst>
            <pc:docMk/>
            <pc:sldMk cId="2038951941" sldId="646"/>
            <ac:spMk id="7" creationId="{20E28EE6-A646-BA42-8662-1ACC6AA21B58}"/>
          </ac:spMkLst>
        </pc:spChg>
        <pc:spChg chg="add del mod">
          <ac:chgData name="Kulinich Bohdan" userId="48e65c9f34e137d0" providerId="LiveId" clId="{3CB2B158-0EE7-6B44-8E18-456FF5D07217}" dt="2021-11-11T12:42:28.722" v="57" actId="478"/>
          <ac:spMkLst>
            <pc:docMk/>
            <pc:sldMk cId="2038951941" sldId="646"/>
            <ac:spMk id="8" creationId="{7D89EDE7-7922-DF4C-95D1-92C2EC45B483}"/>
          </ac:spMkLst>
        </pc:spChg>
        <pc:spChg chg="add del mod">
          <ac:chgData name="Kulinich Bohdan" userId="48e65c9f34e137d0" providerId="LiveId" clId="{3CB2B158-0EE7-6B44-8E18-456FF5D07217}" dt="2021-11-11T12:42:27.215" v="56" actId="478"/>
          <ac:spMkLst>
            <pc:docMk/>
            <pc:sldMk cId="2038951941" sldId="646"/>
            <ac:spMk id="9" creationId="{3A2D909E-E136-8F4D-BB04-BDDDB770CE33}"/>
          </ac:spMkLst>
        </pc:spChg>
        <pc:spChg chg="add mod">
          <ac:chgData name="Kulinich Bohdan" userId="48e65c9f34e137d0" providerId="LiveId" clId="{3CB2B158-0EE7-6B44-8E18-456FF5D07217}" dt="2021-11-11T15:49:17.201" v="941"/>
          <ac:spMkLst>
            <pc:docMk/>
            <pc:sldMk cId="2038951941" sldId="646"/>
            <ac:spMk id="14" creationId="{04A9D419-88F6-9440-9FB0-9A544050A14A}"/>
          </ac:spMkLst>
        </pc:spChg>
        <pc:spChg chg="add mod">
          <ac:chgData name="Kulinich Bohdan" userId="48e65c9f34e137d0" providerId="LiveId" clId="{3CB2B158-0EE7-6B44-8E18-456FF5D07217}" dt="2021-11-11T15:49:17.201" v="941"/>
          <ac:spMkLst>
            <pc:docMk/>
            <pc:sldMk cId="2038951941" sldId="646"/>
            <ac:spMk id="15" creationId="{94007280-7B00-BD4A-B5BF-8822E6676CFF}"/>
          </ac:spMkLst>
        </pc:spChg>
        <pc:spChg chg="add mod">
          <ac:chgData name="Kulinich Bohdan" userId="48e65c9f34e137d0" providerId="LiveId" clId="{3CB2B158-0EE7-6B44-8E18-456FF5D07217}" dt="2021-11-11T15:49:17.201" v="941"/>
          <ac:spMkLst>
            <pc:docMk/>
            <pc:sldMk cId="2038951941" sldId="646"/>
            <ac:spMk id="16" creationId="{E3B3C723-ADF0-A54E-A676-09BDFE8DE3DA}"/>
          </ac:spMkLst>
        </pc:spChg>
        <pc:spChg chg="add mod">
          <ac:chgData name="Kulinich Bohdan" userId="48e65c9f34e137d0" providerId="LiveId" clId="{3CB2B158-0EE7-6B44-8E18-456FF5D07217}" dt="2021-11-11T15:49:17.201" v="941"/>
          <ac:spMkLst>
            <pc:docMk/>
            <pc:sldMk cId="2038951941" sldId="646"/>
            <ac:spMk id="17" creationId="{EED2ED6E-68C6-494E-9C2F-51BA60A925D8}"/>
          </ac:spMkLst>
        </pc:spChg>
        <pc:spChg chg="add mod">
          <ac:chgData name="Kulinich Bohdan" userId="48e65c9f34e137d0" providerId="LiveId" clId="{3CB2B158-0EE7-6B44-8E18-456FF5D07217}" dt="2021-11-11T15:49:17.201" v="941"/>
          <ac:spMkLst>
            <pc:docMk/>
            <pc:sldMk cId="2038951941" sldId="646"/>
            <ac:spMk id="18" creationId="{B9D8AA78-C6D3-2E4F-A4A2-A668E6453933}"/>
          </ac:spMkLst>
        </pc:spChg>
        <pc:spChg chg="add mod">
          <ac:chgData name="Kulinich Bohdan" userId="48e65c9f34e137d0" providerId="LiveId" clId="{3CB2B158-0EE7-6B44-8E18-456FF5D07217}" dt="2021-11-11T15:49:17.201" v="941"/>
          <ac:spMkLst>
            <pc:docMk/>
            <pc:sldMk cId="2038951941" sldId="646"/>
            <ac:spMk id="19" creationId="{B08F6FBD-73C4-A742-AA14-82C0F98ED38B}"/>
          </ac:spMkLst>
        </pc:spChg>
        <pc:grpChg chg="add mod">
          <ac:chgData name="Kulinich Bohdan" userId="48e65c9f34e137d0" providerId="LiveId" clId="{3CB2B158-0EE7-6B44-8E18-456FF5D07217}" dt="2021-11-11T15:49:17.201" v="941"/>
          <ac:grpSpMkLst>
            <pc:docMk/>
            <pc:sldMk cId="2038951941" sldId="646"/>
            <ac:grpSpMk id="10" creationId="{B1E4A259-5163-3A48-A852-6F8962D51C9A}"/>
          </ac:grpSpMkLst>
        </pc:grpChg>
        <pc:picChg chg="add mod">
          <ac:chgData name="Kulinich Bohdan" userId="48e65c9f34e137d0" providerId="LiveId" clId="{3CB2B158-0EE7-6B44-8E18-456FF5D07217}" dt="2021-11-11T12:42:23.158" v="55"/>
          <ac:picMkLst>
            <pc:docMk/>
            <pc:sldMk cId="2038951941" sldId="646"/>
            <ac:picMk id="2" creationId="{0EFF38F9-4A7B-F746-AEDC-CD79686093E5}"/>
          </ac:picMkLst>
        </pc:picChg>
        <pc:cxnChg chg="mod">
          <ac:chgData name="Kulinich Bohdan" userId="48e65c9f34e137d0" providerId="LiveId" clId="{3CB2B158-0EE7-6B44-8E18-456FF5D07217}" dt="2021-11-11T15:49:17.201" v="941"/>
          <ac:cxnSpMkLst>
            <pc:docMk/>
            <pc:sldMk cId="2038951941" sldId="646"/>
            <ac:cxnSpMk id="11" creationId="{9CD6BA9A-7B95-5C48-91E6-38077B810156}"/>
          </ac:cxnSpMkLst>
        </pc:cxnChg>
        <pc:cxnChg chg="mod">
          <ac:chgData name="Kulinich Bohdan" userId="48e65c9f34e137d0" providerId="LiveId" clId="{3CB2B158-0EE7-6B44-8E18-456FF5D07217}" dt="2021-11-11T15:49:17.201" v="941"/>
          <ac:cxnSpMkLst>
            <pc:docMk/>
            <pc:sldMk cId="2038951941" sldId="646"/>
            <ac:cxnSpMk id="12" creationId="{FADE6143-DADB-C140-B7B0-108F5357E131}"/>
          </ac:cxnSpMkLst>
        </pc:cxnChg>
        <pc:cxnChg chg="mod">
          <ac:chgData name="Kulinich Bohdan" userId="48e65c9f34e137d0" providerId="LiveId" clId="{3CB2B158-0EE7-6B44-8E18-456FF5D07217}" dt="2021-11-11T18:08:23.287" v="1385" actId="208"/>
          <ac:cxnSpMkLst>
            <pc:docMk/>
            <pc:sldMk cId="2038951941" sldId="646"/>
            <ac:cxnSpMk id="13" creationId="{543687C6-8EA1-CF4E-B54A-424F8D1391FA}"/>
          </ac:cxnSpMkLst>
        </pc:cxnChg>
      </pc:sldChg>
      <pc:sldChg chg="addSp delSp modSp add mod delAnim modAnim">
        <pc:chgData name="Kulinich Bohdan" userId="48e65c9f34e137d0" providerId="LiveId" clId="{3CB2B158-0EE7-6B44-8E18-456FF5D07217}" dt="2021-11-13T08:33:21.541" v="3349" actId="20577"/>
        <pc:sldMkLst>
          <pc:docMk/>
          <pc:sldMk cId="491266213" sldId="647"/>
        </pc:sldMkLst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5" creationId="{447CD1D2-2DBB-1846-BAE3-6232CA1E41CF}"/>
          </ac:spMkLst>
        </pc:spChg>
        <pc:spChg chg="add mod">
          <ac:chgData name="Kulinich Bohdan" userId="48e65c9f34e137d0" providerId="LiveId" clId="{3CB2B158-0EE7-6B44-8E18-456FF5D07217}" dt="2021-11-12T17:01:19.895" v="2913" actId="170"/>
          <ac:spMkLst>
            <pc:docMk/>
            <pc:sldMk cId="491266213" sldId="647"/>
            <ac:spMk id="5" creationId="{B79CD5D9-5EA2-B946-85C5-885AF5A2FDB1}"/>
          </ac:spMkLst>
        </pc:spChg>
        <pc:spChg chg="add mod">
          <ac:chgData name="Kulinich Bohdan" userId="48e65c9f34e137d0" providerId="LiveId" clId="{3CB2B158-0EE7-6B44-8E18-456FF5D07217}" dt="2021-11-12T17:19:50.191" v="3135" actId="1038"/>
          <ac:spMkLst>
            <pc:docMk/>
            <pc:sldMk cId="491266213" sldId="647"/>
            <ac:spMk id="6" creationId="{32E32025-97B4-0F46-96BB-A8D214688664}"/>
          </ac:spMkLst>
        </pc:spChg>
        <pc:spChg chg="add mod modVis">
          <ac:chgData name="Kulinich Bohdan" userId="48e65c9f34e137d0" providerId="LiveId" clId="{3CB2B158-0EE7-6B44-8E18-456FF5D07217}" dt="2021-11-12T19:32:38.290" v="3331" actId="14429"/>
          <ac:spMkLst>
            <pc:docMk/>
            <pc:sldMk cId="491266213" sldId="647"/>
            <ac:spMk id="9" creationId="{AB3368CF-1491-8D46-AC64-AACDCEFCAA8F}"/>
          </ac:spMkLst>
        </pc:spChg>
        <pc:spChg chg="add mod">
          <ac:chgData name="Kulinich Bohdan" userId="48e65c9f34e137d0" providerId="LiveId" clId="{3CB2B158-0EE7-6B44-8E18-456FF5D07217}" dt="2021-11-11T18:06:19.356" v="1334" actId="1035"/>
          <ac:spMkLst>
            <pc:docMk/>
            <pc:sldMk cId="491266213" sldId="647"/>
            <ac:spMk id="24" creationId="{6A3AFD4B-47FA-2B46-AE6B-9440B85B9669}"/>
          </ac:spMkLst>
        </pc:spChg>
        <pc:spChg chg="del mod topLvl">
          <ac:chgData name="Kulinich Bohdan" userId="48e65c9f34e137d0" providerId="LiveId" clId="{3CB2B158-0EE7-6B44-8E18-456FF5D07217}" dt="2021-11-11T15:49:26.216" v="944" actId="478"/>
          <ac:spMkLst>
            <pc:docMk/>
            <pc:sldMk cId="491266213" sldId="647"/>
            <ac:spMk id="39" creationId="{3D49B2C3-C37C-DB4A-A130-3E5CBEA28FC9}"/>
          </ac:spMkLst>
        </pc:spChg>
        <pc:spChg chg="del mod topLvl">
          <ac:chgData name="Kulinich Bohdan" userId="48e65c9f34e137d0" providerId="LiveId" clId="{3CB2B158-0EE7-6B44-8E18-456FF5D07217}" dt="2021-11-11T15:49:26.216" v="944" actId="478"/>
          <ac:spMkLst>
            <pc:docMk/>
            <pc:sldMk cId="491266213" sldId="647"/>
            <ac:spMk id="40" creationId="{058C978C-C5D0-414F-BCDF-42CD70827ED9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42" creationId="{A7B57004-98AD-C64C-B82B-38AE9B7FC731}"/>
          </ac:spMkLst>
        </pc:spChg>
        <pc:spChg chg="del mod topLvl">
          <ac:chgData name="Kulinich Bohdan" userId="48e65c9f34e137d0" providerId="LiveId" clId="{3CB2B158-0EE7-6B44-8E18-456FF5D07217}" dt="2021-11-11T15:49:26.216" v="944" actId="478"/>
          <ac:spMkLst>
            <pc:docMk/>
            <pc:sldMk cId="491266213" sldId="647"/>
            <ac:spMk id="43" creationId="{434DE978-6981-9141-9CE2-5A1508D1B11B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44" creationId="{7D891A8E-6D3B-1346-BCF5-777303AF455F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45" creationId="{8A3DD443-7358-394E-B2BF-100970C5DA41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46" creationId="{40689D68-EB53-3E4B-9E79-F28975074453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47" creationId="{D37B7BD7-4FA0-924E-92AD-5DAE62BE71EB}"/>
          </ac:spMkLst>
        </pc:spChg>
        <pc:spChg chg="del mod topLvl">
          <ac:chgData name="Kulinich Bohdan" userId="48e65c9f34e137d0" providerId="LiveId" clId="{3CB2B158-0EE7-6B44-8E18-456FF5D07217}" dt="2021-11-11T15:49:26.216" v="944" actId="478"/>
          <ac:spMkLst>
            <pc:docMk/>
            <pc:sldMk cId="491266213" sldId="647"/>
            <ac:spMk id="48" creationId="{DD9EF707-8150-D74D-8625-710831AB6A22}"/>
          </ac:spMkLst>
        </pc:spChg>
        <pc:spChg chg="del mod topLvl">
          <ac:chgData name="Kulinich Bohdan" userId="48e65c9f34e137d0" providerId="LiveId" clId="{3CB2B158-0EE7-6B44-8E18-456FF5D07217}" dt="2021-11-11T15:49:26.216" v="944" actId="478"/>
          <ac:spMkLst>
            <pc:docMk/>
            <pc:sldMk cId="491266213" sldId="647"/>
            <ac:spMk id="50" creationId="{A8CC4764-4F06-EF42-9DCA-B72E20161F56}"/>
          </ac:spMkLst>
        </pc:spChg>
        <pc:spChg chg="del mod topLvl">
          <ac:chgData name="Kulinich Bohdan" userId="48e65c9f34e137d0" providerId="LiveId" clId="{3CB2B158-0EE7-6B44-8E18-456FF5D07217}" dt="2021-11-11T15:49:26.216" v="944" actId="478"/>
          <ac:spMkLst>
            <pc:docMk/>
            <pc:sldMk cId="491266213" sldId="647"/>
            <ac:spMk id="51" creationId="{766AEAC8-4E3E-824E-B20B-E6444E3B20E4}"/>
          </ac:spMkLst>
        </pc:spChg>
        <pc:spChg chg="add mod">
          <ac:chgData name="Kulinich Bohdan" userId="48e65c9f34e137d0" providerId="LiveId" clId="{3CB2B158-0EE7-6B44-8E18-456FF5D07217}" dt="2021-11-11T17:47:46.975" v="1195" actId="164"/>
          <ac:spMkLst>
            <pc:docMk/>
            <pc:sldMk cId="491266213" sldId="647"/>
            <ac:spMk id="59" creationId="{5B26C89E-4293-2B44-8268-6F8AC4883EE3}"/>
          </ac:spMkLst>
        </pc:spChg>
        <pc:spChg chg="add mod">
          <ac:chgData name="Kulinich Bohdan" userId="48e65c9f34e137d0" providerId="LiveId" clId="{3CB2B158-0EE7-6B44-8E18-456FF5D07217}" dt="2021-11-11T17:48:08.180" v="1199" actId="207"/>
          <ac:spMkLst>
            <pc:docMk/>
            <pc:sldMk cId="491266213" sldId="647"/>
            <ac:spMk id="60" creationId="{C3B6F4E6-3B34-954D-94FC-EF957F2332CF}"/>
          </ac:spMkLst>
        </pc:spChg>
        <pc:spChg chg="add mod">
          <ac:chgData name="Kulinich Bohdan" userId="48e65c9f34e137d0" providerId="LiveId" clId="{3CB2B158-0EE7-6B44-8E18-456FF5D07217}" dt="2021-11-11T17:48:03.960" v="1198" actId="207"/>
          <ac:spMkLst>
            <pc:docMk/>
            <pc:sldMk cId="491266213" sldId="647"/>
            <ac:spMk id="61" creationId="{569977E3-D62F-C846-A15C-05373AEC3C99}"/>
          </ac:spMkLst>
        </pc:spChg>
        <pc:spChg chg="add mod">
          <ac:chgData name="Kulinich Bohdan" userId="48e65c9f34e137d0" providerId="LiveId" clId="{3CB2B158-0EE7-6B44-8E18-456FF5D07217}" dt="2021-11-11T17:48:11.451" v="1200" actId="207"/>
          <ac:spMkLst>
            <pc:docMk/>
            <pc:sldMk cId="491266213" sldId="647"/>
            <ac:spMk id="65" creationId="{EC51CA4F-4C36-3144-8716-926F61E148DA}"/>
          </ac:spMkLst>
        </pc:spChg>
        <pc:spChg chg="add mod">
          <ac:chgData name="Kulinich Bohdan" userId="48e65c9f34e137d0" providerId="LiveId" clId="{3CB2B158-0EE7-6B44-8E18-456FF5D07217}" dt="2021-11-11T17:47:59.035" v="1197" actId="207"/>
          <ac:spMkLst>
            <pc:docMk/>
            <pc:sldMk cId="491266213" sldId="647"/>
            <ac:spMk id="66" creationId="{7928BD00-653C-3C44-B848-D7AF69855BED}"/>
          </ac:spMkLst>
        </pc:spChg>
        <pc:spChg chg="add mod">
          <ac:chgData name="Kulinich Bohdan" userId="48e65c9f34e137d0" providerId="LiveId" clId="{3CB2B158-0EE7-6B44-8E18-456FF5D07217}" dt="2021-11-11T17:47:55.522" v="1196" actId="207"/>
          <ac:spMkLst>
            <pc:docMk/>
            <pc:sldMk cId="491266213" sldId="647"/>
            <ac:spMk id="70" creationId="{EE4AB17E-9073-4047-B2CD-CB9C13918E60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72" creationId="{301B742E-3353-4449-84DF-7D943F238C0A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73" creationId="{E4E1A3DA-2A8E-224A-972A-1D02FF2F5080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76" creationId="{9EB12E9E-DD2E-C642-8CDE-6370EC58EB9D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77" creationId="{9986F74F-99CB-8344-A809-CB23E5957741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79" creationId="{54255E5A-92F2-2046-8608-16F0ED10F0BA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80" creationId="{AA06BD3F-55FC-0F46-8115-C1CEA1668877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82" creationId="{848DF043-D520-A14F-BA59-8898832F3CFE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83" creationId="{17911335-AC05-2D41-A4CD-CC08EA4E3878}"/>
          </ac:spMkLst>
        </pc:spChg>
        <pc:spChg chg="del">
          <ac:chgData name="Kulinich Bohdan" userId="48e65c9f34e137d0" providerId="LiveId" clId="{3CB2B158-0EE7-6B44-8E18-456FF5D07217}" dt="2021-11-11T15:35:57.356" v="934" actId="478"/>
          <ac:spMkLst>
            <pc:docMk/>
            <pc:sldMk cId="491266213" sldId="647"/>
            <ac:spMk id="84" creationId="{2A75D063-017A-BA4E-9A15-FD4949C21C98}"/>
          </ac:spMkLst>
        </pc:spChg>
        <pc:spChg chg="add mod">
          <ac:chgData name="Kulinich Bohdan" userId="48e65c9f34e137d0" providerId="LiveId" clId="{3CB2B158-0EE7-6B44-8E18-456FF5D07217}" dt="2021-11-11T17:47:46.975" v="1195" actId="164"/>
          <ac:spMkLst>
            <pc:docMk/>
            <pc:sldMk cId="491266213" sldId="647"/>
            <ac:spMk id="86" creationId="{9CB3C0F1-DC20-2B43-912B-600C28282B06}"/>
          </ac:spMkLst>
        </pc:spChg>
        <pc:spChg chg="add mod">
          <ac:chgData name="Kulinich Bohdan" userId="48e65c9f34e137d0" providerId="LiveId" clId="{3CB2B158-0EE7-6B44-8E18-456FF5D07217}" dt="2021-11-11T17:46:02.383" v="1164" actId="208"/>
          <ac:spMkLst>
            <pc:docMk/>
            <pc:sldMk cId="491266213" sldId="647"/>
            <ac:spMk id="87" creationId="{8B057E76-2E18-574A-9C2B-73991EF50748}"/>
          </ac:spMkLst>
        </pc:spChg>
        <pc:spChg chg="add mod">
          <ac:chgData name="Kulinich Bohdan" userId="48e65c9f34e137d0" providerId="LiveId" clId="{3CB2B158-0EE7-6B44-8E18-456FF5D07217}" dt="2021-11-11T17:46:02.383" v="1164" actId="208"/>
          <ac:spMkLst>
            <pc:docMk/>
            <pc:sldMk cId="491266213" sldId="647"/>
            <ac:spMk id="88" creationId="{F72BF091-BB49-B14D-8791-11098CB205A9}"/>
          </ac:spMkLst>
        </pc:spChg>
        <pc:spChg chg="mod">
          <ac:chgData name="Kulinich Bohdan" userId="48e65c9f34e137d0" providerId="LiveId" clId="{3CB2B158-0EE7-6B44-8E18-456FF5D07217}" dt="2021-11-11T17:47:28.160" v="1193" actId="208"/>
          <ac:spMkLst>
            <pc:docMk/>
            <pc:sldMk cId="491266213" sldId="647"/>
            <ac:spMk id="90" creationId="{B2BAA3AA-D07F-A448-88E3-5484A78A1AFF}"/>
          </ac:spMkLst>
        </pc:spChg>
        <pc:spChg chg="mod">
          <ac:chgData name="Kulinich Bohdan" userId="48e65c9f34e137d0" providerId="LiveId" clId="{3CB2B158-0EE7-6B44-8E18-456FF5D07217}" dt="2021-11-11T17:47:28.160" v="1193" actId="208"/>
          <ac:spMkLst>
            <pc:docMk/>
            <pc:sldMk cId="491266213" sldId="647"/>
            <ac:spMk id="91" creationId="{A7103926-8702-0945-9795-9AD0EF86F220}"/>
          </ac:spMkLst>
        </pc:spChg>
        <pc:spChg chg="add mod">
          <ac:chgData name="Kulinich Bohdan" userId="48e65c9f34e137d0" providerId="LiveId" clId="{3CB2B158-0EE7-6B44-8E18-456FF5D07217}" dt="2021-11-11T17:47:28.160" v="1193" actId="208"/>
          <ac:spMkLst>
            <pc:docMk/>
            <pc:sldMk cId="491266213" sldId="647"/>
            <ac:spMk id="92" creationId="{6D9AAC29-3604-7046-9838-A17BE8E92A92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96" creationId="{3B6BB75B-D577-A34D-B41D-8E93FB611E94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0" creationId="{E336E197-2C24-D046-8014-23EAF2728D81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1" creationId="{B24BF867-EA73-AF49-BA12-9B16EC2D2F28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2" creationId="{F2513333-3E9F-E146-90A5-C306250709F5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3" creationId="{65EBF739-1608-7949-AEA7-98FF2CA5853E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4" creationId="{69EF8187-DD4E-4D4C-9016-91837BE156E5}"/>
          </ac:spMkLst>
        </pc:spChg>
        <pc:spChg chg="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5" creationId="{58092A46-0E0A-0A4E-98F2-DF6E955CE6A9}"/>
          </ac:spMkLst>
        </pc:spChg>
        <pc:spChg chg="mod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6" creationId="{BA30BD33-28A0-7A4F-B5E7-4EEF0ADFF87F}"/>
          </ac:spMkLst>
        </pc:spChg>
        <pc:spChg chg="mod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7" creationId="{EC00F4FB-6E83-354A-8B65-08B85D6D6C4A}"/>
          </ac:spMkLst>
        </pc:spChg>
        <pc:spChg chg="mod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09" creationId="{0C4158F2-3EF6-C54E-BB5E-4B40DB76AAA5}"/>
          </ac:spMkLst>
        </pc:spChg>
        <pc:spChg chg="mod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10" creationId="{C9DCA0F4-DE5D-6842-BD3C-EA877D649537}"/>
          </ac:spMkLst>
        </pc:spChg>
        <pc:spChg chg="mod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11" creationId="{540DE98C-5D6D-244F-A472-C7AF3476FCDC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15" creationId="{D7E7EE97-7D91-CE49-88A2-0271D56D06D4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19" creationId="{5BBC9E19-9ED4-3B4D-B336-8D3A0F5A00B9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0" creationId="{81E263C1-9009-2943-B74B-ED7BBCA9CA09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1" creationId="{8CA571D2-110F-4D4B-A938-D80B5960CA49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2" creationId="{614F326B-6BC9-4045-8178-A45D79390A1F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3" creationId="{1242CFF0-6339-894F-8E2E-4FEBB6867AFC}"/>
          </ac:spMkLst>
        </pc:spChg>
        <pc:spChg chg="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4" creationId="{5EDD92A3-1447-AF43-9171-4B2D8FF7F07D}"/>
          </ac:spMkLst>
        </pc:spChg>
        <pc:spChg chg="mod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5" creationId="{ABE129A9-33CC-0A49-92B9-674D76F51134}"/>
          </ac:spMkLst>
        </pc:spChg>
        <pc:spChg chg="mod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6" creationId="{08A39FA1-859A-3741-9AF5-2999D8589A8E}"/>
          </ac:spMkLst>
        </pc:spChg>
        <pc:spChg chg="mod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8" creationId="{10316C9D-19F4-0747-894F-B34466F7924C}"/>
          </ac:spMkLst>
        </pc:spChg>
        <pc:spChg chg="mod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29" creationId="{8EE0BD41-0310-2841-8E80-E2810E8CCFD8}"/>
          </ac:spMkLst>
        </pc:spChg>
        <pc:spChg chg="mod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30" creationId="{F451CB26-CD4B-244D-A3E9-95BE84652527}"/>
          </ac:spMkLst>
        </pc:spChg>
        <pc:spChg chg="add mod">
          <ac:chgData name="Kulinich Bohdan" userId="48e65c9f34e137d0" providerId="LiveId" clId="{3CB2B158-0EE7-6B44-8E18-456FF5D07217}" dt="2021-11-12T16:25:13.086" v="2550" actId="1076"/>
          <ac:spMkLst>
            <pc:docMk/>
            <pc:sldMk cId="491266213" sldId="647"/>
            <ac:spMk id="131" creationId="{F3B7DE55-5207-1740-AE15-97522A54B8B7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34" creationId="{4CE3EAFD-BFD0-9749-BBC9-38DFB8906142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38" creationId="{74AB3CBC-E531-9349-9D11-6B65D2D16DBE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39" creationId="{047520CC-34FA-9D44-89BD-E0274B9E991A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0" creationId="{90A03EA7-DC49-1449-AC66-4DF60EA6B6D2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1" creationId="{AE36CC02-463D-7A4F-B306-2BBBD3799301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2" creationId="{4F128C77-8DFF-AC48-865C-E3FB167F3CE3}"/>
          </ac:spMkLst>
        </pc:spChg>
        <pc:spChg chg="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3" creationId="{731A15C6-B40F-484C-B311-476779164AFB}"/>
          </ac:spMkLst>
        </pc:spChg>
        <pc:spChg chg="mod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4" creationId="{81120724-095B-B846-A88F-4FB06437B7F1}"/>
          </ac:spMkLst>
        </pc:spChg>
        <pc:spChg chg="mod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5" creationId="{5FDC80A3-838D-7046-A80D-0B649BDCF8FE}"/>
          </ac:spMkLst>
        </pc:spChg>
        <pc:spChg chg="mod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7" creationId="{0F11CDB0-AD7A-C741-8E6F-31B2195E1169}"/>
          </ac:spMkLst>
        </pc:spChg>
        <pc:spChg chg="mod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8" creationId="{12756C93-BC91-3548-BFEC-905F57A25453}"/>
          </ac:spMkLst>
        </pc:spChg>
        <pc:spChg chg="mod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49" creationId="{25A00370-F379-DB44-9FAA-7ABF806D2924}"/>
          </ac:spMkLst>
        </pc:spChg>
        <pc:spChg chg="add mod">
          <ac:chgData name="Kulinich Bohdan" userId="48e65c9f34e137d0" providerId="LiveId" clId="{3CB2B158-0EE7-6B44-8E18-456FF5D07217}" dt="2021-11-11T18:06:15.334" v="1328" actId="1036"/>
          <ac:spMkLst>
            <pc:docMk/>
            <pc:sldMk cId="491266213" sldId="647"/>
            <ac:spMk id="150" creationId="{719960BB-EA4F-D844-84BF-B9FF1C959ED0}"/>
          </ac:spMkLst>
        </pc:spChg>
        <pc:spChg chg="add mod">
          <ac:chgData name="Kulinich Bohdan" userId="48e65c9f34e137d0" providerId="LiveId" clId="{3CB2B158-0EE7-6B44-8E18-456FF5D07217}" dt="2021-11-11T18:09:30.117" v="1387" actId="1035"/>
          <ac:spMkLst>
            <pc:docMk/>
            <pc:sldMk cId="491266213" sldId="647"/>
            <ac:spMk id="151" creationId="{5B945532-A3BB-5947-8664-9FD3F538CC33}"/>
          </ac:spMkLst>
        </pc:spChg>
        <pc:spChg chg="add mod">
          <ac:chgData name="Kulinich Bohdan" userId="48e65c9f34e137d0" providerId="LiveId" clId="{3CB2B158-0EE7-6B44-8E18-456FF5D07217}" dt="2021-11-11T18:09:43.356" v="1389" actId="20577"/>
          <ac:spMkLst>
            <pc:docMk/>
            <pc:sldMk cId="491266213" sldId="647"/>
            <ac:spMk id="152" creationId="{C7E8C30B-D685-604C-A5B1-7271C1A0A579}"/>
          </ac:spMkLst>
        </pc:spChg>
        <pc:spChg chg="add mod">
          <ac:chgData name="Kulinich Bohdan" userId="48e65c9f34e137d0" providerId="LiveId" clId="{3CB2B158-0EE7-6B44-8E18-456FF5D07217}" dt="2021-11-11T18:10:47.205" v="1421" actId="20577"/>
          <ac:spMkLst>
            <pc:docMk/>
            <pc:sldMk cId="491266213" sldId="647"/>
            <ac:spMk id="153" creationId="{4940F494-2904-0D4A-9D76-4CB3BF21CA8E}"/>
          </ac:spMkLst>
        </pc:spChg>
        <pc:spChg chg="add mod">
          <ac:chgData name="Kulinich Bohdan" userId="48e65c9f34e137d0" providerId="LiveId" clId="{3CB2B158-0EE7-6B44-8E18-456FF5D07217}" dt="2021-11-11T18:16:39.043" v="1586" actId="20577"/>
          <ac:spMkLst>
            <pc:docMk/>
            <pc:sldMk cId="491266213" sldId="647"/>
            <ac:spMk id="154" creationId="{B5419323-2430-774F-9E81-080DAD1F6365}"/>
          </ac:spMkLst>
        </pc:spChg>
        <pc:spChg chg="add mod">
          <ac:chgData name="Kulinich Bohdan" userId="48e65c9f34e137d0" providerId="LiveId" clId="{3CB2B158-0EE7-6B44-8E18-456FF5D07217}" dt="2021-11-13T07:17:24.172" v="3333" actId="20577"/>
          <ac:spMkLst>
            <pc:docMk/>
            <pc:sldMk cId="491266213" sldId="647"/>
            <ac:spMk id="155" creationId="{1022BBE1-B50B-EE46-BCE0-6B47237B7772}"/>
          </ac:spMkLst>
        </pc:spChg>
        <pc:spChg chg="add mod">
          <ac:chgData name="Kulinich Bohdan" userId="48e65c9f34e137d0" providerId="LiveId" clId="{3CB2B158-0EE7-6B44-8E18-456FF5D07217}" dt="2021-11-11T19:33:12.331" v="1776" actId="1035"/>
          <ac:spMkLst>
            <pc:docMk/>
            <pc:sldMk cId="491266213" sldId="647"/>
            <ac:spMk id="156" creationId="{B3473C73-4346-3740-99CE-5E0E68EE3D1D}"/>
          </ac:spMkLst>
        </pc:spChg>
        <pc:spChg chg="add mod topLvl">
          <ac:chgData name="Kulinich Bohdan" userId="48e65c9f34e137d0" providerId="LiveId" clId="{3CB2B158-0EE7-6B44-8E18-456FF5D07217}" dt="2021-11-11T20:42:30.738" v="2540" actId="164"/>
          <ac:spMkLst>
            <pc:docMk/>
            <pc:sldMk cId="491266213" sldId="647"/>
            <ac:spMk id="157" creationId="{11A537E9-5A13-7B41-85B9-5AD91DC82921}"/>
          </ac:spMkLst>
        </pc:spChg>
        <pc:spChg chg="add mod topLvl">
          <ac:chgData name="Kulinich Bohdan" userId="48e65c9f34e137d0" providerId="LiveId" clId="{3CB2B158-0EE7-6B44-8E18-456FF5D07217}" dt="2021-11-11T20:42:30.738" v="2540" actId="164"/>
          <ac:spMkLst>
            <pc:docMk/>
            <pc:sldMk cId="491266213" sldId="647"/>
            <ac:spMk id="158" creationId="{AE7F1B91-866E-4F48-AA65-0EE0BCD75EE9}"/>
          </ac:spMkLst>
        </pc:spChg>
        <pc:spChg chg="add mod topLvl">
          <ac:chgData name="Kulinich Bohdan" userId="48e65c9f34e137d0" providerId="LiveId" clId="{3CB2B158-0EE7-6B44-8E18-456FF5D07217}" dt="2021-11-11T20:42:30.738" v="2540" actId="164"/>
          <ac:spMkLst>
            <pc:docMk/>
            <pc:sldMk cId="491266213" sldId="647"/>
            <ac:spMk id="159" creationId="{94107461-53DA-5149-A166-A906DDE073FA}"/>
          </ac:spMkLst>
        </pc:spChg>
        <pc:spChg chg="add 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60" creationId="{80F91AEF-5D9F-294E-800E-B1CBC45A37DC}"/>
          </ac:spMkLst>
        </pc:spChg>
        <pc:spChg chg="add 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61" creationId="{40881132-D901-0A44-8DA5-C14BF8CBB368}"/>
          </ac:spMkLst>
        </pc:spChg>
        <pc:spChg chg="add 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62" creationId="{7EDC973A-DD1C-4545-83E4-0EB59BD85289}"/>
          </ac:spMkLst>
        </pc:spChg>
        <pc:spChg chg="add mod topLvl">
          <ac:chgData name="Kulinich Bohdan" userId="48e65c9f34e137d0" providerId="LiveId" clId="{3CB2B158-0EE7-6B44-8E18-456FF5D07217}" dt="2021-11-11T20:41:03.298" v="2537" actId="165"/>
          <ac:spMkLst>
            <pc:docMk/>
            <pc:sldMk cId="491266213" sldId="647"/>
            <ac:spMk id="163" creationId="{EB49AA11-5D06-534E-B5D6-76DA9ABA9A03}"/>
          </ac:spMkLst>
        </pc:spChg>
        <pc:spChg chg="add mod topLvl">
          <ac:chgData name="Kulinich Bohdan" userId="48e65c9f34e137d0" providerId="LiveId" clId="{3CB2B158-0EE7-6B44-8E18-456FF5D07217}" dt="2021-11-12T16:32:43.020" v="2642" actId="164"/>
          <ac:spMkLst>
            <pc:docMk/>
            <pc:sldMk cId="491266213" sldId="647"/>
            <ac:spMk id="164" creationId="{CAA6D5A3-92BD-6542-9CF5-E19E8A8D3742}"/>
          </ac:spMkLst>
        </pc:spChg>
        <pc:spChg chg="add mod topLvl">
          <ac:chgData name="Kulinich Bohdan" userId="48e65c9f34e137d0" providerId="LiveId" clId="{3CB2B158-0EE7-6B44-8E18-456FF5D07217}" dt="2021-11-13T08:08:47.732" v="3343" actId="20577"/>
          <ac:spMkLst>
            <pc:docMk/>
            <pc:sldMk cId="491266213" sldId="647"/>
            <ac:spMk id="165" creationId="{DF19F0DF-A2A6-2848-8593-A3A47AC40E49}"/>
          </ac:spMkLst>
        </pc:spChg>
        <pc:spChg chg="add mod topLvl">
          <ac:chgData name="Kulinich Bohdan" userId="48e65c9f34e137d0" providerId="LiveId" clId="{3CB2B158-0EE7-6B44-8E18-456FF5D07217}" dt="2021-11-13T08:09:01.372" v="3345" actId="20577"/>
          <ac:spMkLst>
            <pc:docMk/>
            <pc:sldMk cId="491266213" sldId="647"/>
            <ac:spMk id="166" creationId="{40066148-B4CC-5E4D-B587-94CF63F47D80}"/>
          </ac:spMkLst>
        </pc:spChg>
        <pc:spChg chg="add 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67" creationId="{30D5979A-359E-2E4D-A1ED-37A64C4A0313}"/>
          </ac:spMkLst>
        </pc:spChg>
        <pc:spChg chg="add 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68" creationId="{A960DF7B-6D22-CC47-A373-6D73F2810D3B}"/>
          </ac:spMkLst>
        </pc:spChg>
        <pc:spChg chg="add 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69" creationId="{F523E4CD-A89E-B644-8277-A6D582E429C2}"/>
          </ac:spMkLst>
        </pc:spChg>
        <pc:spChg chg="add mod topLvl">
          <ac:chgData name="Kulinich Bohdan" userId="48e65c9f34e137d0" providerId="LiveId" clId="{3CB2B158-0EE7-6B44-8E18-456FF5D07217}" dt="2021-11-12T17:00:22.978" v="2896" actId="166"/>
          <ac:spMkLst>
            <pc:docMk/>
            <pc:sldMk cId="491266213" sldId="647"/>
            <ac:spMk id="170" creationId="{2C2716E5-6CB5-244F-8CE7-6BC83B5DF03D}"/>
          </ac:spMkLst>
        </pc:spChg>
        <pc:spChg chg="add mod topLvl">
          <ac:chgData name="Kulinich Bohdan" userId="48e65c9f34e137d0" providerId="LiveId" clId="{3CB2B158-0EE7-6B44-8E18-456FF5D07217}" dt="2021-11-12T16:32:17.058" v="2641" actId="165"/>
          <ac:spMkLst>
            <pc:docMk/>
            <pc:sldMk cId="491266213" sldId="647"/>
            <ac:spMk id="171" creationId="{70054EE4-1CF8-FA46-B466-7398B6D7395F}"/>
          </ac:spMkLst>
        </pc:spChg>
        <pc:spChg chg="add del mod">
          <ac:chgData name="Kulinich Bohdan" userId="48e65c9f34e137d0" providerId="LiveId" clId="{3CB2B158-0EE7-6B44-8E18-456FF5D07217}" dt="2021-11-11T19:59:19.195" v="1949"/>
          <ac:spMkLst>
            <pc:docMk/>
            <pc:sldMk cId="491266213" sldId="647"/>
            <ac:spMk id="172" creationId="{1023302E-967C-A444-8342-FD2F0A14DFC0}"/>
          </ac:spMkLst>
        </pc:spChg>
        <pc:spChg chg="add mod">
          <ac:chgData name="Kulinich Bohdan" userId="48e65c9f34e137d0" providerId="LiveId" clId="{3CB2B158-0EE7-6B44-8E18-456FF5D07217}" dt="2021-11-12T16:28:24.907" v="2603" actId="1076"/>
          <ac:spMkLst>
            <pc:docMk/>
            <pc:sldMk cId="491266213" sldId="647"/>
            <ac:spMk id="172" creationId="{55B67316-99F3-3649-A628-1D552491BB9B}"/>
          </ac:spMkLst>
        </pc:spChg>
        <pc:spChg chg="add mod topLvl">
          <ac:chgData name="Kulinich Bohdan" userId="48e65c9f34e137d0" providerId="LiveId" clId="{3CB2B158-0EE7-6B44-8E18-456FF5D07217}" dt="2021-11-12T17:18:17.048" v="3082" actId="164"/>
          <ac:spMkLst>
            <pc:docMk/>
            <pc:sldMk cId="491266213" sldId="647"/>
            <ac:spMk id="173" creationId="{4B093C41-55C7-4B42-84ED-93E7A7297977}"/>
          </ac:spMkLst>
        </pc:spChg>
        <pc:spChg chg="add mod topLvl">
          <ac:chgData name="Kulinich Bohdan" userId="48e65c9f34e137d0" providerId="LiveId" clId="{3CB2B158-0EE7-6B44-8E18-456FF5D07217}" dt="2021-11-13T08:15:54.831" v="3346" actId="20577"/>
          <ac:spMkLst>
            <pc:docMk/>
            <pc:sldMk cId="491266213" sldId="647"/>
            <ac:spMk id="174" creationId="{C3956D32-9A72-1144-B0A3-11D9F84D8FFE}"/>
          </ac:spMkLst>
        </pc:spChg>
        <pc:spChg chg="add mod topLvl">
          <ac:chgData name="Kulinich Bohdan" userId="48e65c9f34e137d0" providerId="LiveId" clId="{3CB2B158-0EE7-6B44-8E18-456FF5D07217}" dt="2021-11-12T17:18:17.048" v="3082" actId="164"/>
          <ac:spMkLst>
            <pc:docMk/>
            <pc:sldMk cId="491266213" sldId="647"/>
            <ac:spMk id="175" creationId="{21DF06F7-4D20-024F-BCF2-7003D586CFF7}"/>
          </ac:spMkLst>
        </pc:spChg>
        <pc:spChg chg="add mod topLvl">
          <ac:chgData name="Kulinich Bohdan" userId="48e65c9f34e137d0" providerId="LiveId" clId="{3CB2B158-0EE7-6B44-8E18-456FF5D07217}" dt="2021-11-12T17:18:07.622" v="3081" actId="165"/>
          <ac:spMkLst>
            <pc:docMk/>
            <pc:sldMk cId="491266213" sldId="647"/>
            <ac:spMk id="176" creationId="{D89FD56B-7D74-1448-B7D7-FCA3F27B53D7}"/>
          </ac:spMkLst>
        </pc:spChg>
        <pc:spChg chg="add mod topLvl">
          <ac:chgData name="Kulinich Bohdan" userId="48e65c9f34e137d0" providerId="LiveId" clId="{3CB2B158-0EE7-6B44-8E18-456FF5D07217}" dt="2021-11-12T17:20:36.037" v="3136" actId="164"/>
          <ac:spMkLst>
            <pc:docMk/>
            <pc:sldMk cId="491266213" sldId="647"/>
            <ac:spMk id="177" creationId="{A3E70997-CDE2-2444-82AE-24753AB5BCB9}"/>
          </ac:spMkLst>
        </pc:spChg>
        <pc:spChg chg="add mod">
          <ac:chgData name="Kulinich Bohdan" userId="48e65c9f34e137d0" providerId="LiveId" clId="{3CB2B158-0EE7-6B44-8E18-456FF5D07217}" dt="2021-11-12T16:30:09.529" v="2616" actId="1076"/>
          <ac:spMkLst>
            <pc:docMk/>
            <pc:sldMk cId="491266213" sldId="647"/>
            <ac:spMk id="178" creationId="{4C6EAF76-FD12-FF46-AFC5-D497A06A0F34}"/>
          </ac:spMkLst>
        </pc:spChg>
        <pc:spChg chg="add del mod">
          <ac:chgData name="Kulinich Bohdan" userId="48e65c9f34e137d0" providerId="LiveId" clId="{3CB2B158-0EE7-6B44-8E18-456FF5D07217}" dt="2021-11-11T20:11:57.628" v="2195" actId="478"/>
          <ac:spMkLst>
            <pc:docMk/>
            <pc:sldMk cId="491266213" sldId="647"/>
            <ac:spMk id="178" creationId="{A99511BC-877C-B448-ABA8-08B848E8C876}"/>
          </ac:spMkLst>
        </pc:spChg>
        <pc:spChg chg="add mod topLvl">
          <ac:chgData name="Kulinich Bohdan" userId="48e65c9f34e137d0" providerId="LiveId" clId="{3CB2B158-0EE7-6B44-8E18-456FF5D07217}" dt="2021-11-12T17:20:36.037" v="3136" actId="164"/>
          <ac:spMkLst>
            <pc:docMk/>
            <pc:sldMk cId="491266213" sldId="647"/>
            <ac:spMk id="179" creationId="{1AC2B0F1-1C03-6C4A-9929-BF9F19E0787D}"/>
          </ac:spMkLst>
        </pc:spChg>
        <pc:spChg chg="add mod topLvl">
          <ac:chgData name="Kulinich Bohdan" userId="48e65c9f34e137d0" providerId="LiveId" clId="{3CB2B158-0EE7-6B44-8E18-456FF5D07217}" dt="2021-11-12T17:20:36.037" v="3136" actId="164"/>
          <ac:spMkLst>
            <pc:docMk/>
            <pc:sldMk cId="491266213" sldId="647"/>
            <ac:spMk id="180" creationId="{C27228B3-86D8-0C4C-B9B9-7FCC61BBC890}"/>
          </ac:spMkLst>
        </pc:spChg>
        <pc:spChg chg="add mod">
          <ac:chgData name="Kulinich Bohdan" userId="48e65c9f34e137d0" providerId="LiveId" clId="{3CB2B158-0EE7-6B44-8E18-456FF5D07217}" dt="2021-11-11T20:30:58.943" v="2345" actId="20577"/>
          <ac:spMkLst>
            <pc:docMk/>
            <pc:sldMk cId="491266213" sldId="647"/>
            <ac:spMk id="182" creationId="{F65359E2-B9BB-1C45-A3AF-3557460C63F4}"/>
          </ac:spMkLst>
        </pc:spChg>
        <pc:spChg chg="add mod">
          <ac:chgData name="Kulinich Bohdan" userId="48e65c9f34e137d0" providerId="LiveId" clId="{3CB2B158-0EE7-6B44-8E18-456FF5D07217}" dt="2021-11-11T20:33:19.724" v="2389" actId="1076"/>
          <ac:spMkLst>
            <pc:docMk/>
            <pc:sldMk cId="491266213" sldId="647"/>
            <ac:spMk id="183" creationId="{6AEC5A53-DE6D-E245-AB13-516262C15416}"/>
          </ac:spMkLst>
        </pc:spChg>
        <pc:spChg chg="add mod">
          <ac:chgData name="Kulinich Bohdan" userId="48e65c9f34e137d0" providerId="LiveId" clId="{3CB2B158-0EE7-6B44-8E18-456FF5D07217}" dt="2021-11-11T20:35:40.407" v="2444" actId="1076"/>
          <ac:spMkLst>
            <pc:docMk/>
            <pc:sldMk cId="491266213" sldId="647"/>
            <ac:spMk id="184" creationId="{99337ACA-D4B0-784E-9D89-93502FDFF17C}"/>
          </ac:spMkLst>
        </pc:spChg>
        <pc:spChg chg="add del mod">
          <ac:chgData name="Kulinich Bohdan" userId="48e65c9f34e137d0" providerId="LiveId" clId="{3CB2B158-0EE7-6B44-8E18-456FF5D07217}" dt="2021-11-11T20:37:28.941" v="2457"/>
          <ac:spMkLst>
            <pc:docMk/>
            <pc:sldMk cId="491266213" sldId="647"/>
            <ac:spMk id="185" creationId="{65988EE2-F6CE-8C48-8C58-61D34F1E685A}"/>
          </ac:spMkLst>
        </pc:spChg>
        <pc:spChg chg="add mod">
          <ac:chgData name="Kulinich Bohdan" userId="48e65c9f34e137d0" providerId="LiveId" clId="{3CB2B158-0EE7-6B44-8E18-456FF5D07217}" dt="2021-11-12T16:53:07.867" v="2723" actId="14100"/>
          <ac:spMkLst>
            <pc:docMk/>
            <pc:sldMk cId="491266213" sldId="647"/>
            <ac:spMk id="185" creationId="{A54A6285-5525-DE4B-A98B-E0B81EDA55E7}"/>
          </ac:spMkLst>
        </pc:spChg>
        <pc:spChg chg="add mod">
          <ac:chgData name="Kulinich Bohdan" userId="48e65c9f34e137d0" providerId="LiveId" clId="{3CB2B158-0EE7-6B44-8E18-456FF5D07217}" dt="2021-11-12T16:57:42.789" v="2876" actId="1076"/>
          <ac:spMkLst>
            <pc:docMk/>
            <pc:sldMk cId="491266213" sldId="647"/>
            <ac:spMk id="187" creationId="{64C2CBAB-7FDE-C444-B69D-BE7FFB2FC701}"/>
          </ac:spMkLst>
        </pc:spChg>
        <pc:spChg chg="add mod">
          <ac:chgData name="Kulinich Bohdan" userId="48e65c9f34e137d0" providerId="LiveId" clId="{3CB2B158-0EE7-6B44-8E18-456FF5D07217}" dt="2021-11-13T08:33:21.541" v="3349" actId="20577"/>
          <ac:spMkLst>
            <pc:docMk/>
            <pc:sldMk cId="491266213" sldId="647"/>
            <ac:spMk id="188" creationId="{854ACF45-DAF8-794F-B38A-442E1332A760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193" creationId="{018CE5AA-8079-AF4A-B078-39909F068B9D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194" creationId="{69A9EAF1-3423-FA44-A585-045381034327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195" creationId="{2BA40355-ACD4-0C4E-972A-AFC699716A6A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197" creationId="{98D06D70-2F0C-EC43-BA34-083D3D7F5A97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198" creationId="{64307FAD-56C6-1E44-B880-42078031FA0E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199" creationId="{EA9B7ED1-B69B-A542-93AA-CF35AB70D9CF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00" creationId="{CB92974F-EB92-294D-9EE0-331E110FB635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01" creationId="{AC494DCA-37CC-3748-8C0C-421CF8D1AA98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02" creationId="{6E4EB1D8-2B61-0148-B539-6E1A83806707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03" creationId="{96887390-3E67-F046-8080-FA44FF8F9DE2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06" creationId="{61B8F083-966C-A243-8FD0-22AE721430CC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0" creationId="{BD1E6BA9-2A76-4A46-903B-65EA6280CB5E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1" creationId="{73B38D1E-25BE-1040-9075-0D20163FA744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2" creationId="{E0109200-94AB-C741-8F58-16D43DB3164E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3" creationId="{060225E7-7F61-C04C-9047-FDDC903C7A81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4" creationId="{928D7FD7-9CAE-F44F-9DA3-0D70E00E641E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5" creationId="{E960D043-F025-4143-9EAC-25FE36DA5EEE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6" creationId="{3FFEC977-095A-534E-934F-A066E9D0A070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7" creationId="{38E5AA4C-7C70-2C4F-A8E8-049547B125AD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19" creationId="{9B6B6C01-BDDE-A048-920C-44EC936FBA09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20" creationId="{D47F6519-3606-444F-B652-556A12A172C2}"/>
          </ac:spMkLst>
        </pc:spChg>
        <pc:spChg chg="mod">
          <ac:chgData name="Kulinich Bohdan" userId="48e65c9f34e137d0" providerId="LiveId" clId="{3CB2B158-0EE7-6B44-8E18-456FF5D07217}" dt="2021-11-12T19:29:39.639" v="3291"/>
          <ac:spMkLst>
            <pc:docMk/>
            <pc:sldMk cId="491266213" sldId="647"/>
            <ac:spMk id="221" creationId="{512C7E9B-2340-0040-B653-95D41C6E621C}"/>
          </ac:spMkLst>
        </pc:spChg>
        <pc:grpChg chg="add mod">
          <ac:chgData name="Kulinich Bohdan" userId="48e65c9f34e137d0" providerId="LiveId" clId="{3CB2B158-0EE7-6B44-8E18-456FF5D07217}" dt="2021-11-12T16:32:43.020" v="2642" actId="164"/>
          <ac:grpSpMkLst>
            <pc:docMk/>
            <pc:sldMk cId="491266213" sldId="647"/>
            <ac:grpSpMk id="3" creationId="{2751C0C1-1F4B-DF4F-AE17-69FE89F0C211}"/>
          </ac:grpSpMkLst>
        </pc:grpChg>
        <pc:grpChg chg="add del mod">
          <ac:chgData name="Kulinich Bohdan" userId="48e65c9f34e137d0" providerId="LiveId" clId="{3CB2B158-0EE7-6B44-8E18-456FF5D07217}" dt="2021-11-11T15:49:26.216" v="944" actId="478"/>
          <ac:grpSpMkLst>
            <pc:docMk/>
            <pc:sldMk cId="491266213" sldId="647"/>
            <ac:grpSpMk id="3" creationId="{BFFA47AC-96F8-7B4F-BEC0-314F6F82B07B}"/>
          </ac:grpSpMkLst>
        </pc:grpChg>
        <pc:grpChg chg="add mod modVis">
          <ac:chgData name="Kulinich Bohdan" userId="48e65c9f34e137d0" providerId="LiveId" clId="{3CB2B158-0EE7-6B44-8E18-456FF5D07217}" dt="2021-11-12T19:32:35.166" v="3330" actId="14429"/>
          <ac:grpSpMkLst>
            <pc:docMk/>
            <pc:sldMk cId="491266213" sldId="647"/>
            <ac:grpSpMk id="7" creationId="{1E28C291-63D8-8C47-80F5-C5D40F0A8F3B}"/>
          </ac:grpSpMkLst>
        </pc:grpChg>
        <pc:grpChg chg="add mod">
          <ac:chgData name="Kulinich Bohdan" userId="48e65c9f34e137d0" providerId="LiveId" clId="{3CB2B158-0EE7-6B44-8E18-456FF5D07217}" dt="2021-11-12T17:20:36.037" v="3136" actId="164"/>
          <ac:grpSpMkLst>
            <pc:docMk/>
            <pc:sldMk cId="491266213" sldId="647"/>
            <ac:grpSpMk id="8" creationId="{E8E8A1A6-FE4D-124D-8CB6-1B3A0ECD2979}"/>
          </ac:grpSpMkLst>
        </pc:grpChg>
        <pc:grpChg chg="add mod">
          <ac:chgData name="Kulinich Bohdan" userId="48e65c9f34e137d0" providerId="LiveId" clId="{3CB2B158-0EE7-6B44-8E18-456FF5D07217}" dt="2021-11-11T17:47:46.975" v="1195" actId="164"/>
          <ac:grpSpMkLst>
            <pc:docMk/>
            <pc:sldMk cId="491266213" sldId="647"/>
            <ac:grpSpMk id="13" creationId="{8045249D-9AA9-434C-9CBE-5E4BB63271B1}"/>
          </ac:grpSpMkLst>
        </pc:grpChg>
        <pc:grpChg chg="add mod">
          <ac:chgData name="Kulinich Bohdan" userId="48e65c9f34e137d0" providerId="LiveId" clId="{3CB2B158-0EE7-6B44-8E18-456FF5D07217}" dt="2021-11-11T17:47:46.975" v="1195" actId="164"/>
          <ac:grpSpMkLst>
            <pc:docMk/>
            <pc:sldMk cId="491266213" sldId="647"/>
            <ac:grpSpMk id="14" creationId="{674D68D8-D30C-E146-94D0-46359B54B092}"/>
          </ac:grpSpMkLst>
        </pc:grpChg>
        <pc:grpChg chg="del">
          <ac:chgData name="Kulinich Bohdan" userId="48e65c9f34e137d0" providerId="LiveId" clId="{3CB2B158-0EE7-6B44-8E18-456FF5D07217}" dt="2021-11-11T15:35:57.356" v="934" actId="478"/>
          <ac:grpSpMkLst>
            <pc:docMk/>
            <pc:sldMk cId="491266213" sldId="647"/>
            <ac:grpSpMk id="15" creationId="{441E9BD1-C394-2142-A622-55B054A248CB}"/>
          </ac:grpSpMkLst>
        </pc:grpChg>
        <pc:grpChg chg="add mod">
          <ac:chgData name="Kulinich Bohdan" userId="48e65c9f34e137d0" providerId="LiveId" clId="{3CB2B158-0EE7-6B44-8E18-456FF5D07217}" dt="2021-11-11T20:23:10.930" v="2250" actId="1076"/>
          <ac:grpSpMkLst>
            <pc:docMk/>
            <pc:sldMk cId="491266213" sldId="647"/>
            <ac:grpSpMk id="16" creationId="{85E3E88D-644F-6449-816D-B1FC390374CE}"/>
          </ac:grpSpMkLst>
        </pc:grpChg>
        <pc:grpChg chg="add mod topLvl">
          <ac:chgData name="Kulinich Bohdan" userId="48e65c9f34e137d0" providerId="LiveId" clId="{3CB2B158-0EE7-6B44-8E18-456FF5D07217}" dt="2021-11-11T20:42:30.738" v="2540" actId="164"/>
          <ac:grpSpMkLst>
            <pc:docMk/>
            <pc:sldMk cId="491266213" sldId="647"/>
            <ac:grpSpMk id="17" creationId="{71F5F42F-09E8-094B-BA1E-415093FBD85C}"/>
          </ac:grpSpMkLst>
        </pc:grpChg>
        <pc:grpChg chg="add mod topLvl">
          <ac:chgData name="Kulinich Bohdan" userId="48e65c9f34e137d0" providerId="LiveId" clId="{3CB2B158-0EE7-6B44-8E18-456FF5D07217}" dt="2021-11-12T16:32:43.020" v="2642" actId="164"/>
          <ac:grpSpMkLst>
            <pc:docMk/>
            <pc:sldMk cId="491266213" sldId="647"/>
            <ac:grpSpMk id="19" creationId="{30B08A68-EB88-104F-8235-56A2CC7B18CC}"/>
          </ac:grpSpMkLst>
        </pc:grpChg>
        <pc:grpChg chg="mod">
          <ac:chgData name="Kulinich Bohdan" userId="48e65c9f34e137d0" providerId="LiveId" clId="{3CB2B158-0EE7-6B44-8E18-456FF5D07217}" dt="2021-11-11T17:46:36.106" v="1178" actId="1076"/>
          <ac:grpSpMkLst>
            <pc:docMk/>
            <pc:sldMk cId="491266213" sldId="647"/>
            <ac:grpSpMk id="20" creationId="{448A5731-C813-4FE7-82EF-07E67C665545}"/>
          </ac:grpSpMkLst>
        </pc:grpChg>
        <pc:grpChg chg="add mod topLvl">
          <ac:chgData name="Kulinich Bohdan" userId="48e65c9f34e137d0" providerId="LiveId" clId="{3CB2B158-0EE7-6B44-8E18-456FF5D07217}" dt="2021-11-12T17:18:17.048" v="3082" actId="164"/>
          <ac:grpSpMkLst>
            <pc:docMk/>
            <pc:sldMk cId="491266213" sldId="647"/>
            <ac:grpSpMk id="23" creationId="{E6F9F111-BCEA-D546-83E0-0F38B99F5E70}"/>
          </ac:grpSpMkLst>
        </pc:grpChg>
        <pc:grpChg chg="add del mod">
          <ac:chgData name="Kulinich Bohdan" userId="48e65c9f34e137d0" providerId="LiveId" clId="{3CB2B158-0EE7-6B44-8E18-456FF5D07217}" dt="2021-11-11T19:13:41.789" v="1629" actId="165"/>
          <ac:grpSpMkLst>
            <pc:docMk/>
            <pc:sldMk cId="491266213" sldId="647"/>
            <ac:grpSpMk id="25" creationId="{3E632169-06A0-3740-98C5-FFC41C0B5A04}"/>
          </ac:grpSpMkLst>
        </pc:grpChg>
        <pc:grpChg chg="add del mod">
          <ac:chgData name="Kulinich Bohdan" userId="48e65c9f34e137d0" providerId="LiveId" clId="{3CB2B158-0EE7-6B44-8E18-456FF5D07217}" dt="2021-11-11T19:35:21.642" v="1834" actId="165"/>
          <ac:grpSpMkLst>
            <pc:docMk/>
            <pc:sldMk cId="491266213" sldId="647"/>
            <ac:grpSpMk id="26" creationId="{4F75BB1E-E9DB-DB4C-B4C5-696320E9A2CE}"/>
          </ac:grpSpMkLst>
        </pc:grpChg>
        <pc:grpChg chg="add del mod">
          <ac:chgData name="Kulinich Bohdan" userId="48e65c9f34e137d0" providerId="LiveId" clId="{3CB2B158-0EE7-6B44-8E18-456FF5D07217}" dt="2021-11-11T20:03:38.134" v="2034" actId="165"/>
          <ac:grpSpMkLst>
            <pc:docMk/>
            <pc:sldMk cId="491266213" sldId="647"/>
            <ac:grpSpMk id="27" creationId="{3D10F6CC-979B-5F4B-B24A-CD4587A3B0DF}"/>
          </ac:grpSpMkLst>
        </pc:grpChg>
        <pc:grpChg chg="add del mod modVis">
          <ac:chgData name="Kulinich Bohdan" userId="48e65c9f34e137d0" providerId="LiveId" clId="{3CB2B158-0EE7-6B44-8E18-456FF5D07217}" dt="2021-11-12T16:32:17.058" v="2641" actId="165"/>
          <ac:grpSpMkLst>
            <pc:docMk/>
            <pc:sldMk cId="491266213" sldId="647"/>
            <ac:grpSpMk id="28" creationId="{117427B1-4233-3A4C-A5E3-A445A1E2B245}"/>
          </ac:grpSpMkLst>
        </pc:grpChg>
        <pc:grpChg chg="add del mod modVis">
          <ac:chgData name="Kulinich Bohdan" userId="48e65c9f34e137d0" providerId="LiveId" clId="{3CB2B158-0EE7-6B44-8E18-456FF5D07217}" dt="2021-11-11T20:41:03.298" v="2537" actId="165"/>
          <ac:grpSpMkLst>
            <pc:docMk/>
            <pc:sldMk cId="491266213" sldId="647"/>
            <ac:grpSpMk id="29" creationId="{DDB2F414-F0E6-9A46-ACC1-0AAD8133B871}"/>
          </ac:grpSpMkLst>
        </pc:grpChg>
        <pc:grpChg chg="add del mod modVis">
          <ac:chgData name="Kulinich Bohdan" userId="48e65c9f34e137d0" providerId="LiveId" clId="{3CB2B158-0EE7-6B44-8E18-456FF5D07217}" dt="2021-11-12T17:18:07.622" v="3081" actId="165"/>
          <ac:grpSpMkLst>
            <pc:docMk/>
            <pc:sldMk cId="491266213" sldId="647"/>
            <ac:grpSpMk id="30" creationId="{3514BE26-7A51-BA41-B966-EABDB6F4BBBD}"/>
          </ac:grpSpMkLst>
        </pc:grpChg>
        <pc:grpChg chg="add del mod">
          <ac:chgData name="Kulinich Bohdan" userId="48e65c9f34e137d0" providerId="LiveId" clId="{3CB2B158-0EE7-6B44-8E18-456FF5D07217}" dt="2021-11-11T15:48:53.301" v="937" actId="165"/>
          <ac:grpSpMkLst>
            <pc:docMk/>
            <pc:sldMk cId="491266213" sldId="647"/>
            <ac:grpSpMk id="35" creationId="{AC13A636-DC67-2444-ADFA-977228A957EC}"/>
          </ac:grpSpMkLst>
        </pc:grpChg>
        <pc:grpChg chg="add del mod">
          <ac:chgData name="Kulinich Bohdan" userId="48e65c9f34e137d0" providerId="LiveId" clId="{3CB2B158-0EE7-6B44-8E18-456FF5D07217}" dt="2021-11-11T17:25:57.913" v="1114" actId="165"/>
          <ac:grpSpMkLst>
            <pc:docMk/>
            <pc:sldMk cId="491266213" sldId="647"/>
            <ac:grpSpMk id="55" creationId="{D8F12060-CA98-0B47-A9E9-6BEE7810752E}"/>
          </ac:grpSpMkLst>
        </pc:grpChg>
        <pc:grpChg chg="add del mod">
          <ac:chgData name="Kulinich Bohdan" userId="48e65c9f34e137d0" providerId="LiveId" clId="{3CB2B158-0EE7-6B44-8E18-456FF5D07217}" dt="2021-11-11T17:48:19.181" v="1201" actId="478"/>
          <ac:grpSpMkLst>
            <pc:docMk/>
            <pc:sldMk cId="491266213" sldId="647"/>
            <ac:grpSpMk id="74" creationId="{4DFFEEBA-24F4-6E44-B1B5-36235FB71A0E}"/>
          </ac:grpSpMkLst>
        </pc:grpChg>
        <pc:grpChg chg="add mod">
          <ac:chgData name="Kulinich Bohdan" userId="48e65c9f34e137d0" providerId="LiveId" clId="{3CB2B158-0EE7-6B44-8E18-456FF5D07217}" dt="2021-11-11T17:46:57.959" v="1187" actId="164"/>
          <ac:grpSpMkLst>
            <pc:docMk/>
            <pc:sldMk cId="491266213" sldId="647"/>
            <ac:grpSpMk id="89" creationId="{E0F87B7B-BF0D-CD47-8F36-B876EDB7A068}"/>
          </ac:grpSpMkLst>
        </pc:grpChg>
        <pc:grpChg chg="add del mod">
          <ac:chgData name="Kulinich Bohdan" userId="48e65c9f34e137d0" providerId="LiveId" clId="{3CB2B158-0EE7-6B44-8E18-456FF5D07217}" dt="2021-11-11T17:48:49.897" v="1205" actId="165"/>
          <ac:grpSpMkLst>
            <pc:docMk/>
            <pc:sldMk cId="491266213" sldId="647"/>
            <ac:grpSpMk id="93" creationId="{82C9DB4E-FCAD-3B47-9147-2ACF722FC8C3}"/>
          </ac:grpSpMkLst>
        </pc:grpChg>
        <pc:grpChg chg="mod topLvl">
          <ac:chgData name="Kulinich Bohdan" userId="48e65c9f34e137d0" providerId="LiveId" clId="{3CB2B158-0EE7-6B44-8E18-456FF5D07217}" dt="2021-11-11T20:41:03.298" v="2537" actId="165"/>
          <ac:grpSpMkLst>
            <pc:docMk/>
            <pc:sldMk cId="491266213" sldId="647"/>
            <ac:grpSpMk id="94" creationId="{D00ECFA8-478E-4745-8040-6594C5A6374B}"/>
          </ac:grpSpMkLst>
        </pc:grpChg>
        <pc:grpChg chg="mod topLvl">
          <ac:chgData name="Kulinich Bohdan" userId="48e65c9f34e137d0" providerId="LiveId" clId="{3CB2B158-0EE7-6B44-8E18-456FF5D07217}" dt="2021-11-11T20:41:03.298" v="2537" actId="165"/>
          <ac:grpSpMkLst>
            <pc:docMk/>
            <pc:sldMk cId="491266213" sldId="647"/>
            <ac:grpSpMk id="95" creationId="{491D4665-6F6E-7D4B-9D25-13EF42A484B0}"/>
          </ac:grpSpMkLst>
        </pc:grpChg>
        <pc:grpChg chg="mod">
          <ac:chgData name="Kulinich Bohdan" userId="48e65c9f34e137d0" providerId="LiveId" clId="{3CB2B158-0EE7-6B44-8E18-456FF5D07217}" dt="2021-11-11T20:41:03.298" v="2537" actId="165"/>
          <ac:grpSpMkLst>
            <pc:docMk/>
            <pc:sldMk cId="491266213" sldId="647"/>
            <ac:grpSpMk id="108" creationId="{C4B24DE3-FB50-314A-A6BB-8EC32187355A}"/>
          </ac:grpSpMkLst>
        </pc:grpChg>
        <pc:grpChg chg="add del mod">
          <ac:chgData name="Kulinich Bohdan" userId="48e65c9f34e137d0" providerId="LiveId" clId="{3CB2B158-0EE7-6B44-8E18-456FF5D07217}" dt="2021-11-11T17:50:08.711" v="1215" actId="165"/>
          <ac:grpSpMkLst>
            <pc:docMk/>
            <pc:sldMk cId="491266213" sldId="647"/>
            <ac:grpSpMk id="112" creationId="{924F2A2B-2926-F846-9F29-766702991A33}"/>
          </ac:grpSpMkLst>
        </pc:grpChg>
        <pc:grpChg chg="mod topLvl">
          <ac:chgData name="Kulinich Bohdan" userId="48e65c9f34e137d0" providerId="LiveId" clId="{3CB2B158-0EE7-6B44-8E18-456FF5D07217}" dt="2021-11-12T16:32:17.058" v="2641" actId="165"/>
          <ac:grpSpMkLst>
            <pc:docMk/>
            <pc:sldMk cId="491266213" sldId="647"/>
            <ac:grpSpMk id="113" creationId="{F4FE3FAA-883D-474B-A891-28C750145686}"/>
          </ac:grpSpMkLst>
        </pc:grpChg>
        <pc:grpChg chg="mod topLvl">
          <ac:chgData name="Kulinich Bohdan" userId="48e65c9f34e137d0" providerId="LiveId" clId="{3CB2B158-0EE7-6B44-8E18-456FF5D07217}" dt="2021-11-12T16:32:17.058" v="2641" actId="165"/>
          <ac:grpSpMkLst>
            <pc:docMk/>
            <pc:sldMk cId="491266213" sldId="647"/>
            <ac:grpSpMk id="114" creationId="{80BDFE2D-24C5-9947-A619-2E6F0B607B91}"/>
          </ac:grpSpMkLst>
        </pc:grpChg>
        <pc:grpChg chg="mod">
          <ac:chgData name="Kulinich Bohdan" userId="48e65c9f34e137d0" providerId="LiveId" clId="{3CB2B158-0EE7-6B44-8E18-456FF5D07217}" dt="2021-11-12T16:32:17.058" v="2641" actId="165"/>
          <ac:grpSpMkLst>
            <pc:docMk/>
            <pc:sldMk cId="491266213" sldId="647"/>
            <ac:grpSpMk id="127" creationId="{689378D3-9B25-DF44-B24B-EC7CD55DAA48}"/>
          </ac:grpSpMkLst>
        </pc:grpChg>
        <pc:grpChg chg="add del mod">
          <ac:chgData name="Kulinich Bohdan" userId="48e65c9f34e137d0" providerId="LiveId" clId="{3CB2B158-0EE7-6B44-8E18-456FF5D07217}" dt="2021-11-11T17:51:47.114" v="1228" actId="165"/>
          <ac:grpSpMkLst>
            <pc:docMk/>
            <pc:sldMk cId="491266213" sldId="647"/>
            <ac:grpSpMk id="131" creationId="{5EB9C707-9D8C-9C4C-8C21-AA0C567D0E3D}"/>
          </ac:grpSpMkLst>
        </pc:grpChg>
        <pc:grpChg chg="mod topLvl">
          <ac:chgData name="Kulinich Bohdan" userId="48e65c9f34e137d0" providerId="LiveId" clId="{3CB2B158-0EE7-6B44-8E18-456FF5D07217}" dt="2021-11-12T17:18:07.622" v="3081" actId="165"/>
          <ac:grpSpMkLst>
            <pc:docMk/>
            <pc:sldMk cId="491266213" sldId="647"/>
            <ac:grpSpMk id="132" creationId="{73A09C6D-FFD4-2149-8886-2C31E9C164C8}"/>
          </ac:grpSpMkLst>
        </pc:grpChg>
        <pc:grpChg chg="mod topLvl">
          <ac:chgData name="Kulinich Bohdan" userId="48e65c9f34e137d0" providerId="LiveId" clId="{3CB2B158-0EE7-6B44-8E18-456FF5D07217}" dt="2021-11-12T17:18:07.622" v="3081" actId="165"/>
          <ac:grpSpMkLst>
            <pc:docMk/>
            <pc:sldMk cId="491266213" sldId="647"/>
            <ac:grpSpMk id="133" creationId="{91FE0B9C-78D1-6344-890F-4C3B5DD19A06}"/>
          </ac:grpSpMkLst>
        </pc:grpChg>
        <pc:grpChg chg="mod">
          <ac:chgData name="Kulinich Bohdan" userId="48e65c9f34e137d0" providerId="LiveId" clId="{3CB2B158-0EE7-6B44-8E18-456FF5D07217}" dt="2021-11-12T17:18:07.622" v="3081" actId="165"/>
          <ac:grpSpMkLst>
            <pc:docMk/>
            <pc:sldMk cId="491266213" sldId="647"/>
            <ac:grpSpMk id="146" creationId="{AF11FB76-A89E-3445-BB49-6FD5B69D0766}"/>
          </ac:grpSpMkLst>
        </pc:grpChg>
        <pc:grpChg chg="add mod">
          <ac:chgData name="Kulinich Bohdan" userId="48e65c9f34e137d0" providerId="LiveId" clId="{3CB2B158-0EE7-6B44-8E18-456FF5D07217}" dt="2021-11-12T19:29:58.788" v="3293" actId="167"/>
          <ac:grpSpMkLst>
            <pc:docMk/>
            <pc:sldMk cId="491266213" sldId="647"/>
            <ac:grpSpMk id="189" creationId="{7E0A56AA-490A-B64B-8997-7AE18223374B}"/>
          </ac:grpSpMkLst>
        </pc:grpChg>
        <pc:grpChg chg="mod">
          <ac:chgData name="Kulinich Bohdan" userId="48e65c9f34e137d0" providerId="LiveId" clId="{3CB2B158-0EE7-6B44-8E18-456FF5D07217}" dt="2021-11-12T19:29:39.639" v="3291"/>
          <ac:grpSpMkLst>
            <pc:docMk/>
            <pc:sldMk cId="491266213" sldId="647"/>
            <ac:grpSpMk id="190" creationId="{EC8146A4-120E-9F41-9A71-9FBCEE8802E4}"/>
          </ac:grpSpMkLst>
        </pc:grpChg>
        <pc:grpChg chg="add mod">
          <ac:chgData name="Kulinich Bohdan" userId="48e65c9f34e137d0" providerId="LiveId" clId="{3CB2B158-0EE7-6B44-8E18-456FF5D07217}" dt="2021-11-11T20:42:30.738" v="2540" actId="164"/>
          <ac:grpSpMkLst>
            <pc:docMk/>
            <pc:sldMk cId="491266213" sldId="647"/>
            <ac:grpSpMk id="192" creationId="{94A2E497-84FD-A345-82FE-973A641B5555}"/>
          </ac:grpSpMkLst>
        </pc:grpChg>
        <pc:grpChg chg="mod">
          <ac:chgData name="Kulinich Bohdan" userId="48e65c9f34e137d0" providerId="LiveId" clId="{3CB2B158-0EE7-6B44-8E18-456FF5D07217}" dt="2021-11-12T19:29:39.639" v="3291"/>
          <ac:grpSpMkLst>
            <pc:docMk/>
            <pc:sldMk cId="491266213" sldId="647"/>
            <ac:grpSpMk id="196" creationId="{252C2675-615C-8A48-976C-91BCDC2A8900}"/>
          </ac:grpSpMkLst>
        </pc:grpChg>
        <pc:grpChg chg="mod">
          <ac:chgData name="Kulinich Bohdan" userId="48e65c9f34e137d0" providerId="LiveId" clId="{3CB2B158-0EE7-6B44-8E18-456FF5D07217}" dt="2021-11-12T19:29:39.639" v="3291"/>
          <ac:grpSpMkLst>
            <pc:docMk/>
            <pc:sldMk cId="491266213" sldId="647"/>
            <ac:grpSpMk id="204" creationId="{61ABECA5-F6C1-2F46-BCAF-517B9724187D}"/>
          </ac:grpSpMkLst>
        </pc:grpChg>
        <pc:grpChg chg="mod">
          <ac:chgData name="Kulinich Bohdan" userId="48e65c9f34e137d0" providerId="LiveId" clId="{3CB2B158-0EE7-6B44-8E18-456FF5D07217}" dt="2021-11-12T19:29:39.639" v="3291"/>
          <ac:grpSpMkLst>
            <pc:docMk/>
            <pc:sldMk cId="491266213" sldId="647"/>
            <ac:grpSpMk id="205" creationId="{22E672AB-B49F-6A41-85D0-743752FFFAD4}"/>
          </ac:grpSpMkLst>
        </pc:grpChg>
        <pc:grpChg chg="mod">
          <ac:chgData name="Kulinich Bohdan" userId="48e65c9f34e137d0" providerId="LiveId" clId="{3CB2B158-0EE7-6B44-8E18-456FF5D07217}" dt="2021-11-12T19:29:39.639" v="3291"/>
          <ac:grpSpMkLst>
            <pc:docMk/>
            <pc:sldMk cId="491266213" sldId="647"/>
            <ac:grpSpMk id="218" creationId="{CD3EECBA-4B43-B645-8BD0-716FBAAB1E13}"/>
          </ac:grpSpMkLst>
        </pc:grpChg>
        <pc:picChg chg="del">
          <ac:chgData name="Kulinich Bohdan" userId="48e65c9f34e137d0" providerId="LiveId" clId="{3CB2B158-0EE7-6B44-8E18-456FF5D07217}" dt="2021-11-11T15:35:57.356" v="934" actId="478"/>
          <ac:picMkLst>
            <pc:docMk/>
            <pc:sldMk cId="491266213" sldId="647"/>
            <ac:picMk id="41" creationId="{1C5AE7C9-187E-3D4F-A2C6-389EF3EA9432}"/>
          </ac:picMkLst>
        </pc:picChg>
        <pc:picChg chg="add mod">
          <ac:chgData name="Kulinich Bohdan" userId="48e65c9f34e137d0" providerId="LiveId" clId="{3CB2B158-0EE7-6B44-8E18-456FF5D07217}" dt="2021-11-11T20:25:53.682" v="2276"/>
          <ac:picMkLst>
            <pc:docMk/>
            <pc:sldMk cId="491266213" sldId="647"/>
            <ac:picMk id="181" creationId="{18E01EF4-FF6D-014A-946D-C95FD67E08DF}"/>
          </ac:picMkLst>
        </pc:picChg>
        <pc:cxnChg chg="mod topLvl">
          <ac:chgData name="Kulinich Bohdan" userId="48e65c9f34e137d0" providerId="LiveId" clId="{3CB2B158-0EE7-6B44-8E18-456FF5D07217}" dt="2021-11-11T15:49:00.249" v="938" actId="164"/>
          <ac:cxnSpMkLst>
            <pc:docMk/>
            <pc:sldMk cId="491266213" sldId="647"/>
            <ac:cxnSpMk id="36" creationId="{63D4351F-6C2A-EE49-896E-06B6089D8ACB}"/>
          </ac:cxnSpMkLst>
        </pc:cxnChg>
        <pc:cxnChg chg="mod topLvl">
          <ac:chgData name="Kulinich Bohdan" userId="48e65c9f34e137d0" providerId="LiveId" clId="{3CB2B158-0EE7-6B44-8E18-456FF5D07217}" dt="2021-11-11T15:49:00.249" v="938" actId="164"/>
          <ac:cxnSpMkLst>
            <pc:docMk/>
            <pc:sldMk cId="491266213" sldId="647"/>
            <ac:cxnSpMk id="37" creationId="{266A1D34-0550-2846-B590-538706A0C6D3}"/>
          </ac:cxnSpMkLst>
        </pc:cxnChg>
        <pc:cxnChg chg="mod topLvl">
          <ac:chgData name="Kulinich Bohdan" userId="48e65c9f34e137d0" providerId="LiveId" clId="{3CB2B158-0EE7-6B44-8E18-456FF5D07217}" dt="2021-11-11T15:49:00.249" v="938" actId="164"/>
          <ac:cxnSpMkLst>
            <pc:docMk/>
            <pc:sldMk cId="491266213" sldId="647"/>
            <ac:cxnSpMk id="38" creationId="{6A6CB009-2906-8C4A-9457-4EC5B673B9DC}"/>
          </ac:cxnSpMkLst>
        </pc:cxnChg>
        <pc:cxnChg chg="add del mod modVis">
          <ac:chgData name="Kulinich Bohdan" userId="48e65c9f34e137d0" providerId="LiveId" clId="{3CB2B158-0EE7-6B44-8E18-456FF5D07217}" dt="2021-11-12T16:31:33.030" v="2633" actId="14429"/>
          <ac:cxnSpMkLst>
            <pc:docMk/>
            <pc:sldMk cId="491266213" sldId="647"/>
            <ac:cxnSpMk id="52" creationId="{F20F0D18-F947-1C4A-BEDE-01B15787940B}"/>
          </ac:cxnSpMkLst>
        </pc:cxnChg>
        <pc:cxnChg chg="add del mod modVis">
          <ac:chgData name="Kulinich Bohdan" userId="48e65c9f34e137d0" providerId="LiveId" clId="{3CB2B158-0EE7-6B44-8E18-456FF5D07217}" dt="2021-11-11T20:38:23.452" v="2481" actId="208"/>
          <ac:cxnSpMkLst>
            <pc:docMk/>
            <pc:sldMk cId="491266213" sldId="647"/>
            <ac:cxnSpMk id="54" creationId="{1A5B47BF-922A-3440-9A46-8356F2CFFB6E}"/>
          </ac:cxnSpMkLst>
        </pc:cxnChg>
        <pc:cxnChg chg="mod topLvl">
          <ac:chgData name="Kulinich Bohdan" userId="48e65c9f34e137d0" providerId="LiveId" clId="{3CB2B158-0EE7-6B44-8E18-456FF5D07217}" dt="2021-11-11T17:47:46.975" v="1195" actId="164"/>
          <ac:cxnSpMkLst>
            <pc:docMk/>
            <pc:sldMk cId="491266213" sldId="647"/>
            <ac:cxnSpMk id="56" creationId="{FC05E771-976B-6945-AA0F-F91B6C25B380}"/>
          </ac:cxnSpMkLst>
        </pc:cxnChg>
        <pc:cxnChg chg="mod topLvl">
          <ac:chgData name="Kulinich Bohdan" userId="48e65c9f34e137d0" providerId="LiveId" clId="{3CB2B158-0EE7-6B44-8E18-456FF5D07217}" dt="2021-11-11T17:47:46.975" v="1195" actId="164"/>
          <ac:cxnSpMkLst>
            <pc:docMk/>
            <pc:sldMk cId="491266213" sldId="647"/>
            <ac:cxnSpMk id="57" creationId="{2F78200B-1DD5-4B41-8ECB-96A16F60082C}"/>
          </ac:cxnSpMkLst>
        </pc:cxnChg>
        <pc:cxnChg chg="mod topLvl">
          <ac:chgData name="Kulinich Bohdan" userId="48e65c9f34e137d0" providerId="LiveId" clId="{3CB2B158-0EE7-6B44-8E18-456FF5D07217}" dt="2021-11-11T17:47:46.975" v="1195" actId="164"/>
          <ac:cxnSpMkLst>
            <pc:docMk/>
            <pc:sldMk cId="491266213" sldId="647"/>
            <ac:cxnSpMk id="58" creationId="{0A52114D-D5F9-294E-8785-D7D1959513B9}"/>
          </ac:cxnSpMkLst>
        </pc:cxnChg>
        <pc:cxnChg chg="mod">
          <ac:chgData name="Kulinich Bohdan" userId="48e65c9f34e137d0" providerId="LiveId" clId="{3CB2B158-0EE7-6B44-8E18-456FF5D07217}" dt="2021-11-11T17:25:43.545" v="1111"/>
          <ac:cxnSpMkLst>
            <pc:docMk/>
            <pc:sldMk cId="491266213" sldId="647"/>
            <ac:cxnSpMk id="75" creationId="{BCA9AD76-D096-8F44-A298-FBD197E6D2AD}"/>
          </ac:cxnSpMkLst>
        </pc:cxnChg>
        <pc:cxnChg chg="mod">
          <ac:chgData name="Kulinich Bohdan" userId="48e65c9f34e137d0" providerId="LiveId" clId="{3CB2B158-0EE7-6B44-8E18-456FF5D07217}" dt="2021-11-11T17:25:43.545" v="1111"/>
          <ac:cxnSpMkLst>
            <pc:docMk/>
            <pc:sldMk cId="491266213" sldId="647"/>
            <ac:cxnSpMk id="78" creationId="{E38DEA75-D659-8947-A435-43B9CF6A708F}"/>
          </ac:cxnSpMkLst>
        </pc:cxnChg>
        <pc:cxnChg chg="del">
          <ac:chgData name="Kulinich Bohdan" userId="48e65c9f34e137d0" providerId="LiveId" clId="{3CB2B158-0EE7-6B44-8E18-456FF5D07217}" dt="2021-11-11T15:35:57.356" v="934" actId="478"/>
          <ac:cxnSpMkLst>
            <pc:docMk/>
            <pc:sldMk cId="491266213" sldId="647"/>
            <ac:cxnSpMk id="81" creationId="{59202DF9-CF39-A940-A0A1-C92B28F85BED}"/>
          </ac:cxnSpMkLst>
        </pc:cxnChg>
        <pc:cxnChg chg="mod">
          <ac:chgData name="Kulinich Bohdan" userId="48e65c9f34e137d0" providerId="LiveId" clId="{3CB2B158-0EE7-6B44-8E18-456FF5D07217}" dt="2021-11-11T17:25:43.545" v="1111"/>
          <ac:cxnSpMkLst>
            <pc:docMk/>
            <pc:sldMk cId="491266213" sldId="647"/>
            <ac:cxnSpMk id="85" creationId="{FB9DED0B-5027-C647-B3ED-A0BF165F0E62}"/>
          </ac:cxnSpMkLst>
        </pc:cxnChg>
        <pc:cxnChg chg="mod topLvl">
          <ac:chgData name="Kulinich Bohdan" userId="48e65c9f34e137d0" providerId="LiveId" clId="{3CB2B158-0EE7-6B44-8E18-456FF5D07217}" dt="2021-11-11T20:41:03.298" v="2537" actId="165"/>
          <ac:cxnSpMkLst>
            <pc:docMk/>
            <pc:sldMk cId="491266213" sldId="647"/>
            <ac:cxnSpMk id="97" creationId="{6380D5EC-7127-7F49-AEE7-5A140AE069D8}"/>
          </ac:cxnSpMkLst>
        </pc:cxnChg>
        <pc:cxnChg chg="mod topLvl">
          <ac:chgData name="Kulinich Bohdan" userId="48e65c9f34e137d0" providerId="LiveId" clId="{3CB2B158-0EE7-6B44-8E18-456FF5D07217}" dt="2021-11-11T20:41:03.298" v="2537" actId="165"/>
          <ac:cxnSpMkLst>
            <pc:docMk/>
            <pc:sldMk cId="491266213" sldId="647"/>
            <ac:cxnSpMk id="98" creationId="{BEA86E57-80BA-6941-A9E5-47D203EBEA93}"/>
          </ac:cxnSpMkLst>
        </pc:cxnChg>
        <pc:cxnChg chg="mod topLvl">
          <ac:chgData name="Kulinich Bohdan" userId="48e65c9f34e137d0" providerId="LiveId" clId="{3CB2B158-0EE7-6B44-8E18-456FF5D07217}" dt="2021-11-11T20:41:03.298" v="2537" actId="165"/>
          <ac:cxnSpMkLst>
            <pc:docMk/>
            <pc:sldMk cId="491266213" sldId="647"/>
            <ac:cxnSpMk id="99" creationId="{497A0DD4-DDC5-0C43-B437-FD478706FC72}"/>
          </ac:cxnSpMkLst>
        </pc:cxnChg>
        <pc:cxnChg chg="mod topLvl">
          <ac:chgData name="Kulinich Bohdan" userId="48e65c9f34e137d0" providerId="LiveId" clId="{3CB2B158-0EE7-6B44-8E18-456FF5D07217}" dt="2021-11-12T16:32:17.058" v="2641" actId="165"/>
          <ac:cxnSpMkLst>
            <pc:docMk/>
            <pc:sldMk cId="491266213" sldId="647"/>
            <ac:cxnSpMk id="116" creationId="{173F0143-65F9-4E43-B5EE-F61EC50284DE}"/>
          </ac:cxnSpMkLst>
        </pc:cxnChg>
        <pc:cxnChg chg="mod topLvl">
          <ac:chgData name="Kulinich Bohdan" userId="48e65c9f34e137d0" providerId="LiveId" clId="{3CB2B158-0EE7-6B44-8E18-456FF5D07217}" dt="2021-11-12T16:32:17.058" v="2641" actId="165"/>
          <ac:cxnSpMkLst>
            <pc:docMk/>
            <pc:sldMk cId="491266213" sldId="647"/>
            <ac:cxnSpMk id="117" creationId="{8506E2FF-6458-A048-B961-A84E38B38F67}"/>
          </ac:cxnSpMkLst>
        </pc:cxnChg>
        <pc:cxnChg chg="mod topLvl">
          <ac:chgData name="Kulinich Bohdan" userId="48e65c9f34e137d0" providerId="LiveId" clId="{3CB2B158-0EE7-6B44-8E18-456FF5D07217}" dt="2021-11-12T16:32:17.058" v="2641" actId="165"/>
          <ac:cxnSpMkLst>
            <pc:docMk/>
            <pc:sldMk cId="491266213" sldId="647"/>
            <ac:cxnSpMk id="118" creationId="{62EB5EA4-2417-1645-9BE9-31B4CD6AB0B5}"/>
          </ac:cxnSpMkLst>
        </pc:cxnChg>
        <pc:cxnChg chg="mod topLvl">
          <ac:chgData name="Kulinich Bohdan" userId="48e65c9f34e137d0" providerId="LiveId" clId="{3CB2B158-0EE7-6B44-8E18-456FF5D07217}" dt="2021-11-12T17:18:07.622" v="3081" actId="165"/>
          <ac:cxnSpMkLst>
            <pc:docMk/>
            <pc:sldMk cId="491266213" sldId="647"/>
            <ac:cxnSpMk id="135" creationId="{2B69C10E-0526-0E47-A48F-F765476325C9}"/>
          </ac:cxnSpMkLst>
        </pc:cxnChg>
        <pc:cxnChg chg="mod topLvl">
          <ac:chgData name="Kulinich Bohdan" userId="48e65c9f34e137d0" providerId="LiveId" clId="{3CB2B158-0EE7-6B44-8E18-456FF5D07217}" dt="2021-11-12T17:18:07.622" v="3081" actId="165"/>
          <ac:cxnSpMkLst>
            <pc:docMk/>
            <pc:sldMk cId="491266213" sldId="647"/>
            <ac:cxnSpMk id="136" creationId="{9F7432F2-3EFB-0943-B4E1-6E23C3E3AED6}"/>
          </ac:cxnSpMkLst>
        </pc:cxnChg>
        <pc:cxnChg chg="mod topLvl">
          <ac:chgData name="Kulinich Bohdan" userId="48e65c9f34e137d0" providerId="LiveId" clId="{3CB2B158-0EE7-6B44-8E18-456FF5D07217}" dt="2021-11-12T17:18:07.622" v="3081" actId="165"/>
          <ac:cxnSpMkLst>
            <pc:docMk/>
            <pc:sldMk cId="491266213" sldId="647"/>
            <ac:cxnSpMk id="137" creationId="{8D53038D-AA34-0D4A-A6DF-6F4DE838E4E8}"/>
          </ac:cxnSpMkLst>
        </pc:cxnChg>
        <pc:cxnChg chg="add mod modVis">
          <ac:chgData name="Kulinich Bohdan" userId="48e65c9f34e137d0" providerId="LiveId" clId="{3CB2B158-0EE7-6B44-8E18-456FF5D07217}" dt="2021-11-12T19:32:33.843" v="3329" actId="14429"/>
          <ac:cxnSpMkLst>
            <pc:docMk/>
            <pc:sldMk cId="491266213" sldId="647"/>
            <ac:cxnSpMk id="186" creationId="{774884D1-EA69-E04E-82AD-70CEA3F75150}"/>
          </ac:cxnSpMkLst>
        </pc:cxnChg>
        <pc:cxnChg chg="add mod modVis">
          <ac:chgData name="Kulinich Bohdan" userId="48e65c9f34e137d0" providerId="LiveId" clId="{3CB2B158-0EE7-6B44-8E18-456FF5D07217}" dt="2021-11-12T16:59:16.617" v="2885" actId="14429"/>
          <ac:cxnSpMkLst>
            <pc:docMk/>
            <pc:sldMk cId="491266213" sldId="647"/>
            <ac:cxnSpMk id="191" creationId="{5AD04871-7026-4343-A1A0-698D50BC332C}"/>
          </ac:cxnSpMkLst>
        </pc:cxnChg>
        <pc:cxnChg chg="mod">
          <ac:chgData name="Kulinich Bohdan" userId="48e65c9f34e137d0" providerId="LiveId" clId="{3CB2B158-0EE7-6B44-8E18-456FF5D07217}" dt="2021-11-12T19:29:39.639" v="3291"/>
          <ac:cxnSpMkLst>
            <pc:docMk/>
            <pc:sldMk cId="491266213" sldId="647"/>
            <ac:cxnSpMk id="207" creationId="{9DB04608-941D-8143-8DEE-A00235F5CFE7}"/>
          </ac:cxnSpMkLst>
        </pc:cxnChg>
        <pc:cxnChg chg="mod">
          <ac:chgData name="Kulinich Bohdan" userId="48e65c9f34e137d0" providerId="LiveId" clId="{3CB2B158-0EE7-6B44-8E18-456FF5D07217}" dt="2021-11-12T19:29:39.639" v="3291"/>
          <ac:cxnSpMkLst>
            <pc:docMk/>
            <pc:sldMk cId="491266213" sldId="647"/>
            <ac:cxnSpMk id="208" creationId="{428AFB15-75DD-8E47-AE4F-B0B5D2BC3D78}"/>
          </ac:cxnSpMkLst>
        </pc:cxnChg>
        <pc:cxnChg chg="mod">
          <ac:chgData name="Kulinich Bohdan" userId="48e65c9f34e137d0" providerId="LiveId" clId="{3CB2B158-0EE7-6B44-8E18-456FF5D07217}" dt="2021-11-12T19:29:39.639" v="3291"/>
          <ac:cxnSpMkLst>
            <pc:docMk/>
            <pc:sldMk cId="491266213" sldId="647"/>
            <ac:cxnSpMk id="209" creationId="{BFAD708E-76D9-8C40-B410-BBFA8D287A5F}"/>
          </ac:cxnSpMkLst>
        </pc:cxnChg>
      </pc:sldChg>
      <pc:sldChg chg="add del">
        <pc:chgData name="Kulinich Bohdan" userId="48e65c9f34e137d0" providerId="LiveId" clId="{3CB2B158-0EE7-6B44-8E18-456FF5D07217}" dt="2021-11-13T10:19:44.118" v="3350" actId="2696"/>
        <pc:sldMkLst>
          <pc:docMk/>
          <pc:sldMk cId="1936642378" sldId="648"/>
        </pc:sldMkLst>
      </pc:sldChg>
      <pc:sldChg chg="addSp delSp modSp add mod delAnim modAnim">
        <pc:chgData name="Kulinich Bohdan" userId="48e65c9f34e137d0" providerId="LiveId" clId="{3CB2B158-0EE7-6B44-8E18-456FF5D07217}" dt="2021-11-14T21:12:01.552" v="4514" actId="167"/>
        <pc:sldMkLst>
          <pc:docMk/>
          <pc:sldMk cId="2927808190" sldId="648"/>
        </pc:sldMkLst>
        <pc:spChg chg="mod">
          <ac:chgData name="Kulinich Bohdan" userId="48e65c9f34e137d0" providerId="LiveId" clId="{3CB2B158-0EE7-6B44-8E18-456FF5D07217}" dt="2021-11-14T20:45:26.495" v="4206" actId="20577"/>
          <ac:spMkLst>
            <pc:docMk/>
            <pc:sldMk cId="2927808190" sldId="648"/>
            <ac:spMk id="6" creationId="{4CD1B612-D16C-4F70-8335-78480BFE8EC8}"/>
          </ac:spMkLst>
        </pc:spChg>
        <pc:spChg chg="add mod modVis">
          <ac:chgData name="Kulinich Bohdan" userId="48e65c9f34e137d0" providerId="LiveId" clId="{3CB2B158-0EE7-6B44-8E18-456FF5D07217}" dt="2021-11-14T21:11:34.090" v="4511" actId="14429"/>
          <ac:spMkLst>
            <pc:docMk/>
            <pc:sldMk cId="2927808190" sldId="648"/>
            <ac:spMk id="10" creationId="{F86097AC-58C0-D849-BCB9-8484D8392D50}"/>
          </ac:spMkLst>
        </pc:spChg>
        <pc:spChg chg="mod">
          <ac:chgData name="Kulinich Bohdan" userId="48e65c9f34e137d0" providerId="LiveId" clId="{3CB2B158-0EE7-6B44-8E18-456FF5D07217}" dt="2021-11-14T12:09:04.886" v="3352" actId="20577"/>
          <ac:spMkLst>
            <pc:docMk/>
            <pc:sldMk cId="2927808190" sldId="648"/>
            <ac:spMk id="12" creationId="{97485A41-1798-4E95-BC09-FD81F2E9BF93}"/>
          </ac:spMkLst>
        </pc:spChg>
        <pc:spChg chg="mod modVis">
          <ac:chgData name="Kulinich Bohdan" userId="48e65c9f34e137d0" providerId="LiveId" clId="{3CB2B158-0EE7-6B44-8E18-456FF5D07217}" dt="2021-11-14T21:11:32.392" v="4509" actId="14429"/>
          <ac:spMkLst>
            <pc:docMk/>
            <pc:sldMk cId="2927808190" sldId="648"/>
            <ac:spMk id="14" creationId="{77A5BBD8-5574-4F08-AF1D-324733C7635A}"/>
          </ac:spMkLst>
        </pc:spChg>
        <pc:spChg chg="add mod">
          <ac:chgData name="Kulinich Bohdan" userId="48e65c9f34e137d0" providerId="LiveId" clId="{3CB2B158-0EE7-6B44-8E18-456FF5D07217}" dt="2021-11-14T20:55:41.933" v="4255" actId="16959"/>
          <ac:spMkLst>
            <pc:docMk/>
            <pc:sldMk cId="2927808190" sldId="648"/>
            <ac:spMk id="23" creationId="{CD3BE0E7-5EB0-5341-ACB5-0B59120BE59E}"/>
          </ac:spMkLst>
        </pc:spChg>
        <pc:spChg chg="add mod">
          <ac:chgData name="Kulinich Bohdan" userId="48e65c9f34e137d0" providerId="LiveId" clId="{3CB2B158-0EE7-6B44-8E18-456FF5D07217}" dt="2021-11-14T20:57:55.194" v="4272" actId="20577"/>
          <ac:spMkLst>
            <pc:docMk/>
            <pc:sldMk cId="2927808190" sldId="648"/>
            <ac:spMk id="24" creationId="{EDE08866-8F0E-B44F-9BC8-B93C705B3ED3}"/>
          </ac:spMkLst>
        </pc:spChg>
        <pc:spChg chg="add mod">
          <ac:chgData name="Kulinich Bohdan" userId="48e65c9f34e137d0" providerId="LiveId" clId="{3CB2B158-0EE7-6B44-8E18-456FF5D07217}" dt="2021-11-14T12:55:56.627" v="4051" actId="166"/>
          <ac:spMkLst>
            <pc:docMk/>
            <pc:sldMk cId="2927808190" sldId="648"/>
            <ac:spMk id="25" creationId="{09D7D247-FDBA-814B-AD8C-8980F6710187}"/>
          </ac:spMkLst>
        </pc:spChg>
        <pc:spChg chg="del mod">
          <ac:chgData name="Kulinich Bohdan" userId="48e65c9f34e137d0" providerId="LiveId" clId="{3CB2B158-0EE7-6B44-8E18-456FF5D07217}" dt="2021-11-14T12:09:11.169" v="3354" actId="478"/>
          <ac:spMkLst>
            <pc:docMk/>
            <pc:sldMk cId="2927808190" sldId="648"/>
            <ac:spMk id="27" creationId="{66113DF1-0398-B345-9BA9-2A78B264A2C3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31" creationId="{4C9F9F3F-6224-A64A-8279-865BA1AD99D5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35" creationId="{948A9395-75DA-8148-B7C2-BAAC6CC06F81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36" creationId="{42A8C096-1217-7B45-87F2-B7C2629B9CA4}"/>
          </ac:spMkLst>
        </pc:spChg>
        <pc:spChg chg="mod">
          <ac:chgData name="Kulinich Bohdan" userId="48e65c9f34e137d0" providerId="LiveId" clId="{3CB2B158-0EE7-6B44-8E18-456FF5D07217}" dt="2021-11-14T20:47:15.944" v="4224" actId="20577"/>
          <ac:spMkLst>
            <pc:docMk/>
            <pc:sldMk cId="2927808190" sldId="648"/>
            <ac:spMk id="37" creationId="{98184135-80AA-2841-B582-1772438D6513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38" creationId="{E86F2E20-261F-8548-8257-9C4710BFCB21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39" creationId="{B06A4B8B-8135-F94A-8282-E03DF9327E68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40" creationId="{A4F1CA8C-AA24-514F-B184-6550A07DEC75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41" creationId="{802593BC-EE8A-534E-A363-BE0CBE7DCC37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42" creationId="{8B937193-D0BF-D64B-AFE3-A498682A9F6A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43" creationId="{D642A47A-B987-494E-81B2-1564250A2D04}"/>
          </ac:spMkLst>
        </pc:spChg>
        <pc:spChg chg="mod">
          <ac:chgData name="Kulinich Bohdan" userId="48e65c9f34e137d0" providerId="LiveId" clId="{3CB2B158-0EE7-6B44-8E18-456FF5D07217}" dt="2021-11-14T20:55:37.264" v="4254" actId="16959"/>
          <ac:spMkLst>
            <pc:docMk/>
            <pc:sldMk cId="2927808190" sldId="648"/>
            <ac:spMk id="44" creationId="{5BA14B3F-B161-C442-B800-F263ABA1C8A7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46" creationId="{71EB519A-EE9B-C149-A68A-A565E227DF3B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47" creationId="{AB7EC0DE-7530-B24D-A691-56DD333F52E1}"/>
          </ac:spMkLst>
        </pc:spChg>
        <pc:spChg chg="mod">
          <ac:chgData name="Kulinich Bohdan" userId="48e65c9f34e137d0" providerId="LiveId" clId="{3CB2B158-0EE7-6B44-8E18-456FF5D07217}" dt="2021-11-14T12:33:42.613" v="3770"/>
          <ac:spMkLst>
            <pc:docMk/>
            <pc:sldMk cId="2927808190" sldId="648"/>
            <ac:spMk id="51" creationId="{FF74B303-17C6-E74A-8293-81F7FEF07FAE}"/>
          </ac:spMkLst>
        </pc:spChg>
        <pc:spChg chg="mod topLvl">
          <ac:chgData name="Kulinich Bohdan" userId="48e65c9f34e137d0" providerId="LiveId" clId="{3CB2B158-0EE7-6B44-8E18-456FF5D07217}" dt="2021-11-14T12:36:04.225" v="3808" actId="164"/>
          <ac:spMkLst>
            <pc:docMk/>
            <pc:sldMk cId="2927808190" sldId="648"/>
            <ac:spMk id="58" creationId="{EC9D3452-7726-F842-A895-BBCBB19D62FD}"/>
          </ac:spMkLst>
        </pc:spChg>
        <pc:spChg chg="mod topLvl">
          <ac:chgData name="Kulinich Bohdan" userId="48e65c9f34e137d0" providerId="LiveId" clId="{3CB2B158-0EE7-6B44-8E18-456FF5D07217}" dt="2021-11-14T12:36:04.225" v="3808" actId="164"/>
          <ac:spMkLst>
            <pc:docMk/>
            <pc:sldMk cId="2927808190" sldId="648"/>
            <ac:spMk id="62" creationId="{4BD04C1A-F417-9D44-AD1A-07A0D24917B4}"/>
          </ac:spMkLst>
        </pc:spChg>
        <pc:spChg chg="mod topLvl">
          <ac:chgData name="Kulinich Bohdan" userId="48e65c9f34e137d0" providerId="LiveId" clId="{3CB2B158-0EE7-6B44-8E18-456FF5D07217}" dt="2021-11-14T21:01:45.757" v="4327" actId="207"/>
          <ac:spMkLst>
            <pc:docMk/>
            <pc:sldMk cId="2927808190" sldId="648"/>
            <ac:spMk id="63" creationId="{D550279A-4EE6-7E4A-BB6E-3F2B7EC05950}"/>
          </ac:spMkLst>
        </pc:spChg>
        <pc:spChg chg="mod topLvl">
          <ac:chgData name="Kulinich Bohdan" userId="48e65c9f34e137d0" providerId="LiveId" clId="{3CB2B158-0EE7-6B44-8E18-456FF5D07217}" dt="2021-11-14T12:36:04.225" v="3808" actId="164"/>
          <ac:spMkLst>
            <pc:docMk/>
            <pc:sldMk cId="2927808190" sldId="648"/>
            <ac:spMk id="64" creationId="{3D2059B2-2811-264E-B911-B118E993E74F}"/>
          </ac:spMkLst>
        </pc:spChg>
        <pc:spChg chg="mod topLvl">
          <ac:chgData name="Kulinich Bohdan" userId="48e65c9f34e137d0" providerId="LiveId" clId="{3CB2B158-0EE7-6B44-8E18-456FF5D07217}" dt="2021-11-14T12:36:04.225" v="3808" actId="164"/>
          <ac:spMkLst>
            <pc:docMk/>
            <pc:sldMk cId="2927808190" sldId="648"/>
            <ac:spMk id="65" creationId="{2A431056-9EE1-D544-A4C8-C81ACC39AB0F}"/>
          </ac:spMkLst>
        </pc:spChg>
        <pc:spChg chg="mod topLvl">
          <ac:chgData name="Kulinich Bohdan" userId="48e65c9f34e137d0" providerId="LiveId" clId="{3CB2B158-0EE7-6B44-8E18-456FF5D07217}" dt="2021-11-14T21:01:33.495" v="4325" actId="207"/>
          <ac:spMkLst>
            <pc:docMk/>
            <pc:sldMk cId="2927808190" sldId="648"/>
            <ac:spMk id="66" creationId="{A7D2BE4A-C217-8842-9E42-4981F80E3F73}"/>
          </ac:spMkLst>
        </pc:spChg>
        <pc:spChg chg="mod topLvl">
          <ac:chgData name="Kulinich Bohdan" userId="48e65c9f34e137d0" providerId="LiveId" clId="{3CB2B158-0EE7-6B44-8E18-456FF5D07217}" dt="2021-11-14T12:36:04.225" v="3808" actId="164"/>
          <ac:spMkLst>
            <pc:docMk/>
            <pc:sldMk cId="2927808190" sldId="648"/>
            <ac:spMk id="67" creationId="{FDFCB7A5-8727-3045-B0F8-1632BD3EC032}"/>
          </ac:spMkLst>
        </pc:spChg>
        <pc:spChg chg="mod">
          <ac:chgData name="Kulinich Bohdan" userId="48e65c9f34e137d0" providerId="LiveId" clId="{3CB2B158-0EE7-6B44-8E18-456FF5D07217}" dt="2021-11-14T12:34:25.946" v="3776" actId="165"/>
          <ac:spMkLst>
            <pc:docMk/>
            <pc:sldMk cId="2927808190" sldId="648"/>
            <ac:spMk id="68" creationId="{5400ED9D-05BD-434F-809D-175EC018133A}"/>
          </ac:spMkLst>
        </pc:spChg>
        <pc:spChg chg="mod">
          <ac:chgData name="Kulinich Bohdan" userId="48e65c9f34e137d0" providerId="LiveId" clId="{3CB2B158-0EE7-6B44-8E18-456FF5D07217}" dt="2021-11-14T12:34:25.946" v="3776" actId="165"/>
          <ac:spMkLst>
            <pc:docMk/>
            <pc:sldMk cId="2927808190" sldId="648"/>
            <ac:spMk id="69" creationId="{93BAC64C-15D9-AE4B-AF7E-DD992F4F67CC}"/>
          </ac:spMkLst>
        </pc:spChg>
        <pc:spChg chg="mod">
          <ac:chgData name="Kulinich Bohdan" userId="48e65c9f34e137d0" providerId="LiveId" clId="{3CB2B158-0EE7-6B44-8E18-456FF5D07217}" dt="2021-11-14T21:01:26.718" v="4324" actId="208"/>
          <ac:spMkLst>
            <pc:docMk/>
            <pc:sldMk cId="2927808190" sldId="648"/>
            <ac:spMk id="71" creationId="{54EC036E-8FC1-D34D-AB04-294A636270DF}"/>
          </ac:spMkLst>
        </pc:spChg>
        <pc:spChg chg="mod">
          <ac:chgData name="Kulinich Bohdan" userId="48e65c9f34e137d0" providerId="LiveId" clId="{3CB2B158-0EE7-6B44-8E18-456FF5D07217}" dt="2021-11-14T21:01:26.718" v="4324" actId="208"/>
          <ac:spMkLst>
            <pc:docMk/>
            <pc:sldMk cId="2927808190" sldId="648"/>
            <ac:spMk id="72" creationId="{23B4D256-3A8B-9946-B8EA-00D5C9A77218}"/>
          </ac:spMkLst>
        </pc:spChg>
        <pc:spChg chg="mod">
          <ac:chgData name="Kulinich Bohdan" userId="48e65c9f34e137d0" providerId="LiveId" clId="{3CB2B158-0EE7-6B44-8E18-456FF5D07217}" dt="2021-11-14T21:01:26.718" v="4324" actId="208"/>
          <ac:spMkLst>
            <pc:docMk/>
            <pc:sldMk cId="2927808190" sldId="648"/>
            <ac:spMk id="73" creationId="{69B0EDDD-A230-F84A-BB95-2502DEDDCC24}"/>
          </ac:spMkLst>
        </pc:spChg>
        <pc:spChg chg="add mod">
          <ac:chgData name="Kulinich Bohdan" userId="48e65c9f34e137d0" providerId="LiveId" clId="{3CB2B158-0EE7-6B44-8E18-456FF5D07217}" dt="2021-11-14T21:00:46.126" v="4277" actId="20577"/>
          <ac:spMkLst>
            <pc:docMk/>
            <pc:sldMk cId="2927808190" sldId="648"/>
            <ac:spMk id="74" creationId="{916D4EA7-F6FF-CA4C-9E30-2A560C1D28F7}"/>
          </ac:spMkLst>
        </pc:spChg>
        <pc:spChg chg="add mod">
          <ac:chgData name="Kulinich Bohdan" userId="48e65c9f34e137d0" providerId="LiveId" clId="{3CB2B158-0EE7-6B44-8E18-456FF5D07217}" dt="2021-11-14T21:01:15.385" v="4323" actId="207"/>
          <ac:spMkLst>
            <pc:docMk/>
            <pc:sldMk cId="2927808190" sldId="648"/>
            <ac:spMk id="75" creationId="{067FDF44-FBFE-704F-BE61-4D53D5DBE6BB}"/>
          </ac:spMkLst>
        </pc:spChg>
        <pc:spChg chg="add mod">
          <ac:chgData name="Kulinich Bohdan" userId="48e65c9f34e137d0" providerId="LiveId" clId="{3CB2B158-0EE7-6B44-8E18-456FF5D07217}" dt="2021-11-14T12:36:04.225" v="3808" actId="164"/>
          <ac:spMkLst>
            <pc:docMk/>
            <pc:sldMk cId="2927808190" sldId="648"/>
            <ac:spMk id="76" creationId="{3E48A95A-733C-0245-8C0B-F198117AFA8B}"/>
          </ac:spMkLst>
        </pc:spChg>
        <pc:spChg chg="mod topLvl">
          <ac:chgData name="Kulinich Bohdan" userId="48e65c9f34e137d0" providerId="LiveId" clId="{3CB2B158-0EE7-6B44-8E18-456FF5D07217}" dt="2021-11-14T21:02:56.279" v="4348" actId="208"/>
          <ac:spMkLst>
            <pc:docMk/>
            <pc:sldMk cId="2927808190" sldId="648"/>
            <ac:spMk id="80" creationId="{17CD105F-FE97-F343-881F-DFD8E502EC19}"/>
          </ac:spMkLst>
        </pc:spChg>
        <pc:spChg chg="mod topLvl">
          <ac:chgData name="Kulinich Bohdan" userId="48e65c9f34e137d0" providerId="LiveId" clId="{3CB2B158-0EE7-6B44-8E18-456FF5D07217}" dt="2021-11-14T21:03:41.945" v="4361" actId="207"/>
          <ac:spMkLst>
            <pc:docMk/>
            <pc:sldMk cId="2927808190" sldId="648"/>
            <ac:spMk id="84" creationId="{187A519E-5865-5E47-B96E-54E92B554EFF}"/>
          </ac:spMkLst>
        </pc:spChg>
        <pc:spChg chg="mod topLvl">
          <ac:chgData name="Kulinich Bohdan" userId="48e65c9f34e137d0" providerId="LiveId" clId="{3CB2B158-0EE7-6B44-8E18-456FF5D07217}" dt="2021-11-14T21:03:27.523" v="4358" actId="207"/>
          <ac:spMkLst>
            <pc:docMk/>
            <pc:sldMk cId="2927808190" sldId="648"/>
            <ac:spMk id="85" creationId="{0DF58CF4-ED10-CA47-BABD-27F6223C9093}"/>
          </ac:spMkLst>
        </pc:spChg>
        <pc:spChg chg="mod topLvl">
          <ac:chgData name="Kulinich Bohdan" userId="48e65c9f34e137d0" providerId="LiveId" clId="{3CB2B158-0EE7-6B44-8E18-456FF5D07217}" dt="2021-11-14T21:02:18.816" v="4330" actId="207"/>
          <ac:spMkLst>
            <pc:docMk/>
            <pc:sldMk cId="2927808190" sldId="648"/>
            <ac:spMk id="86" creationId="{14E0A778-0385-6240-B7C3-A8364EA79405}"/>
          </ac:spMkLst>
        </pc:spChg>
        <pc:spChg chg="mod topLvl">
          <ac:chgData name="Kulinich Bohdan" userId="48e65c9f34e137d0" providerId="LiveId" clId="{3CB2B158-0EE7-6B44-8E18-456FF5D07217}" dt="2021-11-14T21:03:02.061" v="4349" actId="207"/>
          <ac:spMkLst>
            <pc:docMk/>
            <pc:sldMk cId="2927808190" sldId="648"/>
            <ac:spMk id="87" creationId="{3B126E4D-5862-9D49-A42E-D8ED6B5019D3}"/>
          </ac:spMkLst>
        </pc:spChg>
        <pc:spChg chg="mod topLvl">
          <ac:chgData name="Kulinich Bohdan" userId="48e65c9f34e137d0" providerId="LiveId" clId="{3CB2B158-0EE7-6B44-8E18-456FF5D07217}" dt="2021-11-14T12:41:03.423" v="3889" actId="164"/>
          <ac:spMkLst>
            <pc:docMk/>
            <pc:sldMk cId="2927808190" sldId="648"/>
            <ac:spMk id="88" creationId="{DFD708F2-CDF3-1542-9B0F-E9B732B32A35}"/>
          </ac:spMkLst>
        </pc:spChg>
        <pc:spChg chg="mod topLvl">
          <ac:chgData name="Kulinich Bohdan" userId="48e65c9f34e137d0" providerId="LiveId" clId="{3CB2B158-0EE7-6B44-8E18-456FF5D07217}" dt="2021-11-14T12:41:03.423" v="3889" actId="164"/>
          <ac:spMkLst>
            <pc:docMk/>
            <pc:sldMk cId="2927808190" sldId="648"/>
            <ac:spMk id="89" creationId="{BD03B53D-F739-C249-AD43-C9573C41F286}"/>
          </ac:spMkLst>
        </pc:spChg>
        <pc:spChg chg="mod topLvl">
          <ac:chgData name="Kulinich Bohdan" userId="48e65c9f34e137d0" providerId="LiveId" clId="{3CB2B158-0EE7-6B44-8E18-456FF5D07217}" dt="2021-11-14T21:02:52.483" v="4347" actId="167"/>
          <ac:spMkLst>
            <pc:docMk/>
            <pc:sldMk cId="2927808190" sldId="648"/>
            <ac:spMk id="90" creationId="{BEAEDB8E-66B4-0E4B-AEC3-D3695CAAD4C9}"/>
          </ac:spMkLst>
        </pc:spChg>
        <pc:spChg chg="mod topLvl">
          <ac:chgData name="Kulinich Bohdan" userId="48e65c9f34e137d0" providerId="LiveId" clId="{3CB2B158-0EE7-6B44-8E18-456FF5D07217}" dt="2021-11-14T12:41:03.423" v="3889" actId="164"/>
          <ac:spMkLst>
            <pc:docMk/>
            <pc:sldMk cId="2927808190" sldId="648"/>
            <ac:spMk id="91" creationId="{0EA38964-AA44-444D-801B-062734922B3C}"/>
          </ac:spMkLst>
        </pc:spChg>
        <pc:spChg chg="mod topLvl">
          <ac:chgData name="Kulinich Bohdan" userId="48e65c9f34e137d0" providerId="LiveId" clId="{3CB2B158-0EE7-6B44-8E18-456FF5D07217}" dt="2021-11-14T21:03:16.300" v="4356" actId="1036"/>
          <ac:spMkLst>
            <pc:docMk/>
            <pc:sldMk cId="2927808190" sldId="648"/>
            <ac:spMk id="92" creationId="{4213576C-901A-D24D-B5CB-591D7D1FEB18}"/>
          </ac:spMkLst>
        </pc:spChg>
        <pc:spChg chg="mod">
          <ac:chgData name="Kulinich Bohdan" userId="48e65c9f34e137d0" providerId="LiveId" clId="{3CB2B158-0EE7-6B44-8E18-456FF5D07217}" dt="2021-11-14T12:40:30.227" v="3887" actId="208"/>
          <ac:spMkLst>
            <pc:docMk/>
            <pc:sldMk cId="2927808190" sldId="648"/>
            <ac:spMk id="93" creationId="{E95EB8B0-8E6F-5045-AD73-12C0B9152143}"/>
          </ac:spMkLst>
        </pc:spChg>
        <pc:spChg chg="mod">
          <ac:chgData name="Kulinich Bohdan" userId="48e65c9f34e137d0" providerId="LiveId" clId="{3CB2B158-0EE7-6B44-8E18-456FF5D07217}" dt="2021-11-14T12:40:30.227" v="3887" actId="208"/>
          <ac:spMkLst>
            <pc:docMk/>
            <pc:sldMk cId="2927808190" sldId="648"/>
            <ac:spMk id="94" creationId="{753EC268-227B-3746-AD54-CCCBC1F85EDC}"/>
          </ac:spMkLst>
        </pc:spChg>
        <pc:spChg chg="mod">
          <ac:chgData name="Kulinich Bohdan" userId="48e65c9f34e137d0" providerId="LiveId" clId="{3CB2B158-0EE7-6B44-8E18-456FF5D07217}" dt="2021-11-14T12:38:03.257" v="3833" actId="165"/>
          <ac:spMkLst>
            <pc:docMk/>
            <pc:sldMk cId="2927808190" sldId="648"/>
            <ac:spMk id="96" creationId="{EAA7D271-BA34-8E41-B1AA-D93C40AD31EF}"/>
          </ac:spMkLst>
        </pc:spChg>
        <pc:spChg chg="mod">
          <ac:chgData name="Kulinich Bohdan" userId="48e65c9f34e137d0" providerId="LiveId" clId="{3CB2B158-0EE7-6B44-8E18-456FF5D07217}" dt="2021-11-14T12:38:03.257" v="3833" actId="165"/>
          <ac:spMkLst>
            <pc:docMk/>
            <pc:sldMk cId="2927808190" sldId="648"/>
            <ac:spMk id="97" creationId="{7B5E1888-63E0-AB45-B902-6C7B95A225D3}"/>
          </ac:spMkLst>
        </pc:spChg>
        <pc:spChg chg="mod">
          <ac:chgData name="Kulinich Bohdan" userId="48e65c9f34e137d0" providerId="LiveId" clId="{3CB2B158-0EE7-6B44-8E18-456FF5D07217}" dt="2021-11-14T12:38:03.257" v="3833" actId="165"/>
          <ac:spMkLst>
            <pc:docMk/>
            <pc:sldMk cId="2927808190" sldId="648"/>
            <ac:spMk id="98" creationId="{55D2351B-88C0-0A4D-A371-6A0E3F7C59B5}"/>
          </ac:spMkLst>
        </pc:spChg>
        <pc:spChg chg="add mod">
          <ac:chgData name="Kulinich Bohdan" userId="48e65c9f34e137d0" providerId="LiveId" clId="{3CB2B158-0EE7-6B44-8E18-456FF5D07217}" dt="2021-11-14T12:37:54.008" v="3832" actId="164"/>
          <ac:spMkLst>
            <pc:docMk/>
            <pc:sldMk cId="2927808190" sldId="648"/>
            <ac:spMk id="99" creationId="{FE50EF07-E535-274D-B672-D1600640E317}"/>
          </ac:spMkLst>
        </pc:spChg>
        <pc:spChg chg="add mod">
          <ac:chgData name="Kulinich Bohdan" userId="48e65c9f34e137d0" providerId="LiveId" clId="{3CB2B158-0EE7-6B44-8E18-456FF5D07217}" dt="2021-11-14T12:41:38.742" v="3895" actId="164"/>
          <ac:spMkLst>
            <pc:docMk/>
            <pc:sldMk cId="2927808190" sldId="648"/>
            <ac:spMk id="100" creationId="{18BE0E5C-A6FF-7941-8BD0-01A7D37EB63D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03" creationId="{4545D4EA-8B71-094B-B48A-822A63F48440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04" creationId="{04B2D707-A5E3-9141-BC36-016AB516F4DA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05" creationId="{0A132ADF-7039-4249-A5D4-CF65BA86370C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08" creationId="{96CA25CB-127E-0E49-814B-315342202303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2" creationId="{58A11A1A-F6EE-E546-933D-EBD0CCA421AF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3" creationId="{801904C6-F803-B34C-9E35-219131BFDF91}"/>
          </ac:spMkLst>
        </pc:spChg>
        <pc:spChg chg="add mod">
          <ac:chgData name="Kulinich Bohdan" userId="48e65c9f34e137d0" providerId="LiveId" clId="{3CB2B158-0EE7-6B44-8E18-456FF5D07217}" dt="2021-11-14T21:11:05.044" v="4506" actId="164"/>
          <ac:spMkLst>
            <pc:docMk/>
            <pc:sldMk cId="2927808190" sldId="648"/>
            <ac:spMk id="114" creationId="{ADE4561E-F37E-0843-B177-FA91184EDB57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4" creationId="{DB23A0B5-5B4F-8247-BC64-E3A815120E7E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5" creationId="{70ACF54E-BF32-7944-A1BA-DD2F91176074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6" creationId="{19C13FD7-2E57-BB4E-932C-5B57D1251850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7" creationId="{F4EDDF0A-AC08-064A-8D4D-2465F26BC43C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8" creationId="{FC6CD25A-4AE6-6248-8AF7-45389181B4E7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19" creationId="{68674B22-BE23-5047-905B-86E0EF12B0E7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20" creationId="{6560E346-6A0A-624C-A6F0-0341C3C02005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22" creationId="{C9F7405D-6730-D546-AED7-C85B90C42300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23" creationId="{6D2EE622-E563-C640-B34A-8B1FD862735E}"/>
          </ac:spMkLst>
        </pc:spChg>
        <pc:spChg chg="mod">
          <ac:chgData name="Kulinich Bohdan" userId="48e65c9f34e137d0" providerId="LiveId" clId="{3CB2B158-0EE7-6B44-8E18-456FF5D07217}" dt="2021-11-14T12:41:58.142" v="3918"/>
          <ac:spMkLst>
            <pc:docMk/>
            <pc:sldMk cId="2927808190" sldId="648"/>
            <ac:spMk id="124" creationId="{95645DCE-CF36-E24B-ADD6-0228E03D6198}"/>
          </ac:spMkLst>
        </pc:spChg>
        <pc:spChg chg="mod">
          <ac:chgData name="Kulinich Bohdan" userId="48e65c9f34e137d0" providerId="LiveId" clId="{3CB2B158-0EE7-6B44-8E18-456FF5D07217}" dt="2021-11-14T12:42:17.334" v="3923" actId="20577"/>
          <ac:spMkLst>
            <pc:docMk/>
            <pc:sldMk cId="2927808190" sldId="648"/>
            <ac:spMk id="127" creationId="{E82029DA-40CF-5741-BA9A-EF370801ECA4}"/>
          </ac:spMkLst>
        </pc:spChg>
        <pc:spChg chg="mod">
          <ac:chgData name="Kulinich Bohdan" userId="48e65c9f34e137d0" providerId="LiveId" clId="{3CB2B158-0EE7-6B44-8E18-456FF5D07217}" dt="2021-11-14T21:06:49.358" v="4412" actId="208"/>
          <ac:spMkLst>
            <pc:docMk/>
            <pc:sldMk cId="2927808190" sldId="648"/>
            <ac:spMk id="130" creationId="{31F26830-1F1E-A341-A7BD-4F79906E61FC}"/>
          </ac:spMkLst>
        </pc:spChg>
        <pc:spChg chg="mod">
          <ac:chgData name="Kulinich Bohdan" userId="48e65c9f34e137d0" providerId="LiveId" clId="{3CB2B158-0EE7-6B44-8E18-456FF5D07217}" dt="2021-11-14T21:04:24.818" v="4369" actId="207"/>
          <ac:spMkLst>
            <pc:docMk/>
            <pc:sldMk cId="2927808190" sldId="648"/>
            <ac:spMk id="134" creationId="{E8894030-EC47-0445-AC7E-42B16D85B1A6}"/>
          </ac:spMkLst>
        </pc:spChg>
        <pc:spChg chg="mod">
          <ac:chgData name="Kulinich Bohdan" userId="48e65c9f34e137d0" providerId="LiveId" clId="{3CB2B158-0EE7-6B44-8E18-456FF5D07217}" dt="2021-11-14T21:06:04.915" v="4392" actId="207"/>
          <ac:spMkLst>
            <pc:docMk/>
            <pc:sldMk cId="2927808190" sldId="648"/>
            <ac:spMk id="135" creationId="{8CED3EBF-573D-094E-933D-6987FE7D8C46}"/>
          </ac:spMkLst>
        </pc:spChg>
        <pc:spChg chg="mod">
          <ac:chgData name="Kulinich Bohdan" userId="48e65c9f34e137d0" providerId="LiveId" clId="{3CB2B158-0EE7-6B44-8E18-456FF5D07217}" dt="2021-11-14T21:06:04.915" v="4392" actId="207"/>
          <ac:spMkLst>
            <pc:docMk/>
            <pc:sldMk cId="2927808190" sldId="648"/>
            <ac:spMk id="136" creationId="{57043EE9-9BAD-5443-993F-45718D0A98A3}"/>
          </ac:spMkLst>
        </pc:spChg>
        <pc:spChg chg="mod">
          <ac:chgData name="Kulinich Bohdan" userId="48e65c9f34e137d0" providerId="LiveId" clId="{3CB2B158-0EE7-6B44-8E18-456FF5D07217}" dt="2021-11-14T21:06:57.945" v="4414" actId="207"/>
          <ac:spMkLst>
            <pc:docMk/>
            <pc:sldMk cId="2927808190" sldId="648"/>
            <ac:spMk id="137" creationId="{66AB98DF-57B8-2C4F-9113-2F9E94517494}"/>
          </ac:spMkLst>
        </pc:spChg>
        <pc:spChg chg="mod">
          <ac:chgData name="Kulinich Bohdan" userId="48e65c9f34e137d0" providerId="LiveId" clId="{3CB2B158-0EE7-6B44-8E18-456FF5D07217}" dt="2021-11-14T21:05:18.778" v="4386" actId="207"/>
          <ac:spMkLst>
            <pc:docMk/>
            <pc:sldMk cId="2927808190" sldId="648"/>
            <ac:spMk id="138" creationId="{0030DCFB-8D42-3542-A46A-C02D7620C339}"/>
          </ac:spMkLst>
        </pc:spChg>
        <pc:spChg chg="mod">
          <ac:chgData name="Kulinich Bohdan" userId="48e65c9f34e137d0" providerId="LiveId" clId="{3CB2B158-0EE7-6B44-8E18-456FF5D07217}" dt="2021-11-14T21:07:44.395" v="4425" actId="207"/>
          <ac:spMkLst>
            <pc:docMk/>
            <pc:sldMk cId="2927808190" sldId="648"/>
            <ac:spMk id="139" creationId="{20D83FC7-5D68-B646-9649-8C341D2C65CE}"/>
          </ac:spMkLst>
        </pc:spChg>
        <pc:spChg chg="mod">
          <ac:chgData name="Kulinich Bohdan" userId="48e65c9f34e137d0" providerId="LiveId" clId="{3CB2B158-0EE7-6B44-8E18-456FF5D07217}" dt="2021-11-14T21:06:46.327" v="4411" actId="167"/>
          <ac:spMkLst>
            <pc:docMk/>
            <pc:sldMk cId="2927808190" sldId="648"/>
            <ac:spMk id="140" creationId="{75F16CA4-B5D5-4945-9B45-027B091D9B79}"/>
          </ac:spMkLst>
        </pc:spChg>
        <pc:spChg chg="mod">
          <ac:chgData name="Kulinich Bohdan" userId="48e65c9f34e137d0" providerId="LiveId" clId="{3CB2B158-0EE7-6B44-8E18-456FF5D07217}" dt="2021-11-14T21:05:06.019" v="4384" actId="167"/>
          <ac:spMkLst>
            <pc:docMk/>
            <pc:sldMk cId="2927808190" sldId="648"/>
            <ac:spMk id="141" creationId="{262CCC64-4D8B-604C-B325-507896EF00D4}"/>
          </ac:spMkLst>
        </pc:spChg>
        <pc:spChg chg="mod">
          <ac:chgData name="Kulinich Bohdan" userId="48e65c9f34e137d0" providerId="LiveId" clId="{3CB2B158-0EE7-6B44-8E18-456FF5D07217}" dt="2021-11-14T21:07:19.066" v="4423" actId="167"/>
          <ac:spMkLst>
            <pc:docMk/>
            <pc:sldMk cId="2927808190" sldId="648"/>
            <ac:spMk id="142" creationId="{94313D83-4F62-5946-A1A7-4384E26F10B6}"/>
          </ac:spMkLst>
        </pc:spChg>
        <pc:spChg chg="mod">
          <ac:chgData name="Kulinich Bohdan" userId="48e65c9f34e137d0" providerId="LiveId" clId="{3CB2B158-0EE7-6B44-8E18-456FF5D07217}" dt="2021-11-14T21:07:28.753" v="4424" actId="208"/>
          <ac:spMkLst>
            <pc:docMk/>
            <pc:sldMk cId="2927808190" sldId="648"/>
            <ac:spMk id="143" creationId="{DBE8B71E-50EC-8741-84ED-AE3F048A9DB8}"/>
          </ac:spMkLst>
        </pc:spChg>
        <pc:spChg chg="mod">
          <ac:chgData name="Kulinich Bohdan" userId="48e65c9f34e137d0" providerId="LiveId" clId="{3CB2B158-0EE7-6B44-8E18-456FF5D07217}" dt="2021-11-14T21:07:28.753" v="4424" actId="208"/>
          <ac:spMkLst>
            <pc:docMk/>
            <pc:sldMk cId="2927808190" sldId="648"/>
            <ac:spMk id="144" creationId="{6549407B-9D14-7843-ABA6-0D357CFB0E5E}"/>
          </ac:spMkLst>
        </pc:spChg>
        <pc:spChg chg="mod">
          <ac:chgData name="Kulinich Bohdan" userId="48e65c9f34e137d0" providerId="LiveId" clId="{3CB2B158-0EE7-6B44-8E18-456FF5D07217}" dt="2021-11-14T21:05:13.009" v="4385" actId="208"/>
          <ac:spMkLst>
            <pc:docMk/>
            <pc:sldMk cId="2927808190" sldId="648"/>
            <ac:spMk id="146" creationId="{114A294C-2268-344E-B924-7D6001338BD3}"/>
          </ac:spMkLst>
        </pc:spChg>
        <pc:spChg chg="mod">
          <ac:chgData name="Kulinich Bohdan" userId="48e65c9f34e137d0" providerId="LiveId" clId="{3CB2B158-0EE7-6B44-8E18-456FF5D07217}" dt="2021-11-14T21:05:13.009" v="4385" actId="208"/>
          <ac:spMkLst>
            <pc:docMk/>
            <pc:sldMk cId="2927808190" sldId="648"/>
            <ac:spMk id="147" creationId="{E12CF903-BE37-754D-9AA3-2A49357B843A}"/>
          </ac:spMkLst>
        </pc:spChg>
        <pc:spChg chg="mod">
          <ac:chgData name="Kulinich Bohdan" userId="48e65c9f34e137d0" providerId="LiveId" clId="{3CB2B158-0EE7-6B44-8E18-456FF5D07217}" dt="2021-11-14T21:05:13.009" v="4385" actId="208"/>
          <ac:spMkLst>
            <pc:docMk/>
            <pc:sldMk cId="2927808190" sldId="648"/>
            <ac:spMk id="148" creationId="{46AAE799-5774-7B49-9B0B-962FA70CB8A7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51" creationId="{A63C1DD3-41FA-4A4A-A10D-7C54F3ADF658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54" creationId="{ED260F5B-4323-F04A-B578-B121404053EE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58" creationId="{4238DE2A-738A-F641-B4AF-7EAEF1AF5A3B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59" creationId="{E41F1905-0A0E-804F-B1EA-BDB28B911C9B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0" creationId="{724A6874-B896-7041-87AC-5445EF6A08B4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1" creationId="{0110F689-ED77-F54E-9774-A273712EAA23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2" creationId="{2E0C24F3-21C3-4C43-9B65-19346F52205A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3" creationId="{871A6CE0-9B90-7B44-9043-3EBB7FB50D30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4" creationId="{77B0BA06-667C-A54E-81AA-736F315F0F64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5" creationId="{0306BF11-2408-684D-8FB0-74568F00A7E5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6" creationId="{094FDCC8-62C4-0742-ACE1-A9CEA4507356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7" creationId="{AC3A548D-0B6C-5647-A17D-56DB6A86E574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68" creationId="{1A9AF4C3-43FE-0844-B846-719DCC81D23B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70" creationId="{9235D1AF-5D06-A84F-8C02-5FF599348F10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71" creationId="{7ED3CAC8-F04E-ED42-A002-36EDBC0AC761}"/>
          </ac:spMkLst>
        </pc:spChg>
        <pc:spChg chg="mod">
          <ac:chgData name="Kulinich Bohdan" userId="48e65c9f34e137d0" providerId="LiveId" clId="{3CB2B158-0EE7-6B44-8E18-456FF5D07217}" dt="2021-11-14T12:43:04.403" v="3931"/>
          <ac:spMkLst>
            <pc:docMk/>
            <pc:sldMk cId="2927808190" sldId="648"/>
            <ac:spMk id="172" creationId="{B074E192-01AC-2740-B8B8-DC074ADEB9E6}"/>
          </ac:spMkLst>
        </pc:spChg>
        <pc:spChg chg="mod">
          <ac:chgData name="Kulinich Bohdan" userId="48e65c9f34e137d0" providerId="LiveId" clId="{3CB2B158-0EE7-6B44-8E18-456FF5D07217}" dt="2021-11-14T12:43:59.178" v="3939" actId="20577"/>
          <ac:spMkLst>
            <pc:docMk/>
            <pc:sldMk cId="2927808190" sldId="648"/>
            <ac:spMk id="175" creationId="{A6BBD09A-3157-4A47-83C1-7B4203883147}"/>
          </ac:spMkLst>
        </pc:spChg>
        <pc:spChg chg="mod">
          <ac:chgData name="Kulinich Bohdan" userId="48e65c9f34e137d0" providerId="LiveId" clId="{3CB2B158-0EE7-6B44-8E18-456FF5D07217}" dt="2021-11-14T21:09:33.883" v="4479" actId="167"/>
          <ac:spMkLst>
            <pc:docMk/>
            <pc:sldMk cId="2927808190" sldId="648"/>
            <ac:spMk id="176" creationId="{ABEDE708-7834-6F45-9B65-F884C51222BC}"/>
          </ac:spMkLst>
        </pc:spChg>
        <pc:spChg chg="mod">
          <ac:chgData name="Kulinich Bohdan" userId="48e65c9f34e137d0" providerId="LiveId" clId="{3CB2B158-0EE7-6B44-8E18-456FF5D07217}" dt="2021-11-14T21:09:25.064" v="4477" actId="167"/>
          <ac:spMkLst>
            <pc:docMk/>
            <pc:sldMk cId="2927808190" sldId="648"/>
            <ac:spMk id="177" creationId="{5BE5167B-372D-4046-86FE-9882B8EF5177}"/>
          </ac:spMkLst>
        </pc:spChg>
        <pc:spChg chg="mod">
          <ac:chgData name="Kulinich Bohdan" userId="48e65c9f34e137d0" providerId="LiveId" clId="{3CB2B158-0EE7-6B44-8E18-456FF5D07217}" dt="2021-11-14T21:09:29.055" v="4478" actId="208"/>
          <ac:spMkLst>
            <pc:docMk/>
            <pc:sldMk cId="2927808190" sldId="648"/>
            <ac:spMk id="180" creationId="{917825B6-1A48-B74D-B61D-8131865C4BA9}"/>
          </ac:spMkLst>
        </pc:spChg>
        <pc:spChg chg="mod">
          <ac:chgData name="Kulinich Bohdan" userId="48e65c9f34e137d0" providerId="LiveId" clId="{3CB2B158-0EE7-6B44-8E18-456FF5D07217}" dt="2021-11-14T21:10:42.076" v="4499" actId="1038"/>
          <ac:spMkLst>
            <pc:docMk/>
            <pc:sldMk cId="2927808190" sldId="648"/>
            <ac:spMk id="184" creationId="{EC3AE4AF-2045-1B49-967D-B784AEEE5ADD}"/>
          </ac:spMkLst>
        </pc:spChg>
        <pc:spChg chg="mod">
          <ac:chgData name="Kulinich Bohdan" userId="48e65c9f34e137d0" providerId="LiveId" clId="{3CB2B158-0EE7-6B44-8E18-456FF5D07217}" dt="2021-11-14T21:08:08.613" v="4427" actId="207"/>
          <ac:spMkLst>
            <pc:docMk/>
            <pc:sldMk cId="2927808190" sldId="648"/>
            <ac:spMk id="185" creationId="{2A6839C6-A24F-EB44-A884-41374AADA499}"/>
          </ac:spMkLst>
        </pc:spChg>
        <pc:spChg chg="mod">
          <ac:chgData name="Kulinich Bohdan" userId="48e65c9f34e137d0" providerId="LiveId" clId="{3CB2B158-0EE7-6B44-8E18-456FF5D07217}" dt="2021-11-14T21:10:14.745" v="4489" actId="207"/>
          <ac:spMkLst>
            <pc:docMk/>
            <pc:sldMk cId="2927808190" sldId="648"/>
            <ac:spMk id="186" creationId="{92346947-4256-4F4C-A659-61D5D4C3A9A6}"/>
          </ac:spMkLst>
        </pc:spChg>
        <pc:spChg chg="mod">
          <ac:chgData name="Kulinich Bohdan" userId="48e65c9f34e137d0" providerId="LiveId" clId="{3CB2B158-0EE7-6B44-8E18-456FF5D07217}" dt="2021-11-14T21:09:50.527" v="4482" actId="207"/>
          <ac:spMkLst>
            <pc:docMk/>
            <pc:sldMk cId="2927808190" sldId="648"/>
            <ac:spMk id="187" creationId="{4528EEA3-D033-1348-9EB6-AFEC86C0694D}"/>
          </ac:spMkLst>
        </pc:spChg>
        <pc:spChg chg="mod">
          <ac:chgData name="Kulinich Bohdan" userId="48e65c9f34e137d0" providerId="LiveId" clId="{3CB2B158-0EE7-6B44-8E18-456FF5D07217}" dt="2021-11-14T21:10:34.845" v="4492" actId="207"/>
          <ac:spMkLst>
            <pc:docMk/>
            <pc:sldMk cId="2927808190" sldId="648"/>
            <ac:spMk id="188" creationId="{55281C0A-DBF0-2A4E-9AB5-30530E243F05}"/>
          </ac:spMkLst>
        </pc:spChg>
        <pc:spChg chg="mod">
          <ac:chgData name="Kulinich Bohdan" userId="48e65c9f34e137d0" providerId="LiveId" clId="{3CB2B158-0EE7-6B44-8E18-456FF5D07217}" dt="2021-11-14T12:43:11.055" v="3933"/>
          <ac:spMkLst>
            <pc:docMk/>
            <pc:sldMk cId="2927808190" sldId="648"/>
            <ac:spMk id="189" creationId="{6AB2A23E-89EA-984E-905B-E112216654A2}"/>
          </ac:spMkLst>
        </pc:spChg>
        <pc:spChg chg="del mod">
          <ac:chgData name="Kulinich Bohdan" userId="48e65c9f34e137d0" providerId="LiveId" clId="{3CB2B158-0EE7-6B44-8E18-456FF5D07217}" dt="2021-11-14T21:09:57.869" v="4483" actId="478"/>
          <ac:spMkLst>
            <pc:docMk/>
            <pc:sldMk cId="2927808190" sldId="648"/>
            <ac:spMk id="190" creationId="{D82AE5EF-E5AD-6645-9F4B-9D1DA599E61E}"/>
          </ac:spMkLst>
        </pc:spChg>
        <pc:spChg chg="mod">
          <ac:chgData name="Kulinich Bohdan" userId="48e65c9f34e137d0" providerId="LiveId" clId="{3CB2B158-0EE7-6B44-8E18-456FF5D07217}" dt="2021-11-14T21:09:39.693" v="4480" actId="208"/>
          <ac:spMkLst>
            <pc:docMk/>
            <pc:sldMk cId="2927808190" sldId="648"/>
            <ac:spMk id="191" creationId="{3C92F6F7-35C4-E54C-AC5C-BC520CAFEB97}"/>
          </ac:spMkLst>
        </pc:spChg>
        <pc:spChg chg="mod">
          <ac:chgData name="Kulinich Bohdan" userId="48e65c9f34e137d0" providerId="LiveId" clId="{3CB2B158-0EE7-6B44-8E18-456FF5D07217}" dt="2021-11-14T21:09:39.693" v="4480" actId="208"/>
          <ac:spMkLst>
            <pc:docMk/>
            <pc:sldMk cId="2927808190" sldId="648"/>
            <ac:spMk id="192" creationId="{03205F35-0AC0-2E4C-B950-288AAE68E969}"/>
          </ac:spMkLst>
        </pc:spChg>
        <pc:spChg chg="mod">
          <ac:chgData name="Kulinich Bohdan" userId="48e65c9f34e137d0" providerId="LiveId" clId="{3CB2B158-0EE7-6B44-8E18-456FF5D07217}" dt="2021-11-14T21:10:26.742" v="4490" actId="208"/>
          <ac:spMkLst>
            <pc:docMk/>
            <pc:sldMk cId="2927808190" sldId="648"/>
            <ac:spMk id="194" creationId="{3D42DEF4-5D61-F54D-938E-7D282C0A6B8A}"/>
          </ac:spMkLst>
        </pc:spChg>
        <pc:spChg chg="mod">
          <ac:chgData name="Kulinich Bohdan" userId="48e65c9f34e137d0" providerId="LiveId" clId="{3CB2B158-0EE7-6B44-8E18-456FF5D07217}" dt="2021-11-14T21:10:26.742" v="4490" actId="208"/>
          <ac:spMkLst>
            <pc:docMk/>
            <pc:sldMk cId="2927808190" sldId="648"/>
            <ac:spMk id="195" creationId="{85B7B5EE-7ABB-004F-A4C6-C7861EB75A04}"/>
          </ac:spMkLst>
        </pc:spChg>
        <pc:spChg chg="mod">
          <ac:chgData name="Kulinich Bohdan" userId="48e65c9f34e137d0" providerId="LiveId" clId="{3CB2B158-0EE7-6B44-8E18-456FF5D07217}" dt="2021-11-14T21:10:26.742" v="4490" actId="208"/>
          <ac:spMkLst>
            <pc:docMk/>
            <pc:sldMk cId="2927808190" sldId="648"/>
            <ac:spMk id="196" creationId="{FF67DC85-B0AB-194C-84E8-F2EA4C364815}"/>
          </ac:spMkLst>
        </pc:spChg>
        <pc:grpChg chg="add mod">
          <ac:chgData name="Kulinich Bohdan" userId="48e65c9f34e137d0" providerId="LiveId" clId="{3CB2B158-0EE7-6B44-8E18-456FF5D07217}" dt="2021-11-14T12:37:54.008" v="3832" actId="164"/>
          <ac:grpSpMkLst>
            <pc:docMk/>
            <pc:sldMk cId="2927808190" sldId="648"/>
            <ac:grpSpMk id="2" creationId="{ACE995B9-FB0E-1F49-B2F0-6EB27B0095EA}"/>
          </ac:grpSpMkLst>
        </pc:grpChg>
        <pc:grpChg chg="add mod">
          <ac:chgData name="Kulinich Bohdan" userId="48e65c9f34e137d0" providerId="LiveId" clId="{3CB2B158-0EE7-6B44-8E18-456FF5D07217}" dt="2021-11-14T12:41:53.637" v="3917" actId="1035"/>
          <ac:grpSpMkLst>
            <pc:docMk/>
            <pc:sldMk cId="2927808190" sldId="648"/>
            <ac:grpSpMk id="7" creationId="{54532B13-A063-8A40-A83E-0D7B366FE16A}"/>
          </ac:grpSpMkLst>
        </pc:grpChg>
        <pc:grpChg chg="add mod">
          <ac:chgData name="Kulinich Bohdan" userId="48e65c9f34e137d0" providerId="LiveId" clId="{3CB2B158-0EE7-6B44-8E18-456FF5D07217}" dt="2021-11-14T12:41:38.742" v="3895" actId="164"/>
          <ac:grpSpMkLst>
            <pc:docMk/>
            <pc:sldMk cId="2927808190" sldId="648"/>
            <ac:grpSpMk id="8" creationId="{10C7530F-5266-F34D-86AF-65DA925770E6}"/>
          </ac:grpSpMkLst>
        </pc:grpChg>
        <pc:grpChg chg="add mod">
          <ac:chgData name="Kulinich Bohdan" userId="48e65c9f34e137d0" providerId="LiveId" clId="{3CB2B158-0EE7-6B44-8E18-456FF5D07217}" dt="2021-11-14T12:41:53.637" v="3917" actId="1035"/>
          <ac:grpSpMkLst>
            <pc:docMk/>
            <pc:sldMk cId="2927808190" sldId="648"/>
            <ac:grpSpMk id="9" creationId="{E12F8B78-67D7-4E46-9232-D69620E75658}"/>
          </ac:grpSpMkLst>
        </pc:grpChg>
        <pc:grpChg chg="add mod">
          <ac:chgData name="Kulinich Bohdan" userId="48e65c9f34e137d0" providerId="LiveId" clId="{3CB2B158-0EE7-6B44-8E18-456FF5D07217}" dt="2021-11-14T21:12:01.552" v="4514" actId="167"/>
          <ac:grpSpMkLst>
            <pc:docMk/>
            <pc:sldMk cId="2927808190" sldId="648"/>
            <ac:grpSpMk id="11" creationId="{0B2D8E03-B064-924B-87BA-E7315ABC8D24}"/>
          </ac:grpSpMkLst>
        </pc:grpChg>
        <pc:grpChg chg="del">
          <ac:chgData name="Kulinich Bohdan" userId="48e65c9f34e137d0" providerId="LiveId" clId="{3CB2B158-0EE7-6B44-8E18-456FF5D07217}" dt="2021-11-14T12:09:22.766" v="3357" actId="478"/>
          <ac:grpSpMkLst>
            <pc:docMk/>
            <pc:sldMk cId="2927808190" sldId="648"/>
            <ac:grpSpMk id="26" creationId="{AB1DBCF7-0A8F-9348-ADE7-8E223A4EAF08}"/>
          </ac:grpSpMkLst>
        </pc:grpChg>
        <pc:grpChg chg="add del mod">
          <ac:chgData name="Kulinich Bohdan" userId="48e65c9f34e137d0" providerId="LiveId" clId="{3CB2B158-0EE7-6B44-8E18-456FF5D07217}" dt="2021-11-14T12:33:48.963" v="3771"/>
          <ac:grpSpMkLst>
            <pc:docMk/>
            <pc:sldMk cId="2927808190" sldId="648"/>
            <ac:grpSpMk id="28" creationId="{F1225334-9819-474C-B7FC-E03998193E41}"/>
          </ac:grpSpMkLst>
        </pc:grpChg>
        <pc:grpChg chg="mod">
          <ac:chgData name="Kulinich Bohdan" userId="48e65c9f34e137d0" providerId="LiveId" clId="{3CB2B158-0EE7-6B44-8E18-456FF5D07217}" dt="2021-11-14T12:33:42.613" v="3770"/>
          <ac:grpSpMkLst>
            <pc:docMk/>
            <pc:sldMk cId="2927808190" sldId="648"/>
            <ac:grpSpMk id="29" creationId="{51B25A88-E4AC-D149-B895-4E9601CCD586}"/>
          </ac:grpSpMkLst>
        </pc:grpChg>
        <pc:grpChg chg="mod">
          <ac:chgData name="Kulinich Bohdan" userId="48e65c9f34e137d0" providerId="LiveId" clId="{3CB2B158-0EE7-6B44-8E18-456FF5D07217}" dt="2021-11-14T12:33:42.613" v="3770"/>
          <ac:grpSpMkLst>
            <pc:docMk/>
            <pc:sldMk cId="2927808190" sldId="648"/>
            <ac:grpSpMk id="30" creationId="{CBD6FD27-D501-8543-A7C9-F3A0CE0685E8}"/>
          </ac:grpSpMkLst>
        </pc:grpChg>
        <pc:grpChg chg="mod">
          <ac:chgData name="Kulinich Bohdan" userId="48e65c9f34e137d0" providerId="LiveId" clId="{3CB2B158-0EE7-6B44-8E18-456FF5D07217}" dt="2021-11-14T12:33:42.613" v="3770"/>
          <ac:grpSpMkLst>
            <pc:docMk/>
            <pc:sldMk cId="2927808190" sldId="648"/>
            <ac:grpSpMk id="45" creationId="{B3A93CB5-0202-574B-BE38-C6ED4A323125}"/>
          </ac:grpSpMkLst>
        </pc:grpChg>
        <pc:grpChg chg="add del mod">
          <ac:chgData name="Kulinich Bohdan" userId="48e65c9f34e137d0" providerId="LiveId" clId="{3CB2B158-0EE7-6B44-8E18-456FF5D07217}" dt="2021-11-14T12:34:25.946" v="3776" actId="165"/>
          <ac:grpSpMkLst>
            <pc:docMk/>
            <pc:sldMk cId="2927808190" sldId="648"/>
            <ac:grpSpMk id="52" creationId="{0F4675C7-955D-E54E-8A25-ED0FB90BA23C}"/>
          </ac:grpSpMkLst>
        </pc:grpChg>
        <pc:grpChg chg="mod topLvl">
          <ac:chgData name="Kulinich Bohdan" userId="48e65c9f34e137d0" providerId="LiveId" clId="{3CB2B158-0EE7-6B44-8E18-456FF5D07217}" dt="2021-11-14T12:36:04.225" v="3808" actId="164"/>
          <ac:grpSpMkLst>
            <pc:docMk/>
            <pc:sldMk cId="2927808190" sldId="648"/>
            <ac:grpSpMk id="53" creationId="{A59A0C98-977F-3242-B441-44535CAAF04A}"/>
          </ac:grpSpMkLst>
        </pc:grpChg>
        <pc:grpChg chg="mod topLvl">
          <ac:chgData name="Kulinich Bohdan" userId="48e65c9f34e137d0" providerId="LiveId" clId="{3CB2B158-0EE7-6B44-8E18-456FF5D07217}" dt="2021-11-14T12:36:04.225" v="3808" actId="164"/>
          <ac:grpSpMkLst>
            <pc:docMk/>
            <pc:sldMk cId="2927808190" sldId="648"/>
            <ac:grpSpMk id="54" creationId="{4BDB1695-FA6D-A540-9B1A-B54DBAF7DF0A}"/>
          </ac:grpSpMkLst>
        </pc:grpChg>
        <pc:grpChg chg="mod">
          <ac:chgData name="Kulinich Bohdan" userId="48e65c9f34e137d0" providerId="LiveId" clId="{3CB2B158-0EE7-6B44-8E18-456FF5D07217}" dt="2021-11-14T12:34:25.946" v="3776" actId="165"/>
          <ac:grpSpMkLst>
            <pc:docMk/>
            <pc:sldMk cId="2927808190" sldId="648"/>
            <ac:grpSpMk id="70" creationId="{0E25E086-1736-9B4A-BF02-638AD3CFCE9A}"/>
          </ac:grpSpMkLst>
        </pc:grpChg>
        <pc:grpChg chg="add del mod">
          <ac:chgData name="Kulinich Bohdan" userId="48e65c9f34e137d0" providerId="LiveId" clId="{3CB2B158-0EE7-6B44-8E18-456FF5D07217}" dt="2021-11-14T12:38:03.257" v="3833" actId="165"/>
          <ac:grpSpMkLst>
            <pc:docMk/>
            <pc:sldMk cId="2927808190" sldId="648"/>
            <ac:grpSpMk id="77" creationId="{33E6DD3F-CC4B-3D4E-9AC5-B01B9C7A3696}"/>
          </ac:grpSpMkLst>
        </pc:grpChg>
        <pc:grpChg chg="mod topLvl">
          <ac:chgData name="Kulinich Bohdan" userId="48e65c9f34e137d0" providerId="LiveId" clId="{3CB2B158-0EE7-6B44-8E18-456FF5D07217}" dt="2021-11-14T12:41:03.423" v="3889" actId="164"/>
          <ac:grpSpMkLst>
            <pc:docMk/>
            <pc:sldMk cId="2927808190" sldId="648"/>
            <ac:grpSpMk id="78" creationId="{E5F4F5E9-31D7-824E-8B52-5FF9B80A694C}"/>
          </ac:grpSpMkLst>
        </pc:grpChg>
        <pc:grpChg chg="mod topLvl">
          <ac:chgData name="Kulinich Bohdan" userId="48e65c9f34e137d0" providerId="LiveId" clId="{3CB2B158-0EE7-6B44-8E18-456FF5D07217}" dt="2021-11-14T12:41:03.423" v="3889" actId="164"/>
          <ac:grpSpMkLst>
            <pc:docMk/>
            <pc:sldMk cId="2927808190" sldId="648"/>
            <ac:grpSpMk id="79" creationId="{7CFE50F1-12A5-6B45-AA54-F5E3359D6E40}"/>
          </ac:grpSpMkLst>
        </pc:grpChg>
        <pc:grpChg chg="mod">
          <ac:chgData name="Kulinich Bohdan" userId="48e65c9f34e137d0" providerId="LiveId" clId="{3CB2B158-0EE7-6B44-8E18-456FF5D07217}" dt="2021-11-14T12:38:03.257" v="3833" actId="165"/>
          <ac:grpSpMkLst>
            <pc:docMk/>
            <pc:sldMk cId="2927808190" sldId="648"/>
            <ac:grpSpMk id="95" creationId="{91BD5BD2-1447-1340-993F-1F39807F9127}"/>
          </ac:grpSpMkLst>
        </pc:grpChg>
        <pc:grpChg chg="add del mod">
          <ac:chgData name="Kulinich Bohdan" userId="48e65c9f34e137d0" providerId="LiveId" clId="{3CB2B158-0EE7-6B44-8E18-456FF5D07217}" dt="2021-11-14T12:41:59.667" v="3919"/>
          <ac:grpSpMkLst>
            <pc:docMk/>
            <pc:sldMk cId="2927808190" sldId="648"/>
            <ac:grpSpMk id="101" creationId="{4493729F-18DC-204C-ADF1-113B6E23EE8C}"/>
          </ac:grpSpMkLst>
        </pc:grpChg>
        <pc:grpChg chg="mod">
          <ac:chgData name="Kulinich Bohdan" userId="48e65c9f34e137d0" providerId="LiveId" clId="{3CB2B158-0EE7-6B44-8E18-456FF5D07217}" dt="2021-11-14T12:41:58.142" v="3918"/>
          <ac:grpSpMkLst>
            <pc:docMk/>
            <pc:sldMk cId="2927808190" sldId="648"/>
            <ac:grpSpMk id="102" creationId="{5FB76B2E-8888-3046-8A81-E43162749830}"/>
          </ac:grpSpMkLst>
        </pc:grpChg>
        <pc:grpChg chg="mod">
          <ac:chgData name="Kulinich Bohdan" userId="48e65c9f34e137d0" providerId="LiveId" clId="{3CB2B158-0EE7-6B44-8E18-456FF5D07217}" dt="2021-11-14T12:41:58.142" v="3918"/>
          <ac:grpSpMkLst>
            <pc:docMk/>
            <pc:sldMk cId="2927808190" sldId="648"/>
            <ac:grpSpMk id="106" creationId="{5A0192B9-6102-374A-9D26-4C819BC02B3F}"/>
          </ac:grpSpMkLst>
        </pc:grpChg>
        <pc:grpChg chg="mod">
          <ac:chgData name="Kulinich Bohdan" userId="48e65c9f34e137d0" providerId="LiveId" clId="{3CB2B158-0EE7-6B44-8E18-456FF5D07217}" dt="2021-11-14T12:41:58.142" v="3918"/>
          <ac:grpSpMkLst>
            <pc:docMk/>
            <pc:sldMk cId="2927808190" sldId="648"/>
            <ac:grpSpMk id="107" creationId="{363E09B2-09E7-A64E-8A81-F98B5EE5D6E2}"/>
          </ac:grpSpMkLst>
        </pc:grpChg>
        <pc:grpChg chg="mod">
          <ac:chgData name="Kulinich Bohdan" userId="48e65c9f34e137d0" providerId="LiveId" clId="{3CB2B158-0EE7-6B44-8E18-456FF5D07217}" dt="2021-11-14T12:41:58.142" v="3918"/>
          <ac:grpSpMkLst>
            <pc:docMk/>
            <pc:sldMk cId="2927808190" sldId="648"/>
            <ac:grpSpMk id="121" creationId="{7BD9A8D7-D430-1D47-A735-4F44FB05F4D3}"/>
          </ac:grpSpMkLst>
        </pc:grpChg>
        <pc:grpChg chg="add mod">
          <ac:chgData name="Kulinich Bohdan" userId="48e65c9f34e137d0" providerId="LiveId" clId="{3CB2B158-0EE7-6B44-8E18-456FF5D07217}" dt="2021-11-14T12:42:14.695" v="3922" actId="1076"/>
          <ac:grpSpMkLst>
            <pc:docMk/>
            <pc:sldMk cId="2927808190" sldId="648"/>
            <ac:grpSpMk id="125" creationId="{C35BCD70-4A37-014E-934A-EAF75E0A10E1}"/>
          </ac:grpSpMkLst>
        </pc:grpChg>
        <pc:grpChg chg="mod">
          <ac:chgData name="Kulinich Bohdan" userId="48e65c9f34e137d0" providerId="LiveId" clId="{3CB2B158-0EE7-6B44-8E18-456FF5D07217}" dt="2021-11-14T12:42:01.884" v="3920"/>
          <ac:grpSpMkLst>
            <pc:docMk/>
            <pc:sldMk cId="2927808190" sldId="648"/>
            <ac:grpSpMk id="126" creationId="{32AA6F0E-048E-164A-BF62-ADB930B59EF2}"/>
          </ac:grpSpMkLst>
        </pc:grpChg>
        <pc:grpChg chg="mod">
          <ac:chgData name="Kulinich Bohdan" userId="48e65c9f34e137d0" providerId="LiveId" clId="{3CB2B158-0EE7-6B44-8E18-456FF5D07217}" dt="2021-11-14T12:42:01.884" v="3920"/>
          <ac:grpSpMkLst>
            <pc:docMk/>
            <pc:sldMk cId="2927808190" sldId="648"/>
            <ac:grpSpMk id="128" creationId="{2B446968-F985-F845-89AE-CF4797EBF128}"/>
          </ac:grpSpMkLst>
        </pc:grpChg>
        <pc:grpChg chg="mod">
          <ac:chgData name="Kulinich Bohdan" userId="48e65c9f34e137d0" providerId="LiveId" clId="{3CB2B158-0EE7-6B44-8E18-456FF5D07217}" dt="2021-11-14T12:42:01.884" v="3920"/>
          <ac:grpSpMkLst>
            <pc:docMk/>
            <pc:sldMk cId="2927808190" sldId="648"/>
            <ac:grpSpMk id="129" creationId="{624E48D7-8DC6-8243-B27E-A838786ED32A}"/>
          </ac:grpSpMkLst>
        </pc:grpChg>
        <pc:grpChg chg="mod">
          <ac:chgData name="Kulinich Bohdan" userId="48e65c9f34e137d0" providerId="LiveId" clId="{3CB2B158-0EE7-6B44-8E18-456FF5D07217}" dt="2021-11-14T12:42:01.884" v="3920"/>
          <ac:grpSpMkLst>
            <pc:docMk/>
            <pc:sldMk cId="2927808190" sldId="648"/>
            <ac:grpSpMk id="145" creationId="{66115356-F7B4-6543-A547-A18D6F72AED3}"/>
          </ac:grpSpMkLst>
        </pc:grpChg>
        <pc:grpChg chg="add del mod">
          <ac:chgData name="Kulinich Bohdan" userId="48e65c9f34e137d0" providerId="LiveId" clId="{3CB2B158-0EE7-6B44-8E18-456FF5D07217}" dt="2021-11-14T12:43:07.205" v="3932"/>
          <ac:grpSpMkLst>
            <pc:docMk/>
            <pc:sldMk cId="2927808190" sldId="648"/>
            <ac:grpSpMk id="149" creationId="{A3A646D7-929C-E54F-89A9-E76FCEADE424}"/>
          </ac:grpSpMkLst>
        </pc:grpChg>
        <pc:grpChg chg="mod">
          <ac:chgData name="Kulinich Bohdan" userId="48e65c9f34e137d0" providerId="LiveId" clId="{3CB2B158-0EE7-6B44-8E18-456FF5D07217}" dt="2021-11-14T12:43:04.403" v="3931"/>
          <ac:grpSpMkLst>
            <pc:docMk/>
            <pc:sldMk cId="2927808190" sldId="648"/>
            <ac:grpSpMk id="150" creationId="{931C3111-6CAD-974A-BBD1-499209771A65}"/>
          </ac:grpSpMkLst>
        </pc:grpChg>
        <pc:grpChg chg="mod">
          <ac:chgData name="Kulinich Bohdan" userId="48e65c9f34e137d0" providerId="LiveId" clId="{3CB2B158-0EE7-6B44-8E18-456FF5D07217}" dt="2021-11-14T12:43:04.403" v="3931"/>
          <ac:grpSpMkLst>
            <pc:docMk/>
            <pc:sldMk cId="2927808190" sldId="648"/>
            <ac:grpSpMk id="152" creationId="{731DF30A-0BC1-8748-878C-C428DF23F248}"/>
          </ac:grpSpMkLst>
        </pc:grpChg>
        <pc:grpChg chg="mod">
          <ac:chgData name="Kulinich Bohdan" userId="48e65c9f34e137d0" providerId="LiveId" clId="{3CB2B158-0EE7-6B44-8E18-456FF5D07217}" dt="2021-11-14T12:43:04.403" v="3931"/>
          <ac:grpSpMkLst>
            <pc:docMk/>
            <pc:sldMk cId="2927808190" sldId="648"/>
            <ac:grpSpMk id="153" creationId="{25A6BB6B-BF57-1C47-9F6F-EB8CA5480101}"/>
          </ac:grpSpMkLst>
        </pc:grpChg>
        <pc:grpChg chg="mod">
          <ac:chgData name="Kulinich Bohdan" userId="48e65c9f34e137d0" providerId="LiveId" clId="{3CB2B158-0EE7-6B44-8E18-456FF5D07217}" dt="2021-11-14T12:43:04.403" v="3931"/>
          <ac:grpSpMkLst>
            <pc:docMk/>
            <pc:sldMk cId="2927808190" sldId="648"/>
            <ac:grpSpMk id="169" creationId="{C58AEE06-B9F4-7647-879F-B38084D5ED90}"/>
          </ac:grpSpMkLst>
        </pc:grpChg>
        <pc:grpChg chg="add mod">
          <ac:chgData name="Kulinich Bohdan" userId="48e65c9f34e137d0" providerId="LiveId" clId="{3CB2B158-0EE7-6B44-8E18-456FF5D07217}" dt="2021-11-14T21:11:05.044" v="4506" actId="164"/>
          <ac:grpSpMkLst>
            <pc:docMk/>
            <pc:sldMk cId="2927808190" sldId="648"/>
            <ac:grpSpMk id="173" creationId="{E5887E56-933C-534F-8ABC-05553979D87E}"/>
          </ac:grpSpMkLst>
        </pc:grpChg>
        <pc:grpChg chg="mod">
          <ac:chgData name="Kulinich Bohdan" userId="48e65c9f34e137d0" providerId="LiveId" clId="{3CB2B158-0EE7-6B44-8E18-456FF5D07217}" dt="2021-11-14T12:43:11.055" v="3933"/>
          <ac:grpSpMkLst>
            <pc:docMk/>
            <pc:sldMk cId="2927808190" sldId="648"/>
            <ac:grpSpMk id="174" creationId="{565B2198-03E0-6E46-9C3C-86D4B8802FDE}"/>
          </ac:grpSpMkLst>
        </pc:grpChg>
        <pc:grpChg chg="mod">
          <ac:chgData name="Kulinich Bohdan" userId="48e65c9f34e137d0" providerId="LiveId" clId="{3CB2B158-0EE7-6B44-8E18-456FF5D07217}" dt="2021-11-14T12:43:11.055" v="3933"/>
          <ac:grpSpMkLst>
            <pc:docMk/>
            <pc:sldMk cId="2927808190" sldId="648"/>
            <ac:grpSpMk id="178" creationId="{CD24E7D1-4E69-CC44-9825-34376668EA4A}"/>
          </ac:grpSpMkLst>
        </pc:grpChg>
        <pc:grpChg chg="mod">
          <ac:chgData name="Kulinich Bohdan" userId="48e65c9f34e137d0" providerId="LiveId" clId="{3CB2B158-0EE7-6B44-8E18-456FF5D07217}" dt="2021-11-14T12:43:11.055" v="3933"/>
          <ac:grpSpMkLst>
            <pc:docMk/>
            <pc:sldMk cId="2927808190" sldId="648"/>
            <ac:grpSpMk id="179" creationId="{13CF9DB4-8A26-0A49-B1C8-6E0D40242917}"/>
          </ac:grpSpMkLst>
        </pc:grpChg>
        <pc:grpChg chg="mod">
          <ac:chgData name="Kulinich Bohdan" userId="48e65c9f34e137d0" providerId="LiveId" clId="{3CB2B158-0EE7-6B44-8E18-456FF5D07217}" dt="2021-11-14T12:43:11.055" v="3933"/>
          <ac:grpSpMkLst>
            <pc:docMk/>
            <pc:sldMk cId="2927808190" sldId="648"/>
            <ac:grpSpMk id="193" creationId="{79BEC871-FE1C-5F46-BCF0-E7E2B458F74C}"/>
          </ac:grpSpMkLst>
        </pc:grpChg>
        <pc:picChg chg="mod modVis">
          <ac:chgData name="Kulinich Bohdan" userId="48e65c9f34e137d0" providerId="LiveId" clId="{3CB2B158-0EE7-6B44-8E18-456FF5D07217}" dt="2021-11-14T21:11:50.105" v="4513" actId="167"/>
          <ac:picMkLst>
            <pc:docMk/>
            <pc:sldMk cId="2927808190" sldId="648"/>
            <ac:picMk id="13" creationId="{9BBF827E-5082-4894-858E-CC1F17B8CC0E}"/>
          </ac:picMkLst>
        </pc:picChg>
        <pc:cxnChg chg="mod">
          <ac:chgData name="Kulinich Bohdan" userId="48e65c9f34e137d0" providerId="LiveId" clId="{3CB2B158-0EE7-6B44-8E18-456FF5D07217}" dt="2021-11-14T12:33:42.613" v="3770"/>
          <ac:cxnSpMkLst>
            <pc:docMk/>
            <pc:sldMk cId="2927808190" sldId="648"/>
            <ac:cxnSpMk id="32" creationId="{B5CC90CF-7A38-1643-9357-81083F42007E}"/>
          </ac:cxnSpMkLst>
        </pc:cxnChg>
        <pc:cxnChg chg="mod">
          <ac:chgData name="Kulinich Bohdan" userId="48e65c9f34e137d0" providerId="LiveId" clId="{3CB2B158-0EE7-6B44-8E18-456FF5D07217}" dt="2021-11-14T12:33:42.613" v="3770"/>
          <ac:cxnSpMkLst>
            <pc:docMk/>
            <pc:sldMk cId="2927808190" sldId="648"/>
            <ac:cxnSpMk id="33" creationId="{0114B968-90F8-454C-ACA2-84067DEFAE64}"/>
          </ac:cxnSpMkLst>
        </pc:cxnChg>
        <pc:cxnChg chg="mod">
          <ac:chgData name="Kulinich Bohdan" userId="48e65c9f34e137d0" providerId="LiveId" clId="{3CB2B158-0EE7-6B44-8E18-456FF5D07217}" dt="2021-11-14T12:33:42.613" v="3770"/>
          <ac:cxnSpMkLst>
            <pc:docMk/>
            <pc:sldMk cId="2927808190" sldId="648"/>
            <ac:cxnSpMk id="34" creationId="{75D2DDFD-8AC3-7D4F-BE3B-195D38653641}"/>
          </ac:cxnSpMkLst>
        </pc:cxnChg>
        <pc:cxnChg chg="mod topLvl">
          <ac:chgData name="Kulinich Bohdan" userId="48e65c9f34e137d0" providerId="LiveId" clId="{3CB2B158-0EE7-6B44-8E18-456FF5D07217}" dt="2021-11-14T21:01:51.435" v="4328" actId="208"/>
          <ac:cxnSpMkLst>
            <pc:docMk/>
            <pc:sldMk cId="2927808190" sldId="648"/>
            <ac:cxnSpMk id="59" creationId="{533744C7-DB2A-6F4A-A89E-2FA1165041FA}"/>
          </ac:cxnSpMkLst>
        </pc:cxnChg>
        <pc:cxnChg chg="mod topLvl">
          <ac:chgData name="Kulinich Bohdan" userId="48e65c9f34e137d0" providerId="LiveId" clId="{3CB2B158-0EE7-6B44-8E18-456FF5D07217}" dt="2021-11-14T12:36:04.225" v="3808" actId="164"/>
          <ac:cxnSpMkLst>
            <pc:docMk/>
            <pc:sldMk cId="2927808190" sldId="648"/>
            <ac:cxnSpMk id="60" creationId="{91B955CF-85A9-5C46-AFBE-B6892B823B59}"/>
          </ac:cxnSpMkLst>
        </pc:cxnChg>
        <pc:cxnChg chg="mod topLvl">
          <ac:chgData name="Kulinich Bohdan" userId="48e65c9f34e137d0" providerId="LiveId" clId="{3CB2B158-0EE7-6B44-8E18-456FF5D07217}" dt="2021-11-14T12:43:41.214" v="3937" actId="693"/>
          <ac:cxnSpMkLst>
            <pc:docMk/>
            <pc:sldMk cId="2927808190" sldId="648"/>
            <ac:cxnSpMk id="61" creationId="{6ED9B969-F657-3E41-B31A-79E04298D0BE}"/>
          </ac:cxnSpMkLst>
        </pc:cxnChg>
        <pc:cxnChg chg="mod topLvl">
          <ac:chgData name="Kulinich Bohdan" userId="48e65c9f34e137d0" providerId="LiveId" clId="{3CB2B158-0EE7-6B44-8E18-456FF5D07217}" dt="2021-11-14T21:03:34.139" v="4359" actId="208"/>
          <ac:cxnSpMkLst>
            <pc:docMk/>
            <pc:sldMk cId="2927808190" sldId="648"/>
            <ac:cxnSpMk id="81" creationId="{A8F8B98D-57DE-AD49-9F28-696049A5EBBE}"/>
          </ac:cxnSpMkLst>
        </pc:cxnChg>
        <pc:cxnChg chg="mod topLvl">
          <ac:chgData name="Kulinich Bohdan" userId="48e65c9f34e137d0" providerId="LiveId" clId="{3CB2B158-0EE7-6B44-8E18-456FF5D07217}" dt="2021-11-14T21:02:25.118" v="4331" actId="208"/>
          <ac:cxnSpMkLst>
            <pc:docMk/>
            <pc:sldMk cId="2927808190" sldId="648"/>
            <ac:cxnSpMk id="82" creationId="{D1357F17-FE37-C348-B7D9-472948D0BFA5}"/>
          </ac:cxnSpMkLst>
        </pc:cxnChg>
        <pc:cxnChg chg="mod topLvl">
          <ac:chgData name="Kulinich Bohdan" userId="48e65c9f34e137d0" providerId="LiveId" clId="{3CB2B158-0EE7-6B44-8E18-456FF5D07217}" dt="2021-11-14T21:03:47.694" v="4362" actId="208"/>
          <ac:cxnSpMkLst>
            <pc:docMk/>
            <pc:sldMk cId="2927808190" sldId="648"/>
            <ac:cxnSpMk id="83" creationId="{8769F3C3-0FB0-C847-BBDF-1CA526831565}"/>
          </ac:cxnSpMkLst>
        </pc:cxnChg>
        <pc:cxnChg chg="mod">
          <ac:chgData name="Kulinich Bohdan" userId="48e65c9f34e137d0" providerId="LiveId" clId="{3CB2B158-0EE7-6B44-8E18-456FF5D07217}" dt="2021-11-14T12:41:58.142" v="3918"/>
          <ac:cxnSpMkLst>
            <pc:docMk/>
            <pc:sldMk cId="2927808190" sldId="648"/>
            <ac:cxnSpMk id="109" creationId="{D512B561-E591-404B-99FF-7977DEE0FC60}"/>
          </ac:cxnSpMkLst>
        </pc:cxnChg>
        <pc:cxnChg chg="mod">
          <ac:chgData name="Kulinich Bohdan" userId="48e65c9f34e137d0" providerId="LiveId" clId="{3CB2B158-0EE7-6B44-8E18-456FF5D07217}" dt="2021-11-14T12:41:58.142" v="3918"/>
          <ac:cxnSpMkLst>
            <pc:docMk/>
            <pc:sldMk cId="2927808190" sldId="648"/>
            <ac:cxnSpMk id="110" creationId="{BF0C6167-F3E8-E44B-898B-A57734FA2F3F}"/>
          </ac:cxnSpMkLst>
        </pc:cxnChg>
        <pc:cxnChg chg="mod">
          <ac:chgData name="Kulinich Bohdan" userId="48e65c9f34e137d0" providerId="LiveId" clId="{3CB2B158-0EE7-6B44-8E18-456FF5D07217}" dt="2021-11-14T12:41:58.142" v="3918"/>
          <ac:cxnSpMkLst>
            <pc:docMk/>
            <pc:sldMk cId="2927808190" sldId="648"/>
            <ac:cxnSpMk id="111" creationId="{A31A8982-8F17-3943-9E1C-69FEFDC97C7D}"/>
          </ac:cxnSpMkLst>
        </pc:cxnChg>
        <pc:cxnChg chg="mod">
          <ac:chgData name="Kulinich Bohdan" userId="48e65c9f34e137d0" providerId="LiveId" clId="{3CB2B158-0EE7-6B44-8E18-456FF5D07217}" dt="2021-11-14T21:05:51.729" v="4389" actId="208"/>
          <ac:cxnSpMkLst>
            <pc:docMk/>
            <pc:sldMk cId="2927808190" sldId="648"/>
            <ac:cxnSpMk id="131" creationId="{C17DCFE5-E198-AD4D-93F5-AC6C1ED2BF91}"/>
          </ac:cxnSpMkLst>
        </pc:cxnChg>
        <pc:cxnChg chg="mod">
          <ac:chgData name="Kulinich Bohdan" userId="48e65c9f34e137d0" providerId="LiveId" clId="{3CB2B158-0EE7-6B44-8E18-456FF5D07217}" dt="2021-11-14T21:05:51.729" v="4389" actId="208"/>
          <ac:cxnSpMkLst>
            <pc:docMk/>
            <pc:sldMk cId="2927808190" sldId="648"/>
            <ac:cxnSpMk id="132" creationId="{B8D71833-B727-D94E-AF5E-498962FCAEC9}"/>
          </ac:cxnSpMkLst>
        </pc:cxnChg>
        <pc:cxnChg chg="mod">
          <ac:chgData name="Kulinich Bohdan" userId="48e65c9f34e137d0" providerId="LiveId" clId="{3CB2B158-0EE7-6B44-8E18-456FF5D07217}" dt="2021-11-14T21:04:32.105" v="4370" actId="208"/>
          <ac:cxnSpMkLst>
            <pc:docMk/>
            <pc:sldMk cId="2927808190" sldId="648"/>
            <ac:cxnSpMk id="133" creationId="{062EA620-39DE-1D42-9741-22F4B38B0D3F}"/>
          </ac:cxnSpMkLst>
        </pc:cxnChg>
        <pc:cxnChg chg="mod">
          <ac:chgData name="Kulinich Bohdan" userId="48e65c9f34e137d0" providerId="LiveId" clId="{3CB2B158-0EE7-6B44-8E18-456FF5D07217}" dt="2021-11-14T12:43:04.403" v="3931"/>
          <ac:cxnSpMkLst>
            <pc:docMk/>
            <pc:sldMk cId="2927808190" sldId="648"/>
            <ac:cxnSpMk id="155" creationId="{DD953FE4-5939-E240-95F5-14BB906B8A66}"/>
          </ac:cxnSpMkLst>
        </pc:cxnChg>
        <pc:cxnChg chg="mod">
          <ac:chgData name="Kulinich Bohdan" userId="48e65c9f34e137d0" providerId="LiveId" clId="{3CB2B158-0EE7-6B44-8E18-456FF5D07217}" dt="2021-11-14T12:43:04.403" v="3931"/>
          <ac:cxnSpMkLst>
            <pc:docMk/>
            <pc:sldMk cId="2927808190" sldId="648"/>
            <ac:cxnSpMk id="156" creationId="{0857891B-86EA-C346-9528-1DC0A1DC4DC4}"/>
          </ac:cxnSpMkLst>
        </pc:cxnChg>
        <pc:cxnChg chg="mod">
          <ac:chgData name="Kulinich Bohdan" userId="48e65c9f34e137d0" providerId="LiveId" clId="{3CB2B158-0EE7-6B44-8E18-456FF5D07217}" dt="2021-11-14T12:43:04.403" v="3931"/>
          <ac:cxnSpMkLst>
            <pc:docMk/>
            <pc:sldMk cId="2927808190" sldId="648"/>
            <ac:cxnSpMk id="157" creationId="{42345A8E-B60B-C54E-8E74-81409F6856DE}"/>
          </ac:cxnSpMkLst>
        </pc:cxnChg>
        <pc:cxnChg chg="mod">
          <ac:chgData name="Kulinich Bohdan" userId="48e65c9f34e137d0" providerId="LiveId" clId="{3CB2B158-0EE7-6B44-8E18-456FF5D07217}" dt="2021-11-14T21:08:12.575" v="4428" actId="208"/>
          <ac:cxnSpMkLst>
            <pc:docMk/>
            <pc:sldMk cId="2927808190" sldId="648"/>
            <ac:cxnSpMk id="181" creationId="{7FC4696D-CD26-DD43-908D-BD8AC5365419}"/>
          </ac:cxnSpMkLst>
        </pc:cxnChg>
        <pc:cxnChg chg="mod">
          <ac:chgData name="Kulinich Bohdan" userId="48e65c9f34e137d0" providerId="LiveId" clId="{3CB2B158-0EE7-6B44-8E18-456FF5D07217}" dt="2021-11-14T21:08:17.934" v="4429" actId="208"/>
          <ac:cxnSpMkLst>
            <pc:docMk/>
            <pc:sldMk cId="2927808190" sldId="648"/>
            <ac:cxnSpMk id="182" creationId="{FA6B857D-4642-2F4B-85C2-16BB49A0D01A}"/>
          </ac:cxnSpMkLst>
        </pc:cxnChg>
        <pc:cxnChg chg="mod">
          <ac:chgData name="Kulinich Bohdan" userId="48e65c9f34e137d0" providerId="LiveId" clId="{3CB2B158-0EE7-6B44-8E18-456FF5D07217}" dt="2021-11-14T21:08:17.934" v="4429" actId="208"/>
          <ac:cxnSpMkLst>
            <pc:docMk/>
            <pc:sldMk cId="2927808190" sldId="648"/>
            <ac:cxnSpMk id="183" creationId="{DC36DDC3-10FB-B64F-BD20-FE1449528D5F}"/>
          </ac:cxnSpMkLst>
        </pc:cxnChg>
      </pc:sldChg>
      <pc:sldChg chg="addSp delSp modSp add mod addAnim delAnim">
        <pc:chgData name="Kulinich Bohdan" userId="48e65c9f34e137d0" providerId="LiveId" clId="{3CB2B158-0EE7-6B44-8E18-456FF5D07217}" dt="2021-11-14T19:49:37.059" v="4181" actId="20577"/>
        <pc:sldMkLst>
          <pc:docMk/>
          <pc:sldMk cId="4196272" sldId="649"/>
        </pc:sldMkLst>
        <pc:spChg chg="mod">
          <ac:chgData name="Kulinich Bohdan" userId="48e65c9f34e137d0" providerId="LiveId" clId="{3CB2B158-0EE7-6B44-8E18-456FF5D07217}" dt="2021-11-14T19:35:44.828" v="4108" actId="14100"/>
          <ac:spMkLst>
            <pc:docMk/>
            <pc:sldMk cId="4196272" sldId="649"/>
            <ac:spMk id="6" creationId="{4CD1B612-D16C-4F70-8335-78480BFE8EC8}"/>
          </ac:spMkLst>
        </pc:spChg>
        <pc:spChg chg="mod">
          <ac:chgData name="Kulinich Bohdan" userId="48e65c9f34e137d0" providerId="LiveId" clId="{3CB2B158-0EE7-6B44-8E18-456FF5D07217}" dt="2021-11-14T19:49:37.059" v="4181" actId="20577"/>
          <ac:spMkLst>
            <pc:docMk/>
            <pc:sldMk cId="4196272" sldId="649"/>
            <ac:spMk id="12" creationId="{97485A41-1798-4E95-BC09-FD81F2E9BF93}"/>
          </ac:spMkLst>
        </pc:spChg>
        <pc:spChg chg="mod modVis">
          <ac:chgData name="Kulinich Bohdan" userId="48e65c9f34e137d0" providerId="LiveId" clId="{3CB2B158-0EE7-6B44-8E18-456FF5D07217}" dt="2021-11-14T19:35:01.940" v="4063" actId="14430"/>
          <ac:spMkLst>
            <pc:docMk/>
            <pc:sldMk cId="4196272" sldId="649"/>
            <ac:spMk id="14" creationId="{77A5BBD8-5574-4F08-AF1D-324733C7635A}"/>
          </ac:spMkLst>
        </pc:spChg>
        <pc:spChg chg="add del">
          <ac:chgData name="Kulinich Bohdan" userId="48e65c9f34e137d0" providerId="LiveId" clId="{3CB2B158-0EE7-6B44-8E18-456FF5D07217}" dt="2021-11-14T19:35:01.396" v="4062" actId="478"/>
          <ac:spMkLst>
            <pc:docMk/>
            <pc:sldMk cId="4196272" sldId="649"/>
            <ac:spMk id="27" creationId="{66113DF1-0398-B345-9BA9-2A78B264A2C3}"/>
          </ac:spMkLst>
        </pc:spChg>
        <pc:spChg chg="mod">
          <ac:chgData name="Kulinich Bohdan" userId="48e65c9f34e137d0" providerId="LiveId" clId="{3CB2B158-0EE7-6B44-8E18-456FF5D07217}" dt="2021-11-14T19:47:24.689" v="4143" actId="20577"/>
          <ac:spMkLst>
            <pc:docMk/>
            <pc:sldMk cId="4196272" sldId="649"/>
            <ac:spMk id="37" creationId="{98184135-80AA-2841-B582-1772438D6513}"/>
          </ac:spMkLst>
        </pc:spChg>
        <pc:spChg chg="mod">
          <ac:chgData name="Kulinich Bohdan" userId="48e65c9f34e137d0" providerId="LiveId" clId="{3CB2B158-0EE7-6B44-8E18-456FF5D07217}" dt="2021-11-14T19:49:32.023" v="4180" actId="20577"/>
          <ac:spMkLst>
            <pc:docMk/>
            <pc:sldMk cId="4196272" sldId="649"/>
            <ac:spMk id="44" creationId="{5BA14B3F-B161-C442-B800-F263ABA1C8A7}"/>
          </ac:spMkLst>
        </pc:spChg>
        <pc:grpChg chg="add del">
          <ac:chgData name="Kulinich Bohdan" userId="48e65c9f34e137d0" providerId="LiveId" clId="{3CB2B158-0EE7-6B44-8E18-456FF5D07217}" dt="2021-11-14T19:34:59.044" v="4061" actId="478"/>
          <ac:grpSpMkLst>
            <pc:docMk/>
            <pc:sldMk cId="4196272" sldId="649"/>
            <ac:grpSpMk id="26" creationId="{AB1DBCF7-0A8F-9348-ADE7-8E223A4EAF08}"/>
          </ac:grpSpMkLst>
        </pc:grpChg>
        <pc:picChg chg="mod modVis">
          <ac:chgData name="Kulinich Bohdan" userId="48e65c9f34e137d0" providerId="LiveId" clId="{3CB2B158-0EE7-6B44-8E18-456FF5D07217}" dt="2021-11-14T19:35:02.694" v="4064" actId="14430"/>
          <ac:picMkLst>
            <pc:docMk/>
            <pc:sldMk cId="4196272" sldId="649"/>
            <ac:picMk id="13" creationId="{9BBF827E-5082-4894-858E-CC1F17B8CC0E}"/>
          </ac:picMkLst>
        </pc:picChg>
      </pc:sldChg>
      <pc:sldChg chg="addSp delSp modSp add del mod modAnim">
        <pc:chgData name="Kulinich Bohdan" userId="48e65c9f34e137d0" providerId="LiveId" clId="{3CB2B158-0EE7-6B44-8E18-456FF5D07217}" dt="2021-11-13T10:19:44.118" v="3350" actId="2696"/>
        <pc:sldMkLst>
          <pc:docMk/>
          <pc:sldMk cId="333811238" sldId="649"/>
        </pc:sldMkLst>
        <pc:spChg chg="del">
          <ac:chgData name="Kulinich Bohdan" userId="48e65c9f34e137d0" providerId="LiveId" clId="{3CB2B158-0EE7-6B44-8E18-456FF5D07217}" dt="2021-11-12T19:22:37.813" v="3142" actId="478"/>
          <ac:spMkLst>
            <pc:docMk/>
            <pc:sldMk cId="333811238" sldId="649"/>
            <ac:spMk id="6" creationId="{32E32025-97B4-0F46-96BB-A8D214688664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34" creationId="{4CE3EAFD-BFD0-9749-BBC9-38DFB8906142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38" creationId="{74AB3CBC-E531-9349-9D11-6B65D2D16DBE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39" creationId="{047520CC-34FA-9D44-89BD-E0274B9E991A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0" creationId="{90A03EA7-DC49-1449-AC66-4DF60EA6B6D2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1" creationId="{AE36CC02-463D-7A4F-B306-2BBBD3799301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2" creationId="{4F128C77-8DFF-AC48-865C-E3FB167F3CE3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3" creationId="{731A15C6-B40F-484C-B311-476779164AFB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4" creationId="{81120724-095B-B846-A88F-4FB06437B7F1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5" creationId="{5FDC80A3-838D-7046-A80D-0B649BDCF8FE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7" creationId="{0F11CDB0-AD7A-C741-8E6F-31B2195E1169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8" creationId="{12756C93-BC91-3548-BFEC-905F57A25453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49" creationId="{25A00370-F379-DB44-9FAA-7ABF806D2924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73" creationId="{4B093C41-55C7-4B42-84ED-93E7A7297977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74" creationId="{C3956D32-9A72-1144-B0A3-11D9F84D8FFE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75" creationId="{21DF06F7-4D20-024F-BCF2-7003D586CFF7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76" creationId="{D89FD56B-7D74-1448-B7D7-FCA3F27B53D7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77" creationId="{A3E70997-CDE2-2444-82AE-24753AB5BCB9}"/>
          </ac:spMkLst>
        </pc:spChg>
        <pc:spChg chg="mod">
          <ac:chgData name="Kulinich Bohdan" userId="48e65c9f34e137d0" providerId="LiveId" clId="{3CB2B158-0EE7-6B44-8E18-456FF5D07217}" dt="2021-11-12T19:28:33.160" v="3242" actId="16959"/>
          <ac:spMkLst>
            <pc:docMk/>
            <pc:sldMk cId="333811238" sldId="649"/>
            <ac:spMk id="179" creationId="{1AC2B0F1-1C03-6C4A-9929-BF9F19E0787D}"/>
          </ac:spMkLst>
        </pc:spChg>
        <pc:spChg chg="mod">
          <ac:chgData name="Kulinich Bohdan" userId="48e65c9f34e137d0" providerId="LiveId" clId="{3CB2B158-0EE7-6B44-8E18-456FF5D07217}" dt="2021-11-12T19:29:16.158" v="3285" actId="1035"/>
          <ac:spMkLst>
            <pc:docMk/>
            <pc:sldMk cId="333811238" sldId="649"/>
            <ac:spMk id="180" creationId="{C27228B3-86D8-0C4C-B9B9-7FCC61BBC890}"/>
          </ac:spMkLst>
        </pc:spChg>
        <pc:spChg chg="mod">
          <ac:chgData name="Kulinich Bohdan" userId="48e65c9f34e137d0" providerId="LiveId" clId="{3CB2B158-0EE7-6B44-8E18-456FF5D07217}" dt="2021-11-12T19:29:32.070" v="3288" actId="164"/>
          <ac:spMkLst>
            <pc:docMk/>
            <pc:sldMk cId="333811238" sldId="649"/>
            <ac:spMk id="188" creationId="{854ACF45-DAF8-794F-B38A-442E1332A760}"/>
          </ac:spMkLst>
        </pc:spChg>
        <pc:spChg chg="add mod">
          <ac:chgData name="Kulinich Bohdan" userId="48e65c9f34e137d0" providerId="LiveId" clId="{3CB2B158-0EE7-6B44-8E18-456FF5D07217}" dt="2021-11-12T19:29:32.070" v="3288" actId="164"/>
          <ac:spMkLst>
            <pc:docMk/>
            <pc:sldMk cId="333811238" sldId="649"/>
            <ac:spMk id="189" creationId="{3CA576EA-E4A7-D74E-A0AE-7C712FD76B7D}"/>
          </ac:spMkLst>
        </pc:spChg>
        <pc:spChg chg="add mod">
          <ac:chgData name="Kulinich Bohdan" userId="48e65c9f34e137d0" providerId="LiveId" clId="{3CB2B158-0EE7-6B44-8E18-456FF5D07217}" dt="2021-11-12T19:29:32.070" v="3288" actId="164"/>
          <ac:spMkLst>
            <pc:docMk/>
            <pc:sldMk cId="333811238" sldId="649"/>
            <ac:spMk id="190" creationId="{454D4309-9E23-534A-8F05-258B8DF874FD}"/>
          </ac:spMkLst>
        </pc:spChg>
        <pc:grpChg chg="add mod">
          <ac:chgData name="Kulinich Bohdan" userId="48e65c9f34e137d0" providerId="LiveId" clId="{3CB2B158-0EE7-6B44-8E18-456FF5D07217}" dt="2021-11-12T19:29:34.830" v="3290" actId="1076"/>
          <ac:grpSpMkLst>
            <pc:docMk/>
            <pc:sldMk cId="333811238" sldId="649"/>
            <ac:grpSpMk id="7" creationId="{25AACFC1-6EE2-A34D-9AF4-B7EDDD6B87E3}"/>
          </ac:grpSpMkLst>
        </pc:grpChg>
        <pc:grpChg chg="mod">
          <ac:chgData name="Kulinich Bohdan" userId="48e65c9f34e137d0" providerId="LiveId" clId="{3CB2B158-0EE7-6B44-8E18-456FF5D07217}" dt="2021-11-12T19:28:33.160" v="3242" actId="16959"/>
          <ac:grpSpMkLst>
            <pc:docMk/>
            <pc:sldMk cId="333811238" sldId="649"/>
            <ac:grpSpMk id="23" creationId="{E6F9F111-BCEA-D546-83E0-0F38B99F5E70}"/>
          </ac:grpSpMkLst>
        </pc:grpChg>
        <pc:grpChg chg="mod">
          <ac:chgData name="Kulinich Bohdan" userId="48e65c9f34e137d0" providerId="LiveId" clId="{3CB2B158-0EE7-6B44-8E18-456FF5D07217}" dt="2021-11-12T19:29:32.070" v="3288" actId="164"/>
          <ac:grpSpMkLst>
            <pc:docMk/>
            <pc:sldMk cId="333811238" sldId="649"/>
            <ac:grpSpMk id="30" creationId="{3514BE26-7A51-BA41-B966-EABDB6F4BBBD}"/>
          </ac:grpSpMkLst>
        </pc:grpChg>
        <pc:grpChg chg="mod">
          <ac:chgData name="Kulinich Bohdan" userId="48e65c9f34e137d0" providerId="LiveId" clId="{3CB2B158-0EE7-6B44-8E18-456FF5D07217}" dt="2021-11-12T19:28:33.160" v="3242" actId="16959"/>
          <ac:grpSpMkLst>
            <pc:docMk/>
            <pc:sldMk cId="333811238" sldId="649"/>
            <ac:grpSpMk id="132" creationId="{73A09C6D-FFD4-2149-8886-2C31E9C164C8}"/>
          </ac:grpSpMkLst>
        </pc:grpChg>
        <pc:grpChg chg="mod">
          <ac:chgData name="Kulinich Bohdan" userId="48e65c9f34e137d0" providerId="LiveId" clId="{3CB2B158-0EE7-6B44-8E18-456FF5D07217}" dt="2021-11-12T19:28:33.160" v="3242" actId="16959"/>
          <ac:grpSpMkLst>
            <pc:docMk/>
            <pc:sldMk cId="333811238" sldId="649"/>
            <ac:grpSpMk id="133" creationId="{91FE0B9C-78D1-6344-890F-4C3B5DD19A06}"/>
          </ac:grpSpMkLst>
        </pc:grpChg>
        <pc:grpChg chg="mod">
          <ac:chgData name="Kulinich Bohdan" userId="48e65c9f34e137d0" providerId="LiveId" clId="{3CB2B158-0EE7-6B44-8E18-456FF5D07217}" dt="2021-11-12T19:28:33.160" v="3242" actId="16959"/>
          <ac:grpSpMkLst>
            <pc:docMk/>
            <pc:sldMk cId="333811238" sldId="649"/>
            <ac:grpSpMk id="146" creationId="{AF11FB76-A89E-3445-BB49-6FD5B69D0766}"/>
          </ac:grpSpMkLst>
        </pc:grpChg>
        <pc:cxnChg chg="mod">
          <ac:chgData name="Kulinich Bohdan" userId="48e65c9f34e137d0" providerId="LiveId" clId="{3CB2B158-0EE7-6B44-8E18-456FF5D07217}" dt="2021-11-12T19:28:33.160" v="3242" actId="16959"/>
          <ac:cxnSpMkLst>
            <pc:docMk/>
            <pc:sldMk cId="333811238" sldId="649"/>
            <ac:cxnSpMk id="135" creationId="{2B69C10E-0526-0E47-A48F-F765476325C9}"/>
          </ac:cxnSpMkLst>
        </pc:cxnChg>
        <pc:cxnChg chg="mod">
          <ac:chgData name="Kulinich Bohdan" userId="48e65c9f34e137d0" providerId="LiveId" clId="{3CB2B158-0EE7-6B44-8E18-456FF5D07217}" dt="2021-11-12T19:28:33.160" v="3242" actId="16959"/>
          <ac:cxnSpMkLst>
            <pc:docMk/>
            <pc:sldMk cId="333811238" sldId="649"/>
            <ac:cxnSpMk id="136" creationId="{9F7432F2-3EFB-0943-B4E1-6E23C3E3AED6}"/>
          </ac:cxnSpMkLst>
        </pc:cxnChg>
        <pc:cxnChg chg="mod">
          <ac:chgData name="Kulinich Bohdan" userId="48e65c9f34e137d0" providerId="LiveId" clId="{3CB2B158-0EE7-6B44-8E18-456FF5D07217}" dt="2021-11-12T19:28:33.160" v="3242" actId="16959"/>
          <ac:cxnSpMkLst>
            <pc:docMk/>
            <pc:sldMk cId="333811238" sldId="649"/>
            <ac:cxnSpMk id="137" creationId="{8D53038D-AA34-0D4A-A6DF-6F4DE838E4E8}"/>
          </ac:cxnSpMkLst>
        </pc:cxnChg>
      </pc:sldChg>
      <pc:sldChg chg="addSp delSp modSp add mod modTransition delAnim modAnim">
        <pc:chgData name="Kulinich Bohdan" userId="48e65c9f34e137d0" providerId="LiveId" clId="{3CB2B158-0EE7-6B44-8E18-456FF5D07217}" dt="2021-11-15T18:55:32.919" v="5795" actId="14429"/>
        <pc:sldMkLst>
          <pc:docMk/>
          <pc:sldMk cId="3399096851" sldId="650"/>
        </pc:sldMkLst>
        <pc:spChg chg="mod topLvl">
          <ac:chgData name="Kulinich Bohdan" userId="48e65c9f34e137d0" providerId="LiveId" clId="{3CB2B158-0EE7-6B44-8E18-456FF5D07217}" dt="2021-11-15T12:58:37.831" v="5131" actId="166"/>
          <ac:spMkLst>
            <pc:docMk/>
            <pc:sldMk cId="3399096851" sldId="650"/>
            <ac:spMk id="22" creationId="{23AC5E27-B479-EB40-B040-4FD2BAA0371E}"/>
          </ac:spMkLst>
        </pc:spChg>
        <pc:spChg chg="add mod">
          <ac:chgData name="Kulinich Bohdan" userId="48e65c9f34e137d0" providerId="LiveId" clId="{3CB2B158-0EE7-6B44-8E18-456FF5D07217}" dt="2021-11-15T13:02:11.495" v="5275" actId="171"/>
          <ac:spMkLst>
            <pc:docMk/>
            <pc:sldMk cId="3399096851" sldId="650"/>
            <ac:spMk id="24" creationId="{82214E2C-A7C4-E442-A5FF-3D948166623E}"/>
          </ac:spMkLst>
        </pc:spChg>
        <pc:spChg chg="mod topLvl">
          <ac:chgData name="Kulinich Bohdan" userId="48e65c9f34e137d0" providerId="LiveId" clId="{3CB2B158-0EE7-6B44-8E18-456FF5D07217}" dt="2021-11-15T12:59:03.566" v="5140" actId="1076"/>
          <ac:spMkLst>
            <pc:docMk/>
            <pc:sldMk cId="3399096851" sldId="650"/>
            <ac:spMk id="26" creationId="{8945C14B-AF52-AC49-B42D-311FF6AEE972}"/>
          </ac:spMkLst>
        </pc:spChg>
        <pc:spChg chg="add mod">
          <ac:chgData name="Kulinich Bohdan" userId="48e65c9f34e137d0" providerId="LiveId" clId="{3CB2B158-0EE7-6B44-8E18-456FF5D07217}" dt="2021-11-15T12:59:17.383" v="5142" actId="1076"/>
          <ac:spMkLst>
            <pc:docMk/>
            <pc:sldMk cId="3399096851" sldId="650"/>
            <ac:spMk id="28" creationId="{FB558A93-5A99-964B-B221-8379583C6482}"/>
          </ac:spMkLst>
        </pc:spChg>
        <pc:spChg chg="add mod">
          <ac:chgData name="Kulinich Bohdan" userId="48e65c9f34e137d0" providerId="LiveId" clId="{3CB2B158-0EE7-6B44-8E18-456FF5D07217}" dt="2021-11-15T12:59:31.196" v="5146" actId="1076"/>
          <ac:spMkLst>
            <pc:docMk/>
            <pc:sldMk cId="3399096851" sldId="650"/>
            <ac:spMk id="29" creationId="{A3F15E6A-5054-2B4E-881A-2020166C324E}"/>
          </ac:spMkLst>
        </pc:spChg>
        <pc:spChg chg="add mod">
          <ac:chgData name="Kulinich Bohdan" userId="48e65c9f34e137d0" providerId="LiveId" clId="{3CB2B158-0EE7-6B44-8E18-456FF5D07217}" dt="2021-11-15T13:02:01.066" v="5262" actId="171"/>
          <ac:spMkLst>
            <pc:docMk/>
            <pc:sldMk cId="3399096851" sldId="650"/>
            <ac:spMk id="31" creationId="{F4A59F10-A355-4547-9C00-3517BC8F29DD}"/>
          </ac:spMkLst>
        </pc:spChg>
        <pc:spChg chg="add mod modVis">
          <ac:chgData name="Kulinich Bohdan" userId="48e65c9f34e137d0" providerId="LiveId" clId="{3CB2B158-0EE7-6B44-8E18-456FF5D07217}" dt="2021-11-15T18:55:30.890" v="5793" actId="14429"/>
          <ac:spMkLst>
            <pc:docMk/>
            <pc:sldMk cId="3399096851" sldId="650"/>
            <ac:spMk id="32" creationId="{89DB79B0-8CE4-6244-A47C-69844220558B}"/>
          </ac:spMkLst>
        </pc:spChg>
        <pc:spChg chg="add mod modVis">
          <ac:chgData name="Kulinich Bohdan" userId="48e65c9f34e137d0" providerId="LiveId" clId="{3CB2B158-0EE7-6B44-8E18-456FF5D07217}" dt="2021-11-15T18:55:31.834" v="5794" actId="14429"/>
          <ac:spMkLst>
            <pc:docMk/>
            <pc:sldMk cId="3399096851" sldId="650"/>
            <ac:spMk id="33" creationId="{7DCC4B2F-E33E-6C4F-9F04-7A1E05D7A83A}"/>
          </ac:spMkLst>
        </pc:spChg>
        <pc:spChg chg="add mod modVis">
          <ac:chgData name="Kulinich Bohdan" userId="48e65c9f34e137d0" providerId="LiveId" clId="{3CB2B158-0EE7-6B44-8E18-456FF5D07217}" dt="2021-11-15T18:55:32.919" v="5795" actId="14429"/>
          <ac:spMkLst>
            <pc:docMk/>
            <pc:sldMk cId="3399096851" sldId="650"/>
            <ac:spMk id="34" creationId="{0D2CE1F8-3909-2544-9982-498A623D1FA3}"/>
          </ac:spMkLst>
        </pc:spChg>
        <pc:spChg chg="del">
          <ac:chgData name="Kulinich Bohdan" userId="48e65c9f34e137d0" providerId="LiveId" clId="{3CB2B158-0EE7-6B44-8E18-456FF5D07217}" dt="2021-11-15T12:56:40.865" v="5106" actId="478"/>
          <ac:spMkLst>
            <pc:docMk/>
            <pc:sldMk cId="3399096851" sldId="650"/>
            <ac:spMk id="71" creationId="{A055C5D2-3344-854A-8358-D2AE57AB4306}"/>
          </ac:spMkLst>
        </pc:spChg>
        <pc:spChg chg="mod topLvl">
          <ac:chgData name="Kulinich Bohdan" userId="48e65c9f34e137d0" providerId="LiveId" clId="{3CB2B158-0EE7-6B44-8E18-456FF5D07217}" dt="2021-11-15T12:58:37.831" v="5131" actId="166"/>
          <ac:spMkLst>
            <pc:docMk/>
            <pc:sldMk cId="3399096851" sldId="650"/>
            <ac:spMk id="73" creationId="{5C021F05-0D0C-164B-A5E1-2D185AC0E0DF}"/>
          </ac:spMkLst>
        </pc:spChg>
        <pc:spChg chg="mod topLvl">
          <ac:chgData name="Kulinich Bohdan" userId="48e65c9f34e137d0" providerId="LiveId" clId="{3CB2B158-0EE7-6B44-8E18-456FF5D07217}" dt="2021-11-15T12:59:20.998" v="5143" actId="1076"/>
          <ac:spMkLst>
            <pc:docMk/>
            <pc:sldMk cId="3399096851" sldId="650"/>
            <ac:spMk id="75" creationId="{0E853F08-D4A1-4345-8E10-478683C22916}"/>
          </ac:spMkLst>
        </pc:spChg>
        <pc:grpChg chg="add del mod">
          <ac:chgData name="Kulinich Bohdan" userId="48e65c9f34e137d0" providerId="LiveId" clId="{3CB2B158-0EE7-6B44-8E18-456FF5D07217}" dt="2021-11-15T12:57:14.464" v="5114" actId="165"/>
          <ac:grpSpMkLst>
            <pc:docMk/>
            <pc:sldMk cId="3399096851" sldId="650"/>
            <ac:grpSpMk id="2" creationId="{8AC0FFA0-555E-AD44-98A6-6DCCFB895F26}"/>
          </ac:grpSpMkLst>
        </pc:grpChg>
        <pc:picChg chg="mod topLvl">
          <ac:chgData name="Kulinich Bohdan" userId="48e65c9f34e137d0" providerId="LiveId" clId="{3CB2B158-0EE7-6B44-8E18-456FF5D07217}" dt="2021-11-15T13:03:06.064" v="5494" actId="29295"/>
          <ac:picMkLst>
            <pc:docMk/>
            <pc:sldMk cId="3399096851" sldId="650"/>
            <ac:picMk id="8" creationId="{A9FDC269-9F31-E448-ACD4-163556091025}"/>
          </ac:picMkLst>
        </pc:picChg>
        <pc:cxnChg chg="mod topLvl">
          <ac:chgData name="Kulinich Bohdan" userId="48e65c9f34e137d0" providerId="LiveId" clId="{3CB2B158-0EE7-6B44-8E18-456FF5D07217}" dt="2021-11-15T12:57:14.464" v="5114" actId="165"/>
          <ac:cxnSpMkLst>
            <pc:docMk/>
            <pc:sldMk cId="3399096851" sldId="650"/>
            <ac:cxnSpMk id="11" creationId="{D77451BF-833C-5642-9C32-A6A37E61FC26}"/>
          </ac:cxnSpMkLst>
        </pc:cxnChg>
        <pc:cxnChg chg="add mod">
          <ac:chgData name="Kulinich Bohdan" userId="48e65c9f34e137d0" providerId="LiveId" clId="{3CB2B158-0EE7-6B44-8E18-456FF5D07217}" dt="2021-11-15T12:58:23.618" v="5129" actId="14100"/>
          <ac:cxnSpMkLst>
            <pc:docMk/>
            <pc:sldMk cId="3399096851" sldId="650"/>
            <ac:cxnSpMk id="19" creationId="{70C9955B-4297-9446-8667-A295707B5D18}"/>
          </ac:cxnSpMkLst>
        </pc:cxnChg>
        <pc:cxnChg chg="add mod">
          <ac:chgData name="Kulinich Bohdan" userId="48e65c9f34e137d0" providerId="LiveId" clId="{3CB2B158-0EE7-6B44-8E18-456FF5D07217}" dt="2021-11-15T13:04:17.365" v="5504" actId="693"/>
          <ac:cxnSpMkLst>
            <pc:docMk/>
            <pc:sldMk cId="3399096851" sldId="650"/>
            <ac:cxnSpMk id="20" creationId="{2DF215D4-0F24-6C4F-8780-3101A838464E}"/>
          </ac:cxnSpMkLst>
        </pc:cxnChg>
      </pc:sldChg>
      <pc:sldChg chg="addSp delSp modSp add mod delAnim modAnim">
        <pc:chgData name="Kulinich Bohdan" userId="48e65c9f34e137d0" providerId="LiveId" clId="{3CB2B158-0EE7-6B44-8E18-456FF5D07217}" dt="2021-11-16T14:42:27.402" v="7112" actId="478"/>
        <pc:sldMkLst>
          <pc:docMk/>
          <pc:sldMk cId="1818523015" sldId="651"/>
        </pc:sldMkLst>
        <pc:spChg chg="mod">
          <ac:chgData name="Kulinich Bohdan" userId="48e65c9f34e137d0" providerId="LiveId" clId="{3CB2B158-0EE7-6B44-8E18-456FF5D07217}" dt="2021-11-15T20:38:53.126" v="5797" actId="20577"/>
          <ac:spMkLst>
            <pc:docMk/>
            <pc:sldMk cId="1818523015" sldId="651"/>
            <ac:spMk id="12" creationId="{97485A41-1798-4E95-BC09-FD81F2E9BF93}"/>
          </ac:spMkLst>
        </pc:spChg>
        <pc:spChg chg="del">
          <ac:chgData name="Kulinich Bohdan" userId="48e65c9f34e137d0" providerId="LiveId" clId="{3CB2B158-0EE7-6B44-8E18-456FF5D07217}" dt="2021-11-15T20:38:59.676" v="5799" actId="478"/>
          <ac:spMkLst>
            <pc:docMk/>
            <pc:sldMk cId="1818523015" sldId="651"/>
            <ac:spMk id="22" creationId="{23AC5E27-B479-EB40-B040-4FD2BAA0371E}"/>
          </ac:spMkLst>
        </pc:spChg>
        <pc:spChg chg="del">
          <ac:chgData name="Kulinich Bohdan" userId="48e65c9f34e137d0" providerId="LiveId" clId="{3CB2B158-0EE7-6B44-8E18-456FF5D07217}" dt="2021-11-15T20:38:59.676" v="5799" actId="478"/>
          <ac:spMkLst>
            <pc:docMk/>
            <pc:sldMk cId="1818523015" sldId="651"/>
            <ac:spMk id="26" creationId="{8945C14B-AF52-AC49-B42D-311FF6AEE972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31" creationId="{24D66DA7-BD9E-F24D-8FF3-960849107FDF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53" creationId="{7370DFE0-8B3A-4441-AC80-ECCC0038577C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57" creationId="{FA385DE2-B669-D643-8A27-E72D8EC65EF6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58" creationId="{7E853ED4-A84D-C64F-88C1-CD39D570619B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60" creationId="{1BB3074A-588B-2B41-8A49-79E0C7777FDF}"/>
          </ac:spMkLst>
        </pc:spChg>
        <pc:spChg chg="add mod">
          <ac:chgData name="Kulinich Bohdan" userId="48e65c9f34e137d0" providerId="LiveId" clId="{3CB2B158-0EE7-6B44-8E18-456FF5D07217}" dt="2021-11-15T21:21:39.808" v="6118" actId="14100"/>
          <ac:spMkLst>
            <pc:docMk/>
            <pc:sldMk cId="1818523015" sldId="651"/>
            <ac:spMk id="61" creationId="{69796117-6CB4-DE45-949C-644C4306C790}"/>
          </ac:spMkLst>
        </pc:spChg>
        <pc:spChg chg="add mod">
          <ac:chgData name="Kulinich Bohdan" userId="48e65c9f34e137d0" providerId="LiveId" clId="{3CB2B158-0EE7-6B44-8E18-456FF5D07217}" dt="2021-11-15T21:21:48.157" v="6120" actId="14100"/>
          <ac:spMkLst>
            <pc:docMk/>
            <pc:sldMk cId="1818523015" sldId="651"/>
            <ac:spMk id="62" creationId="{B3FDF9C8-538E-344F-A079-1870FDB75DDD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64" creationId="{386DEA62-4CB6-AC48-A23E-F31EAA94CB0A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65" creationId="{0B264FC3-049E-0347-8A74-E9FEB7F6A0D4}"/>
          </ac:spMkLst>
        </pc:spChg>
        <pc:spChg chg="mod">
          <ac:chgData name="Kulinich Bohdan" userId="48e65c9f34e137d0" providerId="LiveId" clId="{3CB2B158-0EE7-6B44-8E18-456FF5D07217}" dt="2021-11-16T06:46:30.413" v="6516" actId="123"/>
          <ac:spMkLst>
            <pc:docMk/>
            <pc:sldMk cId="1818523015" sldId="651"/>
            <ac:spMk id="71" creationId="{A055C5D2-3344-854A-8358-D2AE57AB4306}"/>
          </ac:spMkLst>
        </pc:spChg>
        <pc:spChg chg="add mod">
          <ac:chgData name="Kulinich Bohdan" userId="48e65c9f34e137d0" providerId="LiveId" clId="{3CB2B158-0EE7-6B44-8E18-456FF5D07217}" dt="2021-11-16T06:50:53.648" v="6647" actId="164"/>
          <ac:spMkLst>
            <pc:docMk/>
            <pc:sldMk cId="1818523015" sldId="651"/>
            <ac:spMk id="72" creationId="{312B6FE5-1B37-4348-A083-27C188FEE0CD}"/>
          </ac:spMkLst>
        </pc:spChg>
        <pc:spChg chg="del">
          <ac:chgData name="Kulinich Bohdan" userId="48e65c9f34e137d0" providerId="LiveId" clId="{3CB2B158-0EE7-6B44-8E18-456FF5D07217}" dt="2021-11-15T20:38:59.676" v="5799" actId="478"/>
          <ac:spMkLst>
            <pc:docMk/>
            <pc:sldMk cId="1818523015" sldId="651"/>
            <ac:spMk id="73" creationId="{5C021F05-0D0C-164B-A5E1-2D185AC0E0DF}"/>
          </ac:spMkLst>
        </pc:spChg>
        <pc:spChg chg="add del mod">
          <ac:chgData name="Kulinich Bohdan" userId="48e65c9f34e137d0" providerId="LiveId" clId="{3CB2B158-0EE7-6B44-8E18-456FF5D07217}" dt="2021-11-16T14:42:27.402" v="7112" actId="478"/>
          <ac:spMkLst>
            <pc:docMk/>
            <pc:sldMk cId="1818523015" sldId="651"/>
            <ac:spMk id="74" creationId="{A90E4E0A-E855-AE48-9923-0ED58B0EA8A2}"/>
          </ac:spMkLst>
        </pc:spChg>
        <pc:spChg chg="del">
          <ac:chgData name="Kulinich Bohdan" userId="48e65c9f34e137d0" providerId="LiveId" clId="{3CB2B158-0EE7-6B44-8E18-456FF5D07217}" dt="2021-11-15T20:38:59.676" v="5799" actId="478"/>
          <ac:spMkLst>
            <pc:docMk/>
            <pc:sldMk cId="1818523015" sldId="651"/>
            <ac:spMk id="75" creationId="{0E853F08-D4A1-4345-8E10-478683C22916}"/>
          </ac:spMkLst>
        </pc:spChg>
        <pc:grpChg chg="add mod">
          <ac:chgData name="Kulinich Bohdan" userId="48e65c9f34e137d0" providerId="LiveId" clId="{3CB2B158-0EE7-6B44-8E18-456FF5D07217}" dt="2021-11-16T06:50:53.648" v="6647" actId="164"/>
          <ac:grpSpMkLst>
            <pc:docMk/>
            <pc:sldMk cId="1818523015" sldId="651"/>
            <ac:grpSpMk id="55" creationId="{7E5D05A5-F051-E749-BE63-537F67FDF85D}"/>
          </ac:grpSpMkLst>
        </pc:grpChg>
        <pc:grpChg chg="add mod">
          <ac:chgData name="Kulinich Bohdan" userId="48e65c9f34e137d0" providerId="LiveId" clId="{3CB2B158-0EE7-6B44-8E18-456FF5D07217}" dt="2021-11-16T06:50:53.648" v="6647" actId="164"/>
          <ac:grpSpMkLst>
            <pc:docMk/>
            <pc:sldMk cId="1818523015" sldId="651"/>
            <ac:grpSpMk id="67" creationId="{56B3BB7A-0DB1-C24B-9FA2-3DCC2ADA264D}"/>
          </ac:grpSpMkLst>
        </pc:grpChg>
        <pc:picChg chg="add del mod">
          <ac:chgData name="Kulinich Bohdan" userId="48e65c9f34e137d0" providerId="LiveId" clId="{3CB2B158-0EE7-6B44-8E18-456FF5D07217}" dt="2021-11-15T20:39:27.159" v="5803" actId="931"/>
          <ac:picMkLst>
            <pc:docMk/>
            <pc:sldMk cId="1818523015" sldId="651"/>
            <ac:picMk id="6" creationId="{ADE1A2F5-3C7B-5C47-B437-414C26B2928F}"/>
          </ac:picMkLst>
        </pc:picChg>
        <pc:picChg chg="del">
          <ac:chgData name="Kulinich Bohdan" userId="48e65c9f34e137d0" providerId="LiveId" clId="{3CB2B158-0EE7-6B44-8E18-456FF5D07217}" dt="2021-11-15T20:38:59.676" v="5799" actId="478"/>
          <ac:picMkLst>
            <pc:docMk/>
            <pc:sldMk cId="1818523015" sldId="651"/>
            <ac:picMk id="8" creationId="{A9FDC269-9F31-E448-ACD4-163556091025}"/>
          </ac:picMkLst>
        </pc:picChg>
        <pc:picChg chg="add del mod">
          <ac:chgData name="Kulinich Bohdan" userId="48e65c9f34e137d0" providerId="LiveId" clId="{3CB2B158-0EE7-6B44-8E18-456FF5D07217}" dt="2021-11-15T20:43:04.347" v="5810" actId="478"/>
          <ac:picMkLst>
            <pc:docMk/>
            <pc:sldMk cId="1818523015" sldId="651"/>
            <ac:picMk id="9" creationId="{B50A767F-1B7D-D442-90A7-407D91B4B8E0}"/>
          </ac:picMkLst>
        </pc:picChg>
        <pc:picChg chg="add mod">
          <ac:chgData name="Kulinich Bohdan" userId="48e65c9f34e137d0" providerId="LiveId" clId="{3CB2B158-0EE7-6B44-8E18-456FF5D07217}" dt="2021-11-16T06:50:53.648" v="6647" actId="164"/>
          <ac:picMkLst>
            <pc:docMk/>
            <pc:sldMk cId="1818523015" sldId="651"/>
            <ac:picMk id="13" creationId="{3DC70C2B-A2C0-7441-B5E3-80A41E3757AE}"/>
          </ac:picMkLst>
        </pc:picChg>
        <pc:picChg chg="add del mod">
          <ac:chgData name="Kulinich Bohdan" userId="48e65c9f34e137d0" providerId="LiveId" clId="{3CB2B158-0EE7-6B44-8E18-456FF5D07217}" dt="2021-11-15T20:51:34.659" v="5825" actId="478"/>
          <ac:picMkLst>
            <pc:docMk/>
            <pc:sldMk cId="1818523015" sldId="651"/>
            <ac:picMk id="15" creationId="{50D73D5E-A0B6-AF4E-BB4E-6E352A651861}"/>
          </ac:picMkLst>
        </pc:picChg>
        <pc:cxnChg chg="del">
          <ac:chgData name="Kulinich Bohdan" userId="48e65c9f34e137d0" providerId="LiveId" clId="{3CB2B158-0EE7-6B44-8E18-456FF5D07217}" dt="2021-11-15T20:38:59.676" v="5799" actId="478"/>
          <ac:cxnSpMkLst>
            <pc:docMk/>
            <pc:sldMk cId="1818523015" sldId="651"/>
            <ac:cxnSpMk id="11" creationId="{D77451BF-833C-5642-9C32-A6A37E61FC26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20" creationId="{38011855-639E-7F4A-BFAE-46675D459D23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27" creationId="{CD77BDC2-8929-5C44-B371-306982FEE351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32" creationId="{B6D88573-5BD9-E04A-8BDD-E1D417F2AD9F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34" creationId="{A13005A1-BC2D-464B-9F04-B252C95631F1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35" creationId="{8B55E4A6-5EAD-EB46-A297-A85B5FA74FF4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38" creationId="{8A0950A9-FA32-3745-AB83-C888653AD3B0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39" creationId="{FE49F9AC-30A7-A942-B648-123134A45014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45" creationId="{FC9783AE-1486-DE4F-9EA4-BF358BF8D2D9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49" creationId="{06BBC265-9D44-7446-B06F-260CFD14A5C4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66" creationId="{3B48D43F-45B8-4144-A850-7FD0F326E34B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68" creationId="{FA6D77A5-AA97-C945-961F-948B37635548}"/>
          </ac:cxnSpMkLst>
        </pc:cxnChg>
        <pc:cxnChg chg="add mod">
          <ac:chgData name="Kulinich Bohdan" userId="48e65c9f34e137d0" providerId="LiveId" clId="{3CB2B158-0EE7-6B44-8E18-456FF5D07217}" dt="2021-11-16T06:50:53.648" v="6647" actId="164"/>
          <ac:cxnSpMkLst>
            <pc:docMk/>
            <pc:sldMk cId="1818523015" sldId="651"/>
            <ac:cxnSpMk id="69" creationId="{1090729C-72B0-424B-82E1-8994D51F414A}"/>
          </ac:cxnSpMkLst>
        </pc:cxnChg>
      </pc:sldChg>
      <pc:sldChg chg="addSp delSp modSp add del mod modAnim">
        <pc:chgData name="Kulinich Bohdan" userId="48e65c9f34e137d0" providerId="LiveId" clId="{3CB2B158-0EE7-6B44-8E18-456FF5D07217}" dt="2021-11-16T15:53:09.339" v="7113" actId="2696"/>
        <pc:sldMkLst>
          <pc:docMk/>
          <pc:sldMk cId="1095971434" sldId="652"/>
        </pc:sldMkLst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31" creationId="{24D66DA7-BD9E-F24D-8FF3-960849107FDF}"/>
          </ac:spMkLst>
        </pc:spChg>
        <pc:spChg chg="mod">
          <ac:chgData name="Kulinich Bohdan" userId="48e65c9f34e137d0" providerId="LiveId" clId="{3CB2B158-0EE7-6B44-8E18-456FF5D07217}" dt="2021-11-16T12:32:30.936" v="6746" actId="208"/>
          <ac:spMkLst>
            <pc:docMk/>
            <pc:sldMk cId="1095971434" sldId="652"/>
            <ac:spMk id="37" creationId="{80C06648-4CC2-1448-AE52-E9FC6BF7ABE1}"/>
          </ac:spMkLst>
        </pc:spChg>
        <pc:spChg chg="mod">
          <ac:chgData name="Kulinich Bohdan" userId="48e65c9f34e137d0" providerId="LiveId" clId="{3CB2B158-0EE7-6B44-8E18-456FF5D07217}" dt="2021-11-16T12:32:30.936" v="6746" actId="208"/>
          <ac:spMkLst>
            <pc:docMk/>
            <pc:sldMk cId="1095971434" sldId="652"/>
            <ac:spMk id="40" creationId="{96EDDA4C-FC84-AB41-9026-9907DB7DB7DC}"/>
          </ac:spMkLst>
        </pc:spChg>
        <pc:spChg chg="add mod">
          <ac:chgData name="Kulinich Bohdan" userId="48e65c9f34e137d0" providerId="LiveId" clId="{3CB2B158-0EE7-6B44-8E18-456FF5D07217}" dt="2021-11-16T12:32:30.936" v="6746" actId="208"/>
          <ac:spMkLst>
            <pc:docMk/>
            <pc:sldMk cId="1095971434" sldId="652"/>
            <ac:spMk id="41" creationId="{C6422D73-F4FB-F14F-B55D-80A5A10724AA}"/>
          </ac:spMkLst>
        </pc:spChg>
        <pc:spChg chg="add mod">
          <ac:chgData name="Kulinich Bohdan" userId="48e65c9f34e137d0" providerId="LiveId" clId="{3CB2B158-0EE7-6B44-8E18-456FF5D07217}" dt="2021-11-16T12:32:36.733" v="6747" actId="207"/>
          <ac:spMkLst>
            <pc:docMk/>
            <pc:sldMk cId="1095971434" sldId="652"/>
            <ac:spMk id="42" creationId="{47F0F51A-C916-A94C-A2C0-FA3E73ACEE4C}"/>
          </ac:spMkLst>
        </pc:spChg>
        <pc:spChg chg="mod">
          <ac:chgData name="Kulinich Bohdan" userId="48e65c9f34e137d0" providerId="LiveId" clId="{3CB2B158-0EE7-6B44-8E18-456FF5D07217}" dt="2021-11-16T12:34:12.686" v="6775" actId="208"/>
          <ac:spMkLst>
            <pc:docMk/>
            <pc:sldMk cId="1095971434" sldId="652"/>
            <ac:spMk id="46" creationId="{60C1A624-A5B2-7043-9857-C18BF8440EBB}"/>
          </ac:spMkLst>
        </pc:spChg>
        <pc:spChg chg="mod">
          <ac:chgData name="Kulinich Bohdan" userId="48e65c9f34e137d0" providerId="LiveId" clId="{3CB2B158-0EE7-6B44-8E18-456FF5D07217}" dt="2021-11-16T12:34:12.686" v="6775" actId="208"/>
          <ac:spMkLst>
            <pc:docMk/>
            <pc:sldMk cId="1095971434" sldId="652"/>
            <ac:spMk id="47" creationId="{61FD5276-50E8-B24B-A4EB-61E1A5876E9F}"/>
          </ac:spMkLst>
        </pc:spChg>
        <pc:spChg chg="mod">
          <ac:chgData name="Kulinich Bohdan" userId="48e65c9f34e137d0" providerId="LiveId" clId="{3CB2B158-0EE7-6B44-8E18-456FF5D07217}" dt="2021-11-16T12:34:12.686" v="6775" actId="208"/>
          <ac:spMkLst>
            <pc:docMk/>
            <pc:sldMk cId="1095971434" sldId="652"/>
            <ac:spMk id="48" creationId="{4E8BF10A-293B-7844-9B40-3ACB21274BA5}"/>
          </ac:spMkLst>
        </pc:spChg>
        <pc:spChg chg="add mod">
          <ac:chgData name="Kulinich Bohdan" userId="48e65c9f34e137d0" providerId="LiveId" clId="{3CB2B158-0EE7-6B44-8E18-456FF5D07217}" dt="2021-11-16T12:34:12.686" v="6775" actId="208"/>
          <ac:spMkLst>
            <pc:docMk/>
            <pc:sldMk cId="1095971434" sldId="652"/>
            <ac:spMk id="50" creationId="{115A417A-24F4-8143-9D22-8D465C38E421}"/>
          </ac:spMkLst>
        </pc:spChg>
        <pc:spChg chg="add mod">
          <ac:chgData name="Kulinich Bohdan" userId="48e65c9f34e137d0" providerId="LiveId" clId="{3CB2B158-0EE7-6B44-8E18-456FF5D07217}" dt="2021-11-16T12:46:24.135" v="6805" actId="1038"/>
          <ac:spMkLst>
            <pc:docMk/>
            <pc:sldMk cId="1095971434" sldId="652"/>
            <ac:spMk id="51" creationId="{C2178188-27C9-3E4C-B97A-55AB53470678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53" creationId="{7370DFE0-8B3A-4441-AC80-ECCC0038577C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57" creationId="{FA385DE2-B669-D643-8A27-E72D8EC65EF6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58" creationId="{7E853ED4-A84D-C64F-88C1-CD39D570619B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60" creationId="{1BB3074A-588B-2B41-8A49-79E0C7777FDF}"/>
          </ac:spMkLst>
        </pc:spChg>
        <pc:spChg chg="mod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61" creationId="{69796117-6CB4-DE45-949C-644C4306C790}"/>
          </ac:spMkLst>
        </pc:spChg>
        <pc:spChg chg="mod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62" creationId="{B3FDF9C8-538E-344F-A079-1870FDB75DDD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64" creationId="{386DEA62-4CB6-AC48-A23E-F31EAA94CB0A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65" creationId="{0B264FC3-049E-0347-8A74-E9FEB7F6A0D4}"/>
          </ac:spMkLst>
        </pc:spChg>
        <pc:spChg chg="mod topLvl">
          <ac:chgData name="Kulinich Bohdan" userId="48e65c9f34e137d0" providerId="LiveId" clId="{3CB2B158-0EE7-6B44-8E18-456FF5D07217}" dt="2021-11-16T12:07:51.333" v="6661" actId="165"/>
          <ac:spMkLst>
            <pc:docMk/>
            <pc:sldMk cId="1095971434" sldId="652"/>
            <ac:spMk id="72" creationId="{312B6FE5-1B37-4348-A083-27C188FEE0CD}"/>
          </ac:spMkLst>
        </pc:spChg>
        <pc:grpChg chg="add mod">
          <ac:chgData name="Kulinich Bohdan" userId="48e65c9f34e137d0" providerId="LiveId" clId="{3CB2B158-0EE7-6B44-8E18-456FF5D07217}" dt="2021-11-16T12:09:24.749" v="6720" actId="167"/>
          <ac:grpSpMkLst>
            <pc:docMk/>
            <pc:sldMk cId="1095971434" sldId="652"/>
            <ac:grpSpMk id="2" creationId="{BB5916D8-AFB6-6944-9B6B-A27E18A132DB}"/>
          </ac:grpSpMkLst>
        </pc:grpChg>
        <pc:grpChg chg="add mod">
          <ac:chgData name="Kulinich Bohdan" userId="48e65c9f34e137d0" providerId="LiveId" clId="{3CB2B158-0EE7-6B44-8E18-456FF5D07217}" dt="2021-11-16T12:34:15.700" v="6776" actId="167"/>
          <ac:grpSpMkLst>
            <pc:docMk/>
            <pc:sldMk cId="1095971434" sldId="652"/>
            <ac:grpSpMk id="6" creationId="{E1AEE3A3-4C21-5C4A-9E36-78FEBF3C9073}"/>
          </ac:grpSpMkLst>
        </pc:grpChg>
        <pc:grpChg chg="add mod">
          <ac:chgData name="Kulinich Bohdan" userId="48e65c9f34e137d0" providerId="LiveId" clId="{3CB2B158-0EE7-6B44-8E18-456FF5D07217}" dt="2021-11-16T12:08:31.098" v="6677" actId="164"/>
          <ac:grpSpMkLst>
            <pc:docMk/>
            <pc:sldMk cId="1095971434" sldId="652"/>
            <ac:grpSpMk id="36" creationId="{8804388D-C3F3-C740-9090-3D0701080B50}"/>
          </ac:grpSpMkLst>
        </pc:grpChg>
        <pc:grpChg chg="add mod">
          <ac:chgData name="Kulinich Bohdan" userId="48e65c9f34e137d0" providerId="LiveId" clId="{3CB2B158-0EE7-6B44-8E18-456FF5D07217}" dt="2021-11-16T12:33:20.083" v="6762" actId="164"/>
          <ac:grpSpMkLst>
            <pc:docMk/>
            <pc:sldMk cId="1095971434" sldId="652"/>
            <ac:grpSpMk id="43" creationId="{1584B391-D286-D747-A2AF-4700725AC2E9}"/>
          </ac:grpSpMkLst>
        </pc:grpChg>
        <pc:grpChg chg="mod">
          <ac:chgData name="Kulinich Bohdan" userId="48e65c9f34e137d0" providerId="LiveId" clId="{3CB2B158-0EE7-6B44-8E18-456FF5D07217}" dt="2021-11-16T12:32:52.686" v="6748"/>
          <ac:grpSpMkLst>
            <pc:docMk/>
            <pc:sldMk cId="1095971434" sldId="652"/>
            <ac:grpSpMk id="44" creationId="{104971F8-4371-6344-8C77-E7F138DBA94F}"/>
          </ac:grpSpMkLst>
        </pc:grpChg>
        <pc:grpChg chg="mod topLvl">
          <ac:chgData name="Kulinich Bohdan" userId="48e65c9f34e137d0" providerId="LiveId" clId="{3CB2B158-0EE7-6B44-8E18-456FF5D07217}" dt="2021-11-16T12:07:51.333" v="6661" actId="165"/>
          <ac:grpSpMkLst>
            <pc:docMk/>
            <pc:sldMk cId="1095971434" sldId="652"/>
            <ac:grpSpMk id="55" creationId="{7E5D05A5-F051-E749-BE63-537F67FDF85D}"/>
          </ac:grpSpMkLst>
        </pc:grpChg>
        <pc:grpChg chg="del">
          <ac:chgData name="Kulinich Bohdan" userId="48e65c9f34e137d0" providerId="LiveId" clId="{3CB2B158-0EE7-6B44-8E18-456FF5D07217}" dt="2021-11-16T12:07:51.333" v="6661" actId="165"/>
          <ac:grpSpMkLst>
            <pc:docMk/>
            <pc:sldMk cId="1095971434" sldId="652"/>
            <ac:grpSpMk id="67" creationId="{56B3BB7A-0DB1-C24B-9FA2-3DCC2ADA264D}"/>
          </ac:grpSpMkLst>
        </pc:grpChg>
        <pc:picChg chg="mod topLvl">
          <ac:chgData name="Kulinich Bohdan" userId="48e65c9f34e137d0" providerId="LiveId" clId="{3CB2B158-0EE7-6B44-8E18-456FF5D07217}" dt="2021-11-16T12:07:51.333" v="6661" actId="165"/>
          <ac:picMkLst>
            <pc:docMk/>
            <pc:sldMk cId="1095971434" sldId="652"/>
            <ac:picMk id="13" creationId="{3DC70C2B-A2C0-7441-B5E3-80A41E3757AE}"/>
          </ac:picMkLst>
        </pc:pic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20" creationId="{38011855-639E-7F4A-BFAE-46675D459D23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27" creationId="{CD77BDC2-8929-5C44-B371-306982FEE351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32" creationId="{B6D88573-5BD9-E04A-8BDD-E1D417F2AD9F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34" creationId="{A13005A1-BC2D-464B-9F04-B252C95631F1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35" creationId="{8B55E4A6-5EAD-EB46-A297-A85B5FA74FF4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38" creationId="{8A0950A9-FA32-3745-AB83-C888653AD3B0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39" creationId="{FE49F9AC-30A7-A942-B648-123134A45014}"/>
          </ac:cxnSpMkLst>
        </pc:cxnChg>
        <pc:cxnChg chg="mod topLvl">
          <ac:chgData name="Kulinich Bohdan" userId="48e65c9f34e137d0" providerId="LiveId" clId="{3CB2B158-0EE7-6B44-8E18-456FF5D07217}" dt="2021-11-16T12:09:29.215" v="6721" actId="208"/>
          <ac:cxnSpMkLst>
            <pc:docMk/>
            <pc:sldMk cId="1095971434" sldId="652"/>
            <ac:cxnSpMk id="45" creationId="{FC9783AE-1486-DE4F-9EA4-BF358BF8D2D9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49" creationId="{06BBC265-9D44-7446-B06F-260CFD14A5C4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66" creationId="{3B48D43F-45B8-4144-A850-7FD0F326E34B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68" creationId="{FA6D77A5-AA97-C945-961F-948B37635548}"/>
          </ac:cxnSpMkLst>
        </pc:cxnChg>
        <pc:cxnChg chg="mod topLvl">
          <ac:chgData name="Kulinich Bohdan" userId="48e65c9f34e137d0" providerId="LiveId" clId="{3CB2B158-0EE7-6B44-8E18-456FF5D07217}" dt="2021-11-16T12:07:51.333" v="6661" actId="165"/>
          <ac:cxnSpMkLst>
            <pc:docMk/>
            <pc:sldMk cId="1095971434" sldId="652"/>
            <ac:cxnSpMk id="69" creationId="{1090729C-72B0-424B-82E1-8994D51F414A}"/>
          </ac:cxnSpMkLst>
        </pc:cxnChg>
      </pc:sldChg>
      <pc:sldChg chg="modSp add del mod modTransition modAnim">
        <pc:chgData name="Kulinich Bohdan" userId="48e65c9f34e137d0" providerId="LiveId" clId="{3CB2B158-0EE7-6B44-8E18-456FF5D07217}" dt="2021-11-16T12:47:12.277" v="6868" actId="2696"/>
        <pc:sldMkLst>
          <pc:docMk/>
          <pc:sldMk cId="968105704" sldId="653"/>
        </pc:sldMkLst>
        <pc:picChg chg="mod">
          <ac:chgData name="Kulinich Bohdan" userId="48e65c9f34e137d0" providerId="LiveId" clId="{3CB2B158-0EE7-6B44-8E18-456FF5D07217}" dt="2021-11-16T12:46:51.256" v="6861" actId="29295"/>
          <ac:picMkLst>
            <pc:docMk/>
            <pc:sldMk cId="968105704" sldId="653"/>
            <ac:picMk id="13" creationId="{3DC70C2B-A2C0-7441-B5E3-80A41E3757AE}"/>
          </ac:picMkLst>
        </pc:picChg>
      </pc:sldChg>
      <pc:sldChg chg="addSp modSp add mod modTransition modAnim">
        <pc:chgData name="Kulinich Bohdan" userId="48e65c9f34e137d0" providerId="LiveId" clId="{3CB2B158-0EE7-6B44-8E18-456FF5D07217}" dt="2021-11-16T14:41:51.950" v="7111" actId="1076"/>
        <pc:sldMkLst>
          <pc:docMk/>
          <pc:sldMk cId="3118923469" sldId="653"/>
        </pc:sldMkLst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31" creationId="{24D66DA7-BD9E-F24D-8FF3-960849107FDF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40" creationId="{4B4AF337-AD6A-4E46-8D21-7EBD36D5F580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42" creationId="{B60B65C2-B74B-9149-AE14-C10AE72E3FA3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43" creationId="{4F242F50-427E-2049-8A40-32E805EB639D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44" creationId="{AA24BB07-D39F-894F-B659-C44AF88AF598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48" creationId="{B83CEE1B-4CFF-6C44-AAD3-81D9D075A547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50" creationId="{304FF938-5305-4948-B265-74BA2DBCFC85}"/>
          </ac:spMkLst>
        </pc:spChg>
        <pc:spChg chg="mod">
          <ac:chgData name="Kulinich Bohdan" userId="48e65c9f34e137d0" providerId="LiveId" clId="{3CB2B158-0EE7-6B44-8E18-456FF5D07217}" dt="2021-11-16T12:48:25.642" v="7055"/>
          <ac:spMkLst>
            <pc:docMk/>
            <pc:sldMk cId="3118923469" sldId="653"/>
            <ac:spMk id="51" creationId="{DF1F9E93-BA1B-5B49-B08A-1CC15E4993FE}"/>
          </ac:spMkLst>
        </pc:spChg>
        <pc:spChg chg="add mod">
          <ac:chgData name="Kulinich Bohdan" userId="48e65c9f34e137d0" providerId="LiveId" clId="{3CB2B158-0EE7-6B44-8E18-456FF5D07217}" dt="2021-11-16T12:48:32.478" v="7056" actId="167"/>
          <ac:spMkLst>
            <pc:docMk/>
            <pc:sldMk cId="3118923469" sldId="653"/>
            <ac:spMk id="52" creationId="{6B4D3F64-CFF0-2745-8FC4-0DB832CB8322}"/>
          </ac:spMkLst>
        </pc:spChg>
        <pc:spChg chg="mod">
          <ac:chgData name="Kulinich Bohdan" userId="48e65c9f34e137d0" providerId="LiveId" clId="{3CB2B158-0EE7-6B44-8E18-456FF5D07217}" dt="2021-11-16T14:41:51.950" v="7111" actId="1076"/>
          <ac:spMkLst>
            <pc:docMk/>
            <pc:sldMk cId="3118923469" sldId="653"/>
            <ac:spMk id="53" creationId="{7370DFE0-8B3A-4441-AC80-ECCC0038577C}"/>
          </ac:spMkLst>
        </pc:spChg>
        <pc:spChg chg="add mod">
          <ac:chgData name="Kulinich Bohdan" userId="48e65c9f34e137d0" providerId="LiveId" clId="{3CB2B158-0EE7-6B44-8E18-456FF5D07217}" dt="2021-11-16T12:48:32.478" v="7056" actId="167"/>
          <ac:spMkLst>
            <pc:docMk/>
            <pc:sldMk cId="3118923469" sldId="653"/>
            <ac:spMk id="54" creationId="{9CABC602-9631-6643-BE4C-3D9676B3C4C0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57" creationId="{FA385DE2-B669-D643-8A27-E72D8EC65EF6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58" creationId="{7E853ED4-A84D-C64F-88C1-CD39D570619B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60" creationId="{1BB3074A-588B-2B41-8A49-79E0C7777FDF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61" creationId="{69796117-6CB4-DE45-949C-644C4306C790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62" creationId="{B3FDF9C8-538E-344F-A079-1870FDB75DDD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64" creationId="{386DEA62-4CB6-AC48-A23E-F31EAA94CB0A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65" creationId="{0B264FC3-049E-0347-8A74-E9FEB7F6A0D4}"/>
          </ac:spMkLst>
        </pc:spChg>
        <pc:spChg chg="mod">
          <ac:chgData name="Kulinich Bohdan" userId="48e65c9f34e137d0" providerId="LiveId" clId="{3CB2B158-0EE7-6B44-8E18-456FF5D07217}" dt="2021-11-16T12:50:25.906" v="7109" actId="693"/>
          <ac:spMkLst>
            <pc:docMk/>
            <pc:sldMk cId="3118923469" sldId="653"/>
            <ac:spMk id="72" creationId="{312B6FE5-1B37-4348-A083-27C188FEE0CD}"/>
          </ac:spMkLst>
        </pc:spChg>
        <pc:grpChg chg="add mod">
          <ac:chgData name="Kulinich Bohdan" userId="48e65c9f34e137d0" providerId="LiveId" clId="{3CB2B158-0EE7-6B44-8E18-456FF5D07217}" dt="2021-11-16T12:48:32.478" v="7056" actId="167"/>
          <ac:grpSpMkLst>
            <pc:docMk/>
            <pc:sldMk cId="3118923469" sldId="653"/>
            <ac:grpSpMk id="36" creationId="{4C995E20-4668-C343-BCEC-E2C5FDE52528}"/>
          </ac:grpSpMkLst>
        </pc:grpChg>
        <pc:grpChg chg="mod">
          <ac:chgData name="Kulinich Bohdan" userId="48e65c9f34e137d0" providerId="LiveId" clId="{3CB2B158-0EE7-6B44-8E18-456FF5D07217}" dt="2021-11-16T12:48:25.642" v="7055"/>
          <ac:grpSpMkLst>
            <pc:docMk/>
            <pc:sldMk cId="3118923469" sldId="653"/>
            <ac:grpSpMk id="37" creationId="{DC35313F-C4AE-3341-8538-1336B96402DE}"/>
          </ac:grpSpMkLst>
        </pc:grpChg>
        <pc:grpChg chg="mod">
          <ac:chgData name="Kulinich Bohdan" userId="48e65c9f34e137d0" providerId="LiveId" clId="{3CB2B158-0EE7-6B44-8E18-456FF5D07217}" dt="2021-11-16T12:48:25.642" v="7055"/>
          <ac:grpSpMkLst>
            <pc:docMk/>
            <pc:sldMk cId="3118923469" sldId="653"/>
            <ac:grpSpMk id="41" creationId="{6B3C8241-0805-7044-AC8F-12A00765862F}"/>
          </ac:grpSpMkLst>
        </pc:grpChg>
        <pc:grpChg chg="add mod">
          <ac:chgData name="Kulinich Bohdan" userId="48e65c9f34e137d0" providerId="LiveId" clId="{3CB2B158-0EE7-6B44-8E18-456FF5D07217}" dt="2021-11-16T12:48:32.478" v="7056" actId="167"/>
          <ac:grpSpMkLst>
            <pc:docMk/>
            <pc:sldMk cId="3118923469" sldId="653"/>
            <ac:grpSpMk id="46" creationId="{DBF180E8-226C-324F-A52E-B058F9E0DC72}"/>
          </ac:grpSpMkLst>
        </pc:grpChg>
        <pc:grpChg chg="mod">
          <ac:chgData name="Kulinich Bohdan" userId="48e65c9f34e137d0" providerId="LiveId" clId="{3CB2B158-0EE7-6B44-8E18-456FF5D07217}" dt="2021-11-16T12:48:25.642" v="7055"/>
          <ac:grpSpMkLst>
            <pc:docMk/>
            <pc:sldMk cId="3118923469" sldId="653"/>
            <ac:grpSpMk id="47" creationId="{E97734E0-AED4-A744-929C-53D5F61C7FFA}"/>
          </ac:grpSpMkLst>
        </pc:grpChg>
        <pc:picChg chg="mod">
          <ac:chgData name="Kulinich Bohdan" userId="48e65c9f34e137d0" providerId="LiveId" clId="{3CB2B158-0EE7-6B44-8E18-456FF5D07217}" dt="2021-11-16T12:50:25.906" v="7109" actId="693"/>
          <ac:picMkLst>
            <pc:docMk/>
            <pc:sldMk cId="3118923469" sldId="653"/>
            <ac:picMk id="13" creationId="{3DC70C2B-A2C0-7441-B5E3-80A41E3757AE}"/>
          </ac:picMkLst>
        </pc:pic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20" creationId="{38011855-639E-7F4A-BFAE-46675D459D23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27" creationId="{CD77BDC2-8929-5C44-B371-306982FEE351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32" creationId="{B6D88573-5BD9-E04A-8BDD-E1D417F2AD9F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34" creationId="{A13005A1-BC2D-464B-9F04-B252C95631F1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35" creationId="{8B55E4A6-5EAD-EB46-A297-A85B5FA74FF4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38" creationId="{8A0950A9-FA32-3745-AB83-C888653AD3B0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39" creationId="{FE49F9AC-30A7-A942-B648-123134A45014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45" creationId="{FC9783AE-1486-DE4F-9EA4-BF358BF8D2D9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49" creationId="{06BBC265-9D44-7446-B06F-260CFD14A5C4}"/>
          </ac:cxnSpMkLst>
        </pc:cxnChg>
        <pc:cxnChg chg="add 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56" creationId="{A51FDBF8-66F5-534C-9638-2746E4D0D2D7}"/>
          </ac:cxnSpMkLst>
        </pc:cxnChg>
        <pc:cxnChg chg="add 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59" creationId="{E7F8D536-3BB9-9D4F-91A0-61383F7B64F4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66" creationId="{3B48D43F-45B8-4144-A850-7FD0F326E34B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68" creationId="{FA6D77A5-AA97-C945-961F-948B37635548}"/>
          </ac:cxnSpMkLst>
        </pc:cxnChg>
        <pc:cxnChg chg="mod">
          <ac:chgData name="Kulinich Bohdan" userId="48e65c9f34e137d0" providerId="LiveId" clId="{3CB2B158-0EE7-6B44-8E18-456FF5D07217}" dt="2021-11-16T12:50:25.906" v="7109" actId="693"/>
          <ac:cxnSpMkLst>
            <pc:docMk/>
            <pc:sldMk cId="3118923469" sldId="653"/>
            <ac:cxnSpMk id="69" creationId="{1090729C-72B0-424B-82E1-8994D51F414A}"/>
          </ac:cxnSpMkLst>
        </pc:cxnChg>
      </pc:sldChg>
    </pc:docChg>
  </pc:docChgLst>
  <pc:docChgLst>
    <pc:chgData name="Kulinich Bohdan" userId="48e65c9f34e137d0" providerId="LiveId" clId="{2EC5FA7F-681D-074F-ADCC-0720A6FD815F}"/>
    <pc:docChg chg="undo custSel addSld delSld modSld">
      <pc:chgData name="Kulinich Bohdan" userId="48e65c9f34e137d0" providerId="LiveId" clId="{2EC5FA7F-681D-074F-ADCC-0720A6FD815F}" dt="2021-11-03T07:46:45.126" v="2304" actId="20577"/>
      <pc:docMkLst>
        <pc:docMk/>
      </pc:docMkLst>
      <pc:sldChg chg="modSp mod">
        <pc:chgData name="Kulinich Bohdan" userId="48e65c9f34e137d0" providerId="LiveId" clId="{2EC5FA7F-681D-074F-ADCC-0720A6FD815F}" dt="2021-11-03T07:46:45.126" v="2304" actId="20577"/>
        <pc:sldMkLst>
          <pc:docMk/>
          <pc:sldMk cId="2392856674" sldId="425"/>
        </pc:sldMkLst>
        <pc:spChg chg="mod">
          <ac:chgData name="Kulinich Bohdan" userId="48e65c9f34e137d0" providerId="LiveId" clId="{2EC5FA7F-681D-074F-ADCC-0720A6FD815F}" dt="2021-11-03T07:46:45.126" v="2304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2EC5FA7F-681D-074F-ADCC-0720A6FD815F}" dt="2021-10-31T19:18:30.709" v="2" actId="208"/>
        <pc:sldMkLst>
          <pc:docMk/>
          <pc:sldMk cId="403655769" sldId="629"/>
        </pc:sldMkLst>
        <pc:cxnChg chg="mod">
          <ac:chgData name="Kulinich Bohdan" userId="48e65c9f34e137d0" providerId="LiveId" clId="{2EC5FA7F-681D-074F-ADCC-0720A6FD815F}" dt="2021-10-31T19:18:30.709" v="2" actId="208"/>
          <ac:cxnSpMkLst>
            <pc:docMk/>
            <pc:sldMk cId="403655769" sldId="629"/>
            <ac:cxnSpMk id="24" creationId="{FC449BDB-054D-3B47-B707-B5D5B51D8F1B}"/>
          </ac:cxnSpMkLst>
        </pc:cxnChg>
      </pc:sldChg>
      <pc:sldChg chg="addSp delSp modSp mod delAnim modAnim">
        <pc:chgData name="Kulinich Bohdan" userId="48e65c9f34e137d0" providerId="LiveId" clId="{2EC5FA7F-681D-074F-ADCC-0720A6FD815F}" dt="2021-11-01T19:17:18.624" v="1048"/>
        <pc:sldMkLst>
          <pc:docMk/>
          <pc:sldMk cId="4227076602" sldId="630"/>
        </pc:sldMkLst>
        <pc:spChg chg="mod">
          <ac:chgData name="Kulinich Bohdan" userId="48e65c9f34e137d0" providerId="LiveId" clId="{2EC5FA7F-681D-074F-ADCC-0720A6FD815F}" dt="2021-11-01T18:27:04.910" v="947" actId="14100"/>
          <ac:spMkLst>
            <pc:docMk/>
            <pc:sldMk cId="4227076602" sldId="630"/>
            <ac:spMk id="6" creationId="{4CD1B612-D16C-4F70-8335-78480BFE8EC8}"/>
          </ac:spMkLst>
        </pc:spChg>
        <pc:spChg chg="del">
          <ac:chgData name="Kulinich Bohdan" userId="48e65c9f34e137d0" providerId="LiveId" clId="{2EC5FA7F-681D-074F-ADCC-0720A6FD815F}" dt="2021-11-01T18:38:56.192" v="994" actId="478"/>
          <ac:spMkLst>
            <pc:docMk/>
            <pc:sldMk cId="4227076602" sldId="630"/>
            <ac:spMk id="7" creationId="{65C9C1CA-81FF-1D42-8194-546DFE04316C}"/>
          </ac:spMkLst>
        </pc:spChg>
        <pc:spChg chg="del">
          <ac:chgData name="Kulinich Bohdan" userId="48e65c9f34e137d0" providerId="LiveId" clId="{2EC5FA7F-681D-074F-ADCC-0720A6FD815F}" dt="2021-11-01T18:38:58.605" v="995" actId="478"/>
          <ac:spMkLst>
            <pc:docMk/>
            <pc:sldMk cId="4227076602" sldId="630"/>
            <ac:spMk id="8" creationId="{D4B028AC-89EF-C540-929B-3616F0C7183F}"/>
          </ac:spMkLst>
        </pc:spChg>
        <pc:spChg chg="mod modVis">
          <ac:chgData name="Kulinich Bohdan" userId="48e65c9f34e137d0" providerId="LiveId" clId="{2EC5FA7F-681D-074F-ADCC-0720A6FD815F}" dt="2021-11-01T19:16:38.951" v="1036" actId="166"/>
          <ac:spMkLst>
            <pc:docMk/>
            <pc:sldMk cId="4227076602" sldId="630"/>
            <ac:spMk id="14" creationId="{77A5BBD8-5574-4F08-AF1D-324733C7635A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20" creationId="{F63F573B-6972-3B42-828A-A8BD96E8C2F4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21" creationId="{6B274B2B-EFBB-C044-9736-DDF9458F9090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22" creationId="{BFA6835F-E3A5-CD48-A8C6-A5C63C1BE206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23" creationId="{C6BE5EEF-ADB3-2A49-8BB8-C47A0C11EA25}"/>
          </ac:spMkLst>
        </pc:spChg>
        <pc:spChg chg="add mod">
          <ac:chgData name="Kulinich Bohdan" userId="48e65c9f34e137d0" providerId="LiveId" clId="{2EC5FA7F-681D-074F-ADCC-0720A6FD815F}" dt="2021-11-01T19:17:08.366" v="1045" actId="171"/>
          <ac:spMkLst>
            <pc:docMk/>
            <pc:sldMk cId="4227076602" sldId="630"/>
            <ac:spMk id="27" creationId="{66113DF1-0398-B345-9BA9-2A78B264A2C3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28" creationId="{DEBC3DB1-5024-2F44-B992-B6CF6892475F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34" creationId="{C2ABE1E7-35B6-6A4B-BEFF-E545DB98C78C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35" creationId="{81CEF53A-C6B4-A345-8BF3-28689E795EB6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36" creationId="{56D7EA35-D731-214D-86D4-607BA8184F4F}"/>
          </ac:spMkLst>
        </pc:spChg>
        <pc:spChg chg="add mod">
          <ac:chgData name="Kulinich Bohdan" userId="48e65c9f34e137d0" providerId="LiveId" clId="{2EC5FA7F-681D-074F-ADCC-0720A6FD815F}" dt="2021-11-01T18:38:52.812" v="993" actId="14100"/>
          <ac:spMkLst>
            <pc:docMk/>
            <pc:sldMk cId="4227076602" sldId="630"/>
            <ac:spMk id="37" creationId="{98184135-80AA-2841-B582-1772438D6513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38" creationId="{4C2761B1-06D6-674D-B2E4-3273D99BEFA2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39" creationId="{54F11FC8-EB71-214A-A096-8EF54DD4A275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40" creationId="{ED2A9C9C-2337-9E43-84B1-0CA14C9E0F0D}"/>
          </ac:spMkLst>
        </pc:spChg>
        <pc:spChg chg="del">
          <ac:chgData name="Kulinich Bohdan" userId="48e65c9f34e137d0" providerId="LiveId" clId="{2EC5FA7F-681D-074F-ADCC-0720A6FD815F}" dt="2021-11-01T18:38:58.605" v="995" actId="478"/>
          <ac:spMkLst>
            <pc:docMk/>
            <pc:sldMk cId="4227076602" sldId="630"/>
            <ac:spMk id="42" creationId="{D085D614-98AF-B74A-B9E4-E78B099B4E9D}"/>
          </ac:spMkLst>
        </pc:spChg>
        <pc:spChg chg="del">
          <ac:chgData name="Kulinich Bohdan" userId="48e65c9f34e137d0" providerId="LiveId" clId="{2EC5FA7F-681D-074F-ADCC-0720A6FD815F}" dt="2021-11-01T18:39:14.294" v="998" actId="478"/>
          <ac:spMkLst>
            <pc:docMk/>
            <pc:sldMk cId="4227076602" sldId="630"/>
            <ac:spMk id="43" creationId="{55BCFD15-64BB-0747-BC3C-9AE98FC44392}"/>
          </ac:spMkLst>
        </pc:spChg>
        <pc:spChg chg="add mod">
          <ac:chgData name="Kulinich Bohdan" userId="48e65c9f34e137d0" providerId="LiveId" clId="{2EC5FA7F-681D-074F-ADCC-0720A6FD815F}" dt="2021-11-01T18:38:48.778" v="992" actId="14100"/>
          <ac:spMkLst>
            <pc:docMk/>
            <pc:sldMk cId="4227076602" sldId="630"/>
            <ac:spMk id="44" creationId="{5BA14B3F-B161-C442-B800-F263ABA1C8A7}"/>
          </ac:spMkLst>
        </pc:spChg>
        <pc:spChg chg="del mod">
          <ac:chgData name="Kulinich Bohdan" userId="48e65c9f34e137d0" providerId="LiveId" clId="{2EC5FA7F-681D-074F-ADCC-0720A6FD815F}" dt="2021-11-01T18:48:35.761" v="1009" actId="478"/>
          <ac:spMkLst>
            <pc:docMk/>
            <pc:sldMk cId="4227076602" sldId="630"/>
            <ac:spMk id="46" creationId="{3460CC54-C46F-D14C-83A1-B799C8850A31}"/>
          </ac:spMkLst>
        </pc:spChg>
        <pc:spChg chg="del mod">
          <ac:chgData name="Kulinich Bohdan" userId="48e65c9f34e137d0" providerId="LiveId" clId="{2EC5FA7F-681D-074F-ADCC-0720A6FD815F}" dt="2021-11-01T18:48:25.958" v="1008" actId="478"/>
          <ac:spMkLst>
            <pc:docMk/>
            <pc:sldMk cId="4227076602" sldId="630"/>
            <ac:spMk id="51" creationId="{C43D2AE6-3BF2-5142-ADB6-A8786336D3F5}"/>
          </ac:spMkLst>
        </pc:spChg>
        <pc:spChg chg="del mod">
          <ac:chgData name="Kulinich Bohdan" userId="48e65c9f34e137d0" providerId="LiveId" clId="{2EC5FA7F-681D-074F-ADCC-0720A6FD815F}" dt="2021-11-01T18:48:38.398" v="1010" actId="478"/>
          <ac:spMkLst>
            <pc:docMk/>
            <pc:sldMk cId="4227076602" sldId="630"/>
            <ac:spMk id="52" creationId="{44B740CB-D09B-1B40-87C8-643E829BA14F}"/>
          </ac:spMkLst>
        </pc:spChg>
        <pc:spChg chg="del mod">
          <ac:chgData name="Kulinich Bohdan" userId="48e65c9f34e137d0" providerId="LiveId" clId="{2EC5FA7F-681D-074F-ADCC-0720A6FD815F}" dt="2021-11-01T18:48:22.816" v="1007" actId="478"/>
          <ac:spMkLst>
            <pc:docMk/>
            <pc:sldMk cId="4227076602" sldId="630"/>
            <ac:spMk id="53" creationId="{B0CE94BE-CC99-9340-95D8-AFF9323BA3BB}"/>
          </ac:spMkLst>
        </pc:spChg>
        <pc:spChg chg="del mod">
          <ac:chgData name="Kulinich Bohdan" userId="48e65c9f34e137d0" providerId="LiveId" clId="{2EC5FA7F-681D-074F-ADCC-0720A6FD815F}" dt="2021-11-01T18:48:58.010" v="1016" actId="478"/>
          <ac:spMkLst>
            <pc:docMk/>
            <pc:sldMk cId="4227076602" sldId="630"/>
            <ac:spMk id="54" creationId="{BDBD2297-84E5-BE48-9B37-DEAA505534FC}"/>
          </ac:spMkLst>
        </pc:spChg>
        <pc:spChg chg="mod topLvl">
          <ac:chgData name="Kulinich Bohdan" userId="48e65c9f34e137d0" providerId="LiveId" clId="{2EC5FA7F-681D-074F-ADCC-0720A6FD815F}" dt="2021-11-01T18:55:32.441" v="1030" actId="164"/>
          <ac:spMkLst>
            <pc:docMk/>
            <pc:sldMk cId="4227076602" sldId="630"/>
            <ac:spMk id="55" creationId="{187DA78F-18BF-C846-A12C-DCB3EA0EE97E}"/>
          </ac:spMkLst>
        </pc:spChg>
        <pc:spChg chg="mod topLvl">
          <ac:chgData name="Kulinich Bohdan" userId="48e65c9f34e137d0" providerId="LiveId" clId="{2EC5FA7F-681D-074F-ADCC-0720A6FD815F}" dt="2021-11-01T18:55:32.441" v="1030" actId="164"/>
          <ac:spMkLst>
            <pc:docMk/>
            <pc:sldMk cId="4227076602" sldId="630"/>
            <ac:spMk id="56" creationId="{3F92DA30-E5DD-1240-B389-F4328418D05E}"/>
          </ac:spMkLst>
        </pc:spChg>
        <pc:spChg chg="mod topLvl">
          <ac:chgData name="Kulinich Bohdan" userId="48e65c9f34e137d0" providerId="LiveId" clId="{2EC5FA7F-681D-074F-ADCC-0720A6FD815F}" dt="2021-11-01T18:55:32.441" v="1030" actId="164"/>
          <ac:spMkLst>
            <pc:docMk/>
            <pc:sldMk cId="4227076602" sldId="630"/>
            <ac:spMk id="57" creationId="{7604BD57-1394-FB4A-9A7B-043CA95BD084}"/>
          </ac:spMkLst>
        </pc:spChg>
        <pc:spChg chg="del mod">
          <ac:chgData name="Kulinich Bohdan" userId="48e65c9f34e137d0" providerId="LiveId" clId="{2EC5FA7F-681D-074F-ADCC-0720A6FD815F}" dt="2021-11-01T18:48:44.368" v="1012" actId="478"/>
          <ac:spMkLst>
            <pc:docMk/>
            <pc:sldMk cId="4227076602" sldId="630"/>
            <ac:spMk id="58" creationId="{DD546DF5-F6FB-A945-8930-A48AB6348BD5}"/>
          </ac:spMkLst>
        </pc:spChg>
        <pc:spChg chg="del mod">
          <ac:chgData name="Kulinich Bohdan" userId="48e65c9f34e137d0" providerId="LiveId" clId="{2EC5FA7F-681D-074F-ADCC-0720A6FD815F}" dt="2021-11-01T18:48:41.235" v="1011" actId="478"/>
          <ac:spMkLst>
            <pc:docMk/>
            <pc:sldMk cId="4227076602" sldId="630"/>
            <ac:spMk id="59" creationId="{0DEC8552-D551-C848-B7F0-DCE9E3F7169D}"/>
          </ac:spMkLst>
        </pc:spChg>
        <pc:grpChg chg="del">
          <ac:chgData name="Kulinich Bohdan" userId="48e65c9f34e137d0" providerId="LiveId" clId="{2EC5FA7F-681D-074F-ADCC-0720A6FD815F}" dt="2021-11-01T18:39:14.294" v="998" actId="478"/>
          <ac:grpSpMkLst>
            <pc:docMk/>
            <pc:sldMk cId="4227076602" sldId="630"/>
            <ac:grpSpMk id="2" creationId="{C9493A08-CB02-394C-A9F3-4267CD70108C}"/>
          </ac:grpSpMkLst>
        </pc:grpChg>
        <pc:grpChg chg="add mod">
          <ac:chgData name="Kulinich Bohdan" userId="48e65c9f34e137d0" providerId="LiveId" clId="{2EC5FA7F-681D-074F-ADCC-0720A6FD815F}" dt="2021-11-01T18:55:32.441" v="1030" actId="164"/>
          <ac:grpSpMkLst>
            <pc:docMk/>
            <pc:sldMk cId="4227076602" sldId="630"/>
            <ac:grpSpMk id="15" creationId="{FCA9D935-4458-CB44-9174-C47B4E427EA3}"/>
          </ac:grpSpMkLst>
        </pc:grpChg>
        <pc:grpChg chg="add mod">
          <ac:chgData name="Kulinich Bohdan" userId="48e65c9f34e137d0" providerId="LiveId" clId="{2EC5FA7F-681D-074F-ADCC-0720A6FD815F}" dt="2021-11-01T18:55:32.441" v="1030" actId="164"/>
          <ac:grpSpMkLst>
            <pc:docMk/>
            <pc:sldMk cId="4227076602" sldId="630"/>
            <ac:grpSpMk id="26" creationId="{AB1DBCF7-0A8F-9348-ADE7-8E223A4EAF08}"/>
          </ac:grpSpMkLst>
        </pc:grpChg>
        <pc:grpChg chg="add del mod">
          <ac:chgData name="Kulinich Bohdan" userId="48e65c9f34e137d0" providerId="LiveId" clId="{2EC5FA7F-681D-074F-ADCC-0720A6FD815F}" dt="2021-11-01T18:49:07.369" v="1017" actId="165"/>
          <ac:grpSpMkLst>
            <pc:docMk/>
            <pc:sldMk cId="4227076602" sldId="630"/>
            <ac:grpSpMk id="45" creationId="{A62D74C1-9F63-6B44-BAD5-6EA88F580E27}"/>
          </ac:grpSpMkLst>
        </pc:grpChg>
        <pc:grpChg chg="del mod">
          <ac:chgData name="Kulinich Bohdan" userId="48e65c9f34e137d0" providerId="LiveId" clId="{2EC5FA7F-681D-074F-ADCC-0720A6FD815F}" dt="2021-11-01T18:48:41.235" v="1011" actId="478"/>
          <ac:grpSpMkLst>
            <pc:docMk/>
            <pc:sldMk cId="4227076602" sldId="630"/>
            <ac:grpSpMk id="47" creationId="{4F77E2B4-9919-D447-94F0-90C154A186BC}"/>
          </ac:grpSpMkLst>
        </pc:grpChg>
        <pc:picChg chg="mod modVis">
          <ac:chgData name="Kulinich Bohdan" userId="48e65c9f34e137d0" providerId="LiveId" clId="{2EC5FA7F-681D-074F-ADCC-0720A6FD815F}" dt="2021-11-01T19:16:38.951" v="1036" actId="166"/>
          <ac:picMkLst>
            <pc:docMk/>
            <pc:sldMk cId="4227076602" sldId="630"/>
            <ac:picMk id="13" creationId="{9BBF827E-5082-4894-858E-CC1F17B8CC0E}"/>
          </ac:picMkLst>
        </pc:picChg>
        <pc:picChg chg="del">
          <ac:chgData name="Kulinich Bohdan" userId="48e65c9f34e137d0" providerId="LiveId" clId="{2EC5FA7F-681D-074F-ADCC-0720A6FD815F}" dt="2021-11-01T18:38:58.605" v="995" actId="478"/>
          <ac:picMkLst>
            <pc:docMk/>
            <pc:sldMk cId="4227076602" sldId="630"/>
            <ac:picMk id="41" creationId="{D9B456F2-5A5C-3D4C-A263-9C2A1B47B56E}"/>
          </ac:picMkLst>
        </pc:picChg>
        <pc:cxnChg chg="mod topLvl">
          <ac:chgData name="Kulinich Bohdan" userId="48e65c9f34e137d0" providerId="LiveId" clId="{2EC5FA7F-681D-074F-ADCC-0720A6FD815F}" dt="2021-11-01T18:52:25.278" v="1021" actId="164"/>
          <ac:cxnSpMkLst>
            <pc:docMk/>
            <pc:sldMk cId="4227076602" sldId="630"/>
            <ac:cxnSpMk id="48" creationId="{77BA4277-7062-4845-B9AE-DEAAE3DFFF39}"/>
          </ac:cxnSpMkLst>
        </pc:cxnChg>
        <pc:cxnChg chg="mod topLvl">
          <ac:chgData name="Kulinich Bohdan" userId="48e65c9f34e137d0" providerId="LiveId" clId="{2EC5FA7F-681D-074F-ADCC-0720A6FD815F}" dt="2021-11-01T18:52:25.278" v="1021" actId="164"/>
          <ac:cxnSpMkLst>
            <pc:docMk/>
            <pc:sldMk cId="4227076602" sldId="630"/>
            <ac:cxnSpMk id="49" creationId="{559831BE-2569-904D-BA6B-2147E8C116CF}"/>
          </ac:cxnSpMkLst>
        </pc:cxnChg>
        <pc:cxnChg chg="mod topLvl">
          <ac:chgData name="Kulinich Bohdan" userId="48e65c9f34e137d0" providerId="LiveId" clId="{2EC5FA7F-681D-074F-ADCC-0720A6FD815F}" dt="2021-11-01T18:52:25.278" v="1021" actId="164"/>
          <ac:cxnSpMkLst>
            <pc:docMk/>
            <pc:sldMk cId="4227076602" sldId="630"/>
            <ac:cxnSpMk id="50" creationId="{782C0DCB-EC24-6F49-8B38-0101B5B46815}"/>
          </ac:cxnSpMkLst>
        </pc:cxnChg>
      </pc:sldChg>
      <pc:sldChg chg="addSp delSp modSp mod delAnim modAnim">
        <pc:chgData name="Kulinich Bohdan" userId="48e65c9f34e137d0" providerId="LiveId" clId="{2EC5FA7F-681D-074F-ADCC-0720A6FD815F}" dt="2021-11-02T14:59:44.505" v="1332" actId="166"/>
        <pc:sldMkLst>
          <pc:docMk/>
          <pc:sldMk cId="197685262" sldId="634"/>
        </pc:sldMkLst>
        <pc:spChg chg="add mod">
          <ac:chgData name="Kulinich Bohdan" userId="48e65c9f34e137d0" providerId="LiveId" clId="{2EC5FA7F-681D-074F-ADCC-0720A6FD815F}" dt="2021-11-02T14:41:14.257" v="1263" actId="164"/>
          <ac:spMkLst>
            <pc:docMk/>
            <pc:sldMk cId="197685262" sldId="634"/>
            <ac:spMk id="2" creationId="{B90DF68A-21E3-7A4E-B1FB-80B928A45FB5}"/>
          </ac:spMkLst>
        </pc:spChg>
        <pc:spChg chg="mod">
          <ac:chgData name="Kulinich Bohdan" userId="48e65c9f34e137d0" providerId="LiveId" clId="{2EC5FA7F-681D-074F-ADCC-0720A6FD815F}" dt="2021-11-02T14:59:44.505" v="1332" actId="166"/>
          <ac:spMkLst>
            <pc:docMk/>
            <pc:sldMk cId="197685262" sldId="634"/>
            <ac:spMk id="6" creationId="{4CD1B612-D16C-4F70-8335-78480BFE8EC8}"/>
          </ac:spMkLst>
        </pc:spChg>
        <pc:spChg chg="mod modVis">
          <ac:chgData name="Kulinich Bohdan" userId="48e65c9f34e137d0" providerId="LiveId" clId="{2EC5FA7F-681D-074F-ADCC-0720A6FD815F}" dt="2021-11-02T14:46:23.280" v="1327" actId="207"/>
          <ac:spMkLst>
            <pc:docMk/>
            <pc:sldMk cId="197685262" sldId="634"/>
            <ac:spMk id="14" creationId="{77A5BBD8-5574-4F08-AF1D-324733C7635A}"/>
          </ac:spMkLst>
        </pc:spChg>
        <pc:spChg chg="del">
          <ac:chgData name="Kulinich Bohdan" userId="48e65c9f34e137d0" providerId="LiveId" clId="{2EC5FA7F-681D-074F-ADCC-0720A6FD815F}" dt="2021-11-02T14:15:01.586" v="1050" actId="478"/>
          <ac:spMkLst>
            <pc:docMk/>
            <pc:sldMk cId="197685262" sldId="634"/>
            <ac:spMk id="24" creationId="{D2DB2BA2-E8D1-144F-A3F1-3B030B1AEE01}"/>
          </ac:spMkLst>
        </pc:spChg>
        <pc:spChg chg="del">
          <ac:chgData name="Kulinich Bohdan" userId="48e65c9f34e137d0" providerId="LiveId" clId="{2EC5FA7F-681D-074F-ADCC-0720A6FD815F}" dt="2021-11-02T14:15:18.112" v="1053" actId="478"/>
          <ac:spMkLst>
            <pc:docMk/>
            <pc:sldMk cId="197685262" sldId="634"/>
            <ac:spMk id="25" creationId="{FFCD9EB5-C043-3945-BDD8-579D652DE2C6}"/>
          </ac:spMkLst>
        </pc:spChg>
        <pc:spChg chg="del">
          <ac:chgData name="Kulinich Bohdan" userId="48e65c9f34e137d0" providerId="LiveId" clId="{2EC5FA7F-681D-074F-ADCC-0720A6FD815F}" dt="2021-11-02T14:15:18.112" v="1053" actId="478"/>
          <ac:spMkLst>
            <pc:docMk/>
            <pc:sldMk cId="197685262" sldId="634"/>
            <ac:spMk id="26" creationId="{DF7FBF37-D125-F44D-821F-208D7A171D16}"/>
          </ac:spMkLst>
        </pc:spChg>
        <pc:spChg chg="del">
          <ac:chgData name="Kulinich Bohdan" userId="48e65c9f34e137d0" providerId="LiveId" clId="{2EC5FA7F-681D-074F-ADCC-0720A6FD815F}" dt="2021-11-02T14:15:18.112" v="1053" actId="478"/>
          <ac:spMkLst>
            <pc:docMk/>
            <pc:sldMk cId="197685262" sldId="634"/>
            <ac:spMk id="27" creationId="{B28A62A2-346E-B449-A8AE-00B71DDA39EB}"/>
          </ac:spMkLst>
        </pc:spChg>
        <pc:spChg chg="add mod">
          <ac:chgData name="Kulinich Bohdan" userId="48e65c9f34e137d0" providerId="LiveId" clId="{2EC5FA7F-681D-074F-ADCC-0720A6FD815F}" dt="2021-11-02T14:41:14.257" v="1263" actId="164"/>
          <ac:spMkLst>
            <pc:docMk/>
            <pc:sldMk cId="197685262" sldId="634"/>
            <ac:spMk id="37" creationId="{0A987224-71CE-B540-BADF-FC7FBDA25E52}"/>
          </ac:spMkLst>
        </pc:spChg>
        <pc:spChg chg="add mod">
          <ac:chgData name="Kulinich Bohdan" userId="48e65c9f34e137d0" providerId="LiveId" clId="{2EC5FA7F-681D-074F-ADCC-0720A6FD815F}" dt="2021-11-02T14:41:14.257" v="1263" actId="164"/>
          <ac:spMkLst>
            <pc:docMk/>
            <pc:sldMk cId="197685262" sldId="634"/>
            <ac:spMk id="38" creationId="{8A89A7F8-DC1E-1F4C-85E6-0ECCF6F0DBD2}"/>
          </ac:spMkLst>
        </pc:spChg>
        <pc:spChg chg="add mod">
          <ac:chgData name="Kulinich Bohdan" userId="48e65c9f34e137d0" providerId="LiveId" clId="{2EC5FA7F-681D-074F-ADCC-0720A6FD815F}" dt="2021-11-02T14:41:14.257" v="1263" actId="164"/>
          <ac:spMkLst>
            <pc:docMk/>
            <pc:sldMk cId="197685262" sldId="634"/>
            <ac:spMk id="39" creationId="{C94DC868-BB2B-704E-AA6D-008D3CFF6A5A}"/>
          </ac:spMkLst>
        </pc:spChg>
        <pc:spChg chg="add mod">
          <ac:chgData name="Kulinich Bohdan" userId="48e65c9f34e137d0" providerId="LiveId" clId="{2EC5FA7F-681D-074F-ADCC-0720A6FD815F}" dt="2021-11-02T14:41:14.257" v="1263" actId="164"/>
          <ac:spMkLst>
            <pc:docMk/>
            <pc:sldMk cId="197685262" sldId="634"/>
            <ac:spMk id="40" creationId="{235B47B6-5DA9-6C49-8A22-15C9332BACDD}"/>
          </ac:spMkLst>
        </pc:spChg>
        <pc:spChg chg="add mod">
          <ac:chgData name="Kulinich Bohdan" userId="48e65c9f34e137d0" providerId="LiveId" clId="{2EC5FA7F-681D-074F-ADCC-0720A6FD815F}" dt="2021-11-02T14:43:33.391" v="1304" actId="164"/>
          <ac:spMkLst>
            <pc:docMk/>
            <pc:sldMk cId="197685262" sldId="634"/>
            <ac:spMk id="45" creationId="{6AE7E746-3F02-B449-BB0B-2DAAC07214EA}"/>
          </ac:spMkLst>
        </pc:spChg>
        <pc:spChg chg="add mod">
          <ac:chgData name="Kulinich Bohdan" userId="48e65c9f34e137d0" providerId="LiveId" clId="{2EC5FA7F-681D-074F-ADCC-0720A6FD815F}" dt="2021-11-02T14:43:33.391" v="1304" actId="164"/>
          <ac:spMkLst>
            <pc:docMk/>
            <pc:sldMk cId="197685262" sldId="634"/>
            <ac:spMk id="46" creationId="{0DE8CEAD-B41D-C44A-BB90-68FD86889907}"/>
          </ac:spMkLst>
        </pc:spChg>
        <pc:spChg chg="add mod modVis">
          <ac:chgData name="Kulinich Bohdan" userId="48e65c9f34e137d0" providerId="LiveId" clId="{2EC5FA7F-681D-074F-ADCC-0720A6FD815F}" dt="2021-11-02T14:46:26.725" v="1328" actId="207"/>
          <ac:spMkLst>
            <pc:docMk/>
            <pc:sldMk cId="197685262" sldId="634"/>
            <ac:spMk id="48" creationId="{5EED9444-25F0-644A-8A3C-03E82C23AA63}"/>
          </ac:spMkLst>
        </pc:spChg>
        <pc:spChg chg="add del mod">
          <ac:chgData name="Kulinich Bohdan" userId="48e65c9f34e137d0" providerId="LiveId" clId="{2EC5FA7F-681D-074F-ADCC-0720A6FD815F}" dt="2021-11-02T14:46:22.453" v="1326" actId="767"/>
          <ac:spMkLst>
            <pc:docMk/>
            <pc:sldMk cId="197685262" sldId="634"/>
            <ac:spMk id="49" creationId="{B28DB6C3-DB12-5840-A73A-1A7D32BDD2C9}"/>
          </ac:spMkLst>
        </pc:spChg>
        <pc:grpChg chg="del">
          <ac:chgData name="Kulinich Bohdan" userId="48e65c9f34e137d0" providerId="LiveId" clId="{2EC5FA7F-681D-074F-ADCC-0720A6FD815F}" dt="2021-11-02T14:15:18.112" v="1053" actId="478"/>
          <ac:grpSpMkLst>
            <pc:docMk/>
            <pc:sldMk cId="197685262" sldId="634"/>
            <ac:grpSpMk id="11" creationId="{E3D4ED81-248D-3341-B367-7FE1AE4265B6}"/>
          </ac:grpSpMkLst>
        </pc:grpChg>
        <pc:grpChg chg="add mod">
          <ac:chgData name="Kulinich Bohdan" userId="48e65c9f34e137d0" providerId="LiveId" clId="{2EC5FA7F-681D-074F-ADCC-0720A6FD815F}" dt="2021-11-02T14:43:33.391" v="1304" actId="164"/>
          <ac:grpSpMkLst>
            <pc:docMk/>
            <pc:sldMk cId="197685262" sldId="634"/>
            <ac:grpSpMk id="44" creationId="{933BF76C-96CC-0144-96C7-2FEBBB790DCD}"/>
          </ac:grpSpMkLst>
        </pc:grpChg>
        <pc:grpChg chg="add mod">
          <ac:chgData name="Kulinich Bohdan" userId="48e65c9f34e137d0" providerId="LiveId" clId="{2EC5FA7F-681D-074F-ADCC-0720A6FD815F}" dt="2021-11-02T14:43:33.391" v="1304" actId="164"/>
          <ac:grpSpMkLst>
            <pc:docMk/>
            <pc:sldMk cId="197685262" sldId="634"/>
            <ac:grpSpMk id="47" creationId="{EC9B671F-952E-5B48-9A5A-6A550AB89B5D}"/>
          </ac:grpSpMkLst>
        </pc:grpChg>
        <pc:picChg chg="mod modVis">
          <ac:chgData name="Kulinich Bohdan" userId="48e65c9f34e137d0" providerId="LiveId" clId="{2EC5FA7F-681D-074F-ADCC-0720A6FD815F}" dt="2021-11-02T14:46:23.280" v="1327" actId="207"/>
          <ac:picMkLst>
            <pc:docMk/>
            <pc:sldMk cId="197685262" sldId="634"/>
            <ac:picMk id="13" creationId="{9BBF827E-5082-4894-858E-CC1F17B8CC0E}"/>
          </ac:picMkLst>
        </pc:picChg>
        <pc:cxnChg chg="add mod">
          <ac:chgData name="Kulinich Bohdan" userId="48e65c9f34e137d0" providerId="LiveId" clId="{2EC5FA7F-681D-074F-ADCC-0720A6FD815F}" dt="2021-11-02T14:41:14.257" v="1263" actId="164"/>
          <ac:cxnSpMkLst>
            <pc:docMk/>
            <pc:sldMk cId="197685262" sldId="634"/>
            <ac:cxnSpMk id="8" creationId="{311DFD0D-8B98-E846-AF8C-B69831F8F3FB}"/>
          </ac:cxnSpMkLst>
        </pc:cxnChg>
        <pc:cxnChg chg="add mod">
          <ac:chgData name="Kulinich Bohdan" userId="48e65c9f34e137d0" providerId="LiveId" clId="{2EC5FA7F-681D-074F-ADCC-0720A6FD815F}" dt="2021-11-02T14:41:14.257" v="1263" actId="164"/>
          <ac:cxnSpMkLst>
            <pc:docMk/>
            <pc:sldMk cId="197685262" sldId="634"/>
            <ac:cxnSpMk id="28" creationId="{EAED7DA9-4B65-8D46-A187-04DEEA146D73}"/>
          </ac:cxnSpMkLst>
        </pc:cxnChg>
        <pc:cxnChg chg="add mod">
          <ac:chgData name="Kulinich Bohdan" userId="48e65c9f34e137d0" providerId="LiveId" clId="{2EC5FA7F-681D-074F-ADCC-0720A6FD815F}" dt="2021-11-02T14:41:14.257" v="1263" actId="164"/>
          <ac:cxnSpMkLst>
            <pc:docMk/>
            <pc:sldMk cId="197685262" sldId="634"/>
            <ac:cxnSpMk id="29" creationId="{92CD6562-8AFE-CB48-9A27-67CCEE74745A}"/>
          </ac:cxnSpMkLst>
        </pc:cxnChg>
        <pc:cxnChg chg="add mod">
          <ac:chgData name="Kulinich Bohdan" userId="48e65c9f34e137d0" providerId="LiveId" clId="{2EC5FA7F-681D-074F-ADCC-0720A6FD815F}" dt="2021-11-02T14:41:14.257" v="1263" actId="164"/>
          <ac:cxnSpMkLst>
            <pc:docMk/>
            <pc:sldMk cId="197685262" sldId="634"/>
            <ac:cxnSpMk id="32" creationId="{84AC179D-A9FE-3F46-BF72-C171C86E99B3}"/>
          </ac:cxnSpMkLst>
        </pc:cxnChg>
        <pc:cxnChg chg="add mod">
          <ac:chgData name="Kulinich Bohdan" userId="48e65c9f34e137d0" providerId="LiveId" clId="{2EC5FA7F-681D-074F-ADCC-0720A6FD815F}" dt="2021-11-02T14:41:14.257" v="1263" actId="164"/>
          <ac:cxnSpMkLst>
            <pc:docMk/>
            <pc:sldMk cId="197685262" sldId="634"/>
            <ac:cxnSpMk id="41" creationId="{1E2D4F24-616A-C047-BEF5-6F6B07FCD19D}"/>
          </ac:cxnSpMkLst>
        </pc:cxnChg>
      </pc:sldChg>
      <pc:sldChg chg="addSp delSp modSp mod delAnim modAnim">
        <pc:chgData name="Kulinich Bohdan" userId="48e65c9f34e137d0" providerId="LiveId" clId="{2EC5FA7F-681D-074F-ADCC-0720A6FD815F}" dt="2021-11-03T07:44:56.635" v="2280" actId="171"/>
        <pc:sldMkLst>
          <pc:docMk/>
          <pc:sldMk cId="524337837" sldId="635"/>
        </pc:sldMkLst>
        <pc:spChg chg="mod">
          <ac:chgData name="Kulinich Bohdan" userId="48e65c9f34e137d0" providerId="LiveId" clId="{2EC5FA7F-681D-074F-ADCC-0720A6FD815F}" dt="2021-11-02T19:47:05.345" v="1965" actId="20577"/>
          <ac:spMkLst>
            <pc:docMk/>
            <pc:sldMk cId="524337837" sldId="635"/>
            <ac:spMk id="6" creationId="{4CD1B612-D16C-4F70-8335-78480BFE8EC8}"/>
          </ac:spMkLst>
        </pc:spChg>
        <pc:spChg chg="add mod modVis">
          <ac:chgData name="Kulinich Bohdan" userId="48e65c9f34e137d0" providerId="LiveId" clId="{2EC5FA7F-681D-074F-ADCC-0720A6FD815F}" dt="2021-11-03T07:44:56.635" v="2280" actId="171"/>
          <ac:spMkLst>
            <pc:docMk/>
            <pc:sldMk cId="524337837" sldId="635"/>
            <ac:spMk id="9" creationId="{95273037-3804-0B44-9C0D-75FBA7273FCD}"/>
          </ac:spMkLst>
        </pc:spChg>
        <pc:spChg chg="add mod modVis">
          <ac:chgData name="Kulinich Bohdan" userId="48e65c9f34e137d0" providerId="LiveId" clId="{2EC5FA7F-681D-074F-ADCC-0720A6FD815F}" dt="2021-11-03T07:11:30.170" v="2275" actId="166"/>
          <ac:spMkLst>
            <pc:docMk/>
            <pc:sldMk cId="524337837" sldId="635"/>
            <ac:spMk id="10" creationId="{20B5D343-F7E5-9743-AC04-01BAE3C69C83}"/>
          </ac:spMkLst>
        </pc:spChg>
        <pc:spChg chg="mod modVis">
          <ac:chgData name="Kulinich Bohdan" userId="48e65c9f34e137d0" providerId="LiveId" clId="{2EC5FA7F-681D-074F-ADCC-0720A6FD815F}" dt="2021-11-03T07:44:48.065" v="2277" actId="166"/>
          <ac:spMkLst>
            <pc:docMk/>
            <pc:sldMk cId="524337837" sldId="635"/>
            <ac:spMk id="14" creationId="{77A5BBD8-5574-4F08-AF1D-324733C7635A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19" creationId="{9E31B168-0B86-9247-8D90-DA29A1776118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21" creationId="{1BB7E654-73D1-544A-99F6-AA5A6B95FB63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22" creationId="{B619CDB2-A3BF-3A4D-BFD4-90DD9DD1D6BF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27" creationId="{59E65511-F01E-8741-BA22-780261634406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28" creationId="{88BAAADA-D569-AB44-993E-1539178F4C3C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29" creationId="{49914F7B-5DF3-C54A-9CA2-F00B2A7AD18F}"/>
          </ac:spMkLst>
        </pc:spChg>
        <pc:spChg chg="mod">
          <ac:chgData name="Kulinich Bohdan" userId="48e65c9f34e137d0" providerId="LiveId" clId="{2EC5FA7F-681D-074F-ADCC-0720A6FD815F}" dt="2021-11-02T19:50:04.843" v="1971"/>
          <ac:spMkLst>
            <pc:docMk/>
            <pc:sldMk cId="524337837" sldId="635"/>
            <ac:spMk id="30" creationId="{F7744B26-3E5D-7344-94B1-C2A75CFFFE59}"/>
          </ac:spMkLst>
        </pc:spChg>
        <pc:spChg chg="add mod">
          <ac:chgData name="Kulinich Bohdan" userId="48e65c9f34e137d0" providerId="LiveId" clId="{2EC5FA7F-681D-074F-ADCC-0720A6FD815F}" dt="2021-11-02T20:12:57.977" v="2182" actId="208"/>
          <ac:spMkLst>
            <pc:docMk/>
            <pc:sldMk cId="524337837" sldId="635"/>
            <ac:spMk id="31" creationId="{CFD4D44B-55B1-8140-8CE7-8B19517DABE3}"/>
          </ac:spMkLst>
        </pc:spChg>
        <pc:spChg chg="add mod">
          <ac:chgData name="Kulinich Bohdan" userId="48e65c9f34e137d0" providerId="LiveId" clId="{2EC5FA7F-681D-074F-ADCC-0720A6FD815F}" dt="2021-11-02T20:12:57.977" v="2182" actId="208"/>
          <ac:spMkLst>
            <pc:docMk/>
            <pc:sldMk cId="524337837" sldId="635"/>
            <ac:spMk id="32" creationId="{A995451F-2859-FC48-B65E-25D12EC9BF6E}"/>
          </ac:spMkLst>
        </pc:spChg>
        <pc:spChg chg="add del mod">
          <ac:chgData name="Kulinich Bohdan" userId="48e65c9f34e137d0" providerId="LiveId" clId="{2EC5FA7F-681D-074F-ADCC-0720A6FD815F}" dt="2021-11-02T19:50:07.451" v="1972" actId="478"/>
          <ac:spMkLst>
            <pc:docMk/>
            <pc:sldMk cId="524337837" sldId="635"/>
            <ac:spMk id="32" creationId="{B67A7C72-883B-1143-BB38-4CEE99A180F1}"/>
          </ac:spMkLst>
        </pc:spChg>
        <pc:spChg chg="add mod">
          <ac:chgData name="Kulinich Bohdan" userId="48e65c9f34e137d0" providerId="LiveId" clId="{2EC5FA7F-681D-074F-ADCC-0720A6FD815F}" dt="2021-11-02T20:12:57.977" v="2182" actId="208"/>
          <ac:spMkLst>
            <pc:docMk/>
            <pc:sldMk cId="524337837" sldId="635"/>
            <ac:spMk id="34" creationId="{98A23D02-98F4-8F4E-A026-EEB9FA4BE0BF}"/>
          </ac:spMkLst>
        </pc:spChg>
        <pc:spChg chg="add del mod">
          <ac:chgData name="Kulinich Bohdan" userId="48e65c9f34e137d0" providerId="LiveId" clId="{2EC5FA7F-681D-074F-ADCC-0720A6FD815F}" dt="2021-11-02T19:50:10.848" v="1973" actId="478"/>
          <ac:spMkLst>
            <pc:docMk/>
            <pc:sldMk cId="524337837" sldId="635"/>
            <ac:spMk id="34" creationId="{FCA18779-A1A3-2446-B4A7-821D895D62C6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39" creationId="{272A9BF6-B9E3-E746-9D5E-5F5D26E688E2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40" creationId="{C1A42AC4-736E-1444-BD9F-8FE37DF13A20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41" creationId="{65EFF1A7-C29B-754E-A6EE-73726152AFFC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42" creationId="{A23BC307-32F0-E74A-A16F-0BB788125858}"/>
          </ac:spMkLst>
        </pc:spChg>
        <pc:spChg chg="add mod">
          <ac:chgData name="Kulinich Bohdan" userId="48e65c9f34e137d0" providerId="LiveId" clId="{2EC5FA7F-681D-074F-ADCC-0720A6FD815F}" dt="2021-11-02T20:13:03.579" v="2183" actId="207"/>
          <ac:spMkLst>
            <pc:docMk/>
            <pc:sldMk cId="524337837" sldId="635"/>
            <ac:spMk id="44" creationId="{6497B573-D04E-C74E-99D1-BCC04330F486}"/>
          </ac:spMkLst>
        </pc:spChg>
        <pc:spChg chg="add mod">
          <ac:chgData name="Kulinich Bohdan" userId="48e65c9f34e137d0" providerId="LiveId" clId="{2EC5FA7F-681D-074F-ADCC-0720A6FD815F}" dt="2021-11-03T07:09:35.521" v="2222" actId="1076"/>
          <ac:spMkLst>
            <pc:docMk/>
            <pc:sldMk cId="524337837" sldId="635"/>
            <ac:spMk id="45" creationId="{57E5B770-1564-594D-BAD5-963FC800A4BA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47" creationId="{D2BDAD69-F884-B842-A88B-CC32A06694C7}"/>
          </ac:spMkLst>
        </pc:spChg>
        <pc:spChg chg="add mod">
          <ac:chgData name="Kulinich Bohdan" userId="48e65c9f34e137d0" providerId="LiveId" clId="{2EC5FA7F-681D-074F-ADCC-0720A6FD815F}" dt="2021-11-02T19:54:15.110" v="2033" actId="208"/>
          <ac:spMkLst>
            <pc:docMk/>
            <pc:sldMk cId="524337837" sldId="635"/>
            <ac:spMk id="48" creationId="{8FEE91CD-1170-5842-BEFF-4BCB7460F8B8}"/>
          </ac:spMkLst>
        </pc:spChg>
        <pc:spChg chg="add mod">
          <ac:chgData name="Kulinich Bohdan" userId="48e65c9f34e137d0" providerId="LiveId" clId="{2EC5FA7F-681D-074F-ADCC-0720A6FD815F}" dt="2021-11-02T19:54:15.110" v="2033" actId="208"/>
          <ac:spMkLst>
            <pc:docMk/>
            <pc:sldMk cId="524337837" sldId="635"/>
            <ac:spMk id="49" creationId="{6D0B1C88-3807-7F4C-8521-861231709E5F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51" creationId="{A5D4EED0-787D-FE4F-BB53-CA4E276CA9DC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52" creationId="{4BCDDA3B-4DE2-E841-94C5-5A63E5629D9F}"/>
          </ac:spMkLst>
        </pc:spChg>
        <pc:spChg chg="add del mod">
          <ac:chgData name="Kulinich Bohdan" userId="48e65c9f34e137d0" providerId="LiveId" clId="{2EC5FA7F-681D-074F-ADCC-0720A6FD815F}" dt="2021-11-02T19:56:26.503" v="2054" actId="478"/>
          <ac:spMkLst>
            <pc:docMk/>
            <pc:sldMk cId="524337837" sldId="635"/>
            <ac:spMk id="53" creationId="{9F1137BB-80AE-5544-907C-63065FC8EBD3}"/>
          </ac:spMkLst>
        </pc:spChg>
        <pc:spChg chg="add mod">
          <ac:chgData name="Kulinich Bohdan" userId="48e65c9f34e137d0" providerId="LiveId" clId="{2EC5FA7F-681D-074F-ADCC-0720A6FD815F}" dt="2021-11-02T20:09:34.878" v="2111" actId="164"/>
          <ac:spMkLst>
            <pc:docMk/>
            <pc:sldMk cId="524337837" sldId="635"/>
            <ac:spMk id="54" creationId="{9539810F-69F8-6447-BE9F-716B47F6B9B1}"/>
          </ac:spMkLst>
        </pc:spChg>
        <pc:spChg chg="add mod">
          <ac:chgData name="Kulinich Bohdan" userId="48e65c9f34e137d0" providerId="LiveId" clId="{2EC5FA7F-681D-074F-ADCC-0720A6FD815F}" dt="2021-11-02T20:01:42.096" v="2100" actId="20577"/>
          <ac:spMkLst>
            <pc:docMk/>
            <pc:sldMk cId="524337837" sldId="635"/>
            <ac:spMk id="56" creationId="{109C7AD8-39C0-E147-8314-7E20C226734F}"/>
          </ac:spMkLst>
        </pc:spChg>
        <pc:spChg chg="mod">
          <ac:chgData name="Kulinich Bohdan" userId="48e65c9f34e137d0" providerId="LiveId" clId="{2EC5FA7F-681D-074F-ADCC-0720A6FD815F}" dt="2021-11-03T07:10:30.405" v="2250" actId="14100"/>
          <ac:spMkLst>
            <pc:docMk/>
            <pc:sldMk cId="524337837" sldId="635"/>
            <ac:spMk id="57" creationId="{260D27B5-CA0E-6942-9219-F5AB7D89426B}"/>
          </ac:spMkLst>
        </pc:spChg>
        <pc:spChg chg="mod">
          <ac:chgData name="Kulinich Bohdan" userId="48e65c9f34e137d0" providerId="LiveId" clId="{2EC5FA7F-681D-074F-ADCC-0720A6FD815F}" dt="2021-11-03T07:10:24.573" v="2248" actId="14100"/>
          <ac:spMkLst>
            <pc:docMk/>
            <pc:sldMk cId="524337837" sldId="635"/>
            <ac:spMk id="58" creationId="{EBDF7C07-839E-674C-844B-2AC5CB0672B5}"/>
          </ac:spMkLst>
        </pc:spChg>
        <pc:spChg chg="mod">
          <ac:chgData name="Kulinich Bohdan" userId="48e65c9f34e137d0" providerId="LiveId" clId="{2EC5FA7F-681D-074F-ADCC-0720A6FD815F}" dt="2021-11-03T07:10:27.189" v="2249" actId="14100"/>
          <ac:spMkLst>
            <pc:docMk/>
            <pc:sldMk cId="524337837" sldId="635"/>
            <ac:spMk id="59" creationId="{742B3A88-F4F0-5347-B44A-7151679B1D22}"/>
          </ac:spMkLst>
        </pc:spChg>
        <pc:spChg chg="add mod">
          <ac:chgData name="Kulinich Bohdan" userId="48e65c9f34e137d0" providerId="LiveId" clId="{2EC5FA7F-681D-074F-ADCC-0720A6FD815F}" dt="2021-11-03T07:11:04.812" v="2270" actId="1038"/>
          <ac:spMkLst>
            <pc:docMk/>
            <pc:sldMk cId="524337837" sldId="635"/>
            <ac:spMk id="60" creationId="{9B2A8271-A0E2-A542-BD36-4EE1F03187A6}"/>
          </ac:spMkLst>
        </pc:spChg>
        <pc:grpChg chg="add mod">
          <ac:chgData name="Kulinich Bohdan" userId="48e65c9f34e137d0" providerId="LiveId" clId="{2EC5FA7F-681D-074F-ADCC-0720A6FD815F}" dt="2021-11-02T20:14:03.202" v="2187" actId="171"/>
          <ac:grpSpMkLst>
            <pc:docMk/>
            <pc:sldMk cId="524337837" sldId="635"/>
            <ac:grpSpMk id="2" creationId="{8FDAB5A9-DC70-D848-AA99-AB18669EC5A6}"/>
          </ac:grpSpMkLst>
        </pc:grpChg>
        <pc:grpChg chg="add mod">
          <ac:chgData name="Kulinich Bohdan" userId="48e65c9f34e137d0" providerId="LiveId" clId="{2EC5FA7F-681D-074F-ADCC-0720A6FD815F}" dt="2021-11-02T20:11:30.292" v="2155" actId="164"/>
          <ac:grpSpMkLst>
            <pc:docMk/>
            <pc:sldMk cId="524337837" sldId="635"/>
            <ac:grpSpMk id="7" creationId="{2446E191-99A0-DC40-8956-F1C3323423C5}"/>
          </ac:grpSpMkLst>
        </pc:grpChg>
        <pc:grpChg chg="add mod">
          <ac:chgData name="Kulinich Bohdan" userId="48e65c9f34e137d0" providerId="LiveId" clId="{2EC5FA7F-681D-074F-ADCC-0720A6FD815F}" dt="2021-11-02T20:11:32.439" v="2156" actId="167"/>
          <ac:grpSpMkLst>
            <pc:docMk/>
            <pc:sldMk cId="524337837" sldId="635"/>
            <ac:grpSpMk id="8" creationId="{2E85E143-CD00-434B-9293-0E22AFDF0CC2}"/>
          </ac:grpSpMkLst>
        </pc:grpChg>
        <pc:grpChg chg="add del mod">
          <ac:chgData name="Kulinich Bohdan" userId="48e65c9f34e137d0" providerId="LiveId" clId="{2EC5FA7F-681D-074F-ADCC-0720A6FD815F}" dt="2021-11-02T19:50:10.848" v="1973" actId="478"/>
          <ac:grpSpMkLst>
            <pc:docMk/>
            <pc:sldMk cId="524337837" sldId="635"/>
            <ac:grpSpMk id="15" creationId="{DA4B95ED-4DD1-E043-BCEC-9E4D9628258D}"/>
          </ac:grpSpMkLst>
        </pc:grpChg>
        <pc:grpChg chg="mod">
          <ac:chgData name="Kulinich Bohdan" userId="48e65c9f34e137d0" providerId="LiveId" clId="{2EC5FA7F-681D-074F-ADCC-0720A6FD815F}" dt="2021-11-02T19:50:04.843" v="1971"/>
          <ac:grpSpMkLst>
            <pc:docMk/>
            <pc:sldMk cId="524337837" sldId="635"/>
            <ac:grpSpMk id="20" creationId="{3D9302AF-8073-4F4D-8970-2A093F11C884}"/>
          </ac:grpSpMkLst>
        </pc:grpChg>
        <pc:grpChg chg="add mod">
          <ac:chgData name="Kulinich Bohdan" userId="48e65c9f34e137d0" providerId="LiveId" clId="{2EC5FA7F-681D-074F-ADCC-0720A6FD815F}" dt="2021-11-03T07:10:35.887" v="2251" actId="167"/>
          <ac:grpSpMkLst>
            <pc:docMk/>
            <pc:sldMk cId="524337837" sldId="635"/>
            <ac:grpSpMk id="46" creationId="{F42F0AFD-E2C7-F84F-BF26-09D6F2E59959}"/>
          </ac:grpSpMkLst>
        </pc:grpChg>
        <pc:grpChg chg="add mod">
          <ac:chgData name="Kulinich Bohdan" userId="48e65c9f34e137d0" providerId="LiveId" clId="{2EC5FA7F-681D-074F-ADCC-0720A6FD815F}" dt="2021-11-02T20:09:34.878" v="2111" actId="164"/>
          <ac:grpSpMkLst>
            <pc:docMk/>
            <pc:sldMk cId="524337837" sldId="635"/>
            <ac:grpSpMk id="50" creationId="{1AA6846B-1419-9742-887B-313A83378D80}"/>
          </ac:grpSpMkLst>
        </pc:grpChg>
        <pc:grpChg chg="mod">
          <ac:chgData name="Kulinich Bohdan" userId="48e65c9f34e137d0" providerId="LiveId" clId="{2EC5FA7F-681D-074F-ADCC-0720A6FD815F}" dt="2021-11-03T07:09:54.030" v="2226"/>
          <ac:grpSpMkLst>
            <pc:docMk/>
            <pc:sldMk cId="524337837" sldId="635"/>
            <ac:grpSpMk id="53" creationId="{381663AA-919D-8D4E-A7DE-910E91065A06}"/>
          </ac:grpSpMkLst>
        </pc:grpChg>
        <pc:picChg chg="mod modVis">
          <ac:chgData name="Kulinich Bohdan" userId="48e65c9f34e137d0" providerId="LiveId" clId="{2EC5FA7F-681D-074F-ADCC-0720A6FD815F}" dt="2021-11-03T07:44:48.065" v="2277" actId="166"/>
          <ac:picMkLst>
            <pc:docMk/>
            <pc:sldMk cId="524337837" sldId="635"/>
            <ac:picMk id="13" creationId="{9BBF827E-5082-4894-858E-CC1F17B8CC0E}"/>
          </ac:picMkLst>
        </pc:picChg>
        <pc:picChg chg="add del mod">
          <ac:chgData name="Kulinich Bohdan" userId="48e65c9f34e137d0" providerId="LiveId" clId="{2EC5FA7F-681D-074F-ADCC-0720A6FD815F}" dt="2021-11-02T19:50:10.848" v="1973" actId="478"/>
          <ac:picMkLst>
            <pc:docMk/>
            <pc:sldMk cId="524337837" sldId="635"/>
            <ac:picMk id="33" creationId="{B65ACC6C-D3C3-BC4C-A0BE-39A940070C5C}"/>
          </ac:picMkLst>
        </pc:picChg>
        <pc:picChg chg="add mod">
          <ac:chgData name="Kulinich Bohdan" userId="48e65c9f34e137d0" providerId="LiveId" clId="{2EC5FA7F-681D-074F-ADCC-0720A6FD815F}" dt="2021-11-02T20:00:41.053" v="2071"/>
          <ac:picMkLst>
            <pc:docMk/>
            <pc:sldMk cId="524337837" sldId="635"/>
            <ac:picMk id="55" creationId="{09793FD3-ADDA-9546-9F1F-432FFCBC6CC9}"/>
          </ac:picMkLst>
        </pc:picChg>
        <pc:cxnChg chg="mod">
          <ac:chgData name="Kulinich Bohdan" userId="48e65c9f34e137d0" providerId="LiveId" clId="{2EC5FA7F-681D-074F-ADCC-0720A6FD815F}" dt="2021-11-02T19:50:04.843" v="1971"/>
          <ac:cxnSpMkLst>
            <pc:docMk/>
            <pc:sldMk cId="524337837" sldId="635"/>
            <ac:cxnSpMk id="23" creationId="{6E8C1052-DF2F-7644-B8A6-72FDF066912A}"/>
          </ac:cxnSpMkLst>
        </pc:cxnChg>
        <pc:cxnChg chg="mod">
          <ac:chgData name="Kulinich Bohdan" userId="48e65c9f34e137d0" providerId="LiveId" clId="{2EC5FA7F-681D-074F-ADCC-0720A6FD815F}" dt="2021-11-02T19:50:04.843" v="1971"/>
          <ac:cxnSpMkLst>
            <pc:docMk/>
            <pc:sldMk cId="524337837" sldId="635"/>
            <ac:cxnSpMk id="24" creationId="{5792B386-6E3D-E34C-B8E6-ECD05F894881}"/>
          </ac:cxnSpMkLst>
        </pc:cxnChg>
        <pc:cxnChg chg="mod">
          <ac:chgData name="Kulinich Bohdan" userId="48e65c9f34e137d0" providerId="LiveId" clId="{2EC5FA7F-681D-074F-ADCC-0720A6FD815F}" dt="2021-11-02T19:50:04.843" v="1971"/>
          <ac:cxnSpMkLst>
            <pc:docMk/>
            <pc:sldMk cId="524337837" sldId="635"/>
            <ac:cxnSpMk id="25" creationId="{38E9BC1F-123D-124A-BC4C-65556BB0F119}"/>
          </ac:cxnSpMkLst>
        </pc:cxnChg>
        <pc:cxnChg chg="mod">
          <ac:chgData name="Kulinich Bohdan" userId="48e65c9f34e137d0" providerId="LiveId" clId="{2EC5FA7F-681D-074F-ADCC-0720A6FD815F}" dt="2021-11-02T19:50:04.843" v="1971"/>
          <ac:cxnSpMkLst>
            <pc:docMk/>
            <pc:sldMk cId="524337837" sldId="635"/>
            <ac:cxnSpMk id="26" creationId="{B7302D37-89CE-FC4D-9334-93C87D067F19}"/>
          </ac:cxnSpMkLst>
        </pc:cxnChg>
        <pc:cxnChg chg="mod">
          <ac:chgData name="Kulinich Bohdan" userId="48e65c9f34e137d0" providerId="LiveId" clId="{2EC5FA7F-681D-074F-ADCC-0720A6FD815F}" dt="2021-11-02T19:50:04.843" v="1971"/>
          <ac:cxnSpMkLst>
            <pc:docMk/>
            <pc:sldMk cId="524337837" sldId="635"/>
            <ac:cxnSpMk id="31" creationId="{43DB5AC2-EC37-8846-97B2-7F9CF17F7C74}"/>
          </ac:cxnSpMkLst>
        </pc:cxnChg>
        <pc:cxnChg chg="add mod">
          <ac:chgData name="Kulinich Bohdan" userId="48e65c9f34e137d0" providerId="LiveId" clId="{2EC5FA7F-681D-074F-ADCC-0720A6FD815F}" dt="2021-11-02T20:09:34.878" v="2111" actId="164"/>
          <ac:cxnSpMkLst>
            <pc:docMk/>
            <pc:sldMk cId="524337837" sldId="635"/>
            <ac:cxnSpMk id="35" creationId="{B599263F-955D-F245-A278-F65E6637EF22}"/>
          </ac:cxnSpMkLst>
        </pc:cxnChg>
        <pc:cxnChg chg="add mod">
          <ac:chgData name="Kulinich Bohdan" userId="48e65c9f34e137d0" providerId="LiveId" clId="{2EC5FA7F-681D-074F-ADCC-0720A6FD815F}" dt="2021-11-02T20:09:34.878" v="2111" actId="164"/>
          <ac:cxnSpMkLst>
            <pc:docMk/>
            <pc:sldMk cId="524337837" sldId="635"/>
            <ac:cxnSpMk id="36" creationId="{9F2CCB05-516E-164E-AA2C-B5222E266DFF}"/>
          </ac:cxnSpMkLst>
        </pc:cxnChg>
        <pc:cxnChg chg="add mod">
          <ac:chgData name="Kulinich Bohdan" userId="48e65c9f34e137d0" providerId="LiveId" clId="{2EC5FA7F-681D-074F-ADCC-0720A6FD815F}" dt="2021-11-02T20:09:34.878" v="2111" actId="164"/>
          <ac:cxnSpMkLst>
            <pc:docMk/>
            <pc:sldMk cId="524337837" sldId="635"/>
            <ac:cxnSpMk id="37" creationId="{EEE70A82-3A4E-4E49-B163-C808021D06D2}"/>
          </ac:cxnSpMkLst>
        </pc:cxnChg>
        <pc:cxnChg chg="add mod">
          <ac:chgData name="Kulinich Bohdan" userId="48e65c9f34e137d0" providerId="LiveId" clId="{2EC5FA7F-681D-074F-ADCC-0720A6FD815F}" dt="2021-11-02T20:09:34.878" v="2111" actId="164"/>
          <ac:cxnSpMkLst>
            <pc:docMk/>
            <pc:sldMk cId="524337837" sldId="635"/>
            <ac:cxnSpMk id="38" creationId="{10CA7964-A2CD-BB48-A138-E9EABAA4B2D5}"/>
          </ac:cxnSpMkLst>
        </pc:cxnChg>
        <pc:cxnChg chg="add mod">
          <ac:chgData name="Kulinich Bohdan" userId="48e65c9f34e137d0" providerId="LiveId" clId="{2EC5FA7F-681D-074F-ADCC-0720A6FD815F}" dt="2021-11-02T20:09:34.878" v="2111" actId="164"/>
          <ac:cxnSpMkLst>
            <pc:docMk/>
            <pc:sldMk cId="524337837" sldId="635"/>
            <ac:cxnSpMk id="43" creationId="{71A93974-DD23-F442-9BA5-F55ECC3B658D}"/>
          </ac:cxnSpMkLst>
        </pc:cxnChg>
        <pc:cxnChg chg="add del mod">
          <ac:chgData name="Kulinich Bohdan" userId="48e65c9f34e137d0" providerId="LiveId" clId="{2EC5FA7F-681D-074F-ADCC-0720A6FD815F}" dt="2021-11-02T19:52:49.162" v="2015" actId="478"/>
          <ac:cxnSpMkLst>
            <pc:docMk/>
            <pc:sldMk cId="524337837" sldId="635"/>
            <ac:cxnSpMk id="44" creationId="{426A8802-1ACB-864F-8052-DF6E5D63839F}"/>
          </ac:cxnSpMkLst>
        </pc:cxnChg>
      </pc:sldChg>
      <pc:sldChg chg="addSp delSp modSp mod delAnim modAnim">
        <pc:chgData name="Kulinich Bohdan" userId="48e65c9f34e137d0" providerId="LiveId" clId="{2EC5FA7F-681D-074F-ADCC-0720A6FD815F}" dt="2021-11-02T19:42:29.019" v="1697" actId="20577"/>
        <pc:sldMkLst>
          <pc:docMk/>
          <pc:sldMk cId="615338745" sldId="636"/>
        </pc:sldMkLst>
        <pc:spChg chg="mod modVis">
          <ac:chgData name="Kulinich Bohdan" userId="48e65c9f34e137d0" providerId="LiveId" clId="{2EC5FA7F-681D-074F-ADCC-0720A6FD815F}" dt="2021-11-02T19:42:29.019" v="1697" actId="20577"/>
          <ac:spMkLst>
            <pc:docMk/>
            <pc:sldMk cId="615338745" sldId="636"/>
            <ac:spMk id="6" creationId="{4CD1B612-D16C-4F70-8335-78480BFE8EC8}"/>
          </ac:spMkLst>
        </pc:spChg>
        <pc:spChg chg="mod modVis">
          <ac:chgData name="Kulinich Bohdan" userId="48e65c9f34e137d0" providerId="LiveId" clId="{2EC5FA7F-681D-074F-ADCC-0720A6FD815F}" dt="2021-11-02T19:04:14.087" v="1676" actId="166"/>
          <ac:spMkLst>
            <pc:docMk/>
            <pc:sldMk cId="615338745" sldId="636"/>
            <ac:spMk id="14" creationId="{77A5BBD8-5574-4F08-AF1D-324733C7635A}"/>
          </ac:spMkLst>
        </pc:spChg>
        <pc:spChg chg="add mod modVis">
          <ac:chgData name="Kulinich Bohdan" userId="48e65c9f34e137d0" providerId="LiveId" clId="{2EC5FA7F-681D-074F-ADCC-0720A6FD815F}" dt="2021-11-02T19:05:13.950" v="1693" actId="14429"/>
          <ac:spMkLst>
            <pc:docMk/>
            <pc:sldMk cId="615338745" sldId="636"/>
            <ac:spMk id="22" creationId="{C0863BDE-80A5-2F49-9DAB-DAB351BF5F62}"/>
          </ac:spMkLst>
        </pc:spChg>
        <pc:spChg chg="del">
          <ac:chgData name="Kulinich Bohdan" userId="48e65c9f34e137d0" providerId="LiveId" clId="{2EC5FA7F-681D-074F-ADCC-0720A6FD815F}" dt="2021-11-02T15:00:56.992" v="1334" actId="478"/>
          <ac:spMkLst>
            <pc:docMk/>
            <pc:sldMk cId="615338745" sldId="636"/>
            <ac:spMk id="35" creationId="{4B548B50-C4BE-BE42-BAD2-5748DF36FF31}"/>
          </ac:spMkLst>
        </pc:spChg>
        <pc:spChg chg="del">
          <ac:chgData name="Kulinich Bohdan" userId="48e65c9f34e137d0" providerId="LiveId" clId="{2EC5FA7F-681D-074F-ADCC-0720A6FD815F}" dt="2021-11-02T15:01:09.132" v="1337" actId="478"/>
          <ac:spMkLst>
            <pc:docMk/>
            <pc:sldMk cId="615338745" sldId="636"/>
            <ac:spMk id="38" creationId="{BC170C86-61ED-8A45-A39A-2D4F3AF7A288}"/>
          </ac:spMkLst>
        </pc:spChg>
        <pc:spChg chg="del">
          <ac:chgData name="Kulinich Bohdan" userId="48e65c9f34e137d0" providerId="LiveId" clId="{2EC5FA7F-681D-074F-ADCC-0720A6FD815F}" dt="2021-11-02T15:01:09.132" v="1337" actId="478"/>
          <ac:spMkLst>
            <pc:docMk/>
            <pc:sldMk cId="615338745" sldId="636"/>
            <ac:spMk id="39" creationId="{133DB432-5041-BB4E-978D-2CD352FB463C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45" creationId="{656ACD54-10A9-A24B-9772-A7DDFC65B6FD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46" creationId="{30BA1C15-7665-8F42-87D6-AF53962BA5C6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47" creationId="{A15579B3-EE5D-284F-8ED6-5FFF1BF273D2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48" creationId="{77FF80B5-F6D2-0944-9F7F-A1B44B589606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49" creationId="{EB8424A8-6782-534E-9E93-38A2C69A506C}"/>
          </ac:spMkLst>
        </pc:spChg>
        <pc:spChg chg="add mod">
          <ac:chgData name="Kulinich Bohdan" userId="48e65c9f34e137d0" providerId="LiveId" clId="{2EC5FA7F-681D-074F-ADCC-0720A6FD815F}" dt="2021-11-02T16:50:39.327" v="1628" actId="208"/>
          <ac:spMkLst>
            <pc:docMk/>
            <pc:sldMk cId="615338745" sldId="636"/>
            <ac:spMk id="50" creationId="{2892ACAE-0BB2-0B44-839A-66508F5E6066}"/>
          </ac:spMkLst>
        </pc:spChg>
        <pc:spChg chg="add mod">
          <ac:chgData name="Kulinich Bohdan" userId="48e65c9f34e137d0" providerId="LiveId" clId="{2EC5FA7F-681D-074F-ADCC-0720A6FD815F}" dt="2021-11-02T16:50:39.327" v="1628" actId="208"/>
          <ac:spMkLst>
            <pc:docMk/>
            <pc:sldMk cId="615338745" sldId="636"/>
            <ac:spMk id="51" creationId="{945D1C0F-C976-3646-AC05-DE0793DB4CE5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52" creationId="{D4823C8D-F3C2-0A44-9FBD-7A81E2D87609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53" creationId="{8AAC53EE-EC71-B142-9B14-9D1FCE0E3D12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54" creationId="{733F234A-AC22-774C-879E-4B01CCC7964D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55" creationId="{39EBFCA8-1647-6247-8FF8-1CE2E5B38F48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56" creationId="{9464D8FC-E82D-AF4F-A9CF-B8311569F353}"/>
          </ac:spMkLst>
        </pc:spChg>
        <pc:spChg chg="add mod">
          <ac:chgData name="Kulinich Bohdan" userId="48e65c9f34e137d0" providerId="LiveId" clId="{2EC5FA7F-681D-074F-ADCC-0720A6FD815F}" dt="2021-11-02T16:53:05.938" v="1673" actId="164"/>
          <ac:spMkLst>
            <pc:docMk/>
            <pc:sldMk cId="615338745" sldId="636"/>
            <ac:spMk id="57" creationId="{A134AE13-883C-B549-B6A2-42C4965005C6}"/>
          </ac:spMkLst>
        </pc:spChg>
        <pc:grpChg chg="add del mod">
          <ac:chgData name="Kulinich Bohdan" userId="48e65c9f34e137d0" providerId="LiveId" clId="{2EC5FA7F-681D-074F-ADCC-0720A6FD815F}" dt="2021-11-02T16:47:44.509" v="1575" actId="165"/>
          <ac:grpSpMkLst>
            <pc:docMk/>
            <pc:sldMk cId="615338745" sldId="636"/>
            <ac:grpSpMk id="19" creationId="{FB722F62-90A9-2449-8EB3-5DF2CA3BF37B}"/>
          </ac:grpSpMkLst>
        </pc:grpChg>
        <pc:grpChg chg="add mod">
          <ac:chgData name="Kulinich Bohdan" userId="48e65c9f34e137d0" providerId="LiveId" clId="{2EC5FA7F-681D-074F-ADCC-0720A6FD815F}" dt="2021-11-02T16:53:05.938" v="1673" actId="164"/>
          <ac:grpSpMkLst>
            <pc:docMk/>
            <pc:sldMk cId="615338745" sldId="636"/>
            <ac:grpSpMk id="20" creationId="{43E3AA98-BEA4-5544-8350-DC5E62C3969A}"/>
          </ac:grpSpMkLst>
        </pc:grpChg>
        <pc:grpChg chg="add mod">
          <ac:chgData name="Kulinich Bohdan" userId="48e65c9f34e137d0" providerId="LiveId" clId="{2EC5FA7F-681D-074F-ADCC-0720A6FD815F}" dt="2021-11-02T16:53:05.938" v="1673" actId="164"/>
          <ac:grpSpMkLst>
            <pc:docMk/>
            <pc:sldMk cId="615338745" sldId="636"/>
            <ac:grpSpMk id="21" creationId="{A4A569DA-3727-5548-BD13-F69F0925C545}"/>
          </ac:grpSpMkLst>
        </pc:grpChg>
        <pc:grpChg chg="del">
          <ac:chgData name="Kulinich Bohdan" userId="48e65c9f34e137d0" providerId="LiveId" clId="{2EC5FA7F-681D-074F-ADCC-0720A6FD815F}" dt="2021-11-02T15:01:09.132" v="1337" actId="478"/>
          <ac:grpSpMkLst>
            <pc:docMk/>
            <pc:sldMk cId="615338745" sldId="636"/>
            <ac:grpSpMk id="34" creationId="{6328477A-6716-104F-8F7B-565FE7DA5DF5}"/>
          </ac:grpSpMkLst>
        </pc:grpChg>
        <pc:grpChg chg="del">
          <ac:chgData name="Kulinich Bohdan" userId="48e65c9f34e137d0" providerId="LiveId" clId="{2EC5FA7F-681D-074F-ADCC-0720A6FD815F}" dt="2021-11-02T15:01:09.132" v="1337" actId="478"/>
          <ac:grpSpMkLst>
            <pc:docMk/>
            <pc:sldMk cId="615338745" sldId="636"/>
            <ac:grpSpMk id="40" creationId="{99AF11A1-2D29-BA45-B371-E0F3614066EA}"/>
          </ac:grpSpMkLst>
        </pc:grpChg>
        <pc:picChg chg="add del mod modCrop">
          <ac:chgData name="Kulinich Bohdan" userId="48e65c9f34e137d0" providerId="LiveId" clId="{2EC5FA7F-681D-074F-ADCC-0720A6FD815F}" dt="2021-11-02T16:47:22.716" v="1570" actId="478"/>
          <ac:picMkLst>
            <pc:docMk/>
            <pc:sldMk cId="615338745" sldId="636"/>
            <ac:picMk id="7" creationId="{47E91B5A-AFEE-9245-82CF-7AEFDB9BD554}"/>
          </ac:picMkLst>
        </pc:picChg>
        <pc:picChg chg="mod modVis">
          <ac:chgData name="Kulinich Bohdan" userId="48e65c9f34e137d0" providerId="LiveId" clId="{2EC5FA7F-681D-074F-ADCC-0720A6FD815F}" dt="2021-11-02T19:04:14.087" v="1676" actId="166"/>
          <ac:picMkLst>
            <pc:docMk/>
            <pc:sldMk cId="615338745" sldId="636"/>
            <ac:picMk id="13" creationId="{9BBF827E-5082-4894-858E-CC1F17B8CC0E}"/>
          </ac:picMkLst>
        </pc:picChg>
        <pc:cxnChg chg="add del mod">
          <ac:chgData name="Kulinich Bohdan" userId="48e65c9f34e137d0" providerId="LiveId" clId="{2EC5FA7F-681D-074F-ADCC-0720A6FD815F}" dt="2021-11-02T16:45:48.539" v="1498"/>
          <ac:cxnSpMkLst>
            <pc:docMk/>
            <pc:sldMk cId="615338745" sldId="636"/>
            <ac:cxnSpMk id="27" creationId="{5BCFF569-993D-164E-8A13-E4893BDF145D}"/>
          </ac:cxnSpMkLst>
        </pc:cxnChg>
        <pc:cxnChg chg="add mod topLvl">
          <ac:chgData name="Kulinich Bohdan" userId="48e65c9f34e137d0" providerId="LiveId" clId="{2EC5FA7F-681D-074F-ADCC-0720A6FD815F}" dt="2021-11-02T16:53:05.938" v="1673" actId="164"/>
          <ac:cxnSpMkLst>
            <pc:docMk/>
            <pc:sldMk cId="615338745" sldId="636"/>
            <ac:cxnSpMk id="41" creationId="{E240A08C-179C-8447-813A-FF1C8FFDF97C}"/>
          </ac:cxnSpMkLst>
        </pc:cxnChg>
        <pc:cxnChg chg="add del mod">
          <ac:chgData name="Kulinich Bohdan" userId="48e65c9f34e137d0" providerId="LiveId" clId="{2EC5FA7F-681D-074F-ADCC-0720A6FD815F}" dt="2021-11-02T16:45:59.342" v="1504"/>
          <ac:cxnSpMkLst>
            <pc:docMk/>
            <pc:sldMk cId="615338745" sldId="636"/>
            <ac:cxnSpMk id="42" creationId="{B9DF1EB5-7991-234F-AFD6-6845A20B0059}"/>
          </ac:cxnSpMkLst>
        </pc:cxnChg>
        <pc:cxnChg chg="add mod topLvl">
          <ac:chgData name="Kulinich Bohdan" userId="48e65c9f34e137d0" providerId="LiveId" clId="{2EC5FA7F-681D-074F-ADCC-0720A6FD815F}" dt="2021-11-02T16:53:05.938" v="1673" actId="164"/>
          <ac:cxnSpMkLst>
            <pc:docMk/>
            <pc:sldMk cId="615338745" sldId="636"/>
            <ac:cxnSpMk id="43" creationId="{9C817B5F-1B2F-8B41-B773-D17C36938A26}"/>
          </ac:cxnSpMkLst>
        </pc:cxnChg>
        <pc:cxnChg chg="add mod topLvl">
          <ac:chgData name="Kulinich Bohdan" userId="48e65c9f34e137d0" providerId="LiveId" clId="{2EC5FA7F-681D-074F-ADCC-0720A6FD815F}" dt="2021-11-02T16:53:05.938" v="1673" actId="164"/>
          <ac:cxnSpMkLst>
            <pc:docMk/>
            <pc:sldMk cId="615338745" sldId="636"/>
            <ac:cxnSpMk id="44" creationId="{6D6B1847-8CBB-CB48-A2F2-B0D4DA8C5A8E}"/>
          </ac:cxnSpMkLst>
        </pc:cxnChg>
      </pc:sldChg>
      <pc:sldChg chg="addSp delSp modSp mod modAnim">
        <pc:chgData name="Kulinich Bohdan" userId="48e65c9f34e137d0" providerId="LiveId" clId="{2EC5FA7F-681D-074F-ADCC-0720A6FD815F}" dt="2021-11-02T14:37:09.104" v="1209" actId="208"/>
        <pc:sldMkLst>
          <pc:docMk/>
          <pc:sldMk cId="415091859" sldId="645"/>
        </pc:sldMkLst>
        <pc:spChg chg="add mod topLvl">
          <ac:chgData name="Kulinich Bohdan" userId="48e65c9f34e137d0" providerId="LiveId" clId="{2EC5FA7F-681D-074F-ADCC-0720A6FD815F}" dt="2021-11-02T14:37:09.104" v="1209" actId="208"/>
          <ac:spMkLst>
            <pc:docMk/>
            <pc:sldMk cId="415091859" sldId="645"/>
            <ac:spMk id="2" creationId="{0C1874A6-6BB8-BF49-B022-E63D2C75964F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25" creationId="{779DF58A-87FC-614E-8A30-52F818BF992F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38" creationId="{A6C733FF-962E-F649-AD31-0A362C320107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0" creationId="{5C58CA37-1D02-7C4F-B987-2E3B0DA04F18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1" creationId="{651234D1-FDB6-2444-960C-1931ECBD7B67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2" creationId="{6AE23AB0-8EFD-4249-AF61-56CB1196372A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3" creationId="{5D73A3EE-43F7-DE4C-83E9-1527B1BDD13E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4" creationId="{79D6987F-37EE-2C45-96B3-F7BD4920E69C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5" creationId="{5BCA9BD1-E51E-CA41-8E55-14D8E824D7D6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56" creationId="{F3F33E60-CBB3-EB44-AC9F-E33B2B27483F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60" creationId="{5559288B-6548-2043-9F82-A88F5B2975B0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61" creationId="{BC253290-2EDE-2542-90B0-0DB66A722BA5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62" creationId="{67AA99C5-9FDF-DE4B-A385-F6E1D2778845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63" creationId="{E6A69944-9C81-D74B-AFA1-1378F2134FDD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64" creationId="{89ACD034-DE53-8C4A-A8C0-644662207E32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70" creationId="{8DDB94AE-0D1D-8D4D-A4C3-FD67D7CBF307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71" creationId="{3FFFD112-31F0-6545-A8D6-475E61EF74E7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72" creationId="{8C7A3629-466F-7542-BE00-E85A8EE51900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73" creationId="{07BF27CF-45C6-E248-8737-FF4824D08107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74" creationId="{A685F796-FA65-2C48-9599-2A5F0588D422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75" creationId="{E56CD005-3694-B942-9C6A-698A78592EDE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91" creationId="{384852F7-321D-D64A-A141-847674F3683A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92" creationId="{BABEE2C1-05E0-9944-B8B4-C2009E04E386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93" creationId="{BD75C8F6-ED59-4D4C-877F-18DE7DA6BCC3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94" creationId="{4F31D552-1B4F-C040-9FDD-7942AEC527D9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95" creationId="{450059D5-A89A-E445-888D-C403E01FC218}"/>
          </ac:spMkLst>
        </pc:spChg>
        <pc:spChg chg="add mod">
          <ac:chgData name="Kulinich Bohdan" userId="48e65c9f34e137d0" providerId="LiveId" clId="{2EC5FA7F-681D-074F-ADCC-0720A6FD815F}" dt="2021-11-01T07:58:15.330" v="477" actId="164"/>
          <ac:spMkLst>
            <pc:docMk/>
            <pc:sldMk cId="415091859" sldId="645"/>
            <ac:spMk id="96" creationId="{2D148EE4-42FA-4A41-B3EE-38F1C8EFAA03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97" creationId="{CA12552A-18E9-794A-85B6-3F329FFC9A2B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98" creationId="{EE78F472-D29F-E944-B356-8D80AB9B9244}"/>
          </ac:spMkLst>
        </pc:spChg>
        <pc:spChg chg="add mod">
          <ac:chgData name="Kulinich Bohdan" userId="48e65c9f34e137d0" providerId="LiveId" clId="{2EC5FA7F-681D-074F-ADCC-0720A6FD815F}" dt="2021-11-01T07:58:22.067" v="478" actId="164"/>
          <ac:spMkLst>
            <pc:docMk/>
            <pc:sldMk cId="415091859" sldId="645"/>
            <ac:spMk id="99" creationId="{89195CAA-5B42-6540-8023-74569049DB1A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100" creationId="{BBCC662D-18EA-F447-8650-69007B8AE2F5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101" creationId="{E7890E53-5A94-8A46-9429-6F45DB662C86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102" creationId="{32CECCE1-7040-FF40-9BF1-4C0437C9A10E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103" creationId="{54FBA890-B094-AA4C-8BC1-2DC3D6370855}"/>
          </ac:spMkLst>
        </pc:spChg>
        <pc:spChg chg="add del mod">
          <ac:chgData name="Kulinich Bohdan" userId="48e65c9f34e137d0" providerId="LiveId" clId="{2EC5FA7F-681D-074F-ADCC-0720A6FD815F}" dt="2021-11-01T07:57:20.226" v="449" actId="478"/>
          <ac:spMkLst>
            <pc:docMk/>
            <pc:sldMk cId="415091859" sldId="645"/>
            <ac:spMk id="108" creationId="{3FB37A56-64EF-884E-A1ED-028D3D94AA18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109" creationId="{447E6068-7286-314C-A38E-D349C870C733}"/>
          </ac:spMkLst>
        </pc:spChg>
        <pc:spChg chg="mod">
          <ac:chgData name="Kulinich Bohdan" userId="48e65c9f34e137d0" providerId="LiveId" clId="{2EC5FA7F-681D-074F-ADCC-0720A6FD815F}" dt="2021-11-01T07:59:35.454" v="568" actId="14100"/>
          <ac:spMkLst>
            <pc:docMk/>
            <pc:sldMk cId="415091859" sldId="645"/>
            <ac:spMk id="111" creationId="{7DFAC910-99EA-4A53-93C3-DEE93FA3D901}"/>
          </ac:spMkLst>
        </pc:spChg>
        <pc:spChg chg="add mod">
          <ac:chgData name="Kulinich Bohdan" userId="48e65c9f34e137d0" providerId="LiveId" clId="{2EC5FA7F-681D-074F-ADCC-0720A6FD815F}" dt="2021-11-01T07:58:29.133" v="480" actId="164"/>
          <ac:spMkLst>
            <pc:docMk/>
            <pc:sldMk cId="415091859" sldId="645"/>
            <ac:spMk id="112" creationId="{97FE8D92-7F53-B741-A2BB-C02F9C19901F}"/>
          </ac:spMkLst>
        </pc:spChg>
        <pc:spChg chg="add mod">
          <ac:chgData name="Kulinich Bohdan" userId="48e65c9f34e137d0" providerId="LiveId" clId="{2EC5FA7F-681D-074F-ADCC-0720A6FD815F}" dt="2021-11-01T07:59:53.621" v="570" actId="1076"/>
          <ac:spMkLst>
            <pc:docMk/>
            <pc:sldMk cId="415091859" sldId="645"/>
            <ac:spMk id="115" creationId="{E630EBC4-BE8F-1045-96A7-31A95F13A36D}"/>
          </ac:spMkLst>
        </pc:spChg>
        <pc:spChg chg="add mod">
          <ac:chgData name="Kulinich Bohdan" userId="48e65c9f34e137d0" providerId="LiveId" clId="{2EC5FA7F-681D-074F-ADCC-0720A6FD815F}" dt="2021-11-01T08:00:12.323" v="579" actId="1036"/>
          <ac:spMkLst>
            <pc:docMk/>
            <pc:sldMk cId="415091859" sldId="645"/>
            <ac:spMk id="116" creationId="{F25D58F0-57CD-6740-B235-001C2903BAD5}"/>
          </ac:spMkLst>
        </pc:spChg>
        <pc:spChg chg="add mod">
          <ac:chgData name="Kulinich Bohdan" userId="48e65c9f34e137d0" providerId="LiveId" clId="{2EC5FA7F-681D-074F-ADCC-0720A6FD815F}" dt="2021-11-01T08:00:00.285" v="571" actId="1076"/>
          <ac:spMkLst>
            <pc:docMk/>
            <pc:sldMk cId="415091859" sldId="645"/>
            <ac:spMk id="117" creationId="{6B724AAF-CC9D-C349-9EDA-212E080A4FC8}"/>
          </ac:spMkLst>
        </pc:spChg>
        <pc:grpChg chg="add del mod">
          <ac:chgData name="Kulinich Bohdan" userId="48e65c9f34e137d0" providerId="LiveId" clId="{2EC5FA7F-681D-074F-ADCC-0720A6FD815F}" dt="2021-10-31T19:20:40.018" v="66" actId="165"/>
          <ac:grpSpMkLst>
            <pc:docMk/>
            <pc:sldMk cId="415091859" sldId="645"/>
            <ac:grpSpMk id="23" creationId="{C220F04D-8FC2-044D-9E23-757C32BD6772}"/>
          </ac:grpSpMkLst>
        </pc:grpChg>
        <pc:grpChg chg="add mod">
          <ac:chgData name="Kulinich Bohdan" userId="48e65c9f34e137d0" providerId="LiveId" clId="{2EC5FA7F-681D-074F-ADCC-0720A6FD815F}" dt="2021-11-01T07:58:15.330" v="477" actId="164"/>
          <ac:grpSpMkLst>
            <pc:docMk/>
            <pc:sldMk cId="415091859" sldId="645"/>
            <ac:grpSpMk id="110" creationId="{C7F77DEF-9E28-544D-AC90-B17AC3A9051B}"/>
          </ac:grpSpMkLst>
        </pc:grpChg>
        <pc:grpChg chg="add mod">
          <ac:chgData name="Kulinich Bohdan" userId="48e65c9f34e137d0" providerId="LiveId" clId="{2EC5FA7F-681D-074F-ADCC-0720A6FD815F}" dt="2021-11-01T07:58:39.070" v="482" actId="1038"/>
          <ac:grpSpMkLst>
            <pc:docMk/>
            <pc:sldMk cId="415091859" sldId="645"/>
            <ac:grpSpMk id="113" creationId="{2D8FB323-9FE2-4749-BEE3-797BCECFDD68}"/>
          </ac:grpSpMkLst>
        </pc:grpChg>
        <pc:grpChg chg="add mod">
          <ac:chgData name="Kulinich Bohdan" userId="48e65c9f34e137d0" providerId="LiveId" clId="{2EC5FA7F-681D-074F-ADCC-0720A6FD815F}" dt="2021-11-01T07:58:31.489" v="481" actId="1076"/>
          <ac:grpSpMkLst>
            <pc:docMk/>
            <pc:sldMk cId="415091859" sldId="645"/>
            <ac:grpSpMk id="114" creationId="{54546D06-0404-8B46-AAD8-E39BF4C5465F}"/>
          </ac:grpSpMkLst>
        </pc:grpChg>
        <pc:picChg chg="del mod topLvl">
          <ac:chgData name="Kulinich Bohdan" userId="48e65c9f34e137d0" providerId="LiveId" clId="{2EC5FA7F-681D-074F-ADCC-0720A6FD815F}" dt="2021-11-01T07:51:41.389" v="396" actId="478"/>
          <ac:picMkLst>
            <pc:docMk/>
            <pc:sldMk cId="415091859" sldId="645"/>
            <ac:picMk id="8" creationId="{852CC652-5511-5242-9108-BF976F01541B}"/>
          </ac:picMkLst>
        </pc:picChg>
        <pc:picChg chg="del mod">
          <ac:chgData name="Kulinich Bohdan" userId="48e65c9f34e137d0" providerId="LiveId" clId="{2EC5FA7F-681D-074F-ADCC-0720A6FD815F}" dt="2021-11-01T07:51:43.173" v="397" actId="478"/>
          <ac:picMkLst>
            <pc:docMk/>
            <pc:sldMk cId="415091859" sldId="645"/>
            <ac:picMk id="10" creationId="{E87492C3-D016-A844-87AD-9ACB1A4F2CBB}"/>
          </ac:picMkLst>
        </pc:picChg>
        <pc:picChg chg="del mod">
          <ac:chgData name="Kulinich Bohdan" userId="48e65c9f34e137d0" providerId="LiveId" clId="{2EC5FA7F-681D-074F-ADCC-0720A6FD815F}" dt="2021-11-01T07:47:49.041" v="311" actId="478"/>
          <ac:picMkLst>
            <pc:docMk/>
            <pc:sldMk cId="415091859" sldId="645"/>
            <ac:picMk id="13" creationId="{EC6AC5A6-BF9C-1C4D-9FAA-5D6196497660}"/>
          </ac:picMkLst>
        </pc:picChg>
        <pc:picChg chg="add del mod">
          <ac:chgData name="Kulinich Bohdan" userId="48e65c9f34e137d0" providerId="LiveId" clId="{2EC5FA7F-681D-074F-ADCC-0720A6FD815F}" dt="2021-11-01T07:51:45.177" v="398" actId="478"/>
          <ac:picMkLst>
            <pc:docMk/>
            <pc:sldMk cId="415091859" sldId="645"/>
            <ac:picMk id="76" creationId="{DB1263E0-E5CB-284C-93BF-D75C7E502FA2}"/>
          </ac:picMkLst>
        </pc:picChg>
        <pc:picChg chg="add del mod">
          <ac:chgData name="Kulinich Bohdan" userId="48e65c9f34e137d0" providerId="LiveId" clId="{2EC5FA7F-681D-074F-ADCC-0720A6FD815F}" dt="2021-11-01T07:57:57.679" v="474" actId="478"/>
          <ac:picMkLst>
            <pc:docMk/>
            <pc:sldMk cId="415091859" sldId="645"/>
            <ac:picMk id="107" creationId="{0404FED4-A340-4745-AAF2-D8A60786556F}"/>
          </ac:picMkLst>
        </pc:picChg>
        <pc:cxnChg chg="add mod topLvl">
          <ac:chgData name="Kulinich Bohdan" userId="48e65c9f34e137d0" providerId="LiveId" clId="{2EC5FA7F-681D-074F-ADCC-0720A6FD815F}" dt="2021-11-01T07:58:15.330" v="477" actId="164"/>
          <ac:cxnSpMkLst>
            <pc:docMk/>
            <pc:sldMk cId="415091859" sldId="645"/>
            <ac:cxnSpMk id="14" creationId="{2387436A-FD53-2E4E-8080-0C3D77574331}"/>
          </ac:cxnSpMkLst>
        </pc:cxnChg>
        <pc:cxnChg chg="add mod topLvl">
          <ac:chgData name="Kulinich Bohdan" userId="48e65c9f34e137d0" providerId="LiveId" clId="{2EC5FA7F-681D-074F-ADCC-0720A6FD815F}" dt="2021-11-01T07:58:15.330" v="477" actId="164"/>
          <ac:cxnSpMkLst>
            <pc:docMk/>
            <pc:sldMk cId="415091859" sldId="645"/>
            <ac:cxnSpMk id="19" creationId="{AFF31BEE-FD74-1849-8997-87397319F370}"/>
          </ac:cxnSpMkLst>
        </pc:cxnChg>
        <pc:cxnChg chg="add mod topLvl">
          <ac:chgData name="Kulinich Bohdan" userId="48e65c9f34e137d0" providerId="LiveId" clId="{2EC5FA7F-681D-074F-ADCC-0720A6FD815F}" dt="2021-11-01T07:58:15.330" v="477" actId="164"/>
          <ac:cxnSpMkLst>
            <pc:docMk/>
            <pc:sldMk cId="415091859" sldId="645"/>
            <ac:cxnSpMk id="21" creationId="{7706495C-AFEA-4F43-8544-214B8D82009D}"/>
          </ac:cxnSpMkLst>
        </pc:cxnChg>
        <pc:cxnChg chg="add mod">
          <ac:chgData name="Kulinich Bohdan" userId="48e65c9f34e137d0" providerId="LiveId" clId="{2EC5FA7F-681D-074F-ADCC-0720A6FD815F}" dt="2021-11-01T07:58:22.067" v="478" actId="164"/>
          <ac:cxnSpMkLst>
            <pc:docMk/>
            <pc:sldMk cId="415091859" sldId="645"/>
            <ac:cxnSpMk id="26" creationId="{2A9304D8-6384-ED40-9C31-40A4C6A85C31}"/>
          </ac:cxnSpMkLst>
        </pc:cxnChg>
        <pc:cxnChg chg="add mod">
          <ac:chgData name="Kulinich Bohdan" userId="48e65c9f34e137d0" providerId="LiveId" clId="{2EC5FA7F-681D-074F-ADCC-0720A6FD815F}" dt="2021-11-01T07:58:22.067" v="478" actId="164"/>
          <ac:cxnSpMkLst>
            <pc:docMk/>
            <pc:sldMk cId="415091859" sldId="645"/>
            <ac:cxnSpMk id="29" creationId="{F8CE4E4C-9D5E-5145-A93E-00347A47268C}"/>
          </ac:cxnSpMkLst>
        </pc:cxnChg>
        <pc:cxnChg chg="add mod">
          <ac:chgData name="Kulinich Bohdan" userId="48e65c9f34e137d0" providerId="LiveId" clId="{2EC5FA7F-681D-074F-ADCC-0720A6FD815F}" dt="2021-11-01T07:58:22.067" v="478" actId="164"/>
          <ac:cxnSpMkLst>
            <pc:docMk/>
            <pc:sldMk cId="415091859" sldId="645"/>
            <ac:cxnSpMk id="33" creationId="{FC508D98-7682-524E-9A15-D41E6AA82308}"/>
          </ac:cxnSpMkLst>
        </pc:cxnChg>
        <pc:cxnChg chg="add del mod">
          <ac:chgData name="Kulinich Bohdan" userId="48e65c9f34e137d0" providerId="LiveId" clId="{2EC5FA7F-681D-074F-ADCC-0720A6FD815F}" dt="2021-11-01T07:50:43.615" v="370" actId="478"/>
          <ac:cxnSpMkLst>
            <pc:docMk/>
            <pc:sldMk cId="415091859" sldId="645"/>
            <ac:cxnSpMk id="39" creationId="{6B5FDF25-206D-934E-B0F4-554DC8AF3896}"/>
          </ac:cxnSpMkLst>
        </pc:cxnChg>
        <pc:cxnChg chg="add mod">
          <ac:chgData name="Kulinich Bohdan" userId="48e65c9f34e137d0" providerId="LiveId" clId="{2EC5FA7F-681D-074F-ADCC-0720A6FD815F}" dt="2021-11-01T07:58:29.133" v="480" actId="164"/>
          <ac:cxnSpMkLst>
            <pc:docMk/>
            <pc:sldMk cId="415091859" sldId="645"/>
            <ac:cxnSpMk id="42" creationId="{46A07AB3-8C71-3A46-B4B4-1EE3D1A98A00}"/>
          </ac:cxnSpMkLst>
        </pc:cxnChg>
        <pc:cxnChg chg="add del mod">
          <ac:chgData name="Kulinich Bohdan" userId="48e65c9f34e137d0" providerId="LiveId" clId="{2EC5FA7F-681D-074F-ADCC-0720A6FD815F}" dt="2021-11-01T07:50:45.206" v="371" actId="478"/>
          <ac:cxnSpMkLst>
            <pc:docMk/>
            <pc:sldMk cId="415091859" sldId="645"/>
            <ac:cxnSpMk id="46" creationId="{47D54479-EDEA-6E49-AB18-5B0312FE5AEE}"/>
          </ac:cxnSpMkLst>
        </pc:cxnChg>
        <pc:cxnChg chg="add mod">
          <ac:chgData name="Kulinich Bohdan" userId="48e65c9f34e137d0" providerId="LiveId" clId="{2EC5FA7F-681D-074F-ADCC-0720A6FD815F}" dt="2021-11-01T07:58:15.330" v="477" actId="164"/>
          <ac:cxnSpMkLst>
            <pc:docMk/>
            <pc:sldMk cId="415091859" sldId="645"/>
            <ac:cxnSpMk id="57" creationId="{EB75C343-6FF4-DC4F-95FF-61F0ABE0FA67}"/>
          </ac:cxnSpMkLst>
        </pc:cxnChg>
        <pc:cxnChg chg="add mod">
          <ac:chgData name="Kulinich Bohdan" userId="48e65c9f34e137d0" providerId="LiveId" clId="{2EC5FA7F-681D-074F-ADCC-0720A6FD815F}" dt="2021-11-01T07:58:22.067" v="478" actId="164"/>
          <ac:cxnSpMkLst>
            <pc:docMk/>
            <pc:sldMk cId="415091859" sldId="645"/>
            <ac:cxnSpMk id="65" creationId="{C4C706F6-8B0C-7D45-BC6D-A5A29CF461BF}"/>
          </ac:cxnSpMkLst>
        </pc:cxnChg>
        <pc:cxnChg chg="add mod">
          <ac:chgData name="Kulinich Bohdan" userId="48e65c9f34e137d0" providerId="LiveId" clId="{2EC5FA7F-681D-074F-ADCC-0720A6FD815F}" dt="2021-11-01T07:58:29.133" v="480" actId="164"/>
          <ac:cxnSpMkLst>
            <pc:docMk/>
            <pc:sldMk cId="415091859" sldId="645"/>
            <ac:cxnSpMk id="81" creationId="{C8BB0CA7-AB2A-0A4E-BDA5-1E531CC3BECD}"/>
          </ac:cxnSpMkLst>
        </pc:cxnChg>
        <pc:cxnChg chg="add mod">
          <ac:chgData name="Kulinich Bohdan" userId="48e65c9f34e137d0" providerId="LiveId" clId="{2EC5FA7F-681D-074F-ADCC-0720A6FD815F}" dt="2021-11-01T07:58:29.133" v="480" actId="164"/>
          <ac:cxnSpMkLst>
            <pc:docMk/>
            <pc:sldMk cId="415091859" sldId="645"/>
            <ac:cxnSpMk id="85" creationId="{177AE8C7-EA8B-8A4E-AD74-2E17BB136BEE}"/>
          </ac:cxnSpMkLst>
        </pc:cxnChg>
        <pc:cxnChg chg="add mod">
          <ac:chgData name="Kulinich Bohdan" userId="48e65c9f34e137d0" providerId="LiveId" clId="{2EC5FA7F-681D-074F-ADCC-0720A6FD815F}" dt="2021-11-01T07:58:29.133" v="480" actId="164"/>
          <ac:cxnSpMkLst>
            <pc:docMk/>
            <pc:sldMk cId="415091859" sldId="645"/>
            <ac:cxnSpMk id="104" creationId="{F92C4C6A-A2F7-C942-9652-DA16CF9E0AED}"/>
          </ac:cxnSpMkLst>
        </pc:cxnChg>
      </pc:sldChg>
      <pc:sldChg chg="addSp delSp modSp new del mod addAnim delAnim modAnim">
        <pc:chgData name="Kulinich Bohdan" userId="48e65c9f34e137d0" providerId="LiveId" clId="{2EC5FA7F-681D-074F-ADCC-0720A6FD815F}" dt="2021-11-02T20:16:16.107" v="2213" actId="2696"/>
        <pc:sldMkLst>
          <pc:docMk/>
          <pc:sldMk cId="2514943332" sldId="646"/>
        </pc:sldMkLst>
        <pc:spChg chg="add del mod">
          <ac:chgData name="Kulinich Bohdan" userId="48e65c9f34e137d0" providerId="LiveId" clId="{2EC5FA7F-681D-074F-ADCC-0720A6FD815F}" dt="2021-11-02T20:00:18.916" v="2069" actId="478"/>
          <ac:spMkLst>
            <pc:docMk/>
            <pc:sldMk cId="2514943332" sldId="646"/>
            <ac:spMk id="3" creationId="{E31BC112-D70F-CD4E-94E2-3BE90BF61601}"/>
          </ac:spMkLst>
        </pc:spChg>
        <pc:spChg chg="add del mod">
          <ac:chgData name="Kulinich Bohdan" userId="48e65c9f34e137d0" providerId="LiveId" clId="{2EC5FA7F-681D-074F-ADCC-0720A6FD815F}" dt="2021-11-02T20:00:15.199" v="2066" actId="478"/>
          <ac:spMkLst>
            <pc:docMk/>
            <pc:sldMk cId="2514943332" sldId="646"/>
            <ac:spMk id="4" creationId="{DC4B9FF9-8CE1-1140-9515-5F6E7598E9ED}"/>
          </ac:spMkLst>
        </pc:spChg>
        <pc:spChg chg="add del mod">
          <ac:chgData name="Kulinich Bohdan" userId="48e65c9f34e137d0" providerId="LiveId" clId="{2EC5FA7F-681D-074F-ADCC-0720A6FD815F}" dt="2021-11-02T20:00:13.368" v="2065" actId="478"/>
          <ac:spMkLst>
            <pc:docMk/>
            <pc:sldMk cId="2514943332" sldId="646"/>
            <ac:spMk id="5" creationId="{172C140C-A365-1646-8DDB-BEBA50EF8F45}"/>
          </ac:spMkLst>
        </pc:spChg>
        <pc:spChg chg="add del mod">
          <ac:chgData name="Kulinich Bohdan" userId="48e65c9f34e137d0" providerId="LiveId" clId="{2EC5FA7F-681D-074F-ADCC-0720A6FD815F}" dt="2021-11-02T20:00:11.751" v="2064" actId="478"/>
          <ac:spMkLst>
            <pc:docMk/>
            <pc:sldMk cId="2514943332" sldId="646"/>
            <ac:spMk id="6" creationId="{BEE03A40-65DA-174E-8F81-EC18A8877596}"/>
          </ac:spMkLst>
        </pc:spChg>
        <pc:spChg chg="add del mod">
          <ac:chgData name="Kulinich Bohdan" userId="48e65c9f34e137d0" providerId="LiveId" clId="{2EC5FA7F-681D-074F-ADCC-0720A6FD815F}" dt="2021-11-02T20:00:10.792" v="2063" actId="478"/>
          <ac:spMkLst>
            <pc:docMk/>
            <pc:sldMk cId="2514943332" sldId="646"/>
            <ac:spMk id="7" creationId="{1FEEB8A5-FE59-1040-B015-E2A3F9510D7D}"/>
          </ac:spMkLst>
        </pc:spChg>
        <pc:spChg chg="add del mod">
          <ac:chgData name="Kulinich Bohdan" userId="48e65c9f34e137d0" providerId="LiveId" clId="{2EC5FA7F-681D-074F-ADCC-0720A6FD815F}" dt="2021-11-02T20:00:09.086" v="2062" actId="478"/>
          <ac:spMkLst>
            <pc:docMk/>
            <pc:sldMk cId="2514943332" sldId="646"/>
            <ac:spMk id="8" creationId="{401F2A23-A228-D244-8EEB-96546E197C2A}"/>
          </ac:spMkLst>
        </pc:spChg>
        <pc:spChg chg="add del mod">
          <ac:chgData name="Kulinich Bohdan" userId="48e65c9f34e137d0" providerId="LiveId" clId="{2EC5FA7F-681D-074F-ADCC-0720A6FD815F}" dt="2021-11-02T20:00:07.278" v="2061" actId="478"/>
          <ac:spMkLst>
            <pc:docMk/>
            <pc:sldMk cId="2514943332" sldId="646"/>
            <ac:spMk id="9" creationId="{040E30C9-E028-A64E-99A7-9AF341D09991}"/>
          </ac:spMkLst>
        </pc:spChg>
        <pc:picChg chg="add mod">
          <ac:chgData name="Kulinich Bohdan" userId="48e65c9f34e137d0" providerId="LiveId" clId="{2EC5FA7F-681D-074F-ADCC-0720A6FD815F}" dt="2021-11-02T20:00:04.887" v="2060"/>
          <ac:picMkLst>
            <pc:docMk/>
            <pc:sldMk cId="2514943332" sldId="646"/>
            <ac:picMk id="2" creationId="{BEF80536-57B9-6E47-A652-FD897DF709B2}"/>
          </ac:picMkLst>
        </pc:picChg>
      </pc:sldChg>
    </pc:docChg>
  </pc:docChgLst>
  <pc:docChgLst>
    <pc:chgData name="Kulinich Bohdan" userId="48e65c9f34e137d0" providerId="LiveId" clId="{41A3FD5A-2BCF-47AD-AB77-4CC1250DA451}"/>
    <pc:docChg chg="undo custSel modSld">
      <pc:chgData name="Kulinich Bohdan" userId="48e65c9f34e137d0" providerId="LiveId" clId="{41A3FD5A-2BCF-47AD-AB77-4CC1250DA451}" dt="2021-11-13T08:45:39.235" v="83" actId="14429"/>
      <pc:docMkLst>
        <pc:docMk/>
      </pc:docMkLst>
      <pc:sldChg chg="modSp mod">
        <pc:chgData name="Kulinich Bohdan" userId="48e65c9f34e137d0" providerId="LiveId" clId="{41A3FD5A-2BCF-47AD-AB77-4CC1250DA451}" dt="2021-11-13T08:45:39.235" v="83" actId="14429"/>
        <pc:sldMkLst>
          <pc:docMk/>
          <pc:sldMk cId="491266213" sldId="647"/>
        </pc:sldMkLst>
        <pc:spChg chg="mod modVis">
          <ac:chgData name="Kulinich Bohdan" userId="48e65c9f34e137d0" providerId="LiveId" clId="{41A3FD5A-2BCF-47AD-AB77-4CC1250DA451}" dt="2021-11-13T08:45:37.268" v="82" actId="14429"/>
          <ac:spMkLst>
            <pc:docMk/>
            <pc:sldMk cId="491266213" sldId="647"/>
            <ac:spMk id="5" creationId="{B79CD5D9-5EA2-B946-85C5-885AF5A2FDB1}"/>
          </ac:spMkLst>
        </pc:spChg>
        <pc:spChg chg="mod modVis">
          <ac:chgData name="Kulinich Bohdan" userId="48e65c9f34e137d0" providerId="LiveId" clId="{41A3FD5A-2BCF-47AD-AB77-4CC1250DA451}" dt="2021-11-13T08:45:36.397" v="81" actId="14429"/>
          <ac:spMkLst>
            <pc:docMk/>
            <pc:sldMk cId="491266213" sldId="647"/>
            <ac:spMk id="9" creationId="{AB3368CF-1491-8D46-AC64-AACDCEFCAA8F}"/>
          </ac:spMkLst>
        </pc:spChg>
        <pc:spChg chg="mod modVis">
          <ac:chgData name="Kulinich Bohdan" userId="48e65c9f34e137d0" providerId="LiveId" clId="{41A3FD5A-2BCF-47AD-AB77-4CC1250DA451}" dt="2021-11-13T08:20:31.398" v="38" actId="14430"/>
          <ac:spMkLst>
            <pc:docMk/>
            <pc:sldMk cId="491266213" sldId="647"/>
            <ac:spMk id="131" creationId="{F3B7DE55-5207-1740-AE15-97522A54B8B7}"/>
          </ac:spMkLst>
        </pc:spChg>
        <pc:spChg chg="mod modVis">
          <ac:chgData name="Kulinich Bohdan" userId="48e65c9f34e137d0" providerId="LiveId" clId="{41A3FD5A-2BCF-47AD-AB77-4CC1250DA451}" dt="2021-11-13T08:20:31.667" v="39" actId="14430"/>
          <ac:spMkLst>
            <pc:docMk/>
            <pc:sldMk cId="491266213" sldId="647"/>
            <ac:spMk id="172" creationId="{55B67316-99F3-3649-A628-1D552491BB9B}"/>
          </ac:spMkLst>
        </pc:spChg>
        <pc:spChg chg="mod">
          <ac:chgData name="Kulinich Bohdan" userId="48e65c9f34e137d0" providerId="LiveId" clId="{41A3FD5A-2BCF-47AD-AB77-4CC1250DA451}" dt="2021-11-13T08:17:47.730" v="6" actId="20577"/>
          <ac:spMkLst>
            <pc:docMk/>
            <pc:sldMk cId="491266213" sldId="647"/>
            <ac:spMk id="175" creationId="{21DF06F7-4D20-024F-BCF2-7003D586CFF7}"/>
          </ac:spMkLst>
        </pc:spChg>
        <pc:spChg chg="mod modVis">
          <ac:chgData name="Kulinich Bohdan" userId="48e65c9f34e137d0" providerId="LiveId" clId="{41A3FD5A-2BCF-47AD-AB77-4CC1250DA451}" dt="2021-11-13T08:25:04.427" v="61" actId="14429"/>
          <ac:spMkLst>
            <pc:docMk/>
            <pc:sldMk cId="491266213" sldId="647"/>
            <ac:spMk id="176" creationId="{D89FD56B-7D74-1448-B7D7-FCA3F27B53D7}"/>
          </ac:spMkLst>
        </pc:spChg>
        <pc:spChg chg="mod modVis">
          <ac:chgData name="Kulinich Bohdan" userId="48e65c9f34e137d0" providerId="LiveId" clId="{41A3FD5A-2BCF-47AD-AB77-4CC1250DA451}" dt="2021-11-13T08:20:31.930" v="40" actId="14430"/>
          <ac:spMkLst>
            <pc:docMk/>
            <pc:sldMk cId="491266213" sldId="647"/>
            <ac:spMk id="178" creationId="{4C6EAF76-FD12-FF46-AFC5-D497A06A0F34}"/>
          </ac:spMkLst>
        </pc:spChg>
        <pc:spChg chg="mod">
          <ac:chgData name="Kulinich Bohdan" userId="48e65c9f34e137d0" providerId="LiveId" clId="{41A3FD5A-2BCF-47AD-AB77-4CC1250DA451}" dt="2021-11-13T08:19:29.317" v="15" actId="20577"/>
          <ac:spMkLst>
            <pc:docMk/>
            <pc:sldMk cId="491266213" sldId="647"/>
            <ac:spMk id="179" creationId="{1AC2B0F1-1C03-6C4A-9929-BF9F19E0787D}"/>
          </ac:spMkLst>
        </pc:spChg>
        <pc:spChg chg="mod modVis">
          <ac:chgData name="Kulinich Bohdan" userId="48e65c9f34e137d0" providerId="LiveId" clId="{41A3FD5A-2BCF-47AD-AB77-4CC1250DA451}" dt="2021-11-13T08:20:32.168" v="41" actId="14430"/>
          <ac:spMkLst>
            <pc:docMk/>
            <pc:sldMk cId="491266213" sldId="647"/>
            <ac:spMk id="185" creationId="{A54A6285-5525-DE4B-A98B-E0B81EDA55E7}"/>
          </ac:spMkLst>
        </pc:spChg>
        <pc:spChg chg="mod modVis">
          <ac:chgData name="Kulinich Bohdan" userId="48e65c9f34e137d0" providerId="LiveId" clId="{41A3FD5A-2BCF-47AD-AB77-4CC1250DA451}" dt="2021-11-13T08:20:32.416" v="42" actId="14430"/>
          <ac:spMkLst>
            <pc:docMk/>
            <pc:sldMk cId="491266213" sldId="647"/>
            <ac:spMk id="187" creationId="{64C2CBAB-7FDE-C444-B69D-BE7FFB2FC701}"/>
          </ac:spMkLst>
        </pc:spChg>
        <pc:spChg chg="mod">
          <ac:chgData name="Kulinich Bohdan" userId="48e65c9f34e137d0" providerId="LiveId" clId="{41A3FD5A-2BCF-47AD-AB77-4CC1250DA451}" dt="2021-11-13T08:45:29.565" v="79" actId="20577"/>
          <ac:spMkLst>
            <pc:docMk/>
            <pc:sldMk cId="491266213" sldId="647"/>
            <ac:spMk id="193" creationId="{018CE5AA-8079-AF4A-B078-39909F068B9D}"/>
          </ac:spMkLst>
        </pc:spChg>
        <pc:spChg chg="mod">
          <ac:chgData name="Kulinich Bohdan" userId="48e65c9f34e137d0" providerId="LiveId" clId="{41A3FD5A-2BCF-47AD-AB77-4CC1250DA451}" dt="2021-11-13T08:23:36.416" v="56" actId="20577"/>
          <ac:spMkLst>
            <pc:docMk/>
            <pc:sldMk cId="491266213" sldId="647"/>
            <ac:spMk id="195" creationId="{2BA40355-ACD4-0C4E-972A-AFC699716A6A}"/>
          </ac:spMkLst>
        </pc:spChg>
        <pc:spChg chg="mod">
          <ac:chgData name="Kulinich Bohdan" userId="48e65c9f34e137d0" providerId="LiveId" clId="{41A3FD5A-2BCF-47AD-AB77-4CC1250DA451}" dt="2021-11-13T08:16:29.455" v="2" actId="20577"/>
          <ac:spMkLst>
            <pc:docMk/>
            <pc:sldMk cId="491266213" sldId="647"/>
            <ac:spMk id="198" creationId="{64307FAD-56C6-1E44-B880-42078031FA0E}"/>
          </ac:spMkLst>
        </pc:spChg>
        <pc:spChg chg="mod">
          <ac:chgData name="Kulinich Bohdan" userId="48e65c9f34e137d0" providerId="LiveId" clId="{41A3FD5A-2BCF-47AD-AB77-4CC1250DA451}" dt="2021-11-13T08:18:16.706" v="10" actId="20577"/>
          <ac:spMkLst>
            <pc:docMk/>
            <pc:sldMk cId="491266213" sldId="647"/>
            <ac:spMk id="199" creationId="{EA9B7ED1-B69B-A542-93AA-CF35AB70D9CF}"/>
          </ac:spMkLst>
        </pc:spChg>
        <pc:spChg chg="mod">
          <ac:chgData name="Kulinich Bohdan" userId="48e65c9f34e137d0" providerId="LiveId" clId="{41A3FD5A-2BCF-47AD-AB77-4CC1250DA451}" dt="2021-11-13T08:23:01.768" v="52" actId="20577"/>
          <ac:spMkLst>
            <pc:docMk/>
            <pc:sldMk cId="491266213" sldId="647"/>
            <ac:spMk id="201" creationId="{AC494DCA-37CC-3748-8C0C-421CF8D1AA98}"/>
          </ac:spMkLst>
        </pc:spChg>
        <pc:grpChg chg="mod modVis">
          <ac:chgData name="Kulinich Bohdan" userId="48e65c9f34e137d0" providerId="LiveId" clId="{41A3FD5A-2BCF-47AD-AB77-4CC1250DA451}" dt="2021-11-13T08:25:04.982" v="62" actId="14429"/>
          <ac:grpSpMkLst>
            <pc:docMk/>
            <pc:sldMk cId="491266213" sldId="647"/>
            <ac:grpSpMk id="7" creationId="{1E28C291-63D8-8C47-80F5-C5D40F0A8F3B}"/>
          </ac:grpSpMkLst>
        </pc:grpChg>
        <pc:grpChg chg="mod modVis">
          <ac:chgData name="Kulinich Bohdan" userId="48e65c9f34e137d0" providerId="LiveId" clId="{41A3FD5A-2BCF-47AD-AB77-4CC1250DA451}" dt="2021-11-13T08:45:39.235" v="83" actId="14429"/>
          <ac:grpSpMkLst>
            <pc:docMk/>
            <pc:sldMk cId="491266213" sldId="647"/>
            <ac:grpSpMk id="8" creationId="{E8E8A1A6-FE4D-124D-8CB6-1B3A0ECD2979}"/>
          </ac:grpSpMkLst>
        </pc:grpChg>
        <pc:grpChg chg="ord">
          <ac:chgData name="Kulinich Bohdan" userId="48e65c9f34e137d0" providerId="LiveId" clId="{41A3FD5A-2BCF-47AD-AB77-4CC1250DA451}" dt="2021-11-13T08:45:34.593" v="80" actId="167"/>
          <ac:grpSpMkLst>
            <pc:docMk/>
            <pc:sldMk cId="491266213" sldId="647"/>
            <ac:grpSpMk id="189" creationId="{7E0A56AA-490A-B64B-8997-7AE18223374B}"/>
          </ac:grpSpMkLst>
        </pc:grpChg>
        <pc:picChg chg="mod modVis">
          <ac:chgData name="Kulinich Bohdan" userId="48e65c9f34e137d0" providerId="LiveId" clId="{41A3FD5A-2BCF-47AD-AB77-4CC1250DA451}" dt="2021-11-13T08:43:48.404" v="72" actId="14429"/>
          <ac:picMkLst>
            <pc:docMk/>
            <pc:sldMk cId="491266213" sldId="647"/>
            <ac:picMk id="181" creationId="{18E01EF4-FF6D-014A-946D-C95FD67E08DF}"/>
          </ac:picMkLst>
        </pc:picChg>
        <pc:cxnChg chg="mod modVis">
          <ac:chgData name="Kulinich Bohdan" userId="48e65c9f34e137d0" providerId="LiveId" clId="{41A3FD5A-2BCF-47AD-AB77-4CC1250DA451}" dt="2021-11-13T08:20:31.159" v="37" actId="14430"/>
          <ac:cxnSpMkLst>
            <pc:docMk/>
            <pc:sldMk cId="491266213" sldId="647"/>
            <ac:cxnSpMk id="191" creationId="{5AD04871-7026-4343-A1A0-698D50BC332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6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0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2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3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6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05.02.23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3.svg"/><Relationship Id="rId5" Type="http://schemas.openxmlformats.org/officeDocument/2006/relationships/image" Target="../media/image5.png"/><Relationship Id="rId10" Type="http://schemas.openxmlformats.org/officeDocument/2006/relationships/image" Target="../media/image14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55" Type="http://schemas.openxmlformats.org/officeDocument/2006/relationships/image" Target="../media/image78.png"/><Relationship Id="rId63" Type="http://schemas.openxmlformats.org/officeDocument/2006/relationships/image" Target="../media/image86.png"/><Relationship Id="rId68" Type="http://schemas.openxmlformats.org/officeDocument/2006/relationships/image" Target="../media/image9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9" Type="http://schemas.openxmlformats.org/officeDocument/2006/relationships/image" Target="../media/image54.png"/><Relationship Id="rId11" Type="http://schemas.openxmlformats.org/officeDocument/2006/relationships/image" Target="../media/image39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3" Type="http://schemas.openxmlformats.org/officeDocument/2006/relationships/image" Target="../media/image16.svg"/><Relationship Id="rId58" Type="http://schemas.openxmlformats.org/officeDocument/2006/relationships/image" Target="../media/image81.png"/><Relationship Id="rId66" Type="http://schemas.openxmlformats.org/officeDocument/2006/relationships/image" Target="../media/image89.png"/><Relationship Id="rId5" Type="http://schemas.openxmlformats.org/officeDocument/2006/relationships/image" Target="../media/image33.png"/><Relationship Id="rId61" Type="http://schemas.openxmlformats.org/officeDocument/2006/relationships/image" Target="../media/image84.png"/><Relationship Id="rId19" Type="http://schemas.openxmlformats.org/officeDocument/2006/relationships/image" Target="../media/image14.svg"/><Relationship Id="rId14" Type="http://schemas.openxmlformats.org/officeDocument/2006/relationships/image" Target="../media/image42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79.png"/><Relationship Id="rId64" Type="http://schemas.openxmlformats.org/officeDocument/2006/relationships/image" Target="../media/image87.png"/><Relationship Id="rId8" Type="http://schemas.openxmlformats.org/officeDocument/2006/relationships/image" Target="../media/image36.png"/><Relationship Id="rId51" Type="http://schemas.openxmlformats.org/officeDocument/2006/relationships/image" Target="../media/image76.png"/><Relationship Id="rId3" Type="http://schemas.openxmlformats.org/officeDocument/2006/relationships/image" Target="../media/image31.png"/><Relationship Id="rId12" Type="http://schemas.openxmlformats.org/officeDocument/2006/relationships/image" Target="../media/image40.png"/><Relationship Id="rId17" Type="http://schemas.openxmlformats.org/officeDocument/2006/relationships/image" Target="../media/image12.sv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2.png"/><Relationship Id="rId67" Type="http://schemas.openxmlformats.org/officeDocument/2006/relationships/image" Target="../media/image90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7.png"/><Relationship Id="rId6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0.png"/><Relationship Id="rId10" Type="http://schemas.openxmlformats.org/officeDocument/2006/relationships/image" Target="../media/image38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15.png"/><Relationship Id="rId60" Type="http://schemas.openxmlformats.org/officeDocument/2006/relationships/image" Target="../media/image83.png"/><Relationship Id="rId65" Type="http://schemas.openxmlformats.org/officeDocument/2006/relationships/image" Target="../media/image8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13.png"/><Relationship Id="rId3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30.png"/><Relationship Id="rId47" Type="http://schemas.openxmlformats.org/officeDocument/2006/relationships/image" Target="../media/image44.png"/><Relationship Id="rId50" Type="http://schemas.openxmlformats.org/officeDocument/2006/relationships/image" Target="../media/image12.svg"/><Relationship Id="rId55" Type="http://schemas.openxmlformats.org/officeDocument/2006/relationships/image" Target="../media/image107.png"/><Relationship Id="rId63" Type="http://schemas.openxmlformats.org/officeDocument/2006/relationships/image" Target="../media/image115.png"/><Relationship Id="rId68" Type="http://schemas.openxmlformats.org/officeDocument/2006/relationships/image" Target="../media/image120.png"/><Relationship Id="rId7" Type="http://schemas.openxmlformats.org/officeDocument/2006/relationships/image" Target="../media/image96.png"/><Relationship Id="rId71" Type="http://schemas.openxmlformats.org/officeDocument/2006/relationships/image" Target="../media/image1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45" Type="http://schemas.openxmlformats.org/officeDocument/2006/relationships/image" Target="../media/image99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66" Type="http://schemas.openxmlformats.org/officeDocument/2006/relationships/image" Target="../media/image118.png"/><Relationship Id="rId74" Type="http://schemas.openxmlformats.org/officeDocument/2006/relationships/image" Target="../media/image101.png"/><Relationship Id="rId5" Type="http://schemas.openxmlformats.org/officeDocument/2006/relationships/image" Target="../media/image94.png"/><Relationship Id="rId49" Type="http://schemas.openxmlformats.org/officeDocument/2006/relationships/image" Target="../media/image11.png"/><Relationship Id="rId15" Type="http://schemas.openxmlformats.org/officeDocument/2006/relationships/image" Target="../media/image102.png"/><Relationship Id="rId57" Type="http://schemas.openxmlformats.org/officeDocument/2006/relationships/image" Target="../media/image109.png"/><Relationship Id="rId61" Type="http://schemas.openxmlformats.org/officeDocument/2006/relationships/image" Target="../media/image113.png"/><Relationship Id="rId28" Type="http://schemas.openxmlformats.org/officeDocument/2006/relationships/image" Target="../media/image1151.png"/><Relationship Id="rId44" Type="http://schemas.openxmlformats.org/officeDocument/2006/relationships/image" Target="../media/image131.png"/><Relationship Id="rId52" Type="http://schemas.openxmlformats.org/officeDocument/2006/relationships/image" Target="../media/image104.png"/><Relationship Id="rId19" Type="http://schemas.openxmlformats.org/officeDocument/2006/relationships/image" Target="../media/image1060.png"/><Relationship Id="rId60" Type="http://schemas.openxmlformats.org/officeDocument/2006/relationships/image" Target="../media/image112.png"/><Relationship Id="rId65" Type="http://schemas.openxmlformats.org/officeDocument/2006/relationships/image" Target="../media/image117.png"/><Relationship Id="rId73" Type="http://schemas.openxmlformats.org/officeDocument/2006/relationships/image" Target="../media/image125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48" Type="http://schemas.openxmlformats.org/officeDocument/2006/relationships/image" Target="../media/image45.svg"/><Relationship Id="rId14" Type="http://schemas.openxmlformats.org/officeDocument/2006/relationships/image" Target="../media/image1010.png"/><Relationship Id="rId56" Type="http://schemas.openxmlformats.org/officeDocument/2006/relationships/image" Target="../media/image108.png"/><Relationship Id="rId64" Type="http://schemas.openxmlformats.org/officeDocument/2006/relationships/image" Target="../media/image116.png"/><Relationship Id="rId27" Type="http://schemas.openxmlformats.org/officeDocument/2006/relationships/image" Target="../media/image1140.png"/><Relationship Id="rId69" Type="http://schemas.openxmlformats.org/officeDocument/2006/relationships/image" Target="../media/image121.png"/><Relationship Id="rId8" Type="http://schemas.openxmlformats.org/officeDocument/2006/relationships/image" Target="../media/image97.png"/><Relationship Id="rId51" Type="http://schemas.openxmlformats.org/officeDocument/2006/relationships/image" Target="../media/image103.png"/><Relationship Id="rId72" Type="http://schemas.openxmlformats.org/officeDocument/2006/relationships/image" Target="../media/image124.png"/><Relationship Id="rId3" Type="http://schemas.openxmlformats.org/officeDocument/2006/relationships/image" Target="../media/image92.png"/><Relationship Id="rId46" Type="http://schemas.openxmlformats.org/officeDocument/2006/relationships/image" Target="../media/image100.png"/><Relationship Id="rId12" Type="http://schemas.openxmlformats.org/officeDocument/2006/relationships/image" Target="../media/image990.png"/><Relationship Id="rId17" Type="http://schemas.openxmlformats.org/officeDocument/2006/relationships/image" Target="../media/image1040.png"/><Relationship Id="rId59" Type="http://schemas.openxmlformats.org/officeDocument/2006/relationships/image" Target="../media/image111.png"/><Relationship Id="rId67" Type="http://schemas.openxmlformats.org/officeDocument/2006/relationships/image" Target="../media/image119.png"/><Relationship Id="rId54" Type="http://schemas.openxmlformats.org/officeDocument/2006/relationships/image" Target="../media/image106.png"/><Relationship Id="rId62" Type="http://schemas.openxmlformats.org/officeDocument/2006/relationships/image" Target="../media/image114.png"/><Relationship Id="rId70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01.png"/><Relationship Id="rId3" Type="http://schemas.openxmlformats.org/officeDocument/2006/relationships/image" Target="../media/image133.png"/><Relationship Id="rId7" Type="http://schemas.openxmlformats.org/officeDocument/2006/relationships/image" Target="../media/image12.svg"/><Relationship Id="rId12" Type="http://schemas.openxmlformats.org/officeDocument/2006/relationships/image" Target="../media/image1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160.png"/><Relationship Id="rId5" Type="http://schemas.openxmlformats.org/officeDocument/2006/relationships/image" Target="../media/image45.svg"/><Relationship Id="rId10" Type="http://schemas.openxmlformats.org/officeDocument/2006/relationships/image" Target="../media/image1150.png"/><Relationship Id="rId4" Type="http://schemas.openxmlformats.org/officeDocument/2006/relationships/image" Target="../media/image44.png"/><Relationship Id="rId9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5.svg"/><Relationship Id="rId10" Type="http://schemas.openxmlformats.org/officeDocument/2006/relationships/image" Target="../media/image130.png"/><Relationship Id="rId4" Type="http://schemas.openxmlformats.org/officeDocument/2006/relationships/image" Target="../media/image44.png"/><Relationship Id="rId9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0.png"/><Relationship Id="rId3" Type="http://schemas.openxmlformats.org/officeDocument/2006/relationships/image" Target="../media/image126.png"/><Relationship Id="rId7" Type="http://schemas.openxmlformats.org/officeDocument/2006/relationships/image" Target="../media/image45.sv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38.png"/><Relationship Id="rId5" Type="http://schemas.openxmlformats.org/officeDocument/2006/relationships/image" Target="../media/image136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47.png"/><Relationship Id="rId3" Type="http://schemas.openxmlformats.org/officeDocument/2006/relationships/image" Target="../media/image44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45.png"/><Relationship Id="rId5" Type="http://schemas.openxmlformats.org/officeDocument/2006/relationships/image" Target="../media/image11.png"/><Relationship Id="rId10" Type="http://schemas.openxmlformats.org/officeDocument/2006/relationships/image" Target="../media/image144.png"/><Relationship Id="rId4" Type="http://schemas.openxmlformats.org/officeDocument/2006/relationships/image" Target="../media/image45.sv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5.png"/><Relationship Id="rId3" Type="http://schemas.openxmlformats.org/officeDocument/2006/relationships/image" Target="../media/image149.png"/><Relationship Id="rId7" Type="http://schemas.openxmlformats.org/officeDocument/2006/relationships/image" Target="../media/image11.png"/><Relationship Id="rId12" Type="http://schemas.openxmlformats.org/officeDocument/2006/relationships/image" Target="../media/image144.png"/><Relationship Id="rId17" Type="http://schemas.openxmlformats.org/officeDocument/2006/relationships/image" Target="../media/image1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143.png"/><Relationship Id="rId5" Type="http://schemas.openxmlformats.org/officeDocument/2006/relationships/image" Target="../media/image44.png"/><Relationship Id="rId15" Type="http://schemas.openxmlformats.org/officeDocument/2006/relationships/image" Target="../media/image147.png"/><Relationship Id="rId10" Type="http://schemas.openxmlformats.org/officeDocument/2006/relationships/image" Target="../media/image127.png"/><Relationship Id="rId4" Type="http://schemas.openxmlformats.org/officeDocument/2006/relationships/image" Target="../media/image150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35977" y="3136612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Розв'язування трикутників. Прикладні задачі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33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  <p:sp>
        <p:nvSpPr>
          <p:cNvPr id="18" name="Дата 1">
            <a:extLst>
              <a:ext uri="{FF2B5EF4-FFF2-40B4-BE49-F238E27FC236}">
                <a16:creationId xmlns:a16="http://schemas.microsoft.com/office/drawing/2014/main" id="{DF5C7DAB-5812-4155-A1C9-81FD2B7E75D0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05.02.2023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94593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Які співвідношення ми використовуємо, щоб розвʼязати трикутник?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185507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За якою теоремою ми можемо розвʼязати трикутник, якщо в ньому відомо: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276422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Три сторони і кут між ними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Дві сторони і кут, протилежний одній з них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9CCC0763-8FF6-42A4-8723-8EF6C31A8DCB}"/>
              </a:ext>
            </a:extLst>
          </p:cNvPr>
          <p:cNvSpPr/>
          <p:nvPr/>
        </p:nvSpPr>
        <p:spPr>
          <a:xfrm>
            <a:off x="189187" y="458251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Сторона і прилеглі до неї кути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за будь-якими відомими трьома елементами трикутника, можна знайти його інші елементи?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05.02.2023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584, 586, 590, 593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Розв’язування трикутників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  <p:pic>
        <p:nvPicPr>
          <p:cNvPr id="41" name="Графіка 79" descr="Лампочка">
            <a:extLst>
              <a:ext uri="{FF2B5EF4-FFF2-40B4-BE49-F238E27FC236}">
                <a16:creationId xmlns:a16="http://schemas.microsoft.com/office/drawing/2014/main" id="{1C5AE7C9-187E-3D4F-A2C6-389EF3EA9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7B57004-98AD-C64C-B82B-38AE9B7FC731}"/>
              </a:ext>
            </a:extLst>
          </p:cNvPr>
          <p:cNvSpPr/>
          <p:nvPr/>
        </p:nvSpPr>
        <p:spPr>
          <a:xfrm>
            <a:off x="6852356" y="6038479"/>
            <a:ext cx="4532246" cy="724642"/>
          </a:xfrm>
          <a:prstGeom prst="rect">
            <a:avLst/>
          </a:prstGeom>
          <a:solidFill>
            <a:srgbClr val="5E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Як на Вашу думку, що означає розвʼязати трикутник?</a:t>
            </a:r>
          </a:p>
        </p:txBody>
      </p:sp>
      <p:sp>
        <p:nvSpPr>
          <p:cNvPr id="44" name="Прямокутник: округлені кути 22">
            <a:extLst>
              <a:ext uri="{FF2B5EF4-FFF2-40B4-BE49-F238E27FC236}">
                <a16:creationId xmlns:a16="http://schemas.microsoft.com/office/drawing/2014/main" id="{7D891A8E-6D3B-1346-BCF5-777303AF455F}"/>
              </a:ext>
            </a:extLst>
          </p:cNvPr>
          <p:cNvSpPr/>
          <p:nvPr/>
        </p:nvSpPr>
        <p:spPr>
          <a:xfrm>
            <a:off x="168589" y="724645"/>
            <a:ext cx="7711054" cy="863019"/>
          </a:xfrm>
          <a:prstGeom prst="roundRect">
            <a:avLst>
              <a:gd name="adj" fmla="val 7238"/>
            </a:avLst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solidFill>
                  <a:srgbClr val="FFFF00"/>
                </a:solidFill>
              </a:rPr>
              <a:t>Розвʼязати трикутник</a:t>
            </a:r>
            <a:r>
              <a:rPr lang="uk-UA" sz="2500" dirty="0">
                <a:solidFill>
                  <a:schemeClr val="bg1"/>
                </a:solidFill>
              </a:rPr>
              <a:t> – означає знайти його невідомі сторони </a:t>
            </a:r>
            <a:r>
              <a:rPr lang="uk-UA" sz="2500">
                <a:solidFill>
                  <a:schemeClr val="bg1"/>
                </a:solidFill>
              </a:rPr>
              <a:t>і кути </a:t>
            </a:r>
            <a:r>
              <a:rPr lang="uk-UA" sz="2500" dirty="0">
                <a:solidFill>
                  <a:schemeClr val="bg1"/>
                </a:solidFill>
              </a:rPr>
              <a:t>за відомими сторонами і кутами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3DD443-7358-394E-B2BF-100970C5DA41}"/>
              </a:ext>
            </a:extLst>
          </p:cNvPr>
          <p:cNvSpPr/>
          <p:nvPr/>
        </p:nvSpPr>
        <p:spPr>
          <a:xfrm>
            <a:off x="3610303" y="6030893"/>
            <a:ext cx="7774299" cy="724642"/>
          </a:xfrm>
          <a:prstGeom prst="rect">
            <a:avLst/>
          </a:prstGeom>
          <a:solidFill>
            <a:srgbClr val="5E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Які ви вже знаєте корисні співвідношення для розвʼязання довільного трикутника?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кутник 1">
                <a:extLst>
                  <a:ext uri="{FF2B5EF4-FFF2-40B4-BE49-F238E27FC236}">
                    <a16:creationId xmlns:a16="http://schemas.microsoft.com/office/drawing/2014/main" id="{40689D68-EB53-3E4B-9E79-F28975074453}"/>
                  </a:ext>
                </a:extLst>
              </p:cNvPr>
              <p:cNvSpPr/>
              <p:nvPr/>
            </p:nvSpPr>
            <p:spPr>
              <a:xfrm>
                <a:off x="3833974" y="2018227"/>
                <a:ext cx="4045669" cy="5847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𝐵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=180°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кутник 1">
                <a:extLst>
                  <a:ext uri="{FF2B5EF4-FFF2-40B4-BE49-F238E27FC236}">
                    <a16:creationId xmlns:a16="http://schemas.microsoft.com/office/drawing/2014/main" id="{40689D68-EB53-3E4B-9E79-F28975074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74" y="2018227"/>
                <a:ext cx="4045669" cy="584775"/>
              </a:xfrm>
              <a:prstGeom prst="rect">
                <a:avLst/>
              </a:prstGeom>
              <a:blipFill>
                <a:blip r:embed="rId9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1">
                <a:extLst>
                  <a:ext uri="{FF2B5EF4-FFF2-40B4-BE49-F238E27FC236}">
                    <a16:creationId xmlns:a16="http://schemas.microsoft.com/office/drawing/2014/main" id="{D37B7BD7-4FA0-924E-92AD-5DAE62BE71EB}"/>
                  </a:ext>
                </a:extLst>
              </p:cNvPr>
              <p:cNvSpPr/>
              <p:nvPr/>
            </p:nvSpPr>
            <p:spPr>
              <a:xfrm>
                <a:off x="3833975" y="3068343"/>
                <a:ext cx="4045669" cy="5847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𝑏𝑐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кутник 1">
                <a:extLst>
                  <a:ext uri="{FF2B5EF4-FFF2-40B4-BE49-F238E27FC236}">
                    <a16:creationId xmlns:a16="http://schemas.microsoft.com/office/drawing/2014/main" id="{D37B7BD7-4FA0-924E-92AD-5DAE62BE7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75" y="3068343"/>
                <a:ext cx="404566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41E9BD1-C394-2142-A622-55B054A248CB}"/>
              </a:ext>
            </a:extLst>
          </p:cNvPr>
          <p:cNvGrpSpPr/>
          <p:nvPr/>
        </p:nvGrpSpPr>
        <p:grpSpPr>
          <a:xfrm>
            <a:off x="0" y="1655173"/>
            <a:ext cx="3706492" cy="3554149"/>
            <a:chOff x="364105" y="1621306"/>
            <a:chExt cx="3706492" cy="3554149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8A33251-1E86-B14E-A485-D28FE1AB7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017" y="4771000"/>
              <a:ext cx="3000151" cy="0"/>
            </a:xfrm>
            <a:prstGeom prst="straightConnector1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14AF46E-16B1-114A-B6E1-E40C06404F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018" y="2076500"/>
              <a:ext cx="1752117" cy="2694500"/>
            </a:xfrm>
            <a:prstGeom prst="straightConnector1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BF19916-2CD3-3247-9522-D30957BF3F45}"/>
                </a:ext>
              </a:extLst>
            </p:cNvPr>
            <p:cNvCxnSpPr>
              <a:cxnSpLocks/>
            </p:cNvCxnSpPr>
            <p:nvPr/>
          </p:nvCxnSpPr>
          <p:spPr>
            <a:xfrm>
              <a:off x="2533135" y="2076499"/>
              <a:ext cx="1248033" cy="2694500"/>
            </a:xfrm>
            <a:prstGeom prst="straightConnector1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2A33073-B41C-4048-8076-186B793E2023}"/>
                    </a:ext>
                  </a:extLst>
                </p:cNvPr>
                <p:cNvSpPr txBox="1"/>
                <p:nvPr/>
              </p:nvSpPr>
              <p:spPr>
                <a:xfrm>
                  <a:off x="1214870" y="31291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2A33073-B41C-4048-8076-186B793E2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870" y="3129150"/>
                  <a:ext cx="430917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1765" b="-2162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F5410CD-59D5-EE4E-B994-4C6A5812DF71}"/>
                    </a:ext>
                  </a:extLst>
                </p:cNvPr>
                <p:cNvSpPr txBox="1"/>
                <p:nvPr/>
              </p:nvSpPr>
              <p:spPr>
                <a:xfrm>
                  <a:off x="3111995" y="313787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F5410CD-59D5-EE4E-B994-4C6A5812D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1995" y="3137870"/>
                  <a:ext cx="430917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4286" b="-1842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3D0EF21-FD7C-3146-9137-C26E40C99842}"/>
                    </a:ext>
                  </a:extLst>
                </p:cNvPr>
                <p:cNvSpPr txBox="1"/>
                <p:nvPr/>
              </p:nvSpPr>
              <p:spPr>
                <a:xfrm>
                  <a:off x="2043055" y="471379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3D0EF21-FD7C-3146-9137-C26E40C99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055" y="4713790"/>
                  <a:ext cx="430917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4286" b="-2105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603A8D2-D5B3-7547-96B5-642E822D3C65}"/>
                    </a:ext>
                  </a:extLst>
                </p:cNvPr>
                <p:cNvSpPr txBox="1"/>
                <p:nvPr/>
              </p:nvSpPr>
              <p:spPr>
                <a:xfrm>
                  <a:off x="364105" y="470250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603A8D2-D5B3-7547-96B5-642E822D3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05" y="4702500"/>
                  <a:ext cx="430917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4286" r="-2857" b="-2105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5D03A7C-4A0F-ED4F-A746-0B60B992B0DA}"/>
                    </a:ext>
                  </a:extLst>
                </p:cNvPr>
                <p:cNvSpPr txBox="1"/>
                <p:nvPr/>
              </p:nvSpPr>
              <p:spPr>
                <a:xfrm>
                  <a:off x="2317676" y="162130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5D03A7C-4A0F-ED4F-A746-0B60B992B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676" y="1621306"/>
                  <a:ext cx="43091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286" r="-8571" b="-2162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C03B8C6-62C5-8F4D-A222-3E6A9E8EC8D3}"/>
                    </a:ext>
                  </a:extLst>
                </p:cNvPr>
                <p:cNvSpPr txBox="1"/>
                <p:nvPr/>
              </p:nvSpPr>
              <p:spPr>
                <a:xfrm>
                  <a:off x="3639680" y="470250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C03B8C6-62C5-8F4D-A222-3E6A9E8EC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680" y="4702500"/>
                  <a:ext cx="430917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14286" r="-2857" b="-2105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кутник 1">
                <a:extLst>
                  <a:ext uri="{FF2B5EF4-FFF2-40B4-BE49-F238E27FC236}">
                    <a16:creationId xmlns:a16="http://schemas.microsoft.com/office/drawing/2014/main" id="{301B742E-3353-4449-84DF-7D943F238C0A}"/>
                  </a:ext>
                </a:extLst>
              </p:cNvPr>
              <p:cNvSpPr/>
              <p:nvPr/>
            </p:nvSpPr>
            <p:spPr>
              <a:xfrm>
                <a:off x="3833974" y="3812148"/>
                <a:ext cx="4045669" cy="5847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𝑎𝑐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Прямокутник 1">
                <a:extLst>
                  <a:ext uri="{FF2B5EF4-FFF2-40B4-BE49-F238E27FC236}">
                    <a16:creationId xmlns:a16="http://schemas.microsoft.com/office/drawing/2014/main" id="{301B742E-3353-4449-84DF-7D943F238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74" y="3812148"/>
                <a:ext cx="4045669" cy="584775"/>
              </a:xfrm>
              <a:prstGeom prst="rect">
                <a:avLst/>
              </a:prstGeom>
              <a:blipFill>
                <a:blip r:embed="rId17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Прямокутник 1">
                <a:extLst>
                  <a:ext uri="{FF2B5EF4-FFF2-40B4-BE49-F238E27FC236}">
                    <a16:creationId xmlns:a16="http://schemas.microsoft.com/office/drawing/2014/main" id="{E4E1A3DA-2A8E-224A-972A-1D02FF2F5080}"/>
                  </a:ext>
                </a:extLst>
              </p:cNvPr>
              <p:cNvSpPr/>
              <p:nvPr/>
            </p:nvSpPr>
            <p:spPr>
              <a:xfrm>
                <a:off x="3833974" y="4555953"/>
                <a:ext cx="4045669" cy="5847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𝑎𝑏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Прямокутник 1">
                <a:extLst>
                  <a:ext uri="{FF2B5EF4-FFF2-40B4-BE49-F238E27FC236}">
                    <a16:creationId xmlns:a16="http://schemas.microsoft.com/office/drawing/2014/main" id="{E4E1A3DA-2A8E-224A-972A-1D02FF2F5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74" y="4555953"/>
                <a:ext cx="404566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кутник 1">
            <a:extLst>
              <a:ext uri="{FF2B5EF4-FFF2-40B4-BE49-F238E27FC236}">
                <a16:creationId xmlns:a16="http://schemas.microsoft.com/office/drawing/2014/main" id="{9986F74F-99CB-8344-A809-CB23E5957741}"/>
              </a:ext>
            </a:extLst>
          </p:cNvPr>
          <p:cNvSpPr/>
          <p:nvPr/>
        </p:nvSpPr>
        <p:spPr>
          <a:xfrm>
            <a:off x="8146331" y="1785897"/>
            <a:ext cx="4045669" cy="817105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про суму кутів трикутника</a:t>
            </a:r>
          </a:p>
        </p:txBody>
      </p:sp>
      <p:sp>
        <p:nvSpPr>
          <p:cNvPr id="79" name="Прямокутник 1">
            <a:extLst>
              <a:ext uri="{FF2B5EF4-FFF2-40B4-BE49-F238E27FC236}">
                <a16:creationId xmlns:a16="http://schemas.microsoft.com/office/drawing/2014/main" id="{54255E5A-92F2-2046-8608-16F0ED10F0BA}"/>
              </a:ext>
            </a:extLst>
          </p:cNvPr>
          <p:cNvSpPr/>
          <p:nvPr/>
        </p:nvSpPr>
        <p:spPr>
          <a:xfrm>
            <a:off x="8129397" y="3812147"/>
            <a:ext cx="4045669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косинусів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9202DF9-CF39-A940-A0A1-C92B28F85BED}"/>
              </a:ext>
            </a:extLst>
          </p:cNvPr>
          <p:cNvCxnSpPr>
            <a:cxnSpLocks/>
          </p:cNvCxnSpPr>
          <p:nvPr/>
        </p:nvCxnSpPr>
        <p:spPr>
          <a:xfrm flipV="1">
            <a:off x="7978579" y="3068343"/>
            <a:ext cx="0" cy="2072385"/>
          </a:xfrm>
          <a:prstGeom prst="straightConnector1">
            <a:avLst/>
          </a:prstGeom>
          <a:ln w="38100" cap="rnd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48DF043-D520-A14F-BA59-8898832F3CFE}"/>
                  </a:ext>
                </a:extLst>
              </p:cNvPr>
              <p:cNvSpPr/>
              <p:nvPr/>
            </p:nvSpPr>
            <p:spPr>
              <a:xfrm>
                <a:off x="4813037" y="6019890"/>
                <a:ext cx="6571565" cy="724642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Чому дорівнює сума градусних мір кутів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2400" dirty="0"/>
                  <a:t>?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48DF043-D520-A14F-BA59-8898832F3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037" y="6019890"/>
                <a:ext cx="6571565" cy="724642"/>
              </a:xfrm>
              <a:prstGeom prst="rect">
                <a:avLst/>
              </a:prstGeom>
              <a:blipFill>
                <a:blip r:embed="rId19"/>
                <a:stretch>
                  <a:fillRect l="-1351" r="-1351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911335-AC05-2D41-A4CD-CC08EA4E3878}"/>
                  </a:ext>
                </a:extLst>
              </p:cNvPr>
              <p:cNvSpPr/>
              <p:nvPr/>
            </p:nvSpPr>
            <p:spPr>
              <a:xfrm>
                <a:off x="5833245" y="6030892"/>
                <a:ext cx="5551356" cy="724642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Поясніть, що необхідно знати, щоб за теоремою косинусів знайти сторону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uk-UA" sz="2400" dirty="0"/>
                  <a:t>?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911335-AC05-2D41-A4CD-CC08EA4E3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45" y="6030892"/>
                <a:ext cx="5551356" cy="724642"/>
              </a:xfrm>
              <a:prstGeom prst="rect">
                <a:avLst/>
              </a:prstGeom>
              <a:blipFill>
                <a:blip r:embed="rId20"/>
                <a:stretch>
                  <a:fillRect l="-913" t="-12069" r="-913" b="-2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A75D063-017A-BA4E-9A15-FD4949C21C98}"/>
                  </a:ext>
                </a:extLst>
              </p:cNvPr>
              <p:cNvSpPr/>
              <p:nvPr/>
            </p:nvSpPr>
            <p:spPr>
              <a:xfrm>
                <a:off x="6605751" y="6008219"/>
                <a:ext cx="4778849" cy="724642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/>
                  <a:t>Сформулюйте теорему синусів для трикутника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uk-UA" sz="2400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A75D063-017A-BA4E-9A15-FD4949C21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51" y="6008219"/>
                <a:ext cx="4778849" cy="724642"/>
              </a:xfrm>
              <a:prstGeom prst="rect">
                <a:avLst/>
              </a:prstGeom>
              <a:blipFill>
                <a:blip r:embed="rId21"/>
                <a:stretch>
                  <a:fillRect l="-1061" t="-14035" r="-2387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47CD1D2-2DBB-1846-BAE3-6232CA1E41CF}"/>
              </a:ext>
            </a:extLst>
          </p:cNvPr>
          <p:cNvSpPr/>
          <p:nvPr/>
        </p:nvSpPr>
        <p:spPr>
          <a:xfrm>
            <a:off x="2963917" y="5628290"/>
            <a:ext cx="9228083" cy="122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 1">
                <a:extLst>
                  <a:ext uri="{FF2B5EF4-FFF2-40B4-BE49-F238E27FC236}">
                    <a16:creationId xmlns:a16="http://schemas.microsoft.com/office/drawing/2014/main" id="{9EB12E9E-DD2E-C642-8CDE-6370EC58EB9D}"/>
                  </a:ext>
                </a:extLst>
              </p:cNvPr>
              <p:cNvSpPr/>
              <p:nvPr/>
            </p:nvSpPr>
            <p:spPr>
              <a:xfrm>
                <a:off x="3833973" y="5602026"/>
                <a:ext cx="4045669" cy="981577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 1">
                <a:extLst>
                  <a:ext uri="{FF2B5EF4-FFF2-40B4-BE49-F238E27FC236}">
                    <a16:creationId xmlns:a16="http://schemas.microsoft.com/office/drawing/2014/main" id="{9EB12E9E-DD2E-C642-8CDE-6370EC58E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73" y="5602026"/>
                <a:ext cx="4045669" cy="981577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Прямокутник 1">
            <a:extLst>
              <a:ext uri="{FF2B5EF4-FFF2-40B4-BE49-F238E27FC236}">
                <a16:creationId xmlns:a16="http://schemas.microsoft.com/office/drawing/2014/main" id="{AA06BD3F-55FC-0F46-8115-C1CEA1668877}"/>
              </a:ext>
            </a:extLst>
          </p:cNvPr>
          <p:cNvSpPr/>
          <p:nvPr/>
        </p:nvSpPr>
        <p:spPr>
          <a:xfrm>
            <a:off x="8146331" y="5796073"/>
            <a:ext cx="4045669" cy="584775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синусів</a:t>
            </a:r>
          </a:p>
        </p:txBody>
      </p:sp>
    </p:spTree>
    <p:extLst>
      <p:ext uri="{BB962C8B-B14F-4D97-AF65-F5344CB8AC3E}">
        <p14:creationId xmlns:p14="http://schemas.microsoft.com/office/powerpoint/2010/main" val="11908903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72" grpId="0" animBg="1"/>
      <p:bldP spid="73" grpId="0" animBg="1"/>
      <p:bldP spid="77" grpId="0" animBg="1"/>
      <p:bldP spid="79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5" grpId="0" animBg="1"/>
      <p:bldP spid="76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E0A56AA-490A-B64B-8997-7AE18223374B}"/>
              </a:ext>
            </a:extLst>
          </p:cNvPr>
          <p:cNvGrpSpPr/>
          <p:nvPr/>
        </p:nvGrpSpPr>
        <p:grpSpPr>
          <a:xfrm>
            <a:off x="6034706" y="3618853"/>
            <a:ext cx="6157294" cy="3183569"/>
            <a:chOff x="6034706" y="3618853"/>
            <a:chExt cx="6157294" cy="3183569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EC8146A4-120E-9F41-9A71-9FBCEE8802E4}"/>
                </a:ext>
              </a:extLst>
            </p:cNvPr>
            <p:cNvGrpSpPr/>
            <p:nvPr/>
          </p:nvGrpSpPr>
          <p:grpSpPr>
            <a:xfrm>
              <a:off x="6034706" y="3618853"/>
              <a:ext cx="6157294" cy="3133121"/>
              <a:chOff x="6034706" y="3618853"/>
              <a:chExt cx="6157294" cy="3133121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252C2675-615C-8A48-976C-91BCDC2A8900}"/>
                  </a:ext>
                </a:extLst>
              </p:cNvPr>
              <p:cNvGrpSpPr/>
              <p:nvPr/>
            </p:nvGrpSpPr>
            <p:grpSpPr>
              <a:xfrm>
                <a:off x="6034706" y="3866835"/>
                <a:ext cx="2050897" cy="1942554"/>
                <a:chOff x="6034706" y="3753945"/>
                <a:chExt cx="2050897" cy="1942554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61ABECA5-F6C1-2F46-BCAF-517B9724187D}"/>
                    </a:ext>
                  </a:extLst>
                </p:cNvPr>
                <p:cNvGrpSpPr/>
                <p:nvPr/>
              </p:nvGrpSpPr>
              <p:grpSpPr>
                <a:xfrm rot="21398300">
                  <a:off x="6966551" y="3838136"/>
                  <a:ext cx="529753" cy="529753"/>
                  <a:chOff x="870465" y="652944"/>
                  <a:chExt cx="529753" cy="529753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CD3EECBA-4B43-B645-8BD0-716FBAAB1E13}"/>
                      </a:ext>
                    </a:extLst>
                  </p:cNvPr>
                  <p:cNvGrpSpPr/>
                  <p:nvPr/>
                </p:nvGrpSpPr>
                <p:grpSpPr>
                  <a:xfrm rot="15014946">
                    <a:off x="894287" y="663670"/>
                    <a:ext cx="486485" cy="486485"/>
                    <a:chOff x="1444448" y="1890552"/>
                    <a:chExt cx="486485" cy="486485"/>
                  </a:xfrm>
                </p:grpSpPr>
                <p:sp>
                  <p:nvSpPr>
                    <p:cNvPr id="220" name="Arc 219">
                      <a:extLst>
                        <a:ext uri="{FF2B5EF4-FFF2-40B4-BE49-F238E27FC236}">
                          <a16:creationId xmlns:a16="http://schemas.microsoft.com/office/drawing/2014/main" id="{D47F6519-3606-444F-B652-556A12A172C2}"/>
                        </a:ext>
                      </a:extLst>
                    </p:cNvPr>
                    <p:cNvSpPr/>
                    <p:nvPr/>
                  </p:nvSpPr>
                  <p:spPr>
                    <a:xfrm rot="17570186">
                      <a:off x="1477062" y="1928024"/>
                      <a:ext cx="398844" cy="398844"/>
                    </a:xfrm>
                    <a:prstGeom prst="arc">
                      <a:avLst>
                        <a:gd name="adj1" fmla="val 14995940"/>
                        <a:gd name="adj2" fmla="val 18477874"/>
                      </a:avLst>
                    </a:prstGeom>
                    <a:ln w="19050" cap="rnd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  <p:sp>
                  <p:nvSpPr>
                    <p:cNvPr id="221" name="Arc 220">
                      <a:extLst>
                        <a:ext uri="{FF2B5EF4-FFF2-40B4-BE49-F238E27FC236}">
                          <a16:creationId xmlns:a16="http://schemas.microsoft.com/office/drawing/2014/main" id="{512C7E9B-2340-0040-B653-95D41C6E621C}"/>
                        </a:ext>
                      </a:extLst>
                    </p:cNvPr>
                    <p:cNvSpPr/>
                    <p:nvPr/>
                  </p:nvSpPr>
                  <p:spPr>
                    <a:xfrm rot="17570186">
                      <a:off x="1444448" y="1890552"/>
                      <a:ext cx="486485" cy="486485"/>
                    </a:xfrm>
                    <a:prstGeom prst="arc">
                      <a:avLst>
                        <a:gd name="adj1" fmla="val 15088602"/>
                        <a:gd name="adj2" fmla="val 18477874"/>
                      </a:avLst>
                    </a:prstGeom>
                    <a:ln w="19050" cap="rnd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</p:grpSp>
              <p:sp>
                <p:nvSpPr>
                  <p:cNvPr id="219" name="Arc 218">
                    <a:extLst>
                      <a:ext uri="{FF2B5EF4-FFF2-40B4-BE49-F238E27FC236}">
                        <a16:creationId xmlns:a16="http://schemas.microsoft.com/office/drawing/2014/main" id="{9B6B6C01-BDDE-A048-920C-44EC936FBA09}"/>
                      </a:ext>
                    </a:extLst>
                  </p:cNvPr>
                  <p:cNvSpPr/>
                  <p:nvPr/>
                </p:nvSpPr>
                <p:spPr>
                  <a:xfrm rot="10985132">
                    <a:off x="870465" y="652944"/>
                    <a:ext cx="529753" cy="529753"/>
                  </a:xfrm>
                  <a:prstGeom prst="arc">
                    <a:avLst>
                      <a:gd name="adj1" fmla="val 15060859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22E672AB-B49F-6A41-85D0-743752FFFAD4}"/>
                    </a:ext>
                  </a:extLst>
                </p:cNvPr>
                <p:cNvGrpSpPr/>
                <p:nvPr/>
              </p:nvGrpSpPr>
              <p:grpSpPr>
                <a:xfrm>
                  <a:off x="7540534" y="5075744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216" name="Arc 215">
                    <a:extLst>
                      <a:ext uri="{FF2B5EF4-FFF2-40B4-BE49-F238E27FC236}">
                        <a16:creationId xmlns:a16="http://schemas.microsoft.com/office/drawing/2014/main" id="{3FFEC977-095A-534E-934F-A066E9D0A070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26768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217" name="Arc 216">
                    <a:extLst>
                      <a:ext uri="{FF2B5EF4-FFF2-40B4-BE49-F238E27FC236}">
                        <a16:creationId xmlns:a16="http://schemas.microsoft.com/office/drawing/2014/main" id="{38E5AA4C-7C70-2C4F-A8E8-049547B125AD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4926768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206" name="Arc 205">
                  <a:extLst>
                    <a:ext uri="{FF2B5EF4-FFF2-40B4-BE49-F238E27FC236}">
                      <a16:creationId xmlns:a16="http://schemas.microsoft.com/office/drawing/2014/main" id="{61B8F083-966C-A243-8FD0-22AE721430CC}"/>
                    </a:ext>
                  </a:extLst>
                </p:cNvPr>
                <p:cNvSpPr/>
                <p:nvPr/>
              </p:nvSpPr>
              <p:spPr>
                <a:xfrm rot="3281222">
                  <a:off x="6206185" y="5120648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207" name="Straight Arrow Connector 206">
                  <a:extLst>
                    <a:ext uri="{FF2B5EF4-FFF2-40B4-BE49-F238E27FC236}">
                      <a16:creationId xmlns:a16="http://schemas.microsoft.com/office/drawing/2014/main" id="{9DB04608-941D-8143-8DEE-A00235F5C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99047" y="5330080"/>
                  <a:ext cx="1390369" cy="0"/>
                </a:xfrm>
                <a:prstGeom prst="straightConnector1">
                  <a:avLst/>
                </a:prstGeom>
                <a:ln w="38100" cap="rnd">
                  <a:solidFill>
                    <a:srgbClr val="00A44A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>
                  <a:extLst>
                    <a:ext uri="{FF2B5EF4-FFF2-40B4-BE49-F238E27FC236}">
                      <a16:creationId xmlns:a16="http://schemas.microsoft.com/office/drawing/2014/main" id="{428AFB15-75DD-8E47-AE4F-B0B5D2BC3D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99047" y="4098779"/>
                  <a:ext cx="811989" cy="1231301"/>
                </a:xfrm>
                <a:prstGeom prst="straightConnector1">
                  <a:avLst/>
                </a:prstGeom>
                <a:ln w="38100" cap="rnd">
                  <a:solidFill>
                    <a:srgbClr val="00A44A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>
                  <a:extLst>
                    <a:ext uri="{FF2B5EF4-FFF2-40B4-BE49-F238E27FC236}">
                      <a16:creationId xmlns:a16="http://schemas.microsoft.com/office/drawing/2014/main" id="{BFAD708E-76D9-8C40-B410-BBFA8D287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1036" y="4098779"/>
                  <a:ext cx="578380" cy="1231301"/>
                </a:xfrm>
                <a:prstGeom prst="straightConnector1">
                  <a:avLst/>
                </a:prstGeom>
                <a:ln w="38100" cap="rnd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>
                      <a:extLst>
                        <a:ext uri="{FF2B5EF4-FFF2-40B4-BE49-F238E27FC236}">
                          <a16:creationId xmlns:a16="http://schemas.microsoft.com/office/drawing/2014/main" id="{BD1E6BA9-2A76-4A46-903B-65EA6280CB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1329" y="4442481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0" name="TextBox 209">
                      <a:extLst>
                        <a:ext uri="{FF2B5EF4-FFF2-40B4-BE49-F238E27FC236}">
                          <a16:creationId xmlns:a16="http://schemas.microsoft.com/office/drawing/2014/main" id="{BD1E6BA9-2A76-4A46-903B-65EA6280CB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1329" y="4442481"/>
                      <a:ext cx="423243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5882"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73B38D1E-25BE-1040-9075-0D20163FA7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35997" y="5296389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73B38D1E-25BE-1040-9075-0D20163FA7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5997" y="5296389"/>
                      <a:ext cx="423243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941" b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E0109200-94AB-C741-8F58-16D43DB316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754" y="4501247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E0109200-94AB-C741-8F58-16D43DB316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12754" y="4501247"/>
                      <a:ext cx="423243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060225E7-7F61-C04C-9047-FDDC903C7A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4706" y="5230457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060225E7-7F61-C04C-9047-FDDC903C7A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4706" y="5230457"/>
                      <a:ext cx="423243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824"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4" name="TextBox 213">
                      <a:extLst>
                        <a:ext uri="{FF2B5EF4-FFF2-40B4-BE49-F238E27FC236}">
                          <a16:creationId xmlns:a16="http://schemas.microsoft.com/office/drawing/2014/main" id="{928D7FD7-9CAE-F44F-9DA3-0D70E00E64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88086" y="3753945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4" name="TextBox 213">
                      <a:extLst>
                        <a:ext uri="{FF2B5EF4-FFF2-40B4-BE49-F238E27FC236}">
                          <a16:creationId xmlns:a16="http://schemas.microsoft.com/office/drawing/2014/main" id="{928D7FD7-9CAE-F44F-9DA3-0D70E00E64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8086" y="3753945"/>
                      <a:ext cx="423243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8824" b="-187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5" name="TextBox 214">
                      <a:extLst>
                        <a:ext uri="{FF2B5EF4-FFF2-40B4-BE49-F238E27FC236}">
                          <a16:creationId xmlns:a16="http://schemas.microsoft.com/office/drawing/2014/main" id="{E960D043-F025-4143-9EAC-25FE36DA5E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2360" y="5230457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5" name="TextBox 214">
                      <a:extLst>
                        <a:ext uri="{FF2B5EF4-FFF2-40B4-BE49-F238E27FC236}">
                          <a16:creationId xmlns:a16="http://schemas.microsoft.com/office/drawing/2014/main" id="{E960D043-F025-4143-9EAC-25FE36DA5E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2360" y="5230457"/>
                      <a:ext cx="423243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8824"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98D06D70-2F0C-EC43-BA34-083D3D7F5A97}"/>
                  </a:ext>
                </a:extLst>
              </p:cNvPr>
              <p:cNvSpPr txBox="1"/>
              <p:nvPr/>
            </p:nvSpPr>
            <p:spPr>
              <a:xfrm>
                <a:off x="6082313" y="3618853"/>
                <a:ext cx="61096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/>
                  <a:t>4</a:t>
                </a:r>
                <a:r>
                  <a:rPr lang="uk-UA" b="1"/>
                  <a:t>. За двома сторонами і кутом, протилежним до однієї з них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64307FAD-56C6-1E44-B880-42078031FA0E}"/>
                      </a:ext>
                    </a:extLst>
                  </p:cNvPr>
                  <p:cNvSpPr txBox="1"/>
                  <p:nvPr/>
                </p:nvSpPr>
                <p:spPr>
                  <a:xfrm>
                    <a:off x="8024043" y="4167937"/>
                    <a:ext cx="39971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uk-UA">
                        <a:solidFill>
                          <a:srgbClr val="00A44A"/>
                        </a:solidFill>
                      </a:rPr>
                      <a:t>Дано: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a14:m>
                    <a:r>
                      <a:rPr lang="en-US">
                        <a:solidFill>
                          <a:srgbClr val="00A44A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a14:m>
                    <a:r>
                      <a:rPr lang="en-US">
                        <a:solidFill>
                          <a:srgbClr val="00A44A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a14:m>
                    <a:endParaRPr lang="uk-UA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64307FAD-56C6-1E44-B880-42078031FA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4043" y="4167937"/>
                    <a:ext cx="399711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66" t="-1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EA9B7ED1-B69B-A542-93AA-CF35AB70D9CF}"/>
                      </a:ext>
                    </a:extLst>
                  </p:cNvPr>
                  <p:cNvSpPr txBox="1"/>
                  <p:nvPr/>
                </p:nvSpPr>
                <p:spPr>
                  <a:xfrm>
                    <a:off x="8030411" y="4511447"/>
                    <a:ext cx="39971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uk-UA">
                        <a:solidFill>
                          <a:srgbClr val="FF0000"/>
                        </a:solidFill>
                      </a:rPr>
                      <a:t>Знайти: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en-US">
                        <a:solidFill>
                          <a:srgbClr val="FF000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a14:m>
                    <a:r>
                      <a:rPr lang="en-US">
                        <a:solidFill>
                          <a:srgbClr val="FF000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a14:m>
                    <a:endParaRPr lang="uk-UA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EA9B7ED1-B69B-A542-93AA-CF35AB70D9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0411" y="4511447"/>
                    <a:ext cx="399711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66"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CB92974F-EB92-294D-9EE0-331E110FB635}"/>
                  </a:ext>
                </a:extLst>
              </p:cNvPr>
              <p:cNvSpPr txBox="1"/>
              <p:nvPr/>
            </p:nvSpPr>
            <p:spPr>
              <a:xfrm>
                <a:off x="8030410" y="4846189"/>
                <a:ext cx="407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>
                    <a:solidFill>
                      <a:srgbClr val="2D5465"/>
                    </a:solidFill>
                  </a:rPr>
                  <a:t>Розвʼязання: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AC494DCA-37CC-3748-8C0C-421CF8D1AA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30410" y="5153936"/>
                    <a:ext cx="407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i="0" dirty="0" smtClean="0">
                              <a:solidFill>
                                <a:srgbClr val="2D5465"/>
                              </a:solidFill>
                            </a:rPr>
                            <m:t>1. </m:t>
                          </m:r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oMath>
                      </m:oMathPara>
                    </a14:m>
                    <a:endParaRPr lang="uk-UA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AC494DCA-37CC-3748-8C0C-421CF8D1A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0410" y="5153936"/>
                    <a:ext cx="407238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333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6E4EB1D8-2B61-0148-B539-6E1A83806707}"/>
                      </a:ext>
                    </a:extLst>
                  </p:cNvPr>
                  <p:cNvSpPr txBox="1"/>
                  <p:nvPr/>
                </p:nvSpPr>
                <p:spPr>
                  <a:xfrm>
                    <a:off x="6188613" y="5736838"/>
                    <a:ext cx="6003387" cy="648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2D5465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i="0" dirty="0" smtClean="0">
                              <a:solidFill>
                                <a:srgbClr val="2D5465"/>
                              </a:solidFill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2D546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den>
                          </m:f>
                        </m:oMath>
                      </m:oMathPara>
                    </a14:m>
                    <a:endParaRPr lang="uk-UA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6E4EB1D8-2B61-0148-B539-6E1A838067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613" y="5736838"/>
                    <a:ext cx="6003387" cy="64819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6887390-3E67-F046-8080-FA44FF8F9DE2}"/>
                      </a:ext>
                    </a:extLst>
                  </p:cNvPr>
                  <p:cNvSpPr txBox="1"/>
                  <p:nvPr/>
                </p:nvSpPr>
                <p:spPr>
                  <a:xfrm>
                    <a:off x="6188614" y="6382642"/>
                    <a:ext cx="29966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2D5465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i="0" dirty="0" smtClean="0">
                              <a:solidFill>
                                <a:srgbClr val="2D5465"/>
                              </a:solidFill>
                            </a:rPr>
                            <m:t>. </m:t>
                          </m:r>
                          <m:r>
                            <a:rPr lang="en-US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=180°−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+∠</m:t>
                              </m:r>
                              <m:r>
                                <a:rPr lang="en-US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oMath>
                      </m:oMathPara>
                    </a14:m>
                    <a:endParaRPr lang="uk-UA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6887390-3E67-F046-8080-FA44FF8F9D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614" y="6382642"/>
                    <a:ext cx="2996682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333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18CE5AA-8079-AF4A-B078-39909F068B9D}"/>
                    </a:ext>
                  </a:extLst>
                </p:cNvPr>
                <p:cNvSpPr txBox="1"/>
                <p:nvPr/>
              </p:nvSpPr>
              <p:spPr>
                <a:xfrm>
                  <a:off x="10348332" y="5786759"/>
                  <a:ext cx="1762032" cy="1015663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uk-UA" sz="1500">
                      <a:solidFill>
                        <a:srgbClr val="00B0F0"/>
                      </a:solidFill>
                    </a:rPr>
                    <a:t>*В залежності від значення </a:t>
                  </a:r>
                  <a14:m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1500">
                      <a:solidFill>
                        <a:srgbClr val="00B0F0"/>
                      </a:solidFill>
                    </a:rPr>
                    <a:t> </a:t>
                  </a:r>
                  <a:r>
                    <a:rPr lang="uk-UA" sz="1500">
                      <a:solidFill>
                        <a:srgbClr val="00B0F0"/>
                      </a:solidFill>
                    </a:rPr>
                    <a:t>задача може мати 2, 1 або не мати </a:t>
                  </a:r>
                  <a:r>
                    <a:rPr lang="uk-UA" sz="1500" err="1">
                      <a:solidFill>
                        <a:srgbClr val="00B0F0"/>
                      </a:solidFill>
                    </a:rPr>
                    <a:t>розвʼязку</a:t>
                  </a:r>
                  <a:endParaRPr lang="uk-UA" sz="150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18CE5AA-8079-AF4A-B078-39909F068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8332" y="5786759"/>
                  <a:ext cx="1762032" cy="1015663"/>
                </a:xfrm>
                <a:prstGeom prst="rect">
                  <a:avLst/>
                </a:prstGeom>
                <a:blipFill>
                  <a:blip r:embed="rId14"/>
                  <a:stretch>
                    <a:fillRect l="-1418" t="-1220" r="-709" b="-4878"/>
                  </a:stretch>
                </a:blipFill>
                <a:ln>
                  <a:solidFill>
                    <a:srgbClr val="00B0F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69A9EAF1-3423-FA44-A585-045381034327}"/>
                </a:ext>
              </a:extLst>
            </p:cNvPr>
            <p:cNvSpPr/>
            <p:nvPr/>
          </p:nvSpPr>
          <p:spPr>
            <a:xfrm>
              <a:off x="9993924" y="4158722"/>
              <a:ext cx="2164210" cy="719384"/>
            </a:xfrm>
            <a:prstGeom prst="roundRect">
              <a:avLst>
                <a:gd name="adj" fmla="val 9605"/>
              </a:avLst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/>
                <a:t>II </a:t>
              </a:r>
              <a:r>
                <a:rPr lang="uk-UA" sz="2300"/>
                <a:t>спосіб</a:t>
              </a:r>
            </a:p>
            <a:p>
              <a:pPr algn="ctr"/>
              <a:r>
                <a:rPr lang="uk-UA" sz="2300"/>
                <a:t>(за т. косинусів)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2BA40355-ACD4-0C4E-972A-AFC699716A6A}"/>
                    </a:ext>
                  </a:extLst>
                </p:cNvPr>
                <p:cNvSpPr txBox="1"/>
                <p:nvPr/>
              </p:nvSpPr>
              <p:spPr>
                <a:xfrm>
                  <a:off x="8253333" y="5431876"/>
                  <a:ext cx="27607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𝑏𝑎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oMath>
                    </m:oMathPara>
                  </a14:m>
                  <a:endParaRPr lang="uk-UA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2BA40355-ACD4-0C4E-972A-AFC699716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333" y="5431876"/>
                  <a:ext cx="276070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Розв’язування трикутників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0F0D18-F947-1C4A-BEDE-01B15787940B}"/>
              </a:ext>
            </a:extLst>
          </p:cNvPr>
          <p:cNvCxnSpPr>
            <a:cxnSpLocks/>
          </p:cNvCxnSpPr>
          <p:nvPr/>
        </p:nvCxnSpPr>
        <p:spPr>
          <a:xfrm flipH="1">
            <a:off x="67735" y="3626397"/>
            <a:ext cx="5927987" cy="0"/>
          </a:xfrm>
          <a:prstGeom prst="straightConnector1">
            <a:avLst/>
          </a:prstGeom>
          <a:ln w="28575" cap="rnd">
            <a:solidFill>
              <a:srgbClr val="96969E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5B47BF-922A-3440-9A46-8356F2CFFB6E}"/>
              </a:ext>
            </a:extLst>
          </p:cNvPr>
          <p:cNvCxnSpPr>
            <a:cxnSpLocks/>
          </p:cNvCxnSpPr>
          <p:nvPr/>
        </p:nvCxnSpPr>
        <p:spPr>
          <a:xfrm flipV="1">
            <a:off x="6096000" y="676850"/>
            <a:ext cx="0" cy="2852068"/>
          </a:xfrm>
          <a:prstGeom prst="straightConnector1">
            <a:avLst/>
          </a:prstGeom>
          <a:ln w="28575" cap="rnd">
            <a:solidFill>
              <a:srgbClr val="96969E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E3E88D-644F-6449-816D-B1FC390374CE}"/>
              </a:ext>
            </a:extLst>
          </p:cNvPr>
          <p:cNvGrpSpPr/>
          <p:nvPr/>
        </p:nvGrpSpPr>
        <p:grpSpPr>
          <a:xfrm>
            <a:off x="-61380" y="907423"/>
            <a:ext cx="2050897" cy="1942554"/>
            <a:chOff x="-61380" y="568753"/>
            <a:chExt cx="2050897" cy="194255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4D68D8-D30C-E146-94D0-46359B54B092}"/>
                </a:ext>
              </a:extLst>
            </p:cNvPr>
            <p:cNvGrpSpPr/>
            <p:nvPr/>
          </p:nvGrpSpPr>
          <p:grpSpPr>
            <a:xfrm rot="21398300">
              <a:off x="870465" y="652944"/>
              <a:ext cx="529753" cy="529753"/>
              <a:chOff x="870465" y="652944"/>
              <a:chExt cx="529753" cy="529753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0F87B7B-BF0D-CD47-8F36-B876EDB7A068}"/>
                  </a:ext>
                </a:extLst>
              </p:cNvPr>
              <p:cNvGrpSpPr/>
              <p:nvPr/>
            </p:nvGrpSpPr>
            <p:grpSpPr>
              <a:xfrm rot="15014946">
                <a:off x="894287" y="663670"/>
                <a:ext cx="486485" cy="486485"/>
                <a:chOff x="1444448" y="1890552"/>
                <a:chExt cx="486485" cy="486485"/>
              </a:xfrm>
            </p:grpSpPr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B2BAA3AA-D07F-A448-88E3-5484A78A1AFF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95940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A7103926-8702-0945-9795-9AD0EF86F220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5088602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6D9AAC29-3604-7046-9838-A17BE8E92A92}"/>
                  </a:ext>
                </a:extLst>
              </p:cNvPr>
              <p:cNvSpPr/>
              <p:nvPr/>
            </p:nvSpPr>
            <p:spPr>
              <a:xfrm rot="10985132">
                <a:off x="870465" y="652944"/>
                <a:ext cx="529753" cy="529753"/>
              </a:xfrm>
              <a:prstGeom prst="arc">
                <a:avLst>
                  <a:gd name="adj1" fmla="val 15060859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45249D-9AA9-434C-9CBE-5E4BB63271B1}"/>
                </a:ext>
              </a:extLst>
            </p:cNvPr>
            <p:cNvGrpSpPr/>
            <p:nvPr/>
          </p:nvGrpSpPr>
          <p:grpSpPr>
            <a:xfrm>
              <a:off x="1444448" y="1890552"/>
              <a:ext cx="486485" cy="486485"/>
              <a:chOff x="1444448" y="1890552"/>
              <a:chExt cx="486485" cy="486485"/>
            </a:xfrm>
          </p:grpSpPr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8B057E76-2E18-574A-9C2B-73991EF50748}"/>
                  </a:ext>
                </a:extLst>
              </p:cNvPr>
              <p:cNvSpPr/>
              <p:nvPr/>
            </p:nvSpPr>
            <p:spPr>
              <a:xfrm rot="17570186">
                <a:off x="1477062" y="1928024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F72BF091-BB49-B14D-8791-11098CB205A9}"/>
                  </a:ext>
                </a:extLst>
              </p:cNvPr>
              <p:cNvSpPr/>
              <p:nvPr/>
            </p:nvSpPr>
            <p:spPr>
              <a:xfrm rot="17570186">
                <a:off x="1444448" y="1890552"/>
                <a:ext cx="486485" cy="486485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9CB3C0F1-DC20-2B43-912B-600C28282B06}"/>
                </a:ext>
              </a:extLst>
            </p:cNvPr>
            <p:cNvSpPr/>
            <p:nvPr/>
          </p:nvSpPr>
          <p:spPr>
            <a:xfrm rot="3281222">
              <a:off x="110099" y="1935456"/>
              <a:ext cx="398844" cy="398844"/>
            </a:xfrm>
            <a:prstGeom prst="arc">
              <a:avLst>
                <a:gd name="adj1" fmla="val 14926768"/>
                <a:gd name="adj2" fmla="val 18477874"/>
              </a:avLst>
            </a:prstGeom>
            <a:ln w="1905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C05E771-976B-6945-AA0F-F91B6C25B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61" y="2144888"/>
              <a:ext cx="1390369" cy="0"/>
            </a:xfrm>
            <a:prstGeom prst="straightConnector1">
              <a:avLst/>
            </a:prstGeom>
            <a:ln w="3810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F78200B-1DD5-4B41-8ECB-96A16F600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61" y="913587"/>
              <a:ext cx="811989" cy="1231301"/>
            </a:xfrm>
            <a:prstGeom prst="straightConnector1">
              <a:avLst/>
            </a:prstGeom>
            <a:ln w="3810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A52114D-D5F9-294E-8785-D7D1959513B9}"/>
                </a:ext>
              </a:extLst>
            </p:cNvPr>
            <p:cNvCxnSpPr>
              <a:cxnSpLocks/>
            </p:cNvCxnSpPr>
            <p:nvPr/>
          </p:nvCxnSpPr>
          <p:spPr>
            <a:xfrm>
              <a:off x="1114950" y="913587"/>
              <a:ext cx="578380" cy="1231301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B26C89E-4293-2B44-8268-6F8AC4883EE3}"/>
                    </a:ext>
                  </a:extLst>
                </p:cNvPr>
                <p:cNvSpPr txBox="1"/>
                <p:nvPr/>
              </p:nvSpPr>
              <p:spPr>
                <a:xfrm>
                  <a:off x="1315243" y="1257289"/>
                  <a:ext cx="4232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uk-UA" sz="240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B26C89E-4293-2B44-8268-6F8AC4883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243" y="1257289"/>
                  <a:ext cx="423243" cy="400110"/>
                </a:xfrm>
                <a:prstGeom prst="rect">
                  <a:avLst/>
                </a:prstGeom>
                <a:blipFill>
                  <a:blip r:embed="rId20"/>
                  <a:stretch>
                    <a:fillRect l="-5882" b="-1875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3B6F4E6-3B34-954D-94FC-EF957F2332CF}"/>
                    </a:ext>
                  </a:extLst>
                </p:cNvPr>
                <p:cNvSpPr txBox="1"/>
                <p:nvPr/>
              </p:nvSpPr>
              <p:spPr>
                <a:xfrm>
                  <a:off x="739911" y="2111197"/>
                  <a:ext cx="4232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uk-UA" sz="240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3B6F4E6-3B34-954D-94FC-EF957F233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1" y="2111197"/>
                  <a:ext cx="423243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5882" b="-181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9977E3-D62F-C846-A15C-05373AEC3C99}"/>
                    </a:ext>
                  </a:extLst>
                </p:cNvPr>
                <p:cNvSpPr txBox="1"/>
                <p:nvPr/>
              </p:nvSpPr>
              <p:spPr>
                <a:xfrm>
                  <a:off x="316668" y="1316055"/>
                  <a:ext cx="4232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uk-UA" sz="240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9977E3-D62F-C846-A15C-05373AEC3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68" y="1316055"/>
                  <a:ext cx="423243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C51CA4F-4C36-3144-8716-926F61E148DA}"/>
                    </a:ext>
                  </a:extLst>
                </p:cNvPr>
                <p:cNvSpPr txBox="1"/>
                <p:nvPr/>
              </p:nvSpPr>
              <p:spPr>
                <a:xfrm>
                  <a:off x="-61380" y="2045265"/>
                  <a:ext cx="4232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C51CA4F-4C36-3144-8716-926F61E14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1380" y="2045265"/>
                  <a:ext cx="423243" cy="400110"/>
                </a:xfrm>
                <a:prstGeom prst="rect">
                  <a:avLst/>
                </a:prstGeom>
                <a:blipFill>
                  <a:blip r:embed="rId22"/>
                  <a:stretch>
                    <a:fillRect l="-8824" b="-181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928BD00-653C-3C44-B848-D7AF69855BED}"/>
                    </a:ext>
                  </a:extLst>
                </p:cNvPr>
                <p:cNvSpPr txBox="1"/>
                <p:nvPr/>
              </p:nvSpPr>
              <p:spPr>
                <a:xfrm>
                  <a:off x="892000" y="568753"/>
                  <a:ext cx="4232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928BD00-653C-3C44-B848-D7AF69855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000" y="568753"/>
                  <a:ext cx="423243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8824" b="-1875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E4AB17E-9073-4047-B2CD-CB9C13918E60}"/>
                    </a:ext>
                  </a:extLst>
                </p:cNvPr>
                <p:cNvSpPr txBox="1"/>
                <p:nvPr/>
              </p:nvSpPr>
              <p:spPr>
                <a:xfrm>
                  <a:off x="1566274" y="2045265"/>
                  <a:ext cx="4232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40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E4AB17E-9073-4047-B2CD-CB9C13918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274" y="2045265"/>
                  <a:ext cx="423243" cy="400110"/>
                </a:xfrm>
                <a:prstGeom prst="rect">
                  <a:avLst/>
                </a:prstGeom>
                <a:blipFill>
                  <a:blip r:embed="rId23"/>
                  <a:stretch>
                    <a:fillRect l="-8824" b="-181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3AFD4B-47FA-2B46-AE6B-9440B85B9669}"/>
                  </a:ext>
                </a:extLst>
              </p:cNvPr>
              <p:cNvSpPr txBox="1"/>
              <p:nvPr/>
            </p:nvSpPr>
            <p:spPr>
              <a:xfrm>
                <a:off x="2006270" y="933712"/>
                <a:ext cx="3997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>
                    <a:solidFill>
                      <a:srgbClr val="00A44A"/>
                    </a:solidFill>
                  </a:rPr>
                  <a:t>Дано: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>
                    <a:solidFill>
                      <a:srgbClr val="00A44A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>
                    <a:solidFill>
                      <a:srgbClr val="00A44A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uk-UA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3AFD4B-47FA-2B46-AE6B-9440B85B9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70" y="933712"/>
                <a:ext cx="3997113" cy="369332"/>
              </a:xfrm>
              <a:prstGeom prst="rect">
                <a:avLst/>
              </a:prstGeom>
              <a:blipFill>
                <a:blip r:embed="rId24"/>
                <a:stretch>
                  <a:fillRect l="-949" t="-6667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719960BB-EA4F-D844-84BF-B9FF1C959ED0}"/>
              </a:ext>
            </a:extLst>
          </p:cNvPr>
          <p:cNvSpPr txBox="1"/>
          <p:nvPr/>
        </p:nvSpPr>
        <p:spPr>
          <a:xfrm>
            <a:off x="0" y="611554"/>
            <a:ext cx="60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/>
              <a:t>1. За двома сторонами і кутом між ними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B945532-A3BB-5947-8664-9FD3F538CC33}"/>
                  </a:ext>
                </a:extLst>
              </p:cNvPr>
              <p:cNvSpPr txBox="1"/>
              <p:nvPr/>
            </p:nvSpPr>
            <p:spPr>
              <a:xfrm>
                <a:off x="2012638" y="1277222"/>
                <a:ext cx="3997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>
                    <a:solidFill>
                      <a:srgbClr val="FF0000"/>
                    </a:solidFill>
                  </a:rPr>
                  <a:t>Знайти: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uk-UA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B945532-A3BB-5947-8664-9FD3F538C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38" y="1277222"/>
                <a:ext cx="3997113" cy="369332"/>
              </a:xfrm>
              <a:prstGeom prst="rect">
                <a:avLst/>
              </a:prstGeom>
              <a:blipFill>
                <a:blip r:embed="rId25"/>
                <a:stretch>
                  <a:fillRect l="-1266" t="-6667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>
            <a:extLst>
              <a:ext uri="{FF2B5EF4-FFF2-40B4-BE49-F238E27FC236}">
                <a16:creationId xmlns:a16="http://schemas.microsoft.com/office/drawing/2014/main" id="{C7E8C30B-D685-604C-A5B1-7271C1A0A579}"/>
              </a:ext>
            </a:extLst>
          </p:cNvPr>
          <p:cNvSpPr txBox="1"/>
          <p:nvPr/>
        </p:nvSpPr>
        <p:spPr>
          <a:xfrm>
            <a:off x="2012637" y="1611964"/>
            <a:ext cx="407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solidFill>
                  <a:srgbClr val="2D5465"/>
                </a:solidFill>
              </a:rPr>
              <a:t>Розвʼязання: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940F494-2904-0D4A-9D76-4CB3BF21CA8E}"/>
                  </a:ext>
                </a:extLst>
              </p:cNvPr>
              <p:cNvSpPr txBox="1"/>
              <p:nvPr/>
            </p:nvSpPr>
            <p:spPr>
              <a:xfrm>
                <a:off x="2009931" y="1890311"/>
                <a:ext cx="4072382" cy="40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>
                    <a:solidFill>
                      <a:srgbClr val="2D5465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𝑐𝑏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rad>
                  </m:oMath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940F494-2904-0D4A-9D76-4CB3BF21C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31" y="1890311"/>
                <a:ext cx="4072382" cy="403252"/>
              </a:xfrm>
              <a:prstGeom prst="rect">
                <a:avLst/>
              </a:prstGeom>
              <a:blipFill>
                <a:blip r:embed="rId26"/>
                <a:stretch>
                  <a:fillRect l="-1242" b="-242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5419323-2430-774F-9E81-080DAD1F6365}"/>
                  </a:ext>
                </a:extLst>
              </p:cNvPr>
              <p:cNvSpPr txBox="1"/>
              <p:nvPr/>
            </p:nvSpPr>
            <p:spPr>
              <a:xfrm>
                <a:off x="2012636" y="2208799"/>
                <a:ext cx="4072382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2D5465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uk-UA" i="0" dirty="0" smtClean="0">
                          <a:solidFill>
                            <a:srgbClr val="2D5465"/>
                          </a:solidFill>
                        </a:rPr>
                        <m:t>.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den>
                      </m:f>
                    </m:oMath>
                  </m:oMathPara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5419323-2430-774F-9E81-080DAD1F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36" y="2208799"/>
                <a:ext cx="4072382" cy="648191"/>
              </a:xfrm>
              <a:prstGeom prst="rect">
                <a:avLst/>
              </a:prstGeom>
              <a:blipFill>
                <a:blip r:embed="rId2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022BBE1-B50B-EE46-BCE0-6B47237B7772}"/>
                  </a:ext>
                </a:extLst>
              </p:cNvPr>
              <p:cNvSpPr txBox="1"/>
              <p:nvPr/>
            </p:nvSpPr>
            <p:spPr>
              <a:xfrm>
                <a:off x="2367565" y="2757176"/>
                <a:ext cx="3305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600">
                    <a:solidFill>
                      <a:srgbClr val="2D5465"/>
                    </a:solidFill>
                  </a:rPr>
                  <a:t>*Далі знаходимо </a:t>
                </a:r>
                <a14:m>
                  <m:oMath xmlns:m="http://schemas.openxmlformats.org/officeDocument/2006/math">
                    <m:r>
                      <a:rPr lang="uk-UA" sz="160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uk-UA" sz="1600">
                    <a:solidFill>
                      <a:srgbClr val="2D5465"/>
                    </a:solidFill>
                  </a:rPr>
                  <a:t> за допомогою таблиць або калькулятора</a:t>
                </a:r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022BBE1-B50B-EE46-BCE0-6B47237B7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65" y="2757176"/>
                <a:ext cx="3305194" cy="584775"/>
              </a:xfrm>
              <a:prstGeom prst="rect">
                <a:avLst/>
              </a:prstGeom>
              <a:blipFill>
                <a:blip r:embed="rId28"/>
                <a:stretch>
                  <a:fillRect l="-1149" t="-2083" r="-766" b="-104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3473C73-4346-3740-99CE-5E0E68EE3D1D}"/>
                  </a:ext>
                </a:extLst>
              </p:cNvPr>
              <p:cNvSpPr txBox="1"/>
              <p:nvPr/>
            </p:nvSpPr>
            <p:spPr>
              <a:xfrm>
                <a:off x="0" y="3274452"/>
                <a:ext cx="407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>
                    <a:solidFill>
                      <a:srgbClr val="2D5465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uk-UA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+∠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uk-UA">
                    <a:solidFill>
                      <a:srgbClr val="2D546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3473C73-4346-3740-99CE-5E0E68EE3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4452"/>
                <a:ext cx="4072382" cy="369332"/>
              </a:xfrm>
              <a:prstGeom prst="rect">
                <a:avLst/>
              </a:prstGeom>
              <a:blipFill>
                <a:blip r:embed="rId29"/>
                <a:stretch>
                  <a:fillRect l="-1246" t="-6452" b="-225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4A2E497-84FD-A345-82FE-973A641B5555}"/>
              </a:ext>
            </a:extLst>
          </p:cNvPr>
          <p:cNvGrpSpPr/>
          <p:nvPr/>
        </p:nvGrpSpPr>
        <p:grpSpPr>
          <a:xfrm>
            <a:off x="6095717" y="613297"/>
            <a:ext cx="6062416" cy="2241917"/>
            <a:chOff x="6095717" y="613297"/>
            <a:chExt cx="6062416" cy="2241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F5F42F-09E8-094B-BA1E-415093FBD85C}"/>
                </a:ext>
              </a:extLst>
            </p:cNvPr>
            <p:cNvGrpSpPr/>
            <p:nvPr/>
          </p:nvGrpSpPr>
          <p:grpSpPr>
            <a:xfrm>
              <a:off x="6095717" y="912660"/>
              <a:ext cx="2050897" cy="1942554"/>
              <a:chOff x="6095717" y="573990"/>
              <a:chExt cx="2050897" cy="1942554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00ECFA8-478E-4745-8040-6594C5A6374B}"/>
                  </a:ext>
                </a:extLst>
              </p:cNvPr>
              <p:cNvGrpSpPr/>
              <p:nvPr/>
            </p:nvGrpSpPr>
            <p:grpSpPr>
              <a:xfrm rot="21398300">
                <a:off x="7027562" y="658181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C4B24DE3-FB50-314A-A6BB-8EC32187355A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10" name="Arc 109">
                    <a:extLst>
                      <a:ext uri="{FF2B5EF4-FFF2-40B4-BE49-F238E27FC236}">
                        <a16:creationId xmlns:a16="http://schemas.microsoft.com/office/drawing/2014/main" id="{C9DCA0F4-DE5D-6842-BD3C-EA877D649537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11" name="Arc 110">
                    <a:extLst>
                      <a:ext uri="{FF2B5EF4-FFF2-40B4-BE49-F238E27FC236}">
                        <a16:creationId xmlns:a16="http://schemas.microsoft.com/office/drawing/2014/main" id="{540DE98C-5D6D-244F-A472-C7AF3476FCDC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09" name="Arc 108">
                  <a:extLst>
                    <a:ext uri="{FF2B5EF4-FFF2-40B4-BE49-F238E27FC236}">
                      <a16:creationId xmlns:a16="http://schemas.microsoft.com/office/drawing/2014/main" id="{0C4158F2-3EF6-C54E-BB5E-4B40DB76AAA5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91D4665-6F6E-7D4B-9D25-13EF42A484B0}"/>
                  </a:ext>
                </a:extLst>
              </p:cNvPr>
              <p:cNvGrpSpPr/>
              <p:nvPr/>
            </p:nvGrpSpPr>
            <p:grpSpPr>
              <a:xfrm>
                <a:off x="7601545" y="1895789"/>
                <a:ext cx="486485" cy="486485"/>
                <a:chOff x="1444448" y="1890552"/>
                <a:chExt cx="486485" cy="486485"/>
              </a:xfrm>
            </p:grpSpPr>
            <p:sp>
              <p:nvSpPr>
                <p:cNvPr id="106" name="Arc 105">
                  <a:extLst>
                    <a:ext uri="{FF2B5EF4-FFF2-40B4-BE49-F238E27FC236}">
                      <a16:creationId xmlns:a16="http://schemas.microsoft.com/office/drawing/2014/main" id="{BA30BD33-28A0-7A4F-B5E7-4EEF0ADFF87F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07" name="Arc 106">
                  <a:extLst>
                    <a:ext uri="{FF2B5EF4-FFF2-40B4-BE49-F238E27FC236}">
                      <a16:creationId xmlns:a16="http://schemas.microsoft.com/office/drawing/2014/main" id="{EC00F4FB-6E83-354A-8B65-08B85D6D6C4A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3B6BB75B-D577-A34D-B41D-8E93FB611E94}"/>
                  </a:ext>
                </a:extLst>
              </p:cNvPr>
              <p:cNvSpPr/>
              <p:nvPr/>
            </p:nvSpPr>
            <p:spPr>
              <a:xfrm rot="3281222">
                <a:off x="6267196" y="1940693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380D5EC-7127-7F49-AEE7-5A140AE069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60058" y="2150125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BEA86E57-80BA-6941-A9E5-47D203EBE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60058" y="918824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497A0DD4-DDC5-0C43-B437-FD478706F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2047" y="918824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336E197-2C24-D046-8014-23EAF2728D81}"/>
                      </a:ext>
                    </a:extLst>
                  </p:cNvPr>
                  <p:cNvSpPr txBox="1"/>
                  <p:nvPr/>
                </p:nvSpPr>
                <p:spPr>
                  <a:xfrm>
                    <a:off x="7472340" y="1262526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336E197-2C24-D046-8014-23EAF2728D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2340" y="1262526"/>
                    <a:ext cx="423243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B24BF867-EA73-AF49-BA12-9B16EC2D2F28}"/>
                      </a:ext>
                    </a:extLst>
                  </p:cNvPr>
                  <p:cNvSpPr txBox="1"/>
                  <p:nvPr/>
                </p:nvSpPr>
                <p:spPr>
                  <a:xfrm>
                    <a:off x="6897008" y="2116434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B24BF867-EA73-AF49-BA12-9B16EC2D2F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7008" y="2116434"/>
                    <a:ext cx="423243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285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F2513333-3E9F-E146-90A5-C306250709F5}"/>
                      </a:ext>
                    </a:extLst>
                  </p:cNvPr>
                  <p:cNvSpPr txBox="1"/>
                  <p:nvPr/>
                </p:nvSpPr>
                <p:spPr>
                  <a:xfrm>
                    <a:off x="6473765" y="132129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F2513333-3E9F-E146-90A5-C306250709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3765" y="1321292"/>
                    <a:ext cx="423243" cy="4001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2941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65EBF739-1608-7949-AEA7-98FF2CA5853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5717" y="205050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65EBF739-1608-7949-AEA7-98FF2CA58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5717" y="2050502"/>
                    <a:ext cx="423243" cy="40011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69EF8187-DD4E-4D4C-9016-91837BE156E5}"/>
                      </a:ext>
                    </a:extLst>
                  </p:cNvPr>
                  <p:cNvSpPr txBox="1"/>
                  <p:nvPr/>
                </p:nvSpPr>
                <p:spPr>
                  <a:xfrm>
                    <a:off x="7049097" y="573990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69EF8187-DD4E-4D4C-9016-91837BE156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9097" y="573990"/>
                    <a:ext cx="423243" cy="400110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5714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58092A46-0E0A-0A4E-98F2-DF6E955CE6A9}"/>
                      </a:ext>
                    </a:extLst>
                  </p:cNvPr>
                  <p:cNvSpPr txBox="1"/>
                  <p:nvPr/>
                </p:nvSpPr>
                <p:spPr>
                  <a:xfrm>
                    <a:off x="7723371" y="205050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58092A46-0E0A-0A4E-98F2-DF6E955CE6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3371" y="2050502"/>
                    <a:ext cx="423243" cy="40011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1A537E9-5A13-7B41-85B9-5AD91DC82921}"/>
                </a:ext>
              </a:extLst>
            </p:cNvPr>
            <p:cNvSpPr txBox="1"/>
            <p:nvPr/>
          </p:nvSpPr>
          <p:spPr>
            <a:xfrm>
              <a:off x="6128189" y="613297"/>
              <a:ext cx="6029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2</a:t>
              </a:r>
              <a:r>
                <a:rPr lang="uk-UA" b="1"/>
                <a:t>. За стороною і двома кутами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AE7F1B91-866E-4F48-AA65-0EE0BCD75EE9}"/>
                    </a:ext>
                  </a:extLst>
                </p:cNvPr>
                <p:cNvSpPr txBox="1"/>
                <p:nvPr/>
              </p:nvSpPr>
              <p:spPr>
                <a:xfrm>
                  <a:off x="8113251" y="935105"/>
                  <a:ext cx="3997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>
                      <a:solidFill>
                        <a:srgbClr val="00A44A"/>
                      </a:solidFill>
                    </a:rPr>
                    <a:t>Дано: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>
                      <a:solidFill>
                        <a:srgbClr val="00A44A"/>
                      </a:solidFill>
                    </a:rPr>
                    <a:t>,</a:t>
                  </a:r>
                  <a:r>
                    <a:rPr lang="uk-UA">
                      <a:solidFill>
                        <a:srgbClr val="00A44A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uk-UA">
                      <a:solidFill>
                        <a:srgbClr val="00A44A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uk-UA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uk-UA">
                    <a:solidFill>
                      <a:srgbClr val="00A44A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AE7F1B91-866E-4F48-AA65-0EE0BCD75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251" y="935105"/>
                  <a:ext cx="3997113" cy="369332"/>
                </a:xfrm>
                <a:prstGeom prst="rect">
                  <a:avLst/>
                </a:prstGeom>
                <a:blipFill>
                  <a:blip r:embed="rId36"/>
                  <a:stretch>
                    <a:fillRect l="-1266" t="-6667" b="-2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94107461-53DA-5149-A166-A906DDE073FA}"/>
                    </a:ext>
                  </a:extLst>
                </p:cNvPr>
                <p:cNvSpPr txBox="1"/>
                <p:nvPr/>
              </p:nvSpPr>
              <p:spPr>
                <a:xfrm>
                  <a:off x="8119619" y="1278615"/>
                  <a:ext cx="3997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>
                      <a:solidFill>
                        <a:srgbClr val="FF0000"/>
                      </a:solidFill>
                    </a:rPr>
                    <a:t>Знайти: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uk-UA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94107461-53DA-5149-A166-A906DDE0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619" y="1278615"/>
                  <a:ext cx="3997113" cy="369332"/>
                </a:xfrm>
                <a:prstGeom prst="rect">
                  <a:avLst/>
                </a:prstGeom>
                <a:blipFill>
                  <a:blip r:embed="rId37"/>
                  <a:stretch>
                    <a:fillRect l="-1266" t="-6667" b="-2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0F91AEF-5D9F-294E-800E-B1CBC45A37DC}"/>
              </a:ext>
            </a:extLst>
          </p:cNvPr>
          <p:cNvSpPr txBox="1"/>
          <p:nvPr/>
        </p:nvSpPr>
        <p:spPr>
          <a:xfrm>
            <a:off x="8119618" y="1613357"/>
            <a:ext cx="407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solidFill>
                  <a:srgbClr val="2D5465"/>
                </a:solidFill>
              </a:rPr>
              <a:t>Розвʼязання: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0881132-D901-0A44-8DA5-C14BF8CBB368}"/>
                  </a:ext>
                </a:extLst>
              </p:cNvPr>
              <p:cNvSpPr txBox="1"/>
              <p:nvPr/>
            </p:nvSpPr>
            <p:spPr>
              <a:xfrm>
                <a:off x="8113251" y="1892960"/>
                <a:ext cx="407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2D5465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+∠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0881132-D901-0A44-8DA5-C14BF8CB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251" y="1892960"/>
                <a:ext cx="4072382" cy="369332"/>
              </a:xfrm>
              <a:prstGeom prst="rect">
                <a:avLst/>
              </a:prstGeom>
              <a:blipFill>
                <a:blip r:embed="rId38"/>
                <a:stretch>
                  <a:fillRect l="-1242" t="-10000" b="-2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EDC973A-DD1C-4545-83E4-0EB59BD85289}"/>
                  </a:ext>
                </a:extLst>
              </p:cNvPr>
              <p:cNvSpPr txBox="1"/>
              <p:nvPr/>
            </p:nvSpPr>
            <p:spPr>
              <a:xfrm>
                <a:off x="8113251" y="2212285"/>
                <a:ext cx="407238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2D5465"/>
                          </a:solidFill>
                        </a:rPr>
                        <m:t>2. 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EDC973A-DD1C-4545-83E4-0EB59BD85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251" y="2212285"/>
                <a:ext cx="4072382" cy="636585"/>
              </a:xfrm>
              <a:prstGeom prst="rect">
                <a:avLst/>
              </a:prstGeom>
              <a:blipFill>
                <a:blip r:embed="rId3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B49AA11-5D06-534E-B5D6-76DA9ABA9A03}"/>
                  </a:ext>
                </a:extLst>
              </p:cNvPr>
              <p:cNvSpPr txBox="1"/>
              <p:nvPr/>
            </p:nvSpPr>
            <p:spPr>
              <a:xfrm>
                <a:off x="8108636" y="2821909"/>
                <a:ext cx="4072382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2D5465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2D5465"/>
                          </a:solidFill>
                        </a:rPr>
                        <m:t>.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B49AA11-5D06-534E-B5D6-76DA9ABA9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636" y="2821909"/>
                <a:ext cx="4072382" cy="610873"/>
              </a:xfrm>
              <a:prstGeom prst="rect">
                <a:avLst/>
              </a:prstGeom>
              <a:blipFill>
                <a:blip r:embed="rId4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751C0C1-1F4B-DF4F-AE17-69FE89F0C211}"/>
              </a:ext>
            </a:extLst>
          </p:cNvPr>
          <p:cNvGrpSpPr/>
          <p:nvPr/>
        </p:nvGrpSpPr>
        <p:grpSpPr>
          <a:xfrm>
            <a:off x="-79205" y="3620510"/>
            <a:ext cx="6109149" cy="2199672"/>
            <a:chOff x="-79205" y="3620510"/>
            <a:chExt cx="6109149" cy="2199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0B08A68-EB88-104F-8235-56A2CC7B18CC}"/>
                </a:ext>
              </a:extLst>
            </p:cNvPr>
            <p:cNvGrpSpPr/>
            <p:nvPr/>
          </p:nvGrpSpPr>
          <p:grpSpPr>
            <a:xfrm>
              <a:off x="-79205" y="3877628"/>
              <a:ext cx="2050897" cy="1942554"/>
              <a:chOff x="-79205" y="3764738"/>
              <a:chExt cx="2050897" cy="1942554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4FE3FAA-883D-474B-A891-28C750145686}"/>
                  </a:ext>
                </a:extLst>
              </p:cNvPr>
              <p:cNvGrpSpPr/>
              <p:nvPr/>
            </p:nvGrpSpPr>
            <p:grpSpPr>
              <a:xfrm rot="21398300">
                <a:off x="852640" y="3848929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689378D3-9B25-DF44-B24B-EC7CD55DAA48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29" name="Arc 128">
                    <a:extLst>
                      <a:ext uri="{FF2B5EF4-FFF2-40B4-BE49-F238E27FC236}">
                        <a16:creationId xmlns:a16="http://schemas.microsoft.com/office/drawing/2014/main" id="{8EE0BD41-0310-2841-8E80-E2810E8CCFD8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30" name="Arc 129">
                    <a:extLst>
                      <a:ext uri="{FF2B5EF4-FFF2-40B4-BE49-F238E27FC236}">
                        <a16:creationId xmlns:a16="http://schemas.microsoft.com/office/drawing/2014/main" id="{F451CB26-CD4B-244D-A3E9-95BE84652527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28" name="Arc 127">
                  <a:extLst>
                    <a:ext uri="{FF2B5EF4-FFF2-40B4-BE49-F238E27FC236}">
                      <a16:creationId xmlns:a16="http://schemas.microsoft.com/office/drawing/2014/main" id="{10316C9D-19F4-0747-894F-B34466F7924C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0BDFE2D-24C5-9947-A619-2E6F0B607B91}"/>
                  </a:ext>
                </a:extLst>
              </p:cNvPr>
              <p:cNvGrpSpPr/>
              <p:nvPr/>
            </p:nvGrpSpPr>
            <p:grpSpPr>
              <a:xfrm>
                <a:off x="1426623" y="5086537"/>
                <a:ext cx="486485" cy="486485"/>
                <a:chOff x="1444448" y="1890552"/>
                <a:chExt cx="486485" cy="486485"/>
              </a:xfrm>
            </p:grpSpPr>
            <p:sp>
              <p:nvSpPr>
                <p:cNvPr id="125" name="Arc 124">
                  <a:extLst>
                    <a:ext uri="{FF2B5EF4-FFF2-40B4-BE49-F238E27FC236}">
                      <a16:creationId xmlns:a16="http://schemas.microsoft.com/office/drawing/2014/main" id="{ABE129A9-33CC-0A49-92B9-674D76F51134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26" name="Arc 125">
                  <a:extLst>
                    <a:ext uri="{FF2B5EF4-FFF2-40B4-BE49-F238E27FC236}">
                      <a16:creationId xmlns:a16="http://schemas.microsoft.com/office/drawing/2014/main" id="{08A39FA1-859A-3741-9AF5-2999D8589A8E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15" name="Arc 114">
                <a:extLst>
                  <a:ext uri="{FF2B5EF4-FFF2-40B4-BE49-F238E27FC236}">
                    <a16:creationId xmlns:a16="http://schemas.microsoft.com/office/drawing/2014/main" id="{D7E7EE97-7D91-CE49-88A2-0271D56D06D4}"/>
                  </a:ext>
                </a:extLst>
              </p:cNvPr>
              <p:cNvSpPr/>
              <p:nvPr/>
            </p:nvSpPr>
            <p:spPr>
              <a:xfrm rot="3281222">
                <a:off x="92274" y="5131441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173F0143-65F9-4E43-B5EE-F61EC50284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136" y="5340873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8506E2FF-6458-A048-B961-A84E38B38F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136" y="4109572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62EB5EA4-2417-1645-9BE9-31B4CD6AB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125" y="4109572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BBC9E19-9ED4-3B4D-B336-8D3A0F5A00B9}"/>
                      </a:ext>
                    </a:extLst>
                  </p:cNvPr>
                  <p:cNvSpPr txBox="1"/>
                  <p:nvPr/>
                </p:nvSpPr>
                <p:spPr>
                  <a:xfrm>
                    <a:off x="1297418" y="4453274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BBC9E19-9ED4-3B4D-B336-8D3A0F5A00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7418" y="4453274"/>
                    <a:ext cx="423243" cy="400110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1E263C1-9009-2943-B74B-ED7BBCA9CA09}"/>
                      </a:ext>
                    </a:extLst>
                  </p:cNvPr>
                  <p:cNvSpPr txBox="1"/>
                  <p:nvPr/>
                </p:nvSpPr>
                <p:spPr>
                  <a:xfrm>
                    <a:off x="722086" y="530718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1E263C1-9009-2943-B74B-ED7BBCA9CA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086" y="5307182"/>
                    <a:ext cx="423243" cy="400110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2857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8CA571D2-110F-4D4B-A938-D80B5960CA49}"/>
                      </a:ext>
                    </a:extLst>
                  </p:cNvPr>
                  <p:cNvSpPr txBox="1"/>
                  <p:nvPr/>
                </p:nvSpPr>
                <p:spPr>
                  <a:xfrm>
                    <a:off x="298843" y="4512040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8CA571D2-110F-4D4B-A938-D80B5960C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43" y="4512040"/>
                    <a:ext cx="423243" cy="400110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2941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614F326B-6BC9-4045-8178-A45D79390A1F}"/>
                      </a:ext>
                    </a:extLst>
                  </p:cNvPr>
                  <p:cNvSpPr txBox="1"/>
                  <p:nvPr/>
                </p:nvSpPr>
                <p:spPr>
                  <a:xfrm>
                    <a:off x="-79205" y="5241250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614F326B-6BC9-4045-8178-A45D79390A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9205" y="5241250"/>
                    <a:ext cx="423243" cy="40011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1242CFF0-6339-894F-8E2E-4FEBB6867AFC}"/>
                      </a:ext>
                    </a:extLst>
                  </p:cNvPr>
                  <p:cNvSpPr txBox="1"/>
                  <p:nvPr/>
                </p:nvSpPr>
                <p:spPr>
                  <a:xfrm>
                    <a:off x="874175" y="376473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1242CFF0-6339-894F-8E2E-4FEBB6867A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175" y="3764738"/>
                    <a:ext cx="423243" cy="400110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571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EDD92A3-1447-AF43-9171-4B2D8FF7F07D}"/>
                      </a:ext>
                    </a:extLst>
                  </p:cNvPr>
                  <p:cNvSpPr txBox="1"/>
                  <p:nvPr/>
                </p:nvSpPr>
                <p:spPr>
                  <a:xfrm>
                    <a:off x="1548449" y="5241250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EDD92A3-1447-AF43-9171-4B2D8FF7F0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8449" y="5241250"/>
                    <a:ext cx="423243" cy="400110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571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AA6D5A3-92BD-6542-9CF5-E19E8A8D3742}"/>
                </a:ext>
              </a:extLst>
            </p:cNvPr>
            <p:cNvSpPr txBox="1"/>
            <p:nvPr/>
          </p:nvSpPr>
          <p:spPr>
            <a:xfrm>
              <a:off x="0" y="3620510"/>
              <a:ext cx="6029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3</a:t>
              </a:r>
              <a:r>
                <a:rPr lang="uk-UA" b="1"/>
                <a:t>. За трьома сторонами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DF19F0DF-A2A6-2848-8593-A3A47AC40E49}"/>
                    </a:ext>
                  </a:extLst>
                </p:cNvPr>
                <p:cNvSpPr txBox="1"/>
                <p:nvPr/>
              </p:nvSpPr>
              <p:spPr>
                <a:xfrm>
                  <a:off x="1998609" y="3978466"/>
                  <a:ext cx="3997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>
                      <a:solidFill>
                        <a:srgbClr val="00A44A"/>
                      </a:solidFill>
                    </a:rPr>
                    <a:t>Дано: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>
                      <a:solidFill>
                        <a:srgbClr val="00A44A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>
                      <a:solidFill>
                        <a:srgbClr val="00A44A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uk-UA">
                    <a:solidFill>
                      <a:srgbClr val="00A44A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DF19F0DF-A2A6-2848-8593-A3A47AC40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8609" y="3978466"/>
                  <a:ext cx="3997113" cy="369332"/>
                </a:xfrm>
                <a:prstGeom prst="rect">
                  <a:avLst/>
                </a:prstGeom>
                <a:blipFill>
                  <a:blip r:embed="rId47"/>
                  <a:stretch>
                    <a:fillRect l="-1266" t="-6667" b="-2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0066148-B4CC-5E4D-B587-94CF63F47D80}"/>
                    </a:ext>
                  </a:extLst>
                </p:cNvPr>
                <p:cNvSpPr txBox="1"/>
                <p:nvPr/>
              </p:nvSpPr>
              <p:spPr>
                <a:xfrm>
                  <a:off x="2004977" y="4321976"/>
                  <a:ext cx="3997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>
                      <a:solidFill>
                        <a:srgbClr val="FF0000"/>
                      </a:solidFill>
                    </a:rPr>
                    <a:t>Знайти: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uk-UA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0066148-B4CC-5E4D-B587-94CF63F4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977" y="4321976"/>
                  <a:ext cx="3997113" cy="369332"/>
                </a:xfrm>
                <a:prstGeom prst="rect">
                  <a:avLst/>
                </a:prstGeom>
                <a:blipFill>
                  <a:blip r:embed="rId48"/>
                  <a:stretch>
                    <a:fillRect l="-1266" t="-6667" b="-2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30D5979A-359E-2E4D-A1ED-37A64C4A0313}"/>
              </a:ext>
            </a:extLst>
          </p:cNvPr>
          <p:cNvSpPr txBox="1"/>
          <p:nvPr/>
        </p:nvSpPr>
        <p:spPr>
          <a:xfrm>
            <a:off x="2004976" y="4656718"/>
            <a:ext cx="407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solidFill>
                  <a:srgbClr val="2D5465"/>
                </a:solidFill>
              </a:rPr>
              <a:t>Розвʼязання: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960DF7B-6D22-CC47-A373-6D73F2810D3B}"/>
                  </a:ext>
                </a:extLst>
              </p:cNvPr>
              <p:cNvSpPr txBox="1"/>
              <p:nvPr/>
            </p:nvSpPr>
            <p:spPr>
              <a:xfrm>
                <a:off x="2004976" y="4986147"/>
                <a:ext cx="4072382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1. 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𝑐𝑏</m:t>
                          </m:r>
                        </m:den>
                      </m:f>
                    </m:oMath>
                  </m:oMathPara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960DF7B-6D22-CC47-A373-6D73F281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76" y="4986147"/>
                <a:ext cx="4072382" cy="648191"/>
              </a:xfrm>
              <a:prstGeom prst="rect">
                <a:avLst/>
              </a:prstGeom>
              <a:blipFill>
                <a:blip r:embed="rId4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523E4CD-A89E-B644-8277-A6D582E429C2}"/>
                  </a:ext>
                </a:extLst>
              </p:cNvPr>
              <p:cNvSpPr txBox="1"/>
              <p:nvPr/>
            </p:nvSpPr>
            <p:spPr>
              <a:xfrm>
                <a:off x="2004975" y="5580778"/>
                <a:ext cx="4072382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uk-UA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den>
                      </m:f>
                    </m:oMath>
                  </m:oMathPara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523E4CD-A89E-B644-8277-A6D582E42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75" y="5580778"/>
                <a:ext cx="4072382" cy="648191"/>
              </a:xfrm>
              <a:prstGeom prst="rect">
                <a:avLst/>
              </a:prstGeom>
              <a:blipFill>
                <a:blip r:embed="rId5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0054EE4-1CF8-FA46-B466-7398B6D7395F}"/>
                  </a:ext>
                </a:extLst>
              </p:cNvPr>
              <p:cNvSpPr txBox="1"/>
              <p:nvPr/>
            </p:nvSpPr>
            <p:spPr>
              <a:xfrm>
                <a:off x="0" y="6345277"/>
                <a:ext cx="407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uk-UA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+∠</m:t>
                          </m:r>
                          <m:r>
                            <a:rPr lang="en-US" b="0" i="1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0054EE4-1CF8-FA46-B466-7398B6D7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45277"/>
                <a:ext cx="4072382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1" name="Графіка 79" descr="Лампочка">
            <a:extLst>
              <a:ext uri="{FF2B5EF4-FFF2-40B4-BE49-F238E27FC236}">
                <a16:creationId xmlns:a16="http://schemas.microsoft.com/office/drawing/2014/main" id="{18E01EF4-FF6D-014A-946D-C95FD67E08D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65359E2-B9BB-1C45-A3AF-3557460C63F4}"/>
                  </a:ext>
                </a:extLst>
              </p:cNvPr>
              <p:cNvSpPr/>
              <p:nvPr/>
            </p:nvSpPr>
            <p:spPr>
              <a:xfrm>
                <a:off x="6518960" y="6038479"/>
                <a:ext cx="4865642" cy="724642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теореми косинусів знайти сторону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65359E2-B9BB-1C45-A3AF-3557460C6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60" y="6038479"/>
                <a:ext cx="4865642" cy="724642"/>
              </a:xfrm>
              <a:prstGeom prst="rect">
                <a:avLst/>
              </a:prstGeom>
              <a:blipFill>
                <a:blip r:embed="rId54"/>
                <a:stretch>
                  <a:fillRect l="-1563" t="-13793" r="-2865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AEC5A53-DE6D-E245-AB13-516262C15416}"/>
                  </a:ext>
                </a:extLst>
              </p:cNvPr>
              <p:cNvSpPr/>
              <p:nvPr/>
            </p:nvSpPr>
            <p:spPr>
              <a:xfrm>
                <a:off x="6518960" y="6040648"/>
                <a:ext cx="4865642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наслідку з теореми косинусів знайти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AEC5A53-DE6D-E245-AB13-516262C15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60" y="6040648"/>
                <a:ext cx="4865642" cy="765159"/>
              </a:xfrm>
              <a:prstGeom prst="rect">
                <a:avLst/>
              </a:prstGeom>
              <a:blipFill>
                <a:blip r:embed="rId55"/>
                <a:stretch>
                  <a:fillRect l="-1563" t="-9836" r="-2865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B3368CF-1491-8D46-AC64-AACDCEFCAA8F}"/>
              </a:ext>
            </a:extLst>
          </p:cNvPr>
          <p:cNvSpPr/>
          <p:nvPr/>
        </p:nvSpPr>
        <p:spPr>
          <a:xfrm>
            <a:off x="5956850" y="3511715"/>
            <a:ext cx="6235150" cy="334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9337ACA-D4B0-784E-9D89-93502FDFF17C}"/>
                  </a:ext>
                </a:extLst>
              </p:cNvPr>
              <p:cNvSpPr/>
              <p:nvPr/>
            </p:nvSpPr>
            <p:spPr>
              <a:xfrm>
                <a:off x="5956850" y="6033879"/>
                <a:ext cx="5427752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теореми про суму кутів трикутника знайти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9337ACA-D4B0-784E-9D89-93502FDFF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50" y="6033879"/>
                <a:ext cx="5427752" cy="765159"/>
              </a:xfrm>
              <a:prstGeom prst="rect">
                <a:avLst/>
              </a:prstGeom>
              <a:blipFill>
                <a:blip r:embed="rId56"/>
                <a:stretch>
                  <a:fillRect l="-932" t="-11475" r="-2331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AD04871-7026-4343-A1A0-698D50BC332C}"/>
              </a:ext>
            </a:extLst>
          </p:cNvPr>
          <p:cNvCxnSpPr>
            <a:cxnSpLocks/>
          </p:cNvCxnSpPr>
          <p:nvPr/>
        </p:nvCxnSpPr>
        <p:spPr>
          <a:xfrm flipH="1">
            <a:off x="6188745" y="3624013"/>
            <a:ext cx="5927987" cy="0"/>
          </a:xfrm>
          <a:prstGeom prst="straightConnector1">
            <a:avLst/>
          </a:prstGeom>
          <a:ln w="28575" cap="rnd">
            <a:solidFill>
              <a:srgbClr val="96969E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3B7DE55-5207-1740-AE15-97522A54B8B7}"/>
                  </a:ext>
                </a:extLst>
              </p:cNvPr>
              <p:cNvSpPr/>
              <p:nvPr/>
            </p:nvSpPr>
            <p:spPr>
              <a:xfrm>
                <a:off x="5956850" y="6029085"/>
                <a:ext cx="5427752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теореми про суму кутів трикутника знайти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3B7DE55-5207-1740-AE15-97522A54B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50" y="6029085"/>
                <a:ext cx="5427752" cy="765159"/>
              </a:xfrm>
              <a:prstGeom prst="rect">
                <a:avLst/>
              </a:prstGeom>
              <a:blipFill>
                <a:blip r:embed="rId57"/>
                <a:stretch>
                  <a:fillRect l="-932" t="-9677" r="-2331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5B67316-99F3-3649-A628-1D552491BB9B}"/>
                  </a:ext>
                </a:extLst>
              </p:cNvPr>
              <p:cNvSpPr/>
              <p:nvPr/>
            </p:nvSpPr>
            <p:spPr>
              <a:xfrm>
                <a:off x="6508192" y="6020918"/>
                <a:ext cx="4876409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теореми синусів знайти сторону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5B67316-99F3-3649-A628-1D552491B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92" y="6020918"/>
                <a:ext cx="4876409" cy="765159"/>
              </a:xfrm>
              <a:prstGeom prst="rect">
                <a:avLst/>
              </a:prstGeom>
              <a:blipFill>
                <a:blip r:embed="rId58"/>
                <a:stretch>
                  <a:fillRect l="-1299" t="-9836" r="-2597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C6EAF76-FD12-FF46-AFC5-D497A06A0F34}"/>
                  </a:ext>
                </a:extLst>
              </p:cNvPr>
              <p:cNvSpPr/>
              <p:nvPr/>
            </p:nvSpPr>
            <p:spPr>
              <a:xfrm>
                <a:off x="6508191" y="6023519"/>
                <a:ext cx="4876409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теореми синусів знайти сторону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C6EAF76-FD12-FF46-AFC5-D497A06A0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91" y="6023519"/>
                <a:ext cx="4876409" cy="765159"/>
              </a:xfrm>
              <a:prstGeom prst="rect">
                <a:avLst/>
              </a:prstGeom>
              <a:blipFill>
                <a:blip r:embed="rId59"/>
                <a:stretch>
                  <a:fillRect l="-1299" t="-9836" r="-2597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54A6285-5525-DE4B-A98B-E0B81EDA55E7}"/>
                  </a:ext>
                </a:extLst>
              </p:cNvPr>
              <p:cNvSpPr/>
              <p:nvPr/>
            </p:nvSpPr>
            <p:spPr>
              <a:xfrm>
                <a:off x="6309120" y="6018442"/>
                <a:ext cx="5075479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наслідку з теореми косинусів знайти кути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uk-UA" sz="2400"/>
                  <a:t> 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54A6285-5525-DE4B-A98B-E0B81EDA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20" y="6018442"/>
                <a:ext cx="5075479" cy="765159"/>
              </a:xfrm>
              <a:prstGeom prst="rect">
                <a:avLst/>
              </a:prstGeom>
              <a:blipFill>
                <a:blip r:embed="rId60"/>
                <a:stretch>
                  <a:fillRect l="-1247" t="-9677" r="-2494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4C2CBAB-7FDE-C444-B69D-BE7FFB2FC701}"/>
                  </a:ext>
                </a:extLst>
              </p:cNvPr>
              <p:cNvSpPr/>
              <p:nvPr/>
            </p:nvSpPr>
            <p:spPr>
              <a:xfrm>
                <a:off x="5995722" y="6022791"/>
                <a:ext cx="5387095" cy="76515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/>
                  <a:t>Поясніть, як за допомогою теореми про суму кутів трикутника знайти кут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2400"/>
                  <a:t>?</a:t>
                </a:r>
              </a:p>
            </p:txBody>
          </p:sp>
        </mc:Choice>
        <mc:Fallback xmlns="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4C2CBAB-7FDE-C444-B69D-BE7FFB2FC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22" y="6022791"/>
                <a:ext cx="5387095" cy="765159"/>
              </a:xfrm>
              <a:prstGeom prst="rect">
                <a:avLst/>
              </a:prstGeom>
              <a:blipFill>
                <a:blip r:embed="rId61"/>
                <a:stretch>
                  <a:fillRect l="-1647" t="-9836" r="-2824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79CD5D9-5EA2-B946-85C5-885AF5A2FDB1}"/>
              </a:ext>
            </a:extLst>
          </p:cNvPr>
          <p:cNvSpPr/>
          <p:nvPr/>
        </p:nvSpPr>
        <p:spPr>
          <a:xfrm>
            <a:off x="5787483" y="5796526"/>
            <a:ext cx="6404517" cy="10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28C291-63D8-8C47-80F5-C5D40F0A8F3B}"/>
              </a:ext>
            </a:extLst>
          </p:cNvPr>
          <p:cNvGrpSpPr/>
          <p:nvPr/>
        </p:nvGrpSpPr>
        <p:grpSpPr>
          <a:xfrm>
            <a:off x="6034706" y="3618853"/>
            <a:ext cx="6157294" cy="2190536"/>
            <a:chOff x="6034706" y="3618853"/>
            <a:chExt cx="6157294" cy="219053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F9F111-BCEA-D546-83E0-0F38B99F5E70}"/>
                </a:ext>
              </a:extLst>
            </p:cNvPr>
            <p:cNvGrpSpPr/>
            <p:nvPr/>
          </p:nvGrpSpPr>
          <p:grpSpPr>
            <a:xfrm>
              <a:off x="6034706" y="3866835"/>
              <a:ext cx="2050897" cy="1942554"/>
              <a:chOff x="6034706" y="3753945"/>
              <a:chExt cx="2050897" cy="194255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3A09C6D-FFD4-2149-8886-2C31E9C164C8}"/>
                  </a:ext>
                </a:extLst>
              </p:cNvPr>
              <p:cNvGrpSpPr/>
              <p:nvPr/>
            </p:nvGrpSpPr>
            <p:grpSpPr>
              <a:xfrm rot="21398300">
                <a:off x="6966551" y="3838136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AF11FB76-A89E-3445-BB49-6FD5B69D0766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48" name="Arc 147">
                    <a:extLst>
                      <a:ext uri="{FF2B5EF4-FFF2-40B4-BE49-F238E27FC236}">
                        <a16:creationId xmlns:a16="http://schemas.microsoft.com/office/drawing/2014/main" id="{12756C93-BC91-3548-BFEC-905F57A25453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49" name="Arc 148">
                    <a:extLst>
                      <a:ext uri="{FF2B5EF4-FFF2-40B4-BE49-F238E27FC236}">
                        <a16:creationId xmlns:a16="http://schemas.microsoft.com/office/drawing/2014/main" id="{25A00370-F379-DB44-9FAA-7ABF806D2924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47" name="Arc 146">
                  <a:extLst>
                    <a:ext uri="{FF2B5EF4-FFF2-40B4-BE49-F238E27FC236}">
                      <a16:creationId xmlns:a16="http://schemas.microsoft.com/office/drawing/2014/main" id="{0F11CDB0-AD7A-C741-8E6F-31B2195E1169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91FE0B9C-78D1-6344-890F-4C3B5DD19A06}"/>
                  </a:ext>
                </a:extLst>
              </p:cNvPr>
              <p:cNvGrpSpPr/>
              <p:nvPr/>
            </p:nvGrpSpPr>
            <p:grpSpPr>
              <a:xfrm>
                <a:off x="7540534" y="5075744"/>
                <a:ext cx="486485" cy="486485"/>
                <a:chOff x="1444448" y="1890552"/>
                <a:chExt cx="486485" cy="486485"/>
              </a:xfrm>
            </p:grpSpPr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81120724-095B-B846-A88F-4FB06437B7F1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45" name="Arc 144">
                  <a:extLst>
                    <a:ext uri="{FF2B5EF4-FFF2-40B4-BE49-F238E27FC236}">
                      <a16:creationId xmlns:a16="http://schemas.microsoft.com/office/drawing/2014/main" id="{5FDC80A3-838D-7046-A80D-0B649BDCF8FE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4CE3EAFD-BFD0-9749-BBC9-38DFB8906142}"/>
                  </a:ext>
                </a:extLst>
              </p:cNvPr>
              <p:cNvSpPr/>
              <p:nvPr/>
            </p:nvSpPr>
            <p:spPr>
              <a:xfrm rot="3281222">
                <a:off x="6206185" y="5120648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2B69C10E-0526-0E47-A48F-F765476325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99047" y="5330080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9F7432F2-3EFB-0943-B4E1-6E23C3E3AE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99047" y="4098779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8D53038D-AA34-0D4A-A6DF-6F4DE838E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1036" y="4098779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74AB3CBC-E531-9349-9D11-6B65D2D16DBE}"/>
                      </a:ext>
                    </a:extLst>
                  </p:cNvPr>
                  <p:cNvSpPr txBox="1"/>
                  <p:nvPr/>
                </p:nvSpPr>
                <p:spPr>
                  <a:xfrm>
                    <a:off x="7411329" y="4442481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74AB3CBC-E531-9349-9D11-6B65D2D16D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1329" y="4442481"/>
                    <a:ext cx="423243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047520CC-34FA-9D44-89BD-E0274B9E991A}"/>
                      </a:ext>
                    </a:extLst>
                  </p:cNvPr>
                  <p:cNvSpPr txBox="1"/>
                  <p:nvPr/>
                </p:nvSpPr>
                <p:spPr>
                  <a:xfrm>
                    <a:off x="6835997" y="5296389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047520CC-34FA-9D44-89BD-E0274B9E99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5997" y="5296389"/>
                    <a:ext cx="423243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41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90A03EA7-DC49-1449-AC66-4DF60EA6B6D2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754" y="450124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90A03EA7-DC49-1449-AC66-4DF60EA6B6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2754" y="4501247"/>
                    <a:ext cx="423243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E36CC02-463D-7A4F-B306-2BBBD3799301}"/>
                      </a:ext>
                    </a:extLst>
                  </p:cNvPr>
                  <p:cNvSpPr txBox="1"/>
                  <p:nvPr/>
                </p:nvSpPr>
                <p:spPr>
                  <a:xfrm>
                    <a:off x="6034706" y="523045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E36CC02-463D-7A4F-B306-2BBBD37993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4706" y="5230457"/>
                    <a:ext cx="42324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82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F128C77-8DFF-AC48-865C-E3FB167F3CE3}"/>
                      </a:ext>
                    </a:extLst>
                  </p:cNvPr>
                  <p:cNvSpPr txBox="1"/>
                  <p:nvPr/>
                </p:nvSpPr>
                <p:spPr>
                  <a:xfrm>
                    <a:off x="6988086" y="375394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F128C77-8DFF-AC48-865C-E3FB167F3C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8086" y="3753945"/>
                    <a:ext cx="42324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731A15C6-B40F-484C-B311-476779164AFB}"/>
                      </a:ext>
                    </a:extLst>
                  </p:cNvPr>
                  <p:cNvSpPr txBox="1"/>
                  <p:nvPr/>
                </p:nvSpPr>
                <p:spPr>
                  <a:xfrm>
                    <a:off x="7662360" y="523045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731A15C6-B40F-484C-B311-476779164A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360" y="5230457"/>
                    <a:ext cx="423243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82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4B093C41-55C7-4B42-84ED-93E7A7297977}"/>
                </a:ext>
              </a:extLst>
            </p:cNvPr>
            <p:cNvSpPr txBox="1"/>
            <p:nvPr/>
          </p:nvSpPr>
          <p:spPr>
            <a:xfrm>
              <a:off x="6082313" y="3618853"/>
              <a:ext cx="6109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4</a:t>
              </a:r>
              <a:r>
                <a:rPr lang="uk-UA" b="1"/>
                <a:t>. За двома сторонами і кутом, протилежним до однієї з них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C3956D32-9A72-1144-B0A3-11D9F84D8FFE}"/>
                    </a:ext>
                  </a:extLst>
                </p:cNvPr>
                <p:cNvSpPr txBox="1"/>
                <p:nvPr/>
              </p:nvSpPr>
              <p:spPr>
                <a:xfrm>
                  <a:off x="8113251" y="4167937"/>
                  <a:ext cx="3997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>
                      <a:solidFill>
                        <a:srgbClr val="00A44A"/>
                      </a:solidFill>
                    </a:rPr>
                    <a:t>Дано: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>
                      <a:solidFill>
                        <a:srgbClr val="00A44A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>
                      <a:solidFill>
                        <a:srgbClr val="00A44A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uk-UA">
                    <a:solidFill>
                      <a:srgbClr val="00A44A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C3956D32-9A72-1144-B0A3-11D9F84D8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251" y="4167937"/>
                  <a:ext cx="3997113" cy="369332"/>
                </a:xfrm>
                <a:prstGeom prst="rect">
                  <a:avLst/>
                </a:prstGeom>
                <a:blipFill>
                  <a:blip r:embed="rId62"/>
                  <a:stretch>
                    <a:fillRect l="-1266" t="-10000" b="-2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21DF06F7-4D20-024F-BCF2-7003D586CFF7}"/>
                    </a:ext>
                  </a:extLst>
                </p:cNvPr>
                <p:cNvSpPr txBox="1"/>
                <p:nvPr/>
              </p:nvSpPr>
              <p:spPr>
                <a:xfrm>
                  <a:off x="8119619" y="4511447"/>
                  <a:ext cx="3997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>
                      <a:solidFill>
                        <a:srgbClr val="FF0000"/>
                      </a:solidFill>
                    </a:rPr>
                    <a:t>Знайти: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uk-UA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21DF06F7-4D20-024F-BCF2-7003D586C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619" y="4511447"/>
                  <a:ext cx="3997113" cy="369332"/>
                </a:xfrm>
                <a:prstGeom prst="rect">
                  <a:avLst/>
                </a:prstGeom>
                <a:blipFill>
                  <a:blip r:embed="rId63"/>
                  <a:stretch>
                    <a:fillRect l="-1266" t="-6667" b="-2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89FD56B-7D74-1448-B7D7-FCA3F27B53D7}"/>
              </a:ext>
            </a:extLst>
          </p:cNvPr>
          <p:cNvSpPr txBox="1"/>
          <p:nvPr/>
        </p:nvSpPr>
        <p:spPr>
          <a:xfrm>
            <a:off x="8119618" y="4846189"/>
            <a:ext cx="407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err="1">
                <a:solidFill>
                  <a:srgbClr val="2D5465"/>
                </a:solidFill>
              </a:rPr>
              <a:t>Розвʼязання</a:t>
            </a:r>
            <a:r>
              <a:rPr lang="uk-UA">
                <a:solidFill>
                  <a:srgbClr val="2D5465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C2716E5-6CB5-244F-8CE7-6BC83B5DF03D}"/>
                  </a:ext>
                </a:extLst>
              </p:cNvPr>
              <p:cNvSpPr txBox="1"/>
              <p:nvPr/>
            </p:nvSpPr>
            <p:spPr>
              <a:xfrm>
                <a:off x="4547753" y="4593146"/>
                <a:ext cx="1402729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600">
                    <a:solidFill>
                      <a:srgbClr val="2D5465"/>
                    </a:solidFill>
                  </a:rPr>
                  <a:t>*Далі знаходимо</a:t>
                </a:r>
                <a:r>
                  <a:rPr lang="en-US" sz="1600">
                    <a:solidFill>
                      <a:srgbClr val="2D5465"/>
                    </a:solidFill>
                  </a:rPr>
                  <a:t> </a:t>
                </a:r>
                <a:r>
                  <a:rPr lang="uk-UA" sz="1600">
                    <a:solidFill>
                      <a:srgbClr val="2D5465"/>
                    </a:solidFill>
                  </a:rPr>
                  <a:t>кути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>
                    <a:solidFill>
                      <a:srgbClr val="2D5465"/>
                    </a:solidFill>
                  </a:rPr>
                  <a:t> </a:t>
                </a:r>
                <a:r>
                  <a:rPr lang="uk-UA" sz="1600">
                    <a:solidFill>
                      <a:srgbClr val="2D5465"/>
                    </a:solidFill>
                  </a:rPr>
                  <a:t>і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uk-UA" sz="1600">
                    <a:solidFill>
                      <a:srgbClr val="2D5465"/>
                    </a:solidFill>
                  </a:rPr>
                  <a:t> за допомогою таблиць або калькулятора</a:t>
                </a:r>
                <a:endParaRPr lang="uk-UA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C2716E5-6CB5-244F-8CE7-6BC83B5D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753" y="4593146"/>
                <a:ext cx="1402729" cy="1569660"/>
              </a:xfrm>
              <a:prstGeom prst="rect">
                <a:avLst/>
              </a:prstGeom>
              <a:blipFill>
                <a:blip r:embed="rId64"/>
                <a:stretch>
                  <a:fillRect l="-1786" r="-1786" b="-3968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774884D1-EA69-E04E-82AD-70CEA3F75150}"/>
              </a:ext>
            </a:extLst>
          </p:cNvPr>
          <p:cNvCxnSpPr>
            <a:cxnSpLocks/>
          </p:cNvCxnSpPr>
          <p:nvPr/>
        </p:nvCxnSpPr>
        <p:spPr>
          <a:xfrm flipV="1">
            <a:off x="6096203" y="3735093"/>
            <a:ext cx="0" cy="3028028"/>
          </a:xfrm>
          <a:prstGeom prst="straightConnector1">
            <a:avLst/>
          </a:prstGeom>
          <a:ln w="28575" cap="rnd">
            <a:solidFill>
              <a:srgbClr val="96969E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8E8A1A6-FE4D-124D-8CB6-1B3A0ECD2979}"/>
              </a:ext>
            </a:extLst>
          </p:cNvPr>
          <p:cNvGrpSpPr/>
          <p:nvPr/>
        </p:nvGrpSpPr>
        <p:grpSpPr>
          <a:xfrm>
            <a:off x="6188613" y="5153936"/>
            <a:ext cx="6003387" cy="1651871"/>
            <a:chOff x="6188613" y="5153936"/>
            <a:chExt cx="6003387" cy="1651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A3E70997-CDE2-2444-82AE-24753AB5BCB9}"/>
                    </a:ext>
                  </a:extLst>
                </p:cNvPr>
                <p:cNvSpPr txBox="1"/>
                <p:nvPr/>
              </p:nvSpPr>
              <p:spPr>
                <a:xfrm>
                  <a:off x="8119618" y="5153936"/>
                  <a:ext cx="4072382" cy="61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rgbClr val="2D5465"/>
                            </a:solidFill>
                          </a:rPr>
                          <m:t>1. </m:t>
                        </m:r>
                        <m:f>
                          <m:fPr>
                            <m:ctrlPr>
                              <a:rPr lang="uk-UA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i="1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</m:den>
                        </m:f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func>
                          </m:den>
                        </m:f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;      </m:t>
                        </m:r>
                        <m:func>
                          <m:funcPr>
                            <m:ctrlPr>
                              <a:rPr lang="en-GB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uk-UA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A3E70997-CDE2-2444-82AE-24753AB5B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618" y="5153936"/>
                  <a:ext cx="4072382" cy="618246"/>
                </a:xfrm>
                <a:prstGeom prst="rect">
                  <a:avLst/>
                </a:prstGeom>
                <a:blipFill>
                  <a:blip r:embed="rId6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1AC2B0F1-1C03-6C4A-9929-BF9F19E0787D}"/>
                    </a:ext>
                  </a:extLst>
                </p:cNvPr>
                <p:cNvSpPr txBox="1"/>
                <p:nvPr/>
              </p:nvSpPr>
              <p:spPr>
                <a:xfrm>
                  <a:off x="6188613" y="5814895"/>
                  <a:ext cx="6003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2D5465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rgbClr val="2D5465"/>
                            </a:solidFill>
                          </a:rPr>
                          <m:t>. </m:t>
                        </m:r>
                        <m:r>
                          <a:rPr lang="uk-UA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=180°−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+∠</m:t>
                            </m:r>
                            <m:r>
                              <a:rPr lang="en-US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uk-UA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1AC2B0F1-1C03-6C4A-9929-BF9F19E07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613" y="5814895"/>
                  <a:ext cx="6003387" cy="369332"/>
                </a:xfrm>
                <a:prstGeom prst="rect">
                  <a:avLst/>
                </a:prstGeom>
                <a:blipFill>
                  <a:blip r:embed="rId66"/>
                  <a:stretch>
                    <a:fillRect t="-3333" b="-2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C27228B3-86D8-0C4C-B9B9-7FCC61BBC890}"/>
                    </a:ext>
                  </a:extLst>
                </p:cNvPr>
                <p:cNvSpPr txBox="1"/>
                <p:nvPr/>
              </p:nvSpPr>
              <p:spPr>
                <a:xfrm>
                  <a:off x="6188613" y="6193075"/>
                  <a:ext cx="6003387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2D5465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rgbClr val="2D5465"/>
                            </a:solidFill>
                          </a:rPr>
                          <m:t>. 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func>
                          </m:den>
                        </m:f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</m:den>
                        </m:f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;     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rgbClr val="2D5465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uk-UA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C27228B3-86D8-0C4C-B9B9-7FCC61BBC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613" y="6193075"/>
                  <a:ext cx="6003387" cy="612732"/>
                </a:xfrm>
                <a:prstGeom prst="rect">
                  <a:avLst/>
                </a:prstGeom>
                <a:blipFill>
                  <a:blip r:embed="rId67"/>
                  <a:stretch>
                    <a:fillRect b="-40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854ACF45-DAF8-794F-B38A-442E1332A760}"/>
                    </a:ext>
                  </a:extLst>
                </p:cNvPr>
                <p:cNvSpPr txBox="1"/>
                <p:nvPr/>
              </p:nvSpPr>
              <p:spPr>
                <a:xfrm>
                  <a:off x="9993924" y="5786759"/>
                  <a:ext cx="2116440" cy="1015663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uk-UA" sz="1500">
                      <a:solidFill>
                        <a:srgbClr val="00B0F0"/>
                      </a:solidFill>
                    </a:rPr>
                    <a:t>*В залежності від значення синуса кута </a:t>
                  </a:r>
                  <a14:m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1500">
                      <a:solidFill>
                        <a:srgbClr val="00B0F0"/>
                      </a:solidFill>
                    </a:rPr>
                    <a:t> </a:t>
                  </a:r>
                  <a:r>
                    <a:rPr lang="uk-UA" sz="1500">
                      <a:solidFill>
                        <a:srgbClr val="00B0F0"/>
                      </a:solidFill>
                    </a:rPr>
                    <a:t>задача може мати 2, 1 або не мати розвʼязку</a:t>
                  </a:r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854ACF45-DAF8-794F-B38A-442E1332A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3924" y="5786759"/>
                  <a:ext cx="2116440" cy="1015663"/>
                </a:xfrm>
                <a:prstGeom prst="rect">
                  <a:avLst/>
                </a:prstGeom>
                <a:blipFill>
                  <a:blip r:embed="rId68"/>
                  <a:stretch>
                    <a:fillRect l="-1183" t="-1220" r="-592" b="-4878"/>
                  </a:stretch>
                </a:blipFill>
                <a:ln>
                  <a:solidFill>
                    <a:srgbClr val="00B0F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E32025-97B4-0F46-96BB-A8D214688664}"/>
              </a:ext>
            </a:extLst>
          </p:cNvPr>
          <p:cNvSpPr/>
          <p:nvPr/>
        </p:nvSpPr>
        <p:spPr>
          <a:xfrm>
            <a:off x="10123713" y="4158722"/>
            <a:ext cx="1975794" cy="719384"/>
          </a:xfrm>
          <a:prstGeom prst="roundRect">
            <a:avLst>
              <a:gd name="adj" fmla="val 9605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 </a:t>
            </a:r>
            <a:r>
              <a:rPr lang="uk-UA" sz="2400"/>
              <a:t>спосіб</a:t>
            </a:r>
          </a:p>
          <a:p>
            <a:pPr algn="ctr"/>
            <a:r>
              <a:rPr lang="uk-UA" sz="2400"/>
              <a:t>(за т. синусів)</a:t>
            </a:r>
          </a:p>
        </p:txBody>
      </p:sp>
    </p:spTree>
    <p:extLst>
      <p:ext uri="{BB962C8B-B14F-4D97-AF65-F5344CB8AC3E}">
        <p14:creationId xmlns:p14="http://schemas.microsoft.com/office/powerpoint/2010/main" val="49126621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6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60" grpId="0"/>
      <p:bldP spid="161" grpId="0"/>
      <p:bldP spid="162" grpId="0"/>
      <p:bldP spid="163" grpId="0"/>
      <p:bldP spid="167" grpId="0"/>
      <p:bldP spid="168" grpId="0"/>
      <p:bldP spid="169" grpId="0"/>
      <p:bldP spid="171" grpId="0"/>
      <p:bldP spid="182" grpId="0" animBg="1"/>
      <p:bldP spid="182" grpId="1" animBg="1"/>
      <p:bldP spid="183" grpId="0" animBg="1"/>
      <p:bldP spid="183" grpId="1" animBg="1"/>
      <p:bldP spid="9" grpId="0" animBg="1"/>
      <p:bldP spid="184" grpId="0" animBg="1"/>
      <p:bldP spid="184" grpId="1" animBg="1"/>
      <p:bldP spid="131" grpId="0" animBg="1"/>
      <p:bldP spid="131" grpId="1" animBg="1"/>
      <p:bldP spid="172" grpId="0" animBg="1"/>
      <p:bldP spid="172" grpId="1" animBg="1"/>
      <p:bldP spid="178" grpId="0" animBg="1"/>
      <p:bldP spid="178" grpId="1" animBg="1"/>
      <p:bldP spid="185" grpId="0" animBg="1"/>
      <p:bldP spid="185" grpId="1" animBg="1"/>
      <p:bldP spid="187" grpId="0" animBg="1"/>
      <p:bldP spid="187" grpId="1" animBg="1"/>
      <p:bldP spid="5" grpId="0" animBg="1"/>
      <p:bldP spid="176" grpId="0"/>
      <p:bldP spid="176" grpId="1"/>
      <p:bldP spid="170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D8E03-B064-924B-87BA-E7315ABC8D24}"/>
              </a:ext>
            </a:extLst>
          </p:cNvPr>
          <p:cNvGrpSpPr/>
          <p:nvPr/>
        </p:nvGrpSpPr>
        <p:grpSpPr>
          <a:xfrm>
            <a:off x="3308046" y="3137882"/>
            <a:ext cx="2050897" cy="2314624"/>
            <a:chOff x="3308046" y="3137882"/>
            <a:chExt cx="2050897" cy="2314624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5887E56-933C-534F-8ABC-05553979D87E}"/>
                </a:ext>
              </a:extLst>
            </p:cNvPr>
            <p:cNvGrpSpPr/>
            <p:nvPr/>
          </p:nvGrpSpPr>
          <p:grpSpPr>
            <a:xfrm>
              <a:off x="3308046" y="3137882"/>
              <a:ext cx="2050897" cy="2314624"/>
              <a:chOff x="3250771" y="872676"/>
              <a:chExt cx="2050897" cy="2314624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65B2198-03E0-6E46-9C3C-86D4B8802FDE}"/>
                  </a:ext>
                </a:extLst>
              </p:cNvPr>
              <p:cNvGrpSpPr/>
              <p:nvPr/>
            </p:nvGrpSpPr>
            <p:grpSpPr>
              <a:xfrm>
                <a:off x="3250771" y="872676"/>
                <a:ext cx="2050897" cy="1935058"/>
                <a:chOff x="3250771" y="872676"/>
                <a:chExt cx="2050897" cy="19350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6" name="TextBox 175">
                      <a:extLst>
                        <a:ext uri="{FF2B5EF4-FFF2-40B4-BE49-F238E27FC236}">
                          <a16:creationId xmlns:a16="http://schemas.microsoft.com/office/drawing/2014/main" id="{ABEDE708-7834-6F45-9B65-F884C5122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5326" y="2093217"/>
                      <a:ext cx="4417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44°</m:t>
                            </m:r>
                          </m:oMath>
                        </m:oMathPara>
                      </a14:m>
                      <a:endParaRPr lang="uk-UA" sz="2000" dirty="0">
                        <a:solidFill>
                          <a:srgbClr val="00A44A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6" name="TextBox 175">
                      <a:extLst>
                        <a:ext uri="{FF2B5EF4-FFF2-40B4-BE49-F238E27FC236}">
                          <a16:creationId xmlns:a16="http://schemas.microsoft.com/office/drawing/2014/main" id="{ABEDE708-7834-6F45-9B65-F884C5122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5326" y="2093217"/>
                      <a:ext cx="441752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7" name="TextBox 176">
                      <a:extLst>
                        <a:ext uri="{FF2B5EF4-FFF2-40B4-BE49-F238E27FC236}">
                          <a16:creationId xmlns:a16="http://schemas.microsoft.com/office/drawing/2014/main" id="{5BE5167B-372D-4046-86FE-9882B8EF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2509" y="2116668"/>
                      <a:ext cx="4923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28°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00A44A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7" name="TextBox 176">
                      <a:extLst>
                        <a:ext uri="{FF2B5EF4-FFF2-40B4-BE49-F238E27FC236}">
                          <a16:creationId xmlns:a16="http://schemas.microsoft.com/office/drawing/2014/main" id="{5BE5167B-372D-4046-86FE-9882B8EF51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62509" y="2116668"/>
                      <a:ext cx="492319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CD24E7D1-4E69-CC44-9825-34376668EA4A}"/>
                    </a:ext>
                  </a:extLst>
                </p:cNvPr>
                <p:cNvGrpSpPr/>
                <p:nvPr/>
              </p:nvGrpSpPr>
              <p:grpSpPr>
                <a:xfrm rot="21398300">
                  <a:off x="4182616" y="956867"/>
                  <a:ext cx="529753" cy="529753"/>
                  <a:chOff x="870465" y="652944"/>
                  <a:chExt cx="529753" cy="529753"/>
                </a:xfrm>
              </p:grpSpPr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79BEC871-FE1C-5F46-BCF0-E7E2B458F74C}"/>
                      </a:ext>
                    </a:extLst>
                  </p:cNvPr>
                  <p:cNvGrpSpPr/>
                  <p:nvPr/>
                </p:nvGrpSpPr>
                <p:grpSpPr>
                  <a:xfrm rot="15014946">
                    <a:off x="894287" y="663670"/>
                    <a:ext cx="486485" cy="486485"/>
                    <a:chOff x="1444448" y="1890552"/>
                    <a:chExt cx="486485" cy="486485"/>
                  </a:xfrm>
                </p:grpSpPr>
                <p:sp>
                  <p:nvSpPr>
                    <p:cNvPr id="195" name="Arc 194">
                      <a:extLst>
                        <a:ext uri="{FF2B5EF4-FFF2-40B4-BE49-F238E27FC236}">
                          <a16:creationId xmlns:a16="http://schemas.microsoft.com/office/drawing/2014/main" id="{85B7B5EE-7ABB-004F-A4C6-C7861EB75A04}"/>
                        </a:ext>
                      </a:extLst>
                    </p:cNvPr>
                    <p:cNvSpPr/>
                    <p:nvPr/>
                  </p:nvSpPr>
                  <p:spPr>
                    <a:xfrm rot="17570186">
                      <a:off x="1477062" y="1928024"/>
                      <a:ext cx="398844" cy="398844"/>
                    </a:xfrm>
                    <a:prstGeom prst="arc">
                      <a:avLst>
                        <a:gd name="adj1" fmla="val 14995940"/>
                        <a:gd name="adj2" fmla="val 18477874"/>
                      </a:avLst>
                    </a:prstGeom>
                    <a:ln w="19050" cap="rnd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dirty="0"/>
                    </a:p>
                  </p:txBody>
                </p:sp>
                <p:sp>
                  <p:nvSpPr>
                    <p:cNvPr id="196" name="Arc 195">
                      <a:extLst>
                        <a:ext uri="{FF2B5EF4-FFF2-40B4-BE49-F238E27FC236}">
                          <a16:creationId xmlns:a16="http://schemas.microsoft.com/office/drawing/2014/main" id="{FF67DC85-B0AB-194C-84E8-F2EA4C364815}"/>
                        </a:ext>
                      </a:extLst>
                    </p:cNvPr>
                    <p:cNvSpPr/>
                    <p:nvPr/>
                  </p:nvSpPr>
                  <p:spPr>
                    <a:xfrm rot="17570186">
                      <a:off x="1444448" y="1890552"/>
                      <a:ext cx="486485" cy="486485"/>
                    </a:xfrm>
                    <a:prstGeom prst="arc">
                      <a:avLst>
                        <a:gd name="adj1" fmla="val 15088602"/>
                        <a:gd name="adj2" fmla="val 18477874"/>
                      </a:avLst>
                    </a:prstGeom>
                    <a:ln w="19050" cap="rnd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/>
                    </a:p>
                  </p:txBody>
                </p:sp>
              </p:grpSp>
              <p:sp>
                <p:nvSpPr>
                  <p:cNvPr id="194" name="Arc 193">
                    <a:extLst>
                      <a:ext uri="{FF2B5EF4-FFF2-40B4-BE49-F238E27FC236}">
                        <a16:creationId xmlns:a16="http://schemas.microsoft.com/office/drawing/2014/main" id="{3D42DEF4-5D61-F54D-938E-7D282C0A6B8A}"/>
                      </a:ext>
                    </a:extLst>
                  </p:cNvPr>
                  <p:cNvSpPr/>
                  <p:nvPr/>
                </p:nvSpPr>
                <p:spPr>
                  <a:xfrm rot="10985132">
                    <a:off x="870465" y="652944"/>
                    <a:ext cx="529753" cy="529753"/>
                  </a:xfrm>
                  <a:prstGeom prst="arc">
                    <a:avLst>
                      <a:gd name="adj1" fmla="val 15060859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13CF9DB4-8A26-0A49-B1C8-6E0D40242917}"/>
                    </a:ext>
                  </a:extLst>
                </p:cNvPr>
                <p:cNvGrpSpPr/>
                <p:nvPr/>
              </p:nvGrpSpPr>
              <p:grpSpPr>
                <a:xfrm>
                  <a:off x="4756599" y="2194475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91" name="Arc 190">
                    <a:extLst>
                      <a:ext uri="{FF2B5EF4-FFF2-40B4-BE49-F238E27FC236}">
                        <a16:creationId xmlns:a16="http://schemas.microsoft.com/office/drawing/2014/main" id="{3C92F6F7-35C4-E54C-AC5C-BC520CAFEB97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26768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  <p:sp>
                <p:nvSpPr>
                  <p:cNvPr id="192" name="Arc 191">
                    <a:extLst>
                      <a:ext uri="{FF2B5EF4-FFF2-40B4-BE49-F238E27FC236}">
                        <a16:creationId xmlns:a16="http://schemas.microsoft.com/office/drawing/2014/main" id="{03205F35-0AC0-2E4C-B950-288AAE68E969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4926768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80" name="Arc 179">
                  <a:extLst>
                    <a:ext uri="{FF2B5EF4-FFF2-40B4-BE49-F238E27FC236}">
                      <a16:creationId xmlns:a16="http://schemas.microsoft.com/office/drawing/2014/main" id="{917825B6-1A48-B74D-B61D-8131865C4BA9}"/>
                    </a:ext>
                  </a:extLst>
                </p:cNvPr>
                <p:cNvSpPr/>
                <p:nvPr/>
              </p:nvSpPr>
              <p:spPr>
                <a:xfrm rot="3281222">
                  <a:off x="3422250" y="2239379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7FC4696D-CD26-DD43-908D-BD8AC5365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15112" y="2448811"/>
                  <a:ext cx="1390369" cy="0"/>
                </a:xfrm>
                <a:prstGeom prst="straightConnector1">
                  <a:avLst/>
                </a:prstGeom>
                <a:ln w="38100" cap="rnd">
                  <a:solidFill>
                    <a:srgbClr val="00A44A"/>
                  </a:solidFill>
                  <a:prstDash val="soli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FA6B857D-4642-2F4B-85C2-16BB49A0D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15112" y="1217510"/>
                  <a:ext cx="811989" cy="1231301"/>
                </a:xfrm>
                <a:prstGeom prst="straightConnector1">
                  <a:avLst/>
                </a:prstGeom>
                <a:ln w="38100" cap="rnd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>
                  <a:extLst>
                    <a:ext uri="{FF2B5EF4-FFF2-40B4-BE49-F238E27FC236}">
                      <a16:creationId xmlns:a16="http://schemas.microsoft.com/office/drawing/2014/main" id="{DC36DDC3-10FB-B64F-BD20-FE1449528D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27101" y="1217510"/>
                  <a:ext cx="578380" cy="1231301"/>
                </a:xfrm>
                <a:prstGeom prst="straightConnector1">
                  <a:avLst/>
                </a:prstGeom>
                <a:ln w="38100" cap="rnd">
                  <a:solidFill>
                    <a:srgbClr val="FF0000"/>
                  </a:solidFill>
                  <a:prstDash val="soli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4" name="TextBox 183">
                      <a:extLst>
                        <a:ext uri="{FF2B5EF4-FFF2-40B4-BE49-F238E27FC236}">
                          <a16:creationId xmlns:a16="http://schemas.microsoft.com/office/drawing/2014/main" id="{EC3AE4AF-2045-1B49-967D-B784AEEE5A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6444" y="1561212"/>
                      <a:ext cx="30008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4" name="TextBox 183">
                      <a:extLst>
                        <a:ext uri="{FF2B5EF4-FFF2-40B4-BE49-F238E27FC236}">
                          <a16:creationId xmlns:a16="http://schemas.microsoft.com/office/drawing/2014/main" id="{EC3AE4AF-2045-1B49-967D-B784AEEE5A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46444" y="1561212"/>
                      <a:ext cx="300081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5" name="TextBox 184">
                      <a:extLst>
                        <a:ext uri="{FF2B5EF4-FFF2-40B4-BE49-F238E27FC236}">
                          <a16:creationId xmlns:a16="http://schemas.microsoft.com/office/drawing/2014/main" id="{2A6839C6-A24F-EB44-A884-41374AADA4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12026" y="2407624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uk-UA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5" name="TextBox 184">
                      <a:extLst>
                        <a:ext uri="{FF2B5EF4-FFF2-40B4-BE49-F238E27FC236}">
                          <a16:creationId xmlns:a16="http://schemas.microsoft.com/office/drawing/2014/main" id="{2A6839C6-A24F-EB44-A884-41374AADA49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12026" y="2407624"/>
                      <a:ext cx="423243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5882" b="-187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6" name="TextBox 185">
                      <a:extLst>
                        <a:ext uri="{FF2B5EF4-FFF2-40B4-BE49-F238E27FC236}">
                          <a16:creationId xmlns:a16="http://schemas.microsoft.com/office/drawing/2014/main" id="{92346947-4256-4F4C-A659-61D5D4C3A9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74014" y="1619978"/>
                      <a:ext cx="3780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6" name="TextBox 185">
                      <a:extLst>
                        <a:ext uri="{FF2B5EF4-FFF2-40B4-BE49-F238E27FC236}">
                          <a16:creationId xmlns:a16="http://schemas.microsoft.com/office/drawing/2014/main" id="{92346947-4256-4F4C-A659-61D5D4C3A9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74014" y="1619978"/>
                      <a:ext cx="378048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7" name="TextBox 186">
                      <a:extLst>
                        <a:ext uri="{FF2B5EF4-FFF2-40B4-BE49-F238E27FC236}">
                          <a16:creationId xmlns:a16="http://schemas.microsoft.com/office/drawing/2014/main" id="{4528EEA3-D033-1348-9EB6-AFEC86C069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0771" y="2349188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00A44A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7" name="TextBox 186">
                      <a:extLst>
                        <a:ext uri="{FF2B5EF4-FFF2-40B4-BE49-F238E27FC236}">
                          <a16:creationId xmlns:a16="http://schemas.microsoft.com/office/drawing/2014/main" id="{4528EEA3-D033-1348-9EB6-AFEC86C069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50771" y="2349188"/>
                      <a:ext cx="423243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8" name="TextBox 187">
                      <a:extLst>
                        <a:ext uri="{FF2B5EF4-FFF2-40B4-BE49-F238E27FC236}">
                          <a16:creationId xmlns:a16="http://schemas.microsoft.com/office/drawing/2014/main" id="{55281C0A-DBF0-2A4E-9AB5-30530E243F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04151" y="872676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8" name="TextBox 187">
                      <a:extLst>
                        <a:ext uri="{FF2B5EF4-FFF2-40B4-BE49-F238E27FC236}">
                          <a16:creationId xmlns:a16="http://schemas.microsoft.com/office/drawing/2014/main" id="{55281C0A-DBF0-2A4E-9AB5-30530E243F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4151" y="872676"/>
                      <a:ext cx="423243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TextBox 188">
                      <a:extLst>
                        <a:ext uri="{FF2B5EF4-FFF2-40B4-BE49-F238E27FC236}">
                          <a16:creationId xmlns:a16="http://schemas.microsoft.com/office/drawing/2014/main" id="{6AB2A23E-89EA-984E-905B-E112216654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78425" y="2349188"/>
                      <a:ext cx="4232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uk-UA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uk-UA" sz="2400">
                        <a:solidFill>
                          <a:srgbClr val="00A44A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9" name="TextBox 188">
                      <a:extLst>
                        <a:ext uri="{FF2B5EF4-FFF2-40B4-BE49-F238E27FC236}">
                          <a16:creationId xmlns:a16="http://schemas.microsoft.com/office/drawing/2014/main" id="{6AB2A23E-89EA-984E-905B-E112216654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78425" y="2349188"/>
                      <a:ext cx="423243" cy="400110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l="-5882"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5" name="Прямокутник 5">
                <a:extLst>
                  <a:ext uri="{FF2B5EF4-FFF2-40B4-BE49-F238E27FC236}">
                    <a16:creationId xmlns:a16="http://schemas.microsoft.com/office/drawing/2014/main" id="{A6BBD09A-3157-4A47-83C1-7B4203883147}"/>
                  </a:ext>
                </a:extLst>
              </p:cNvPr>
              <p:cNvSpPr/>
              <p:nvPr/>
            </p:nvSpPr>
            <p:spPr>
              <a:xfrm>
                <a:off x="4232647" y="2837990"/>
                <a:ext cx="352290" cy="34931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DE4561E-F37E-0843-B177-FA91184EDB57}"/>
                    </a:ext>
                  </a:extLst>
                </p:cNvPr>
                <p:cNvSpPr txBox="1"/>
                <p:nvPr/>
              </p:nvSpPr>
              <p:spPr>
                <a:xfrm>
                  <a:off x="4309337" y="3675538"/>
                  <a:ext cx="300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DE4561E-F37E-0843-B177-FA91184ED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337" y="3675538"/>
                  <a:ext cx="300081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029385" y="885429"/>
                <a:ext cx="6162615" cy="100138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Розвʼяжіть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за стороною і двома кутами: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885429"/>
                <a:ext cx="6162615" cy="1001388"/>
              </a:xfrm>
              <a:prstGeom prst="rect">
                <a:avLst/>
              </a:prstGeom>
              <a:blipFill>
                <a:blip r:embed="rId46"/>
                <a:stretch>
                  <a:fillRect t="-3750" r="-1232" b="-1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98184135-80AA-2841-B582-1772438D6513}"/>
                  </a:ext>
                </a:extLst>
              </p:cNvPr>
              <p:cNvSpPr/>
              <p:nvPr/>
            </p:nvSpPr>
            <p:spPr>
              <a:xfrm>
                <a:off x="6029385" y="2155745"/>
                <a:ext cx="59411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=14°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=123°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98184135-80AA-2841-B582-1772438D6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2155745"/>
                <a:ext cx="5941125" cy="590685"/>
              </a:xfrm>
              <a:prstGeom prst="rect">
                <a:avLst/>
              </a:prstGeom>
              <a:blipFill>
                <a:blip r:embed="rId51"/>
                <a:stretch>
                  <a:fillRect l="-2132" t="-4167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5">
                <a:extLst>
                  <a:ext uri="{FF2B5EF4-FFF2-40B4-BE49-F238E27FC236}">
                    <a16:creationId xmlns:a16="http://schemas.microsoft.com/office/drawing/2014/main" id="{5BA14B3F-B161-C442-B800-F263ABA1C8A7}"/>
                  </a:ext>
                </a:extLst>
              </p:cNvPr>
              <p:cNvSpPr/>
              <p:nvPr/>
            </p:nvSpPr>
            <p:spPr>
              <a:xfrm>
                <a:off x="6035285" y="2914922"/>
                <a:ext cx="59411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=6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=17°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=76°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 5">
                <a:extLst>
                  <a:ext uri="{FF2B5EF4-FFF2-40B4-BE49-F238E27FC236}">
                    <a16:creationId xmlns:a16="http://schemas.microsoft.com/office/drawing/2014/main" id="{5BA14B3F-B161-C442-B800-F263ABA1C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85" y="2914922"/>
                <a:ext cx="5941125" cy="590685"/>
              </a:xfrm>
              <a:prstGeom prst="rect">
                <a:avLst/>
              </a:prstGeom>
              <a:blipFill>
                <a:blip r:embed="rId52"/>
                <a:stretch>
                  <a:fillRect l="-2132" t="-4255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5">
                <a:extLst>
                  <a:ext uri="{FF2B5EF4-FFF2-40B4-BE49-F238E27FC236}">
                    <a16:creationId xmlns:a16="http://schemas.microsoft.com/office/drawing/2014/main" id="{CD3BE0E7-5EB0-5341-ACB5-0B59120BE59E}"/>
                  </a:ext>
                </a:extLst>
              </p:cNvPr>
              <p:cNvSpPr/>
              <p:nvPr/>
            </p:nvSpPr>
            <p:spPr>
              <a:xfrm>
                <a:off x="6029385" y="3674099"/>
                <a:ext cx="59470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=92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=54°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 5">
                <a:extLst>
                  <a:ext uri="{FF2B5EF4-FFF2-40B4-BE49-F238E27FC236}">
                    <a16:creationId xmlns:a16="http://schemas.microsoft.com/office/drawing/2014/main" id="{CD3BE0E7-5EB0-5341-ACB5-0B59120B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3674099"/>
                <a:ext cx="5947025" cy="590685"/>
              </a:xfrm>
              <a:prstGeom prst="rect">
                <a:avLst/>
              </a:prstGeom>
              <a:blipFill>
                <a:blip r:embed="rId53"/>
                <a:stretch>
                  <a:fillRect l="-2128" t="-4255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5">
                <a:extLst>
                  <a:ext uri="{FF2B5EF4-FFF2-40B4-BE49-F238E27FC236}">
                    <a16:creationId xmlns:a16="http://schemas.microsoft.com/office/drawing/2014/main" id="{EDE08866-8F0E-B44F-9BC8-B93C705B3ED3}"/>
                  </a:ext>
                </a:extLst>
              </p:cNvPr>
              <p:cNvSpPr/>
              <p:nvPr/>
            </p:nvSpPr>
            <p:spPr>
              <a:xfrm>
                <a:off x="6029385" y="4433276"/>
                <a:ext cx="5947025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=28°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кутник 5">
                <a:extLst>
                  <a:ext uri="{FF2B5EF4-FFF2-40B4-BE49-F238E27FC236}">
                    <a16:creationId xmlns:a16="http://schemas.microsoft.com/office/drawing/2014/main" id="{EDE08866-8F0E-B44F-9BC8-B93C705B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85" y="4433276"/>
                <a:ext cx="5947025" cy="590685"/>
              </a:xfrm>
              <a:prstGeom prst="rect">
                <a:avLst/>
              </a:prstGeom>
              <a:blipFill>
                <a:blip r:embed="rId54"/>
                <a:stretch>
                  <a:fillRect l="-2128" t="-4167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4532B13-A063-8A40-A83E-0D7B366FE16A}"/>
              </a:ext>
            </a:extLst>
          </p:cNvPr>
          <p:cNvGrpSpPr/>
          <p:nvPr/>
        </p:nvGrpSpPr>
        <p:grpSpPr>
          <a:xfrm>
            <a:off x="240180" y="650239"/>
            <a:ext cx="2050897" cy="2322741"/>
            <a:chOff x="168740" y="864559"/>
            <a:chExt cx="2050897" cy="232274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E995B9-FB0E-1F49-B2F0-6EB27B0095EA}"/>
                </a:ext>
              </a:extLst>
            </p:cNvPr>
            <p:cNvGrpSpPr/>
            <p:nvPr/>
          </p:nvGrpSpPr>
          <p:grpSpPr>
            <a:xfrm>
              <a:off x="168740" y="864559"/>
              <a:ext cx="2050897" cy="1942554"/>
              <a:chOff x="-61380" y="907423"/>
              <a:chExt cx="2050897" cy="194255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59A0C98-977F-3242-B441-44535CAAF04A}"/>
                  </a:ext>
                </a:extLst>
              </p:cNvPr>
              <p:cNvGrpSpPr/>
              <p:nvPr/>
            </p:nvGrpSpPr>
            <p:grpSpPr>
              <a:xfrm rot="21398300">
                <a:off x="870465" y="991614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0E25E086-1736-9B4A-BF02-638AD3CFCE9A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23B4D256-3A8B-9946-B8EA-00D5C9A77218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73" name="Arc 72">
                    <a:extLst>
                      <a:ext uri="{FF2B5EF4-FFF2-40B4-BE49-F238E27FC236}">
                        <a16:creationId xmlns:a16="http://schemas.microsoft.com/office/drawing/2014/main" id="{69B0EDDD-A230-F84A-BB95-2502DEDDCC24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54EC036E-8FC1-D34D-AB04-294A636270DF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BDB1695-FA6D-A540-9B1A-B54DBAF7DF0A}"/>
                  </a:ext>
                </a:extLst>
              </p:cNvPr>
              <p:cNvGrpSpPr/>
              <p:nvPr/>
            </p:nvGrpSpPr>
            <p:grpSpPr>
              <a:xfrm>
                <a:off x="1444448" y="2229222"/>
                <a:ext cx="486485" cy="486485"/>
                <a:chOff x="1444448" y="1890552"/>
                <a:chExt cx="486485" cy="486485"/>
              </a:xfrm>
            </p:grpSpPr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5400ED9D-05BD-434F-809D-175EC018133A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93BAC64C-15D9-AE4B-AF7E-DD992F4F67CC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C9D3452-7726-F842-A895-BBCBB19D62FD}"/>
                  </a:ext>
                </a:extLst>
              </p:cNvPr>
              <p:cNvSpPr/>
              <p:nvPr/>
            </p:nvSpPr>
            <p:spPr>
              <a:xfrm rot="3281222">
                <a:off x="110099" y="2274126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33744C7-DB2A-6F4A-A89E-2FA116504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2483558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1B955CF-85A9-5C46-AFBE-B6892B823B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1252257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6ED9B969-F657-3E41-B31A-79E04298D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950" y="1252257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BD04C1A-F417-9D44-AD1A-07A0D24917B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243" y="1595959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BD04C1A-F417-9D44-AD1A-07A0D2491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243" y="1595959"/>
                    <a:ext cx="423243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550279A-4EE6-7E4A-BB6E-3F2B7EC05950}"/>
                      </a:ext>
                    </a:extLst>
                  </p:cNvPr>
                  <p:cNvSpPr txBox="1"/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550279A-4EE6-7E4A-BB6E-3F2B7EC059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3D2059B2-2811-264E-B911-B118E993E74F}"/>
                      </a:ext>
                    </a:extLst>
                  </p:cNvPr>
                  <p:cNvSpPr txBox="1"/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3D2059B2-2811-264E-B911-B118E993E7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A431056-9EE1-D544-A4C8-C81ACC39AB0F}"/>
                      </a:ext>
                    </a:extLst>
                  </p:cNvPr>
                  <p:cNvSpPr txBox="1"/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A431056-9EE1-D544-A4C8-C81ACC39AB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71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7D2BE4A-C217-8842-9E42-4981F80E3F73}"/>
                      </a:ext>
                    </a:extLst>
                  </p:cNvPr>
                  <p:cNvSpPr txBox="1"/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7D2BE4A-C217-8842-9E42-4981F80E3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FDFCB7A5-8727-3045-B0F8-1632BD3E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FDFCB7A5-8727-3045-B0F8-1632BD3E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571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916D4EA7-F6FF-CA4C-9E30-2A560C1D28F7}"/>
                      </a:ext>
                    </a:extLst>
                  </p:cNvPr>
                  <p:cNvSpPr txBox="1"/>
                  <p:nvPr/>
                </p:nvSpPr>
                <p:spPr>
                  <a:xfrm>
                    <a:off x="376430" y="2137347"/>
                    <a:ext cx="5699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14°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916D4EA7-F6FF-CA4C-9E30-2A560C1D28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430" y="2137347"/>
                    <a:ext cx="569998" cy="3693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4348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67FDF44-FBFE-704F-BE61-4D53D5DBE6BB}"/>
                      </a:ext>
                    </a:extLst>
                  </p:cNvPr>
                  <p:cNvSpPr txBox="1"/>
                  <p:nvPr/>
                </p:nvSpPr>
                <p:spPr>
                  <a:xfrm rot="20602480">
                    <a:off x="676567" y="1543477"/>
                    <a:ext cx="6325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123°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67FDF44-FBFE-704F-BE61-4D53D5DBE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602480">
                    <a:off x="676567" y="1543477"/>
                    <a:ext cx="632555" cy="369332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724" r="-5172" b="-1136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E48A95A-733C-0245-8C0B-F198117AFA8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868" y="2107372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E48A95A-733C-0245-8C0B-F198117AF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2868" y="2107372"/>
                    <a:ext cx="423243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9" name="Прямокутник 5">
              <a:extLst>
                <a:ext uri="{FF2B5EF4-FFF2-40B4-BE49-F238E27FC236}">
                  <a16:creationId xmlns:a16="http://schemas.microsoft.com/office/drawing/2014/main" id="{FE50EF07-E535-274D-B672-D1600640E317}"/>
                </a:ext>
              </a:extLst>
            </p:cNvPr>
            <p:cNvSpPr/>
            <p:nvPr/>
          </p:nvSpPr>
          <p:spPr>
            <a:xfrm>
              <a:off x="1022105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F8B78-67D7-4E46-9232-D69620E75658}"/>
              </a:ext>
            </a:extLst>
          </p:cNvPr>
          <p:cNvGrpSpPr/>
          <p:nvPr/>
        </p:nvGrpSpPr>
        <p:grpSpPr>
          <a:xfrm>
            <a:off x="3322211" y="658356"/>
            <a:ext cx="2050897" cy="2314624"/>
            <a:chOff x="3250771" y="872676"/>
            <a:chExt cx="2050897" cy="23146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C7530F-5266-F34D-86AF-65DA925770E6}"/>
                </a:ext>
              </a:extLst>
            </p:cNvPr>
            <p:cNvGrpSpPr/>
            <p:nvPr/>
          </p:nvGrpSpPr>
          <p:grpSpPr>
            <a:xfrm>
              <a:off x="3250771" y="872676"/>
              <a:ext cx="2050897" cy="1942554"/>
              <a:chOff x="3250771" y="872676"/>
              <a:chExt cx="2050897" cy="1942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BEAEDB8E-66B4-0E4B-AEC3-D3695CAAD4C9}"/>
                      </a:ext>
                    </a:extLst>
                  </p:cNvPr>
                  <p:cNvSpPr txBox="1"/>
                  <p:nvPr/>
                </p:nvSpPr>
                <p:spPr>
                  <a:xfrm>
                    <a:off x="3683247" y="2116668"/>
                    <a:ext cx="5699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17°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BEAEDB8E-66B4-0E4B-AEC3-D3695CAAD4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3247" y="2116668"/>
                    <a:ext cx="569998" cy="369332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4348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4213576C-901A-D24D-B5CB-591D7D1FEB18}"/>
                      </a:ext>
                    </a:extLst>
                  </p:cNvPr>
                  <p:cNvSpPr txBox="1"/>
                  <p:nvPr/>
                </p:nvSpPr>
                <p:spPr>
                  <a:xfrm>
                    <a:off x="4328311" y="2101653"/>
                    <a:ext cx="5226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76°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4213576C-901A-D24D-B5CB-591D7D1FE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8311" y="2101653"/>
                    <a:ext cx="522640" cy="369332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4762" r="-7143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5F4F5E9-31D7-824E-8B52-5FF9B80A694C}"/>
                  </a:ext>
                </a:extLst>
              </p:cNvPr>
              <p:cNvGrpSpPr/>
              <p:nvPr/>
            </p:nvGrpSpPr>
            <p:grpSpPr>
              <a:xfrm rot="21398300">
                <a:off x="4182616" y="956867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91BD5BD2-1447-1340-993F-1F39807F9127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7B5E1888-63E0-AB45-B902-6C7B95A225D3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98" name="Arc 97">
                    <a:extLst>
                      <a:ext uri="{FF2B5EF4-FFF2-40B4-BE49-F238E27FC236}">
                        <a16:creationId xmlns:a16="http://schemas.microsoft.com/office/drawing/2014/main" id="{55D2351B-88C0-0A4D-A371-6A0E3F7C59B5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EAA7D271-BA34-8E41-B1AA-D93C40AD31EF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CFE50F1-12A5-6B45-AA54-F5E3359D6E40}"/>
                  </a:ext>
                </a:extLst>
              </p:cNvPr>
              <p:cNvGrpSpPr/>
              <p:nvPr/>
            </p:nvGrpSpPr>
            <p:grpSpPr>
              <a:xfrm>
                <a:off x="4756599" y="2194475"/>
                <a:ext cx="486485" cy="486485"/>
                <a:chOff x="1444448" y="1890552"/>
                <a:chExt cx="486485" cy="486485"/>
              </a:xfrm>
            </p:grpSpPr>
            <p:sp>
              <p:nvSpPr>
                <p:cNvPr id="93" name="Arc 92">
                  <a:extLst>
                    <a:ext uri="{FF2B5EF4-FFF2-40B4-BE49-F238E27FC236}">
                      <a16:creationId xmlns:a16="http://schemas.microsoft.com/office/drawing/2014/main" id="{E95EB8B0-8E6F-5045-AD73-12C0B9152143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94" name="Arc 93">
                  <a:extLst>
                    <a:ext uri="{FF2B5EF4-FFF2-40B4-BE49-F238E27FC236}">
                      <a16:creationId xmlns:a16="http://schemas.microsoft.com/office/drawing/2014/main" id="{753EC268-227B-3746-AD54-CCCBC1F85EDC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17CD105F-FE97-F343-881F-DFD8E502EC19}"/>
                  </a:ext>
                </a:extLst>
              </p:cNvPr>
              <p:cNvSpPr/>
              <p:nvPr/>
            </p:nvSpPr>
            <p:spPr>
              <a:xfrm rot="3281222">
                <a:off x="3422250" y="2239379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A8F8B98D-57DE-AD49-9F28-696049A5EB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5112" y="2448811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D1357F17-FE37-C348-B7D9-472948D0BF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5112" y="1217510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69F3C3-0FB0-C847-BBDF-1CA526831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7101" y="1217510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187A519E-5865-5E47-B96E-54E92B554EFF}"/>
                      </a:ext>
                    </a:extLst>
                  </p:cNvPr>
                  <p:cNvSpPr txBox="1"/>
                  <p:nvPr/>
                </p:nvSpPr>
                <p:spPr>
                  <a:xfrm>
                    <a:off x="4627394" y="1561212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187A519E-5865-5E47-B96E-54E92B554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394" y="1561212"/>
                    <a:ext cx="423243" cy="400110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0DF58CF4-ED10-CA47-BABD-27F6223C9093}"/>
                      </a:ext>
                    </a:extLst>
                  </p:cNvPr>
                  <p:cNvSpPr txBox="1"/>
                  <p:nvPr/>
                </p:nvSpPr>
                <p:spPr>
                  <a:xfrm>
                    <a:off x="4052062" y="2415120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0DF58CF4-ED10-CA47-BABD-27F6223C90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062" y="2415120"/>
                    <a:ext cx="423243" cy="40011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4E0A778-0385-6240-B7C3-A8364EA79405}"/>
                      </a:ext>
                    </a:extLst>
                  </p:cNvPr>
                  <p:cNvSpPr txBox="1"/>
                  <p:nvPr/>
                </p:nvSpPr>
                <p:spPr>
                  <a:xfrm>
                    <a:off x="3628819" y="161997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4E0A778-0385-6240-B7C3-A8364EA794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8819" y="1619978"/>
                    <a:ext cx="423243" cy="400110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 l="-5882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3B126E4D-5862-9D49-A42E-D8ED6B5019D3}"/>
                      </a:ext>
                    </a:extLst>
                  </p:cNvPr>
                  <p:cNvSpPr txBox="1"/>
                  <p:nvPr/>
                </p:nvSpPr>
                <p:spPr>
                  <a:xfrm>
                    <a:off x="3250771" y="234918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3B126E4D-5862-9D49-A42E-D8ED6B5019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0771" y="2349188"/>
                    <a:ext cx="423243" cy="400110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FD708F2-CDF3-1542-9B0F-E9B732B32A35}"/>
                      </a:ext>
                    </a:extLst>
                  </p:cNvPr>
                  <p:cNvSpPr txBox="1"/>
                  <p:nvPr/>
                </p:nvSpPr>
                <p:spPr>
                  <a:xfrm>
                    <a:off x="4204151" y="872676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FD708F2-CDF3-1542-9B0F-E9B732B32A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151" y="872676"/>
                    <a:ext cx="423243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714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D03B53D-F739-C249-AD43-C9573C41F2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78425" y="2349188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00A44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D03B53D-F739-C249-AD43-C9573C41F2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8425" y="2349188"/>
                    <a:ext cx="423243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5882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EA38964-AA44-444D-801B-062734922B3C}"/>
                      </a:ext>
                    </a:extLst>
                  </p:cNvPr>
                  <p:cNvSpPr txBox="1"/>
                  <p:nvPr/>
                </p:nvSpPr>
                <p:spPr>
                  <a:xfrm>
                    <a:off x="4169585" y="1423321"/>
                    <a:ext cx="423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EA38964-AA44-444D-801B-062734922B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585" y="1423321"/>
                    <a:ext cx="423243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0" name="Прямокутник 5">
              <a:extLst>
                <a:ext uri="{FF2B5EF4-FFF2-40B4-BE49-F238E27FC236}">
                  <a16:creationId xmlns:a16="http://schemas.microsoft.com/office/drawing/2014/main" id="{18BE0E5C-A6FF-7941-8BD0-01A7D37EB63D}"/>
                </a:ext>
              </a:extLst>
            </p:cNvPr>
            <p:cNvSpPr/>
            <p:nvPr/>
          </p:nvSpPr>
          <p:spPr>
            <a:xfrm>
              <a:off x="4232647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35BCD70-4A37-014E-934A-EAF75E0A10E1}"/>
              </a:ext>
            </a:extLst>
          </p:cNvPr>
          <p:cNvGrpSpPr/>
          <p:nvPr/>
        </p:nvGrpSpPr>
        <p:grpSpPr>
          <a:xfrm>
            <a:off x="243860" y="3140991"/>
            <a:ext cx="2050897" cy="2322741"/>
            <a:chOff x="168740" y="864559"/>
            <a:chExt cx="2050897" cy="2322741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2AA6F0E-048E-164A-BF62-ADB930B59EF2}"/>
                </a:ext>
              </a:extLst>
            </p:cNvPr>
            <p:cNvGrpSpPr/>
            <p:nvPr/>
          </p:nvGrpSpPr>
          <p:grpSpPr>
            <a:xfrm>
              <a:off x="168740" y="864559"/>
              <a:ext cx="2050897" cy="1942554"/>
              <a:chOff x="-61380" y="907423"/>
              <a:chExt cx="2050897" cy="1942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94313D83-4F62-5946-A1A7-4384E26F10B6}"/>
                      </a:ext>
                    </a:extLst>
                  </p:cNvPr>
                  <p:cNvSpPr txBox="1"/>
                  <p:nvPr/>
                </p:nvSpPr>
                <p:spPr>
                  <a:xfrm>
                    <a:off x="1042902" y="2116336"/>
                    <a:ext cx="5028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54°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94313D83-4F62-5946-A1A7-4384E26F1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02" y="2116336"/>
                    <a:ext cx="502871" cy="369332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 l="-5000" r="-12500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75F16CA4-B5D5-4945-9B45-027B091D9B79}"/>
                      </a:ext>
                    </a:extLst>
                  </p:cNvPr>
                  <p:cNvSpPr txBox="1"/>
                  <p:nvPr/>
                </p:nvSpPr>
                <p:spPr>
                  <a:xfrm>
                    <a:off x="429471" y="2141829"/>
                    <a:ext cx="25916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75F16CA4-B5D5-4945-9B45-027B091D9B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471" y="2141829"/>
                    <a:ext cx="259161" cy="369332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262CCC64-4D8B-604C-B325-507896EF00D4}"/>
                      </a:ext>
                    </a:extLst>
                  </p:cNvPr>
                  <p:cNvSpPr txBox="1"/>
                  <p:nvPr/>
                </p:nvSpPr>
                <p:spPr>
                  <a:xfrm>
                    <a:off x="780775" y="1488856"/>
                    <a:ext cx="5403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92°</m:t>
                          </m:r>
                        </m:oMath>
                      </m:oMathPara>
                    </a14:m>
                    <a:endParaRPr lang="uk-UA" sz="20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262CCC64-4D8B-604C-B325-507896EF00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775" y="1488856"/>
                    <a:ext cx="540378" cy="369332"/>
                  </a:xfrm>
                  <a:prstGeom prst="rect">
                    <a:avLst/>
                  </a:prstGeom>
                  <a:blipFill>
                    <a:blip r:embed="rId67"/>
                    <a:stretch>
                      <a:fillRect l="-4545" r="-227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B446968-F985-F845-89AE-CF4797EBF128}"/>
                  </a:ext>
                </a:extLst>
              </p:cNvPr>
              <p:cNvGrpSpPr/>
              <p:nvPr/>
            </p:nvGrpSpPr>
            <p:grpSpPr>
              <a:xfrm rot="21398300">
                <a:off x="870465" y="991614"/>
                <a:ext cx="529753" cy="529753"/>
                <a:chOff x="870465" y="652944"/>
                <a:chExt cx="529753" cy="529753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66115356-F7B4-6543-A547-A18D6F72AED3}"/>
                    </a:ext>
                  </a:extLst>
                </p:cNvPr>
                <p:cNvGrpSpPr/>
                <p:nvPr/>
              </p:nvGrpSpPr>
              <p:grpSpPr>
                <a:xfrm rot="15014946">
                  <a:off x="894287" y="663670"/>
                  <a:ext cx="486485" cy="486485"/>
                  <a:chOff x="1444448" y="1890552"/>
                  <a:chExt cx="486485" cy="486485"/>
                </a:xfrm>
              </p:grpSpPr>
              <p:sp>
                <p:nvSpPr>
                  <p:cNvPr id="147" name="Arc 146">
                    <a:extLst>
                      <a:ext uri="{FF2B5EF4-FFF2-40B4-BE49-F238E27FC236}">
                        <a16:creationId xmlns:a16="http://schemas.microsoft.com/office/drawing/2014/main" id="{E12CF903-BE37-754D-9AA3-2A49357B843A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77062" y="1928024"/>
                    <a:ext cx="398844" cy="398844"/>
                  </a:xfrm>
                  <a:prstGeom prst="arc">
                    <a:avLst>
                      <a:gd name="adj1" fmla="val 14995940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48" name="Arc 147">
                    <a:extLst>
                      <a:ext uri="{FF2B5EF4-FFF2-40B4-BE49-F238E27FC236}">
                        <a16:creationId xmlns:a16="http://schemas.microsoft.com/office/drawing/2014/main" id="{46AAE799-5774-7B49-9B0B-962FA70CB8A7}"/>
                      </a:ext>
                    </a:extLst>
                  </p:cNvPr>
                  <p:cNvSpPr/>
                  <p:nvPr/>
                </p:nvSpPr>
                <p:spPr>
                  <a:xfrm rot="17570186">
                    <a:off x="1444448" y="1890552"/>
                    <a:ext cx="486485" cy="486485"/>
                  </a:xfrm>
                  <a:prstGeom prst="arc">
                    <a:avLst>
                      <a:gd name="adj1" fmla="val 15088602"/>
                      <a:gd name="adj2" fmla="val 18477874"/>
                    </a:avLst>
                  </a:prstGeom>
                  <a:ln w="19050" cap="rnd">
                    <a:solidFill>
                      <a:srgbClr val="00A4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sp>
              <p:nvSpPr>
                <p:cNvPr id="146" name="Arc 145">
                  <a:extLst>
                    <a:ext uri="{FF2B5EF4-FFF2-40B4-BE49-F238E27FC236}">
                      <a16:creationId xmlns:a16="http://schemas.microsoft.com/office/drawing/2014/main" id="{114A294C-2268-344E-B924-7D6001338BD3}"/>
                    </a:ext>
                  </a:extLst>
                </p:cNvPr>
                <p:cNvSpPr/>
                <p:nvPr/>
              </p:nvSpPr>
              <p:spPr>
                <a:xfrm rot="10985132">
                  <a:off x="870465" y="652944"/>
                  <a:ext cx="529753" cy="529753"/>
                </a:xfrm>
                <a:prstGeom prst="arc">
                  <a:avLst>
                    <a:gd name="adj1" fmla="val 15060859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24E48D7-8DC6-8243-B27E-A838786ED32A}"/>
                  </a:ext>
                </a:extLst>
              </p:cNvPr>
              <p:cNvGrpSpPr/>
              <p:nvPr/>
            </p:nvGrpSpPr>
            <p:grpSpPr>
              <a:xfrm>
                <a:off x="1444448" y="2229222"/>
                <a:ext cx="486485" cy="486485"/>
                <a:chOff x="1444448" y="1890552"/>
                <a:chExt cx="486485" cy="486485"/>
              </a:xfrm>
            </p:grpSpPr>
            <p:sp>
              <p:nvSpPr>
                <p:cNvPr id="143" name="Arc 142">
                  <a:extLst>
                    <a:ext uri="{FF2B5EF4-FFF2-40B4-BE49-F238E27FC236}">
                      <a16:creationId xmlns:a16="http://schemas.microsoft.com/office/drawing/2014/main" id="{DBE8B71E-50EC-8741-84ED-AE3F048A9DB8}"/>
                    </a:ext>
                  </a:extLst>
                </p:cNvPr>
                <p:cNvSpPr/>
                <p:nvPr/>
              </p:nvSpPr>
              <p:spPr>
                <a:xfrm rot="17570186">
                  <a:off x="1477062" y="1928024"/>
                  <a:ext cx="398844" cy="398844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6549407B-9D14-7843-ABA6-0D357CFB0E5E}"/>
                    </a:ext>
                  </a:extLst>
                </p:cNvPr>
                <p:cNvSpPr/>
                <p:nvPr/>
              </p:nvSpPr>
              <p:spPr>
                <a:xfrm rot="17570186">
                  <a:off x="1444448" y="1890552"/>
                  <a:ext cx="486485" cy="486485"/>
                </a:xfrm>
                <a:prstGeom prst="arc">
                  <a:avLst>
                    <a:gd name="adj1" fmla="val 14926768"/>
                    <a:gd name="adj2" fmla="val 18477874"/>
                  </a:avLst>
                </a:prstGeom>
                <a:ln w="1905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31F26830-1F1E-A341-A7BD-4F79906E61FC}"/>
                  </a:ext>
                </a:extLst>
              </p:cNvPr>
              <p:cNvSpPr/>
              <p:nvPr/>
            </p:nvSpPr>
            <p:spPr>
              <a:xfrm rot="3281222">
                <a:off x="110099" y="2274126"/>
                <a:ext cx="398844" cy="398844"/>
              </a:xfrm>
              <a:prstGeom prst="arc">
                <a:avLst>
                  <a:gd name="adj1" fmla="val 14926768"/>
                  <a:gd name="adj2" fmla="val 18477874"/>
                </a:avLst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C17DCFE5-E198-AD4D-93F5-AC6C1ED2BF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2483558"/>
                <a:ext cx="1390369" cy="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8D71833-B727-D94E-AF5E-498962FCAE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961" y="1252257"/>
                <a:ext cx="811989" cy="123130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062EA620-39DE-1D42-9741-22F4B38B0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950" y="1252257"/>
                <a:ext cx="578380" cy="1231301"/>
              </a:xfrm>
              <a:prstGeom prst="straightConnector1">
                <a:avLst/>
              </a:prstGeom>
              <a:ln w="38100" cap="rnd">
                <a:solidFill>
                  <a:srgbClr val="00A44A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E8894030-EC47-0445-AC7E-42B16D85B1A6}"/>
                      </a:ext>
                    </a:extLst>
                  </p:cNvPr>
                  <p:cNvSpPr txBox="1"/>
                  <p:nvPr/>
                </p:nvSpPr>
                <p:spPr>
                  <a:xfrm>
                    <a:off x="1300003" y="1603579"/>
                    <a:ext cx="4614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E8894030-EC47-0445-AC7E-42B16D85B1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0003" y="1603579"/>
                    <a:ext cx="461481" cy="400110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 l="-8108" r="-13514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CED3EBF-573D-094E-933D-6987FE7D8C46}"/>
                      </a:ext>
                    </a:extLst>
                  </p:cNvPr>
                  <p:cNvSpPr txBox="1"/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CED3EBF-573D-094E-933D-6987FE7D8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911" y="2449867"/>
                    <a:ext cx="423243" cy="400110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57043EE9-9BAD-5443-993F-45718D0A98A3}"/>
                      </a:ext>
                    </a:extLst>
                  </p:cNvPr>
                  <p:cNvSpPr txBox="1"/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k-UA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57043EE9-9BAD-5443-993F-45718D0A98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668" y="1654725"/>
                    <a:ext cx="423243" cy="400110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6AB98DF-57B8-2C4F-9113-2F9E94517494}"/>
                      </a:ext>
                    </a:extLst>
                  </p:cNvPr>
                  <p:cNvSpPr txBox="1"/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6AB98DF-57B8-2C4F-9113-2F9E94517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1380" y="2383935"/>
                    <a:ext cx="423243" cy="400110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0030DCFB-8D42-3542-A46A-C02D7620C339}"/>
                      </a:ext>
                    </a:extLst>
                  </p:cNvPr>
                  <p:cNvSpPr txBox="1"/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0030DCFB-8D42-3542-A46A-C02D7620C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000" y="907423"/>
                    <a:ext cx="423243" cy="400110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 l="-8824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20D83FC7-5D68-B646-9649-8C341D2C65CE}"/>
                      </a:ext>
                    </a:extLst>
                  </p:cNvPr>
                  <p:cNvSpPr txBox="1"/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20D83FC7-5D68-B646-9649-8C341D2C65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274" y="2383935"/>
                    <a:ext cx="423243" cy="400110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 l="-8824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7" name="Прямокутник 5">
              <a:extLst>
                <a:ext uri="{FF2B5EF4-FFF2-40B4-BE49-F238E27FC236}">
                  <a16:creationId xmlns:a16="http://schemas.microsoft.com/office/drawing/2014/main" id="{E82029DA-40CF-5741-BA9A-EF370801ECA4}"/>
                </a:ext>
              </a:extLst>
            </p:cNvPr>
            <p:cNvSpPr/>
            <p:nvPr/>
          </p:nvSpPr>
          <p:spPr>
            <a:xfrm>
              <a:off x="1022105" y="2837990"/>
              <a:ext cx="352290" cy="349310"/>
            </a:xfrm>
            <a:prstGeom prst="rect">
              <a:avLst/>
            </a:prstGeom>
            <a:solidFill>
              <a:srgbClr val="48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86097AC-58C0-D849-BCB9-8484D8392D50}"/>
              </a:ext>
            </a:extLst>
          </p:cNvPr>
          <p:cNvSpPr/>
          <p:nvPr/>
        </p:nvSpPr>
        <p:spPr>
          <a:xfrm>
            <a:off x="100361" y="658356"/>
            <a:ext cx="5754029" cy="5196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111921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169912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sp>
        <p:nvSpPr>
          <p:cNvPr id="25" name="Прямокутник 5">
            <a:extLst>
              <a:ext uri="{FF2B5EF4-FFF2-40B4-BE49-F238E27FC236}">
                <a16:creationId xmlns:a16="http://schemas.microsoft.com/office/drawing/2014/main" id="{09D7D247-FDBA-814B-AD8C-8980F6710187}"/>
              </a:ext>
            </a:extLst>
          </p:cNvPr>
          <p:cNvSpPr/>
          <p:nvPr/>
        </p:nvSpPr>
        <p:spPr>
          <a:xfrm>
            <a:off x="1" y="5609063"/>
            <a:ext cx="12192000" cy="1248935"/>
          </a:xfrm>
          <a:prstGeom prst="rect">
            <a:avLst/>
          </a:prstGeom>
          <a:solidFill>
            <a:srgbClr val="969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Невідомі сторони знаходити будемо з точністю до сотих сантиметра, кути в разі використання калькулятора – з точністю до мінути або з точністю до градуса у разі використання таблиць</a:t>
            </a:r>
          </a:p>
        </p:txBody>
      </p:sp>
    </p:spTree>
    <p:extLst>
      <p:ext uri="{BB962C8B-B14F-4D97-AF65-F5344CB8AC3E}">
        <p14:creationId xmlns:p14="http://schemas.microsoft.com/office/powerpoint/2010/main" val="29278081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7" grpId="0" animBg="1"/>
      <p:bldP spid="44" grpId="0" animBg="1"/>
      <p:bldP spid="23" grpId="0" animBg="1"/>
      <p:bldP spid="24" grpId="0" animBg="1"/>
      <p:bldP spid="10" grpId="0" animBg="1"/>
      <p:bldP spid="14" grpId="0"/>
      <p:bldP spid="14" grpId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736253" y="1465292"/>
                <a:ext cx="6455747" cy="72464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Розвʼяжіть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за трьома сторонами: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53" y="1465292"/>
                <a:ext cx="6455747" cy="724646"/>
              </a:xfrm>
              <a:prstGeom prst="rect">
                <a:avLst/>
              </a:prstGeom>
              <a:blipFill>
                <a:blip r:embed="rId3"/>
                <a:stretch>
                  <a:fillRect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98184135-80AA-2841-B582-1772438D6513}"/>
                  </a:ext>
                </a:extLst>
              </p:cNvPr>
              <p:cNvSpPr/>
              <p:nvPr/>
            </p:nvSpPr>
            <p:spPr>
              <a:xfrm>
                <a:off x="5736253" y="2458866"/>
                <a:ext cx="6074078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</a:t>
                </a: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98184135-80AA-2841-B582-1772438D6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53" y="2458866"/>
                <a:ext cx="6074078" cy="590685"/>
              </a:xfrm>
              <a:prstGeom prst="rect">
                <a:avLst/>
              </a:prstGeom>
              <a:blipFill>
                <a:blip r:embed="rId8"/>
                <a:stretch>
                  <a:fillRect l="-2088" t="-4167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5">
                <a:extLst>
                  <a:ext uri="{FF2B5EF4-FFF2-40B4-BE49-F238E27FC236}">
                    <a16:creationId xmlns:a16="http://schemas.microsoft.com/office/drawing/2014/main" id="{5BA14B3F-B161-C442-B800-F263ABA1C8A7}"/>
                  </a:ext>
                </a:extLst>
              </p:cNvPr>
              <p:cNvSpPr/>
              <p:nvPr/>
            </p:nvSpPr>
            <p:spPr>
              <a:xfrm>
                <a:off x="5742153" y="3218043"/>
                <a:ext cx="6074078" cy="59068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=7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=13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44" name="Прямокутник 5">
                <a:extLst>
                  <a:ext uri="{FF2B5EF4-FFF2-40B4-BE49-F238E27FC236}">
                    <a16:creationId xmlns:a16="http://schemas.microsoft.com/office/drawing/2014/main" id="{5BA14B3F-B161-C442-B800-F263ABA1C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153" y="3218043"/>
                <a:ext cx="6074078" cy="590685"/>
              </a:xfrm>
              <a:prstGeom prst="rect">
                <a:avLst/>
              </a:prstGeom>
              <a:blipFill>
                <a:blip r:embed="rId9"/>
                <a:stretch>
                  <a:fillRect l="-2088" t="-4255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B1DBCF7-0A8F-9348-ADE7-8E223A4EAF08}"/>
              </a:ext>
            </a:extLst>
          </p:cNvPr>
          <p:cNvGrpSpPr/>
          <p:nvPr/>
        </p:nvGrpSpPr>
        <p:grpSpPr>
          <a:xfrm>
            <a:off x="348936" y="1773153"/>
            <a:ext cx="4976306" cy="3155074"/>
            <a:chOff x="348936" y="1773153"/>
            <a:chExt cx="4976306" cy="31550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A9D935-4458-CB44-9174-C47B4E427EA3}"/>
                </a:ext>
              </a:extLst>
            </p:cNvPr>
            <p:cNvGrpSpPr/>
            <p:nvPr/>
          </p:nvGrpSpPr>
          <p:grpSpPr>
            <a:xfrm>
              <a:off x="779853" y="2318989"/>
              <a:ext cx="4186114" cy="2151639"/>
              <a:chOff x="1314800" y="2550990"/>
              <a:chExt cx="3420041" cy="161664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7BA4277-7062-4845-B9AE-DEAAE3DFFF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4800" y="2550991"/>
                <a:ext cx="2372291" cy="1616643"/>
              </a:xfrm>
              <a:prstGeom prst="straightConnector1">
                <a:avLst/>
              </a:prstGeom>
              <a:ln w="57150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59831BE-2569-904D-BA6B-2147E8C11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800" y="4167634"/>
                <a:ext cx="3420041" cy="0"/>
              </a:xfrm>
              <a:prstGeom prst="line">
                <a:avLst/>
              </a:prstGeom>
              <a:ln w="5715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782C0DCB-EC24-6F49-8B38-0101B5B468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87091" y="2550990"/>
                <a:ext cx="1047750" cy="1616644"/>
              </a:xfrm>
              <a:prstGeom prst="straightConnector1">
                <a:avLst/>
              </a:prstGeom>
              <a:ln w="57150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87DA78F-18BF-C846-A12C-DCB3EA0EE97E}"/>
                    </a:ext>
                  </a:extLst>
                </p:cNvPr>
                <p:cNvSpPr txBox="1"/>
                <p:nvPr/>
              </p:nvSpPr>
              <p:spPr>
                <a:xfrm>
                  <a:off x="348936" y="4405007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87DA78F-18BF-C846-A12C-DCB3EA0EE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36" y="4405007"/>
                  <a:ext cx="430917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14" r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92DA30-E5DD-1240-B389-F4328418D05E}"/>
                    </a:ext>
                  </a:extLst>
                </p:cNvPr>
                <p:cNvSpPr txBox="1"/>
                <p:nvPr/>
              </p:nvSpPr>
              <p:spPr>
                <a:xfrm>
                  <a:off x="3468067" y="1773153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92DA30-E5DD-1240-B389-F4328418D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067" y="1773153"/>
                  <a:ext cx="4309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8571" r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604BD57-1394-FB4A-9A7B-043CA95BD084}"/>
                    </a:ext>
                  </a:extLst>
                </p:cNvPr>
                <p:cNvSpPr txBox="1"/>
                <p:nvPr/>
              </p:nvSpPr>
              <p:spPr>
                <a:xfrm>
                  <a:off x="4894325" y="4405007"/>
                  <a:ext cx="430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8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604BD57-1394-FB4A-9A7B-043CA95BD0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325" y="4405007"/>
                  <a:ext cx="4309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5714" r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13DF1-0398-B345-9BA9-2A78B264A2C3}"/>
              </a:ext>
            </a:extLst>
          </p:cNvPr>
          <p:cNvSpPr/>
          <p:nvPr/>
        </p:nvSpPr>
        <p:spPr>
          <a:xfrm>
            <a:off x="147899" y="1123119"/>
            <a:ext cx="5405408" cy="517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7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7" grpId="0" animBg="1"/>
      <p:bldP spid="44" grpId="0" animBg="1"/>
      <p:bldP spid="27" grpId="0" animBg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atercraft, boat&#10;&#10;Description automatically generated">
            <a:extLst>
              <a:ext uri="{FF2B5EF4-FFF2-40B4-BE49-F238E27FC236}">
                <a16:creationId xmlns:a16="http://schemas.microsoft.com/office/drawing/2014/main" id="{A9FDC269-9F31-E448-ACD4-16355609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3894"/>
            <a:ext cx="6668430" cy="4445619"/>
          </a:xfrm>
          <a:prstGeom prst="rect">
            <a:avLst/>
          </a:prstGeom>
        </p:spPr>
      </p:pic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7451BF-833C-5642-9C32-A6A37E61FC26}"/>
              </a:ext>
            </a:extLst>
          </p:cNvPr>
          <p:cNvCxnSpPr>
            <a:cxnSpLocks/>
          </p:cNvCxnSpPr>
          <p:nvPr/>
        </p:nvCxnSpPr>
        <p:spPr>
          <a:xfrm flipV="1">
            <a:off x="3334214" y="4202176"/>
            <a:ext cx="644442" cy="705160"/>
          </a:xfrm>
          <a:prstGeom prst="line">
            <a:avLst/>
          </a:prstGeom>
          <a:ln w="76200" cap="rnd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кутник 5">
                <a:extLst>
                  <a:ext uri="{FF2B5EF4-FFF2-40B4-BE49-F238E27FC236}">
                    <a16:creationId xmlns:a16="http://schemas.microsoft.com/office/drawing/2014/main" id="{A055C5D2-3344-854A-8358-D2AE57AB4306}"/>
                  </a:ext>
                </a:extLst>
              </p:cNvPr>
              <p:cNvSpPr/>
              <p:nvPr/>
            </p:nvSpPr>
            <p:spPr>
              <a:xfrm>
                <a:off x="7326351" y="765873"/>
                <a:ext cx="4865649" cy="527808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Вам потрібно побудувати міст через річку. Щоб зробити попередній розрахунок довжини мосту і його вартості, необхідно знати його довжину. Складіть алгоритм знаходження дожини мосту, якщо ви знаходитеся біля точки початку мосту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у вас є рулетка та прилад для вимірювання кутів між двома недосяжними точками.</a:t>
                </a:r>
              </a:p>
            </p:txBody>
          </p:sp>
        </mc:Choice>
        <mc:Fallback xmlns="">
          <p:sp>
            <p:nvSpPr>
              <p:cNvPr id="71" name="Прямокутник 5">
                <a:extLst>
                  <a:ext uri="{FF2B5EF4-FFF2-40B4-BE49-F238E27FC236}">
                    <a16:creationId xmlns:a16="http://schemas.microsoft.com/office/drawing/2014/main" id="{A055C5D2-3344-854A-8358-D2AE57AB4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51" y="765873"/>
                <a:ext cx="4865649" cy="5278088"/>
              </a:xfrm>
              <a:prstGeom prst="rect">
                <a:avLst/>
              </a:prstGeom>
              <a:blipFill>
                <a:blip r:embed="rId8"/>
                <a:stretch>
                  <a:fillRect l="-2078" t="-721" r="-3636" b="-26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3AC5E27-B479-EB40-B040-4FD2BAA0371E}"/>
              </a:ext>
            </a:extLst>
          </p:cNvPr>
          <p:cNvSpPr/>
          <p:nvPr/>
        </p:nvSpPr>
        <p:spPr>
          <a:xfrm>
            <a:off x="3213354" y="4887881"/>
            <a:ext cx="156118" cy="1561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C021F05-0D0C-164B-A5E1-2D185AC0E0DF}"/>
              </a:ext>
            </a:extLst>
          </p:cNvPr>
          <p:cNvSpPr/>
          <p:nvPr/>
        </p:nvSpPr>
        <p:spPr>
          <a:xfrm>
            <a:off x="3951180" y="4065513"/>
            <a:ext cx="156118" cy="1561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45C14B-AF52-AC49-B42D-311FF6AEE972}"/>
                  </a:ext>
                </a:extLst>
              </p:cNvPr>
              <p:cNvSpPr txBox="1"/>
              <p:nvPr/>
            </p:nvSpPr>
            <p:spPr>
              <a:xfrm>
                <a:off x="2725030" y="4704330"/>
                <a:ext cx="524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45C14B-AF52-AC49-B42D-311FF6AE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30" y="4704330"/>
                <a:ext cx="52410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853F08-D4A1-4345-8E10-478683C22916}"/>
                  </a:ext>
                </a:extLst>
              </p:cNvPr>
              <p:cNvSpPr txBox="1"/>
              <p:nvPr/>
            </p:nvSpPr>
            <p:spPr>
              <a:xfrm>
                <a:off x="4029239" y="3620352"/>
                <a:ext cx="524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853F08-D4A1-4345-8E10-478683C2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39" y="3620352"/>
                <a:ext cx="52410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5576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1" grpId="0" animBg="1"/>
      <p:bldP spid="22" grpId="0" animBg="1"/>
      <p:bldP spid="73" grpId="0" animBg="1"/>
      <p:bldP spid="26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atercraft, boat&#10;&#10;Description automatically generated">
            <a:extLst>
              <a:ext uri="{FF2B5EF4-FFF2-40B4-BE49-F238E27FC236}">
                <a16:creationId xmlns:a16="http://schemas.microsoft.com/office/drawing/2014/main" id="{A9FDC269-9F31-E448-ACD4-16355609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1279"/>
            <a:ext cx="9445084" cy="6296721"/>
          </a:xfrm>
          <a:prstGeom prst="rect">
            <a:avLst/>
          </a:prstGeom>
        </p:spPr>
      </p:pic>
      <p:sp>
        <p:nvSpPr>
          <p:cNvPr id="24" name="Pie 23">
            <a:extLst>
              <a:ext uri="{FF2B5EF4-FFF2-40B4-BE49-F238E27FC236}">
                <a16:creationId xmlns:a16="http://schemas.microsoft.com/office/drawing/2014/main" id="{82214E2C-A7C4-E442-A5FF-3D948166623E}"/>
              </a:ext>
            </a:extLst>
          </p:cNvPr>
          <p:cNvSpPr/>
          <p:nvPr/>
        </p:nvSpPr>
        <p:spPr>
          <a:xfrm>
            <a:off x="4144622" y="5271390"/>
            <a:ext cx="1024066" cy="1024066"/>
          </a:xfrm>
          <a:prstGeom prst="pie">
            <a:avLst>
              <a:gd name="adj1" fmla="val 18567524"/>
              <a:gd name="adj2" fmla="val 192324"/>
            </a:avLst>
          </a:prstGeom>
          <a:solidFill>
            <a:srgbClr val="F47414">
              <a:alpha val="777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7451BF-833C-5642-9C32-A6A37E61FC26}"/>
              </a:ext>
            </a:extLst>
          </p:cNvPr>
          <p:cNvCxnSpPr>
            <a:cxnSpLocks/>
          </p:cNvCxnSpPr>
          <p:nvPr/>
        </p:nvCxnSpPr>
        <p:spPr>
          <a:xfrm flipV="1">
            <a:off x="4722541" y="4680534"/>
            <a:ext cx="912780" cy="998780"/>
          </a:xfrm>
          <a:prstGeom prst="line">
            <a:avLst/>
          </a:prstGeom>
          <a:ln w="76200" cap="rnd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45C14B-AF52-AC49-B42D-311FF6AEE972}"/>
                  </a:ext>
                </a:extLst>
              </p:cNvPr>
              <p:cNvSpPr txBox="1"/>
              <p:nvPr/>
            </p:nvSpPr>
            <p:spPr>
              <a:xfrm>
                <a:off x="3946046" y="5679314"/>
                <a:ext cx="742340" cy="74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45C14B-AF52-AC49-B42D-311FF6AE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046" y="5679314"/>
                <a:ext cx="742340" cy="741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853F08-D4A1-4345-8E10-478683C22916}"/>
                  </a:ext>
                </a:extLst>
              </p:cNvPr>
              <p:cNvSpPr txBox="1"/>
              <p:nvPr/>
            </p:nvSpPr>
            <p:spPr>
              <a:xfrm>
                <a:off x="5703631" y="4085781"/>
                <a:ext cx="628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853F08-D4A1-4345-8E10-478683C2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631" y="4085781"/>
                <a:ext cx="6282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31" name="Pie 30">
            <a:extLst>
              <a:ext uri="{FF2B5EF4-FFF2-40B4-BE49-F238E27FC236}">
                <a16:creationId xmlns:a16="http://schemas.microsoft.com/office/drawing/2014/main" id="{F4A59F10-A355-4547-9C00-3517BC8F29DD}"/>
              </a:ext>
            </a:extLst>
          </p:cNvPr>
          <p:cNvSpPr/>
          <p:nvPr/>
        </p:nvSpPr>
        <p:spPr>
          <a:xfrm>
            <a:off x="7056532" y="5179924"/>
            <a:ext cx="1362452" cy="1362452"/>
          </a:xfrm>
          <a:prstGeom prst="pie">
            <a:avLst>
              <a:gd name="adj1" fmla="val 10858095"/>
              <a:gd name="adj2" fmla="val 12872885"/>
            </a:avLst>
          </a:prstGeom>
          <a:solidFill>
            <a:srgbClr val="7030A0">
              <a:alpha val="777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9955B-4297-9446-8667-A295707B5D18}"/>
              </a:ext>
            </a:extLst>
          </p:cNvPr>
          <p:cNvCxnSpPr>
            <a:cxnSpLocks/>
          </p:cNvCxnSpPr>
          <p:nvPr/>
        </p:nvCxnSpPr>
        <p:spPr>
          <a:xfrm>
            <a:off x="4668048" y="5783423"/>
            <a:ext cx="3145916" cy="89458"/>
          </a:xfrm>
          <a:prstGeom prst="line">
            <a:avLst/>
          </a:prstGeom>
          <a:ln w="76200" cap="rnd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F215D4-0F24-6C4F-8780-3101A838464E}"/>
              </a:ext>
            </a:extLst>
          </p:cNvPr>
          <p:cNvCxnSpPr>
            <a:cxnSpLocks/>
          </p:cNvCxnSpPr>
          <p:nvPr/>
        </p:nvCxnSpPr>
        <p:spPr>
          <a:xfrm>
            <a:off x="5703632" y="4597528"/>
            <a:ext cx="2110332" cy="1275353"/>
          </a:xfrm>
          <a:prstGeom prst="line">
            <a:avLst/>
          </a:prstGeom>
          <a:ln w="76200" cap="rnd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3AC5E27-B479-EB40-B040-4FD2BAA0371E}"/>
              </a:ext>
            </a:extLst>
          </p:cNvPr>
          <p:cNvSpPr/>
          <p:nvPr/>
        </p:nvSpPr>
        <p:spPr>
          <a:xfrm>
            <a:off x="4551356" y="5651759"/>
            <a:ext cx="221124" cy="2211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C021F05-0D0C-164B-A5E1-2D185AC0E0DF}"/>
              </a:ext>
            </a:extLst>
          </p:cNvPr>
          <p:cNvSpPr/>
          <p:nvPr/>
        </p:nvSpPr>
        <p:spPr>
          <a:xfrm>
            <a:off x="5596404" y="4486967"/>
            <a:ext cx="221124" cy="2211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558A93-5A99-964B-B221-8379583C6482}"/>
              </a:ext>
            </a:extLst>
          </p:cNvPr>
          <p:cNvSpPr/>
          <p:nvPr/>
        </p:nvSpPr>
        <p:spPr>
          <a:xfrm>
            <a:off x="7664949" y="5751582"/>
            <a:ext cx="221124" cy="2211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F15E6A-5054-2B4E-881A-2020166C324E}"/>
                  </a:ext>
                </a:extLst>
              </p:cNvPr>
              <p:cNvSpPr txBox="1"/>
              <p:nvPr/>
            </p:nvSpPr>
            <p:spPr>
              <a:xfrm>
                <a:off x="7664949" y="5815205"/>
                <a:ext cx="628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F15E6A-5054-2B4E-881A-2020166C3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949" y="5815205"/>
                <a:ext cx="62824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9DB79B0-8CE4-6244-A47C-69844220558B}"/>
                  </a:ext>
                </a:extLst>
              </p:cNvPr>
              <p:cNvSpPr/>
              <p:nvPr/>
            </p:nvSpPr>
            <p:spPr>
              <a:xfrm>
                <a:off x="2999679" y="687258"/>
                <a:ext cx="9192322" cy="1275354"/>
              </a:xfrm>
              <a:prstGeom prst="rect">
                <a:avLst/>
              </a:prstGeom>
              <a:solidFill>
                <a:srgbClr val="9696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:r>
                  <a:rPr lang="uk-UA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Вам потрібно побудувати міст через річку. Щоб зробити попередній розрахунок довжини мосту і його вартості, необхідно знати його довжину. Складіть алгоритм знаходження дожини мосту, якщо ви знаходитеся біля точки початку мосту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 і у вас є рулетка та прилад для вимірювання кутів між двома недосяжними точками.</a:t>
                </a:r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9DB79B0-8CE4-6244-A47C-698442205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79" y="687258"/>
                <a:ext cx="9192322" cy="1275354"/>
              </a:xfrm>
              <a:prstGeom prst="rect">
                <a:avLst/>
              </a:prstGeom>
              <a:blipFill>
                <a:blip r:embed="rId11"/>
                <a:stretch>
                  <a:fillRect l="-276" t="-4950" r="-828"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7DCC4B2F-E33E-6C4F-9F04-7A1E05D7A83A}"/>
                  </a:ext>
                </a:extLst>
              </p:cNvPr>
              <p:cNvSpPr/>
              <p:nvPr/>
            </p:nvSpPr>
            <p:spPr>
              <a:xfrm>
                <a:off x="7326351" y="2192301"/>
                <a:ext cx="4865649" cy="915138"/>
              </a:xfrm>
              <a:prstGeom prst="rect">
                <a:avLst/>
              </a:prstGeom>
              <a:solidFill>
                <a:srgbClr val="00A44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Виразіть довжину мосту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через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7DCC4B2F-E33E-6C4F-9F04-7A1E05D7A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51" y="2192301"/>
                <a:ext cx="4865649" cy="915138"/>
              </a:xfrm>
              <a:prstGeom prst="rect">
                <a:avLst/>
              </a:prstGeom>
              <a:blipFill>
                <a:blip r:embed="rId12"/>
                <a:stretch>
                  <a:fillRect l="-1295" t="-6579" b="-17105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0D2CE1F8-3909-2544-9982-498A623D1FA3}"/>
                  </a:ext>
                </a:extLst>
              </p:cNvPr>
              <p:cNvSpPr/>
              <p:nvPr/>
            </p:nvSpPr>
            <p:spPr>
              <a:xfrm>
                <a:off x="7326351" y="3316670"/>
                <a:ext cx="4865649" cy="1797257"/>
              </a:xfrm>
              <a:prstGeom prst="rect">
                <a:avLst/>
              </a:prstGeom>
              <a:solidFill>
                <a:srgbClr val="00A44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довжину мосту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=28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м,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=38°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=75°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Відповідь округліть до 1 м</a:t>
                </a:r>
              </a:p>
            </p:txBody>
          </p:sp>
        </mc:Choice>
        <mc:Fallback xmlns="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0D2CE1F8-3909-2544-9982-498A623D1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51" y="3316670"/>
                <a:ext cx="4865649" cy="1797257"/>
              </a:xfrm>
              <a:prstGeom prst="rect">
                <a:avLst/>
              </a:prstGeom>
              <a:blipFill>
                <a:blip r:embed="rId13"/>
                <a:stretch>
                  <a:fillRect t="-3448" b="-8276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9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28" grpId="0" animBg="1"/>
      <p:bldP spid="29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кутник 5">
                <a:extLst>
                  <a:ext uri="{FF2B5EF4-FFF2-40B4-BE49-F238E27FC236}">
                    <a16:creationId xmlns:a16="http://schemas.microsoft.com/office/drawing/2014/main" id="{A055C5D2-3344-854A-8358-D2AE57AB4306}"/>
                  </a:ext>
                </a:extLst>
              </p:cNvPr>
              <p:cNvSpPr/>
              <p:nvPr/>
            </p:nvSpPr>
            <p:spPr>
              <a:xfrm>
                <a:off x="6938455" y="765873"/>
                <a:ext cx="5253546" cy="348014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Вам потрібно знайти висоту вежі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довжину тросів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що направлені від вершини вежі до землі. Відстань до вежі виміряти не можливо, так як вежу оточує оборонний рів з водою, але ви можете виміряти відстань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кути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𝛽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Поясніть, як це зробити?</a:t>
                </a:r>
              </a:p>
            </p:txBody>
          </p:sp>
        </mc:Choice>
        <mc:Fallback xmlns="">
          <p:sp>
            <p:nvSpPr>
              <p:cNvPr id="71" name="Прямокутник 5">
                <a:extLst>
                  <a:ext uri="{FF2B5EF4-FFF2-40B4-BE49-F238E27FC236}">
                    <a16:creationId xmlns:a16="http://schemas.microsoft.com/office/drawing/2014/main" id="{A055C5D2-3344-854A-8358-D2AE57AB4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55" y="765873"/>
                <a:ext cx="5253546" cy="3480145"/>
              </a:xfrm>
              <a:prstGeom prst="rect">
                <a:avLst/>
              </a:prstGeom>
              <a:blipFill>
                <a:blip r:embed="rId7"/>
                <a:stretch>
                  <a:fillRect l="-2410" t="-2182" r="-2410" b="-4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6B3BB7A-0DB1-C24B-9FA2-3DCC2ADA264D}"/>
              </a:ext>
            </a:extLst>
          </p:cNvPr>
          <p:cNvGrpSpPr/>
          <p:nvPr/>
        </p:nvGrpSpPr>
        <p:grpSpPr>
          <a:xfrm>
            <a:off x="0" y="986697"/>
            <a:ext cx="6070855" cy="5598463"/>
            <a:chOff x="0" y="986697"/>
            <a:chExt cx="6070855" cy="559846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D66DA7-BD9E-F24D-8FF3-960849107FDF}"/>
                </a:ext>
              </a:extLst>
            </p:cNvPr>
            <p:cNvSpPr/>
            <p:nvPr/>
          </p:nvSpPr>
          <p:spPr>
            <a:xfrm>
              <a:off x="2111298" y="5787484"/>
              <a:ext cx="1397619" cy="262828"/>
            </a:xfrm>
            <a:custGeom>
              <a:avLst/>
              <a:gdLst>
                <a:gd name="connsiteX0" fmla="*/ 0 w 1397619"/>
                <a:gd name="connsiteY0" fmla="*/ 0 h 256478"/>
                <a:gd name="connsiteX1" fmla="*/ 1397619 w 1397619"/>
                <a:gd name="connsiteY1" fmla="*/ 0 h 256478"/>
                <a:gd name="connsiteX2" fmla="*/ 1397619 w 1397619"/>
                <a:gd name="connsiteY2" fmla="*/ 256478 h 256478"/>
                <a:gd name="connsiteX3" fmla="*/ 0 w 1397619"/>
                <a:gd name="connsiteY3" fmla="*/ 256478 h 256478"/>
                <a:gd name="connsiteX4" fmla="*/ 0 w 1397619"/>
                <a:gd name="connsiteY4" fmla="*/ 0 h 256478"/>
                <a:gd name="connsiteX0" fmla="*/ 0 w 1397619"/>
                <a:gd name="connsiteY0" fmla="*/ 0 h 259653"/>
                <a:gd name="connsiteX1" fmla="*/ 1397619 w 1397619"/>
                <a:gd name="connsiteY1" fmla="*/ 0 h 259653"/>
                <a:gd name="connsiteX2" fmla="*/ 1397619 w 1397619"/>
                <a:gd name="connsiteY2" fmla="*/ 256478 h 259653"/>
                <a:gd name="connsiteX3" fmla="*/ 234950 w 1397619"/>
                <a:gd name="connsiteY3" fmla="*/ 259653 h 259653"/>
                <a:gd name="connsiteX4" fmla="*/ 0 w 1397619"/>
                <a:gd name="connsiteY4" fmla="*/ 0 h 259653"/>
                <a:gd name="connsiteX0" fmla="*/ 0 w 1397619"/>
                <a:gd name="connsiteY0" fmla="*/ 0 h 262828"/>
                <a:gd name="connsiteX1" fmla="*/ 1397619 w 1397619"/>
                <a:gd name="connsiteY1" fmla="*/ 0 h 262828"/>
                <a:gd name="connsiteX2" fmla="*/ 1397619 w 1397619"/>
                <a:gd name="connsiteY2" fmla="*/ 256478 h 262828"/>
                <a:gd name="connsiteX3" fmla="*/ 257175 w 1397619"/>
                <a:gd name="connsiteY3" fmla="*/ 262828 h 262828"/>
                <a:gd name="connsiteX4" fmla="*/ 0 w 1397619"/>
                <a:gd name="connsiteY4" fmla="*/ 0 h 262828"/>
                <a:gd name="connsiteX0" fmla="*/ 0 w 1397619"/>
                <a:gd name="connsiteY0" fmla="*/ 0 h 262828"/>
                <a:gd name="connsiteX1" fmla="*/ 1397619 w 1397619"/>
                <a:gd name="connsiteY1" fmla="*/ 0 h 262828"/>
                <a:gd name="connsiteX2" fmla="*/ 1149969 w 1397619"/>
                <a:gd name="connsiteY2" fmla="*/ 256478 h 262828"/>
                <a:gd name="connsiteX3" fmla="*/ 257175 w 1397619"/>
                <a:gd name="connsiteY3" fmla="*/ 262828 h 262828"/>
                <a:gd name="connsiteX4" fmla="*/ 0 w 1397619"/>
                <a:gd name="connsiteY4" fmla="*/ 0 h 26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619" h="262828">
                  <a:moveTo>
                    <a:pt x="0" y="0"/>
                  </a:moveTo>
                  <a:lnTo>
                    <a:pt x="1397619" y="0"/>
                  </a:lnTo>
                  <a:lnTo>
                    <a:pt x="1149969" y="256478"/>
                  </a:lnTo>
                  <a:lnTo>
                    <a:pt x="257175" y="262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12" descr="A close-up of a building&#10;&#10;Description automatically generated with low confidence">
              <a:extLst>
                <a:ext uri="{FF2B5EF4-FFF2-40B4-BE49-F238E27FC236}">
                  <a16:creationId xmlns:a16="http://schemas.microsoft.com/office/drawing/2014/main" id="{3DC70C2B-A2C0-7441-B5E3-80A41E37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7" y="986697"/>
              <a:ext cx="1205712" cy="47056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011855-639E-7F4A-BFAE-46675D459D23}"/>
                </a:ext>
              </a:extLst>
            </p:cNvPr>
            <p:cNvCxnSpPr>
              <a:cxnSpLocks/>
            </p:cNvCxnSpPr>
            <p:nvPr/>
          </p:nvCxnSpPr>
          <p:spPr>
            <a:xfrm>
              <a:off x="161003" y="5693360"/>
              <a:ext cx="1850677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77BDC2-8929-5C44-B371-306982FEE351}"/>
                </a:ext>
              </a:extLst>
            </p:cNvPr>
            <p:cNvCxnSpPr>
              <a:cxnSpLocks/>
            </p:cNvCxnSpPr>
            <p:nvPr/>
          </p:nvCxnSpPr>
          <p:spPr>
            <a:xfrm>
              <a:off x="2011680" y="5692298"/>
              <a:ext cx="341227" cy="351663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D88573-5BD9-E04A-8BDD-E1D417F2AD9F}"/>
                </a:ext>
              </a:extLst>
            </p:cNvPr>
            <p:cNvCxnSpPr>
              <a:cxnSpLocks/>
            </p:cNvCxnSpPr>
            <p:nvPr/>
          </p:nvCxnSpPr>
          <p:spPr>
            <a:xfrm>
              <a:off x="2352907" y="6044252"/>
              <a:ext cx="906660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3005A1-BC2D-464B-9F04-B252C9563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567" y="5692298"/>
              <a:ext cx="341227" cy="351663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B55E4A6-5EAD-EB46-A297-A85B5FA74FF4}"/>
                </a:ext>
              </a:extLst>
            </p:cNvPr>
            <p:cNvCxnSpPr>
              <a:cxnSpLocks/>
            </p:cNvCxnSpPr>
            <p:nvPr/>
          </p:nvCxnSpPr>
          <p:spPr>
            <a:xfrm>
              <a:off x="3600794" y="5692298"/>
              <a:ext cx="2189392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0950A9-FA32-3745-AB83-C888653AD3B0}"/>
                </a:ext>
              </a:extLst>
            </p:cNvPr>
            <p:cNvCxnSpPr>
              <a:cxnSpLocks/>
            </p:cNvCxnSpPr>
            <p:nvPr/>
          </p:nvCxnSpPr>
          <p:spPr>
            <a:xfrm>
              <a:off x="407891" y="1069554"/>
              <a:ext cx="0" cy="4615544"/>
            </a:xfrm>
            <a:prstGeom prst="line">
              <a:avLst/>
            </a:prstGeom>
            <a:ln w="28575" cap="rnd">
              <a:solidFill>
                <a:srgbClr val="2B4853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9F9AC-30A7-A942-B648-123134A45014}"/>
                </a:ext>
              </a:extLst>
            </p:cNvPr>
            <p:cNvCxnSpPr>
              <a:cxnSpLocks/>
            </p:cNvCxnSpPr>
            <p:nvPr/>
          </p:nvCxnSpPr>
          <p:spPr>
            <a:xfrm>
              <a:off x="161003" y="1060426"/>
              <a:ext cx="986880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9783AE-1486-DE4F-9EA4-BF358BF8D2D9}"/>
                </a:ext>
              </a:extLst>
            </p:cNvPr>
            <p:cNvCxnSpPr>
              <a:cxnSpLocks/>
            </p:cNvCxnSpPr>
            <p:nvPr/>
          </p:nvCxnSpPr>
          <p:spPr>
            <a:xfrm>
              <a:off x="1147883" y="1060426"/>
              <a:ext cx="3121662" cy="4624672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BBC265-9D44-7446-B06F-260CFD14A5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7886" y="1059074"/>
              <a:ext cx="4642300" cy="4632933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370DFE0-8B3A-4441-AC80-ECCC0038577C}"/>
                    </a:ext>
                  </a:extLst>
                </p:cNvPr>
                <p:cNvSpPr txBox="1"/>
                <p:nvPr/>
              </p:nvSpPr>
              <p:spPr>
                <a:xfrm>
                  <a:off x="0" y="3143307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370DFE0-8B3A-4441-AC80-ECCC00385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143307"/>
                  <a:ext cx="449705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77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385DE2-B669-D643-8A27-E72D8EC65EF6}"/>
                    </a:ext>
                  </a:extLst>
                </p:cNvPr>
                <p:cNvSpPr txBox="1"/>
                <p:nvPr/>
              </p:nvSpPr>
              <p:spPr>
                <a:xfrm>
                  <a:off x="2581384" y="3722798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385DE2-B669-D643-8A27-E72D8EC65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384" y="3722798"/>
                  <a:ext cx="449705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8333" b="-238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E853ED4-A84D-C64F-88C1-CD39D570619B}"/>
                    </a:ext>
                  </a:extLst>
                </p:cNvPr>
                <p:cNvSpPr txBox="1"/>
                <p:nvPr/>
              </p:nvSpPr>
              <p:spPr>
                <a:xfrm>
                  <a:off x="3430180" y="2946861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E853ED4-A84D-C64F-88C1-CD39D5706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180" y="2946861"/>
                  <a:ext cx="449705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11111" b="-23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1BB3074A-588B-2B41-8A49-79E0C7777FDF}"/>
                </a:ext>
              </a:extLst>
            </p:cNvPr>
            <p:cNvSpPr/>
            <p:nvPr/>
          </p:nvSpPr>
          <p:spPr>
            <a:xfrm rot="18555547">
              <a:off x="3917293" y="5376345"/>
              <a:ext cx="631325" cy="631325"/>
            </a:xfrm>
            <a:prstGeom prst="arc">
              <a:avLst>
                <a:gd name="adj1" fmla="val 13844579"/>
                <a:gd name="adj2" fmla="val 17414812"/>
              </a:avLst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5D05A5-F051-E749-BE63-537F67FDF85D}"/>
                </a:ext>
              </a:extLst>
            </p:cNvPr>
            <p:cNvGrpSpPr/>
            <p:nvPr/>
          </p:nvGrpSpPr>
          <p:grpSpPr>
            <a:xfrm rot="21140085">
              <a:off x="5390344" y="5322754"/>
              <a:ext cx="680511" cy="677580"/>
              <a:chOff x="4479285" y="5120690"/>
              <a:chExt cx="680511" cy="677580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9796117-6CB4-DE45-949C-644C4306C790}"/>
                  </a:ext>
                </a:extLst>
              </p:cNvPr>
              <p:cNvSpPr/>
              <p:nvPr/>
            </p:nvSpPr>
            <p:spPr>
              <a:xfrm rot="18555547">
                <a:off x="4528471" y="5159060"/>
                <a:ext cx="631325" cy="631325"/>
              </a:xfrm>
              <a:prstGeom prst="arc">
                <a:avLst>
                  <a:gd name="adj1" fmla="val 14200253"/>
                  <a:gd name="adj2" fmla="val 17025483"/>
                </a:avLst>
              </a:prstGeom>
              <a:ln w="28575" cap="rnd">
                <a:solidFill>
                  <a:srgbClr val="2B48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B3FDF9C8-538E-344F-A079-1870FDB75DDD}"/>
                  </a:ext>
                </a:extLst>
              </p:cNvPr>
              <p:cNvSpPr/>
              <p:nvPr/>
            </p:nvSpPr>
            <p:spPr>
              <a:xfrm rot="18555547">
                <a:off x="4479285" y="5120690"/>
                <a:ext cx="677580" cy="677580"/>
              </a:xfrm>
              <a:prstGeom prst="arc">
                <a:avLst>
                  <a:gd name="adj1" fmla="val 14010740"/>
                  <a:gd name="adj2" fmla="val 17061003"/>
                </a:avLst>
              </a:prstGeom>
              <a:ln w="28575" cap="rnd">
                <a:solidFill>
                  <a:srgbClr val="2B48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86DEA62-4CB6-AC48-A23E-F31EAA94CB0A}"/>
                    </a:ext>
                  </a:extLst>
                </p:cNvPr>
                <p:cNvSpPr txBox="1"/>
                <p:nvPr/>
              </p:nvSpPr>
              <p:spPr>
                <a:xfrm>
                  <a:off x="3534370" y="5150149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86DEA62-4CB6-AC48-A23E-F31EAA94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370" y="5150149"/>
                  <a:ext cx="44970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B264FC3-049E-0347-8A74-E9FEB7F6A0D4}"/>
                    </a:ext>
                  </a:extLst>
                </p:cNvPr>
                <p:cNvSpPr txBox="1"/>
                <p:nvPr/>
              </p:nvSpPr>
              <p:spPr>
                <a:xfrm>
                  <a:off x="4968109" y="5178880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B264FC3-049E-0347-8A74-E9FEB7F6A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109" y="5178880"/>
                  <a:ext cx="449705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13889" r="-11111" b="-195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B48D43F-45B8-4144-A850-7FD0F326E34B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77" y="5685098"/>
              <a:ext cx="0" cy="578824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A6D77A5-AA97-C945-961F-948B37635548}"/>
                </a:ext>
              </a:extLst>
            </p:cNvPr>
            <p:cNvCxnSpPr>
              <a:cxnSpLocks/>
            </p:cNvCxnSpPr>
            <p:nvPr/>
          </p:nvCxnSpPr>
          <p:spPr>
            <a:xfrm>
              <a:off x="5786392" y="5685098"/>
              <a:ext cx="0" cy="578824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090729C-72B0-424B-82E1-8994D51F4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420" y="6052646"/>
              <a:ext cx="1487460" cy="0"/>
            </a:xfrm>
            <a:prstGeom prst="line">
              <a:avLst/>
            </a:prstGeom>
            <a:ln w="28575" cap="rnd">
              <a:solidFill>
                <a:srgbClr val="2B4853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12B6FE5-1B37-4348-A083-27C188FEE0CD}"/>
                    </a:ext>
                  </a:extLst>
                </p:cNvPr>
                <p:cNvSpPr txBox="1"/>
                <p:nvPr/>
              </p:nvSpPr>
              <p:spPr>
                <a:xfrm>
                  <a:off x="4785891" y="6061940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12B6FE5-1B37-4348-A083-27C188FEE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891" y="6061940"/>
                  <a:ext cx="44970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852301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C995E20-4668-C343-BCEC-E2C5FDE52528}"/>
              </a:ext>
            </a:extLst>
          </p:cNvPr>
          <p:cNvGrpSpPr/>
          <p:nvPr/>
        </p:nvGrpSpPr>
        <p:grpSpPr>
          <a:xfrm rot="5876911">
            <a:off x="1150660" y="1255104"/>
            <a:ext cx="867939" cy="867939"/>
            <a:chOff x="1993368" y="2806899"/>
            <a:chExt cx="867939" cy="86793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35313F-C4AE-3341-8538-1336B96402DE}"/>
                </a:ext>
              </a:extLst>
            </p:cNvPr>
            <p:cNvGrpSpPr/>
            <p:nvPr/>
          </p:nvGrpSpPr>
          <p:grpSpPr>
            <a:xfrm rot="6327906">
              <a:off x="2032732" y="2864610"/>
              <a:ext cx="776774" cy="776774"/>
              <a:chOff x="5182552" y="3880914"/>
              <a:chExt cx="776774" cy="77677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B3C8241-0805-7044-AC8F-12A00765862F}"/>
                  </a:ext>
                </a:extLst>
              </p:cNvPr>
              <p:cNvGrpSpPr/>
              <p:nvPr/>
            </p:nvGrpSpPr>
            <p:grpSpPr>
              <a:xfrm rot="21140085">
                <a:off x="5235109" y="3934277"/>
                <a:ext cx="680511" cy="677580"/>
                <a:chOff x="4479285" y="5120690"/>
                <a:chExt cx="680511" cy="677580"/>
              </a:xfrm>
            </p:grpSpPr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4F242F50-427E-2049-8A40-32E805EB639D}"/>
                    </a:ext>
                  </a:extLst>
                </p:cNvPr>
                <p:cNvSpPr/>
                <p:nvPr/>
              </p:nvSpPr>
              <p:spPr>
                <a:xfrm rot="18555547">
                  <a:off x="4528471" y="5159060"/>
                  <a:ext cx="631325" cy="631325"/>
                </a:xfrm>
                <a:prstGeom prst="arc">
                  <a:avLst>
                    <a:gd name="adj1" fmla="val 14088603"/>
                    <a:gd name="adj2" fmla="val 16232187"/>
                  </a:avLst>
                </a:prstGeom>
                <a:ln w="28575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4" name="Arc 43">
                  <a:extLst>
                    <a:ext uri="{FF2B5EF4-FFF2-40B4-BE49-F238E27FC236}">
                      <a16:creationId xmlns:a16="http://schemas.microsoft.com/office/drawing/2014/main" id="{AA24BB07-D39F-894F-B659-C44AF88AF598}"/>
                    </a:ext>
                  </a:extLst>
                </p:cNvPr>
                <p:cNvSpPr/>
                <p:nvPr/>
              </p:nvSpPr>
              <p:spPr>
                <a:xfrm rot="18555547">
                  <a:off x="4479285" y="5120690"/>
                  <a:ext cx="677580" cy="677580"/>
                </a:xfrm>
                <a:prstGeom prst="arc">
                  <a:avLst>
                    <a:gd name="adj1" fmla="val 14208765"/>
                    <a:gd name="adj2" fmla="val 16289181"/>
                  </a:avLst>
                </a:prstGeom>
                <a:ln w="28575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B60B65C2-B74B-9149-AE14-C10AE72E3FA3}"/>
                  </a:ext>
                </a:extLst>
              </p:cNvPr>
              <p:cNvSpPr/>
              <p:nvPr/>
            </p:nvSpPr>
            <p:spPr>
              <a:xfrm rot="18095632">
                <a:off x="5182552" y="3880914"/>
                <a:ext cx="776774" cy="776774"/>
              </a:xfrm>
              <a:prstGeom prst="arc">
                <a:avLst>
                  <a:gd name="adj1" fmla="val 14383150"/>
                  <a:gd name="adj2" fmla="val 16228288"/>
                </a:avLst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4B4AF337-AD6A-4E46-8D21-7EBD36D5F580}"/>
                </a:ext>
              </a:extLst>
            </p:cNvPr>
            <p:cNvSpPr/>
            <p:nvPr/>
          </p:nvSpPr>
          <p:spPr>
            <a:xfrm rot="2823538">
              <a:off x="1993368" y="2806899"/>
              <a:ext cx="867939" cy="867939"/>
            </a:xfrm>
            <a:prstGeom prst="arc">
              <a:avLst>
                <a:gd name="adj1" fmla="val 14545634"/>
                <a:gd name="adj2" fmla="val 16293073"/>
              </a:avLst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F180E8-226C-324F-A52E-B058F9E0DC72}"/>
              </a:ext>
            </a:extLst>
          </p:cNvPr>
          <p:cNvGrpSpPr/>
          <p:nvPr/>
        </p:nvGrpSpPr>
        <p:grpSpPr>
          <a:xfrm rot="6327906">
            <a:off x="3758661" y="5414137"/>
            <a:ext cx="776774" cy="776774"/>
            <a:chOff x="5182552" y="3880914"/>
            <a:chExt cx="776774" cy="7767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97734E0-AED4-A744-929C-53D5F61C7FFA}"/>
                </a:ext>
              </a:extLst>
            </p:cNvPr>
            <p:cNvGrpSpPr/>
            <p:nvPr/>
          </p:nvGrpSpPr>
          <p:grpSpPr>
            <a:xfrm rot="21140085">
              <a:off x="5235109" y="3934277"/>
              <a:ext cx="680511" cy="677580"/>
              <a:chOff x="4479285" y="5120690"/>
              <a:chExt cx="680511" cy="677580"/>
            </a:xfrm>
          </p:grpSpPr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304FF938-5305-4948-B265-74BA2DBCFC85}"/>
                  </a:ext>
                </a:extLst>
              </p:cNvPr>
              <p:cNvSpPr/>
              <p:nvPr/>
            </p:nvSpPr>
            <p:spPr>
              <a:xfrm rot="18555547">
                <a:off x="4528471" y="5159060"/>
                <a:ext cx="631325" cy="631325"/>
              </a:xfrm>
              <a:prstGeom prst="arc">
                <a:avLst>
                  <a:gd name="adj1" fmla="val 13900076"/>
                  <a:gd name="adj2" fmla="val 17146971"/>
                </a:avLst>
              </a:prstGeom>
              <a:ln w="28575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DF1F9E93-BA1B-5B49-B08A-1CC15E4993FE}"/>
                  </a:ext>
                </a:extLst>
              </p:cNvPr>
              <p:cNvSpPr/>
              <p:nvPr/>
            </p:nvSpPr>
            <p:spPr>
              <a:xfrm rot="18555547">
                <a:off x="4479285" y="5120690"/>
                <a:ext cx="677580" cy="677580"/>
              </a:xfrm>
              <a:prstGeom prst="arc">
                <a:avLst>
                  <a:gd name="adj1" fmla="val 13325942"/>
                  <a:gd name="adj2" fmla="val 17535757"/>
                </a:avLst>
              </a:prstGeom>
              <a:ln w="28575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B83CEE1B-4CFF-6C44-AAD3-81D9D075A547}"/>
                </a:ext>
              </a:extLst>
            </p:cNvPr>
            <p:cNvSpPr/>
            <p:nvPr/>
          </p:nvSpPr>
          <p:spPr>
            <a:xfrm rot="18095632">
              <a:off x="5182552" y="3880914"/>
              <a:ext cx="776774" cy="776774"/>
            </a:xfrm>
            <a:prstGeom prst="arc">
              <a:avLst>
                <a:gd name="adj1" fmla="val 12921064"/>
                <a:gd name="adj2" fmla="val 17728282"/>
              </a:avLst>
            </a:prstGeom>
            <a:ln w="28575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4D3F64-CFF0-2745-8FC4-0DB832CB8322}"/>
                  </a:ext>
                </a:extLst>
              </p:cNvPr>
              <p:cNvSpPr txBox="1"/>
              <p:nvPr/>
            </p:nvSpPr>
            <p:spPr>
              <a:xfrm rot="1867511">
                <a:off x="3827429" y="5125770"/>
                <a:ext cx="1205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180°−</m:t>
                      </m:r>
                      <m:r>
                        <a:rPr lang="en-US" sz="2000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1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4D3F64-CFF0-2745-8FC4-0DB832CB8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7511">
                <a:off x="3827429" y="5125770"/>
                <a:ext cx="120571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ABC602-9631-6643-BE4C-3D9676B3C4C0}"/>
                  </a:ext>
                </a:extLst>
              </p:cNvPr>
              <p:cNvSpPr txBox="1"/>
              <p:nvPr/>
            </p:nvSpPr>
            <p:spPr>
              <a:xfrm rot="20476075">
                <a:off x="1780243" y="1819251"/>
                <a:ext cx="449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uk-UA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ABC602-9631-6643-BE4C-3D9676B3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76075">
                <a:off x="1780243" y="1819251"/>
                <a:ext cx="449705" cy="523220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кутник 5">
                <a:extLst>
                  <a:ext uri="{FF2B5EF4-FFF2-40B4-BE49-F238E27FC236}">
                    <a16:creationId xmlns:a16="http://schemas.microsoft.com/office/drawing/2014/main" id="{A055C5D2-3344-854A-8358-D2AE57AB4306}"/>
                  </a:ext>
                </a:extLst>
              </p:cNvPr>
              <p:cNvSpPr/>
              <p:nvPr/>
            </p:nvSpPr>
            <p:spPr>
              <a:xfrm>
                <a:off x="6938455" y="765873"/>
                <a:ext cx="5253546" cy="348014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Вам потрібно знайти висоту вежі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довжину тросів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що направлені від вершини вежі до землі. Відстань до вежі виміряти не можливо, так як вежу оточує оборонний рів з водою, але ви можете виміряти відстань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кути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𝛽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Поясніть, як це зробити?</a:t>
                </a:r>
              </a:p>
            </p:txBody>
          </p:sp>
        </mc:Choice>
        <mc:Fallback xmlns="">
          <p:sp>
            <p:nvSpPr>
              <p:cNvPr id="71" name="Прямокутник 5">
                <a:extLst>
                  <a:ext uri="{FF2B5EF4-FFF2-40B4-BE49-F238E27FC236}">
                    <a16:creationId xmlns:a16="http://schemas.microsoft.com/office/drawing/2014/main" id="{A055C5D2-3344-854A-8358-D2AE57AB4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55" y="765873"/>
                <a:ext cx="5253546" cy="3480145"/>
              </a:xfrm>
              <a:prstGeom prst="rect">
                <a:avLst/>
              </a:prstGeom>
              <a:blipFill>
                <a:blip r:embed="rId9"/>
                <a:stretch>
                  <a:fillRect l="-2410" t="-2182" r="-2410" b="-4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6B3BB7A-0DB1-C24B-9FA2-3DCC2ADA264D}"/>
              </a:ext>
            </a:extLst>
          </p:cNvPr>
          <p:cNvGrpSpPr/>
          <p:nvPr/>
        </p:nvGrpSpPr>
        <p:grpSpPr>
          <a:xfrm>
            <a:off x="0" y="986697"/>
            <a:ext cx="6070855" cy="5598463"/>
            <a:chOff x="0" y="986697"/>
            <a:chExt cx="6070855" cy="559846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D66DA7-BD9E-F24D-8FF3-960849107FDF}"/>
                </a:ext>
              </a:extLst>
            </p:cNvPr>
            <p:cNvSpPr/>
            <p:nvPr/>
          </p:nvSpPr>
          <p:spPr>
            <a:xfrm>
              <a:off x="2111298" y="5787484"/>
              <a:ext cx="1397619" cy="262828"/>
            </a:xfrm>
            <a:custGeom>
              <a:avLst/>
              <a:gdLst>
                <a:gd name="connsiteX0" fmla="*/ 0 w 1397619"/>
                <a:gd name="connsiteY0" fmla="*/ 0 h 256478"/>
                <a:gd name="connsiteX1" fmla="*/ 1397619 w 1397619"/>
                <a:gd name="connsiteY1" fmla="*/ 0 h 256478"/>
                <a:gd name="connsiteX2" fmla="*/ 1397619 w 1397619"/>
                <a:gd name="connsiteY2" fmla="*/ 256478 h 256478"/>
                <a:gd name="connsiteX3" fmla="*/ 0 w 1397619"/>
                <a:gd name="connsiteY3" fmla="*/ 256478 h 256478"/>
                <a:gd name="connsiteX4" fmla="*/ 0 w 1397619"/>
                <a:gd name="connsiteY4" fmla="*/ 0 h 256478"/>
                <a:gd name="connsiteX0" fmla="*/ 0 w 1397619"/>
                <a:gd name="connsiteY0" fmla="*/ 0 h 259653"/>
                <a:gd name="connsiteX1" fmla="*/ 1397619 w 1397619"/>
                <a:gd name="connsiteY1" fmla="*/ 0 h 259653"/>
                <a:gd name="connsiteX2" fmla="*/ 1397619 w 1397619"/>
                <a:gd name="connsiteY2" fmla="*/ 256478 h 259653"/>
                <a:gd name="connsiteX3" fmla="*/ 234950 w 1397619"/>
                <a:gd name="connsiteY3" fmla="*/ 259653 h 259653"/>
                <a:gd name="connsiteX4" fmla="*/ 0 w 1397619"/>
                <a:gd name="connsiteY4" fmla="*/ 0 h 259653"/>
                <a:gd name="connsiteX0" fmla="*/ 0 w 1397619"/>
                <a:gd name="connsiteY0" fmla="*/ 0 h 262828"/>
                <a:gd name="connsiteX1" fmla="*/ 1397619 w 1397619"/>
                <a:gd name="connsiteY1" fmla="*/ 0 h 262828"/>
                <a:gd name="connsiteX2" fmla="*/ 1397619 w 1397619"/>
                <a:gd name="connsiteY2" fmla="*/ 256478 h 262828"/>
                <a:gd name="connsiteX3" fmla="*/ 257175 w 1397619"/>
                <a:gd name="connsiteY3" fmla="*/ 262828 h 262828"/>
                <a:gd name="connsiteX4" fmla="*/ 0 w 1397619"/>
                <a:gd name="connsiteY4" fmla="*/ 0 h 262828"/>
                <a:gd name="connsiteX0" fmla="*/ 0 w 1397619"/>
                <a:gd name="connsiteY0" fmla="*/ 0 h 262828"/>
                <a:gd name="connsiteX1" fmla="*/ 1397619 w 1397619"/>
                <a:gd name="connsiteY1" fmla="*/ 0 h 262828"/>
                <a:gd name="connsiteX2" fmla="*/ 1149969 w 1397619"/>
                <a:gd name="connsiteY2" fmla="*/ 256478 h 262828"/>
                <a:gd name="connsiteX3" fmla="*/ 257175 w 1397619"/>
                <a:gd name="connsiteY3" fmla="*/ 262828 h 262828"/>
                <a:gd name="connsiteX4" fmla="*/ 0 w 1397619"/>
                <a:gd name="connsiteY4" fmla="*/ 0 h 26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619" h="262828">
                  <a:moveTo>
                    <a:pt x="0" y="0"/>
                  </a:moveTo>
                  <a:lnTo>
                    <a:pt x="1397619" y="0"/>
                  </a:lnTo>
                  <a:lnTo>
                    <a:pt x="1149969" y="256478"/>
                  </a:lnTo>
                  <a:lnTo>
                    <a:pt x="257175" y="262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12" descr="A close-up of a building&#10;&#10;Description automatically generated with low confidence">
              <a:extLst>
                <a:ext uri="{FF2B5EF4-FFF2-40B4-BE49-F238E27FC236}">
                  <a16:creationId xmlns:a16="http://schemas.microsoft.com/office/drawing/2014/main" id="{3DC70C2B-A2C0-7441-B5E3-80A41E37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7" y="986697"/>
              <a:ext cx="1205712" cy="47056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011855-639E-7F4A-BFAE-46675D459D23}"/>
                </a:ext>
              </a:extLst>
            </p:cNvPr>
            <p:cNvCxnSpPr>
              <a:cxnSpLocks/>
            </p:cNvCxnSpPr>
            <p:nvPr/>
          </p:nvCxnSpPr>
          <p:spPr>
            <a:xfrm>
              <a:off x="161003" y="5693360"/>
              <a:ext cx="1850677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77BDC2-8929-5C44-B371-306982FEE351}"/>
                </a:ext>
              </a:extLst>
            </p:cNvPr>
            <p:cNvCxnSpPr>
              <a:cxnSpLocks/>
            </p:cNvCxnSpPr>
            <p:nvPr/>
          </p:nvCxnSpPr>
          <p:spPr>
            <a:xfrm>
              <a:off x="2011680" y="5692298"/>
              <a:ext cx="341227" cy="351663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D88573-5BD9-E04A-8BDD-E1D417F2AD9F}"/>
                </a:ext>
              </a:extLst>
            </p:cNvPr>
            <p:cNvCxnSpPr>
              <a:cxnSpLocks/>
            </p:cNvCxnSpPr>
            <p:nvPr/>
          </p:nvCxnSpPr>
          <p:spPr>
            <a:xfrm>
              <a:off x="2352907" y="6044252"/>
              <a:ext cx="906660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3005A1-BC2D-464B-9F04-B252C9563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567" y="5692298"/>
              <a:ext cx="341227" cy="351663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B55E4A6-5EAD-EB46-A297-A85B5FA74FF4}"/>
                </a:ext>
              </a:extLst>
            </p:cNvPr>
            <p:cNvCxnSpPr>
              <a:cxnSpLocks/>
            </p:cNvCxnSpPr>
            <p:nvPr/>
          </p:nvCxnSpPr>
          <p:spPr>
            <a:xfrm>
              <a:off x="3600794" y="5692298"/>
              <a:ext cx="2189392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0950A9-FA32-3745-AB83-C888653AD3B0}"/>
                </a:ext>
              </a:extLst>
            </p:cNvPr>
            <p:cNvCxnSpPr>
              <a:cxnSpLocks/>
            </p:cNvCxnSpPr>
            <p:nvPr/>
          </p:nvCxnSpPr>
          <p:spPr>
            <a:xfrm>
              <a:off x="407891" y="1069554"/>
              <a:ext cx="0" cy="4615544"/>
            </a:xfrm>
            <a:prstGeom prst="line">
              <a:avLst/>
            </a:prstGeom>
            <a:ln w="28575" cap="rnd">
              <a:solidFill>
                <a:srgbClr val="2B4853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9F9AC-30A7-A942-B648-123134A45014}"/>
                </a:ext>
              </a:extLst>
            </p:cNvPr>
            <p:cNvCxnSpPr>
              <a:cxnSpLocks/>
            </p:cNvCxnSpPr>
            <p:nvPr/>
          </p:nvCxnSpPr>
          <p:spPr>
            <a:xfrm>
              <a:off x="161003" y="1060426"/>
              <a:ext cx="986880" cy="0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9783AE-1486-DE4F-9EA4-BF358BF8D2D9}"/>
                </a:ext>
              </a:extLst>
            </p:cNvPr>
            <p:cNvCxnSpPr>
              <a:cxnSpLocks/>
            </p:cNvCxnSpPr>
            <p:nvPr/>
          </p:nvCxnSpPr>
          <p:spPr>
            <a:xfrm>
              <a:off x="1147883" y="1060426"/>
              <a:ext cx="3121662" cy="4624672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BBC265-9D44-7446-B06F-260CFD14A5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7886" y="1059074"/>
              <a:ext cx="4642300" cy="4632933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370DFE0-8B3A-4441-AC80-ECCC0038577C}"/>
                    </a:ext>
                  </a:extLst>
                </p:cNvPr>
                <p:cNvSpPr txBox="1"/>
                <p:nvPr/>
              </p:nvSpPr>
              <p:spPr>
                <a:xfrm>
                  <a:off x="0" y="3143307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370DFE0-8B3A-4441-AC80-ECCC00385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143307"/>
                  <a:ext cx="449705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277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385DE2-B669-D643-8A27-E72D8EC65EF6}"/>
                    </a:ext>
                  </a:extLst>
                </p:cNvPr>
                <p:cNvSpPr txBox="1"/>
                <p:nvPr/>
              </p:nvSpPr>
              <p:spPr>
                <a:xfrm>
                  <a:off x="2581384" y="3722798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385DE2-B669-D643-8A27-E72D8EC65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384" y="3722798"/>
                  <a:ext cx="449705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8333" b="-238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E853ED4-A84D-C64F-88C1-CD39D570619B}"/>
                    </a:ext>
                  </a:extLst>
                </p:cNvPr>
                <p:cNvSpPr txBox="1"/>
                <p:nvPr/>
              </p:nvSpPr>
              <p:spPr>
                <a:xfrm>
                  <a:off x="3430180" y="2946861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2B4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E853ED4-A84D-C64F-88C1-CD39D5706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180" y="2946861"/>
                  <a:ext cx="449705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11111" b="-23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1BB3074A-588B-2B41-8A49-79E0C7777FDF}"/>
                </a:ext>
              </a:extLst>
            </p:cNvPr>
            <p:cNvSpPr/>
            <p:nvPr/>
          </p:nvSpPr>
          <p:spPr>
            <a:xfrm rot="18555547">
              <a:off x="3917293" y="5376345"/>
              <a:ext cx="631325" cy="631325"/>
            </a:xfrm>
            <a:prstGeom prst="arc">
              <a:avLst>
                <a:gd name="adj1" fmla="val 13844579"/>
                <a:gd name="adj2" fmla="val 17414812"/>
              </a:avLst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5D05A5-F051-E749-BE63-537F67FDF85D}"/>
                </a:ext>
              </a:extLst>
            </p:cNvPr>
            <p:cNvGrpSpPr/>
            <p:nvPr/>
          </p:nvGrpSpPr>
          <p:grpSpPr>
            <a:xfrm rot="21140085">
              <a:off x="5390344" y="5322754"/>
              <a:ext cx="680511" cy="677580"/>
              <a:chOff x="4479285" y="5120690"/>
              <a:chExt cx="680511" cy="677580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9796117-6CB4-DE45-949C-644C4306C790}"/>
                  </a:ext>
                </a:extLst>
              </p:cNvPr>
              <p:cNvSpPr/>
              <p:nvPr/>
            </p:nvSpPr>
            <p:spPr>
              <a:xfrm rot="18555547">
                <a:off x="4528471" y="5159060"/>
                <a:ext cx="631325" cy="631325"/>
              </a:xfrm>
              <a:prstGeom prst="arc">
                <a:avLst>
                  <a:gd name="adj1" fmla="val 14200253"/>
                  <a:gd name="adj2" fmla="val 17025483"/>
                </a:avLst>
              </a:prstGeom>
              <a:ln w="28575" cap="rnd">
                <a:solidFill>
                  <a:srgbClr val="2B48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B3FDF9C8-538E-344F-A079-1870FDB75DDD}"/>
                  </a:ext>
                </a:extLst>
              </p:cNvPr>
              <p:cNvSpPr/>
              <p:nvPr/>
            </p:nvSpPr>
            <p:spPr>
              <a:xfrm rot="18555547">
                <a:off x="4479285" y="5120690"/>
                <a:ext cx="677580" cy="677580"/>
              </a:xfrm>
              <a:prstGeom prst="arc">
                <a:avLst>
                  <a:gd name="adj1" fmla="val 14010740"/>
                  <a:gd name="adj2" fmla="val 17061003"/>
                </a:avLst>
              </a:prstGeom>
              <a:ln w="28575" cap="rnd">
                <a:solidFill>
                  <a:srgbClr val="2B48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86DEA62-4CB6-AC48-A23E-F31EAA94CB0A}"/>
                    </a:ext>
                  </a:extLst>
                </p:cNvPr>
                <p:cNvSpPr txBox="1"/>
                <p:nvPr/>
              </p:nvSpPr>
              <p:spPr>
                <a:xfrm>
                  <a:off x="3534370" y="5150149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86DEA62-4CB6-AC48-A23E-F31EAA94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370" y="5150149"/>
                  <a:ext cx="44970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B264FC3-049E-0347-8A74-E9FEB7F6A0D4}"/>
                    </a:ext>
                  </a:extLst>
                </p:cNvPr>
                <p:cNvSpPr txBox="1"/>
                <p:nvPr/>
              </p:nvSpPr>
              <p:spPr>
                <a:xfrm>
                  <a:off x="4968109" y="5178880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B264FC3-049E-0347-8A74-E9FEB7F6A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109" y="5178880"/>
                  <a:ext cx="449705" cy="523220"/>
                </a:xfrm>
                <a:prstGeom prst="rect">
                  <a:avLst/>
                </a:prstGeom>
                <a:blipFill>
                  <a:blip r:embed="rId15"/>
                  <a:stretch>
                    <a:fillRect l="-13889" r="-11111" b="-195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B48D43F-45B8-4144-A850-7FD0F326E34B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77" y="5685098"/>
              <a:ext cx="0" cy="578824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A6D77A5-AA97-C945-961F-948B37635548}"/>
                </a:ext>
              </a:extLst>
            </p:cNvPr>
            <p:cNvCxnSpPr>
              <a:cxnSpLocks/>
            </p:cNvCxnSpPr>
            <p:nvPr/>
          </p:nvCxnSpPr>
          <p:spPr>
            <a:xfrm>
              <a:off x="5786392" y="5685098"/>
              <a:ext cx="0" cy="578824"/>
            </a:xfrm>
            <a:prstGeom prst="line">
              <a:avLst/>
            </a:prstGeom>
            <a:ln w="28575" cap="rnd">
              <a:solidFill>
                <a:srgbClr val="2B4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090729C-72B0-424B-82E1-8994D51F4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420" y="6052646"/>
              <a:ext cx="1487460" cy="0"/>
            </a:xfrm>
            <a:prstGeom prst="line">
              <a:avLst/>
            </a:prstGeom>
            <a:ln w="28575" cap="rnd">
              <a:solidFill>
                <a:srgbClr val="2B4853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12B6FE5-1B37-4348-A083-27C188FEE0CD}"/>
                    </a:ext>
                  </a:extLst>
                </p:cNvPr>
                <p:cNvSpPr txBox="1"/>
                <p:nvPr/>
              </p:nvSpPr>
              <p:spPr>
                <a:xfrm>
                  <a:off x="4785891" y="6061940"/>
                  <a:ext cx="4497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2B485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12B6FE5-1B37-4348-A083-27C188FEE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891" y="6061940"/>
                  <a:ext cx="44970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 5">
                <a:extLst>
                  <a:ext uri="{FF2B5EF4-FFF2-40B4-BE49-F238E27FC236}">
                    <a16:creationId xmlns:a16="http://schemas.microsoft.com/office/drawing/2014/main" id="{A90E4E0A-E855-AE48-9923-0ED58B0EA8A2}"/>
                  </a:ext>
                </a:extLst>
              </p:cNvPr>
              <p:cNvSpPr/>
              <p:nvPr/>
            </p:nvSpPr>
            <p:spPr>
              <a:xfrm>
                <a:off x="6938454" y="4494549"/>
                <a:ext cx="5253546" cy="176937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Знайдіть висоту вежі і довжини тросів, 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м,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=74°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=68°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Відповідь округліть до 1 м</a:t>
                </a:r>
              </a:p>
            </p:txBody>
          </p:sp>
        </mc:Choice>
        <mc:Fallback xmlns="">
          <p:sp>
            <p:nvSpPr>
              <p:cNvPr id="74" name="Прямокутник 5">
                <a:extLst>
                  <a:ext uri="{FF2B5EF4-FFF2-40B4-BE49-F238E27FC236}">
                    <a16:creationId xmlns:a16="http://schemas.microsoft.com/office/drawing/2014/main" id="{A90E4E0A-E855-AE48-9923-0ED58B0EA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54" y="4494549"/>
                <a:ext cx="5253546" cy="1769373"/>
              </a:xfrm>
              <a:prstGeom prst="rect">
                <a:avLst/>
              </a:prstGeom>
              <a:blipFill>
                <a:blip r:embed="rId17"/>
                <a:stretch>
                  <a:fillRect l="-2410" t="-4255" r="-2410" b="-9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51FDBF8-66F5-534C-9638-2746E4D0D2D7}"/>
              </a:ext>
            </a:extLst>
          </p:cNvPr>
          <p:cNvCxnSpPr>
            <a:cxnSpLocks/>
          </p:cNvCxnSpPr>
          <p:nvPr/>
        </p:nvCxnSpPr>
        <p:spPr>
          <a:xfrm>
            <a:off x="1147883" y="1069594"/>
            <a:ext cx="0" cy="4615544"/>
          </a:xfrm>
          <a:prstGeom prst="line">
            <a:avLst/>
          </a:prstGeom>
          <a:ln w="5715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F8D536-3BB9-9D4F-91A0-61383F7B64F4}"/>
              </a:ext>
            </a:extLst>
          </p:cNvPr>
          <p:cNvCxnSpPr>
            <a:cxnSpLocks/>
          </p:cNvCxnSpPr>
          <p:nvPr/>
        </p:nvCxnSpPr>
        <p:spPr>
          <a:xfrm rot="5400000">
            <a:off x="3455655" y="3384235"/>
            <a:ext cx="0" cy="4615544"/>
          </a:xfrm>
          <a:prstGeom prst="line">
            <a:avLst/>
          </a:prstGeom>
          <a:ln w="5715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923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1304</Words>
  <Application>Microsoft Macintosh PowerPoint</Application>
  <PresentationFormat>Widescreen</PresentationFormat>
  <Paragraphs>227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4</cp:revision>
  <dcterms:created xsi:type="dcterms:W3CDTF">2021-05-15T19:28:10Z</dcterms:created>
  <dcterms:modified xsi:type="dcterms:W3CDTF">2023-02-05T20:34:12Z</dcterms:modified>
</cp:coreProperties>
</file>