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A580BE-EC2C-2A43-BB8C-72D6B13145B3}" v="25" dt="2024-06-20T16:48:13.8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914A5101-EDA6-4572-B9A1-BB591D1E6CA9}"/>
    <pc:docChg chg="modSld">
      <pc:chgData name="Kulinich Bohdan" userId="48e65c9f34e137d0" providerId="LiveId" clId="{914A5101-EDA6-4572-B9A1-BB591D1E6CA9}" dt="2021-04-19T05:17:17.655" v="27" actId="20577"/>
      <pc:docMkLst>
        <pc:docMk/>
      </pc:docMkLst>
      <pc:sldChg chg="modSp mod">
        <pc:chgData name="Kulinich Bohdan" userId="48e65c9f34e137d0" providerId="LiveId" clId="{914A5101-EDA6-4572-B9A1-BB591D1E6CA9}" dt="2021-04-13T06:13:35.294" v="17" actId="1076"/>
        <pc:sldMkLst>
          <pc:docMk/>
          <pc:sldMk cId="1986055327" sldId="408"/>
        </pc:sldMkLst>
        <pc:spChg chg="mod">
          <ac:chgData name="Kulinich Bohdan" userId="48e65c9f34e137d0" providerId="LiveId" clId="{914A5101-EDA6-4572-B9A1-BB591D1E6CA9}" dt="2021-04-13T06:13:35.294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914A5101-EDA6-4572-B9A1-BB591D1E6CA9}" dt="2021-04-13T06:13:15.452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14A5101-EDA6-4572-B9A1-BB591D1E6CA9}" dt="2021-04-19T05:17:17.655" v="27" actId="20577"/>
        <pc:sldMkLst>
          <pc:docMk/>
          <pc:sldMk cId="900640268" sldId="409"/>
        </pc:sldMkLst>
        <pc:spChg chg="mod">
          <ac:chgData name="Kulinich Bohdan" userId="48e65c9f34e137d0" providerId="LiveId" clId="{914A5101-EDA6-4572-B9A1-BB591D1E6CA9}" dt="2021-04-19T05:17:17.655" v="27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A1C07CF7-16B4-4D38-9E5D-085720600C48}"/>
    <pc:docChg chg="modSld">
      <pc:chgData name="Kulinich Bohdan" userId="48e65c9f34e137d0" providerId="LiveId" clId="{A1C07CF7-16B4-4D38-9E5D-085720600C48}" dt="2021-02-22T16:29:51.912" v="79" actId="20577"/>
      <pc:docMkLst>
        <pc:docMk/>
      </pc:docMkLst>
      <pc:sldChg chg="modSp mod">
        <pc:chgData name="Kulinich Bohdan" userId="48e65c9f34e137d0" providerId="LiveId" clId="{A1C07CF7-16B4-4D38-9E5D-085720600C48}" dt="2021-02-22T16:29:51.912" v="79" actId="20577"/>
        <pc:sldMkLst>
          <pc:docMk/>
          <pc:sldMk cId="1986055327" sldId="408"/>
        </pc:sldMkLst>
        <pc:spChg chg="mod">
          <ac:chgData name="Kulinich Bohdan" userId="48e65c9f34e137d0" providerId="LiveId" clId="{A1C07CF7-16B4-4D38-9E5D-085720600C48}" dt="2021-02-22T16:29:51.912" v="79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1C07CF7-16B4-4D38-9E5D-085720600C48}" dt="2021-02-10T10:17:29.566" v="77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1C07CF7-16B4-4D38-9E5D-085720600C48}" dt="2021-02-08T12:31:56.726" v="75" actId="20577"/>
        <pc:sldMkLst>
          <pc:docMk/>
          <pc:sldMk cId="900640268" sldId="409"/>
        </pc:sldMkLst>
        <pc:spChg chg="mod">
          <ac:chgData name="Kulinich Bohdan" userId="48e65c9f34e137d0" providerId="LiveId" clId="{A1C07CF7-16B4-4D38-9E5D-085720600C48}" dt="2021-02-08T12:31:56.726" v="7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99946F8-FA60-4A1B-886F-5040C405CFA6}"/>
    <pc:docChg chg="undo custSel modSld">
      <pc:chgData name="Kulinich Bohdan" userId="48e65c9f34e137d0" providerId="LiveId" clId="{A99946F8-FA60-4A1B-886F-5040C405CFA6}" dt="2021-04-19T12:39:39.247" v="12" actId="20577"/>
      <pc:docMkLst>
        <pc:docMk/>
      </pc:docMkLst>
      <pc:sldChg chg="modSp">
        <pc:chgData name="Kulinich Bohdan" userId="48e65c9f34e137d0" providerId="LiveId" clId="{A99946F8-FA60-4A1B-886F-5040C405CFA6}" dt="2021-04-19T12:39:28.080" v="8"/>
        <pc:sldMkLst>
          <pc:docMk/>
          <pc:sldMk cId="4071669346" sldId="394"/>
        </pc:sldMkLst>
        <pc:spChg chg="mod">
          <ac:chgData name="Kulinich Bohdan" userId="48e65c9f34e137d0" providerId="LiveId" clId="{A99946F8-FA60-4A1B-886F-5040C405CFA6}" dt="2021-04-19T12:39:28.080" v="8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99946F8-FA60-4A1B-886F-5040C405CFA6}" dt="2021-04-19T12:39:21.510" v="6" actId="790"/>
        <pc:sldMkLst>
          <pc:docMk/>
          <pc:sldMk cId="1986055327" sldId="408"/>
        </pc:sldMkLst>
        <pc:spChg chg="mod">
          <ac:chgData name="Kulinich Bohdan" userId="48e65c9f34e137d0" providerId="LiveId" clId="{A99946F8-FA60-4A1B-886F-5040C405CFA6}" dt="2021-04-19T12:39:21.510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99946F8-FA60-4A1B-886F-5040C405CFA6}" dt="2021-04-19T12:38:48.34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99946F8-FA60-4A1B-886F-5040C405CFA6}" dt="2021-04-19T12:39:39.247" v="12" actId="20577"/>
        <pc:sldMkLst>
          <pc:docMk/>
          <pc:sldMk cId="900640268" sldId="409"/>
        </pc:sldMkLst>
        <pc:spChg chg="mod">
          <ac:chgData name="Kulinich Bohdan" userId="48e65c9f34e137d0" providerId="LiveId" clId="{A99946F8-FA60-4A1B-886F-5040C405CFA6}" dt="2021-04-19T12:39:39.247" v="1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0C21AD9-9BE5-4758-B415-AA2F92585469}"/>
    <pc:docChg chg="undo custSel modSld">
      <pc:chgData name="Kulinich Bohdan" userId="48e65c9f34e137d0" providerId="LiveId" clId="{A0C21AD9-9BE5-4758-B415-AA2F92585469}" dt="2021-04-19T12:37:54.254" v="33" actId="1076"/>
      <pc:docMkLst>
        <pc:docMk/>
      </pc:docMkLst>
      <pc:sldChg chg="modSp mod">
        <pc:chgData name="Kulinich Bohdan" userId="48e65c9f34e137d0" providerId="LiveId" clId="{A0C21AD9-9BE5-4758-B415-AA2F92585469}" dt="2021-04-19T12:37:54.254" v="33" actId="1076"/>
        <pc:sldMkLst>
          <pc:docMk/>
          <pc:sldMk cId="4071669346" sldId="394"/>
        </pc:sldMkLst>
        <pc:spChg chg="mod">
          <ac:chgData name="Kulinich Bohdan" userId="48e65c9f34e137d0" providerId="LiveId" clId="{A0C21AD9-9BE5-4758-B415-AA2F92585469}" dt="2021-04-19T12:16:14.687" v="12" actId="20577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A0C21AD9-9BE5-4758-B415-AA2F92585469}" dt="2021-04-19T12:37:54.254" v="33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0C21AD9-9BE5-4758-B415-AA2F92585469}" dt="2021-04-19T12:16:02.673" v="6" actId="790"/>
        <pc:sldMkLst>
          <pc:docMk/>
          <pc:sldMk cId="1986055327" sldId="408"/>
        </pc:sldMkLst>
        <pc:spChg chg="mod">
          <ac:chgData name="Kulinich Bohdan" userId="48e65c9f34e137d0" providerId="LiveId" clId="{A0C21AD9-9BE5-4758-B415-AA2F92585469}" dt="2021-04-19T12:16:02.673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0C21AD9-9BE5-4758-B415-AA2F92585469}" dt="2021-04-19T12:15:35.01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0C21AD9-9BE5-4758-B415-AA2F92585469}" dt="2021-04-19T12:34:20.299" v="29" actId="1076"/>
        <pc:sldMkLst>
          <pc:docMk/>
          <pc:sldMk cId="900640268" sldId="409"/>
        </pc:sldMkLst>
        <pc:spChg chg="mod">
          <ac:chgData name="Kulinich Bohdan" userId="48e65c9f34e137d0" providerId="LiveId" clId="{A0C21AD9-9BE5-4758-B415-AA2F92585469}" dt="2021-04-19T12:34:20.299" v="29" actId="1076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82A580BE-EC2C-2A43-BB8C-72D6B13145B3}"/>
    <pc:docChg chg="custSel addSld delSld modSld">
      <pc:chgData name="Kulinich Bohdan" userId="48e65c9f34e137d0" providerId="LiveId" clId="{82A580BE-EC2C-2A43-BB8C-72D6B13145B3}" dt="2024-06-20T16:48:13.818" v="27"/>
      <pc:docMkLst>
        <pc:docMk/>
      </pc:docMkLst>
      <pc:sldChg chg="modSp add setBg">
        <pc:chgData name="Kulinich Bohdan" userId="48e65c9f34e137d0" providerId="LiveId" clId="{82A580BE-EC2C-2A43-BB8C-72D6B13145B3}" dt="2024-06-20T14:37:57.571" v="3" actId="20577"/>
        <pc:sldMkLst>
          <pc:docMk/>
          <pc:sldMk cId="1079275318" sldId="264"/>
        </pc:sldMkLst>
        <pc:spChg chg="mod">
          <ac:chgData name="Kulinich Bohdan" userId="48e65c9f34e137d0" providerId="LiveId" clId="{82A580BE-EC2C-2A43-BB8C-72D6B13145B3}" dt="2024-06-20T14:37:57.571" v="3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82A580BE-EC2C-2A43-BB8C-72D6B13145B3}" dt="2024-06-20T14:38:55.345" v="25" actId="20577"/>
        <pc:sldMkLst>
          <pc:docMk/>
          <pc:sldMk cId="788512274" sldId="265"/>
        </pc:sldMkLst>
        <pc:spChg chg="mod">
          <ac:chgData name="Kulinich Bohdan" userId="48e65c9f34e137d0" providerId="LiveId" clId="{82A580BE-EC2C-2A43-BB8C-72D6B13145B3}" dt="2024-06-20T14:38:55.345" v="25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82A580BE-EC2C-2A43-BB8C-72D6B13145B3}" dt="2024-06-20T16:48:13.818" v="27"/>
        <pc:sldMkLst>
          <pc:docMk/>
          <pc:sldMk cId="4071669346" sldId="394"/>
        </pc:sldMkLst>
        <pc:spChg chg="mod">
          <ac:chgData name="Kulinich Bohdan" userId="48e65c9f34e137d0" providerId="LiveId" clId="{82A580BE-EC2C-2A43-BB8C-72D6B13145B3}" dt="2024-06-20T14:38:07.772" v="5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82A580BE-EC2C-2A43-BB8C-72D6B13145B3}" dt="2024-06-20T14:38:07.772" v="5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82A580BE-EC2C-2A43-BB8C-72D6B13145B3}" dt="2024-06-20T14:38:07.772" v="5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82A580BE-EC2C-2A43-BB8C-72D6B13145B3}" dt="2024-06-20T16:48:13.818" v="27"/>
          <ac:picMkLst>
            <pc:docMk/>
            <pc:sldMk cId="4071669346" sldId="394"/>
            <ac:picMk id="2" creationId="{6C240587-F93A-B273-E5EF-CDAE9F69D175}"/>
          </ac:picMkLst>
        </pc:picChg>
        <pc:picChg chg="del mod">
          <ac:chgData name="Kulinich Bohdan" userId="48e65c9f34e137d0" providerId="LiveId" clId="{82A580BE-EC2C-2A43-BB8C-72D6B13145B3}" dt="2024-06-20T16:48:13.405" v="26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82A580BE-EC2C-2A43-BB8C-72D6B13145B3}" dt="2024-06-20T14:37:59.306" v="4" actId="2696"/>
        <pc:sldMkLst>
          <pc:docMk/>
          <pc:sldMk cId="1986055327" sldId="408"/>
        </pc:sldMkLst>
      </pc:sldChg>
      <pc:sldChg chg="del">
        <pc:chgData name="Kulinich Bohdan" userId="48e65c9f34e137d0" providerId="LiveId" clId="{82A580BE-EC2C-2A43-BB8C-72D6B13145B3}" dt="2024-06-20T14:38:11.413" v="6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A3E4F889-6FDD-49B4-86D9-FAEB9A693EB9}"/>
    <pc:docChg chg="undo custSel modSld">
      <pc:chgData name="Kulinich Bohdan" userId="48e65c9f34e137d0" providerId="LiveId" clId="{A3E4F889-6FDD-49B4-86D9-FAEB9A693EB9}" dt="2020-12-19T09:35:37.850" v="20" actId="790"/>
      <pc:docMkLst>
        <pc:docMk/>
      </pc:docMkLst>
      <pc:sldChg chg="modSp mod">
        <pc:chgData name="Kulinich Bohdan" userId="48e65c9f34e137d0" providerId="LiveId" clId="{A3E4F889-6FDD-49B4-86D9-FAEB9A693EB9}" dt="2020-12-19T09:35:37.850" v="20" actId="790"/>
        <pc:sldMkLst>
          <pc:docMk/>
          <pc:sldMk cId="1986055327" sldId="408"/>
        </pc:sldMkLst>
        <pc:spChg chg="mod">
          <ac:chgData name="Kulinich Bohdan" userId="48e65c9f34e137d0" providerId="LiveId" clId="{A3E4F889-6FDD-49B4-86D9-FAEB9A693EB9}" dt="2020-12-19T09:35:37.850" v="20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E4F889-6FDD-49B4-86D9-FAEB9A693EB9}" dt="2020-12-19T09:32:28.12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E4F889-6FDD-49B4-86D9-FAEB9A693EB9}" dt="2020-12-19T09:34:02.717" v="10" actId="20577"/>
        <pc:sldMkLst>
          <pc:docMk/>
          <pc:sldMk cId="900640268" sldId="409"/>
        </pc:sldMkLst>
        <pc:spChg chg="mod">
          <ac:chgData name="Kulinich Bohdan" userId="48e65c9f34e137d0" providerId="LiveId" clId="{A3E4F889-6FDD-49B4-86D9-FAEB9A693EB9}" dt="2020-12-19T09:34:02.717" v="1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15C655F1-A244-4E50-AA3A-71C1B64F1C12}"/>
    <pc:docChg chg="undo custSel modSld">
      <pc:chgData name="Kulinich Bohdan" userId="48e65c9f34e137d0" providerId="LiveId" clId="{15C655F1-A244-4E50-AA3A-71C1B64F1C12}" dt="2021-04-19T12:41:38.780" v="15" actId="20577"/>
      <pc:docMkLst>
        <pc:docMk/>
      </pc:docMkLst>
      <pc:sldChg chg="modSp">
        <pc:chgData name="Kulinich Bohdan" userId="48e65c9f34e137d0" providerId="LiveId" clId="{15C655F1-A244-4E50-AA3A-71C1B64F1C12}" dt="2021-04-19T12:41:20.006" v="6"/>
        <pc:sldMkLst>
          <pc:docMk/>
          <pc:sldMk cId="4071669346" sldId="394"/>
        </pc:sldMkLst>
        <pc:spChg chg="mod">
          <ac:chgData name="Kulinich Bohdan" userId="48e65c9f34e137d0" providerId="LiveId" clId="{15C655F1-A244-4E50-AA3A-71C1B64F1C12}" dt="2021-04-19T12:41:20.006" v="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15C655F1-A244-4E50-AA3A-71C1B64F1C12}" dt="2021-04-19T12:41:13.248" v="4"/>
        <pc:sldMkLst>
          <pc:docMk/>
          <pc:sldMk cId="1986055327" sldId="408"/>
        </pc:sldMkLst>
        <pc:spChg chg="mod">
          <ac:chgData name="Kulinich Bohdan" userId="48e65c9f34e137d0" providerId="LiveId" clId="{15C655F1-A244-4E50-AA3A-71C1B64F1C12}" dt="2021-04-19T12:41:13.248" v="4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5C655F1-A244-4E50-AA3A-71C1B64F1C12}" dt="2021-04-19T12:41:00.75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5C655F1-A244-4E50-AA3A-71C1B64F1C12}" dt="2021-04-19T12:41:38.780" v="15" actId="20577"/>
        <pc:sldMkLst>
          <pc:docMk/>
          <pc:sldMk cId="900640268" sldId="409"/>
        </pc:sldMkLst>
        <pc:spChg chg="mod">
          <ac:chgData name="Kulinich Bohdan" userId="48e65c9f34e137d0" providerId="LiveId" clId="{15C655F1-A244-4E50-AA3A-71C1B64F1C12}" dt="2021-04-19T12:41:38.780" v="1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67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Точка і пряма. Властивості точок і прямих. Промінь. Аксіоми, теореми, означення.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1902371" y="4603531"/>
            <a:ext cx="7956330" cy="15345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 повідомлень та рефератів з розділу «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Трикутники. Ознака рівності трикутників</a:t>
            </a:r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6C240587-F93A-B273-E5EF-CDAE9F69D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382197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§11-20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68</Words>
  <Application>Microsoft Macintosh PowerPoint</Application>
  <PresentationFormat>Widescreen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37</cp:revision>
  <dcterms:created xsi:type="dcterms:W3CDTF">2020-06-13T11:16:11Z</dcterms:created>
  <dcterms:modified xsi:type="dcterms:W3CDTF">2024-06-20T16:48:15Z</dcterms:modified>
  <cp:category/>
</cp:coreProperties>
</file>