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394" r:id="rId3"/>
    <p:sldId id="26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7B0807"/>
    <a:srgbClr val="00777F"/>
    <a:srgbClr val="BDBDBB"/>
    <a:srgbClr val="199900"/>
    <a:srgbClr val="588C7E"/>
    <a:srgbClr val="9AA1B4"/>
    <a:srgbClr val="633537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8ABAF8-5D0E-5842-904F-AE4BE20A82CF}" v="23" dt="2024-06-20T16:47:41.3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202" autoAdjust="0"/>
  </p:normalViewPr>
  <p:slideViewPr>
    <p:cSldViewPr snapToGrid="0">
      <p:cViewPr varScale="1">
        <p:scale>
          <a:sx n="40" d="100"/>
          <a:sy n="40" d="100"/>
        </p:scale>
        <p:origin x="232" y="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6B65DA7-CA80-4C23-B5E8-867EF3A6D88F}"/>
    <pc:docChg chg="undo custSel addSld delSld modSld sldOrd">
      <pc:chgData name="Kulinich Bohdan" userId="48e65c9f34e137d0" providerId="LiveId" clId="{26B65DA7-CA80-4C23-B5E8-867EF3A6D88F}" dt="2020-07-03T03:29:59.905" v="286" actId="20577"/>
      <pc:docMkLst>
        <pc:docMk/>
      </pc:docMkLst>
      <pc:sldChg chg="addSp delSp modSp add mod delAnim modAnim">
        <pc:chgData name="Kulinich Bohdan" userId="48e65c9f34e137d0" providerId="LiveId" clId="{26B65DA7-CA80-4C23-B5E8-867EF3A6D88F}" dt="2020-07-03T03:25:28.651" v="239" actId="1076"/>
        <pc:sldMkLst>
          <pc:docMk/>
          <pc:sldMk cId="4071669346" sldId="394"/>
        </pc:sldMkLst>
        <pc:spChg chg="mod">
          <ac:chgData name="Kulinich Bohdan" userId="48e65c9f34e137d0" providerId="LiveId" clId="{26B65DA7-CA80-4C23-B5E8-867EF3A6D88F}" dt="2020-07-03T03:24:37.021" v="232" actId="207"/>
          <ac:spMkLst>
            <pc:docMk/>
            <pc:sldMk cId="4071669346" sldId="394"/>
            <ac:spMk id="3" creationId="{00000000-0000-0000-0000-000000000000}"/>
          </ac:spMkLst>
        </pc:spChg>
        <pc:picChg chg="del">
          <ac:chgData name="Kulinich Bohdan" userId="48e65c9f34e137d0" providerId="LiveId" clId="{26B65DA7-CA80-4C23-B5E8-867EF3A6D88F}" dt="2020-07-03T03:24:12.451" v="226" actId="478"/>
          <ac:picMkLst>
            <pc:docMk/>
            <pc:sldMk cId="4071669346" sldId="394"/>
            <ac:picMk id="5" creationId="{16685221-9D0E-4508-881B-FA0C44D664AA}"/>
          </ac:picMkLst>
        </pc:picChg>
        <pc:picChg chg="add mod">
          <ac:chgData name="Kulinich Bohdan" userId="48e65c9f34e137d0" providerId="LiveId" clId="{26B65DA7-CA80-4C23-B5E8-867EF3A6D88F}" dt="2020-07-03T03:25:28.651" v="239" actId="1076"/>
          <ac:picMkLst>
            <pc:docMk/>
            <pc:sldMk cId="4071669346" sldId="394"/>
            <ac:picMk id="6" creationId="{D744AB29-5C9B-46E7-9B96-8EBE5EB3F690}"/>
          </ac:picMkLst>
        </pc:picChg>
      </pc:sldChg>
      <pc:sldChg chg="modSp mod">
        <pc:chgData name="Kulinich Bohdan" userId="48e65c9f34e137d0" providerId="LiveId" clId="{26B65DA7-CA80-4C23-B5E8-867EF3A6D88F}" dt="2020-07-03T02:25:55.301" v="20" actId="1076"/>
        <pc:sldMkLst>
          <pc:docMk/>
          <pc:sldMk cId="1986055327" sldId="408"/>
        </pc:sldMkLst>
        <pc:spChg chg="mod">
          <ac:chgData name="Kulinich Bohdan" userId="48e65c9f34e137d0" providerId="LiveId" clId="{26B65DA7-CA80-4C23-B5E8-867EF3A6D88F}" dt="2020-07-03T02:25:55.301" v="20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6B65DA7-CA80-4C23-B5E8-867EF3A6D88F}" dt="2020-07-03T02:25:40.79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26B65DA7-CA80-4C23-B5E8-867EF3A6D88F}" dt="2020-07-03T03:29:59.905" v="286" actId="20577"/>
        <pc:sldMkLst>
          <pc:docMk/>
          <pc:sldMk cId="900640268" sldId="409"/>
        </pc:sldMkLst>
        <pc:spChg chg="mod">
          <ac:chgData name="Kulinich Bohdan" userId="48e65c9f34e137d0" providerId="LiveId" clId="{26B65DA7-CA80-4C23-B5E8-867EF3A6D88F}" dt="2020-07-03T03:29:59.905" v="28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26B65DA7-CA80-4C23-B5E8-867EF3A6D88F}" dt="2020-07-03T03:03:12.794" v="174"/>
        <pc:sldMkLst>
          <pc:docMk/>
          <pc:sldMk cId="3046331109" sldId="423"/>
        </pc:sldMkLst>
        <pc:spChg chg="mod">
          <ac:chgData name="Kulinich Bohdan" userId="48e65c9f34e137d0" providerId="LiveId" clId="{26B65DA7-CA80-4C23-B5E8-867EF3A6D88F}" dt="2020-07-03T02:52:23.415" v="103" actId="20577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26B65DA7-CA80-4C23-B5E8-867EF3A6D88F}" dt="2020-07-03T02:57:30.332" v="137" actId="14100"/>
          <ac:spMkLst>
            <pc:docMk/>
            <pc:sldMk cId="3046331109" sldId="423"/>
            <ac:spMk id="22" creationId="{19710760-0B1C-4506-98DE-55B2CEEFE8F9}"/>
          </ac:spMkLst>
        </pc:spChg>
        <pc:spChg chg="mod">
          <ac:chgData name="Kulinich Bohdan" userId="48e65c9f34e137d0" providerId="LiveId" clId="{26B65DA7-CA80-4C23-B5E8-867EF3A6D88F}" dt="2020-07-03T02:57:43.818" v="141" actId="14100"/>
          <ac:spMkLst>
            <pc:docMk/>
            <pc:sldMk cId="3046331109" sldId="423"/>
            <ac:spMk id="23" creationId="{90E1FAA8-92E0-4FD5-96EE-96BE03CE465C}"/>
          </ac:spMkLst>
        </pc:spChg>
        <pc:spChg chg="mod">
          <ac:chgData name="Kulinich Bohdan" userId="48e65c9f34e137d0" providerId="LiveId" clId="{26B65DA7-CA80-4C23-B5E8-867EF3A6D88F}" dt="2020-07-03T02:53:05.106" v="106"/>
          <ac:spMkLst>
            <pc:docMk/>
            <pc:sldMk cId="3046331109" sldId="423"/>
            <ac:spMk id="26" creationId="{88B9D0CA-6312-492F-9747-B6A2CBD64788}"/>
          </ac:spMkLst>
        </pc:spChg>
        <pc:spChg chg="mod">
          <ac:chgData name="Kulinich Bohdan" userId="48e65c9f34e137d0" providerId="LiveId" clId="{26B65DA7-CA80-4C23-B5E8-867EF3A6D88F}" dt="2020-07-03T02:57:10.952" v="130" actId="1076"/>
          <ac:spMkLst>
            <pc:docMk/>
            <pc:sldMk cId="3046331109" sldId="423"/>
            <ac:spMk id="28" creationId="{4D86D4CC-27DB-4EE0-80B3-0C3BB15A19B1}"/>
          </ac:spMkLst>
        </pc:spChg>
        <pc:spChg chg="add mod">
          <ac:chgData name="Kulinich Bohdan" userId="48e65c9f34e137d0" providerId="LiveId" clId="{26B65DA7-CA80-4C23-B5E8-867EF3A6D88F}" dt="2020-07-03T02:59:00.982" v="158" actId="207"/>
          <ac:spMkLst>
            <pc:docMk/>
            <pc:sldMk cId="3046331109" sldId="423"/>
            <ac:spMk id="30" creationId="{0B4CB092-3073-4118-82A1-F472EF48F099}"/>
          </ac:spMkLst>
        </pc:spChg>
        <pc:spChg chg="add mod">
          <ac:chgData name="Kulinich Bohdan" userId="48e65c9f34e137d0" providerId="LiveId" clId="{26B65DA7-CA80-4C23-B5E8-867EF3A6D88F}" dt="2020-07-03T02:59:12.064" v="160" actId="1076"/>
          <ac:spMkLst>
            <pc:docMk/>
            <pc:sldMk cId="3046331109" sldId="423"/>
            <ac:spMk id="31" creationId="{FF63E9F1-D692-4505-87CF-98BE84D1F84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26B65DA7-CA80-4C23-B5E8-867EF3A6D88F}" dt="2020-07-03T02:59:25.425" v="163" actId="1076"/>
          <ac:spMkLst>
            <pc:docMk/>
            <pc:sldMk cId="3046331109" sldId="423"/>
            <ac:spMk id="37" creationId="{B5470814-08BD-486F-8BDD-92CA6096116E}"/>
          </ac:spMkLst>
        </pc:spChg>
        <pc:spChg chg="add mod">
          <ac:chgData name="Kulinich Bohdan" userId="48e65c9f34e137d0" providerId="LiveId" clId="{26B65DA7-CA80-4C23-B5E8-867EF3A6D88F}" dt="2020-07-03T02:59:18.264" v="162" actId="1076"/>
          <ac:spMkLst>
            <pc:docMk/>
            <pc:sldMk cId="3046331109" sldId="423"/>
            <ac:spMk id="38" creationId="{43AC415D-EFF3-4587-B7E9-042C3272F02A}"/>
          </ac:spMkLst>
        </pc:spChg>
        <pc:spChg chg="add mod">
          <ac:chgData name="Kulinich Bohdan" userId="48e65c9f34e137d0" providerId="LiveId" clId="{26B65DA7-CA80-4C23-B5E8-867EF3A6D88F}" dt="2020-07-03T02:59:31.324" v="165" actId="1076"/>
          <ac:spMkLst>
            <pc:docMk/>
            <pc:sldMk cId="3046331109" sldId="423"/>
            <ac:spMk id="39" creationId="{5AB7B10A-0BC7-427F-88D4-216A4D74692C}"/>
          </ac:spMkLst>
        </pc:spChg>
        <pc:spChg chg="add mod">
          <ac:chgData name="Kulinich Bohdan" userId="48e65c9f34e137d0" providerId="LiveId" clId="{26B65DA7-CA80-4C23-B5E8-867EF3A6D88F}" dt="2020-07-03T02:59:27.785" v="164" actId="1076"/>
          <ac:spMkLst>
            <pc:docMk/>
            <pc:sldMk cId="3046331109" sldId="423"/>
            <ac:spMk id="40" creationId="{3B865B5D-7675-47E0-B536-74A31FD69431}"/>
          </ac:spMkLst>
        </pc:spChg>
        <pc:spChg chg="add mod">
          <ac:chgData name="Kulinich Bohdan" userId="48e65c9f34e137d0" providerId="LiveId" clId="{26B65DA7-CA80-4C23-B5E8-867EF3A6D88F}" dt="2020-07-03T02:58:55.013" v="157" actId="208"/>
          <ac:spMkLst>
            <pc:docMk/>
            <pc:sldMk cId="3046331109" sldId="423"/>
            <ac:spMk id="42" creationId="{FFB9FF2D-B684-48E5-810D-480D8D4A310D}"/>
          </ac:spMkLst>
        </pc:spChg>
        <pc:grpChg chg="add mod">
          <ac:chgData name="Kulinich Bohdan" userId="48e65c9f34e137d0" providerId="LiveId" clId="{26B65DA7-CA80-4C23-B5E8-867EF3A6D88F}" dt="2020-07-03T02:57:35.422" v="138" actId="688"/>
          <ac:grpSpMkLst>
            <pc:docMk/>
            <pc:sldMk cId="3046331109" sldId="423"/>
            <ac:grpSpMk id="21" creationId="{E09B40E3-6FCA-4E5A-A2ED-69FBEE280650}"/>
          </ac:grpSpMkLst>
        </pc:grpChg>
        <pc:grpChg chg="add mod">
          <ac:chgData name="Kulinich Bohdan" userId="48e65c9f34e137d0" providerId="LiveId" clId="{26B65DA7-CA80-4C23-B5E8-867EF3A6D88F}" dt="2020-07-03T02:57:02.155" v="128" actId="1076"/>
          <ac:grpSpMkLst>
            <pc:docMk/>
            <pc:sldMk cId="3046331109" sldId="423"/>
            <ac:grpSpMk id="24" creationId="{63057ADC-CC6F-4802-8495-EB08E9813864}"/>
          </ac:grpSpMkLst>
        </pc:grpChg>
        <pc:picChg chg="mod modVis">
          <ac:chgData name="Kulinich Bohdan" userId="48e65c9f34e137d0" providerId="LiveId" clId="{26B65DA7-CA80-4C23-B5E8-867EF3A6D88F}" dt="2020-07-03T03:02:56.204" v="171" actId="14429"/>
          <ac:picMkLst>
            <pc:docMk/>
            <pc:sldMk cId="3046331109" sldId="423"/>
            <ac:picMk id="25" creationId="{EA2FCC2D-0FA0-4DB1-9BBB-1187C05396DE}"/>
          </ac:picMkLst>
        </pc:picChg>
        <pc:picChg chg="add del mod">
          <ac:chgData name="Kulinich Bohdan" userId="48e65c9f34e137d0" providerId="LiveId" clId="{26B65DA7-CA80-4C23-B5E8-867EF3A6D88F}" dt="2020-07-03T02:59:03.206" v="159" actId="478"/>
          <ac:picMkLst>
            <pc:docMk/>
            <pc:sldMk cId="3046331109" sldId="423"/>
            <ac:picMk id="41" creationId="{A2A1DC3C-2CFD-402E-B158-7A36EB42FBE6}"/>
          </ac:picMkLst>
        </pc:pic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56:52.192" v="123" actId="14100"/>
          <ac:cxnSpMkLst>
            <pc:docMk/>
            <pc:sldMk cId="3046331109" sldId="423"/>
            <ac:cxnSpMk id="17" creationId="{5C319388-A098-4914-9F4B-C005EA9B0901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18" creationId="{CF7DB6AA-CCF4-4C7F-B5D2-F87B005C385E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20" creationId="{CB8971A8-3EAC-4CA3-82FD-1318727218E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3:08:06.613" v="175" actId="47"/>
        <pc:sldMkLst>
          <pc:docMk/>
          <pc:sldMk cId="895604242" sldId="424"/>
        </pc:sldMkLst>
      </pc:sldChg>
      <pc:sldChg chg="del">
        <pc:chgData name="Kulinich Bohdan" userId="48e65c9f34e137d0" providerId="LiveId" clId="{26B65DA7-CA80-4C23-B5E8-867EF3A6D88F}" dt="2020-07-03T02:28:51.441" v="25" actId="47"/>
        <pc:sldMkLst>
          <pc:docMk/>
          <pc:sldMk cId="3467199460" sldId="428"/>
        </pc:sldMkLst>
      </pc:sldChg>
      <pc:sldChg chg="delSp modSp mod ord delAnim modAnim">
        <pc:chgData name="Kulinich Bohdan" userId="48e65c9f34e137d0" providerId="LiveId" clId="{26B65DA7-CA80-4C23-B5E8-867EF3A6D88F}" dt="2020-07-03T03:26:57.302" v="254"/>
        <pc:sldMkLst>
          <pc:docMk/>
          <pc:sldMk cId="752518231" sldId="430"/>
        </pc:sldMkLst>
        <pc:spChg chg="mod">
          <ac:chgData name="Kulinich Bohdan" userId="48e65c9f34e137d0" providerId="LiveId" clId="{26B65DA7-CA80-4C23-B5E8-867EF3A6D88F}" dt="2020-07-03T03:25:45.382" v="240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26B65DA7-CA80-4C23-B5E8-867EF3A6D88F}" dt="2020-07-03T03:26:00.171" v="24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26B65DA7-CA80-4C23-B5E8-867EF3A6D88F}" dt="2020-07-03T03:26:29.081" v="251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676001664" sldId="441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41768542" sldId="442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26B65DA7-CA80-4C23-B5E8-867EF3A6D88F}" dt="2020-07-03T03:19:47.987" v="223" actId="14429"/>
        <pc:sldMkLst>
          <pc:docMk/>
          <pc:sldMk cId="4177422951" sldId="448"/>
        </pc:sldMkLst>
        <pc:spChg chg="mod">
          <ac:chgData name="Kulinich Bohdan" userId="48e65c9f34e137d0" providerId="LiveId" clId="{26B65DA7-CA80-4C23-B5E8-867EF3A6D88F}" dt="2020-07-03T03:15:24.377" v="207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3:19:37.457" v="222" actId="1076"/>
          <ac:spMkLst>
            <pc:docMk/>
            <pc:sldMk cId="4177422951" sldId="448"/>
            <ac:spMk id="20" creationId="{41DE28BB-61E8-41EF-9B88-3DACB6D13E72}"/>
          </ac:spMkLst>
        </pc:spChg>
        <pc:spChg chg="add mod">
          <ac:chgData name="Kulinich Bohdan" userId="48e65c9f34e137d0" providerId="LiveId" clId="{26B65DA7-CA80-4C23-B5E8-867EF3A6D88F}" dt="2020-07-03T03:19:19.767" v="218" actId="1076"/>
          <ac:spMkLst>
            <pc:docMk/>
            <pc:sldMk cId="4177422951" sldId="448"/>
            <ac:spMk id="21" creationId="{13899A5C-A414-4B26-9734-D1D0DFF0703A}"/>
          </ac:spMkLst>
        </pc:spChg>
        <pc:spChg chg="add mod">
          <ac:chgData name="Kulinich Bohdan" userId="48e65c9f34e137d0" providerId="LiveId" clId="{26B65DA7-CA80-4C23-B5E8-867EF3A6D88F}" dt="2020-07-03T03:18:55.497" v="213" actId="1076"/>
          <ac:spMkLst>
            <pc:docMk/>
            <pc:sldMk cId="4177422951" sldId="448"/>
            <ac:spMk id="22" creationId="{E25AA4D7-F811-4BB9-A961-99B292F10A5E}"/>
          </ac:spMkLst>
        </pc:spChg>
        <pc:spChg chg="add mod">
          <ac:chgData name="Kulinich Bohdan" userId="48e65c9f34e137d0" providerId="LiveId" clId="{26B65DA7-CA80-4C23-B5E8-867EF3A6D88F}" dt="2020-07-03T03:19:31.507" v="220" actId="1076"/>
          <ac:spMkLst>
            <pc:docMk/>
            <pc:sldMk cId="4177422951" sldId="448"/>
            <ac:spMk id="24" creationId="{8E4126BA-8F73-4545-A42B-BC1A53A698CE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3" creationId="{546F10B9-7C7D-4C15-84F7-248213F2FAE3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7" creationId="{0AD4983D-410B-4A8D-8F56-B7D958A67500}"/>
          </ac:spMkLst>
        </pc:spChg>
        <pc:spChg chg="mod">
          <ac:chgData name="Kulinich Bohdan" userId="48e65c9f34e137d0" providerId="LiveId" clId="{26B65DA7-CA80-4C23-B5E8-867EF3A6D88F}" dt="2020-07-03T03:08:10.553" v="176" actId="20577"/>
          <ac:spMkLst>
            <pc:docMk/>
            <pc:sldMk cId="4177422951" sldId="448"/>
            <ac:spMk id="51" creationId="{86BC9140-E395-435D-A852-213A1317C46C}"/>
          </ac:spMkLst>
        </pc:spChg>
        <pc:picChg chg="mod modVis">
          <ac:chgData name="Kulinich Bohdan" userId="48e65c9f34e137d0" providerId="LiveId" clId="{26B65DA7-CA80-4C23-B5E8-867EF3A6D88F}" dt="2020-07-03T03:19:47.987" v="223" actId="14429"/>
          <ac:picMkLst>
            <pc:docMk/>
            <pc:sldMk cId="4177422951" sldId="448"/>
            <ac:picMk id="17" creationId="{BD7AEADA-D379-4498-A792-48D005AFF9EB}"/>
          </ac:picMkLst>
        </pc:picChg>
        <pc:picChg chg="add del mod">
          <ac:chgData name="Kulinich Bohdan" userId="48e65c9f34e137d0" providerId="LiveId" clId="{26B65DA7-CA80-4C23-B5E8-867EF3A6D88F}" dt="2020-07-03T03:19:15.127" v="217" actId="478"/>
          <ac:picMkLst>
            <pc:docMk/>
            <pc:sldMk cId="4177422951" sldId="448"/>
            <ac:picMk id="25" creationId="{1F8BE68F-B564-4913-BF54-8FC7A623394D}"/>
          </ac:picMkLst>
        </pc:picChg>
        <pc:cxnChg chg="add mod">
          <ac:chgData name="Kulinich Bohdan" userId="48e65c9f34e137d0" providerId="LiveId" clId="{26B65DA7-CA80-4C23-B5E8-867EF3A6D88F}" dt="2020-07-03T03:19:34.957" v="221" actId="14100"/>
          <ac:cxnSpMkLst>
            <pc:docMk/>
            <pc:sldMk cId="4177422951" sldId="448"/>
            <ac:cxnSpMk id="18" creationId="{C7B70F4C-7836-43DB-B45A-5423DD2FC80E}"/>
          </ac:cxnSpMkLst>
        </pc:cxnChg>
        <pc:cxnChg chg="add mod">
          <ac:chgData name="Kulinich Bohdan" userId="48e65c9f34e137d0" providerId="LiveId" clId="{26B65DA7-CA80-4C23-B5E8-867EF3A6D88F}" dt="2020-07-03T03:19:09.927" v="216" actId="14100"/>
          <ac:cxnSpMkLst>
            <pc:docMk/>
            <pc:sldMk cId="4177422951" sldId="448"/>
            <ac:cxnSpMk id="19" creationId="{E4B79F58-15F8-4C0E-93E2-45DCE3D33B7B}"/>
          </ac:cxnSpMkLst>
        </pc:cxnChg>
        <pc:cxnChg chg="add mod">
          <ac:chgData name="Kulinich Bohdan" userId="48e65c9f34e137d0" providerId="LiveId" clId="{26B65DA7-CA80-4C23-B5E8-867EF3A6D88F}" dt="2020-07-03T03:19:29.056" v="219" actId="14100"/>
          <ac:cxnSpMkLst>
            <pc:docMk/>
            <pc:sldMk cId="4177422951" sldId="448"/>
            <ac:cxnSpMk id="23" creationId="{6F6895FB-4C0E-495F-BEFC-3611D9FBB7F1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5" creationId="{B83F3D40-B21E-4CFD-BBBF-D33CD813DB33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212449614" sldId="449"/>
        </pc:sldMkLst>
      </pc:sldChg>
      <pc:sldChg chg="addSp delSp modSp add mod delAnim modAnim">
        <pc:chgData name="Kulinich Bohdan" userId="48e65c9f34e137d0" providerId="LiveId" clId="{26B65DA7-CA80-4C23-B5E8-867EF3A6D88F}" dt="2020-07-03T03:24:33.091" v="231" actId="207"/>
        <pc:sldMkLst>
          <pc:docMk/>
          <pc:sldMk cId="2751563909" sldId="450"/>
        </pc:sldMkLst>
        <pc:spChg chg="mod">
          <ac:chgData name="Kulinich Bohdan" userId="48e65c9f34e137d0" providerId="LiveId" clId="{26B65DA7-CA80-4C23-B5E8-867EF3A6D88F}" dt="2020-07-03T03:24:33.091" v="231" actId="207"/>
          <ac:spMkLst>
            <pc:docMk/>
            <pc:sldMk cId="2751563909" sldId="450"/>
            <ac:spMk id="3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2:49:35.217" v="95" actId="20577"/>
          <ac:spMkLst>
            <pc:docMk/>
            <pc:sldMk cId="2751563909" sldId="450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2:35:30.267" v="47" actId="20577"/>
          <ac:spMkLst>
            <pc:docMk/>
            <pc:sldMk cId="2751563909" sldId="450"/>
            <ac:spMk id="18" creationId="{F01CB793-A6D1-4FB6-B2BA-B177FC1375D9}"/>
          </ac:spMkLst>
        </pc:spChg>
        <pc:spChg chg="add mod">
          <ac:chgData name="Kulinich Bohdan" userId="48e65c9f34e137d0" providerId="LiveId" clId="{26B65DA7-CA80-4C23-B5E8-867EF3A6D88F}" dt="2020-07-03T02:35:33.044" v="48" actId="20577"/>
          <ac:spMkLst>
            <pc:docMk/>
            <pc:sldMk cId="2751563909" sldId="450"/>
            <ac:spMk id="20" creationId="{1D1D916E-0276-48B2-84FB-5FF8513B5F2F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1" creationId="{BD40282F-F721-43EF-B01E-C05090B3D1B0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2" creationId="{0AD44D07-B680-4CBE-A907-34053D464280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3" creationId="{F7ED5A92-8366-4E3C-B7E6-DE68EBB40A4D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4" creationId="{96A33A01-399E-493D-84BD-97EF37AD5AB7}"/>
          </ac:spMkLst>
        </pc:spChg>
        <pc:spChg chg="add del mod">
          <ac:chgData name="Kulinich Bohdan" userId="48e65c9f34e137d0" providerId="LiveId" clId="{26B65DA7-CA80-4C23-B5E8-867EF3A6D88F}" dt="2020-07-03T02:35:19.364" v="44" actId="478"/>
          <ac:spMkLst>
            <pc:docMk/>
            <pc:sldMk cId="2751563909" sldId="450"/>
            <ac:spMk id="26" creationId="{8EFCA324-D819-494E-9CA0-EF0A745DF8DB}"/>
          </ac:spMkLst>
        </pc:spChg>
        <pc:spChg chg="add del mod">
          <ac:chgData name="Kulinich Bohdan" userId="48e65c9f34e137d0" providerId="LiveId" clId="{26B65DA7-CA80-4C23-B5E8-867EF3A6D88F}" dt="2020-07-03T02:35:17.452" v="43" actId="478"/>
          <ac:spMkLst>
            <pc:docMk/>
            <pc:sldMk cId="2751563909" sldId="450"/>
            <ac:spMk id="28" creationId="{57880D18-2A4E-4260-A99B-03DA0F641182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0" creationId="{92011B89-409F-45DC-B886-79DBF476B174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1" creationId="{5C635C8E-F379-4D5D-9C19-D8B9E534907A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6" creationId="{FFDDC80D-97EC-42F7-8544-2BDD00FE2D3F}"/>
          </ac:spMkLst>
        </pc:spChg>
        <pc:spChg chg="mod">
          <ac:chgData name="Kulinich Bohdan" userId="48e65c9f34e137d0" providerId="LiveId" clId="{26B65DA7-CA80-4C23-B5E8-867EF3A6D88F}" dt="2020-07-03T02:28:54.052" v="26" actId="20577"/>
          <ac:spMkLst>
            <pc:docMk/>
            <pc:sldMk cId="2751563909" sldId="450"/>
            <ac:spMk id="51" creationId="{86BC9140-E395-435D-A852-213A1317C46C}"/>
          </ac:spMkLst>
        </pc:spChg>
        <pc:picChg chg="del mod modVis">
          <ac:chgData name="Kulinich Bohdan" userId="48e65c9f34e137d0" providerId="LiveId" clId="{26B65DA7-CA80-4C23-B5E8-867EF3A6D88F}" dt="2020-07-03T02:38:24.799" v="86" actId="478"/>
          <ac:picMkLst>
            <pc:docMk/>
            <pc:sldMk cId="2751563909" sldId="450"/>
            <ac:picMk id="25" creationId="{EA2FCC2D-0FA0-4DB1-9BBB-1187C05396DE}"/>
          </ac:picMkLst>
        </pc:pic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35:14.304" v="42" actId="1076"/>
          <ac:cxnSpMkLst>
            <pc:docMk/>
            <pc:sldMk cId="2751563909" sldId="450"/>
            <ac:cxnSpMk id="17" creationId="{061D5237-2C98-4821-B6DD-1F14AE9AFDCA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9" creationId="{FD25F750-CB7B-4DE6-92C8-8FFA89DCC672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2:26:01.181" v="21" actId="47"/>
        <pc:sldMkLst>
          <pc:docMk/>
          <pc:sldMk cId="1108550450" sldId="459"/>
        </pc:sldMkLst>
      </pc:sldChg>
    </pc:docChg>
  </pc:docChgLst>
  <pc:docChgLst>
    <pc:chgData name="Kulinich Bohdan" userId="48e65c9f34e137d0" providerId="LiveId" clId="{A3E4F889-6FDD-49B4-86D9-FAEB9A693EB9}"/>
    <pc:docChg chg="undo custSel modSld">
      <pc:chgData name="Kulinich Bohdan" userId="48e65c9f34e137d0" providerId="LiveId" clId="{A3E4F889-6FDD-49B4-86D9-FAEB9A693EB9}" dt="2020-12-19T09:35:37.850" v="20" actId="790"/>
      <pc:docMkLst>
        <pc:docMk/>
      </pc:docMkLst>
      <pc:sldChg chg="modSp mod">
        <pc:chgData name="Kulinich Bohdan" userId="48e65c9f34e137d0" providerId="LiveId" clId="{A3E4F889-6FDD-49B4-86D9-FAEB9A693EB9}" dt="2020-12-19T09:35:37.850" v="20" actId="790"/>
        <pc:sldMkLst>
          <pc:docMk/>
          <pc:sldMk cId="1986055327" sldId="408"/>
        </pc:sldMkLst>
        <pc:spChg chg="mod">
          <ac:chgData name="Kulinich Bohdan" userId="48e65c9f34e137d0" providerId="LiveId" clId="{A3E4F889-6FDD-49B4-86D9-FAEB9A693EB9}" dt="2020-12-19T09:35:37.850" v="20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E4F889-6FDD-49B4-86D9-FAEB9A693EB9}" dt="2020-12-19T09:32:28.123" v="3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E4F889-6FDD-49B4-86D9-FAEB9A693EB9}" dt="2020-12-19T09:34:02.717" v="10" actId="20577"/>
        <pc:sldMkLst>
          <pc:docMk/>
          <pc:sldMk cId="900640268" sldId="409"/>
        </pc:sldMkLst>
        <pc:spChg chg="mod">
          <ac:chgData name="Kulinich Bohdan" userId="48e65c9f34e137d0" providerId="LiveId" clId="{A3E4F889-6FDD-49B4-86D9-FAEB9A693EB9}" dt="2020-12-19T09:34:02.717" v="10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914A5101-EDA6-4572-B9A1-BB591D1E6CA9}"/>
    <pc:docChg chg="modSld">
      <pc:chgData name="Kulinich Bohdan" userId="48e65c9f34e137d0" providerId="LiveId" clId="{914A5101-EDA6-4572-B9A1-BB591D1E6CA9}" dt="2021-04-19T05:17:17.655" v="27" actId="20577"/>
      <pc:docMkLst>
        <pc:docMk/>
      </pc:docMkLst>
      <pc:sldChg chg="modSp mod">
        <pc:chgData name="Kulinich Bohdan" userId="48e65c9f34e137d0" providerId="LiveId" clId="{914A5101-EDA6-4572-B9A1-BB591D1E6CA9}" dt="2021-04-13T06:13:35.294" v="17" actId="1076"/>
        <pc:sldMkLst>
          <pc:docMk/>
          <pc:sldMk cId="1986055327" sldId="408"/>
        </pc:sldMkLst>
        <pc:spChg chg="mod">
          <ac:chgData name="Kulinich Bohdan" userId="48e65c9f34e137d0" providerId="LiveId" clId="{914A5101-EDA6-4572-B9A1-BB591D1E6CA9}" dt="2021-04-13T06:13:35.294" v="17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914A5101-EDA6-4572-B9A1-BB591D1E6CA9}" dt="2021-04-13T06:13:15.452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914A5101-EDA6-4572-B9A1-BB591D1E6CA9}" dt="2021-04-19T05:17:17.655" v="27" actId="20577"/>
        <pc:sldMkLst>
          <pc:docMk/>
          <pc:sldMk cId="900640268" sldId="409"/>
        </pc:sldMkLst>
        <pc:spChg chg="mod">
          <ac:chgData name="Kulinich Bohdan" userId="48e65c9f34e137d0" providerId="LiveId" clId="{914A5101-EDA6-4572-B9A1-BB591D1E6CA9}" dt="2021-04-19T05:17:17.655" v="27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AAE07A78-B3D0-4B26-8EF4-F197C295C812}"/>
    <pc:docChg chg="modSld">
      <pc:chgData name="Kulinich Bohdan" userId="48e65c9f34e137d0" providerId="LiveId" clId="{AAE07A78-B3D0-4B26-8EF4-F197C295C812}" dt="2020-09-26T12:49:49.271" v="52" actId="20577"/>
      <pc:docMkLst>
        <pc:docMk/>
      </pc:docMkLst>
      <pc:sldChg chg="modSp mod">
        <pc:chgData name="Kulinich Bohdan" userId="48e65c9f34e137d0" providerId="LiveId" clId="{AAE07A78-B3D0-4B26-8EF4-F197C295C812}" dt="2020-09-23T06:54:25.232" v="45" actId="20577"/>
        <pc:sldMkLst>
          <pc:docMk/>
          <pc:sldMk cId="1986055327" sldId="408"/>
        </pc:sldMkLst>
        <pc:spChg chg="mod">
          <ac:chgData name="Kulinich Bohdan" userId="48e65c9f34e137d0" providerId="LiveId" clId="{AAE07A78-B3D0-4B26-8EF4-F197C295C812}" dt="2020-09-23T06:54:25.232" v="45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AE07A78-B3D0-4B26-8EF4-F197C295C812}" dt="2020-09-23T06:54:11.058" v="5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AE07A78-B3D0-4B26-8EF4-F197C295C812}" dt="2020-09-26T12:49:49.271" v="52" actId="20577"/>
        <pc:sldMkLst>
          <pc:docMk/>
          <pc:sldMk cId="900640268" sldId="409"/>
        </pc:sldMkLst>
        <pc:spChg chg="mod">
          <ac:chgData name="Kulinich Bohdan" userId="48e65c9f34e137d0" providerId="LiveId" clId="{AAE07A78-B3D0-4B26-8EF4-F197C295C812}" dt="2020-09-26T12:49:49.271" v="5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A0C21AD9-9BE5-4758-B415-AA2F92585469}"/>
    <pc:docChg chg="undo custSel modSld">
      <pc:chgData name="Kulinich Bohdan" userId="48e65c9f34e137d0" providerId="LiveId" clId="{A0C21AD9-9BE5-4758-B415-AA2F92585469}" dt="2021-04-19T12:37:54.254" v="33" actId="1076"/>
      <pc:docMkLst>
        <pc:docMk/>
      </pc:docMkLst>
      <pc:sldChg chg="modSp mod">
        <pc:chgData name="Kulinich Bohdan" userId="48e65c9f34e137d0" providerId="LiveId" clId="{A0C21AD9-9BE5-4758-B415-AA2F92585469}" dt="2021-04-19T12:37:54.254" v="33" actId="1076"/>
        <pc:sldMkLst>
          <pc:docMk/>
          <pc:sldMk cId="4071669346" sldId="394"/>
        </pc:sldMkLst>
        <pc:spChg chg="mod">
          <ac:chgData name="Kulinich Bohdan" userId="48e65c9f34e137d0" providerId="LiveId" clId="{A0C21AD9-9BE5-4758-B415-AA2F92585469}" dt="2021-04-19T12:16:14.687" v="12" actId="20577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A0C21AD9-9BE5-4758-B415-AA2F92585469}" dt="2021-04-19T12:37:54.254" v="33" actId="1076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A0C21AD9-9BE5-4758-B415-AA2F92585469}" dt="2021-04-19T12:16:02.673" v="6" actId="790"/>
        <pc:sldMkLst>
          <pc:docMk/>
          <pc:sldMk cId="1986055327" sldId="408"/>
        </pc:sldMkLst>
        <pc:spChg chg="mod">
          <ac:chgData name="Kulinich Bohdan" userId="48e65c9f34e137d0" providerId="LiveId" clId="{A0C21AD9-9BE5-4758-B415-AA2F92585469}" dt="2021-04-19T12:16:02.673" v="6" actId="790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0C21AD9-9BE5-4758-B415-AA2F92585469}" dt="2021-04-19T12:15:35.013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0C21AD9-9BE5-4758-B415-AA2F92585469}" dt="2021-04-19T12:34:20.299" v="29" actId="1076"/>
        <pc:sldMkLst>
          <pc:docMk/>
          <pc:sldMk cId="900640268" sldId="409"/>
        </pc:sldMkLst>
        <pc:spChg chg="mod">
          <ac:chgData name="Kulinich Bohdan" userId="48e65c9f34e137d0" providerId="LiveId" clId="{A0C21AD9-9BE5-4758-B415-AA2F92585469}" dt="2021-04-19T12:34:20.299" v="29" actId="1076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A1C07CF7-16B4-4D38-9E5D-085720600C48}"/>
    <pc:docChg chg="modSld">
      <pc:chgData name="Kulinich Bohdan" userId="48e65c9f34e137d0" providerId="LiveId" clId="{A1C07CF7-16B4-4D38-9E5D-085720600C48}" dt="2021-02-22T16:29:51.912" v="79" actId="20577"/>
      <pc:docMkLst>
        <pc:docMk/>
      </pc:docMkLst>
      <pc:sldChg chg="modSp mod">
        <pc:chgData name="Kulinich Bohdan" userId="48e65c9f34e137d0" providerId="LiveId" clId="{A1C07CF7-16B4-4D38-9E5D-085720600C48}" dt="2021-02-22T16:29:51.912" v="79" actId="20577"/>
        <pc:sldMkLst>
          <pc:docMk/>
          <pc:sldMk cId="1986055327" sldId="408"/>
        </pc:sldMkLst>
        <pc:spChg chg="mod">
          <ac:chgData name="Kulinich Bohdan" userId="48e65c9f34e137d0" providerId="LiveId" clId="{A1C07CF7-16B4-4D38-9E5D-085720600C48}" dt="2021-02-22T16:29:51.912" v="79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1C07CF7-16B4-4D38-9E5D-085720600C48}" dt="2021-02-10T10:17:29.566" v="77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1C07CF7-16B4-4D38-9E5D-085720600C48}" dt="2021-02-08T12:31:56.726" v="75" actId="20577"/>
        <pc:sldMkLst>
          <pc:docMk/>
          <pc:sldMk cId="900640268" sldId="409"/>
        </pc:sldMkLst>
        <pc:spChg chg="mod">
          <ac:chgData name="Kulinich Bohdan" userId="48e65c9f34e137d0" providerId="LiveId" clId="{A1C07CF7-16B4-4D38-9E5D-085720600C48}" dt="2021-02-08T12:31:56.726" v="75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63A5F879-D51B-4084-AB4F-A46296A4D3C2}"/>
    <pc:docChg chg="custSel delSld modSld">
      <pc:chgData name="Kulinich Bohdan" userId="48e65c9f34e137d0" providerId="LiveId" clId="{63A5F879-D51B-4084-AB4F-A46296A4D3C2}" dt="2020-07-05T10:20:32.434" v="102" actId="1076"/>
      <pc:docMkLst>
        <pc:docMk/>
      </pc:docMkLst>
      <pc:sldChg chg="modSp">
        <pc:chgData name="Kulinich Bohdan" userId="48e65c9f34e137d0" providerId="LiveId" clId="{63A5F879-D51B-4084-AB4F-A46296A4D3C2}" dt="2020-07-03T13:57:19.665" v="90" actId="20577"/>
        <pc:sldMkLst>
          <pc:docMk/>
          <pc:sldMk cId="4071669346" sldId="394"/>
        </pc:sldMkLst>
        <pc:spChg chg="mod">
          <ac:chgData name="Kulinich Bohdan" userId="48e65c9f34e137d0" providerId="LiveId" clId="{63A5F879-D51B-4084-AB4F-A46296A4D3C2}" dt="2020-07-03T13:57:19.665" v="90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63A5F879-D51B-4084-AB4F-A46296A4D3C2}" dt="2020-07-03T13:56:35.733" v="79" actId="1076"/>
        <pc:sldMkLst>
          <pc:docMk/>
          <pc:sldMk cId="1986055327" sldId="408"/>
        </pc:sldMkLst>
        <pc:spChg chg="mod">
          <ac:chgData name="Kulinich Bohdan" userId="48e65c9f34e137d0" providerId="LiveId" clId="{63A5F879-D51B-4084-AB4F-A46296A4D3C2}" dt="2020-07-03T13:56:35.733" v="7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3A5F879-D51B-4084-AB4F-A46296A4D3C2}" dt="2020-07-03T13:52:53.81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3A5F879-D51B-4084-AB4F-A46296A4D3C2}" dt="2020-07-05T10:20:32.434" v="102" actId="1076"/>
        <pc:sldMkLst>
          <pc:docMk/>
          <pc:sldMk cId="900640268" sldId="409"/>
        </pc:sldMkLst>
        <pc:spChg chg="mod">
          <ac:chgData name="Kulinich Bohdan" userId="48e65c9f34e137d0" providerId="LiveId" clId="{63A5F879-D51B-4084-AB4F-A46296A4D3C2}" dt="2020-07-05T10:20:32.434" v="102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3046331109" sldId="423"/>
        </pc:sldMkLst>
      </pc:sldChg>
      <pc:sldChg chg="del">
        <pc:chgData name="Kulinich Bohdan" userId="48e65c9f34e137d0" providerId="LiveId" clId="{63A5F879-D51B-4084-AB4F-A46296A4D3C2}" dt="2020-07-03T13:57:41.374" v="91" actId="47"/>
        <pc:sldMkLst>
          <pc:docMk/>
          <pc:sldMk cId="752518231" sldId="430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4177422951" sldId="448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2751563909" sldId="450"/>
        </pc:sldMkLst>
      </pc:sldChg>
    </pc:docChg>
  </pc:docChgLst>
  <pc:docChgLst>
    <pc:chgData name="Kulinich Bohdan" userId="48e65c9f34e137d0" providerId="LiveId" clId="{ED8ABAF8-5D0E-5842-904F-AE4BE20A82CF}"/>
    <pc:docChg chg="custSel addSld delSld modSld">
      <pc:chgData name="Kulinich Bohdan" userId="48e65c9f34e137d0" providerId="LiveId" clId="{ED8ABAF8-5D0E-5842-904F-AE4BE20A82CF}" dt="2024-06-20T16:47:44.197" v="26" actId="1076"/>
      <pc:docMkLst>
        <pc:docMk/>
      </pc:docMkLst>
      <pc:sldChg chg="modSp add setBg">
        <pc:chgData name="Kulinich Bohdan" userId="48e65c9f34e137d0" providerId="LiveId" clId="{ED8ABAF8-5D0E-5842-904F-AE4BE20A82CF}" dt="2024-06-20T14:31:15.822" v="5" actId="20577"/>
        <pc:sldMkLst>
          <pc:docMk/>
          <pc:sldMk cId="1079275318" sldId="264"/>
        </pc:sldMkLst>
        <pc:spChg chg="mod">
          <ac:chgData name="Kulinich Bohdan" userId="48e65c9f34e137d0" providerId="LiveId" clId="{ED8ABAF8-5D0E-5842-904F-AE4BE20A82CF}" dt="2024-06-20T14:31:12.171" v="3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D8ABAF8-5D0E-5842-904F-AE4BE20A82CF}" dt="2024-06-20T14:31:15.822" v="5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ED8ABAF8-5D0E-5842-904F-AE4BE20A82CF}" dt="2024-06-20T14:33:05.457" v="23" actId="20577"/>
        <pc:sldMkLst>
          <pc:docMk/>
          <pc:sldMk cId="788512274" sldId="265"/>
        </pc:sldMkLst>
        <pc:spChg chg="mod">
          <ac:chgData name="Kulinich Bohdan" userId="48e65c9f34e137d0" providerId="LiveId" clId="{ED8ABAF8-5D0E-5842-904F-AE4BE20A82CF}" dt="2024-06-20T14:33:05.457" v="23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ED8ABAF8-5D0E-5842-904F-AE4BE20A82CF}" dt="2024-06-20T16:47:44.197" v="26" actId="1076"/>
        <pc:sldMkLst>
          <pc:docMk/>
          <pc:sldMk cId="4071669346" sldId="394"/>
        </pc:sldMkLst>
        <pc:spChg chg="mod">
          <ac:chgData name="Kulinich Bohdan" userId="48e65c9f34e137d0" providerId="LiveId" clId="{ED8ABAF8-5D0E-5842-904F-AE4BE20A82CF}" dt="2024-06-20T14:31:25.112" v="7" actId="2711"/>
          <ac:spMkLst>
            <pc:docMk/>
            <pc:sldMk cId="4071669346" sldId="394"/>
            <ac:spMk id="3" creationId="{00000000-0000-0000-0000-000000000000}"/>
          </ac:spMkLst>
        </pc:spChg>
        <pc:spChg chg="mod">
          <ac:chgData name="Kulinich Bohdan" userId="48e65c9f34e137d0" providerId="LiveId" clId="{ED8ABAF8-5D0E-5842-904F-AE4BE20A82CF}" dt="2024-06-20T14:31:25.112" v="7" actId="2711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ED8ABAF8-5D0E-5842-904F-AE4BE20A82CF}" dt="2024-06-20T14:31:25.112" v="7" actId="2711"/>
          <ac:spMkLst>
            <pc:docMk/>
            <pc:sldMk cId="4071669346" sldId="394"/>
            <ac:spMk id="7" creationId="{4071B761-50E4-4E74-801A-1C18038E6E92}"/>
          </ac:spMkLst>
        </pc:spChg>
        <pc:picChg chg="add mod">
          <ac:chgData name="Kulinich Bohdan" userId="48e65c9f34e137d0" providerId="LiveId" clId="{ED8ABAF8-5D0E-5842-904F-AE4BE20A82CF}" dt="2024-06-20T16:47:44.197" v="26" actId="1076"/>
          <ac:picMkLst>
            <pc:docMk/>
            <pc:sldMk cId="4071669346" sldId="394"/>
            <ac:picMk id="2" creationId="{449409A4-4854-ABCD-63BE-31A55D2E15C1}"/>
          </ac:picMkLst>
        </pc:picChg>
        <pc:picChg chg="del mod">
          <ac:chgData name="Kulinich Bohdan" userId="48e65c9f34e137d0" providerId="LiveId" clId="{ED8ABAF8-5D0E-5842-904F-AE4BE20A82CF}" dt="2024-06-20T16:47:40.875" v="24" actId="478"/>
          <ac:picMkLst>
            <pc:docMk/>
            <pc:sldMk cId="4071669346" sldId="394"/>
            <ac:picMk id="6" creationId="{D744AB29-5C9B-46E7-9B96-8EBE5EB3F690}"/>
          </ac:picMkLst>
        </pc:picChg>
      </pc:sldChg>
      <pc:sldChg chg="del">
        <pc:chgData name="Kulinich Bohdan" userId="48e65c9f34e137d0" providerId="LiveId" clId="{ED8ABAF8-5D0E-5842-904F-AE4BE20A82CF}" dt="2024-06-20T14:31:17.595" v="6" actId="2696"/>
        <pc:sldMkLst>
          <pc:docMk/>
          <pc:sldMk cId="1986055327" sldId="408"/>
        </pc:sldMkLst>
      </pc:sldChg>
      <pc:sldChg chg="del">
        <pc:chgData name="Kulinich Bohdan" userId="48e65c9f34e137d0" providerId="LiveId" clId="{ED8ABAF8-5D0E-5842-904F-AE4BE20A82CF}" dt="2024-06-20T14:31:41.611" v="10" actId="2696"/>
        <pc:sldMkLst>
          <pc:docMk/>
          <pc:sldMk cId="900640268" sldId="40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20.06.2024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65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Захист повідомлень та рефератів з розділу «Елементарні геометричні фігури та їх властивості»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071B761-50E4-4E74-801A-1C18038E6E92}"/>
              </a:ext>
            </a:extLst>
          </p:cNvPr>
          <p:cNvSpPr/>
          <p:nvPr/>
        </p:nvSpPr>
        <p:spPr>
          <a:xfrm>
            <a:off x="1902371" y="4603531"/>
            <a:ext cx="7956330" cy="1534510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Захист повідомлень та рефератів з розділу «</a:t>
            </a:r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Елементарні геометричні фігури та їх властивості</a:t>
            </a:r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pic>
        <p:nvPicPr>
          <p:cNvPr id="2" name="Picture 1" descr="A triangle with a circle and text&#10;&#10;Description automatically generated">
            <a:extLst>
              <a:ext uri="{FF2B5EF4-FFF2-40B4-BE49-F238E27FC236}">
                <a16:creationId xmlns:a16="http://schemas.microsoft.com/office/drawing/2014/main" id="{449409A4-4854-ABCD-63BE-31A55D2E1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33" y="1382197"/>
            <a:ext cx="3221334" cy="32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5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5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75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§1-3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4419</TotalTime>
  <Words>66</Words>
  <Application>Microsoft Macintosh PowerPoint</Application>
  <PresentationFormat>Widescreen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Light</vt:lpstr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Марко Мілевський</dc:creator>
  <cp:keywords/>
  <dc:description/>
  <cp:lastModifiedBy>Kulinich Bohdan</cp:lastModifiedBy>
  <cp:revision>37</cp:revision>
  <dcterms:created xsi:type="dcterms:W3CDTF">2020-06-13T11:16:11Z</dcterms:created>
  <dcterms:modified xsi:type="dcterms:W3CDTF">2024-06-20T16:47:45Z</dcterms:modified>
  <cp:category/>
</cp:coreProperties>
</file>