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4" r:id="rId2"/>
    <p:sldId id="612" r:id="rId3"/>
    <p:sldId id="613" r:id="rId4"/>
    <p:sldId id="561" r:id="rId5"/>
    <p:sldId id="614" r:id="rId6"/>
    <p:sldId id="616" r:id="rId7"/>
    <p:sldId id="618" r:id="rId8"/>
    <p:sldId id="619" r:id="rId9"/>
    <p:sldId id="620" r:id="rId10"/>
    <p:sldId id="621" r:id="rId11"/>
    <p:sldId id="624" r:id="rId12"/>
    <p:sldId id="625" r:id="rId13"/>
    <p:sldId id="626" r:id="rId14"/>
    <p:sldId id="627" r:id="rId15"/>
    <p:sldId id="430" r:id="rId16"/>
    <p:sldId id="265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ко Мілевський" initials="ММ" lastIdx="2" clrIdx="0">
    <p:extLst>
      <p:ext uri="{19B8F6BF-5375-455C-9EA6-DF929625EA0E}">
        <p15:presenceInfo xmlns:p15="http://schemas.microsoft.com/office/powerpoint/2012/main" userId="Марко Мілевськи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199900"/>
    <a:srgbClr val="2AA4DE"/>
    <a:srgbClr val="F47721"/>
    <a:srgbClr val="BDBDBB"/>
    <a:srgbClr val="404D56"/>
    <a:srgbClr val="588C7E"/>
    <a:srgbClr val="7B0807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4D66C6-38C6-F44F-860E-A3D7B3244C09}" v="34" dt="2024-06-18T11:40:01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27" autoAdjust="0"/>
    <p:restoredTop sz="93202" autoAdjust="0"/>
  </p:normalViewPr>
  <p:slideViewPr>
    <p:cSldViewPr snapToGrid="0">
      <p:cViewPr>
        <p:scale>
          <a:sx n="86" d="100"/>
          <a:sy n="86" d="100"/>
        </p:scale>
        <p:origin x="232" y="1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A6E4AC83-81E8-4C68-8A2F-467141D55BCA}"/>
    <pc:docChg chg="undo redo custSel addSld delSld modSld">
      <pc:chgData name="Kulinich Bohdan" userId="48e65c9f34e137d0" providerId="LiveId" clId="{A6E4AC83-81E8-4C68-8A2F-467141D55BCA}" dt="2020-11-25T09:57:06.622" v="6259" actId="20577"/>
      <pc:docMkLst>
        <pc:docMk/>
      </pc:docMkLst>
      <pc:sldChg chg="modSp mod">
        <pc:chgData name="Kulinich Bohdan" userId="48e65c9f34e137d0" providerId="LiveId" clId="{A6E4AC83-81E8-4C68-8A2F-467141D55BCA}" dt="2020-11-23T06:00:16.987" v="36" actId="20577"/>
        <pc:sldMkLst>
          <pc:docMk/>
          <pc:sldMk cId="1986055327" sldId="408"/>
        </pc:sldMkLst>
        <pc:spChg chg="mod">
          <ac:chgData name="Kulinich Bohdan" userId="48e65c9f34e137d0" providerId="LiveId" clId="{A6E4AC83-81E8-4C68-8A2F-467141D55BCA}" dt="2020-11-23T06:00:16.987" v="36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6E4AC83-81E8-4C68-8A2F-467141D55BCA}" dt="2020-11-23T06:00:08.09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6E4AC83-81E8-4C68-8A2F-467141D55BCA}" dt="2020-11-25T09:57:06.622" v="6259" actId="20577"/>
        <pc:sldMkLst>
          <pc:docMk/>
          <pc:sldMk cId="900640268" sldId="409"/>
        </pc:sldMkLst>
        <pc:spChg chg="mod">
          <ac:chgData name="Kulinich Bohdan" userId="48e65c9f34e137d0" providerId="LiveId" clId="{A6E4AC83-81E8-4C68-8A2F-467141D55BCA}" dt="2020-11-25T09:57:06.622" v="625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6E4AC83-81E8-4C68-8A2F-467141D55BCA}" dt="2020-11-25T09:54:54.310" v="6240" actId="20577"/>
        <pc:sldMkLst>
          <pc:docMk/>
          <pc:sldMk cId="752518231" sldId="430"/>
        </pc:sldMkLst>
        <pc:spChg chg="mod">
          <ac:chgData name="Kulinich Bohdan" userId="48e65c9f34e137d0" providerId="LiveId" clId="{A6E4AC83-81E8-4C68-8A2F-467141D55BCA}" dt="2020-11-25T09:50:45.665" v="5707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41.252" v="6236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6E4AC83-81E8-4C68-8A2F-467141D55BCA}" dt="2020-11-25T09:54:43.558" v="6237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6E4AC83-81E8-4C68-8A2F-467141D55BCA}" dt="2020-11-25T09:54:33.456" v="623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54.310" v="6240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39.134" v="6235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678422849" sldId="434"/>
        </pc:sldMkLst>
      </pc:sldChg>
      <pc:sldChg chg="addSp delSp modSp mod delAnim modAnim">
        <pc:chgData name="Kulinich Bohdan" userId="48e65c9f34e137d0" providerId="LiveId" clId="{A6E4AC83-81E8-4C68-8A2F-467141D55BCA}" dt="2020-11-23T18:44:38.794" v="3687" actId="20577"/>
        <pc:sldMkLst>
          <pc:docMk/>
          <pc:sldMk cId="371247338" sldId="514"/>
        </pc:sldMkLst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38.794" v="3687" actId="20577"/>
          <ac:spMkLst>
            <pc:docMk/>
            <pc:sldMk cId="371247338" sldId="514"/>
            <ac:spMk id="4" creationId="{00000000-0000-0000-0000-000000000000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" creationId="{6A064A0A-1517-4A16-961F-BD1DF061B590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50" creationId="{46467B0B-E322-4D9E-AC5A-4F2C9F1E3B4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2" creationId="{68BDFBAB-F5E5-479C-B518-29ACD3AD84F1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3" creationId="{6C5E489F-889F-468E-8750-A7BF0FF98302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4" creationId="{7D7255C7-3D5A-4179-88BB-73CB580D752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5" creationId="{F33A5671-258D-4451-B140-CB129432198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6" creationId="{A51EEEC1-8CD6-4AFE-B259-99DE96E3CBD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7" creationId="{B0E819FD-AE90-496E-8E31-89D78DE37C7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8" creationId="{3047CBC1-6E67-49CD-88D0-23CA79BC452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9" creationId="{7ED389A6-BE23-4D9F-8378-A89BBDD43101}"/>
          </ac:spMkLst>
        </pc:spChg>
        <pc:spChg chg="add del mod">
          <ac:chgData name="Kulinich Bohdan" userId="48e65c9f34e137d0" providerId="LiveId" clId="{A6E4AC83-81E8-4C68-8A2F-467141D55BCA}" dt="2020-11-23T06:07:49.872" v="122"/>
          <ac:spMkLst>
            <pc:docMk/>
            <pc:sldMk cId="371247338" sldId="514"/>
            <ac:spMk id="60" creationId="{7B6EAFA9-B8E3-4A2E-A847-BCC2FC5404BE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1" creationId="{E7D291A6-BB98-4CFE-8354-0C6B7BD01F2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2" creationId="{A6A72AE5-9931-44BA-809D-DB8DB41997E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3" creationId="{C60BAC91-FAE1-4466-9991-4E48808E1299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4" creationId="{0596C9E8-56F0-4FF8-8862-CB34F4BAC0A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5" creationId="{68D24847-C9FD-40EC-AD9F-57228CD0232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6" creationId="{188D1623-9AA9-4DF2-A61B-82EA6A5E295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7" creationId="{21FE616B-CF53-4199-B693-CA9A80E1E29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2" creationId="{41A9E644-3896-415B-8B50-BB412F72B99F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73" creationId="{54B9E059-C1F2-4F5C-B986-901ECA3D8865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74" creationId="{AE75AE69-BC43-4D8D-B032-C7B8C3599AD5}"/>
          </ac:spMkLst>
        </pc:spChg>
        <pc:spChg chg="add del mod">
          <ac:chgData name="Kulinich Bohdan" userId="48e65c9f34e137d0" providerId="LiveId" clId="{A6E4AC83-81E8-4C68-8A2F-467141D55BCA}" dt="2020-11-23T06:09:33.070" v="151" actId="478"/>
          <ac:spMkLst>
            <pc:docMk/>
            <pc:sldMk cId="371247338" sldId="514"/>
            <ac:spMk id="75" creationId="{1428498B-E549-4B2B-B006-B6F9A993E9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7" creationId="{0327216E-7632-4663-B4B1-F45BE8433DB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9" creationId="{AD5AB0A6-A910-4D64-9988-13D7879D95F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0" creationId="{2DFBBC9C-CFF9-4F45-856D-30FD34A816EA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1" creationId="{3A4A377A-9F3A-4B1D-A275-2E992EFCDCA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6" creationId="{0A0EFB76-B6D8-4711-84D4-2A4113FA1C0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7" creationId="{29A86ED1-E4FB-4755-A261-3E9EC16388D8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8" creationId="{2658844D-0FA7-4476-9BA7-A6DD15222C6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0" creationId="{B1509E05-B3D5-42F1-9477-5C68B72BE9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2" creationId="{74BAD759-6823-42D8-96C1-A76831FAD42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3" creationId="{4E1DC060-ADF5-4AC3-A891-E00AAEEB6886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4" creationId="{F1C5357F-26F5-4B9D-9EB9-AAB3BC29445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6" creationId="{648A4A3F-C7B3-4A7B-9D7B-3ED1A892AE8D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7" creationId="{60749DD9-E543-4C83-B975-C9BDA75585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8" creationId="{A34FFC3E-E596-47EE-AF5F-B109FB7E72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9" creationId="{7C4F108F-7559-4117-99D3-8EE3526AB92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0" creationId="{242ECB60-BC83-4897-A5D2-3D6E76CF7C2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1" creationId="{3676BBAC-FAF4-4C93-8DAC-02BDDEFB54E3}"/>
          </ac:spMkLst>
        </pc:spChg>
        <pc:spChg chg="add mod">
          <ac:chgData name="Kulinich Bohdan" userId="48e65c9f34e137d0" providerId="LiveId" clId="{A6E4AC83-81E8-4C68-8A2F-467141D55BCA}" dt="2020-11-23T06:25:59.700" v="303" actId="20577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4" creationId="{B389D7DD-E60E-4BC3-9D1E-DE6D14993B1B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6" creationId="{6C6C7CA4-22BF-4561-8C18-80F833715368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9" creationId="{BAEA8D64-B27A-4FE7-8003-28669C8DA780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2" creationId="{2BBAC61F-C5D8-4694-913C-03098C292252}"/>
          </ac:spMkLst>
        </pc:spChg>
        <pc:spChg chg="add del mod">
          <ac:chgData name="Kulinich Bohdan" userId="48e65c9f34e137d0" providerId="LiveId" clId="{A6E4AC83-81E8-4C68-8A2F-467141D55BCA}" dt="2020-11-23T06:29:15.898" v="316"/>
          <ac:spMkLst>
            <pc:docMk/>
            <pc:sldMk cId="371247338" sldId="514"/>
            <ac:spMk id="113" creationId="{22ED1B1F-D2A9-43CA-A82C-9536A8C0DA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4" creationId="{71413A49-2CA4-4A2F-898C-22452CD526CB}"/>
          </ac:spMkLst>
        </pc:spChg>
        <pc:spChg chg="add del mod">
          <ac:chgData name="Kulinich Bohdan" userId="48e65c9f34e137d0" providerId="LiveId" clId="{A6E4AC83-81E8-4C68-8A2F-467141D55BCA}" dt="2020-11-23T06:29:23.650" v="320" actId="478"/>
          <ac:spMkLst>
            <pc:docMk/>
            <pc:sldMk cId="371247338" sldId="514"/>
            <ac:spMk id="115" creationId="{82CC5924-15FD-41B9-AEA9-04A4B85B028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8" creationId="{C737CAB9-1A9F-4EB9-A9AA-DEFC86DD902D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07:25:31.318" v="557" actId="14100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1" creationId="{4EDBAB1D-C303-4C44-A188-8F090BF3C57D}"/>
          </ac:spMkLst>
        </pc:spChg>
        <pc:spChg chg="add del mod">
          <ac:chgData name="Kulinich Bohdan" userId="48e65c9f34e137d0" providerId="LiveId" clId="{A6E4AC83-81E8-4C68-8A2F-467141D55BCA}" dt="2020-11-23T06:38:43.862" v="471" actId="478"/>
          <ac:spMkLst>
            <pc:docMk/>
            <pc:sldMk cId="371247338" sldId="514"/>
            <ac:spMk id="132" creationId="{8A6EEA6B-24A3-47D9-9D8E-AD2EDAD606F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4" creationId="{0D993574-0E70-48EF-884A-6CEEC626B2C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5" creationId="{A6EC5974-50EB-4AB6-B5EF-C15BC51D74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6" creationId="{3DD13DE8-99FB-4180-9E15-1F6F86237AD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7" creationId="{2AE8ABA1-B61C-47A7-95A1-57F62792CE6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8" creationId="{38F8C6C5-9793-4743-B88F-174227AB05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9" creationId="{818C8754-694E-4A12-A18F-CF57510E314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0" creationId="{4B3D6BEC-C745-4FCC-8519-A6A226E8F7B9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1" creationId="{145DC867-F0F5-4B5C-99F0-DC6AF2AE31F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2" creationId="{5FA49893-6E98-409E-BC5A-AEABF3304CAB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3" creationId="{511C39FB-AA7F-4E6E-9225-91A2FC99B736}"/>
          </ac:spMkLst>
        </pc:spChg>
        <pc:spChg chg="add mod">
          <ac:chgData name="Kulinich Bohdan" userId="48e65c9f34e137d0" providerId="LiveId" clId="{A6E4AC83-81E8-4C68-8A2F-467141D55BCA}" dt="2020-11-23T07:26:43.595" v="623" actId="1076"/>
          <ac:spMkLst>
            <pc:docMk/>
            <pc:sldMk cId="371247338" sldId="514"/>
            <ac:spMk id="154" creationId="{61BBE0B9-2307-4355-BDC7-C54E77909587}"/>
          </ac:spMkLst>
        </pc:spChg>
        <pc:grpChg chg="del">
          <ac:chgData name="Kulinich Bohdan" userId="48e65c9f34e137d0" providerId="LiveId" clId="{A6E4AC83-81E8-4C68-8A2F-467141D55BCA}" dt="2020-11-23T06:00:35.880" v="38" actId="478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A6E4AC83-81E8-4C68-8A2F-467141D55BCA}" dt="2020-11-23T06:00:35.880" v="38" actId="478"/>
          <ac:picMkLst>
            <pc:docMk/>
            <pc:sldMk cId="371247338" sldId="514"/>
            <ac:picMk id="47" creationId="{E18D86A8-86C8-4EA7-A45B-F2322FDB3658}"/>
          </ac:picMkLst>
        </pc:picChg>
        <pc:picChg chg="add mod">
          <ac:chgData name="Kulinich Bohdan" userId="48e65c9f34e137d0" providerId="LiveId" clId="{A6E4AC83-81E8-4C68-8A2F-467141D55BCA}" dt="2020-11-23T06:21:30.082" v="236"/>
          <ac:picMkLst>
            <pc:docMk/>
            <pc:sldMk cId="371247338" sldId="514"/>
            <ac:picMk id="102" creationId="{281D843C-22AF-47F3-9EE9-92807CBCDC5F}"/>
          </ac:picMkLst>
        </pc:pic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70" creationId="{93AE996E-271C-4268-A8B4-D264258E2C23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9" creationId="{838AD0E0-4B31-43D3-AE9D-CC6946592F5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1" creationId="{B49C65E8-6F17-4A94-8B08-9C5A3097602C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41:19.787" v="5342"/>
        <pc:sldMkLst>
          <pc:docMk/>
          <pc:sldMk cId="4185658582" sldId="515"/>
        </pc:sldMkLst>
        <pc:spChg chg="del">
          <ac:chgData name="Kulinich Bohdan" userId="48e65c9f34e137d0" providerId="LiveId" clId="{A6E4AC83-81E8-4C68-8A2F-467141D55BCA}" dt="2020-11-24T09:03:36.513" v="4792" actId="478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8" creationId="{615384AE-94EE-4253-B336-33CB4BAC4CC0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9" creationId="{DD30417B-9C92-4F57-8459-370B7B9E0672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1" creationId="{A052B0BF-B82E-40F5-91AD-E9FCEEB5E5F3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2" creationId="{F5A7F530-CC63-4407-B011-D007DEFA6F2F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3" creationId="{3E251CFE-0FCB-4102-980F-53AC75506FE7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4" creationId="{C0CB9D2C-1C66-485D-BD83-794D85C5B7A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6" creationId="{4DAD3991-286B-4A73-9112-E82897FE7BC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7" creationId="{AD232398-3F7D-48A0-9102-D3BB6E18BED5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8" creationId="{012D5F43-849A-431B-8C12-4DC7CC0C7B5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9" creationId="{64457E1E-66BF-46AA-B29C-FB6B93E969D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0" creationId="{D4C67136-8F9C-4373-B26D-94403F5AEFD6}"/>
          </ac:spMkLst>
        </pc:spChg>
        <pc:spChg chg="mod">
          <ac:chgData name="Kulinich Bohdan" userId="48e65c9f34e137d0" providerId="LiveId" clId="{A6E4AC83-81E8-4C68-8A2F-467141D55BCA}" dt="2020-11-24T10:19:53.563" v="5212" actId="20577"/>
          <ac:spMkLst>
            <pc:docMk/>
            <pc:sldMk cId="4185658582" sldId="515"/>
            <ac:spMk id="51" creationId="{86BC9140-E395-435D-A852-213A1317C46C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2" creationId="{F3466ADB-2036-4837-BBCA-29AA1F31CF66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3" creationId="{F1E737AC-9EC1-4DDF-BF02-DD3CE2BEBD47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4" creationId="{3D78F58A-E12A-4FEA-97DA-F9E90E574E9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5" creationId="{09C127F5-F83C-48D2-A1E3-D5A6D45C9C3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6" creationId="{0F5A7CEC-EF7C-4A33-A6D3-AE726B84CDA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7" creationId="{67F93E99-2CD6-4E1C-B7F9-879F0C9496A1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8" creationId="{1B5B13BA-98FC-41AE-97E5-E7FE0D0E722C}"/>
          </ac:spMkLst>
        </pc:spChg>
        <pc:spChg chg="mod">
          <ac:chgData name="Kulinich Bohdan" userId="48e65c9f34e137d0" providerId="LiveId" clId="{A6E4AC83-81E8-4C68-8A2F-467141D55BCA}" dt="2020-11-24T09:18:33.622" v="5111" actId="14100"/>
          <ac:spMkLst>
            <pc:docMk/>
            <pc:sldMk cId="4185658582" sldId="515"/>
            <ac:spMk id="59" creationId="{202CE127-E14D-4252-902C-A7E01F6A8D55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5" creationId="{EC48B071-B2C6-4722-947B-03A3DC1CC233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6" creationId="{2B64859B-C104-4A00-B740-51776C33603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7" creationId="{849055EE-F2F4-4151-A028-8D98A3D910F8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7" creationId="{6CC33D7D-F223-44BA-A059-B1382743E95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8" creationId="{09F96F54-8DDE-4BC8-81A1-2B85CFF05AD2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97" creationId="{6AF0D2F1-6492-4866-8294-7D6238C8834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8" creationId="{536F1E77-3D78-4F44-887B-1756537EA2F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9" creationId="{916CF908-6AB8-4971-8376-E5DF7E93393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100" creationId="{51252DDF-FBC1-4B2A-B012-04BD9A76A192}"/>
          </ac:spMkLst>
        </pc:spChg>
        <pc:spChg chg="add mod">
          <ac:chgData name="Kulinich Bohdan" userId="48e65c9f34e137d0" providerId="LiveId" clId="{A6E4AC83-81E8-4C68-8A2F-467141D55BCA}" dt="2020-11-24T09:24:03.102" v="5195" actId="1076"/>
          <ac:spMkLst>
            <pc:docMk/>
            <pc:sldMk cId="4185658582" sldId="515"/>
            <ac:spMk id="101" creationId="{36DC345A-113A-40E4-83F8-3FF38EDE8B60}"/>
          </ac:spMkLst>
        </pc:spChg>
        <pc:spChg chg="add mod">
          <ac:chgData name="Kulinich Bohdan" userId="48e65c9f34e137d0" providerId="LiveId" clId="{A6E4AC83-81E8-4C68-8A2F-467141D55BCA}" dt="2020-11-24T09:18:49.112" v="5117" actId="1076"/>
          <ac:spMkLst>
            <pc:docMk/>
            <pc:sldMk cId="4185658582" sldId="515"/>
            <ac:spMk id="112" creationId="{AC7CAADE-057D-46BA-A7C3-3F3065C42F8D}"/>
          </ac:spMkLst>
        </pc:spChg>
        <pc:spChg chg="add mod">
          <ac:chgData name="Kulinich Bohdan" userId="48e65c9f34e137d0" providerId="LiveId" clId="{A6E4AC83-81E8-4C68-8A2F-467141D55BCA}" dt="2020-11-24T09:18:51.552" v="5118" actId="1076"/>
          <ac:spMkLst>
            <pc:docMk/>
            <pc:sldMk cId="4185658582" sldId="515"/>
            <ac:spMk id="113" creationId="{41174D7E-DD73-41E4-8F44-0C8BF8A3E6B8}"/>
          </ac:spMkLst>
        </pc:spChg>
        <pc:spChg chg="add mod">
          <ac:chgData name="Kulinich Bohdan" userId="48e65c9f34e137d0" providerId="LiveId" clId="{A6E4AC83-81E8-4C68-8A2F-467141D55BCA}" dt="2020-11-24T09:18:58.772" v="5122" actId="20577"/>
          <ac:spMkLst>
            <pc:docMk/>
            <pc:sldMk cId="4185658582" sldId="515"/>
            <ac:spMk id="114" creationId="{3D88F871-D29A-4F12-9BC9-9B7FC2C858F2}"/>
          </ac:spMkLst>
        </pc:spChg>
        <pc:spChg chg="add mod">
          <ac:chgData name="Kulinich Bohdan" userId="48e65c9f34e137d0" providerId="LiveId" clId="{A6E4AC83-81E8-4C68-8A2F-467141D55BCA}" dt="2020-11-24T09:19:07.392" v="5125" actId="20577"/>
          <ac:spMkLst>
            <pc:docMk/>
            <pc:sldMk cId="4185658582" sldId="515"/>
            <ac:spMk id="115" creationId="{D8788C12-4821-442B-A171-060FEA6A6D2F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2" creationId="{BF235D8A-6E1F-4864-B762-4230D32AE693}"/>
          </ac:spMkLst>
        </pc:spChg>
        <pc:spChg chg="add mod">
          <ac:chgData name="Kulinich Bohdan" userId="48e65c9f34e137d0" providerId="LiveId" clId="{A6E4AC83-81E8-4C68-8A2F-467141D55BCA}" dt="2020-11-24T09:21:46.852" v="5177" actId="20577"/>
          <ac:spMkLst>
            <pc:docMk/>
            <pc:sldMk cId="4185658582" sldId="515"/>
            <ac:spMk id="143" creationId="{69D9E6A2-DFD4-4557-8878-F7BF935F48A1}"/>
          </ac:spMkLst>
        </pc:spChg>
        <pc:spChg chg="add mod">
          <ac:chgData name="Kulinich Bohdan" userId="48e65c9f34e137d0" providerId="LiveId" clId="{A6E4AC83-81E8-4C68-8A2F-467141D55BCA}" dt="2020-11-24T09:21:54.372" v="5181" actId="20577"/>
          <ac:spMkLst>
            <pc:docMk/>
            <pc:sldMk cId="4185658582" sldId="515"/>
            <ac:spMk id="144" creationId="{164D1252-1116-4898-A58D-A369E6592414}"/>
          </ac:spMkLst>
        </pc:spChg>
        <pc:spChg chg="add mod">
          <ac:chgData name="Kulinich Bohdan" userId="48e65c9f34e137d0" providerId="LiveId" clId="{A6E4AC83-81E8-4C68-8A2F-467141D55BCA}" dt="2020-11-24T09:22:04.202" v="5185" actId="20577"/>
          <ac:spMkLst>
            <pc:docMk/>
            <pc:sldMk cId="4185658582" sldId="515"/>
            <ac:spMk id="145" creationId="{36CBECE4-2670-4035-94AB-D663E32FF1E6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6" creationId="{D2617220-DA88-4322-A084-EBA6BE6AED84}"/>
          </ac:spMkLst>
        </pc:spChg>
        <pc:spChg chg="add mod">
          <ac:chgData name="Kulinich Bohdan" userId="48e65c9f34e137d0" providerId="LiveId" clId="{A6E4AC83-81E8-4C68-8A2F-467141D55BCA}" dt="2020-11-24T09:22:22.552" v="5193" actId="20577"/>
          <ac:spMkLst>
            <pc:docMk/>
            <pc:sldMk cId="4185658582" sldId="515"/>
            <ac:spMk id="147" creationId="{B20A603F-C900-4E71-9F70-A2A39524C0DB}"/>
          </ac:spMkLst>
        </pc:spChg>
        <pc:grpChg chg="add del mod topLvl">
          <ac:chgData name="Kulinich Bohdan" userId="48e65c9f34e137d0" providerId="LiveId" clId="{A6E4AC83-81E8-4C68-8A2F-467141D55BCA}" dt="2020-11-24T09:09:55.522" v="4913" actId="165"/>
          <ac:grpSpMkLst>
            <pc:docMk/>
            <pc:sldMk cId="4185658582" sldId="515"/>
            <ac:grpSpMk id="2" creationId="{B1790BFF-090F-4809-9712-3C3A54F1D37E}"/>
          </ac:grpSpMkLst>
        </pc:grpChg>
        <pc:grpChg chg="add del mod topLvl">
          <ac:chgData name="Kulinich Bohdan" userId="48e65c9f34e137d0" providerId="LiveId" clId="{A6E4AC83-81E8-4C68-8A2F-467141D55BCA}" dt="2020-11-24T09:13:35.072" v="4949" actId="165"/>
          <ac:grpSpMkLst>
            <pc:docMk/>
            <pc:sldMk cId="4185658582" sldId="515"/>
            <ac:grpSpMk id="5" creationId="{F4057EE1-29E9-45F9-9A71-64BF366F032E}"/>
          </ac:grpSpMkLst>
        </pc:grpChg>
        <pc:grpChg chg="add del mod">
          <ac:chgData name="Kulinich Bohdan" userId="48e65c9f34e137d0" providerId="LiveId" clId="{A6E4AC83-81E8-4C68-8A2F-467141D55BCA}" dt="2020-11-24T09:08:26.903" v="4890" actId="165"/>
          <ac:grpSpMkLst>
            <pc:docMk/>
            <pc:sldMk cId="4185658582" sldId="515"/>
            <ac:grpSpMk id="17" creationId="{A9F88A3A-FABD-44D9-A876-171F9200DD64}"/>
          </ac:grpSpMkLst>
        </pc:grpChg>
        <pc:grpChg chg="add del mod">
          <ac:chgData name="Kulinich Bohdan" userId="48e65c9f34e137d0" providerId="LiveId" clId="{A6E4AC83-81E8-4C68-8A2F-467141D55BCA}" dt="2020-11-24T09:05:05.882" v="4834" actId="478"/>
          <ac:grpSpMkLst>
            <pc:docMk/>
            <pc:sldMk cId="4185658582" sldId="515"/>
            <ac:grpSpMk id="45" creationId="{1EF706BE-5E30-47B3-B82C-B96CC2850679}"/>
          </ac:grpSpMkLst>
        </pc:grpChg>
        <pc:grpChg chg="add del mod">
          <ac:chgData name="Kulinich Bohdan" userId="48e65c9f34e137d0" providerId="LiveId" clId="{A6E4AC83-81E8-4C68-8A2F-467141D55BCA}" dt="2020-11-24T09:05:06.482" v="4835" actId="478"/>
          <ac:grpSpMkLst>
            <pc:docMk/>
            <pc:sldMk cId="4185658582" sldId="515"/>
            <ac:grpSpMk id="62" creationId="{3A2D0301-DA05-4A15-AF93-7445F423DBEB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3" creationId="{679DB8AA-4CB9-46BF-BB53-5EFFFB11D729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4" creationId="{410028DA-3C71-4B59-B02C-3942E3BCD35B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8" creationId="{8B53C200-27D5-42D3-A40B-8529F93B3179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9" creationId="{749B0BF1-A2E6-4EDE-9EAE-11E35A6E3CC1}"/>
          </ac:grpSpMkLst>
        </pc:grpChg>
        <pc:grpChg chg="add mod">
          <ac:chgData name="Kulinich Bohdan" userId="48e65c9f34e137d0" providerId="LiveId" clId="{A6E4AC83-81E8-4C68-8A2F-467141D55BCA}" dt="2020-11-24T09:20:43.642" v="5156" actId="164"/>
          <ac:grpSpMkLst>
            <pc:docMk/>
            <pc:sldMk cId="4185658582" sldId="515"/>
            <ac:grpSpMk id="128" creationId="{C23FA025-C84C-42A1-8C34-800E6A8E3AC4}"/>
          </ac:grpSpMkLst>
        </pc:grpChg>
        <pc:grpChg chg="add mod">
          <ac:chgData name="Kulinich Bohdan" userId="48e65c9f34e137d0" providerId="LiveId" clId="{A6E4AC83-81E8-4C68-8A2F-467141D55BCA}" dt="2020-11-24T09:20:50.533" v="5158" actId="1076"/>
          <ac:grpSpMkLst>
            <pc:docMk/>
            <pc:sldMk cId="4185658582" sldId="515"/>
            <ac:grpSpMk id="129" creationId="{57065A6B-2B88-4A7D-A40B-F8510673CA95}"/>
          </ac:grpSpMkLst>
        </pc:grpChg>
        <pc:grpChg chg="add mod">
          <ac:chgData name="Kulinich Bohdan" userId="48e65c9f34e137d0" providerId="LiveId" clId="{A6E4AC83-81E8-4C68-8A2F-467141D55BCA}" dt="2020-11-24T09:21:18.472" v="5170" actId="1076"/>
          <ac:grpSpMkLst>
            <pc:docMk/>
            <pc:sldMk cId="4185658582" sldId="515"/>
            <ac:grpSpMk id="137" creationId="{E9100F09-90A6-49FF-AB36-07A9A15CA5CA}"/>
          </ac:grpSpMkLst>
        </pc:grpChg>
        <pc:grpChg chg="add mod">
          <ac:chgData name="Kulinich Bohdan" userId="48e65c9f34e137d0" providerId="LiveId" clId="{A6E4AC83-81E8-4C68-8A2F-467141D55BCA}" dt="2020-11-24T09:21:23.783" v="5172" actId="1076"/>
          <ac:grpSpMkLst>
            <pc:docMk/>
            <pc:sldMk cId="4185658582" sldId="515"/>
            <ac:grpSpMk id="138" creationId="{38C49745-88B3-49D7-B7A7-C9725B690D59}"/>
          </ac:grpSpMkLst>
        </pc:grp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9" creationId="{733637CD-E03C-447B-92F1-6BB90E8DFFD2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10" creationId="{5BED2114-043C-4F4E-B542-1A738DFA095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12" creationId="{82F99454-AC75-4054-9E83-D217FF11D93C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1" creationId="{EBD2E8A9-1570-4696-8D56-7A8D9B9CC440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22" creationId="{9DB7A3E3-5089-45D3-9478-A6AB45497D1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4" creationId="{0DEDC5A8-7C62-4B1B-9461-C7C847CAA001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31" creationId="{CB7CB660-24B3-4E36-A5E3-F3A9869BD70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2" creationId="{46D1316B-BDC2-4746-9039-9352B94D4B2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3" creationId="{B1F37B27-28E4-4C9F-829A-947137132188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5" creationId="{D185C8E5-2D78-4815-A811-D840FD15A76B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6" creationId="{B2E18C7B-F268-4C7F-BAE6-BB521275302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7" creationId="{C1E9AE98-E464-4D4D-84FC-24194799799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40" creationId="{26FEE6DE-B679-472F-A025-7A8C85B0C167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0" creationId="{0BCFF5A8-9C90-4725-8F20-007BEDE6CA53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1" creationId="{AF42ACA2-C72A-4A11-8B13-8FDB99E72D82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3" creationId="{E29D8E97-B61A-498D-B0B7-187CEA2A2A1E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4" creationId="{88D645C2-960D-49F2-8E69-4DF8B47FD74C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8" creationId="{323662EB-B0B0-4B3B-B453-5AECA0370F8B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9" creationId="{95E8C7D2-4B06-4E64-9A24-70579C8568BE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0" creationId="{9A5E27F0-B08C-4E1E-B830-C6C5C7F29DD0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1" creationId="{300E3DD7-0A59-4453-B5D1-396E52652E82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2" creationId="{6E0AEA2A-C3CB-48B2-B769-08F0FB75C33B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3" creationId="{4991A506-16FA-4441-A363-DD889760EA8B}"/>
          </ac:cxnSpMkLst>
        </pc:cxnChg>
        <pc:cxnChg chg="add del mod">
          <ac:chgData name="Kulinich Bohdan" userId="48e65c9f34e137d0" providerId="LiveId" clId="{A6E4AC83-81E8-4C68-8A2F-467141D55BCA}" dt="2020-11-24T09:06:24.602" v="4854" actId="478"/>
          <ac:cxnSpMkLst>
            <pc:docMk/>
            <pc:sldMk cId="4185658582" sldId="515"/>
            <ac:cxnSpMk id="74" creationId="{587F0F61-968F-446F-83D8-4C6E97AA00E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5" creationId="{B61EAA01-A434-40D0-ADAC-558FB544711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6" creationId="{D1E12267-F583-4820-8D42-8CFA0EAC7088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7" creationId="{69DF3582-3406-4411-87EF-F3BEC5317F56}"/>
          </ac:cxnSpMkLst>
        </pc:cxnChg>
        <pc:cxnChg chg="add del mod">
          <ac:chgData name="Kulinich Bohdan" userId="48e65c9f34e137d0" providerId="LiveId" clId="{A6E4AC83-81E8-4C68-8A2F-467141D55BCA}" dt="2020-11-24T09:07:48.552" v="4880" actId="478"/>
          <ac:cxnSpMkLst>
            <pc:docMk/>
            <pc:sldMk cId="4185658582" sldId="515"/>
            <ac:cxnSpMk id="78" creationId="{D91F9FBF-A8FE-4E9F-9A3D-90E23C6F1AC2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9" creationId="{64CD5375-43E6-4C40-9082-FCCF9A8F25A9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0" creationId="{9163CC13-462F-4ED6-9A38-4BE5A82E7910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1" creationId="{ABCC1523-5CA1-4A4D-8BBD-A075F231B89D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2" creationId="{7EAF7473-D9D1-498A-9B69-27FDBEDEF685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3" creationId="{E4A0EE25-545C-4BA6-9EB8-601BBE8D7622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4" creationId="{D29A1605-ACCE-4BED-A34A-4DA615E41937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5" creationId="{D7BC0BD2-66F5-4108-98C8-7261A737D775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6" creationId="{92F66DBE-1A83-458E-8BCD-47C445AD30AD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89" creationId="{F9CF8433-D3E5-40C2-81ED-4AA06A59E6A4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90" creationId="{8B982B20-C880-4AE7-8F29-759134FF903F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1" creationId="{100DAF7C-0212-4C5F-8DA9-9251C11D1D50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2" creationId="{FF758B8E-AD9B-4058-9F08-8583AA677F17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5" creationId="{3B912B61-592B-4DBF-9A1A-3266253915EE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6" creationId="{43E06A07-0DCA-4E41-863A-909FD5CE09DB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2" creationId="{F2643641-A624-467F-A7EE-2A27BDAC13B2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4" creationId="{8D2FA721-1611-40FC-A4E9-E0E81C804932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5" creationId="{59354752-4FA9-4F1F-888F-C8CBF73CF04F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7" creationId="{0433C2DB-58A0-4D5D-87F8-77A738887631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0" creationId="{69930AEF-0510-439D-A677-527FAF7B86EE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1" creationId="{48D685D6-A692-4A7D-9923-911B186DEAA4}"/>
          </ac:cxnSpMkLst>
        </pc:cxnChg>
        <pc:cxnChg chg="add mod">
          <ac:chgData name="Kulinich Bohdan" userId="48e65c9f34e137d0" providerId="LiveId" clId="{A6E4AC83-81E8-4C68-8A2F-467141D55BCA}" dt="2020-11-24T09:19:50.223" v="5132" actId="1076"/>
          <ac:cxnSpMkLst>
            <pc:docMk/>
            <pc:sldMk cId="4185658582" sldId="515"/>
            <ac:cxnSpMk id="116" creationId="{64D6AD1E-6F7F-4D87-AB17-312EDDA091B9}"/>
          </ac:cxnSpMkLst>
        </pc:cxnChg>
        <pc:cxnChg chg="add mod">
          <ac:chgData name="Kulinich Bohdan" userId="48e65c9f34e137d0" providerId="LiveId" clId="{A6E4AC83-81E8-4C68-8A2F-467141D55BCA}" dt="2020-11-24T09:20:03.707" v="5136" actId="1076"/>
          <ac:cxnSpMkLst>
            <pc:docMk/>
            <pc:sldMk cId="4185658582" sldId="515"/>
            <ac:cxnSpMk id="119" creationId="{94E4F0B1-5635-40B8-A8E7-E3E8BD70177B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0" creationId="{B9F28EC2-DEBB-4FA9-B392-E391DAC24DB2}"/>
          </ac:cxnSpMkLst>
        </pc:cxnChg>
        <pc:cxnChg chg="add del mod">
          <ac:chgData name="Kulinich Bohdan" userId="48e65c9f34e137d0" providerId="LiveId" clId="{A6E4AC83-81E8-4C68-8A2F-467141D55BCA}" dt="2020-11-24T09:20:34.952" v="5151" actId="478"/>
          <ac:cxnSpMkLst>
            <pc:docMk/>
            <pc:sldMk cId="4185658582" sldId="515"/>
            <ac:cxnSpMk id="125" creationId="{AFEF7707-F617-495D-9775-4A706FB88C44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7" creationId="{9CEF4BD1-390A-4D0D-AACE-35A0696E0228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0" creationId="{93D31441-F5F8-4B99-ABD3-7F49997D29C1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1" creationId="{3EB850EC-8397-44A6-AA34-AA13D00A3945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2" creationId="{4E4CE5F2-3A48-480D-98A5-D8B797C20FCF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5" creationId="{97C2A6F0-CE0C-4A3F-A6E9-97B56BFA9142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6" creationId="{D0E86F93-3D9C-4B20-ACA9-FB53869BAE56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39" creationId="{B34B2B9A-1364-4796-ABC2-00487CF73AC3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0" creationId="{867FA83E-8675-4C8E-932A-4AF47A11B781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1" creationId="{1D7DE359-CFA6-4AE3-B9D0-82A2F205291C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27:19.050" v="5339"/>
        <pc:sldMkLst>
          <pc:docMk/>
          <pc:sldMk cId="688882841" sldId="516"/>
        </pc:sldMkLst>
        <pc:spChg chg="mod">
          <ac:chgData name="Kulinich Bohdan" userId="48e65c9f34e137d0" providerId="LiveId" clId="{A6E4AC83-81E8-4C68-8A2F-467141D55BCA}" dt="2020-11-24T12:21:12.171" v="5329" actId="20577"/>
          <ac:spMkLst>
            <pc:docMk/>
            <pc:sldMk cId="688882841" sldId="516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12:17:29.421" v="5306" actId="1076"/>
          <ac:spMkLst>
            <pc:docMk/>
            <pc:sldMk cId="688882841" sldId="516"/>
            <ac:spMk id="22" creationId="{0B4A128F-5FED-4D5B-AC4B-7AA962D58452}"/>
          </ac:spMkLst>
        </pc:spChg>
        <pc:spChg chg="add mod">
          <ac:chgData name="Kulinich Bohdan" userId="48e65c9f34e137d0" providerId="LiveId" clId="{A6E4AC83-81E8-4C68-8A2F-467141D55BCA}" dt="2020-11-24T12:17:25.391" v="5305" actId="1076"/>
          <ac:spMkLst>
            <pc:docMk/>
            <pc:sldMk cId="688882841" sldId="516"/>
            <ac:spMk id="23" creationId="{8793077D-0212-4F52-AAEF-3C72D2246F02}"/>
          </ac:spMkLst>
        </pc:spChg>
        <pc:spChg chg="add mod">
          <ac:chgData name="Kulinich Bohdan" userId="48e65c9f34e137d0" providerId="LiveId" clId="{A6E4AC83-81E8-4C68-8A2F-467141D55BCA}" dt="2020-11-24T12:17:36.461" v="5308" actId="1076"/>
          <ac:spMkLst>
            <pc:docMk/>
            <pc:sldMk cId="688882841" sldId="516"/>
            <ac:spMk id="24" creationId="{F95D5864-6FF4-4642-954A-E7110994072F}"/>
          </ac:spMkLst>
        </pc:spChg>
        <pc:spChg chg="add mod">
          <ac:chgData name="Kulinich Bohdan" userId="48e65c9f34e137d0" providerId="LiveId" clId="{A6E4AC83-81E8-4C68-8A2F-467141D55BCA}" dt="2020-11-24T12:17:23.322" v="5304" actId="1076"/>
          <ac:spMkLst>
            <pc:docMk/>
            <pc:sldMk cId="688882841" sldId="516"/>
            <ac:spMk id="25" creationId="{E459F39A-BF53-46B0-8BB3-E8DDAF8820F9}"/>
          </ac:spMkLst>
        </pc:spChg>
        <pc:spChg chg="mod">
          <ac:chgData name="Kulinich Bohdan" userId="48e65c9f34e137d0" providerId="LiveId" clId="{A6E4AC83-81E8-4C68-8A2F-467141D55BCA}" dt="2020-11-24T12:14:57.071" v="5213" actId="20577"/>
          <ac:spMkLst>
            <pc:docMk/>
            <pc:sldMk cId="688882841" sldId="516"/>
            <ac:spMk id="51" creationId="{86BC9140-E395-435D-A852-213A1317C46C}"/>
          </ac:spMkLst>
        </pc:spChg>
        <pc:grpChg chg="add del mod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2" creationId="{69AEE42B-D78B-4B57-A12C-45F852796E5D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6" creationId="{640FADF6-E157-4264-A643-D13878BDB095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9" creationId="{81B3E4AF-F200-4600-A354-2C42F636D819}"/>
          </ac:grpSpMkLst>
        </pc:grpChg>
        <pc:picChg chg="del">
          <ac:chgData name="Kulinich Bohdan" userId="48e65c9f34e137d0" providerId="LiveId" clId="{A6E4AC83-81E8-4C68-8A2F-467141D55BCA}" dt="2020-11-24T12:15:12.572" v="5228" actId="478"/>
          <ac:picMkLst>
            <pc:docMk/>
            <pc:sldMk cId="688882841" sldId="516"/>
            <ac:picMk id="40" creationId="{248AC9B2-65A9-42C3-AF8B-90FAF936D6A5}"/>
          </ac:picMkLst>
        </pc:pic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8" creationId="{068A156B-3F80-44F0-80E4-9E29B1C0F0E6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9" creationId="{D0ED4B40-D509-4CD2-87E6-B22A371D7988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0" creationId="{CD071BF0-AB84-4D9A-9F91-F3DCDF363203}"/>
          </ac:cxnSpMkLst>
        </pc:cxnChg>
        <pc:cxnChg chg="add del mod topLvl">
          <ac:chgData name="Kulinich Bohdan" userId="48e65c9f34e137d0" providerId="LiveId" clId="{A6E4AC83-81E8-4C68-8A2F-467141D55BCA}" dt="2020-11-24T12:17:46.686" v="5312" actId="478"/>
          <ac:cxnSpMkLst>
            <pc:docMk/>
            <pc:sldMk cId="688882841" sldId="516"/>
            <ac:cxnSpMk id="12" creationId="{5150127E-22CF-4AC0-839B-007601FC65EF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3" creationId="{43D465EC-D27D-47DB-93BB-4C679A8161E5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4" creationId="{F5533E22-F8D2-412F-97B7-C89673BE9401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5" creationId="{F80BDBE3-D1A7-441D-BDF5-96D1E6B11900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7" creationId="{710B2DF1-8341-45F3-AC16-16EAA3BD496D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8" creationId="{C3D1A5B8-F12D-498D-9355-AA27AA413B5B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0" creationId="{40435A61-E92D-492B-A554-31921104D362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1" creationId="{7BC374E0-D46D-4D99-9A0A-6AC2C4778830}"/>
          </ac:cxnSpMkLst>
        </pc:cxnChg>
        <pc:cxnChg chg="add mod">
          <ac:chgData name="Kulinich Bohdan" userId="48e65c9f34e137d0" providerId="LiveId" clId="{A6E4AC83-81E8-4C68-8A2F-467141D55BCA}" dt="2020-11-24T12:27:04.975" v="5335" actId="693"/>
          <ac:cxnSpMkLst>
            <pc:docMk/>
            <pc:sldMk cId="688882841" sldId="516"/>
            <ac:cxnSpMk id="26" creationId="{24210B30-4BBD-444E-B609-DA944B1624E7}"/>
          </ac:cxnSpMkLst>
        </pc:cxn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669040665" sldId="52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48853447" sldId="52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397606751" sldId="528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180942480" sldId="530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161242734" sldId="531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8157843" sldId="532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458250582" sldId="533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17248342" sldId="53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46306374" sldId="53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304284526" sldId="536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1099835" sldId="537"/>
        </pc:sldMkLst>
      </pc:sldChg>
      <pc:sldChg chg="addSp delSp modSp mod delAnim modAnim">
        <pc:chgData name="Kulinich Bohdan" userId="48e65c9f34e137d0" providerId="LiveId" clId="{A6E4AC83-81E8-4C68-8A2F-467141D55BCA}" dt="2020-11-24T13:07:41.679" v="5479" actId="14100"/>
        <pc:sldMkLst>
          <pc:docMk/>
          <pc:sldMk cId="1838235607" sldId="538"/>
        </pc:sldMkLst>
        <pc:spChg chg="mod">
          <ac:chgData name="Kulinich Bohdan" userId="48e65c9f34e137d0" providerId="LiveId" clId="{A6E4AC83-81E8-4C68-8A2F-467141D55BCA}" dt="2020-11-24T13:07:41.679" v="5479" actId="14100"/>
          <ac:spMkLst>
            <pc:docMk/>
            <pc:sldMk cId="1838235607" sldId="538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A6E4AC83-81E8-4C68-8A2F-467141D55BCA}" dt="2020-11-24T13:00:32.939" v="5343" actId="20577"/>
          <ac:spMkLst>
            <pc:docMk/>
            <pc:sldMk cId="1838235607" sldId="538"/>
            <ac:spMk id="51" creationId="{86BC9140-E395-435D-A852-213A1317C46C}"/>
          </ac:spMkLst>
        </pc:spChg>
        <pc:picChg chg="add mod">
          <ac:chgData name="Kulinich Bohdan" userId="48e65c9f34e137d0" providerId="LiveId" clId="{A6E4AC83-81E8-4C68-8A2F-467141D55BCA}" dt="2020-11-24T13:06:15.330" v="5456"/>
          <ac:picMkLst>
            <pc:docMk/>
            <pc:sldMk cId="1838235607" sldId="538"/>
            <ac:picMk id="19" creationId="{147C1AC2-299E-4B0D-A1CB-9DF1DBF8C616}"/>
          </ac:picMkLst>
        </pc:picChg>
        <pc:picChg chg="del">
          <ac:chgData name="Kulinich Bohdan" userId="48e65c9f34e137d0" providerId="LiveId" clId="{A6E4AC83-81E8-4C68-8A2F-467141D55BCA}" dt="2020-11-24T13:00:49.696" v="5345" actId="478"/>
          <ac:picMkLst>
            <pc:docMk/>
            <pc:sldMk cId="1838235607" sldId="538"/>
            <ac:picMk id="40" creationId="{248AC9B2-65A9-42C3-AF8B-90FAF936D6A5}"/>
          </ac:picMkLst>
        </pc:pic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8" creationId="{50197423-6D92-42C3-BB36-7A30B476513E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7:55:12.554" v="5668" actId="20577"/>
        <pc:sldMkLst>
          <pc:docMk/>
          <pc:sldMk cId="2278534468" sldId="539"/>
        </pc:sldMkLst>
        <pc:spChg chg="mod">
          <ac:chgData name="Kulinich Bohdan" userId="48e65c9f34e137d0" providerId="LiveId" clId="{A6E4AC83-81E8-4C68-8A2F-467141D55BCA}" dt="2020-11-24T17:55:12.554" v="5668" actId="20577"/>
          <ac:spMkLst>
            <pc:docMk/>
            <pc:sldMk cId="2278534468" sldId="539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7" creationId="{A583FD44-8FF9-4623-A0D1-E2E88251A03B}"/>
          </ac:spMkLst>
        </pc:spChg>
        <pc:spChg chg="add mod">
          <ac:chgData name="Kulinich Bohdan" userId="48e65c9f34e137d0" providerId="LiveId" clId="{A6E4AC83-81E8-4C68-8A2F-467141D55BCA}" dt="2020-11-24T17:31:13.153" v="5620" actId="1076"/>
          <ac:spMkLst>
            <pc:docMk/>
            <pc:sldMk cId="2278534468" sldId="539"/>
            <ac:spMk id="39" creationId="{37895C94-3CB6-4629-92DC-507DA41C6850}"/>
          </ac:spMkLst>
        </pc:spChg>
        <pc:spChg chg="add mod">
          <ac:chgData name="Kulinich Bohdan" userId="48e65c9f34e137d0" providerId="LiveId" clId="{A6E4AC83-81E8-4C68-8A2F-467141D55BCA}" dt="2020-11-24T17:31:20.761" v="5623" actId="20577"/>
          <ac:spMkLst>
            <pc:docMk/>
            <pc:sldMk cId="2278534468" sldId="539"/>
            <ac:spMk id="41" creationId="{3AA8D5DD-3920-4BAA-8FC9-BBF9B56AE6EB}"/>
          </ac:spMkLst>
        </pc:spChg>
        <pc:spChg chg="add mod">
          <ac:chgData name="Kulinich Bohdan" userId="48e65c9f34e137d0" providerId="LiveId" clId="{A6E4AC83-81E8-4C68-8A2F-467141D55BCA}" dt="2020-11-24T17:31:39.495" v="5629" actId="20577"/>
          <ac:spMkLst>
            <pc:docMk/>
            <pc:sldMk cId="2278534468" sldId="539"/>
            <ac:spMk id="42" creationId="{1F8BA416-0703-45B6-8E5D-3E3E09FE79E2}"/>
          </ac:spMkLst>
        </pc:spChg>
        <pc:spChg chg="add mod">
          <ac:chgData name="Kulinich Bohdan" userId="48e65c9f34e137d0" providerId="LiveId" clId="{A6E4AC83-81E8-4C68-8A2F-467141D55BCA}" dt="2020-11-24T17:31:54.244" v="5634" actId="1076"/>
          <ac:spMkLst>
            <pc:docMk/>
            <pc:sldMk cId="2278534468" sldId="539"/>
            <ac:spMk id="43" creationId="{7A417DA8-B183-48FA-8E85-E3703E4381CA}"/>
          </ac:spMkLst>
        </pc:spChg>
        <pc:spChg chg="mod">
          <ac:chgData name="Kulinich Bohdan" userId="48e65c9f34e137d0" providerId="LiveId" clId="{A6E4AC83-81E8-4C68-8A2F-467141D55BCA}" dt="2020-11-24T13:20:49.715" v="5480" actId="20577"/>
          <ac:spMkLst>
            <pc:docMk/>
            <pc:sldMk cId="2278534468" sldId="539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17:29:43.167" v="5615" actId="1076"/>
          <ac:grpSpMkLst>
            <pc:docMk/>
            <pc:sldMk cId="2278534468" sldId="539"/>
            <ac:grpSpMk id="32" creationId="{5F11965A-2F4C-4D43-ADBC-32315325758D}"/>
          </ac:grpSpMkLst>
        </pc:grpChg>
        <pc:grpChg chg="add mod">
          <ac:chgData name="Kulinich Bohdan" userId="48e65c9f34e137d0" providerId="LiveId" clId="{A6E4AC83-81E8-4C68-8A2F-467141D55BCA}" dt="2020-11-24T17:29:52.920" v="5618" actId="1076"/>
          <ac:grpSpMkLst>
            <pc:docMk/>
            <pc:sldMk cId="2278534468" sldId="539"/>
            <ac:grpSpMk id="36" creationId="{880223F5-75A3-4234-95C8-F77C0EEE294C}"/>
          </ac:grpSpMkLst>
        </pc:grpChg>
        <pc:picChg chg="add del mod">
          <ac:chgData name="Kulinich Bohdan" userId="48e65c9f34e137d0" providerId="LiveId" clId="{A6E4AC83-81E8-4C68-8A2F-467141D55BCA}" dt="2020-11-24T17:50:28.272" v="5653" actId="931"/>
          <ac:picMkLst>
            <pc:docMk/>
            <pc:sldMk cId="2278534468" sldId="539"/>
            <ac:picMk id="35" creationId="{A3800724-4C74-4D55-887F-1D8B287ECD18}"/>
          </ac:picMkLst>
        </pc:picChg>
        <pc:picChg chg="mod modVis">
          <ac:chgData name="Kulinich Bohdan" userId="48e65c9f34e137d0" providerId="LiveId" clId="{A6E4AC83-81E8-4C68-8A2F-467141D55BCA}" dt="2020-11-24T13:36:30.660" v="5570" actId="14430"/>
          <ac:picMkLst>
            <pc:docMk/>
            <pc:sldMk cId="2278534468" sldId="539"/>
            <ac:picMk id="40" creationId="{248AC9B2-65A9-42C3-AF8B-90FAF936D6A5}"/>
          </ac:picMkLst>
        </pc:picChg>
        <pc:picChg chg="add del mod modCrop">
          <ac:chgData name="Kulinich Bohdan" userId="48e65c9f34e137d0" providerId="LiveId" clId="{A6E4AC83-81E8-4C68-8A2F-467141D55BCA}" dt="2020-11-24T17:55:06.445" v="5667" actId="478"/>
          <ac:picMkLst>
            <pc:docMk/>
            <pc:sldMk cId="2278534468" sldId="539"/>
            <ac:picMk id="45" creationId="{B3003FC0-CB50-4847-ADE9-9ABEEB5D9636}"/>
          </ac:picMkLst>
        </pc:pic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8" creationId="{50197423-6D92-42C3-BB36-7A30B476513E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19" creationId="{B229CEFB-9596-481D-BBB6-9DCD30948B5D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20" creationId="{82774DB8-EDF3-4D8D-B07C-877C18B6000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21" creationId="{62C36C02-3854-4A55-89BE-74D73C8C597E}"/>
          </ac:cxnSpMkLst>
        </pc:cxnChg>
        <pc:cxnChg chg="add mod">
          <ac:chgData name="Kulinich Bohdan" userId="48e65c9f34e137d0" providerId="LiveId" clId="{A6E4AC83-81E8-4C68-8A2F-467141D55BCA}" dt="2020-11-24T13:38:41.583" v="5583" actId="14100"/>
          <ac:cxnSpMkLst>
            <pc:docMk/>
            <pc:sldMk cId="2278534468" sldId="539"/>
            <ac:cxnSpMk id="22" creationId="{90FD367B-5B47-4B1E-9920-2C5FCAEEFC02}"/>
          </ac:cxnSpMkLst>
        </pc:cxnChg>
        <pc:cxnChg chg="add mod">
          <ac:chgData name="Kulinich Bohdan" userId="48e65c9f34e137d0" providerId="LiveId" clId="{A6E4AC83-81E8-4C68-8A2F-467141D55BCA}" dt="2020-11-24T13:38:50.550" v="5586" actId="1076"/>
          <ac:cxnSpMkLst>
            <pc:docMk/>
            <pc:sldMk cId="2278534468" sldId="539"/>
            <ac:cxnSpMk id="23" creationId="{79F7D902-B4DB-463A-91F2-93CE56DE5322}"/>
          </ac:cxnSpMkLst>
        </pc:cxnChg>
        <pc:cxnChg chg="add mod">
          <ac:chgData name="Kulinich Bohdan" userId="48e65c9f34e137d0" providerId="LiveId" clId="{A6E4AC83-81E8-4C68-8A2F-467141D55BCA}" dt="2020-11-24T17:27:49.444" v="5591" actId="14100"/>
          <ac:cxnSpMkLst>
            <pc:docMk/>
            <pc:sldMk cId="2278534468" sldId="539"/>
            <ac:cxnSpMk id="24" creationId="{1E642191-9831-47E2-949A-00068EDE35D4}"/>
          </ac:cxnSpMkLst>
        </pc:cxnChg>
        <pc:cxnChg chg="add mod">
          <ac:chgData name="Kulinich Bohdan" userId="48e65c9f34e137d0" providerId="LiveId" clId="{A6E4AC83-81E8-4C68-8A2F-467141D55BCA}" dt="2020-11-24T17:28:42.992" v="5601" actId="1076"/>
          <ac:cxnSpMkLst>
            <pc:docMk/>
            <pc:sldMk cId="2278534468" sldId="539"/>
            <ac:cxnSpMk id="28" creationId="{40C7B9AB-878C-4070-824F-86B0B313E9EB}"/>
          </ac:cxnSpMkLst>
        </pc:cxnChg>
        <pc:cxnChg chg="add mod">
          <ac:chgData name="Kulinich Bohdan" userId="48e65c9f34e137d0" providerId="LiveId" clId="{A6E4AC83-81E8-4C68-8A2F-467141D55BCA}" dt="2020-11-24T17:29:01.811" v="5604" actId="1076"/>
          <ac:cxnSpMkLst>
            <pc:docMk/>
            <pc:sldMk cId="2278534468" sldId="539"/>
            <ac:cxnSpMk id="30" creationId="{2B5E742B-3294-48AD-BE95-26D4613D166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1" creationId="{9D03847B-9DD2-4CA6-B4B2-CA68CE01F67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4" creationId="{A6A2F81D-9412-459C-957D-2CA6CF0C0B25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7" creationId="{E440B539-4978-42DB-A823-2315761C35C9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8" creationId="{1592E1F3-A64F-4529-9CD0-E8A5A6A63060}"/>
          </ac:cxnSpMkLst>
        </pc:cxnChg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124371813" sldId="540"/>
        </pc:sldMkLst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3990839082" sldId="541"/>
        </pc:sldMkLst>
      </pc:sldChg>
      <pc:sldChg chg="addSp delSp modSp add mod delAnim modAnim">
        <pc:chgData name="Kulinich Bohdan" userId="48e65c9f34e137d0" providerId="LiveId" clId="{A6E4AC83-81E8-4C68-8A2F-467141D55BCA}" dt="2020-11-23T19:36:15.163" v="3701" actId="166"/>
        <pc:sldMkLst>
          <pc:docMk/>
          <pc:sldMk cId="1878481081" sldId="542"/>
        </pc:sldMkLst>
        <pc:spChg chg="mod">
          <ac:chgData name="Kulinich Bohdan" userId="48e65c9f34e137d0" providerId="LiveId" clId="{A6E4AC83-81E8-4C68-8A2F-467141D55BCA}" dt="2020-11-23T13:39:41.610" v="2954" actId="20577"/>
          <ac:spMkLst>
            <pc:docMk/>
            <pc:sldMk cId="1878481081" sldId="542"/>
            <ac:spMk id="4" creationId="{00000000-0000-0000-0000-00000000000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5" creationId="{29F76FE3-3842-42DD-9420-746A5B13665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6" creationId="{A5678B6E-A737-4B00-A623-BFA665E8151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7" creationId="{95FF1C1B-F8D9-45AE-9EB4-7C119132706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8" creationId="{0E419D4F-489D-4418-BCFA-024B7E145A0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9" creationId="{6C63C4F4-91A0-49C3-8CCD-54AA66C3971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2" creationId="{41A9E644-3896-415B-8B50-BB412F72B99F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75" creationId="{14E88B94-D8D8-4F24-A1F8-DCCBA58E009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7" creationId="{0327216E-7632-4663-B4B1-F45BE8433DB4}"/>
          </ac:spMkLst>
        </pc:spChg>
        <pc:spChg chg="add mod modVis">
          <ac:chgData name="Kulinich Bohdan" userId="48e65c9f34e137d0" providerId="LiveId" clId="{A6E4AC83-81E8-4C68-8A2F-467141D55BCA}" dt="2020-11-23T14:46:38.244" v="3600" actId="14429"/>
          <ac:spMkLst>
            <pc:docMk/>
            <pc:sldMk cId="1878481081" sldId="542"/>
            <ac:spMk id="77" creationId="{61729F6F-CA5D-4BFF-9CDF-E8EE8ACA8D70}"/>
          </ac:spMkLst>
        </pc:spChg>
        <pc:spChg chg="add mod modVis">
          <ac:chgData name="Kulinich Bohdan" userId="48e65c9f34e137d0" providerId="LiveId" clId="{A6E4AC83-81E8-4C68-8A2F-467141D55BCA}" dt="2020-11-23T14:46:37.859" v="3599" actId="14429"/>
          <ac:spMkLst>
            <pc:docMk/>
            <pc:sldMk cId="1878481081" sldId="542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9" creationId="{AD5AB0A6-A910-4D64-9988-13D7879D95F9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0" creationId="{E78A0956-BA22-4AEE-A094-A0298D59AE9E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2" creationId="{A8EC05C9-5325-4BB5-B6DD-689E11C7680C}"/>
          </ac:spMkLst>
        </pc:spChg>
        <pc:spChg chg="mod">
          <ac:chgData name="Kulinich Bohdan" userId="48e65c9f34e137d0" providerId="LiveId" clId="{A6E4AC83-81E8-4C68-8A2F-467141D55BCA}" dt="2020-11-23T14:03:36.579" v="3462" actId="14100"/>
          <ac:spMkLst>
            <pc:docMk/>
            <pc:sldMk cId="1878481081" sldId="542"/>
            <ac:spMk id="83" creationId="{D28A938B-A1F7-4E4A-B986-C3F39AC0D88C}"/>
          </ac:spMkLst>
        </pc:spChg>
        <pc:spChg chg="mod">
          <ac:chgData name="Kulinich Bohdan" userId="48e65c9f34e137d0" providerId="LiveId" clId="{A6E4AC83-81E8-4C68-8A2F-467141D55BCA}" dt="2020-11-23T14:03:34.631" v="3461" actId="14100"/>
          <ac:spMkLst>
            <pc:docMk/>
            <pc:sldMk cId="1878481081" sldId="542"/>
            <ac:spMk id="84" creationId="{25569FA7-C89A-42A6-B803-C596EDDA3EFB}"/>
          </ac:spMkLst>
        </pc:spChg>
        <pc:spChg chg="add mod ord">
          <ac:chgData name="Kulinich Bohdan" userId="48e65c9f34e137d0" providerId="LiveId" clId="{A6E4AC83-81E8-4C68-8A2F-467141D55BCA}" dt="2020-11-23T19:36:15.163" v="3701" actId="166"/>
          <ac:spMkLst>
            <pc:docMk/>
            <pc:sldMk cId="1878481081" sldId="542"/>
            <ac:spMk id="85" creationId="{D4871379-3312-47CA-9B33-261BD84D30E9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6" creationId="{431D15BA-B18E-4F79-A5D9-D9B732A916B3}"/>
          </ac:spMkLst>
        </pc:spChg>
        <pc:spChg chg="mo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8" creationId="{3C44CE4E-FF95-4ECE-B9E4-4632495730D0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90" creationId="{8BDF0C37-A6B5-4E60-9812-04F813B13B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4" creationId="{B389D7DD-E60E-4BC3-9D1E-DE6D14993B1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6" creationId="{6C6C7CA4-22BF-4561-8C18-80F833715368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9" creationId="{BAEA8D64-B27A-4FE7-8003-28669C8DA78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2" creationId="{2BBAC61F-C5D8-4694-913C-03098C29225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4" creationId="{71413A49-2CA4-4A2F-898C-22452CD526C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8" creationId="{C737CAB9-1A9F-4EB9-A9AA-DEFC86DD90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5" creationId="{5F960244-B56A-48A7-A024-A7C4C234398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1" creationId="{A247812E-C0D9-493D-BEF0-E49FBB35981E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2" creationId="{B0B669B5-FCBA-46BA-8D30-EC228913E18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5" creationId="{BC3092BD-647F-44EF-8A82-E5C63B57D2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4" creationId="{E29C2837-F578-46BA-B682-ECC3236A7695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5" creationId="{8F32E88C-1492-4817-8104-2ECCBF03C517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6" creationId="{9421985E-24FB-46CD-B7DF-BE34F8C98A52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7" creationId="{260C13EF-9594-4673-8FFA-B8F462A7AEDE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8" creationId="{3080EC9F-EDEF-458B-9533-8EEB1B8D5CFB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9" creationId="{22F8A293-6B2F-4B9E-89A7-32EC4108A362}"/>
          </ac:spMkLst>
        </pc:spChg>
        <pc:spChg chg="add del mod">
          <ac:chgData name="Kulinich Bohdan" userId="48e65c9f34e137d0" providerId="LiveId" clId="{A6E4AC83-81E8-4C68-8A2F-467141D55BCA}" dt="2020-11-23T13:49:58.090" v="3074"/>
          <ac:spMkLst>
            <pc:docMk/>
            <pc:sldMk cId="1878481081" sldId="542"/>
            <ac:spMk id="150" creationId="{AE3F94FA-F2FD-47AE-ACD3-421D79714282}"/>
          </ac:spMkLst>
        </pc:spChg>
        <pc:spChg chg="mod">
          <ac:chgData name="Kulinich Bohdan" userId="48e65c9f34e137d0" providerId="LiveId" clId="{A6E4AC83-81E8-4C68-8A2F-467141D55BCA}" dt="2020-11-23T13:50:33.393" v="3081"/>
          <ac:spMkLst>
            <pc:docMk/>
            <pc:sldMk cId="1878481081" sldId="542"/>
            <ac:spMk id="152" creationId="{1A16D995-607A-48F7-93DF-BF628760E3F0}"/>
          </ac:spMkLst>
        </pc:spChg>
        <pc:spChg chg="mod">
          <ac:chgData name="Kulinich Bohdan" userId="48e65c9f34e137d0" providerId="LiveId" clId="{A6E4AC83-81E8-4C68-8A2F-467141D55BCA}" dt="2020-11-23T14:02:58.057" v="3449" actId="14100"/>
          <ac:spMkLst>
            <pc:docMk/>
            <pc:sldMk cId="1878481081" sldId="542"/>
            <ac:spMk id="153" creationId="{1AEEFE06-D1AA-485E-BB68-C8B60467BC3D}"/>
          </ac:spMkLst>
        </pc:spChg>
        <pc:spChg chg="mod">
          <ac:chgData name="Kulinich Bohdan" userId="48e65c9f34e137d0" providerId="LiveId" clId="{A6E4AC83-81E8-4C68-8A2F-467141D55BCA}" dt="2020-11-23T13:51:28.865" v="3098" actId="14100"/>
          <ac:spMkLst>
            <pc:docMk/>
            <pc:sldMk cId="1878481081" sldId="542"/>
            <ac:spMk id="155" creationId="{2431639D-6D04-43F5-B722-61440AD73988}"/>
          </ac:spMkLst>
        </pc:spChg>
        <pc:spChg chg="mod">
          <ac:chgData name="Kulinich Bohdan" userId="48e65c9f34e137d0" providerId="LiveId" clId="{A6E4AC83-81E8-4C68-8A2F-467141D55BCA}" dt="2020-11-23T13:51:32.278" v="3100" actId="14100"/>
          <ac:spMkLst>
            <pc:docMk/>
            <pc:sldMk cId="1878481081" sldId="542"/>
            <ac:spMk id="156" creationId="{AEEE1E4D-0099-4B6F-870A-32BF66CB7614}"/>
          </ac:spMkLst>
        </pc:spChg>
        <pc:spChg chg="add mod ord modVis">
          <ac:chgData name="Kulinich Bohdan" userId="48e65c9f34e137d0" providerId="LiveId" clId="{A6E4AC83-81E8-4C68-8A2F-467141D55BCA}" dt="2020-11-23T19:31:49.591" v="3699" actId="167"/>
          <ac:spMkLst>
            <pc:docMk/>
            <pc:sldMk cId="1878481081" sldId="542"/>
            <ac:spMk id="158" creationId="{7CEFD495-B08A-48EF-AF3D-9974DAA3D48A}"/>
          </ac:spMkLst>
        </pc:spChg>
        <pc:spChg chg="add mod">
          <ac:chgData name="Kulinich Bohdan" userId="48e65c9f34e137d0" providerId="LiveId" clId="{A6E4AC83-81E8-4C68-8A2F-467141D55BCA}" dt="2020-11-23T14:45:20.314" v="3529" actId="20577"/>
          <ac:spMkLst>
            <pc:docMk/>
            <pc:sldMk cId="1878481081" sldId="542"/>
            <ac:spMk id="159" creationId="{838C0FB6-152D-465E-8316-427A82C5F6E1}"/>
          </ac:spMkLst>
        </pc:spChg>
        <pc:spChg chg="add mod modVis">
          <ac:chgData name="Kulinich Bohdan" userId="48e65c9f34e137d0" providerId="LiveId" clId="{A6E4AC83-81E8-4C68-8A2F-467141D55BCA}" dt="2020-11-23T14:46:38.646" v="3601" actId="14429"/>
          <ac:spMkLst>
            <pc:docMk/>
            <pc:sldMk cId="1878481081" sldId="542"/>
            <ac:spMk id="160" creationId="{879B3D8B-AA29-48DA-85AF-6A47D3A7F8C0}"/>
          </ac:spMkLst>
        </pc:spChg>
        <pc:grpChg chg="add del mod">
          <ac:chgData name="Kulinich Bohdan" userId="48e65c9f34e137d0" providerId="LiveId" clId="{A6E4AC83-81E8-4C68-8A2F-467141D55BCA}" dt="2020-11-23T14:01:10.863" v="3380" actId="1076"/>
          <ac:grpSpMkLst>
            <pc:docMk/>
            <pc:sldMk cId="1878481081" sldId="542"/>
            <ac:grpSpMk id="2" creationId="{5B3334BD-C053-4B12-B849-36F38385B91A}"/>
          </ac:grpSpMkLst>
        </pc:grpChg>
        <pc:grpChg chg="add mod">
          <ac:chgData name="Kulinich Bohdan" userId="48e65c9f34e137d0" providerId="LiveId" clId="{A6E4AC83-81E8-4C68-8A2F-467141D55BCA}" dt="2020-11-23T14:49:02.951" v="3627" actId="1076"/>
          <ac:grpSpMkLst>
            <pc:docMk/>
            <pc:sldMk cId="1878481081" sldId="542"/>
            <ac:grpSpMk id="8" creationId="{BA4FA323-1186-46DF-B097-2A2DC1CD5DEF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" creationId="{C7C63662-6869-45D2-8F19-6C52D50B8AD2}"/>
          </ac:grpSpMkLst>
        </pc:grpChg>
        <pc:grpChg chg="add mod">
          <ac:chgData name="Kulinich Bohdan" userId="48e65c9f34e137d0" providerId="LiveId" clId="{A6E4AC83-81E8-4C68-8A2F-467141D55BCA}" dt="2020-11-23T14:50:31.777" v="3650" actId="164"/>
          <ac:grpSpMkLst>
            <pc:docMk/>
            <pc:sldMk cId="1878481081" sldId="542"/>
            <ac:grpSpMk id="13" creationId="{813BBD03-2981-475D-8E2B-225FC46BFC6C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4" creationId="{2891BA4F-65D6-4B3F-86DE-39BEE26239A9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7" creationId="{E11F3248-88F6-4585-8DF2-7A88A81635A2}"/>
          </ac:grpSpMkLst>
        </pc:grpChg>
        <pc:grpChg chg="add mod ord">
          <ac:chgData name="Kulinich Bohdan" userId="48e65c9f34e137d0" providerId="LiveId" clId="{A6E4AC83-81E8-4C68-8A2F-467141D55BCA}" dt="2020-11-23T14:03:48.729" v="3463" actId="167"/>
          <ac:grpSpMkLst>
            <pc:docMk/>
            <pc:sldMk cId="1878481081" sldId="542"/>
            <ac:grpSpMk id="79" creationId="{B5C57210-CA0D-4629-843A-2F100EF9112E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1" creationId="{5F96C12E-D9E7-42D3-8B0C-A6694D6B9592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7" creationId="{F8D2E528-0AEE-4C53-BB84-B573A8E7CCF2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6" creationId="{39D67AF0-A8CD-4A11-BDDC-A6511CA2747A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0" creationId="{D425D674-6207-4D98-9977-826FAAD60B5B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5" creationId="{CB19B6EB-B2A0-488E-838E-202E3E9A8BE9}"/>
          </ac:grpSpMkLst>
        </pc:grpChg>
        <pc:grpChg chg="add mod">
          <ac:chgData name="Kulinich Bohdan" userId="48e65c9f34e137d0" providerId="LiveId" clId="{A6E4AC83-81E8-4C68-8A2F-467141D55BCA}" dt="2020-11-23T14:49:11.849" v="3631" actId="1076"/>
          <ac:grpSpMkLst>
            <pc:docMk/>
            <pc:sldMk cId="1878481081" sldId="542"/>
            <ac:grpSpMk id="106" creationId="{6D28DC12-30A4-449C-8411-825E05CB641C}"/>
          </ac:grpSpMkLst>
        </pc:grpChg>
        <pc:grpChg chg="add mod">
          <ac:chgData name="Kulinich Bohdan" userId="48e65c9f34e137d0" providerId="LiveId" clId="{A6E4AC83-81E8-4C68-8A2F-467141D55BCA}" dt="2020-11-23T14:50:42.318" v="3654" actId="1076"/>
          <ac:grpSpMkLst>
            <pc:docMk/>
            <pc:sldMk cId="1878481081" sldId="542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3:39:32.305" v="2921" actId="478"/>
          <ac:grpSpMkLst>
            <pc:docMk/>
            <pc:sldMk cId="1878481081" sldId="542"/>
            <ac:grpSpMk id="134" creationId="{988694AB-F7A8-40EC-AE99-17F830D01BBE}"/>
          </ac:grpSpMkLst>
        </pc:grpChg>
        <pc:grpChg chg="add mod ord">
          <ac:chgData name="Kulinich Bohdan" userId="48e65c9f34e137d0" providerId="LiveId" clId="{A6E4AC83-81E8-4C68-8A2F-467141D55BCA}" dt="2020-11-23T14:03:02.020" v="3450" actId="167"/>
          <ac:grpSpMkLst>
            <pc:docMk/>
            <pc:sldMk cId="1878481081" sldId="542"/>
            <ac:grpSpMk id="151" creationId="{CD8785A0-BC0E-4DA1-B968-C67E77AFC995}"/>
          </ac:grpSpMkLst>
        </pc:grpChg>
        <pc:grpChg chg="add del mod ord">
          <ac:chgData name="Kulinich Bohdan" userId="48e65c9f34e137d0" providerId="LiveId" clId="{A6E4AC83-81E8-4C68-8A2F-467141D55BCA}" dt="2020-11-23T14:03:12.124" v="3451" actId="478"/>
          <ac:grpSpMkLst>
            <pc:docMk/>
            <pc:sldMk cId="1878481081" sldId="542"/>
            <ac:grpSpMk id="154" creationId="{141BF258-5BF3-4C60-9880-1C3C59D2ADE6}"/>
          </ac:grpSpMkLst>
        </pc:grpChg>
        <pc:picChg chg="del">
          <ac:chgData name="Kulinich Bohdan" userId="48e65c9f34e137d0" providerId="LiveId" clId="{A6E4AC83-81E8-4C68-8A2F-467141D55BCA}" dt="2020-11-23T13:39:32.305" v="2921" actId="478"/>
          <ac:picMkLst>
            <pc:docMk/>
            <pc:sldMk cId="1878481081" sldId="542"/>
            <ac:picMk id="47" creationId="{E18D86A8-86C8-4EA7-A45B-F2322FDB3658}"/>
          </ac:picMkLst>
        </pc:picChg>
        <pc:picChg chg="add mod modVis">
          <ac:chgData name="Kulinich Bohdan" userId="48e65c9f34e137d0" providerId="LiveId" clId="{A6E4AC83-81E8-4C68-8A2F-467141D55BCA}" dt="2020-11-23T14:46:39.579" v="3603" actId="14429"/>
          <ac:picMkLst>
            <pc:docMk/>
            <pc:sldMk cId="1878481081" sldId="542"/>
            <ac:picMk id="157" creationId="{099D6598-20FF-444B-B93F-788D42B23B4F}"/>
          </ac:picMkLst>
        </pc:pic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49" creationId="{3EE2A5E6-DFFA-440F-B727-6A0C162305C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0" creationId="{3ABC1F16-C963-4F82-97F1-255144C34ED7}"/>
          </ac:cxnSpMkLst>
        </pc:cxnChg>
        <pc:cxnChg chg="add mod topLvl">
          <ac:chgData name="Kulinich Bohdan" userId="48e65c9f34e137d0" providerId="LiveId" clId="{A6E4AC83-81E8-4C68-8A2F-467141D55BCA}" dt="2020-11-23T14:01:28.448" v="3384" actId="208"/>
          <ac:cxnSpMkLst>
            <pc:docMk/>
            <pc:sldMk cId="1878481081" sldId="542"/>
            <ac:cxnSpMk id="51" creationId="{C23D7833-DD2B-4319-89DA-57034CB1D599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2" creationId="{8351C653-570B-45F9-9EEC-2B80711F517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3" creationId="{EBE16500-4489-46AE-AB56-E9795B15E39C}"/>
          </ac:cxnSpMkLst>
        </pc:cxnChg>
        <pc:cxnChg chg="add del mod topLvl">
          <ac:chgData name="Kulinich Bohdan" userId="48e65c9f34e137d0" providerId="LiveId" clId="{A6E4AC83-81E8-4C68-8A2F-467141D55BCA}" dt="2020-11-23T14:01:24.169" v="3383" actId="478"/>
          <ac:cxnSpMkLst>
            <pc:docMk/>
            <pc:sldMk cId="1878481081" sldId="542"/>
            <ac:cxnSpMk id="54" creationId="{73271AFD-9741-4115-B5FE-54A6A32C222B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1" creationId="{57F0F5E2-1BA4-4454-8C3F-4769C37CE331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2" creationId="{91067665-761F-4D8C-8220-9FD7D77C7914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3" creationId="{6518487F-B944-4F2E-82D4-AE390635F19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5" creationId="{C1C02574-0160-463D-8CC4-1C22ED8BF0C9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6" creationId="{17F1E6B9-EB21-4F45-8321-35A176097B80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70" creationId="{93AE996E-271C-4268-A8B4-D264258E2C2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3" creationId="{D5FD37A6-81F3-4553-8546-A74D1AD51248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4" creationId="{418CBBAA-B721-4601-8345-B4C3674CFE2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9" creationId="{838AD0E0-4B31-43D3-AE9D-CC6946592F56}"/>
          </ac:cxnSpMkLst>
        </pc:cxnChg>
        <pc:cxnChg chg="add mod">
          <ac:chgData name="Kulinich Bohdan" userId="48e65c9f34e137d0" providerId="LiveId" clId="{A6E4AC83-81E8-4C68-8A2F-467141D55BCA}" dt="2020-11-23T14:48:22.791" v="3612" actId="1076"/>
          <ac:cxnSpMkLst>
            <pc:docMk/>
            <pc:sldMk cId="1878481081" sldId="542"/>
            <ac:cxnSpMk id="89" creationId="{9D0C248C-658A-4649-9373-99F6ACF5638E}"/>
          </ac:cxnSpMkLst>
        </pc:cxnChg>
        <pc:cxnChg chg="add mod">
          <ac:chgData name="Kulinich Bohdan" userId="48e65c9f34e137d0" providerId="LiveId" clId="{A6E4AC83-81E8-4C68-8A2F-467141D55BCA}" dt="2020-11-23T14:48:30.236" v="3615" actId="1076"/>
          <ac:cxnSpMkLst>
            <pc:docMk/>
            <pc:sldMk cId="1878481081" sldId="542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1" creationId="{B49C65E8-6F17-4A94-8B08-9C5A3097602C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2" creationId="{8894ABD0-02D3-4DC0-B42F-9829E86F1464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3" creationId="{52363D67-5E4C-47B2-BA3C-220CDF943CC3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4" creationId="{5A21B375-0F5F-4155-9148-2BACEFE6DBB4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5" creationId="{71F77B0F-F967-4A43-B551-C6A0E7E84758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95" creationId="{D658CC68-6D50-403E-98FD-F98C3AD7DE0A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7" creationId="{FAFF67B1-FD85-4961-8DF7-61C8E909FDC1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8" creationId="{1CBD879E-1E22-4FBB-B999-6B40BA5DADBC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9" creationId="{15278BA7-D8FC-47C9-9BAA-CE356396055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1" creationId="{8D8A826F-A4C5-4F28-A709-B00EC015985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2" creationId="{D762DD6E-BD03-4245-A343-A226FEF59CF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3" creationId="{C38C966A-555D-43C6-A8AE-46C1E2F8D861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104" creationId="{ED0A67FB-DBF5-43ED-83A1-F8A282A54401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7" creationId="{B3360666-CF03-4B92-880E-E33EC2B4CFF1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8" creationId="{C60859C1-5209-416B-865E-A4C74A2FA1F6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9" creationId="{08A28163-20D2-4D1F-8B0F-765DAAC0859E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0" creationId="{8E0673EC-36D6-45DB-873B-B94B4AAFA311}"/>
          </ac:cxnSpMkLst>
        </pc:cxnChg>
        <pc:cxnChg chg="add mod">
          <ac:chgData name="Kulinich Bohdan" userId="48e65c9f34e137d0" providerId="LiveId" clId="{A6E4AC83-81E8-4C68-8A2F-467141D55BCA}" dt="2020-11-23T14:49:56.194" v="3637" actId="1076"/>
          <ac:cxnSpMkLst>
            <pc:docMk/>
            <pc:sldMk cId="1878481081" sldId="542"/>
            <ac:cxnSpMk id="111" creationId="{F9E13829-DBC7-407D-AD9C-B67D7C40FBAA}"/>
          </ac:cxnSpMkLst>
        </pc:cxnChg>
        <pc:cxnChg chg="add mod">
          <ac:chgData name="Kulinich Bohdan" userId="48e65c9f34e137d0" providerId="LiveId" clId="{A6E4AC83-81E8-4C68-8A2F-467141D55BCA}" dt="2020-11-23T14:50:03.928" v="3641" actId="1076"/>
          <ac:cxnSpMkLst>
            <pc:docMk/>
            <pc:sldMk cId="1878481081" sldId="542"/>
            <ac:cxnSpMk id="112" creationId="{B4167323-E4E3-4EBF-8772-956712DE7D6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3" creationId="{21B19319-734D-4D30-B2AB-10A6E8B0286A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4" creationId="{29D0FD56-89B5-4640-A132-5B4791F3A6BF}"/>
          </ac:cxnSpMkLst>
        </pc:cxnChg>
        <pc:cxnChg chg="add mod">
          <ac:chgData name="Kulinich Bohdan" userId="48e65c9f34e137d0" providerId="LiveId" clId="{A6E4AC83-81E8-4C68-8A2F-467141D55BCA}" dt="2020-11-23T13:55:39.008" v="3277" actId="1076"/>
          <ac:cxnSpMkLst>
            <pc:docMk/>
            <pc:sldMk cId="1878481081" sldId="542"/>
            <ac:cxnSpMk id="115" creationId="{6564DEAC-2AA8-4280-A357-66E085A296C2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6" creationId="{DB19D53A-F2BE-41AC-B74B-D7BC989DDEB3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0" creationId="{2FCBC9E9-C9C9-464E-850E-5E06EC747C7C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2" creationId="{A34A7110-98F9-4E02-A5FF-3BE1653D823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8:44:48.496" v="3688"/>
        <pc:sldMkLst>
          <pc:docMk/>
          <pc:sldMk cId="752614448" sldId="543"/>
        </pc:sldMkLst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48.496" v="3688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6E4AC83-81E8-4C68-8A2F-467141D55BCA}" dt="2020-11-23T07:35:08.045" v="763" actId="20577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50" creationId="{46467B0B-E322-4D9E-AC5A-4F2C9F1E3B4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74" creationId="{AE75AE69-BC43-4D8D-B032-C7B8C3599AD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0" creationId="{2DFBBC9C-CFF9-4F45-856D-30FD34A816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1" creationId="{3A4A377A-9F3A-4B1D-A275-2E992EFCDCA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58:12.098" v="1212" actId="1036"/>
          <ac:spMkLst>
            <pc:docMk/>
            <pc:sldMk cId="752614448" sldId="543"/>
            <ac:spMk id="83" creationId="{7AA723AE-62FF-4A10-8AD2-15C594220BA4}"/>
          </ac:spMkLst>
        </pc:spChg>
        <pc:spChg chg="add mod">
          <ac:chgData name="Kulinich Bohdan" userId="48e65c9f34e137d0" providerId="LiveId" clId="{A6E4AC83-81E8-4C68-8A2F-467141D55BCA}" dt="2020-11-23T07:56:39.452" v="1190" actId="1076"/>
          <ac:spMkLst>
            <pc:docMk/>
            <pc:sldMk cId="752614448" sldId="543"/>
            <ac:spMk id="84" creationId="{59943565-2DCD-4E66-96F0-C7D6389A886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6" creationId="{0A0EFB76-B6D8-4711-84D4-2A4113FA1C0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7" creationId="{29A86ED1-E4FB-4755-A261-3E9EC16388D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8" creationId="{2658844D-0FA7-4476-9BA7-A6DD15222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0" creationId="{B1509E05-B3D5-42F1-9477-5C68B72BE9F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2" creationId="{74BAD759-6823-42D8-96C1-A76831FAD42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3" creationId="{4E1DC060-ADF5-4AC3-A891-E00AAEEB688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4" creationId="{F1C5357F-26F5-4B9D-9EB9-AAB3BC29445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6" creationId="{648A4A3F-C7B3-4A7B-9D7B-3ED1A892AE8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7" creationId="{60749DD9-E543-4C83-B975-C9BDA75585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8" creationId="{A34FFC3E-E596-47EE-AF5F-B109FB7E72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9" creationId="{7C4F108F-7559-4117-99D3-8EE3526AB92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0" creationId="{242ECB60-BC83-4897-A5D2-3D6E76CF7C2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1" creationId="{3676BBAC-FAF4-4C93-8DAC-02BDDEFB54E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1" creationId="{4EDBAB1D-C303-4C44-A188-8F090BF3C57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4" creationId="{0D993574-0E70-48EF-884A-6CEEC626B2C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5" creationId="{A6EC5974-50EB-4AB6-B5EF-C15BC51D74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6" creationId="{3DD13DE8-99FB-4180-9E15-1F6F86237AD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7" creationId="{2AE8ABA1-B61C-47A7-95A1-57F62792CE6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8" creationId="{38F8C6C5-9793-4743-B88F-174227AB05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9" creationId="{818C8754-694E-4A12-A18F-CF57510E314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0" creationId="{4B3D6BEC-C745-4FCC-8519-A6A226E8F7B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1" creationId="{145DC867-F0F5-4B5C-99F0-DC6AF2AE31F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2" creationId="{5FA49893-6E98-409E-BC5A-AEABF3304CA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3" creationId="{511C39FB-AA7F-4E6E-9225-91A2FC99B73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4" creationId="{61BBE0B9-2307-4355-BDC7-C54E77909587}"/>
          </ac:spMkLst>
        </pc:s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5" creationId="{5C0364E9-CB00-45EA-BE8B-1C480AC3F10B}"/>
          </ac:grpSpMkLst>
        </pc:grpChg>
        <pc:grpChg chg="add del mod">
          <ac:chgData name="Kulinich Bohdan" userId="48e65c9f34e137d0" providerId="LiveId" clId="{A6E4AC83-81E8-4C68-8A2F-467141D55BCA}" dt="2020-11-23T07:35:51.993" v="766" actId="478"/>
          <ac:grpSpMkLst>
            <pc:docMk/>
            <pc:sldMk cId="752614448" sldId="543"/>
            <ac:grpSpMk id="55" creationId="{094C9D10-FA25-4A47-9E36-BA21678C1515}"/>
          </ac:grpSpMkLst>
        </pc:grpChg>
        <pc:grpChg chg="add del mod">
          <ac:chgData name="Kulinich Bohdan" userId="48e65c9f34e137d0" providerId="LiveId" clId="{A6E4AC83-81E8-4C68-8A2F-467141D55BCA}" dt="2020-11-23T07:35:50.910" v="765" actId="478"/>
          <ac:grpSpMkLst>
            <pc:docMk/>
            <pc:sldMk cId="752614448" sldId="543"/>
            <ac:grpSpMk id="58" creationId="{A535B2E0-63D5-4324-A9C8-F3350A4B6EC9}"/>
          </ac:grpSpMkLst>
        </pc:gr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62" creationId="{B54AFDBC-2CD9-4A11-A0DB-EB08007AD7D2}"/>
          </ac:grpSpMkLst>
        </pc:grpChg>
        <pc:grpChg chg="add mod">
          <ac:chgData name="Kulinich Bohdan" userId="48e65c9f34e137d0" providerId="LiveId" clId="{A6E4AC83-81E8-4C68-8A2F-467141D55BCA}" dt="2020-11-23T08:00:55.095" v="1235" actId="688"/>
          <ac:grpSpMkLst>
            <pc:docMk/>
            <pc:sldMk cId="752614448" sldId="543"/>
            <ac:grpSpMk id="71" creationId="{F48FE7AA-E894-4065-86C1-0FEB40214A33}"/>
          </ac:grpSpMkLst>
        </pc:grpChg>
        <pc:grpChg chg="add mod">
          <ac:chgData name="Kulinich Bohdan" userId="48e65c9f34e137d0" providerId="LiveId" clId="{A6E4AC83-81E8-4C68-8A2F-467141D55BCA}" dt="2020-11-23T07:49:10.446" v="1053" actId="688"/>
          <ac:grpSpMkLst>
            <pc:docMk/>
            <pc:sldMk cId="752614448" sldId="543"/>
            <ac:grpSpMk id="76" creationId="{0F6DCC45-A8D5-4CDF-946D-1A9214D8D773}"/>
          </ac:grpSpMkLst>
        </pc:grpChg>
        <pc:grpChg chg="add mod ord">
          <ac:chgData name="Kulinich Bohdan" userId="48e65c9f34e137d0" providerId="LiveId" clId="{A6E4AC83-81E8-4C68-8A2F-467141D55BCA}" dt="2020-11-23T07:58:39.591" v="1217" actId="167"/>
          <ac:grpSpMkLst>
            <pc:docMk/>
            <pc:sldMk cId="752614448" sldId="543"/>
            <ac:grpSpMk id="85" creationId="{5C1D36E5-A4F1-4E33-9A6D-B7B32677A791}"/>
          </ac:grpSpMkLst>
        </pc:grpChg>
        <pc:grpChg chg="add mod ord">
          <ac:chgData name="Kulinich Bohdan" userId="48e65c9f34e137d0" providerId="LiveId" clId="{A6E4AC83-81E8-4C68-8A2F-467141D55BCA}" dt="2020-11-23T07:59:08.470" v="1223" actId="167"/>
          <ac:grpSpMkLst>
            <pc:docMk/>
            <pc:sldMk cId="752614448" sldId="543"/>
            <ac:grpSpMk id="104" creationId="{AC2B5D96-AADA-4D7B-A73E-7C7E9A6620C0}"/>
          </ac:grpSpMkLst>
        </pc:grpChg>
        <pc:grpChg chg="add mod ord">
          <ac:chgData name="Kulinich Bohdan" userId="48e65c9f34e137d0" providerId="LiveId" clId="{A6E4AC83-81E8-4C68-8A2F-467141D55BCA}" dt="2020-11-23T08:01:12.389" v="1239" actId="167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6E4AC83-81E8-4C68-8A2F-467141D55BCA}" dt="2020-11-23T07:34:03.350" v="633"/>
          <ac:picMkLst>
            <pc:docMk/>
            <pc:sldMk cId="752614448" sldId="543"/>
            <ac:picMk id="48" creationId="{A250541A-CFB2-43F9-8827-E94AFCC24ACC}"/>
          </ac:picMkLst>
        </pc:picChg>
        <pc:picChg chg="del">
          <ac:chgData name="Kulinich Bohdan" userId="48e65c9f34e137d0" providerId="LiveId" clId="{A6E4AC83-81E8-4C68-8A2F-467141D55BCA}" dt="2020-11-23T07:33:57.973" v="632" actId="478"/>
          <ac:picMkLst>
            <pc:docMk/>
            <pc:sldMk cId="752614448" sldId="543"/>
            <ac:picMk id="102" creationId="{281D843C-22AF-47F3-9EE9-92807CBCDC5F}"/>
          </ac:picMkLst>
        </pc:picChg>
        <pc:cxnChg chg="add mod">
          <ac:chgData name="Kulinich Bohdan" userId="48e65c9f34e137d0" providerId="LiveId" clId="{A6E4AC83-81E8-4C68-8A2F-467141D55BCA}" dt="2020-11-23T07:40:24.263" v="813" actId="208"/>
          <ac:cxnSpMkLst>
            <pc:docMk/>
            <pc:sldMk cId="752614448" sldId="543"/>
            <ac:cxnSpMk id="51" creationId="{72C9018A-A344-4827-9ADE-AF7949104733}"/>
          </ac:cxnSpMkLst>
        </pc:cxnChg>
        <pc:cxnChg chg="add mod">
          <ac:chgData name="Kulinich Bohdan" userId="48e65c9f34e137d0" providerId="LiveId" clId="{A6E4AC83-81E8-4C68-8A2F-467141D55BCA}" dt="2020-11-23T07:40:31.360" v="815" actId="208"/>
          <ac:cxnSpMkLst>
            <pc:docMk/>
            <pc:sldMk cId="752614448" sldId="543"/>
            <ac:cxnSpMk id="52" creationId="{34760C9F-79F5-41CA-9C8B-1B31EFDDFA87}"/>
          </ac:cxnSpMkLst>
        </pc:cxnChg>
        <pc:cxnChg chg="add mod">
          <ac:chgData name="Kulinich Bohdan" userId="48e65c9f34e137d0" providerId="LiveId" clId="{A6E4AC83-81E8-4C68-8A2F-467141D55BCA}" dt="2020-11-23T07:40:27.424" v="814" actId="208"/>
          <ac:cxnSpMkLst>
            <pc:docMk/>
            <pc:sldMk cId="752614448" sldId="543"/>
            <ac:cxnSpMk id="53" creationId="{0B700878-2E91-4276-A8FE-1B05F16F70E1}"/>
          </ac:cxnSpMkLst>
        </pc:cxnChg>
        <pc:cxnChg chg="add del mod">
          <ac:chgData name="Kulinich Bohdan" userId="48e65c9f34e137d0" providerId="LiveId" clId="{A6E4AC83-81E8-4C68-8A2F-467141D55BCA}" dt="2020-11-23T07:35:52.598" v="767" actId="478"/>
          <ac:cxnSpMkLst>
            <pc:docMk/>
            <pc:sldMk cId="752614448" sldId="543"/>
            <ac:cxnSpMk id="54" creationId="{2FF3EACF-10B2-428D-8C4B-8FE6C106FEE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6" creationId="{0A8DB49B-8E06-4D9E-997D-914B4F08F730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7" creationId="{F4196882-6E9E-46ED-992E-4887D7007A2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9" creationId="{B9FEF6FC-A629-4118-8D21-C2D20A7A0293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0" creationId="{8A90D81D-B11F-4E12-A3E8-36EC8A5B86F5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1" creationId="{148C1564-B5B1-46EE-8B86-8462AC14605E}"/>
          </ac:cxnSpMkLst>
        </pc:cxnChg>
        <pc:cxnChg chg="mod">
          <ac:chgData name="Kulinich Bohdan" userId="48e65c9f34e137d0" providerId="LiveId" clId="{A6E4AC83-81E8-4C68-8A2F-467141D55BCA}" dt="2020-11-23T07:42:09.722" v="946" actId="208"/>
          <ac:cxnSpMkLst>
            <pc:docMk/>
            <pc:sldMk cId="752614448" sldId="543"/>
            <ac:cxnSpMk id="63" creationId="{2507856E-36C5-42BE-AD95-AA47C4D0F2C1}"/>
          </ac:cxnSpMkLst>
        </pc:cxnChg>
        <pc:cxnChg chg="mod">
          <ac:chgData name="Kulinich Bohdan" userId="48e65c9f34e137d0" providerId="LiveId" clId="{A6E4AC83-81E8-4C68-8A2F-467141D55BCA}" dt="2020-11-23T07:42:15.748" v="947" actId="208"/>
          <ac:cxnSpMkLst>
            <pc:docMk/>
            <pc:sldMk cId="752614448" sldId="543"/>
            <ac:cxnSpMk id="64" creationId="{9142A0C8-856D-4DA7-98F1-30CB934E6A19}"/>
          </ac:cxnSpMkLst>
        </pc:cxnChg>
        <pc:cxnChg chg="mod">
          <ac:chgData name="Kulinich Bohdan" userId="48e65c9f34e137d0" providerId="LiveId" clId="{A6E4AC83-81E8-4C68-8A2F-467141D55BCA}" dt="2020-11-23T07:42:03.587" v="945" actId="208"/>
          <ac:cxnSpMkLst>
            <pc:docMk/>
            <pc:sldMk cId="752614448" sldId="543"/>
            <ac:cxnSpMk id="65" creationId="{AD2971C6-657D-451D-8107-7F4C4421A7EA}"/>
          </ac:cxnSpMkLst>
        </pc:cxnChg>
        <pc:cxnChg chg="add del mod">
          <ac:chgData name="Kulinich Bohdan" userId="48e65c9f34e137d0" providerId="LiveId" clId="{A6E4AC83-81E8-4C68-8A2F-467141D55BCA}" dt="2020-11-23T07:40:18.661" v="812" actId="478"/>
          <ac:cxnSpMkLst>
            <pc:docMk/>
            <pc:sldMk cId="752614448" sldId="543"/>
            <ac:cxnSpMk id="66" creationId="{23E2AD27-DCEF-4E9F-8227-9A52991F2414}"/>
          </ac:cxnSpMkLst>
        </pc:cxnChg>
        <pc:cxnChg chg="add del mod">
          <ac:chgData name="Kulinich Bohdan" userId="48e65c9f34e137d0" providerId="LiveId" clId="{A6E4AC83-81E8-4C68-8A2F-467141D55BCA}" dt="2020-11-23T07:40:17.907" v="811" actId="478"/>
          <ac:cxnSpMkLst>
            <pc:docMk/>
            <pc:sldMk cId="752614448" sldId="543"/>
            <ac:cxnSpMk id="67" creationId="{9D283111-19D9-4165-A599-41E5E98CD3DE}"/>
          </ac:cxnSpMkLst>
        </pc:cxnChg>
        <pc:cxnChg chg="add mod">
          <ac:chgData name="Kulinich Bohdan" userId="48e65c9f34e137d0" providerId="LiveId" clId="{A6E4AC83-81E8-4C68-8A2F-467141D55BCA}" dt="2020-11-23T07:40:58.905" v="896" actId="1076"/>
          <ac:cxnSpMkLst>
            <pc:docMk/>
            <pc:sldMk cId="752614448" sldId="543"/>
            <ac:cxnSpMk id="68" creationId="{C20B4679-6FB8-4143-AF62-D923C8701F0B}"/>
          </ac:cxnSpMkLst>
        </pc:cxnChg>
        <pc:cxnChg chg="add mod">
          <ac:chgData name="Kulinich Bohdan" userId="48e65c9f34e137d0" providerId="LiveId" clId="{A6E4AC83-81E8-4C68-8A2F-467141D55BCA}" dt="2020-11-23T07:41:30.806" v="944" actId="1037"/>
          <ac:cxnSpMkLst>
            <pc:docMk/>
            <pc:sldMk cId="752614448" sldId="543"/>
            <ac:cxnSpMk id="69" creationId="{12D1D3C3-5B8F-4695-B911-40DFFC9AD813}"/>
          </ac:cxnSpMkLst>
        </pc:cxnChg>
        <pc:cxnChg chg="add mod">
          <ac:chgData name="Kulinich Bohdan" userId="48e65c9f34e137d0" providerId="LiveId" clId="{A6E4AC83-81E8-4C68-8A2F-467141D55BCA}" dt="2020-11-23T07:41:22.973" v="942" actId="1076"/>
          <ac:cxnSpMkLst>
            <pc:docMk/>
            <pc:sldMk cId="752614448" sldId="543"/>
            <ac:cxnSpMk id="70" creationId="{B4AF0077-1186-4174-8CFE-338668650B2A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2" creationId="{5E65A49A-3B1D-4243-B6C0-C0FC72EB5F2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3" creationId="{719A1924-798E-464E-BF21-485315BCD5C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5" creationId="{F67D8425-14DE-4A7F-977B-50D1178A3DF8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7" creationId="{96927622-99CE-49A6-8199-10C40D220A37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8" creationId="{6DC1D12D-B785-42A4-BA3C-A6D2FBFCD7E4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9" creationId="{54BFBDF2-5AF1-434D-BDDE-7303E60FD57C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89" creationId="{82E0628F-DEEA-4A2C-AC3A-4B1168DBD16D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1" creationId="{6EA24171-0108-4013-995F-C9E6744F36F6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5" creationId="{F559CBFC-BB23-4BCF-BACF-A18998AF4A02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6" creationId="{A1145AC2-F658-40A3-A664-2991F233BAFF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8" creationId="{7B499DCF-4BA2-4729-919A-A4E764CD92B6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9" creationId="{4662EF7A-E016-4BA7-9145-DAFC877ED775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2" creationId="{F796BE42-EE83-4E0B-8B51-353A09A2FD1B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3" creationId="{B53D1703-FE33-4D4B-87E3-397CDDC8C0F2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4" creationId="{0E230496-0688-4028-9A22-FE842018ED6D}"/>
          </ac:cxnSpMkLst>
        </pc:cxnChg>
      </pc:sldChg>
      <pc:sldChg chg="modSp add del mod">
        <pc:chgData name="Kulinich Bohdan" userId="48e65c9f34e137d0" providerId="LiveId" clId="{A6E4AC83-81E8-4C68-8A2F-467141D55BCA}" dt="2020-11-23T10:01:02.612" v="1252" actId="47"/>
        <pc:sldMkLst>
          <pc:docMk/>
          <pc:sldMk cId="1267770934" sldId="544"/>
        </pc:sldMkLst>
        <pc:spChg chg="mod">
          <ac:chgData name="Kulinich Bohdan" userId="48e65c9f34e137d0" providerId="LiveId" clId="{A6E4AC83-81E8-4C68-8A2F-467141D55BCA}" dt="2020-11-23T07:37:13.491" v="773" actId="1076"/>
          <ac:spMkLst>
            <pc:docMk/>
            <pc:sldMk cId="1267770934" sldId="544"/>
            <ac:spMk id="56" creationId="{966CCA7E-D022-4EDC-9A83-6422AB87A0D5}"/>
          </ac:spMkLst>
        </pc:spChg>
      </pc:sldChg>
      <pc:sldChg chg="addSp delSp modSp add mod delAnim modAnim">
        <pc:chgData name="Kulinich Bohdan" userId="48e65c9f34e137d0" providerId="LiveId" clId="{A6E4AC83-81E8-4C68-8A2F-467141D55BCA}" dt="2020-11-23T11:36:22.067" v="2029"/>
        <pc:sldMkLst>
          <pc:docMk/>
          <pc:sldMk cId="3691845172" sldId="545"/>
        </pc:sldMkLst>
        <pc:spChg chg="mod">
          <ac:chgData name="Kulinich Bohdan" userId="48e65c9f34e137d0" providerId="LiveId" clId="{A6E4AC83-81E8-4C68-8A2F-467141D55BCA}" dt="2020-11-23T10:01:10.512" v="1257" actId="20577"/>
          <ac:spMkLst>
            <pc:docMk/>
            <pc:sldMk cId="3691845172" sldId="545"/>
            <ac:spMk id="4" creationId="{00000000-0000-0000-0000-00000000000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0" creationId="{6FA81531-3C02-435A-B39B-FAF632AC666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0:18:47.546" v="1396" actId="478"/>
          <ac:spMkLst>
            <pc:docMk/>
            <pc:sldMk cId="3691845172" sldId="545"/>
            <ac:spMk id="34" creationId="{775DA9CB-CC69-44BF-A98D-EE13F19250F1}"/>
          </ac:spMkLst>
        </pc:spChg>
        <pc:spChg chg="del">
          <ac:chgData name="Kulinich Bohdan" userId="48e65c9f34e137d0" providerId="LiveId" clId="{A6E4AC83-81E8-4C68-8A2F-467141D55BCA}" dt="2020-11-23T10:19:00.481" v="1401" actId="478"/>
          <ac:spMkLst>
            <pc:docMk/>
            <pc:sldMk cId="3691845172" sldId="545"/>
            <ac:spMk id="35" creationId="{8BDA6D0D-0824-4531-A568-74752B8100E9}"/>
          </ac:spMkLst>
        </pc:spChg>
        <pc:spChg chg="mod">
          <ac:chgData name="Kulinich Bohdan" userId="48e65c9f34e137d0" providerId="LiveId" clId="{A6E4AC83-81E8-4C68-8A2F-467141D55BCA}" dt="2020-11-23T10:23:56.180" v="1471" actId="1076"/>
          <ac:spMkLst>
            <pc:docMk/>
            <pc:sldMk cId="3691845172" sldId="545"/>
            <ac:spMk id="43" creationId="{F62BCE41-6BE5-4337-95B8-19273FB60552}"/>
          </ac:spMkLst>
        </pc:spChg>
        <pc:spChg chg="mod">
          <ac:chgData name="Kulinich Bohdan" userId="48e65c9f34e137d0" providerId="LiveId" clId="{A6E4AC83-81E8-4C68-8A2F-467141D55BCA}" dt="2020-11-23T10:24:01.085" v="1472" actId="1076"/>
          <ac:spMkLst>
            <pc:docMk/>
            <pc:sldMk cId="3691845172" sldId="545"/>
            <ac:spMk id="46" creationId="{52969F40-92FC-4A02-9C2D-863C32DC14F6}"/>
          </ac:spMkLst>
        </pc:spChg>
        <pc:spChg chg="mod">
          <ac:chgData name="Kulinich Bohdan" userId="48e65c9f34e137d0" providerId="LiveId" clId="{A6E4AC83-81E8-4C68-8A2F-467141D55BCA}" dt="2020-11-23T10:24:04.397" v="1473" actId="1076"/>
          <ac:spMkLst>
            <pc:docMk/>
            <pc:sldMk cId="3691845172" sldId="545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8" creationId="{69CCD3EF-91E1-4DD7-ACD7-F51EC3087A1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9" creationId="{FFCB78D0-5927-4819-887A-308A918DA46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50" creationId="{02F41B7E-A283-4891-93D7-387475D52CF7}"/>
          </ac:spMkLst>
        </pc:spChg>
        <pc:spChg chg="add mod">
          <ac:chgData name="Kulinich Bohdan" userId="48e65c9f34e137d0" providerId="LiveId" clId="{A6E4AC83-81E8-4C68-8A2F-467141D55BCA}" dt="2020-11-23T10:36:24.289" v="1549" actId="20577"/>
          <ac:spMkLst>
            <pc:docMk/>
            <pc:sldMk cId="3691845172" sldId="545"/>
            <ac:spMk id="53" creationId="{0675C8F1-F1E4-481E-BF5B-67DF67C961C2}"/>
          </ac:spMkLst>
        </pc:spChg>
        <pc:spChg chg="add mod">
          <ac:chgData name="Kulinich Bohdan" userId="48e65c9f34e137d0" providerId="LiveId" clId="{A6E4AC83-81E8-4C68-8A2F-467141D55BCA}" dt="2020-11-23T10:31:48.182" v="1520" actId="1076"/>
          <ac:spMkLst>
            <pc:docMk/>
            <pc:sldMk cId="3691845172" sldId="545"/>
            <ac:spMk id="54" creationId="{47666AD1-19B2-43FA-9089-95FF24BB644C}"/>
          </ac:spMkLst>
        </pc:spChg>
        <pc:spChg chg="add mod">
          <ac:chgData name="Kulinich Bohdan" userId="48e65c9f34e137d0" providerId="LiveId" clId="{A6E4AC83-81E8-4C68-8A2F-467141D55BCA}" dt="2020-11-23T10:36:30.069" v="1550" actId="20577"/>
          <ac:spMkLst>
            <pc:docMk/>
            <pc:sldMk cId="3691845172" sldId="545"/>
            <ac:spMk id="55" creationId="{78A3F3BF-346A-4296-A4C0-03BDA4210402}"/>
          </ac:spMkLst>
        </pc:spChg>
        <pc:spChg chg="add mod">
          <ac:chgData name="Kulinich Bohdan" userId="48e65c9f34e137d0" providerId="LiveId" clId="{A6E4AC83-81E8-4C68-8A2F-467141D55BCA}" dt="2020-11-23T10:34:16.913" v="1547" actId="1076"/>
          <ac:spMkLst>
            <pc:docMk/>
            <pc:sldMk cId="3691845172" sldId="545"/>
            <ac:spMk id="64" creationId="{4D8EEBC8-96EB-420E-93DE-78EF566ACAF5}"/>
          </ac:spMkLst>
        </pc:spChg>
        <pc:spChg chg="add mod">
          <ac:chgData name="Kulinich Bohdan" userId="48e65c9f34e137d0" providerId="LiveId" clId="{A6E4AC83-81E8-4C68-8A2F-467141D55BCA}" dt="2020-11-23T10:36:53.079" v="1552" actId="1076"/>
          <ac:spMkLst>
            <pc:docMk/>
            <pc:sldMk cId="3691845172" sldId="545"/>
            <ac:spMk id="65" creationId="{4A51D78B-E498-4EF6-91ED-636EB1D731E1}"/>
          </ac:spMkLst>
        </pc:spChg>
        <pc:spChg chg="add mod">
          <ac:chgData name="Kulinich Bohdan" userId="48e65c9f34e137d0" providerId="LiveId" clId="{A6E4AC83-81E8-4C68-8A2F-467141D55BCA}" dt="2020-11-23T10:37:07.904" v="1556" actId="1076"/>
          <ac:spMkLst>
            <pc:docMk/>
            <pc:sldMk cId="3691845172" sldId="545"/>
            <ac:spMk id="66" creationId="{03DD4E2A-D5B8-4290-929B-03E8DBCAC030}"/>
          </ac:spMkLst>
        </pc:spChg>
        <pc:spChg chg="add mod">
          <ac:chgData name="Kulinich Bohdan" userId="48e65c9f34e137d0" providerId="LiveId" clId="{A6E4AC83-81E8-4C68-8A2F-467141D55BCA}" dt="2020-11-23T10:37:18.448" v="1559" actId="1076"/>
          <ac:spMkLst>
            <pc:docMk/>
            <pc:sldMk cId="3691845172" sldId="545"/>
            <ac:spMk id="67" creationId="{3B0B4EF5-894C-4F98-99AF-BA9F3E07E4E2}"/>
          </ac:spMkLst>
        </pc:spChg>
        <pc:spChg chg="add mod">
          <ac:chgData name="Kulinich Bohdan" userId="48e65c9f34e137d0" providerId="LiveId" clId="{A6E4AC83-81E8-4C68-8A2F-467141D55BCA}" dt="2020-11-23T10:37:27.243" v="1561" actId="1076"/>
          <ac:spMkLst>
            <pc:docMk/>
            <pc:sldMk cId="3691845172" sldId="545"/>
            <ac:spMk id="68" creationId="{07DB4C84-0670-47C0-8A3E-67ECCCA5257B}"/>
          </ac:spMkLst>
        </pc:spChg>
        <pc:spChg chg="add mod">
          <ac:chgData name="Kulinich Bohdan" userId="48e65c9f34e137d0" providerId="LiveId" clId="{A6E4AC83-81E8-4C68-8A2F-467141D55BCA}" dt="2020-11-23T10:37:42.052" v="1565" actId="1076"/>
          <ac:spMkLst>
            <pc:docMk/>
            <pc:sldMk cId="3691845172" sldId="545"/>
            <ac:spMk id="69" creationId="{2BE60BCA-6CD6-4D36-BDA9-7AAF5CB279B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3" creationId="{750EC887-77B7-41E3-9F30-6EAF57A3114B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4" creationId="{E892A583-AFB8-4421-A238-84CE12256C2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5" creationId="{68A86895-C0FC-4D19-92A3-8315E01E763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6" creationId="{1267E13B-1456-421B-9CA0-78B541F8BAF7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7" creationId="{F4F98D42-BA36-4D72-B266-EF5BFB6F58E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8" creationId="{5BA41A5A-0DA6-4112-A0CC-1179D0D8BC4C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8" creationId="{3B199216-484F-404C-9731-CDFDB628C89E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9" creationId="{605F31BB-8198-4BFB-B7AE-C1659E7AD81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0" creationId="{36AF8813-3FBB-4551-910C-CA2D8AC10F9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1" creationId="{8EC98371-E490-4478-937D-93C695AC0102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2" creationId="{3002AEB1-4A05-4C81-93E3-4FEC2A8A2649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3" creationId="{717FBF7E-45EC-457E-B5D3-A4FACD86FC02}"/>
          </ac:spMkLst>
        </pc:spChg>
        <pc:spChg chg="add mod">
          <ac:chgData name="Kulinich Bohdan" userId="48e65c9f34e137d0" providerId="LiveId" clId="{A6E4AC83-81E8-4C68-8A2F-467141D55BCA}" dt="2020-11-23T11:27:34.500" v="1757" actId="20577"/>
          <ac:spMkLst>
            <pc:docMk/>
            <pc:sldMk cId="3691845172" sldId="545"/>
            <ac:spMk id="100" creationId="{90EF5BEF-D9B0-4A3B-A034-648200651375}"/>
          </ac:spMkLst>
        </pc:spChg>
        <pc:spChg chg="add mod">
          <ac:chgData name="Kulinich Bohdan" userId="48e65c9f34e137d0" providerId="LiveId" clId="{A6E4AC83-81E8-4C68-8A2F-467141D55BCA}" dt="2020-11-23T11:27:55.905" v="1780" actId="120"/>
          <ac:spMkLst>
            <pc:docMk/>
            <pc:sldMk cId="3691845172" sldId="545"/>
            <ac:spMk id="101" creationId="{BFD7C376-66F7-47DE-A5A0-B081141E0A73}"/>
          </ac:spMkLst>
        </pc:spChg>
        <pc:spChg chg="add mod">
          <ac:chgData name="Kulinich Bohdan" userId="48e65c9f34e137d0" providerId="LiveId" clId="{A6E4AC83-81E8-4C68-8A2F-467141D55BCA}" dt="2020-11-23T11:27:59.141" v="1781" actId="1076"/>
          <ac:spMkLst>
            <pc:docMk/>
            <pc:sldMk cId="3691845172" sldId="545"/>
            <ac:spMk id="102" creationId="{F3865E8D-C352-4DC7-A30E-94E51963755B}"/>
          </ac:spMkLst>
        </pc:spChg>
        <pc:spChg chg="add mod">
          <ac:chgData name="Kulinich Bohdan" userId="48e65c9f34e137d0" providerId="LiveId" clId="{A6E4AC83-81E8-4C68-8A2F-467141D55BCA}" dt="2020-11-23T11:35:55.996" v="2027" actId="1076"/>
          <ac:spMkLst>
            <pc:docMk/>
            <pc:sldMk cId="3691845172" sldId="545"/>
            <ac:spMk id="103" creationId="{780783DD-C8BC-4058-8181-7406F31034B6}"/>
          </ac:spMkLst>
        </pc:spChg>
        <pc:grpChg chg="del">
          <ac:chgData name="Kulinich Bohdan" userId="48e65c9f34e137d0" providerId="LiveId" clId="{A6E4AC83-81E8-4C68-8A2F-467141D55BCA}" dt="2020-11-23T10:19:55.962" v="1412" actId="478"/>
          <ac:grpSpMkLst>
            <pc:docMk/>
            <pc:sldMk cId="3691845172" sldId="545"/>
            <ac:grpSpMk id="8" creationId="{1B56DE8F-CC75-4269-B20D-7F61218E7F36}"/>
          </ac:grpSpMkLst>
        </pc:grpChg>
        <pc:grpChg chg="add mod">
          <ac:chgData name="Kulinich Bohdan" userId="48e65c9f34e137d0" providerId="LiveId" clId="{A6E4AC83-81E8-4C68-8A2F-467141D55BCA}" dt="2020-11-23T10:33:10.413" v="1537" actId="688"/>
          <ac:grpSpMkLst>
            <pc:docMk/>
            <pc:sldMk cId="3691845172" sldId="545"/>
            <ac:grpSpMk id="11" creationId="{125160E9-DE1E-4F40-A56B-C985580D6E1B}"/>
          </ac:grpSpMkLst>
        </pc:grpChg>
        <pc:grpChg chg="add mod">
          <ac:chgData name="Kulinich Bohdan" userId="48e65c9f34e137d0" providerId="LiveId" clId="{A6E4AC83-81E8-4C68-8A2F-467141D55BCA}" dt="2020-11-23T10:22:32.325" v="1449" actId="164"/>
          <ac:grpSpMkLst>
            <pc:docMk/>
            <pc:sldMk cId="3691845172" sldId="545"/>
            <ac:grpSpMk id="12" creationId="{C0B5428A-6D3B-423B-B872-902B66176759}"/>
          </ac:grpSpMkLst>
        </pc:grpChg>
        <pc:grpChg chg="add mod">
          <ac:chgData name="Kulinich Bohdan" userId="48e65c9f34e137d0" providerId="LiveId" clId="{A6E4AC83-81E8-4C68-8A2F-467141D55BCA}" dt="2020-11-23T10:23:06.442" v="1461" actId="164"/>
          <ac:grpSpMkLst>
            <pc:docMk/>
            <pc:sldMk cId="3691845172" sldId="545"/>
            <ac:grpSpMk id="13" creationId="{AF1617B7-4186-4E54-954D-17445B6EA733}"/>
          </ac:grpSpMkLst>
        </pc:grpChg>
        <pc:grpChg chg="add mod">
          <ac:chgData name="Kulinich Bohdan" userId="48e65c9f34e137d0" providerId="LiveId" clId="{A6E4AC83-81E8-4C68-8A2F-467141D55BCA}" dt="2020-11-23T10:30:39.807" v="1503" actId="68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0:18:59.003" v="1400" actId="478"/>
          <ac:grpSpMkLst>
            <pc:docMk/>
            <pc:sldMk cId="3691845172" sldId="545"/>
            <ac:grpSpMk id="30" creationId="{4210CBEA-9606-4335-B242-F9FA03421C52}"/>
          </ac:grpSpMkLst>
        </pc:grpChg>
        <pc:grpChg chg="add mod">
          <ac:chgData name="Kulinich Bohdan" userId="48e65c9f34e137d0" providerId="LiveId" clId="{A6E4AC83-81E8-4C68-8A2F-467141D55BCA}" dt="2020-11-23T10:28:51.802" v="1475" actId="1076"/>
          <ac:grpSpMkLst>
            <pc:docMk/>
            <pc:sldMk cId="3691845172" sldId="545"/>
            <ac:grpSpMk id="56" creationId="{E64FD90B-16AB-4076-A9B8-EF413D7E653E}"/>
          </ac:grpSpMkLst>
        </pc:grpChg>
        <pc:grpChg chg="add mod">
          <ac:chgData name="Kulinich Bohdan" userId="48e65c9f34e137d0" providerId="LiveId" clId="{A6E4AC83-81E8-4C68-8A2F-467141D55BCA}" dt="2020-11-23T10:32:19.549" v="1525" actId="1035"/>
          <ac:grpSpMkLst>
            <pc:docMk/>
            <pc:sldMk cId="3691845172" sldId="545"/>
            <ac:grpSpMk id="60" creationId="{2128CEC8-CF2C-42D2-9322-1E031DAA7E67}"/>
          </ac:grpSpMkLst>
        </pc:grpChg>
        <pc:grpChg chg="add 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0" creationId="{39C6BB1B-83B6-418A-BF3F-25BBA308090C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1" creationId="{AEC9564B-2069-423A-B865-CF5B43698A36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2" creationId="{639E8A65-87A7-42BA-8E5B-4AEAE9021E30}"/>
          </ac:grpSpMkLst>
        </pc:grpChg>
        <pc:grpChg chg="add del mod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5" creationId="{2BD5C306-15E4-4A0F-AAEB-F455C04C975A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6" creationId="{549EF226-CDE9-45CE-8135-0D5F5A376EE0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7" creationId="{B8E0EF8B-04D3-4260-B085-8C574CE601F5}"/>
          </ac:grpSpMkLst>
        </pc:grpChg>
        <pc:picChg chg="mod modVis">
          <ac:chgData name="Kulinich Bohdan" userId="48e65c9f34e137d0" providerId="LiveId" clId="{A6E4AC83-81E8-4C68-8A2F-467141D55BCA}" dt="2020-11-23T11:18:51.503" v="1621" actId="14429"/>
          <ac:picMkLst>
            <pc:docMk/>
            <pc:sldMk cId="3691845172" sldId="545"/>
            <ac:picMk id="32" creationId="{AEE1E7D4-7A0F-4A78-BD2A-D75DFD8B4E75}"/>
          </ac:picMkLst>
        </pc:picChg>
        <pc:cxnChg chg="del">
          <ac:chgData name="Kulinich Bohdan" userId="48e65c9f34e137d0" providerId="LiveId" clId="{A6E4AC83-81E8-4C68-8A2F-467141D55BCA}" dt="2020-11-23T10:19:55.320" v="1411" actId="478"/>
          <ac:cxnSpMkLst>
            <pc:docMk/>
            <pc:sldMk cId="3691845172" sldId="545"/>
            <ac:cxnSpMk id="22" creationId="{88DC66A4-5502-41DE-B3F1-275F6DC56823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24" creationId="{432075D1-1605-49E2-B393-50FB96F43724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27" creationId="{EBCB4E2D-120E-4A3D-B2EC-E3A0960866EC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37" creationId="{474F75BE-448B-4A26-BD9C-89EA159659BF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8" creationId="{479BB8CF-8B41-47D7-A2B2-3B810472CC5C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9" creationId="{C16F2E07-235A-4DDA-9C39-35FCDC642CB0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0" creationId="{551D9D7F-3034-482A-BACA-0941A3E6C6B5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1" creationId="{55607D63-B73D-415E-A8A1-E3ABCB87C61C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2" creationId="{5E32B850-CEC3-4208-8C39-A0C2689D501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1" creationId="{169FAA8E-F5C3-411F-A02D-9DD7C8FD7B7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2" creationId="{5942CD5C-C455-4190-AB0B-46A4BA79BEC7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7" creationId="{92066D0B-BD61-408C-A46B-B63E595AED85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8" creationId="{AEC79872-7A17-4D8E-B405-71A7F593DF88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9" creationId="{A0808D2D-2F8C-42C1-841D-53F827686B6E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1" creationId="{9E9795E6-A9C9-4130-8F43-399388657AFB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2" creationId="{4D437ECC-C942-4716-A4D5-39DA54CBBC6D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3" creationId="{76625C5F-A42B-4811-8D4D-7CFE78DA93C8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79" creationId="{E490CD01-4F90-4943-85E5-1CBF3D4081EA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0" creationId="{1708C3AF-032E-4DA4-AA45-C879469AB3E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1" creationId="{C4C27638-B915-4E0B-9E6C-2FEE01F66E3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2" creationId="{F2C731B0-676F-4446-A00C-09D23018F6DF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3" creationId="{190B1274-D517-47B0-AEF1-CA277818DC14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4" creationId="{CF42C7AC-0F1B-4920-98B8-76FE22EC49B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4" creationId="{874C2992-EFB9-40A7-814B-A3A5FAF47949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5" creationId="{2E8F89B4-5D8F-4472-9BBD-327D3B4150B2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6" creationId="{0DE6385B-38BA-42DF-BF30-517C833D0F04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7" creationId="{24ECE56A-2225-4242-BE0A-253ED24F2D7D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8" creationId="{DA04CE2A-CE44-4582-8DD4-F7E102F2E5F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9" creationId="{1DED3837-33D6-4F31-B8F5-2E79969448FA}"/>
          </ac:cxnSpMkLst>
        </pc:cxnChg>
      </pc:sldChg>
      <pc:sldChg chg="addSp delSp modSp add mod modTransition delAnim modAnim">
        <pc:chgData name="Kulinich Bohdan" userId="48e65c9f34e137d0" providerId="LiveId" clId="{A6E4AC83-81E8-4C68-8A2F-467141D55BCA}" dt="2020-11-23T11:43:23.136" v="2163"/>
        <pc:sldMkLst>
          <pc:docMk/>
          <pc:sldMk cId="2758549178" sldId="546"/>
        </pc:sldMkLst>
        <pc:spChg chg="del">
          <ac:chgData name="Kulinich Bohdan" userId="48e65c9f34e137d0" providerId="LiveId" clId="{A6E4AC83-81E8-4C68-8A2F-467141D55BCA}" dt="2020-11-23T11:30:17.959" v="1797" actId="478"/>
          <ac:spMkLst>
            <pc:docMk/>
            <pc:sldMk cId="2758549178" sldId="546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1:30:18.677" v="1798" actId="478"/>
          <ac:spMkLst>
            <pc:docMk/>
            <pc:sldMk cId="2758549178" sldId="546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1:30:21.704" v="1800" actId="478"/>
          <ac:spMkLst>
            <pc:docMk/>
            <pc:sldMk cId="2758549178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37:10.488" v="2030" actId="478"/>
          <ac:spMkLst>
            <pc:docMk/>
            <pc:sldMk cId="2758549178" sldId="546"/>
            <ac:spMk id="45" creationId="{B960E4BD-26D3-43B6-ACEE-A83ACBD24B93}"/>
          </ac:spMkLst>
        </pc:spChg>
        <pc:spChg chg="del">
          <ac:chgData name="Kulinich Bohdan" userId="48e65c9f34e137d0" providerId="LiveId" clId="{A6E4AC83-81E8-4C68-8A2F-467141D55BCA}" dt="2020-11-23T11:30:39.856" v="1813" actId="478"/>
          <ac:spMkLst>
            <pc:docMk/>
            <pc:sldMk cId="2758549178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30:42.462" v="1815" actId="478"/>
          <ac:spMkLst>
            <pc:docMk/>
            <pc:sldMk cId="2758549178" sldId="546"/>
            <ac:spMk id="47" creationId="{39685F43-1C49-44AE-A554-A94C914D8436}"/>
          </ac:spMkLst>
        </pc:spChg>
        <pc:spChg chg="del">
          <ac:chgData name="Kulinich Bohdan" userId="48e65c9f34e137d0" providerId="LiveId" clId="{A6E4AC83-81E8-4C68-8A2F-467141D55BCA}" dt="2020-11-23T11:30:30.952" v="1807" actId="478"/>
          <ac:spMkLst>
            <pc:docMk/>
            <pc:sldMk cId="2758549178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30:35.911" v="1810" actId="478"/>
          <ac:spMkLst>
            <pc:docMk/>
            <pc:sldMk cId="2758549178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30:29.518" v="1806" actId="478"/>
          <ac:spMkLst>
            <pc:docMk/>
            <pc:sldMk cId="2758549178" sldId="546"/>
            <ac:spMk id="55" creationId="{78A3F3BF-346A-4296-A4C0-03BDA4210402}"/>
          </ac:spMkLst>
        </pc:spChg>
        <pc:spChg chg="del">
          <ac:chgData name="Kulinich Bohdan" userId="48e65c9f34e137d0" providerId="LiveId" clId="{A6E4AC83-81E8-4C68-8A2F-467141D55BCA}" dt="2020-11-23T11:30:34.810" v="1809" actId="478"/>
          <ac:spMkLst>
            <pc:docMk/>
            <pc:sldMk cId="2758549178" sldId="546"/>
            <ac:spMk id="64" creationId="{4D8EEBC8-96EB-420E-93DE-78EF566ACAF5}"/>
          </ac:spMkLst>
        </pc:spChg>
        <pc:spChg chg="del">
          <ac:chgData name="Kulinich Bohdan" userId="48e65c9f34e137d0" providerId="LiveId" clId="{A6E4AC83-81E8-4C68-8A2F-467141D55BCA}" dt="2020-11-23T11:30:33.590" v="1808" actId="478"/>
          <ac:spMkLst>
            <pc:docMk/>
            <pc:sldMk cId="2758549178" sldId="546"/>
            <ac:spMk id="65" creationId="{4A51D78B-E498-4EF6-91ED-636EB1D731E1}"/>
          </ac:spMkLst>
        </pc:spChg>
        <pc:spChg chg="del">
          <ac:chgData name="Kulinich Bohdan" userId="48e65c9f34e137d0" providerId="LiveId" clId="{A6E4AC83-81E8-4C68-8A2F-467141D55BCA}" dt="2020-11-23T11:30:38.115" v="1812" actId="478"/>
          <ac:spMkLst>
            <pc:docMk/>
            <pc:sldMk cId="2758549178" sldId="546"/>
            <ac:spMk id="66" creationId="{03DD4E2A-D5B8-4290-929B-03E8DBCAC030}"/>
          </ac:spMkLst>
        </pc:spChg>
        <pc:spChg chg="del">
          <ac:chgData name="Kulinich Bohdan" userId="48e65c9f34e137d0" providerId="LiveId" clId="{A6E4AC83-81E8-4C68-8A2F-467141D55BCA}" dt="2020-11-23T11:30:37.028" v="1811" actId="478"/>
          <ac:spMkLst>
            <pc:docMk/>
            <pc:sldMk cId="2758549178" sldId="546"/>
            <ac:spMk id="67" creationId="{3B0B4EF5-894C-4F98-99AF-BA9F3E07E4E2}"/>
          </ac:spMkLst>
        </pc:spChg>
        <pc:spChg chg="del">
          <ac:chgData name="Kulinich Bohdan" userId="48e65c9f34e137d0" providerId="LiveId" clId="{A6E4AC83-81E8-4C68-8A2F-467141D55BCA}" dt="2020-11-23T11:30:41.191" v="1814" actId="478"/>
          <ac:spMkLst>
            <pc:docMk/>
            <pc:sldMk cId="2758549178" sldId="546"/>
            <ac:spMk id="68" creationId="{07DB4C84-0670-47C0-8A3E-67ECCCA5257B}"/>
          </ac:spMkLst>
        </pc:spChg>
        <pc:spChg chg="del">
          <ac:chgData name="Kulinich Bohdan" userId="48e65c9f34e137d0" providerId="LiveId" clId="{A6E4AC83-81E8-4C68-8A2F-467141D55BCA}" dt="2020-11-23T11:30:27.594" v="1805" actId="478"/>
          <ac:spMkLst>
            <pc:docMk/>
            <pc:sldMk cId="2758549178" sldId="546"/>
            <ac:spMk id="69" creationId="{2BE60BCA-6CD6-4D36-BDA9-7AAF5CB279BE}"/>
          </ac:spMkLst>
        </pc:spChg>
        <pc:spChg chg="add mod">
          <ac:chgData name="Kulinich Bohdan" userId="48e65c9f34e137d0" providerId="LiveId" clId="{A6E4AC83-81E8-4C68-8A2F-467141D55BCA}" dt="2020-11-23T11:37:12.441" v="2032"/>
          <ac:spMkLst>
            <pc:docMk/>
            <pc:sldMk cId="2758549178" sldId="546"/>
            <ac:spMk id="85" creationId="{DD326626-2C29-48E4-B04F-D40EADD58DF1}"/>
          </ac:spMkLst>
        </pc:spChg>
        <pc:spChg chg="add mod">
          <ac:chgData name="Kulinich Bohdan" userId="48e65c9f34e137d0" providerId="LiveId" clId="{A6E4AC83-81E8-4C68-8A2F-467141D55BCA}" dt="2020-11-23T11:42:44.210" v="2158" actId="1076"/>
          <ac:spMkLst>
            <pc:docMk/>
            <pc:sldMk cId="2758549178" sldId="546"/>
            <ac:spMk id="103" creationId="{AC077062-F645-45BC-A6A0-34550A615920}"/>
          </ac:spMkLst>
        </pc:spChg>
        <pc:grpChg chg="del">
          <ac:chgData name="Kulinich Bohdan" userId="48e65c9f34e137d0" providerId="LiveId" clId="{A6E4AC83-81E8-4C68-8A2F-467141D55BCA}" dt="2020-11-23T11:30:26.161" v="1804" actId="478"/>
          <ac:grpSpMkLst>
            <pc:docMk/>
            <pc:sldMk cId="2758549178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30:20.148" v="1799" actId="478"/>
          <ac:grpSpMkLst>
            <pc:docMk/>
            <pc:sldMk cId="2758549178" sldId="546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1:30:23.841" v="1802" actId="478"/>
          <ac:grpSpMkLst>
            <pc:docMk/>
            <pc:sldMk cId="2758549178" sldId="546"/>
            <ac:grpSpMk id="56" creationId="{E64FD90B-16AB-4076-A9B8-EF413D7E653E}"/>
          </ac:grpSpMkLst>
        </pc:grpChg>
        <pc:grpChg chg="del">
          <ac:chgData name="Kulinich Bohdan" userId="48e65c9f34e137d0" providerId="LiveId" clId="{A6E4AC83-81E8-4C68-8A2F-467141D55BCA}" dt="2020-11-23T11:30:25.074" v="1803" actId="478"/>
          <ac:grpSpMkLst>
            <pc:docMk/>
            <pc:sldMk cId="2758549178" sldId="546"/>
            <ac:grpSpMk id="60" creationId="{2128CEC8-CF2C-42D2-9322-1E031DAA7E67}"/>
          </ac:grpSpMkLst>
        </pc:grpChg>
        <pc:grpChg chg="del">
          <ac:chgData name="Kulinich Bohdan" userId="48e65c9f34e137d0" providerId="LiveId" clId="{A6E4AC83-81E8-4C68-8A2F-467141D55BCA}" dt="2020-11-23T11:30:22.801" v="1801" actId="478"/>
          <ac:grpSpMkLst>
            <pc:docMk/>
            <pc:sldMk cId="2758549178" sldId="546"/>
            <ac:grpSpMk id="70" creationId="{39C6BB1B-83B6-418A-BF3F-25BBA308090C}"/>
          </ac:grpSpMkLst>
        </pc:grpChg>
        <pc:picChg chg="del">
          <ac:chgData name="Kulinich Bohdan" userId="48e65c9f34e137d0" providerId="LiveId" clId="{A6E4AC83-81E8-4C68-8A2F-467141D55BCA}" dt="2020-11-23T11:37:11.306" v="2031" actId="478"/>
          <ac:picMkLst>
            <pc:docMk/>
            <pc:sldMk cId="2758549178" sldId="546"/>
            <ac:picMk id="44" creationId="{DD0BCA6A-6823-4EDC-8122-FADDED289795}"/>
          </ac:picMkLst>
        </pc:picChg>
        <pc:cxnChg chg="add mod">
          <ac:chgData name="Kulinich Bohdan" userId="48e65c9f34e137d0" providerId="LiveId" clId="{A6E4AC83-81E8-4C68-8A2F-467141D55BCA}" dt="2020-11-23T11:39:35.230" v="2127" actId="693"/>
          <ac:cxnSpMkLst>
            <pc:docMk/>
            <pc:sldMk cId="2758549178" sldId="546"/>
            <ac:cxnSpMk id="104" creationId="{5F19A062-E48F-4B28-9B76-BAF3615B547C}"/>
          </ac:cxnSpMkLst>
        </pc:cxnChg>
      </pc:sldChg>
      <pc:sldChg chg="addSp delSp modSp add del mod delAnim modAnim">
        <pc:chgData name="Kulinich Bohdan" userId="48e65c9f34e137d0" providerId="LiveId" clId="{A6E4AC83-81E8-4C68-8A2F-467141D55BCA}" dt="2020-11-23T11:30:11.159" v="1794" actId="47"/>
        <pc:sldMkLst>
          <pc:docMk/>
          <pc:sldMk cId="4280850213" sldId="546"/>
        </pc:sldMkLst>
        <pc:spChg chg="del">
          <ac:chgData name="Kulinich Bohdan" userId="48e65c9f34e137d0" providerId="LiveId" clId="{A6E4AC83-81E8-4C68-8A2F-467141D55BCA}" dt="2020-11-23T11:20:45.492" v="1642" actId="478"/>
          <ac:spMkLst>
            <pc:docMk/>
            <pc:sldMk cId="4280850213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20:31.902" v="1633" actId="478"/>
          <ac:spMkLst>
            <pc:docMk/>
            <pc:sldMk cId="4280850213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20:44.289" v="1641" actId="478"/>
          <ac:spMkLst>
            <pc:docMk/>
            <pc:sldMk cId="4280850213" sldId="546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1:20:40.321" v="1639" actId="478"/>
          <ac:spMkLst>
            <pc:docMk/>
            <pc:sldMk cId="4280850213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20:35.822" v="1636" actId="478"/>
          <ac:spMkLst>
            <pc:docMk/>
            <pc:sldMk cId="4280850213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20:42.758" v="1640" actId="478"/>
          <ac:spMkLst>
            <pc:docMk/>
            <pc:sldMk cId="4280850213" sldId="546"/>
            <ac:spMk id="55" creationId="{78A3F3BF-346A-4296-A4C0-03BDA421040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4" creationId="{4D8EEBC8-96EB-420E-93DE-78EF566ACAF5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5" creationId="{4A51D78B-E498-4EF6-91ED-636EB1D731E1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6" creationId="{03DD4E2A-D5B8-4290-929B-03E8DBCAC030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7" creationId="{3B0B4EF5-894C-4F98-99AF-BA9F3E07E4E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8" creationId="{07DB4C84-0670-47C0-8A3E-67ECCCA5257B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9" creationId="{2BE60BCA-6CD6-4D36-BDA9-7AAF5CB279BE}"/>
          </ac:spMkLst>
        </pc:spChg>
        <pc:grpChg chg="add 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2" creationId="{5108281A-8813-4652-848E-587BA773E1C3}"/>
          </ac:grpSpMkLst>
        </pc:grpChg>
        <pc:grpChg chg="del">
          <ac:chgData name="Kulinich Bohdan" userId="48e65c9f34e137d0" providerId="LiveId" clId="{A6E4AC83-81E8-4C68-8A2F-467141D55BCA}" dt="2020-11-23T11:20:34.448" v="1635" actId="478"/>
          <ac:grpSpMkLst>
            <pc:docMk/>
            <pc:sldMk cId="4280850213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20:32.948" v="1634" actId="478"/>
          <ac:grpSpMkLst>
            <pc:docMk/>
            <pc:sldMk cId="4280850213" sldId="546"/>
            <ac:grpSpMk id="14" creationId="{7DA8AD98-D730-44AD-9A4C-2D8987674127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56" creationId="{E64FD90B-16AB-4076-A9B8-EF413D7E653E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60" creationId="{2128CEC8-CF2C-42D2-9322-1E031DAA7E67}"/>
          </ac:grpSpMkLst>
        </pc:grpChg>
      </pc:sldChg>
      <pc:sldChg chg="addSp delSp modSp add mod modTransition delAnim modAnim addCm delCm">
        <pc:chgData name="Kulinich Bohdan" userId="48e65c9f34e137d0" providerId="LiveId" clId="{A6E4AC83-81E8-4C68-8A2F-467141D55BCA}" dt="2020-11-23T13:02:50.279" v="2475" actId="14430"/>
        <pc:sldMkLst>
          <pc:docMk/>
          <pc:sldMk cId="4004308898" sldId="547"/>
        </pc:sldMkLst>
        <pc:spChg chg="add mod modVis">
          <ac:chgData name="Kulinich Bohdan" userId="48e65c9f34e137d0" providerId="LiveId" clId="{A6E4AC83-81E8-4C68-8A2F-467141D55BCA}" dt="2020-11-23T13:02:48.637" v="2472" actId="14430"/>
          <ac:spMkLst>
            <pc:docMk/>
            <pc:sldMk cId="4004308898" sldId="547"/>
            <ac:spMk id="36" creationId="{A3D45482-48DA-450A-8FC2-D192B0736A25}"/>
          </ac:spMkLst>
        </pc:spChg>
        <pc:spChg chg="add mod modVis">
          <ac:chgData name="Kulinich Bohdan" userId="48e65c9f34e137d0" providerId="LiveId" clId="{A6E4AC83-81E8-4C68-8A2F-467141D55BCA}" dt="2020-11-23T13:02:48.983" v="2473" actId="14430"/>
          <ac:spMkLst>
            <pc:docMk/>
            <pc:sldMk cId="4004308898" sldId="547"/>
            <ac:spMk id="37" creationId="{10C4D4E6-066D-4BB2-8774-D6BF7FFECDF4}"/>
          </ac:spMkLst>
        </pc:spChg>
        <pc:spChg chg="add del mod">
          <ac:chgData name="Kulinich Bohdan" userId="48e65c9f34e137d0" providerId="LiveId" clId="{A6E4AC83-81E8-4C68-8A2F-467141D55BCA}" dt="2020-11-23T11:50:01.039" v="2247"/>
          <ac:spMkLst>
            <pc:docMk/>
            <pc:sldMk cId="4004308898" sldId="547"/>
            <ac:spMk id="38" creationId="{1619B314-6069-45CC-8679-2B2C1FF7EDBA}"/>
          </ac:spMkLst>
        </pc:spChg>
        <pc:spChg chg="add del mod">
          <ac:chgData name="Kulinich Bohdan" userId="48e65c9f34e137d0" providerId="LiveId" clId="{A6E4AC83-81E8-4C68-8A2F-467141D55BCA}" dt="2020-11-23T11:49:57.790" v="2239"/>
          <ac:spMkLst>
            <pc:docMk/>
            <pc:sldMk cId="4004308898" sldId="547"/>
            <ac:spMk id="39" creationId="{59874E69-7F7A-493C-8448-49FDED39FF65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1" creationId="{B16E9625-C943-42DA-996A-EC6A6B5E6390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2" creationId="{05A4211A-4F0A-40DA-B364-AF1131914621}"/>
          </ac:spMkLst>
        </pc:spChg>
        <pc:spChg chg="mod">
          <ac:chgData name="Kulinich Bohdan" userId="48e65c9f34e137d0" providerId="LiveId" clId="{A6E4AC83-81E8-4C68-8A2F-467141D55BCA}" dt="2020-11-23T11:52:07.192" v="2278" actId="14100"/>
          <ac:spMkLst>
            <pc:docMk/>
            <pc:sldMk cId="4004308898" sldId="547"/>
            <ac:spMk id="45" creationId="{ADFB3BCD-9986-4C45-A717-346639A16947}"/>
          </ac:spMkLst>
        </pc:spChg>
        <pc:spChg chg="mod">
          <ac:chgData name="Kulinich Bohdan" userId="48e65c9f34e137d0" providerId="LiveId" clId="{A6E4AC83-81E8-4C68-8A2F-467141D55BCA}" dt="2020-11-23T11:52:09.347" v="2279" actId="14100"/>
          <ac:spMkLst>
            <pc:docMk/>
            <pc:sldMk cId="4004308898" sldId="547"/>
            <ac:spMk id="46" creationId="{E4804DA5-52E5-4FA6-9280-34E7F4EB55F8}"/>
          </ac:spMkLst>
        </pc:spChg>
        <pc:spChg chg="add mod">
          <ac:chgData name="Kulinich Bohdan" userId="48e65c9f34e137d0" providerId="LiveId" clId="{A6E4AC83-81E8-4C68-8A2F-467141D55BCA}" dt="2020-11-23T12:55:44.635" v="2375" actId="20577"/>
          <ac:spMkLst>
            <pc:docMk/>
            <pc:sldMk cId="4004308898" sldId="547"/>
            <ac:spMk id="47" creationId="{D1427C1E-C539-47FA-BA14-EA7F0A4B86FD}"/>
          </ac:spMkLst>
        </pc:spChg>
        <pc:spChg chg="add mod">
          <ac:chgData name="Kulinich Bohdan" userId="48e65c9f34e137d0" providerId="LiveId" clId="{A6E4AC83-81E8-4C68-8A2F-467141D55BCA}" dt="2020-11-23T12:55:58.244" v="2380" actId="1076"/>
          <ac:spMkLst>
            <pc:docMk/>
            <pc:sldMk cId="4004308898" sldId="547"/>
            <ac:spMk id="49" creationId="{F2BA37E8-7A08-43B8-8CCE-2561DB5C6EA8}"/>
          </ac:spMkLst>
        </pc:spChg>
        <pc:spChg chg="add mod">
          <ac:chgData name="Kulinich Bohdan" userId="48e65c9f34e137d0" providerId="LiveId" clId="{A6E4AC83-81E8-4C68-8A2F-467141D55BCA}" dt="2020-11-23T12:57:45.699" v="2443" actId="1076"/>
          <ac:spMkLst>
            <pc:docMk/>
            <pc:sldMk cId="4004308898" sldId="547"/>
            <ac:spMk id="50" creationId="{E126ED44-1BA7-4144-A717-88EB24E88DAE}"/>
          </ac:spMkLst>
        </pc:spChg>
        <pc:spChg chg="del">
          <ac:chgData name="Kulinich Bohdan" userId="48e65c9f34e137d0" providerId="LiveId" clId="{A6E4AC83-81E8-4C68-8A2F-467141D55BCA}" dt="2020-11-23T11:45:19.301" v="2167" actId="478"/>
          <ac:spMkLst>
            <pc:docMk/>
            <pc:sldMk cId="4004308898" sldId="547"/>
            <ac:spMk id="85" creationId="{DD326626-2C29-48E4-B04F-D40EADD58DF1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89" creationId="{605F31BB-8198-4BFB-B7AE-C1659E7AD81D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91" creationId="{8EC98371-E490-4478-937D-93C695AC0102}"/>
          </ac:spMkLst>
        </pc:spChg>
        <pc:spChg chg="mod modVis">
          <ac:chgData name="Kulinich Bohdan" userId="48e65c9f34e137d0" providerId="LiveId" clId="{A6E4AC83-81E8-4C68-8A2F-467141D55BCA}" dt="2020-11-23T13:01:23.816" v="2467" actId="14429"/>
          <ac:spMkLst>
            <pc:docMk/>
            <pc:sldMk cId="4004308898" sldId="547"/>
            <ac:spMk id="103" creationId="{AC077062-F645-45BC-A6A0-34550A615920}"/>
          </ac:spMkLst>
        </pc:spChg>
        <pc:grpChg chg="add mod">
          <ac:chgData name="Kulinich Bohdan" userId="48e65c9f34e137d0" providerId="LiveId" clId="{A6E4AC83-81E8-4C68-8A2F-467141D55BCA}" dt="2020-11-23T11:47:14.964" v="2195" actId="1076"/>
          <ac:grpSpMkLst>
            <pc:docMk/>
            <pc:sldMk cId="4004308898" sldId="547"/>
            <ac:grpSpMk id="7" creationId="{F2330E71-CAA1-4F71-B7DD-A2CEA98078E8}"/>
          </ac:grpSpMkLst>
        </pc:grpChg>
        <pc:grpChg chg="add mod modVis">
          <ac:chgData name="Kulinich Bohdan" userId="48e65c9f34e137d0" providerId="LiveId" clId="{A6E4AC83-81E8-4C68-8A2F-467141D55BCA}" dt="2020-11-23T13:02:49.592" v="2474" actId="14430"/>
          <ac:grpSpMkLst>
            <pc:docMk/>
            <pc:sldMk cId="4004308898" sldId="547"/>
            <ac:grpSpMk id="8" creationId="{0E255748-92E1-433F-8BFA-FEF3BD13B881}"/>
          </ac:grpSpMkLst>
        </pc:grpChg>
        <pc:grpChg chg="add mod">
          <ac:chgData name="Kulinich Bohdan" userId="48e65c9f34e137d0" providerId="LiveId" clId="{A6E4AC83-81E8-4C68-8A2F-467141D55BCA}" dt="2020-11-23T11:47:29.364" v="2200" actId="1076"/>
          <ac:grpSpMkLst>
            <pc:docMk/>
            <pc:sldMk cId="4004308898" sldId="547"/>
            <ac:grpSpMk id="33" creationId="{24FB36C3-D239-4AC0-B6BE-E6F80C5EA1B4}"/>
          </ac:grpSpMkLst>
        </pc:grpChg>
        <pc:grpChg chg="add del mod">
          <ac:chgData name="Kulinich Bohdan" userId="48e65c9f34e137d0" providerId="LiveId" clId="{A6E4AC83-81E8-4C68-8A2F-467141D55BCA}" dt="2020-11-23T11:51:16.371" v="2263" actId="165"/>
          <ac:grpSpMkLst>
            <pc:docMk/>
            <pc:sldMk cId="4004308898" sldId="547"/>
            <ac:grpSpMk id="40" creationId="{74EC81DD-220B-4027-824F-2A21C25FFC40}"/>
          </ac:grpSpMkLst>
        </pc:grpChg>
        <pc:grpChg chg="add mod modVis">
          <ac:chgData name="Kulinich Bohdan" userId="48e65c9f34e137d0" providerId="LiveId" clId="{A6E4AC83-81E8-4C68-8A2F-467141D55BCA}" dt="2020-11-23T13:02:50.279" v="2475" actId="14430"/>
          <ac:grpSpMkLst>
            <pc:docMk/>
            <pc:sldMk cId="4004308898" sldId="547"/>
            <ac:grpSpMk id="44" creationId="{16973532-F3E1-49A9-B15C-F82A22CB8225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6" creationId="{549EF226-CDE9-45CE-8135-0D5F5A376EE0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7" creationId="{B8E0EF8B-04D3-4260-B085-8C574CE601F5}"/>
          </ac:grpSpMkLst>
        </pc:grpChg>
        <pc:picChg chg="mod">
          <ac:chgData name="Kulinich Bohdan" userId="48e65c9f34e137d0" providerId="LiveId" clId="{A6E4AC83-81E8-4C68-8A2F-467141D55BCA}" dt="2020-11-23T11:51:55.330" v="2275" actId="1076"/>
          <ac:picMkLst>
            <pc:docMk/>
            <pc:sldMk cId="4004308898" sldId="547"/>
            <ac:picMk id="32" creationId="{AEE1E7D4-7A0F-4A78-BD2A-D75DFD8B4E75}"/>
          </ac:picMkLst>
        </pc:picChg>
        <pc:cxnChg chg="add mod">
          <ac:chgData name="Kulinich Bohdan" userId="48e65c9f34e137d0" providerId="LiveId" clId="{A6E4AC83-81E8-4C68-8A2F-467141D55BCA}" dt="2020-11-23T11:46:26.479" v="2179" actId="1076"/>
          <ac:cxnSpMkLst>
            <pc:docMk/>
            <pc:sldMk cId="4004308898" sldId="547"/>
            <ac:cxnSpMk id="25" creationId="{7F62D052-5EA4-4BF1-B818-7E0A191EFD8E}"/>
          </ac:cxnSpMkLst>
        </pc:cxnChg>
        <pc:cxnChg chg="add mod">
          <ac:chgData name="Kulinich Bohdan" userId="48e65c9f34e137d0" providerId="LiveId" clId="{A6E4AC83-81E8-4C68-8A2F-467141D55BCA}" dt="2020-11-23T11:46:45.779" v="2184" actId="1076"/>
          <ac:cxnSpMkLst>
            <pc:docMk/>
            <pc:sldMk cId="4004308898" sldId="547"/>
            <ac:cxnSpMk id="27" creationId="{0F649556-4DC7-4C7B-8406-B8087EEF1079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28" creationId="{E22271FA-94AD-480C-B5BE-37B2427F0671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31" creationId="{723B4BE9-0D25-4DE9-A73D-21554C8A34E3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4" creationId="{00D16ECE-7E96-4DAC-A242-7DD86AFAB5A6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5" creationId="{5F49D1F6-3C2B-4B6F-8B14-1E78B844D306}"/>
          </ac:cxnSpMkLst>
        </pc:cxnChg>
        <pc:cxnChg chg="add mod">
          <ac:chgData name="Kulinich Bohdan" userId="48e65c9f34e137d0" providerId="LiveId" clId="{A6E4AC83-81E8-4C68-8A2F-467141D55BCA}" dt="2020-11-23T12:55:51.493" v="2377" actId="14100"/>
          <ac:cxnSpMkLst>
            <pc:docMk/>
            <pc:sldMk cId="4004308898" sldId="547"/>
            <ac:cxnSpMk id="48" creationId="{3E4009E2-A974-4581-AEB0-6B37E379F36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4" creationId="{874C2992-EFB9-40A7-814B-A3A5FAF47949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5" creationId="{2E8F89B4-5D8F-4472-9BBD-327D3B4150B2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6" creationId="{0DE6385B-38BA-42DF-BF30-517C833D0F04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7" creationId="{24ECE56A-2225-4242-BE0A-253ED24F2D7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8" creationId="{DA04CE2A-CE44-4582-8DD4-F7E102F2E5FE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9" creationId="{1DED3837-33D6-4F31-B8F5-2E79969448FA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3:01.911" v="2812" actId="14429"/>
        <pc:sldMkLst>
          <pc:docMk/>
          <pc:sldMk cId="4121883091" sldId="548"/>
        </pc:sldMkLst>
        <pc:spChg chg="add mod modVis">
          <ac:chgData name="Kulinich Bohdan" userId="48e65c9f34e137d0" providerId="LiveId" clId="{A6E4AC83-81E8-4C68-8A2F-467141D55BCA}" dt="2020-11-23T13:08:01.456" v="2577" actId="14429"/>
          <ac:spMkLst>
            <pc:docMk/>
            <pc:sldMk cId="4121883091" sldId="548"/>
            <ac:spMk id="43" creationId="{04F45FBC-1181-41C4-BFAF-AFE5C036B24E}"/>
          </ac:spMkLst>
        </pc:spChg>
        <pc:spChg chg="mod modVis">
          <ac:chgData name="Kulinich Bohdan" userId="48e65c9f34e137d0" providerId="LiveId" clId="{A6E4AC83-81E8-4C68-8A2F-467141D55BCA}" dt="2020-11-23T13:08:03.358" v="2581" actId="14429"/>
          <ac:spMkLst>
            <pc:docMk/>
            <pc:sldMk cId="4121883091" sldId="548"/>
            <ac:spMk id="47" creationId="{D1427C1E-C539-47FA-BA14-EA7F0A4B86FD}"/>
          </ac:spMkLst>
        </pc:spChg>
        <pc:spChg chg="mod modVis">
          <ac:chgData name="Kulinich Bohdan" userId="48e65c9f34e137d0" providerId="LiveId" clId="{A6E4AC83-81E8-4C68-8A2F-467141D55BCA}" dt="2020-11-23T13:08:02.290" v="2579" actId="14429"/>
          <ac:spMkLst>
            <pc:docMk/>
            <pc:sldMk cId="4121883091" sldId="548"/>
            <ac:spMk id="49" creationId="{F2BA37E8-7A08-43B8-8CCE-2561DB5C6EA8}"/>
          </ac:spMkLst>
        </pc:spChg>
        <pc:spChg chg="mod modVis">
          <ac:chgData name="Kulinich Bohdan" userId="48e65c9f34e137d0" providerId="LiveId" clId="{A6E4AC83-81E8-4C68-8A2F-467141D55BCA}" dt="2020-11-23T13:08:01.903" v="2578" actId="14429"/>
          <ac:spMkLst>
            <pc:docMk/>
            <pc:sldMk cId="4121883091" sldId="548"/>
            <ac:spMk id="50" creationId="{E126ED44-1BA7-4144-A717-88EB24E88DAE}"/>
          </ac:spMkLst>
        </pc:spChg>
        <pc:spChg chg="add mod modVis">
          <ac:chgData name="Kulinich Bohdan" userId="48e65c9f34e137d0" providerId="LiveId" clId="{A6E4AC83-81E8-4C68-8A2F-467141D55BCA}" dt="2020-11-23T13:23:01.911" v="2812" actId="14429"/>
          <ac:spMkLst>
            <pc:docMk/>
            <pc:sldMk cId="4121883091" sldId="548"/>
            <ac:spMk id="51" creationId="{91C414D4-93D0-487F-AA3E-C2EC1E237FE6}"/>
          </ac:spMkLst>
        </pc:spChg>
        <pc:spChg chg="add mod">
          <ac:chgData name="Kulinich Bohdan" userId="48e65c9f34e137d0" providerId="LiveId" clId="{A6E4AC83-81E8-4C68-8A2F-467141D55BCA}" dt="2020-11-23T13:05:46.868" v="2525" actId="1076"/>
          <ac:spMkLst>
            <pc:docMk/>
            <pc:sldMk cId="4121883091" sldId="548"/>
            <ac:spMk id="53" creationId="{DA9BA7AF-A564-49F2-9C5A-2F69F522AEC9}"/>
          </ac:spMkLst>
        </pc:spChg>
        <pc:spChg chg="add del mod">
          <ac:chgData name="Kulinich Bohdan" userId="48e65c9f34e137d0" providerId="LiveId" clId="{A6E4AC83-81E8-4C68-8A2F-467141D55BCA}" dt="2020-11-23T13:05:57.043" v="2530"/>
          <ac:spMkLst>
            <pc:docMk/>
            <pc:sldMk cId="4121883091" sldId="548"/>
            <ac:spMk id="55" creationId="{A06E0036-8F41-4249-80BE-1E5D9FA58B45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6" creationId="{E0F53CAD-B867-40FC-A4B2-B55CBDF3BF4A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7" creationId="{CA982DAA-6CDF-4C83-A2F3-F006217CFA3A}"/>
          </ac:spMkLst>
        </pc:spChg>
        <pc:spChg chg="add mod">
          <ac:chgData name="Kulinich Bohdan" userId="48e65c9f34e137d0" providerId="LiveId" clId="{A6E4AC83-81E8-4C68-8A2F-467141D55BCA}" dt="2020-11-23T13:14:43.568" v="2704" actId="20577"/>
          <ac:spMkLst>
            <pc:docMk/>
            <pc:sldMk cId="4121883091" sldId="548"/>
            <ac:spMk id="58" creationId="{CEB5F3F7-7D4D-4C77-A96E-89D18A5AD0F1}"/>
          </ac:spMkLst>
        </pc:spChg>
        <pc:spChg chg="del">
          <ac:chgData name="Kulinich Bohdan" userId="48e65c9f34e137d0" providerId="LiveId" clId="{A6E4AC83-81E8-4C68-8A2F-467141D55BCA}" dt="2020-11-23T13:02:06.180" v="2469" actId="478"/>
          <ac:spMkLst>
            <pc:docMk/>
            <pc:sldMk cId="4121883091" sldId="548"/>
            <ac:spMk id="103" creationId="{AC077062-F645-45BC-A6A0-34550A615920}"/>
          </ac:spMkLst>
        </pc:spChg>
        <pc:picChg chg="mod">
          <ac:chgData name="Kulinich Bohdan" userId="48e65c9f34e137d0" providerId="LiveId" clId="{A6E4AC83-81E8-4C68-8A2F-467141D55BCA}" dt="2020-11-23T13:04:22.011" v="2496" actId="1076"/>
          <ac:picMkLst>
            <pc:docMk/>
            <pc:sldMk cId="4121883091" sldId="548"/>
            <ac:picMk id="32" creationId="{AEE1E7D4-7A0F-4A78-BD2A-D75DFD8B4E75}"/>
          </ac:picMkLst>
        </pc:picChg>
        <pc:cxnChg chg="mod modVis">
          <ac:chgData name="Kulinich Bohdan" userId="48e65c9f34e137d0" providerId="LiveId" clId="{A6E4AC83-81E8-4C68-8A2F-467141D55BCA}" dt="2020-11-23T13:08:02.869" v="2580" actId="14429"/>
          <ac:cxnSpMkLst>
            <pc:docMk/>
            <pc:sldMk cId="4121883091" sldId="548"/>
            <ac:cxnSpMk id="48" creationId="{3E4009E2-A974-4581-AEB0-6B37E379F36D}"/>
          </ac:cxnSpMkLst>
        </pc:cxnChg>
        <pc:cxnChg chg="add mod">
          <ac:chgData name="Kulinich Bohdan" userId="48e65c9f34e137d0" providerId="LiveId" clId="{A6E4AC83-81E8-4C68-8A2F-467141D55BCA}" dt="2020-11-23T13:05:51.510" v="2527" actId="14100"/>
          <ac:cxnSpMkLst>
            <pc:docMk/>
            <pc:sldMk cId="4121883091" sldId="548"/>
            <ac:cxnSpMk id="52" creationId="{C75C764B-582F-4CA0-9BE7-D6F51CBEF659}"/>
          </ac:cxnSpMkLst>
        </pc:cxnChg>
        <pc:cxnChg chg="add del mod">
          <ac:chgData name="Kulinich Bohdan" userId="48e65c9f34e137d0" providerId="LiveId" clId="{A6E4AC83-81E8-4C68-8A2F-467141D55BCA}" dt="2020-11-23T13:05:57.043" v="2530"/>
          <ac:cxnSpMkLst>
            <pc:docMk/>
            <pc:sldMk cId="4121883091" sldId="548"/>
            <ac:cxnSpMk id="54" creationId="{49FABA4A-A092-4ACD-970A-9235518DF313}"/>
          </ac:cxnSpMkLst>
        </pc:cxnChg>
      </pc:sldChg>
      <pc:sldChg chg="addSp delSp modSp add mod modAnim">
        <pc:chgData name="Kulinich Bohdan" userId="48e65c9f34e137d0" providerId="LiveId" clId="{A6E4AC83-81E8-4C68-8A2F-467141D55BCA}" dt="2020-11-23T13:16:24.302" v="2721"/>
        <pc:sldMkLst>
          <pc:docMk/>
          <pc:sldMk cId="1461255374" sldId="549"/>
        </pc:sldMkLst>
        <pc:spChg chg="del">
          <ac:chgData name="Kulinich Bohdan" userId="48e65c9f34e137d0" providerId="LiveId" clId="{A6E4AC83-81E8-4C68-8A2F-467141D55BCA}" dt="2020-11-23T13:09:50.180" v="2587" actId="478"/>
          <ac:spMkLst>
            <pc:docMk/>
            <pc:sldMk cId="1461255374" sldId="549"/>
            <ac:spMk id="43" creationId="{04F45FBC-1181-41C4-BFAF-AFE5C036B24E}"/>
          </ac:spMkLst>
        </pc:spChg>
        <pc:spChg chg="del">
          <ac:chgData name="Kulinich Bohdan" userId="48e65c9f34e137d0" providerId="LiveId" clId="{A6E4AC83-81E8-4C68-8A2F-467141D55BCA}" dt="2020-11-23T13:09:59.531" v="2592" actId="478"/>
          <ac:spMkLst>
            <pc:docMk/>
            <pc:sldMk cId="1461255374" sldId="549"/>
            <ac:spMk id="47" creationId="{D1427C1E-C539-47FA-BA14-EA7F0A4B86FD}"/>
          </ac:spMkLst>
        </pc:spChg>
        <pc:spChg chg="del">
          <ac:chgData name="Kulinich Bohdan" userId="48e65c9f34e137d0" providerId="LiveId" clId="{A6E4AC83-81E8-4C68-8A2F-467141D55BCA}" dt="2020-11-23T13:09:56.970" v="2590" actId="478"/>
          <ac:spMkLst>
            <pc:docMk/>
            <pc:sldMk cId="1461255374" sldId="549"/>
            <ac:spMk id="49" creationId="{F2BA37E8-7A08-43B8-8CCE-2561DB5C6EA8}"/>
          </ac:spMkLst>
        </pc:spChg>
        <pc:spChg chg="del">
          <ac:chgData name="Kulinich Bohdan" userId="48e65c9f34e137d0" providerId="LiveId" clId="{A6E4AC83-81E8-4C68-8A2F-467141D55BCA}" dt="2020-11-23T13:09:52.298" v="2588" actId="478"/>
          <ac:spMkLst>
            <pc:docMk/>
            <pc:sldMk cId="1461255374" sldId="549"/>
            <ac:spMk id="50" creationId="{E126ED44-1BA7-4144-A717-88EB24E88DAE}"/>
          </ac:spMkLst>
        </pc:spChg>
        <pc:spChg chg="mod modVis">
          <ac:chgData name="Kulinich Bohdan" userId="48e65c9f34e137d0" providerId="LiveId" clId="{A6E4AC83-81E8-4C68-8A2F-467141D55BCA}" dt="2020-11-23T13:15:21.345" v="2715" actId="14429"/>
          <ac:spMkLst>
            <pc:docMk/>
            <pc:sldMk cId="1461255374" sldId="549"/>
            <ac:spMk id="51" creationId="{91C414D4-93D0-487F-AA3E-C2EC1E237FE6}"/>
          </ac:spMkLst>
        </pc:spChg>
        <pc:spChg chg="mod modVis">
          <ac:chgData name="Kulinich Bohdan" userId="48e65c9f34e137d0" providerId="LiveId" clId="{A6E4AC83-81E8-4C68-8A2F-467141D55BCA}" dt="2020-11-23T13:15:20.418" v="2713" actId="14429"/>
          <ac:spMkLst>
            <pc:docMk/>
            <pc:sldMk cId="1461255374" sldId="549"/>
            <ac:spMk id="53" creationId="{DA9BA7AF-A564-49F2-9C5A-2F69F522AEC9}"/>
          </ac:spMkLst>
        </pc:spChg>
        <pc:spChg chg="add mod modVis">
          <ac:chgData name="Kulinich Bohdan" userId="48e65c9f34e137d0" providerId="LiveId" clId="{A6E4AC83-81E8-4C68-8A2F-467141D55BCA}" dt="2020-11-23T13:12:27.960" v="2624" actId="14429"/>
          <ac:spMkLst>
            <pc:docMk/>
            <pc:sldMk cId="1461255374" sldId="549"/>
            <ac:spMk id="54" creationId="{0EA2CE76-F614-48E4-8540-CA25F6073001}"/>
          </ac:spMkLst>
        </pc:spChg>
        <pc:spChg chg="add mod">
          <ac:chgData name="Kulinich Bohdan" userId="48e65c9f34e137d0" providerId="LiveId" clId="{A6E4AC83-81E8-4C68-8A2F-467141D55BCA}" dt="2020-11-23T13:10:14.496" v="2597" actId="164"/>
          <ac:spMkLst>
            <pc:docMk/>
            <pc:sldMk cId="1461255374" sldId="549"/>
            <ac:spMk id="55" creationId="{3FD238C7-31A7-4ED2-86FD-8028D5FC9A12}"/>
          </ac:spMkLst>
        </pc:spChg>
        <pc:spChg chg="mod modVis">
          <ac:chgData name="Kulinich Bohdan" userId="48e65c9f34e137d0" providerId="LiveId" clId="{A6E4AC83-81E8-4C68-8A2F-467141D55BCA}" dt="2020-11-23T13:15:19.992" v="2712" actId="14429"/>
          <ac:spMkLst>
            <pc:docMk/>
            <pc:sldMk cId="1461255374" sldId="549"/>
            <ac:spMk id="56" creationId="{E0F53CAD-B867-40FC-A4B2-B55CBDF3BF4A}"/>
          </ac:spMkLst>
        </pc:spChg>
        <pc:spChg chg="mod modVis">
          <ac:chgData name="Kulinich Bohdan" userId="48e65c9f34e137d0" providerId="LiveId" clId="{A6E4AC83-81E8-4C68-8A2F-467141D55BCA}" dt="2020-11-23T13:15:19.588" v="2711" actId="14429"/>
          <ac:spMkLst>
            <pc:docMk/>
            <pc:sldMk cId="1461255374" sldId="549"/>
            <ac:spMk id="57" creationId="{CA982DAA-6CDF-4C83-A2F3-F006217CFA3A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59" creationId="{81A7E9CF-E31B-47DF-9B7F-1BEE052CC349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60" creationId="{6E55C9AE-0BAB-430C-88CD-2316F1346E36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1" creationId="{5A90FCA8-B952-4FF5-8402-8AF178A8FFF7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2" creationId="{13A8A4A1-F224-4A4D-819C-9F80CB544993}"/>
          </ac:spMkLst>
        </pc:spChg>
        <pc:spChg chg="add mod">
          <ac:chgData name="Kulinich Bohdan" userId="48e65c9f34e137d0" providerId="LiveId" clId="{A6E4AC83-81E8-4C68-8A2F-467141D55BCA}" dt="2020-11-23T13:13:25.289" v="2640" actId="1076"/>
          <ac:spMkLst>
            <pc:docMk/>
            <pc:sldMk cId="1461255374" sldId="549"/>
            <ac:spMk id="64" creationId="{6BC19BB8-9888-4F25-9B44-D9E6B94C6076}"/>
          </ac:spMkLst>
        </pc:spChg>
        <pc:spChg chg="add mod">
          <ac:chgData name="Kulinich Bohdan" userId="48e65c9f34e137d0" providerId="LiveId" clId="{A6E4AC83-81E8-4C68-8A2F-467141D55BCA}" dt="2020-11-23T13:14:01.783" v="2649" actId="20577"/>
          <ac:spMkLst>
            <pc:docMk/>
            <pc:sldMk cId="1461255374" sldId="549"/>
            <ac:spMk id="65" creationId="{3BEB4B61-033E-4FBB-A28D-8F3971A7D063}"/>
          </ac:spMkLst>
        </pc:spChg>
        <pc:spChg chg="add mod modVis">
          <ac:chgData name="Kulinich Bohdan" userId="48e65c9f34e137d0" providerId="LiveId" clId="{A6E4AC83-81E8-4C68-8A2F-467141D55BCA}" dt="2020-11-23T13:15:18.162" v="2709" actId="14429"/>
          <ac:spMkLst>
            <pc:docMk/>
            <pc:sldMk cId="1461255374" sldId="549"/>
            <ac:spMk id="66" creationId="{EED55323-6DF3-4201-B82A-B6CBF41309E6}"/>
          </ac:spMkLst>
        </pc:spChg>
        <pc:grpChg chg="add mod modVis">
          <ac:chgData name="Kulinich Bohdan" userId="48e65c9f34e137d0" providerId="LiveId" clId="{A6E4AC83-81E8-4C68-8A2F-467141D55BCA}" dt="2020-11-23T13:15:19.017" v="2710" actId="14429"/>
          <ac:grpSpMkLst>
            <pc:docMk/>
            <pc:sldMk cId="1461255374" sldId="549"/>
            <ac:grpSpMk id="2" creationId="{108616EA-53FC-4A49-A0FB-6C722A5A5E4A}"/>
          </ac:grpSpMkLst>
        </pc:grpChg>
        <pc:grpChg chg="add mod modVis">
          <ac:chgData name="Kulinich Bohdan" userId="48e65c9f34e137d0" providerId="LiveId" clId="{A6E4AC83-81E8-4C68-8A2F-467141D55BCA}" dt="2020-11-23T13:12:31.710" v="2629" actId="14429"/>
          <ac:grpSpMkLst>
            <pc:docMk/>
            <pc:sldMk cId="1461255374" sldId="549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09:58.096" v="2591" actId="478"/>
          <ac:cxnSpMkLst>
            <pc:docMk/>
            <pc:sldMk cId="1461255374" sldId="549"/>
            <ac:cxnSpMk id="48" creationId="{3E4009E2-A974-4581-AEB0-6B37E379F36D}"/>
          </ac:cxnSpMkLst>
        </pc:cxnChg>
        <pc:cxnChg chg="mod modVis">
          <ac:chgData name="Kulinich Bohdan" userId="48e65c9f34e137d0" providerId="LiveId" clId="{A6E4AC83-81E8-4C68-8A2F-467141D55BCA}" dt="2020-11-23T13:15:20.911" v="2714" actId="14429"/>
          <ac:cxnSpMkLst>
            <pc:docMk/>
            <pc:sldMk cId="1461255374" sldId="549"/>
            <ac:cxnSpMk id="52" creationId="{C75C764B-582F-4CA0-9BE7-D6F51CBEF659}"/>
          </ac:cxnSpMkLst>
        </pc:cxnChg>
        <pc:cxnChg chg="add mod">
          <ac:chgData name="Kulinich Bohdan" userId="48e65c9f34e137d0" providerId="LiveId" clId="{A6E4AC83-81E8-4C68-8A2F-467141D55BCA}" dt="2020-11-23T13:13:22.984" v="2639" actId="14100"/>
          <ac:cxnSpMkLst>
            <pc:docMk/>
            <pc:sldMk cId="1461255374" sldId="549"/>
            <ac:cxnSpMk id="63" creationId="{5DD95B76-FBA9-4BE5-9C34-FEA6E6A2489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6:01.350" v="2919"/>
        <pc:sldMkLst>
          <pc:docMk/>
          <pc:sldMk cId="740542570" sldId="550"/>
        </pc:sldMkLst>
        <pc:spChg chg="del mod modVis">
          <ac:chgData name="Kulinich Bohdan" userId="48e65c9f34e137d0" providerId="LiveId" clId="{A6E4AC83-81E8-4C68-8A2F-467141D55BCA}" dt="2020-11-23T13:18:28.232" v="2763" actId="478"/>
          <ac:spMkLst>
            <pc:docMk/>
            <pc:sldMk cId="740542570" sldId="550"/>
            <ac:spMk id="51" creationId="{91C414D4-93D0-487F-AA3E-C2EC1E237FE6}"/>
          </ac:spMkLst>
        </pc:spChg>
        <pc:spChg chg="del">
          <ac:chgData name="Kulinich Bohdan" userId="48e65c9f34e137d0" providerId="LiveId" clId="{A6E4AC83-81E8-4C68-8A2F-467141D55BCA}" dt="2020-11-23T13:18:36.004" v="2767" actId="478"/>
          <ac:spMkLst>
            <pc:docMk/>
            <pc:sldMk cId="740542570" sldId="550"/>
            <ac:spMk id="53" creationId="{DA9BA7AF-A564-49F2-9C5A-2F69F522AEC9}"/>
          </ac:spMkLst>
        </pc:spChg>
        <pc:spChg chg="mod">
          <ac:chgData name="Kulinich Bohdan" userId="48e65c9f34e137d0" providerId="LiveId" clId="{A6E4AC83-81E8-4C68-8A2F-467141D55BCA}" dt="2020-11-23T13:17:18.427" v="2725" actId="6549"/>
          <ac:spMkLst>
            <pc:docMk/>
            <pc:sldMk cId="740542570" sldId="550"/>
            <ac:spMk id="54" creationId="{0EA2CE76-F614-48E4-8540-CA25F6073001}"/>
          </ac:spMkLst>
        </pc:spChg>
        <pc:spChg chg="del">
          <ac:chgData name="Kulinich Bohdan" userId="48e65c9f34e137d0" providerId="LiveId" clId="{A6E4AC83-81E8-4C68-8A2F-467141D55BCA}" dt="2020-11-23T13:17:25.236" v="2727" actId="478"/>
          <ac:spMkLst>
            <pc:docMk/>
            <pc:sldMk cId="740542570" sldId="550"/>
            <ac:spMk id="56" creationId="{E0F53CAD-B867-40FC-A4B2-B55CBDF3BF4A}"/>
          </ac:spMkLst>
        </pc:spChg>
        <pc:spChg chg="del">
          <ac:chgData name="Kulinich Bohdan" userId="48e65c9f34e137d0" providerId="LiveId" clId="{A6E4AC83-81E8-4C68-8A2F-467141D55BCA}" dt="2020-11-23T13:17:27.764" v="2728" actId="478"/>
          <ac:spMkLst>
            <pc:docMk/>
            <pc:sldMk cId="740542570" sldId="550"/>
            <ac:spMk id="57" creationId="{CA982DAA-6CDF-4C83-A2F3-F006217CFA3A}"/>
          </ac:spMkLst>
        </pc:spChg>
        <pc:spChg chg="mod modVis">
          <ac:chgData name="Kulinich Bohdan" userId="48e65c9f34e137d0" providerId="LiveId" clId="{A6E4AC83-81E8-4C68-8A2F-467141D55BCA}" dt="2020-11-23T13:18:15.767" v="2759" actId="14429"/>
          <ac:spMkLst>
            <pc:docMk/>
            <pc:sldMk cId="740542570" sldId="550"/>
            <ac:spMk id="59" creationId="{81A7E9CF-E31B-47DF-9B7F-1BEE052CC349}"/>
          </ac:spMkLst>
        </pc:spChg>
        <pc:spChg chg="add mod modVis">
          <ac:chgData name="Kulinich Bohdan" userId="48e65c9f34e137d0" providerId="LiveId" clId="{A6E4AC83-81E8-4C68-8A2F-467141D55BCA}" dt="2020-11-23T13:25:47.614" v="2914" actId="14429"/>
          <ac:spMkLst>
            <pc:docMk/>
            <pc:sldMk cId="740542570" sldId="550"/>
            <ac:spMk id="61" creationId="{DA4D9830-293E-4292-89A6-5EFABC081B53}"/>
          </ac:spMkLst>
        </pc:spChg>
        <pc:spChg chg="add mod">
          <ac:chgData name="Kulinich Bohdan" userId="48e65c9f34e137d0" providerId="LiveId" clId="{A6E4AC83-81E8-4C68-8A2F-467141D55BCA}" dt="2020-11-23T13:21:20.630" v="2791" actId="1076"/>
          <ac:spMkLst>
            <pc:docMk/>
            <pc:sldMk cId="740542570" sldId="550"/>
            <ac:spMk id="62" creationId="{2B1C02AC-3D56-4694-842D-62E06A9F9BD4}"/>
          </ac:spMkLst>
        </pc:spChg>
        <pc:spChg chg="add del mod modVis">
          <ac:chgData name="Kulinich Bohdan" userId="48e65c9f34e137d0" providerId="LiveId" clId="{A6E4AC83-81E8-4C68-8A2F-467141D55BCA}" dt="2020-11-23T13:25:48.409" v="2916" actId="14429"/>
          <ac:spMkLst>
            <pc:docMk/>
            <pc:sldMk cId="740542570" sldId="550"/>
            <ac:spMk id="64" creationId="{6BC19BB8-9888-4F25-9B44-D9E6B94C6076}"/>
          </ac:spMkLst>
        </pc:spChg>
        <pc:spChg chg="mod modVis">
          <ac:chgData name="Kulinich Bohdan" userId="48e65c9f34e137d0" providerId="LiveId" clId="{A6E4AC83-81E8-4C68-8A2F-467141D55BCA}" dt="2020-11-23T13:25:48.023" v="2915" actId="14429"/>
          <ac:spMkLst>
            <pc:docMk/>
            <pc:sldMk cId="740542570" sldId="550"/>
            <ac:spMk id="65" creationId="{3BEB4B61-033E-4FBB-A28D-8F3971A7D063}"/>
          </ac:spMkLst>
        </pc:spChg>
        <pc:spChg chg="del">
          <ac:chgData name="Kulinich Bohdan" userId="48e65c9f34e137d0" providerId="LiveId" clId="{A6E4AC83-81E8-4C68-8A2F-467141D55BCA}" dt="2020-11-23T13:17:15.793" v="2724" actId="478"/>
          <ac:spMkLst>
            <pc:docMk/>
            <pc:sldMk cId="740542570" sldId="550"/>
            <ac:spMk id="66" creationId="{EED55323-6DF3-4201-B82A-B6CBF41309E6}"/>
          </ac:spMkLst>
        </pc:spChg>
        <pc:spChg chg="add del mod">
          <ac:chgData name="Kulinich Bohdan" userId="48e65c9f34e137d0" providerId="LiveId" clId="{A6E4AC83-81E8-4C68-8A2F-467141D55BCA}" dt="2020-11-23T13:23:06.847" v="2813" actId="478"/>
          <ac:spMkLst>
            <pc:docMk/>
            <pc:sldMk cId="740542570" sldId="550"/>
            <ac:spMk id="67" creationId="{9DA1F7D6-853D-477D-A273-CFF93396AFF0}"/>
          </ac:spMkLst>
        </pc:spChg>
        <pc:spChg chg="add mod">
          <ac:chgData name="Kulinich Bohdan" userId="48e65c9f34e137d0" providerId="LiveId" clId="{A6E4AC83-81E8-4C68-8A2F-467141D55BCA}" dt="2020-11-23T13:23:23.644" v="2844" actId="14100"/>
          <ac:spMkLst>
            <pc:docMk/>
            <pc:sldMk cId="740542570" sldId="550"/>
            <ac:spMk id="68" creationId="{60F17F89-393B-4460-8238-7A3B4986FF3C}"/>
          </ac:spMkLst>
        </pc:spChg>
        <pc:spChg chg="add mod">
          <ac:chgData name="Kulinich Bohdan" userId="48e65c9f34e137d0" providerId="LiveId" clId="{A6E4AC83-81E8-4C68-8A2F-467141D55BCA}" dt="2020-11-23T13:24:19.049" v="2854" actId="1036"/>
          <ac:spMkLst>
            <pc:docMk/>
            <pc:sldMk cId="740542570" sldId="550"/>
            <ac:spMk id="70" creationId="{F845188B-E283-491E-9004-587EA3531661}"/>
          </ac:spMkLst>
        </pc:spChg>
        <pc:spChg chg="add mod">
          <ac:chgData name="Kulinich Bohdan" userId="48e65c9f34e137d0" providerId="LiveId" clId="{A6E4AC83-81E8-4C68-8A2F-467141D55BCA}" dt="2020-11-23T13:25:22.495" v="2909" actId="122"/>
          <ac:spMkLst>
            <pc:docMk/>
            <pc:sldMk cId="740542570" sldId="550"/>
            <ac:spMk id="71" creationId="{7EEC6D12-236F-4DD2-8368-F2E98E7690FD}"/>
          </ac:spMkLst>
        </pc:spChg>
        <pc:spChg chg="add mod">
          <ac:chgData name="Kulinich Bohdan" userId="48e65c9f34e137d0" providerId="LiveId" clId="{A6E4AC83-81E8-4C68-8A2F-467141D55BCA}" dt="2020-11-23T13:26:01.350" v="2919"/>
          <ac:spMkLst>
            <pc:docMk/>
            <pc:sldMk cId="740542570" sldId="550"/>
            <ac:spMk id="72" creationId="{65693D3F-1F4D-47D8-B1DE-04DC85FB5578}"/>
          </ac:spMkLst>
        </pc:spChg>
        <pc:grpChg chg="del">
          <ac:chgData name="Kulinich Bohdan" userId="48e65c9f34e137d0" providerId="LiveId" clId="{A6E4AC83-81E8-4C68-8A2F-467141D55BCA}" dt="2020-11-23T13:17:23.486" v="2726" actId="478"/>
          <ac:grpSpMkLst>
            <pc:docMk/>
            <pc:sldMk cId="740542570" sldId="550"/>
            <ac:grpSpMk id="2" creationId="{108616EA-53FC-4A49-A0FB-6C722A5A5E4A}"/>
          </ac:grpSpMkLst>
        </pc:grpChg>
        <pc:grpChg chg="add del mod modVis">
          <ac:chgData name="Kulinich Bohdan" userId="48e65c9f34e137d0" providerId="LiveId" clId="{A6E4AC83-81E8-4C68-8A2F-467141D55BCA}" dt="2020-11-23T13:25:49.229" v="2918" actId="14429"/>
          <ac:grpSpMkLst>
            <pc:docMk/>
            <pc:sldMk cId="740542570" sldId="550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17:29.408" v="2729" actId="478"/>
          <ac:cxnSpMkLst>
            <pc:docMk/>
            <pc:sldMk cId="740542570" sldId="550"/>
            <ac:cxnSpMk id="52" creationId="{C75C764B-582F-4CA0-9BE7-D6F51CBEF659}"/>
          </ac:cxnSpMkLst>
        </pc:cxnChg>
        <pc:cxnChg chg="add del mod modVis">
          <ac:chgData name="Kulinich Bohdan" userId="48e65c9f34e137d0" providerId="LiveId" clId="{A6E4AC83-81E8-4C68-8A2F-467141D55BCA}" dt="2020-11-23T13:25:48.789" v="2917" actId="14429"/>
          <ac:cxnSpMkLst>
            <pc:docMk/>
            <pc:sldMk cId="740542570" sldId="550"/>
            <ac:cxnSpMk id="63" creationId="{5DD95B76-FBA9-4BE5-9C34-FEA6E6A2489F}"/>
          </ac:cxnSpMkLst>
        </pc:cxnChg>
        <pc:cxnChg chg="add mod">
          <ac:chgData name="Kulinich Bohdan" userId="48e65c9f34e137d0" providerId="LiveId" clId="{A6E4AC83-81E8-4C68-8A2F-467141D55BCA}" dt="2020-11-23T13:24:05.473" v="2852" actId="14100"/>
          <ac:cxnSpMkLst>
            <pc:docMk/>
            <pc:sldMk cId="740542570" sldId="550"/>
            <ac:cxnSpMk id="69" creationId="{86425E15-2DDE-4BAB-B6FD-363AEF8B6486}"/>
          </ac:cxnSpMkLst>
        </pc:cxnChg>
      </pc:sldChg>
      <pc:sldChg chg="add del">
        <pc:chgData name="Kulinich Bohdan" userId="48e65c9f34e137d0" providerId="LiveId" clId="{A6E4AC83-81E8-4C68-8A2F-467141D55BCA}" dt="2020-11-23T19:37:21.010" v="3702" actId="47"/>
        <pc:sldMkLst>
          <pc:docMk/>
          <pc:sldMk cId="350696848" sldId="551"/>
        </pc:sldMkLst>
      </pc:sldChg>
      <pc:sldChg chg="addSp delSp modSp add mod delAnim modAnim">
        <pc:chgData name="Kulinich Bohdan" userId="48e65c9f34e137d0" providerId="LiveId" clId="{A6E4AC83-81E8-4C68-8A2F-467141D55BCA}" dt="2020-11-23T21:25:39.660" v="4545" actId="14429"/>
        <pc:sldMkLst>
          <pc:docMk/>
          <pc:sldMk cId="4173280188" sldId="551"/>
        </pc:sldMkLst>
        <pc:spChg chg="mod">
          <ac:chgData name="Kulinich Bohdan" userId="48e65c9f34e137d0" providerId="LiveId" clId="{A6E4AC83-81E8-4C68-8A2F-467141D55BCA}" dt="2020-11-23T20:54:08.626" v="4151" actId="1076"/>
          <ac:spMkLst>
            <pc:docMk/>
            <pc:sldMk cId="4173280188" sldId="551"/>
            <ac:spMk id="4" creationId="{00000000-0000-0000-0000-000000000000}"/>
          </ac:spMkLst>
        </pc:spChg>
        <pc:spChg chg="add del">
          <ac:chgData name="Kulinich Bohdan" userId="48e65c9f34e137d0" providerId="LiveId" clId="{A6E4AC83-81E8-4C68-8A2F-467141D55BCA}" dt="2020-11-23T20:57:34.950" v="4216" actId="11529"/>
          <ac:spMkLst>
            <pc:docMk/>
            <pc:sldMk cId="4173280188" sldId="551"/>
            <ac:spMk id="10" creationId="{15F11614-4AF7-4C0E-A5A5-C1A853A7C159}"/>
          </ac:spMkLst>
        </pc:spChg>
        <pc:spChg chg="add mod">
          <ac:chgData name="Kulinich Bohdan" userId="48e65c9f34e137d0" providerId="LiveId" clId="{A6E4AC83-81E8-4C68-8A2F-467141D55BCA}" dt="2020-11-23T21:00:02.086" v="4343" actId="1076"/>
          <ac:spMkLst>
            <pc:docMk/>
            <pc:sldMk cId="4173280188" sldId="551"/>
            <ac:spMk id="11" creationId="{14D3BE4D-5D5B-4945-9DC0-6237C28D5E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5" creationId="{29F76FE3-3842-42DD-9420-746A5B13665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6" creationId="{A5678B6E-A737-4B00-A623-BFA665E8151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7" creationId="{95FF1C1B-F8D9-45AE-9EB4-7C119132706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8" creationId="{0E419D4F-489D-4418-BCFA-024B7E145A0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9" creationId="{6C63C4F4-91A0-49C3-8CCD-54AA66C3971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7" creationId="{61729F6F-CA5D-4BFF-9CDF-E8EE8ACA8D70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85" creationId="{D4871379-3312-47CA-9B33-261BD84D30E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5" creationId="{5F960244-B56A-48A7-A024-A7C4C2343982}"/>
          </ac:spMkLst>
        </pc:spChg>
        <pc:spChg chg="add mod modVis">
          <ac:chgData name="Kulinich Bohdan" userId="48e65c9f34e137d0" providerId="LiveId" clId="{A6E4AC83-81E8-4C68-8A2F-467141D55BCA}" dt="2020-11-23T21:20:09.759" v="4537" actId="14429"/>
          <ac:spMkLst>
            <pc:docMk/>
            <pc:sldMk cId="4173280188" sldId="551"/>
            <ac:spMk id="126" creationId="{C9D34975-26F7-407F-8EE0-B82F68EA5F77}"/>
          </ac:spMkLst>
        </pc:spChg>
        <pc:spChg chg="add del mod">
          <ac:chgData name="Kulinich Bohdan" userId="48e65c9f34e137d0" providerId="LiveId" clId="{A6E4AC83-81E8-4C68-8A2F-467141D55BCA}" dt="2020-11-23T20:31:22.195" v="3821" actId="478"/>
          <ac:spMkLst>
            <pc:docMk/>
            <pc:sldMk cId="4173280188" sldId="551"/>
            <ac:spMk id="130" creationId="{9B5D4388-CCE8-431A-ACBA-451FE6CFBF8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1" creationId="{A247812E-C0D9-493D-BEF0-E49FBB35981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2" creationId="{B0B669B5-FCBA-46BA-8D30-EC228913E183}"/>
          </ac:spMkLst>
        </pc:spChg>
        <pc:spChg chg="add del mod">
          <ac:chgData name="Kulinich Bohdan" userId="48e65c9f34e137d0" providerId="LiveId" clId="{A6E4AC83-81E8-4C68-8A2F-467141D55BCA}" dt="2020-11-23T20:31:19.495" v="3819" actId="478"/>
          <ac:spMkLst>
            <pc:docMk/>
            <pc:sldMk cId="4173280188" sldId="551"/>
            <ac:spMk id="133" creationId="{182A9F4D-F613-4C69-951D-DD25F85A6986}"/>
          </ac:spMkLst>
        </pc:spChg>
        <pc:spChg chg="add del mod">
          <ac:chgData name="Kulinich Bohdan" userId="48e65c9f34e137d0" providerId="LiveId" clId="{A6E4AC83-81E8-4C68-8A2F-467141D55BCA}" dt="2020-11-23T20:31:20.893" v="3820" actId="478"/>
          <ac:spMkLst>
            <pc:docMk/>
            <pc:sldMk cId="4173280188" sldId="551"/>
            <ac:spMk id="134" creationId="{9023287F-CC3E-447D-935E-9B04EC96A46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5" creationId="{BC3092BD-647F-44EF-8A82-E5C63B57D27F}"/>
          </ac:spMkLst>
        </pc:spChg>
        <pc:spChg chg="add mod modVis">
          <ac:chgData name="Kulinich Bohdan" userId="48e65c9f34e137d0" providerId="LiveId" clId="{A6E4AC83-81E8-4C68-8A2F-467141D55BCA}" dt="2020-11-23T21:20:05.963" v="4533" actId="14429"/>
          <ac:spMkLst>
            <pc:docMk/>
            <pc:sldMk cId="4173280188" sldId="551"/>
            <ac:spMk id="136" creationId="{C32A3132-C194-4150-BA92-F50DEFB7074D}"/>
          </ac:spMkLst>
        </pc:spChg>
        <pc:spChg chg="add mod modVis">
          <ac:chgData name="Kulinich Bohdan" userId="48e65c9f34e137d0" providerId="LiveId" clId="{A6E4AC83-81E8-4C68-8A2F-467141D55BCA}" dt="2020-11-23T21:20:05.460" v="4532" actId="14429"/>
          <ac:spMkLst>
            <pc:docMk/>
            <pc:sldMk cId="4173280188" sldId="551"/>
            <ac:spMk id="137" creationId="{776CC821-CC78-4516-9262-83E07FF8BA97}"/>
          </ac:spMkLst>
        </pc:spChg>
        <pc:spChg chg="add mod modVis">
          <ac:chgData name="Kulinich Bohdan" userId="48e65c9f34e137d0" providerId="LiveId" clId="{A6E4AC83-81E8-4C68-8A2F-467141D55BCA}" dt="2020-11-23T21:20:04.979" v="4531" actId="14429"/>
          <ac:spMkLst>
            <pc:docMk/>
            <pc:sldMk cId="4173280188" sldId="551"/>
            <ac:spMk id="138" creationId="{AE6C46FC-98C9-43CC-9337-2AC7D28D122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4" creationId="{E29C2837-F578-46BA-B682-ECC3236A7695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5" creationId="{8F32E88C-1492-4817-8104-2ECCBF03C51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6" creationId="{9421985E-24FB-46CD-B7DF-BE34F8C98A52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7" creationId="{260C13EF-9594-4673-8FFA-B8F462A7AED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8" creationId="{3080EC9F-EDEF-458B-9533-8EEB1B8D5C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9" creationId="{22F8A293-6B2F-4B9E-89A7-32EC4108A362}"/>
          </ac:spMkLst>
        </pc:spChg>
        <pc:spChg chg="add mod modVis">
          <ac:chgData name="Kulinich Bohdan" userId="48e65c9f34e137d0" providerId="LiveId" clId="{A6E4AC83-81E8-4C68-8A2F-467141D55BCA}" dt="2020-11-23T21:20:02.908" v="4527" actId="14429"/>
          <ac:spMkLst>
            <pc:docMk/>
            <pc:sldMk cId="4173280188" sldId="551"/>
            <ac:spMk id="150" creationId="{3677E028-6E8A-45BE-868F-4FA80A12B4D1}"/>
          </ac:spMkLst>
        </pc:spChg>
        <pc:spChg chg="add mod modVis">
          <ac:chgData name="Kulinich Bohdan" userId="48e65c9f34e137d0" providerId="LiveId" clId="{A6E4AC83-81E8-4C68-8A2F-467141D55BCA}" dt="2020-11-23T21:20:02.406" v="4526" actId="14429"/>
          <ac:spMkLst>
            <pc:docMk/>
            <pc:sldMk cId="4173280188" sldId="551"/>
            <ac:spMk id="154" creationId="{BBA4F884-0EFD-4C09-A628-B0F2B29A3271}"/>
          </ac:spMkLst>
        </pc:spChg>
        <pc:spChg chg="add mod modVis">
          <ac:chgData name="Kulinich Bohdan" userId="48e65c9f34e137d0" providerId="LiveId" clId="{A6E4AC83-81E8-4C68-8A2F-467141D55BCA}" dt="2020-11-23T21:20:01.912" v="4525" actId="14429"/>
          <ac:spMkLst>
            <pc:docMk/>
            <pc:sldMk cId="4173280188" sldId="551"/>
            <ac:spMk id="155" creationId="{53306C5B-1F41-43EC-95A7-B3DCFDFEAF7C}"/>
          </ac:spMkLst>
        </pc:spChg>
        <pc:spChg chg="add mod modVis">
          <ac:chgData name="Kulinich Bohdan" userId="48e65c9f34e137d0" providerId="LiveId" clId="{A6E4AC83-81E8-4C68-8A2F-467141D55BCA}" dt="2020-11-23T21:20:01.501" v="4524" actId="14429"/>
          <ac:spMkLst>
            <pc:docMk/>
            <pc:sldMk cId="4173280188" sldId="551"/>
            <ac:spMk id="156" creationId="{F334C083-C923-4F52-865E-B5DE04EE11D8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8" creationId="{7CEFD495-B08A-48EF-AF3D-9974DAA3D48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9" creationId="{838C0FB6-152D-465E-8316-427A82C5F6E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60" creationId="{879B3D8B-AA29-48DA-85AF-6A47D3A7F8C0}"/>
          </ac:spMkLst>
        </pc:spChg>
        <pc:spChg chg="add mod modVis">
          <ac:chgData name="Kulinich Bohdan" userId="48e65c9f34e137d0" providerId="LiveId" clId="{A6E4AC83-81E8-4C68-8A2F-467141D55BCA}" dt="2020-11-23T21:20:00.959" v="4523" actId="14429"/>
          <ac:spMkLst>
            <pc:docMk/>
            <pc:sldMk cId="4173280188" sldId="551"/>
            <ac:spMk id="161" creationId="{B7BC363F-28C2-4266-B877-490E789F1565}"/>
          </ac:spMkLst>
        </pc:spChg>
        <pc:spChg chg="add mod modVis">
          <ac:chgData name="Kulinich Bohdan" userId="48e65c9f34e137d0" providerId="LiveId" clId="{A6E4AC83-81E8-4C68-8A2F-467141D55BCA}" dt="2020-11-23T21:20:00.442" v="4522" actId="14429"/>
          <ac:spMkLst>
            <pc:docMk/>
            <pc:sldMk cId="4173280188" sldId="551"/>
            <ac:spMk id="162" creationId="{62F5FF4D-0102-494F-8E25-763D4ED4DC2C}"/>
          </ac:spMkLst>
        </pc:spChg>
        <pc:spChg chg="add mod modVis">
          <ac:chgData name="Kulinich Bohdan" userId="48e65c9f34e137d0" providerId="LiveId" clId="{A6E4AC83-81E8-4C68-8A2F-467141D55BCA}" dt="2020-11-23T21:19:59.968" v="4521" actId="14429"/>
          <ac:spMkLst>
            <pc:docMk/>
            <pc:sldMk cId="4173280188" sldId="551"/>
            <ac:spMk id="163" creationId="{9507B4F1-0353-4945-BAC3-52646B125A35}"/>
          </ac:spMkLst>
        </pc:spChg>
        <pc:spChg chg="add mod modVis">
          <ac:chgData name="Kulinich Bohdan" userId="48e65c9f34e137d0" providerId="LiveId" clId="{A6E4AC83-81E8-4C68-8A2F-467141D55BCA}" dt="2020-11-23T21:19:59.538" v="4520" actId="14429"/>
          <ac:spMkLst>
            <pc:docMk/>
            <pc:sldMk cId="4173280188" sldId="551"/>
            <ac:spMk id="164" creationId="{B8C55A09-3AE4-4DA9-B782-BE21C8EAE5DF}"/>
          </ac:spMkLst>
        </pc:spChg>
        <pc:spChg chg="add mod modVis">
          <ac:chgData name="Kulinich Bohdan" userId="48e65c9f34e137d0" providerId="LiveId" clId="{A6E4AC83-81E8-4C68-8A2F-467141D55BCA}" dt="2020-11-23T21:19:59.103" v="4519" actId="14429"/>
          <ac:spMkLst>
            <pc:docMk/>
            <pc:sldMk cId="4173280188" sldId="551"/>
            <ac:spMk id="165" creationId="{F41001CB-9FFB-4289-974C-4F7FA57BF88F}"/>
          </ac:spMkLst>
        </pc:spChg>
        <pc:spChg chg="add mod modVis">
          <ac:chgData name="Kulinich Bohdan" userId="48e65c9f34e137d0" providerId="LiveId" clId="{A6E4AC83-81E8-4C68-8A2F-467141D55BCA}" dt="2020-11-23T21:19:58.685" v="4518" actId="14429"/>
          <ac:spMkLst>
            <pc:docMk/>
            <pc:sldMk cId="4173280188" sldId="551"/>
            <ac:spMk id="166" creationId="{FD67F521-09D5-4606-9E88-AF998AD49401}"/>
          </ac:spMkLst>
        </pc:spChg>
        <pc:spChg chg="add mod modVis">
          <ac:chgData name="Kulinich Bohdan" userId="48e65c9f34e137d0" providerId="LiveId" clId="{A6E4AC83-81E8-4C68-8A2F-467141D55BCA}" dt="2020-11-23T21:19:58.230" v="4517" actId="14429"/>
          <ac:spMkLst>
            <pc:docMk/>
            <pc:sldMk cId="4173280188" sldId="551"/>
            <ac:spMk id="167" creationId="{062830B2-29BD-4526-8588-C3BFCE912953}"/>
          </ac:spMkLst>
        </pc:spChg>
        <pc:spChg chg="add mod modVis">
          <ac:chgData name="Kulinich Bohdan" userId="48e65c9f34e137d0" providerId="LiveId" clId="{A6E4AC83-81E8-4C68-8A2F-467141D55BCA}" dt="2020-11-23T21:25:39.660" v="4545" actId="14429"/>
          <ac:spMkLst>
            <pc:docMk/>
            <pc:sldMk cId="4173280188" sldId="551"/>
            <ac:spMk id="168" creationId="{F76986EB-6A47-4258-97BA-3E46A189B479}"/>
          </ac:spMkLst>
        </pc:spChg>
        <pc:spChg chg="add mod">
          <ac:chgData name="Kulinich Bohdan" userId="48e65c9f34e137d0" providerId="LiveId" clId="{A6E4AC83-81E8-4C68-8A2F-467141D55BCA}" dt="2020-11-23T21:00:04.056" v="4344" actId="14100"/>
          <ac:spMkLst>
            <pc:docMk/>
            <pc:sldMk cId="4173280188" sldId="551"/>
            <ac:spMk id="169" creationId="{54C8DEEF-8375-45C5-A18F-D802C01B42E5}"/>
          </ac:spMkLst>
        </pc:spChg>
        <pc:spChg chg="add mod">
          <ac:chgData name="Kulinich Bohdan" userId="48e65c9f34e137d0" providerId="LiveId" clId="{A6E4AC83-81E8-4C68-8A2F-467141D55BCA}" dt="2020-11-23T21:21:22.088" v="4542" actId="20577"/>
          <ac:spMkLst>
            <pc:docMk/>
            <pc:sldMk cId="4173280188" sldId="551"/>
            <ac:spMk id="170" creationId="{54232F82-F7E7-4D7E-9C75-18BA283D24AA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1" creationId="{45FDC4C2-016B-4D9B-AEC8-2588FB904406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2" creationId="{20155B5B-DB97-4D1B-AB43-3CE6B8D4AA3A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3" creationId="{82F11BDB-FF92-4AC9-AEDA-8A3FD1D7EDF6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4" creationId="{2D113279-EAE3-4E93-B54F-A21EC53CE40D}"/>
          </ac:spMkLst>
        </pc:spChg>
        <pc:spChg chg="add mod">
          <ac:chgData name="Kulinich Bohdan" userId="48e65c9f34e137d0" providerId="LiveId" clId="{A6E4AC83-81E8-4C68-8A2F-467141D55BCA}" dt="2020-11-23T21:01:33.385" v="4366" actId="1076"/>
          <ac:spMkLst>
            <pc:docMk/>
            <pc:sldMk cId="4173280188" sldId="551"/>
            <ac:spMk id="175" creationId="{AE49B8EA-3938-4F03-AEFB-7301BDF669C0}"/>
          </ac:spMkLst>
        </pc:spChg>
        <pc:spChg chg="add mod modVis">
          <ac:chgData name="Kulinich Bohdan" userId="48e65c9f34e137d0" providerId="LiveId" clId="{A6E4AC83-81E8-4C68-8A2F-467141D55BCA}" dt="2020-11-23T21:21:23.519" v="4543" actId="14429"/>
          <ac:spMkLst>
            <pc:docMk/>
            <pc:sldMk cId="4173280188" sldId="551"/>
            <ac:spMk id="176" creationId="{7D23FDA8-B758-49CB-94DE-8E6520084591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7" creationId="{701B521E-88EF-40EA-A34F-07B17AC62F0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8" creationId="{8FFDF8E0-DE59-4B90-A665-754AA91FA53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9" creationId="{AE8D0EB6-173D-4C4A-B1CA-823D18E3B9F4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80" creationId="{C45FC5A5-8908-460A-97D2-8240395EF438}"/>
          </ac:spMkLst>
        </pc:spChg>
        <pc:spChg chg="add del">
          <ac:chgData name="Kulinich Bohdan" userId="48e65c9f34e137d0" providerId="LiveId" clId="{A6E4AC83-81E8-4C68-8A2F-467141D55BCA}" dt="2020-11-23T21:16:42.915" v="4479" actId="22"/>
          <ac:spMkLst>
            <pc:docMk/>
            <pc:sldMk cId="4173280188" sldId="551"/>
            <ac:spMk id="181" creationId="{8F8FA39A-11BB-4C23-88AC-F232C348884F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2" creationId="{1405B33D-8272-4B8A-A446-0F699F194FC2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3" creationId="{4B6AAE75-C9C2-48DE-B607-3B99F289EBA3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4" creationId="{2B91697D-18DA-4C23-9F35-2272D54A854E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5" creationId="{26F24424-B42C-463A-BBE8-CAC73E85BEED}"/>
          </ac:spMkLst>
        </pc:spChg>
        <pc:spChg chg="add mod">
          <ac:chgData name="Kulinich Bohdan" userId="48e65c9f34e137d0" providerId="LiveId" clId="{A6E4AC83-81E8-4C68-8A2F-467141D55BCA}" dt="2020-11-23T21:18:41.026" v="4497" actId="1076"/>
          <ac:spMkLst>
            <pc:docMk/>
            <pc:sldMk cId="4173280188" sldId="551"/>
            <ac:spMk id="186" creationId="{7D2850E9-E743-4260-96BA-76E7D1C5BA48}"/>
          </ac:spMkLst>
        </pc:s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2" creationId="{5B3334BD-C053-4B12-B849-36F38385B91A}"/>
          </ac:grpSpMkLst>
        </pc:grpChg>
        <pc:grpChg chg="add del mod">
          <ac:chgData name="Kulinich Bohdan" userId="48e65c9f34e137d0" providerId="LiveId" clId="{A6E4AC83-81E8-4C68-8A2F-467141D55BCA}" dt="2020-11-23T20:37:42.384" v="3896" actId="165"/>
          <ac:grpSpMkLst>
            <pc:docMk/>
            <pc:sldMk cId="4173280188" sldId="551"/>
            <ac:grpSpMk id="5" creationId="{83A9BB4B-AFCA-43A2-A1BE-B7D172F1A451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8" creationId="{BA4FA323-1186-46DF-B097-2A2DC1CD5DEF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" creationId="{C7C63662-6869-45D2-8F19-6C52D50B8AD2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3" creationId="{813BBD03-2981-475D-8E2B-225FC46BFC6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79" creationId="{B5C57210-CA0D-4629-843A-2F100EF9112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6" creationId="{39D67AF0-A8CD-4A11-BDDC-A6511CA2747A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0" creationId="{D425D674-6207-4D98-9977-826FAAD60B5B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5" creationId="{CB19B6EB-B2A0-488E-838E-202E3E9A8BE9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6" creationId="{6D28DC12-30A4-449C-8411-825E05CB641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51" creationId="{CD8785A0-BC0E-4DA1-B968-C67E77AFC995}"/>
          </ac:grpSpMkLst>
        </pc:grpChg>
        <pc:picChg chg="add del mod modCrop">
          <ac:chgData name="Kulinich Bohdan" userId="48e65c9f34e137d0" providerId="LiveId" clId="{A6E4AC83-81E8-4C68-8A2F-467141D55BCA}" dt="2020-11-23T20:36:06.313" v="3873" actId="478"/>
          <ac:picMkLst>
            <pc:docMk/>
            <pc:sldMk cId="4173280188" sldId="551"/>
            <ac:picMk id="7" creationId="{6410EDCF-345A-4C03-AFBB-454724FE421D}"/>
          </ac:picMkLst>
        </pc:picChg>
        <pc:picChg chg="add mod modVis">
          <ac:chgData name="Kulinich Bohdan" userId="48e65c9f34e137d0" providerId="LiveId" clId="{A6E4AC83-81E8-4C68-8A2F-467141D55BCA}" dt="2020-11-23T21:20:10.324" v="4538" actId="14429"/>
          <ac:picMkLst>
            <pc:docMk/>
            <pc:sldMk cId="4173280188" sldId="551"/>
            <ac:picMk id="124" creationId="{AC06A77D-11EF-47D8-861A-91082DC7EF03}"/>
          </ac:picMkLst>
        </pc:picChg>
        <pc:picChg chg="del">
          <ac:chgData name="Kulinich Bohdan" userId="48e65c9f34e137d0" providerId="LiveId" clId="{A6E4AC83-81E8-4C68-8A2F-467141D55BCA}" dt="2020-11-23T19:41:21.135" v="3704" actId="478"/>
          <ac:picMkLst>
            <pc:docMk/>
            <pc:sldMk cId="4173280188" sldId="551"/>
            <ac:picMk id="157" creationId="{099D6598-20FF-444B-B93F-788D42B23B4F}"/>
          </ac:picMkLst>
        </pc:pic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89" creationId="{9D0C248C-658A-4649-9373-99F6ACF5638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1" creationId="{F9E13829-DBC7-407D-AD9C-B67D7C40FBAA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2" creationId="{B4167323-E4E3-4EBF-8772-956712DE7D6C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5" creationId="{6564DEAC-2AA8-4280-A357-66E085A296C2}"/>
          </ac:cxnSpMkLst>
        </pc:cxnChg>
        <pc:cxnChg chg="add mod modVis">
          <ac:chgData name="Kulinich Bohdan" userId="48e65c9f34e137d0" providerId="LiveId" clId="{A6E4AC83-81E8-4C68-8A2F-467141D55BCA}" dt="2020-11-23T21:20:09.272" v="4536" actId="14429"/>
          <ac:cxnSpMkLst>
            <pc:docMk/>
            <pc:sldMk cId="4173280188" sldId="551"/>
            <ac:cxnSpMk id="127" creationId="{FBD34258-B7AA-4113-81C8-F4B9BE4EF52C}"/>
          </ac:cxnSpMkLst>
        </pc:cxnChg>
        <pc:cxnChg chg="add mod modVis">
          <ac:chgData name="Kulinich Bohdan" userId="48e65c9f34e137d0" providerId="LiveId" clId="{A6E4AC83-81E8-4C68-8A2F-467141D55BCA}" dt="2020-11-23T21:20:08.683" v="4535" actId="14429"/>
          <ac:cxnSpMkLst>
            <pc:docMk/>
            <pc:sldMk cId="4173280188" sldId="551"/>
            <ac:cxnSpMk id="128" creationId="{C9DF7E8B-8942-4017-977E-EA5417EE67B4}"/>
          </ac:cxnSpMkLst>
        </pc:cxnChg>
        <pc:cxnChg chg="add mod modVis">
          <ac:chgData name="Kulinich Bohdan" userId="48e65c9f34e137d0" providerId="LiveId" clId="{A6E4AC83-81E8-4C68-8A2F-467141D55BCA}" dt="2020-11-23T21:20:08.220" v="4534" actId="14429"/>
          <ac:cxnSpMkLst>
            <pc:docMk/>
            <pc:sldMk cId="4173280188" sldId="551"/>
            <ac:cxnSpMk id="129" creationId="{294F6167-1EC0-49F4-A297-8A8A76C662A3}"/>
          </ac:cxnSpMkLst>
        </pc:cxnChg>
        <pc:cxnChg chg="add mod topLvl modVis">
          <ac:chgData name="Kulinich Bohdan" userId="48e65c9f34e137d0" providerId="LiveId" clId="{A6E4AC83-81E8-4C68-8A2F-467141D55BCA}" dt="2020-11-23T21:20:04.485" v="4530" actId="14429"/>
          <ac:cxnSpMkLst>
            <pc:docMk/>
            <pc:sldMk cId="4173280188" sldId="551"/>
            <ac:cxnSpMk id="139" creationId="{C813D491-B98E-40A6-A83C-B15BF17A4A88}"/>
          </ac:cxnSpMkLst>
        </pc:cxnChg>
        <pc:cxnChg chg="add mod topLvl modVis">
          <ac:chgData name="Kulinich Bohdan" userId="48e65c9f34e137d0" providerId="LiveId" clId="{A6E4AC83-81E8-4C68-8A2F-467141D55BCA}" dt="2020-11-23T21:20:03.998" v="4529" actId="14429"/>
          <ac:cxnSpMkLst>
            <pc:docMk/>
            <pc:sldMk cId="4173280188" sldId="551"/>
            <ac:cxnSpMk id="141" creationId="{31ABAE6A-67C4-4656-A952-CEEA0823D19E}"/>
          </ac:cxnSpMkLst>
        </pc:cxnChg>
        <pc:cxnChg chg="add mod topLvl modVis">
          <ac:chgData name="Kulinich Bohdan" userId="48e65c9f34e137d0" providerId="LiveId" clId="{A6E4AC83-81E8-4C68-8A2F-467141D55BCA}" dt="2020-11-23T21:20:03.528" v="4528" actId="14429"/>
          <ac:cxnSpMkLst>
            <pc:docMk/>
            <pc:sldMk cId="4173280188" sldId="551"/>
            <ac:cxnSpMk id="143" creationId="{191DC426-0C68-4884-B0B3-699B3CC284D4}"/>
          </ac:cxnSpMkLst>
        </pc:cxnChg>
      </pc:sldChg>
      <pc:sldChg chg="add del">
        <pc:chgData name="Kulinich Bohdan" userId="48e65c9f34e137d0" providerId="LiveId" clId="{A6E4AC83-81E8-4C68-8A2F-467141D55BCA}" dt="2020-11-23T21:17:57.068" v="4493" actId="47"/>
        <pc:sldMkLst>
          <pc:docMk/>
          <pc:sldMk cId="454995374" sldId="552"/>
        </pc:sldMkLst>
      </pc:sldChg>
      <pc:sldChg chg="delSp add del mod">
        <pc:chgData name="Kulinich Bohdan" userId="48e65c9f34e137d0" providerId="LiveId" clId="{A6E4AC83-81E8-4C68-8A2F-467141D55BCA}" dt="2020-11-23T19:12:14.695" v="3696" actId="47"/>
        <pc:sldMkLst>
          <pc:docMk/>
          <pc:sldMk cId="2004987107" sldId="552"/>
        </pc:sldMkLst>
        <pc:picChg chg="del">
          <ac:chgData name="Kulinich Bohdan" userId="48e65c9f34e137d0" providerId="LiveId" clId="{A6E4AC83-81E8-4C68-8A2F-467141D55BCA}" dt="2020-11-23T19:10:18.132" v="3695" actId="478"/>
          <ac:picMkLst>
            <pc:docMk/>
            <pc:sldMk cId="2004987107" sldId="552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6E4AC83-81E8-4C68-8A2F-467141D55BCA}" dt="2020-11-24T08:48:43.532" v="4789" actId="1076"/>
        <pc:sldMkLst>
          <pc:docMk/>
          <pc:sldMk cId="2761341391" sldId="552"/>
        </pc:sldMkLst>
        <pc:spChg chg="mod">
          <ac:chgData name="Kulinich Bohdan" userId="48e65c9f34e137d0" providerId="LiveId" clId="{A6E4AC83-81E8-4C68-8A2F-467141D55BCA}" dt="2020-11-24T08:23:32.149" v="4714" actId="20577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7" creationId="{5AFD6B2A-6577-4FA5-8812-B40B4C4E18C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8" creationId="{FE2F25B7-8A42-4D05-8769-C252C54CEF37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9" creationId="{790F1C28-3901-4EB4-AB72-38D4A00CB6AC}"/>
          </ac:spMkLst>
        </pc:spChg>
        <pc:spChg chg="add mod">
          <ac:chgData name="Kulinich Bohdan" userId="48e65c9f34e137d0" providerId="LiveId" clId="{A6E4AC83-81E8-4C68-8A2F-467141D55BCA}" dt="2020-11-24T08:23:19.469" v="4710" actId="1076"/>
          <ac:spMkLst>
            <pc:docMk/>
            <pc:sldMk cId="2761341391" sldId="552"/>
            <ac:spMk id="20" creationId="{A7CEABE0-439A-4689-AF09-6EBF3486D26E}"/>
          </ac:spMkLst>
        </pc:spChg>
        <pc:spChg chg="add mod">
          <ac:chgData name="Kulinich Bohdan" userId="48e65c9f34e137d0" providerId="LiveId" clId="{A6E4AC83-81E8-4C68-8A2F-467141D55BCA}" dt="2020-11-24T08:23:25.639" v="4712" actId="1076"/>
          <ac:spMkLst>
            <pc:docMk/>
            <pc:sldMk cId="2761341391" sldId="552"/>
            <ac:spMk id="21" creationId="{85BB7F2D-4652-4151-9969-B78CD9F2ABD6}"/>
          </ac:spMkLst>
        </pc:spChg>
        <pc:spChg chg="add mod">
          <ac:chgData name="Kulinich Bohdan" userId="48e65c9f34e137d0" providerId="LiveId" clId="{A6E4AC83-81E8-4C68-8A2F-467141D55BCA}" dt="2020-11-24T08:22:47.708" v="4701" actId="20577"/>
          <ac:spMkLst>
            <pc:docMk/>
            <pc:sldMk cId="2761341391" sldId="552"/>
            <ac:spMk id="22" creationId="{39F1FDF6-4F6F-451D-B9D6-22B1AB833B52}"/>
          </ac:spMkLst>
        </pc:spChg>
        <pc:spChg chg="add mod or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3" creationId="{BDACEA7A-8113-436F-A9F9-E6A6E0C38339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5" creationId="{873D68C0-447D-456F-AF37-DF8D45AE889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6" creationId="{92210417-C163-4C90-8ABE-A6AE8A016D62}"/>
          </ac:spMkLst>
        </pc:spChg>
        <pc:spChg chg="add mod">
          <ac:chgData name="Kulinich Bohdan" userId="48e65c9f34e137d0" providerId="LiveId" clId="{A6E4AC83-81E8-4C68-8A2F-467141D55BCA}" dt="2020-11-24T08:48:17.202" v="4786" actId="1076"/>
          <ac:spMkLst>
            <pc:docMk/>
            <pc:sldMk cId="2761341391" sldId="552"/>
            <ac:spMk id="27" creationId="{44D8E5CD-6E0D-41BE-BC1D-FD2E4E904E5C}"/>
          </ac:spMkLst>
        </pc:spChg>
        <pc:spChg chg="add mod">
          <ac:chgData name="Kulinich Bohdan" userId="48e65c9f34e137d0" providerId="LiveId" clId="{A6E4AC83-81E8-4C68-8A2F-467141D55BCA}" dt="2020-11-24T08:48:11.393" v="4784" actId="1076"/>
          <ac:spMkLst>
            <pc:docMk/>
            <pc:sldMk cId="2761341391" sldId="552"/>
            <ac:spMk id="28" creationId="{941C2D22-1E9D-4CBA-B096-D2A9F855A081}"/>
          </ac:spMkLst>
        </pc:spChg>
        <pc:spChg chg="add mod">
          <ac:chgData name="Kulinich Bohdan" userId="48e65c9f34e137d0" providerId="LiveId" clId="{A6E4AC83-81E8-4C68-8A2F-467141D55BCA}" dt="2020-11-24T08:48:26.633" v="4788" actId="1076"/>
          <ac:spMkLst>
            <pc:docMk/>
            <pc:sldMk cId="2761341391" sldId="552"/>
            <ac:spMk id="29" creationId="{4CC68B0A-3B7C-4F75-B8C4-E18DDE49E7B5}"/>
          </ac:spMkLst>
        </pc:spChg>
        <pc:spChg chg="mod">
          <ac:chgData name="Kulinich Bohdan" userId="48e65c9f34e137d0" providerId="LiveId" clId="{A6E4AC83-81E8-4C68-8A2F-467141D55BCA}" dt="2020-11-24T08:16:49.959" v="4547" actId="20577"/>
          <ac:spMkLst>
            <pc:docMk/>
            <pc:sldMk cId="2761341391" sldId="552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08:19:03.909" v="4586" actId="1076"/>
          <ac:grpSpMkLst>
            <pc:docMk/>
            <pc:sldMk cId="2761341391" sldId="552"/>
            <ac:grpSpMk id="8" creationId="{97D7DC47-4327-40FE-844F-8BD1AF459584}"/>
          </ac:grpSpMkLst>
        </pc:grpChg>
        <pc:grpChg chg="add mod">
          <ac:chgData name="Kulinich Bohdan" userId="48e65c9f34e137d0" providerId="LiveId" clId="{A6E4AC83-81E8-4C68-8A2F-467141D55BCA}" dt="2020-11-24T08:48:43.532" v="4789" actId="1076"/>
          <ac:grpSpMkLst>
            <pc:docMk/>
            <pc:sldMk cId="2761341391" sldId="552"/>
            <ac:grpSpMk id="13" creationId="{8608133F-BA86-4E2A-B08D-F2DAAC6C5B73}"/>
          </ac:grpSpMkLst>
        </pc:grpChg>
        <pc:picChg chg="add del mod ord modCrop">
          <ac:chgData name="Kulinich Bohdan" userId="48e65c9f34e137d0" providerId="LiveId" clId="{A6E4AC83-81E8-4C68-8A2F-467141D55BCA}" dt="2020-11-24T08:46:55.752" v="4769" actId="478"/>
          <ac:picMkLst>
            <pc:docMk/>
            <pc:sldMk cId="2761341391" sldId="552"/>
            <ac:picMk id="5" creationId="{8F610D23-6D51-4F7D-92EC-4B9F8DC6F956}"/>
          </ac:picMkLst>
        </pc:picChg>
        <pc:picChg chg="del">
          <ac:chgData name="Kulinich Bohdan" userId="48e65c9f34e137d0" providerId="LiveId" clId="{A6E4AC83-81E8-4C68-8A2F-467141D55BCA}" dt="2020-11-24T08:16:51.459" v="4548" actId="478"/>
          <ac:picMkLst>
            <pc:docMk/>
            <pc:sldMk cId="2761341391" sldId="552"/>
            <ac:picMk id="40" creationId="{248AC9B2-65A9-42C3-AF8B-90FAF936D6A5}"/>
          </ac:picMkLst>
        </pc:pic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9" creationId="{A687B318-CC1E-4433-8C73-0633E22BB99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0" creationId="{09D3E7EF-E4D8-4691-B906-F1A418C3D56B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2" creationId="{282C3587-BCA1-4C45-BFF7-C1A634FD4A1E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4" creationId="{19FB86C5-A2FB-4245-A3F5-1EE28A61B964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5" creationId="{93FF4C87-4E86-4051-90BF-61BD81DA18B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6" creationId="{8E31BEB8-3677-4956-98F5-AD7D03D4585A}"/>
          </ac:cxnSpMkLst>
        </pc:cxnChg>
      </pc:sldChg>
      <pc:sldChg chg="delSp add del mod delAnim">
        <pc:chgData name="Kulinich Bohdan" userId="48e65c9f34e137d0" providerId="LiveId" clId="{A6E4AC83-81E8-4C68-8A2F-467141D55BCA}" dt="2020-11-23T19:09:52.807" v="3693" actId="47"/>
        <pc:sldMkLst>
          <pc:docMk/>
          <pc:sldMk cId="2888860573" sldId="552"/>
        </pc:sldMkLst>
        <pc:spChg chg="del">
          <ac:chgData name="Kulinich Bohdan" userId="48e65c9f34e137d0" providerId="LiveId" clId="{A6E4AC83-81E8-4C68-8A2F-467141D55BCA}" dt="2020-11-23T19:05:36.352" v="3692" actId="478"/>
          <ac:spMkLst>
            <pc:docMk/>
            <pc:sldMk cId="2888860573" sldId="552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9:05:32.997" v="3691" actId="478"/>
          <ac:spMkLst>
            <pc:docMk/>
            <pc:sldMk cId="2888860573" sldId="552"/>
            <ac:spMk id="21" creationId="{833EBDC1-B8F6-47C0-BF50-9CD4EBE71182}"/>
          </ac:spMkLst>
        </pc:spChg>
        <pc:picChg chg="del">
          <ac:chgData name="Kulinich Bohdan" userId="48e65c9f34e137d0" providerId="LiveId" clId="{A6E4AC83-81E8-4C68-8A2F-467141D55BCA}" dt="2020-11-23T19:03:12.666" v="3690" actId="478"/>
          <ac:picMkLst>
            <pc:docMk/>
            <pc:sldMk cId="2888860573" sldId="552"/>
            <ac:picMk id="32" creationId="{AEE1E7D4-7A0F-4A78-BD2A-D75DFD8B4E75}"/>
          </ac:picMkLst>
        </pc:pic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A74D66C6-38C6-F44F-860E-A3D7B3244C09}"/>
    <pc:docChg chg="addSld delSld modSld">
      <pc:chgData name="Kulinich Bohdan" userId="48e65c9f34e137d0" providerId="LiveId" clId="{A74D66C6-38C6-F44F-860E-A3D7B3244C09}" dt="2024-06-18T11:40:01.058" v="35" actId="20577"/>
      <pc:docMkLst>
        <pc:docMk/>
      </pc:docMkLst>
      <pc:sldChg chg="modSp add setBg">
        <pc:chgData name="Kulinich Bohdan" userId="48e65c9f34e137d0" providerId="LiveId" clId="{A74D66C6-38C6-F44F-860E-A3D7B3244C09}" dt="2024-06-18T11:36:15.500" v="6" actId="20577"/>
        <pc:sldMkLst>
          <pc:docMk/>
          <pc:sldMk cId="1079275318" sldId="264"/>
        </pc:sldMkLst>
        <pc:spChg chg="mod">
          <ac:chgData name="Kulinich Bohdan" userId="48e65c9f34e137d0" providerId="LiveId" clId="{A74D66C6-38C6-F44F-860E-A3D7B3244C09}" dt="2024-06-18T11:36:11.594" v="4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A74D66C6-38C6-F44F-860E-A3D7B3244C09}" dt="2024-06-18T11:36:15.500" v="6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A74D66C6-38C6-F44F-860E-A3D7B3244C09}" dt="2024-06-18T11:40:01.058" v="35" actId="20577"/>
        <pc:sldMkLst>
          <pc:docMk/>
          <pc:sldMk cId="788512274" sldId="265"/>
        </pc:sldMkLst>
        <pc:spChg chg="mod">
          <ac:chgData name="Kulinich Bohdan" userId="48e65c9f34e137d0" providerId="LiveId" clId="{A74D66C6-38C6-F44F-860E-A3D7B3244C09}" dt="2024-06-18T11:40:01.058" v="3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A74D66C6-38C6-F44F-860E-A3D7B3244C09}" dt="2024-06-18T11:36:17.503" v="7" actId="2696"/>
        <pc:sldMkLst>
          <pc:docMk/>
          <pc:sldMk cId="1986055327" sldId="408"/>
        </pc:sldMkLst>
      </pc:sldChg>
      <pc:sldChg chg="del">
        <pc:chgData name="Kulinich Bohdan" userId="48e65c9f34e137d0" providerId="LiveId" clId="{A74D66C6-38C6-F44F-860E-A3D7B3244C09}" dt="2024-06-18T11:37:46.991" v="22" actId="2696"/>
        <pc:sldMkLst>
          <pc:docMk/>
          <pc:sldMk cId="900640268" sldId="409"/>
        </pc:sldMkLst>
      </pc:sldChg>
      <pc:sldChg chg="modSp">
        <pc:chgData name="Kulinich Bohdan" userId="48e65c9f34e137d0" providerId="LiveId" clId="{A74D66C6-38C6-F44F-860E-A3D7B3244C09}" dt="2024-06-18T11:37:44.572" v="21" actId="2711"/>
        <pc:sldMkLst>
          <pc:docMk/>
          <pc:sldMk cId="752518231" sldId="430"/>
        </pc:sldMkLst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44.572" v="21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A74D66C6-38C6-F44F-860E-A3D7B3244C09}" dt="2024-06-18T11:36:37.033" v="10" actId="2711"/>
        <pc:sldMkLst>
          <pc:docMk/>
          <pc:sldMk cId="3436746795" sldId="561"/>
        </pc:sldMkLst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18" creationId="{B08768D4-81F1-4DA2-B83E-A955C40B8F3A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19" creationId="{2D063C7D-C1F8-4980-B5C8-3CC401BE3B58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20" creationId="{F684870C-61DA-4900-A4EF-6D99E999CF13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27" creationId="{8BE34B6C-AD96-47B6-9530-2686F7CFBCAC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28" creationId="{F7468006-2D24-4259-B8FD-FD05B899FEA7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44" creationId="{B783277A-C14E-4BD5-8D49-8739D4765C85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47" creationId="{25762539-7577-4514-BDD4-DDF8D62B1846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49" creationId="{47B7E6F2-F365-4328-B8D8-04E7603C2CEE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51" creationId="{E9D7BA2E-2068-4123-B2BF-BD1A16E35632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55" creationId="{296C62F0-7316-4F34-98A6-AEC8173045D2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57" creationId="{6B463025-8E00-453B-83AD-B5E960F08182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58" creationId="{1A49DDA9-31E7-43CC-BDB9-3A2652E77EDB}"/>
          </ac:spMkLst>
        </pc:spChg>
        <pc:spChg chg="mod">
          <ac:chgData name="Kulinich Bohdan" userId="48e65c9f34e137d0" providerId="LiveId" clId="{A74D66C6-38C6-F44F-860E-A3D7B3244C09}" dt="2024-06-18T11:36:37.033" v="10" actId="2711"/>
          <ac:spMkLst>
            <pc:docMk/>
            <pc:sldMk cId="3436746795" sldId="561"/>
            <ac:spMk id="59" creationId="{C4D9964D-4633-46A7-BAC7-0C53813A49E7}"/>
          </ac:spMkLst>
        </pc:spChg>
        <pc:grpChg chg="mod">
          <ac:chgData name="Kulinich Bohdan" userId="48e65c9f34e137d0" providerId="LiveId" clId="{A74D66C6-38C6-F44F-860E-A3D7B3244C09}" dt="2024-06-18T11:36:37.033" v="10" actId="2711"/>
          <ac:grpSpMkLst>
            <pc:docMk/>
            <pc:sldMk cId="3436746795" sldId="561"/>
            <ac:grpSpMk id="6" creationId="{7FAC4D5D-26F6-478A-AC4B-CD69988D3407}"/>
          </ac:grpSpMkLst>
        </pc:grpChg>
        <pc:grpChg chg="mod">
          <ac:chgData name="Kulinich Bohdan" userId="48e65c9f34e137d0" providerId="LiveId" clId="{A74D66C6-38C6-F44F-860E-A3D7B3244C09}" dt="2024-06-18T11:36:37.033" v="10" actId="2711"/>
          <ac:grpSpMkLst>
            <pc:docMk/>
            <pc:sldMk cId="3436746795" sldId="561"/>
            <ac:grpSpMk id="7" creationId="{DC7A6229-76F4-4F20-8758-8F234FC03A44}"/>
          </ac:grpSpMkLst>
        </pc:grpChg>
        <pc:picChg chg="mod">
          <ac:chgData name="Kulinich Bohdan" userId="48e65c9f34e137d0" providerId="LiveId" clId="{A74D66C6-38C6-F44F-860E-A3D7B3244C09}" dt="2024-06-18T11:36:37.033" v="10" actId="2711"/>
          <ac:picMkLst>
            <pc:docMk/>
            <pc:sldMk cId="3436746795" sldId="561"/>
            <ac:picMk id="5" creationId="{10F6A818-7612-4630-A2AF-60081E8B5EF2}"/>
          </ac:picMkLst>
        </pc:picChg>
        <pc:cxnChg chg="mod">
          <ac:chgData name="Kulinich Bohdan" userId="48e65c9f34e137d0" providerId="LiveId" clId="{A74D66C6-38C6-F44F-860E-A3D7B3244C09}" dt="2024-06-18T11:36:37.033" v="10" actId="2711"/>
          <ac:cxnSpMkLst>
            <pc:docMk/>
            <pc:sldMk cId="3436746795" sldId="561"/>
            <ac:cxnSpMk id="34" creationId="{AF164406-A6DA-4403-98EA-1606FDCAB122}"/>
          </ac:cxnSpMkLst>
        </pc:cxnChg>
        <pc:cxnChg chg="mod">
          <ac:chgData name="Kulinich Bohdan" userId="48e65c9f34e137d0" providerId="LiveId" clId="{A74D66C6-38C6-F44F-860E-A3D7B3244C09}" dt="2024-06-18T11:36:37.033" v="10" actId="2711"/>
          <ac:cxnSpMkLst>
            <pc:docMk/>
            <pc:sldMk cId="3436746795" sldId="561"/>
            <ac:cxnSpMk id="35" creationId="{D7606F7C-CAB1-4280-89CB-CAC67EA42586}"/>
          </ac:cxnSpMkLst>
        </pc:cxnChg>
        <pc:cxnChg chg="mod">
          <ac:chgData name="Kulinich Bohdan" userId="48e65c9f34e137d0" providerId="LiveId" clId="{A74D66C6-38C6-F44F-860E-A3D7B3244C09}" dt="2024-06-18T11:36:37.033" v="10" actId="2711"/>
          <ac:cxnSpMkLst>
            <pc:docMk/>
            <pc:sldMk cId="3436746795" sldId="561"/>
            <ac:cxnSpMk id="39" creationId="{5E1B77AE-61E0-4E42-9208-95BE53BE246B}"/>
          </ac:cxnSpMkLst>
        </pc:cxnChg>
        <pc:cxnChg chg="mod">
          <ac:chgData name="Kulinich Bohdan" userId="48e65c9f34e137d0" providerId="LiveId" clId="{A74D66C6-38C6-F44F-860E-A3D7B3244C09}" dt="2024-06-18T11:36:37.033" v="10" actId="2711"/>
          <ac:cxnSpMkLst>
            <pc:docMk/>
            <pc:sldMk cId="3436746795" sldId="561"/>
            <ac:cxnSpMk id="50" creationId="{5525B355-0225-4C90-BA97-0D843B54CC8F}"/>
          </ac:cxnSpMkLst>
        </pc:cxnChg>
      </pc:sldChg>
      <pc:sldChg chg="modSp">
        <pc:chgData name="Kulinich Bohdan" userId="48e65c9f34e137d0" providerId="LiveId" clId="{A74D66C6-38C6-F44F-860E-A3D7B3244C09}" dt="2024-06-18T11:36:26.412" v="8" actId="2711"/>
        <pc:sldMkLst>
          <pc:docMk/>
          <pc:sldMk cId="1943218995" sldId="612"/>
        </pc:sldMkLst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26" creationId="{65091D24-9C31-48D4-923A-339FB14BC757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36" creationId="{0ADB68ED-C968-485C-88FD-BE56D4491117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37" creationId="{5DFF20E1-8770-44C6-9F91-C493E526E670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44" creationId="{5B91A0AF-57FF-491D-8A3B-70ECC24B6C31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46" creationId="{0E6A2B2C-1680-440D-A30C-9E25F3329AC9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48" creationId="{C7E3EC2B-B6AA-4341-9438-E25BDAC2A928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49" creationId="{3335701F-0D31-4984-B291-F10E15063953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50" creationId="{0B5F74BA-3541-46D7-89B5-A26384C0BB3C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51" creationId="{41E42F42-AB64-4B0B-B9EE-488ABE06D343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57" creationId="{EBB85CF2-8167-4EFC-B5D1-47320664CAE5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58" creationId="{74ABD155-A5FB-4F3F-B5C3-8D11446B47CF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59" creationId="{749BC2E6-D2FD-42DF-82CA-8B79BE098D46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60" creationId="{CF4D147D-F3FA-4791-8D8F-FAC773248291}"/>
          </ac:spMkLst>
        </pc:spChg>
        <pc:spChg chg="mod">
          <ac:chgData name="Kulinich Bohdan" userId="48e65c9f34e137d0" providerId="LiveId" clId="{A74D66C6-38C6-F44F-860E-A3D7B3244C09}" dt="2024-06-18T11:36:26.412" v="8" actId="2711"/>
          <ac:spMkLst>
            <pc:docMk/>
            <pc:sldMk cId="1943218995" sldId="612"/>
            <ac:spMk id="61" creationId="{5B3612AF-D528-42EA-9098-1EA12E1E9DE3}"/>
          </ac:spMkLst>
        </pc:spChg>
        <pc:grpChg chg="mod">
          <ac:chgData name="Kulinich Bohdan" userId="48e65c9f34e137d0" providerId="LiveId" clId="{A74D66C6-38C6-F44F-860E-A3D7B3244C09}" dt="2024-06-18T11:36:26.412" v="8" actId="2711"/>
          <ac:grpSpMkLst>
            <pc:docMk/>
            <pc:sldMk cId="1943218995" sldId="612"/>
            <ac:grpSpMk id="22" creationId="{E1000417-D583-496D-BDCA-A9D9FA8E3547}"/>
          </ac:grpSpMkLst>
        </pc:grpChg>
        <pc:grpChg chg="mod">
          <ac:chgData name="Kulinich Bohdan" userId="48e65c9f34e137d0" providerId="LiveId" clId="{A74D66C6-38C6-F44F-860E-A3D7B3244C09}" dt="2024-06-18T11:36:26.412" v="8" actId="2711"/>
          <ac:grpSpMkLst>
            <pc:docMk/>
            <pc:sldMk cId="1943218995" sldId="612"/>
            <ac:grpSpMk id="25" creationId="{86441D53-9DDF-4980-9E48-65CE97F6FA9A}"/>
          </ac:grpSpMkLst>
        </pc:grpChg>
        <pc:grpChg chg="mod">
          <ac:chgData name="Kulinich Bohdan" userId="48e65c9f34e137d0" providerId="LiveId" clId="{A74D66C6-38C6-F44F-860E-A3D7B3244C09}" dt="2024-06-18T11:36:26.412" v="8" actId="2711"/>
          <ac:grpSpMkLst>
            <pc:docMk/>
            <pc:sldMk cId="1943218995" sldId="612"/>
            <ac:grpSpMk id="34" creationId="{99D9AD18-2D95-4841-885A-CB88FC0D919C}"/>
          </ac:grpSpMkLst>
        </pc:grpChg>
        <pc:grpChg chg="mod">
          <ac:chgData name="Kulinich Bohdan" userId="48e65c9f34e137d0" providerId="LiveId" clId="{A74D66C6-38C6-F44F-860E-A3D7B3244C09}" dt="2024-06-18T11:36:26.412" v="8" actId="2711"/>
          <ac:grpSpMkLst>
            <pc:docMk/>
            <pc:sldMk cId="1943218995" sldId="612"/>
            <ac:grpSpMk id="56" creationId="{3DEC26C3-63CB-459F-BB95-DDE5F9C6D79E}"/>
          </ac:grpSpMkLst>
        </pc:grpChg>
        <pc:picChg chg="mod">
          <ac:chgData name="Kulinich Bohdan" userId="48e65c9f34e137d0" providerId="LiveId" clId="{A74D66C6-38C6-F44F-860E-A3D7B3244C09}" dt="2024-06-18T11:36:26.412" v="8" actId="2711"/>
          <ac:picMkLst>
            <pc:docMk/>
            <pc:sldMk cId="1943218995" sldId="612"/>
            <ac:picMk id="33" creationId="{366EDCF0-D2B9-4DD1-9E9E-D0CC6971811E}"/>
          </ac:picMkLst>
        </pc:picChg>
        <pc:cxnChg chg="mod">
          <ac:chgData name="Kulinich Bohdan" userId="48e65c9f34e137d0" providerId="LiveId" clId="{A74D66C6-38C6-F44F-860E-A3D7B3244C09}" dt="2024-06-18T11:36:26.412" v="8" actId="2711"/>
          <ac:cxnSpMkLst>
            <pc:docMk/>
            <pc:sldMk cId="1943218995" sldId="612"/>
            <ac:cxnSpMk id="5" creationId="{8EDFFD67-CC09-473E-954A-CB3B2EEA964E}"/>
          </ac:cxnSpMkLst>
        </pc:cxnChg>
        <pc:cxnChg chg="mod">
          <ac:chgData name="Kulinich Bohdan" userId="48e65c9f34e137d0" providerId="LiveId" clId="{A74D66C6-38C6-F44F-860E-A3D7B3244C09}" dt="2024-06-18T11:36:26.412" v="8" actId="2711"/>
          <ac:cxnSpMkLst>
            <pc:docMk/>
            <pc:sldMk cId="1943218995" sldId="612"/>
            <ac:cxnSpMk id="17" creationId="{0C7E2535-B6E3-455F-9C3C-9F63EEC5B3D8}"/>
          </ac:cxnSpMkLst>
        </pc:cxnChg>
        <pc:cxnChg chg="mod">
          <ac:chgData name="Kulinich Bohdan" userId="48e65c9f34e137d0" providerId="LiveId" clId="{A74D66C6-38C6-F44F-860E-A3D7B3244C09}" dt="2024-06-18T11:36:26.412" v="8" actId="2711"/>
          <ac:cxnSpMkLst>
            <pc:docMk/>
            <pc:sldMk cId="1943218995" sldId="612"/>
            <ac:cxnSpMk id="21" creationId="{F6054D4A-FB24-4D83-BC11-8D83BA59B31E}"/>
          </ac:cxnSpMkLst>
        </pc:cxnChg>
        <pc:cxnChg chg="mod">
          <ac:chgData name="Kulinich Bohdan" userId="48e65c9f34e137d0" providerId="LiveId" clId="{A74D66C6-38C6-F44F-860E-A3D7B3244C09}" dt="2024-06-18T11:36:26.412" v="8" actId="2711"/>
          <ac:cxnSpMkLst>
            <pc:docMk/>
            <pc:sldMk cId="1943218995" sldId="612"/>
            <ac:cxnSpMk id="29" creationId="{08CB8866-AF95-4A76-A66F-6DDC3C8990F3}"/>
          </ac:cxnSpMkLst>
        </pc:cxnChg>
        <pc:cxnChg chg="mod">
          <ac:chgData name="Kulinich Bohdan" userId="48e65c9f34e137d0" providerId="LiveId" clId="{A74D66C6-38C6-F44F-860E-A3D7B3244C09}" dt="2024-06-18T11:36:26.412" v="8" actId="2711"/>
          <ac:cxnSpMkLst>
            <pc:docMk/>
            <pc:sldMk cId="1943218995" sldId="612"/>
            <ac:cxnSpMk id="30" creationId="{FA376F7B-E7D6-4A27-88B7-88C5DE8029A2}"/>
          </ac:cxnSpMkLst>
        </pc:cxnChg>
      </pc:sldChg>
      <pc:sldChg chg="modSp">
        <pc:chgData name="Kulinich Bohdan" userId="48e65c9f34e137d0" providerId="LiveId" clId="{A74D66C6-38C6-F44F-860E-A3D7B3244C09}" dt="2024-06-18T11:36:31.782" v="9" actId="2711"/>
        <pc:sldMkLst>
          <pc:docMk/>
          <pc:sldMk cId="2790177467" sldId="613"/>
        </pc:sldMkLst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26" creationId="{65091D24-9C31-48D4-923A-339FB14BC757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38" creationId="{F75F73FC-68A1-4097-9738-AAE3D563E2D8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0" creationId="{774D9F8B-EEF6-465F-9F1E-0A0129BB6CFB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1" creationId="{F1014A65-19BA-4542-827B-3A868493B10C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2" creationId="{1CF6F245-5F17-4F0F-A3CF-29E7BD133AA5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3" creationId="{20ABAA95-248D-4627-9328-69B2DC749B8E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6" creationId="{0E6A2B2C-1680-440D-A30C-9E25F3329AC9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7" creationId="{9DDDED83-6F59-42BC-B686-6AB6998694F4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8" creationId="{C7E3EC2B-B6AA-4341-9438-E25BDAC2A928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49" creationId="{3335701F-0D31-4984-B291-F10E15063953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50" creationId="{0B5F74BA-3541-46D7-89B5-A26384C0BB3C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51" creationId="{41E42F42-AB64-4B0B-B9EE-488ABE06D343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57" creationId="{EBB85CF2-8167-4EFC-B5D1-47320664CAE5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58" creationId="{74ABD155-A5FB-4F3F-B5C3-8D11446B47CF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59" creationId="{048C4F5A-3D9B-414F-90E1-0427D20D257E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61" creationId="{5B2D8D78-1802-4117-9CEF-94761CE9CB0D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62" creationId="{E103FE48-FFCE-48D2-B2B5-EAD72B2D6262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63" creationId="{B604DFF2-760B-48FB-88A5-8DCA12AFF0FA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69" creationId="{EC45E064-A211-4905-9680-BE6B1BDDD0CB}"/>
          </ac:spMkLst>
        </pc:spChg>
        <pc:spChg chg="mod">
          <ac:chgData name="Kulinich Bohdan" userId="48e65c9f34e137d0" providerId="LiveId" clId="{A74D66C6-38C6-F44F-860E-A3D7B3244C09}" dt="2024-06-18T11:36:31.782" v="9" actId="2711"/>
          <ac:spMkLst>
            <pc:docMk/>
            <pc:sldMk cId="2790177467" sldId="613"/>
            <ac:spMk id="70" creationId="{99CF285A-4C8D-4815-AD76-B141A4766F31}"/>
          </ac:spMkLst>
        </pc:spChg>
        <pc:grpChg chg="mod">
          <ac:chgData name="Kulinich Bohdan" userId="48e65c9f34e137d0" providerId="LiveId" clId="{A74D66C6-38C6-F44F-860E-A3D7B3244C09}" dt="2024-06-18T11:36:31.782" v="9" actId="2711"/>
          <ac:grpSpMkLst>
            <pc:docMk/>
            <pc:sldMk cId="2790177467" sldId="613"/>
            <ac:grpSpMk id="6" creationId="{B58A6960-6758-4267-A1F5-D5631233FFAF}"/>
          </ac:grpSpMkLst>
        </pc:grpChg>
        <pc:grpChg chg="mod">
          <ac:chgData name="Kulinich Bohdan" userId="48e65c9f34e137d0" providerId="LiveId" clId="{A74D66C6-38C6-F44F-860E-A3D7B3244C09}" dt="2024-06-18T11:36:31.782" v="9" actId="2711"/>
          <ac:grpSpMkLst>
            <pc:docMk/>
            <pc:sldMk cId="2790177467" sldId="613"/>
            <ac:grpSpMk id="22" creationId="{E1000417-D583-496D-BDCA-A9D9FA8E3547}"/>
          </ac:grpSpMkLst>
        </pc:grpChg>
        <pc:grpChg chg="mod">
          <ac:chgData name="Kulinich Bohdan" userId="48e65c9f34e137d0" providerId="LiveId" clId="{A74D66C6-38C6-F44F-860E-A3D7B3244C09}" dt="2024-06-18T11:36:31.782" v="9" actId="2711"/>
          <ac:grpSpMkLst>
            <pc:docMk/>
            <pc:sldMk cId="2790177467" sldId="613"/>
            <ac:grpSpMk id="25" creationId="{86441D53-9DDF-4980-9E48-65CE97F6FA9A}"/>
          </ac:grpSpMkLst>
        </pc:grpChg>
        <pc:picChg chg="mod">
          <ac:chgData name="Kulinich Bohdan" userId="48e65c9f34e137d0" providerId="LiveId" clId="{A74D66C6-38C6-F44F-860E-A3D7B3244C09}" dt="2024-06-18T11:36:31.782" v="9" actId="2711"/>
          <ac:picMkLst>
            <pc:docMk/>
            <pc:sldMk cId="2790177467" sldId="613"/>
            <ac:picMk id="33" creationId="{366EDCF0-D2B9-4DD1-9E9E-D0CC6971811E}"/>
          </ac:picMkLst>
        </pc:pic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5" creationId="{8EDFFD67-CC09-473E-954A-CB3B2EEA964E}"/>
          </ac:cxnSpMkLst>
        </pc:cxn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17" creationId="{0C7E2535-B6E3-455F-9C3C-9F63EEC5B3D8}"/>
          </ac:cxnSpMkLst>
        </pc:cxn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21" creationId="{F6054D4A-FB24-4D83-BC11-8D83BA59B31E}"/>
          </ac:cxnSpMkLst>
        </pc:cxn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29" creationId="{08CB8866-AF95-4A76-A66F-6DDC3C8990F3}"/>
          </ac:cxnSpMkLst>
        </pc:cxn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30" creationId="{FA376F7B-E7D6-4A27-88B7-88C5DE8029A2}"/>
          </ac:cxnSpMkLst>
        </pc:cxnChg>
        <pc:cxnChg chg="mod">
          <ac:chgData name="Kulinich Bohdan" userId="48e65c9f34e137d0" providerId="LiveId" clId="{A74D66C6-38C6-F44F-860E-A3D7B3244C09}" dt="2024-06-18T11:36:31.782" v="9" actId="2711"/>
          <ac:cxnSpMkLst>
            <pc:docMk/>
            <pc:sldMk cId="2790177467" sldId="613"/>
            <ac:cxnSpMk id="60" creationId="{819F85CC-AFE1-4803-9A71-8969F062CCA0}"/>
          </ac:cxnSpMkLst>
        </pc:cxnChg>
      </pc:sldChg>
      <pc:sldChg chg="modSp">
        <pc:chgData name="Kulinich Bohdan" userId="48e65c9f34e137d0" providerId="LiveId" clId="{A74D66C6-38C6-F44F-860E-A3D7B3244C09}" dt="2024-06-18T11:36:43.080" v="11" actId="2711"/>
        <pc:sldMkLst>
          <pc:docMk/>
          <pc:sldMk cId="580724404" sldId="614"/>
        </pc:sldMkLst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21" creationId="{BF3EC6BB-FD86-4DB6-B90F-60BCEFA5520C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22" creationId="{D7395DF0-541C-45E4-86A9-5E894F55EC48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27" creationId="{8BE34B6C-AD96-47B6-9530-2686F7CFBCAC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28" creationId="{F7468006-2D24-4259-B8FD-FD05B899FEA7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29" creationId="{43651CF6-CBF6-41F1-BCCE-AEE2AE17C028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30" creationId="{B230FF94-EBF0-4D8A-B9BD-922543387622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31" creationId="{C37C9351-68B5-49A5-A92A-C3B86E69AB21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32" creationId="{17230047-A377-4755-85B3-AFDE383ED64F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44" creationId="{B783277A-C14E-4BD5-8D49-8739D4765C85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50" creationId="{41051763-06E3-4A97-8A6D-176378E3624D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55" creationId="{8FF7DC67-C1D7-4C6A-B5E3-57D382F05A16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57" creationId="{6B463025-8E00-453B-83AD-B5E960F08182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58" creationId="{1A49DDA9-31E7-43CC-BDB9-3A2652E77EDB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59" creationId="{C4D9964D-4633-46A7-BAC7-0C53813A49E7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0" creationId="{30772F61-D37A-43A8-A8A8-7754DE6E2EE3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1" creationId="{EE8AF0CD-90EB-4394-9610-962D63C8A1A7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2" creationId="{708DFA0F-22C6-43CD-9DAD-F11F7E41E52C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3" creationId="{1D315DE3-59C8-44E2-9108-A8D5D1A67D1F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4" creationId="{9E1F704B-FB2F-46B5-BDAF-6928CADD91B6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5" creationId="{EF9CFF9B-A50F-4625-BC0C-3FF5BF6CFBCC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7" creationId="{CDB8CAD4-BFC0-4122-8B20-209AE928D836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68" creationId="{16C6612D-D53E-4E75-A56E-4029CBFE80B8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70" creationId="{9A241560-D1FB-4238-A86C-6761678F4502}"/>
          </ac:spMkLst>
        </pc:spChg>
        <pc:spChg chg="mod">
          <ac:chgData name="Kulinich Bohdan" userId="48e65c9f34e137d0" providerId="LiveId" clId="{A74D66C6-38C6-F44F-860E-A3D7B3244C09}" dt="2024-06-18T11:36:43.080" v="11" actId="2711"/>
          <ac:spMkLst>
            <pc:docMk/>
            <pc:sldMk cId="580724404" sldId="614"/>
            <ac:spMk id="71" creationId="{C77E65F6-783A-4B0A-ACAE-17DF0A761386}"/>
          </ac:spMkLst>
        </pc:spChg>
        <pc:grpChg chg="mod">
          <ac:chgData name="Kulinich Bohdan" userId="48e65c9f34e137d0" providerId="LiveId" clId="{A74D66C6-38C6-F44F-860E-A3D7B3244C09}" dt="2024-06-18T11:36:43.080" v="11" actId="2711"/>
          <ac:grpSpMkLst>
            <pc:docMk/>
            <pc:sldMk cId="580724404" sldId="614"/>
            <ac:grpSpMk id="12" creationId="{F379B522-5ACB-4F29-B544-BB7FC22F4532}"/>
          </ac:grpSpMkLst>
        </pc:grpChg>
        <pc:grpChg chg="mod">
          <ac:chgData name="Kulinich Bohdan" userId="48e65c9f34e137d0" providerId="LiveId" clId="{A74D66C6-38C6-F44F-860E-A3D7B3244C09}" dt="2024-06-18T11:36:43.080" v="11" actId="2711"/>
          <ac:grpSpMkLst>
            <pc:docMk/>
            <pc:sldMk cId="580724404" sldId="614"/>
            <ac:grpSpMk id="25" creationId="{A5ECC76D-0919-40E3-818F-C5BFFE935828}"/>
          </ac:grpSpMkLst>
        </pc:grpChg>
        <pc:grpChg chg="mod">
          <ac:chgData name="Kulinich Bohdan" userId="48e65c9f34e137d0" providerId="LiveId" clId="{A74D66C6-38C6-F44F-860E-A3D7B3244C09}" dt="2024-06-18T11:36:43.080" v="11" actId="2711"/>
          <ac:grpSpMkLst>
            <pc:docMk/>
            <pc:sldMk cId="580724404" sldId="614"/>
            <ac:grpSpMk id="37" creationId="{7882CAFE-A0EE-4D39-BB80-CE28ACAC3C59}"/>
          </ac:grpSpMkLst>
        </pc:grpChg>
        <pc:grpChg chg="mod">
          <ac:chgData name="Kulinich Bohdan" userId="48e65c9f34e137d0" providerId="LiveId" clId="{A74D66C6-38C6-F44F-860E-A3D7B3244C09}" dt="2024-06-18T11:36:43.080" v="11" actId="2711"/>
          <ac:grpSpMkLst>
            <pc:docMk/>
            <pc:sldMk cId="580724404" sldId="614"/>
            <ac:grpSpMk id="48" creationId="{E0DC3256-64B2-45CC-9044-AB25BD41AA26}"/>
          </ac:grpSpMkLst>
        </pc:grpChg>
        <pc:grpChg chg="mod">
          <ac:chgData name="Kulinich Bohdan" userId="48e65c9f34e137d0" providerId="LiveId" clId="{A74D66C6-38C6-F44F-860E-A3D7B3244C09}" dt="2024-06-18T11:36:43.080" v="11" actId="2711"/>
          <ac:grpSpMkLst>
            <pc:docMk/>
            <pc:sldMk cId="580724404" sldId="614"/>
            <ac:grpSpMk id="51" creationId="{997062EC-02B2-454D-83E0-A3D1DF22225E}"/>
          </ac:grpSpMkLst>
        </pc:grpChg>
        <pc:picChg chg="mod">
          <ac:chgData name="Kulinich Bohdan" userId="48e65c9f34e137d0" providerId="LiveId" clId="{A74D66C6-38C6-F44F-860E-A3D7B3244C09}" dt="2024-06-18T11:36:43.080" v="11" actId="2711"/>
          <ac:picMkLst>
            <pc:docMk/>
            <pc:sldMk cId="580724404" sldId="614"/>
            <ac:picMk id="5" creationId="{10F6A818-7612-4630-A2AF-60081E8B5EF2}"/>
          </ac:picMkLst>
        </pc:picChg>
        <pc:picChg chg="mod">
          <ac:chgData name="Kulinich Bohdan" userId="48e65c9f34e137d0" providerId="LiveId" clId="{A74D66C6-38C6-F44F-860E-A3D7B3244C09}" dt="2024-06-18T11:36:43.080" v="11" actId="2711"/>
          <ac:picMkLst>
            <pc:docMk/>
            <pc:sldMk cId="580724404" sldId="614"/>
            <ac:picMk id="66" creationId="{C46F618B-1419-45C4-8641-DFDAE2EEC85A}"/>
          </ac:picMkLst>
        </pc:pic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18" creationId="{BC3400B4-EEE2-403E-8FA3-E867D742622F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23" creationId="{2041FA93-CBF8-4953-998D-B135A0D9B954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34" creationId="{AF164406-A6DA-4403-98EA-1606FDCAB122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35" creationId="{D7606F7C-CAB1-4280-89CB-CAC67EA42586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39" creationId="{5E1B77AE-61E0-4E42-9208-95BE53BE246B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41" creationId="{29B68523-FE36-4860-A81F-EE1D2D0FEEC4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42" creationId="{31FDB1EA-442B-4949-907C-C1A8516E26B6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43" creationId="{946356B8-9E1D-40C2-9F87-457E7142C857}"/>
          </ac:cxnSpMkLst>
        </pc:cxnChg>
        <pc:cxnChg chg="mod">
          <ac:chgData name="Kulinich Bohdan" userId="48e65c9f34e137d0" providerId="LiveId" clId="{A74D66C6-38C6-F44F-860E-A3D7B3244C09}" dt="2024-06-18T11:36:43.080" v="11" actId="2711"/>
          <ac:cxnSpMkLst>
            <pc:docMk/>
            <pc:sldMk cId="580724404" sldId="614"/>
            <ac:cxnSpMk id="69" creationId="{76263DC5-F5BF-415E-8C40-67952F6FA3A9}"/>
          </ac:cxnSpMkLst>
        </pc:cxnChg>
      </pc:sldChg>
      <pc:sldChg chg="modSp">
        <pc:chgData name="Kulinich Bohdan" userId="48e65c9f34e137d0" providerId="LiveId" clId="{A74D66C6-38C6-F44F-860E-A3D7B3244C09}" dt="2024-06-18T11:36:49.026" v="12" actId="2711"/>
        <pc:sldMkLst>
          <pc:docMk/>
          <pc:sldMk cId="1657068431" sldId="616"/>
        </pc:sldMkLst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27" creationId="{8BE34B6C-AD96-47B6-9530-2686F7CFBCAC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28" creationId="{F7468006-2D24-4259-B8FD-FD05B899FEA7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29" creationId="{43651CF6-CBF6-41F1-BCCE-AEE2AE17C028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30" creationId="{B230FF94-EBF0-4D8A-B9BD-922543387622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31" creationId="{C37C9351-68B5-49A5-A92A-C3B86E69AB21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32" creationId="{17230047-A377-4755-85B3-AFDE383ED64F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44" creationId="{B783277A-C14E-4BD5-8D49-8739D4765C85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50" creationId="{41051763-06E3-4A97-8A6D-176378E3624D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55" creationId="{8FF7DC67-C1D7-4C6A-B5E3-57D382F05A16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57" creationId="{6B463025-8E00-453B-83AD-B5E960F08182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58" creationId="{1A49DDA9-31E7-43CC-BDB9-3A2652E77EDB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59" creationId="{C4D9964D-4633-46A7-BAC7-0C53813A49E7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0" creationId="{30772F61-D37A-43A8-A8A8-7754DE6E2EE3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1" creationId="{EE8AF0CD-90EB-4394-9610-962D63C8A1A7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2" creationId="{708DFA0F-22C6-43CD-9DAD-F11F7E41E52C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3" creationId="{1D315DE3-59C8-44E2-9108-A8D5D1A67D1F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4" creationId="{9E1F704B-FB2F-46B5-BDAF-6928CADD91B6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5" creationId="{EF9CFF9B-A50F-4625-BC0C-3FF5BF6CFBCC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68" creationId="{16C6612D-D53E-4E75-A56E-4029CBFE80B8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70" creationId="{9A241560-D1FB-4238-A86C-6761678F4502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71" creationId="{C77E65F6-783A-4B0A-ACAE-17DF0A761386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73" creationId="{64DEEC13-4FAC-4C50-BED9-FD0C61B01254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74" creationId="{673B5960-2F4E-4563-B75D-07FB7AB65E0E}"/>
          </ac:spMkLst>
        </pc:spChg>
        <pc:spChg chg="mod">
          <ac:chgData name="Kulinich Bohdan" userId="48e65c9f34e137d0" providerId="LiveId" clId="{A74D66C6-38C6-F44F-860E-A3D7B3244C09}" dt="2024-06-18T11:36:49.026" v="12" actId="2711"/>
          <ac:spMkLst>
            <pc:docMk/>
            <pc:sldMk cId="1657068431" sldId="616"/>
            <ac:spMk id="76" creationId="{46F46DC2-3A7F-4F25-8631-E682120BEFE5}"/>
          </ac:spMkLst>
        </pc:spChg>
        <pc:grpChg chg="mod">
          <ac:chgData name="Kulinich Bohdan" userId="48e65c9f34e137d0" providerId="LiveId" clId="{A74D66C6-38C6-F44F-860E-A3D7B3244C09}" dt="2024-06-18T11:36:49.026" v="12" actId="2711"/>
          <ac:grpSpMkLst>
            <pc:docMk/>
            <pc:sldMk cId="1657068431" sldId="616"/>
            <ac:grpSpMk id="12" creationId="{F379B522-5ACB-4F29-B544-BB7FC22F4532}"/>
          </ac:grpSpMkLst>
        </pc:grpChg>
        <pc:grpChg chg="mod">
          <ac:chgData name="Kulinich Bohdan" userId="48e65c9f34e137d0" providerId="LiveId" clId="{A74D66C6-38C6-F44F-860E-A3D7B3244C09}" dt="2024-06-18T11:36:49.026" v="12" actId="2711"/>
          <ac:grpSpMkLst>
            <pc:docMk/>
            <pc:sldMk cId="1657068431" sldId="616"/>
            <ac:grpSpMk id="25" creationId="{A5ECC76D-0919-40E3-818F-C5BFFE935828}"/>
          </ac:grpSpMkLst>
        </pc:grpChg>
        <pc:grpChg chg="mod">
          <ac:chgData name="Kulinich Bohdan" userId="48e65c9f34e137d0" providerId="LiveId" clId="{A74D66C6-38C6-F44F-860E-A3D7B3244C09}" dt="2024-06-18T11:36:49.026" v="12" actId="2711"/>
          <ac:grpSpMkLst>
            <pc:docMk/>
            <pc:sldMk cId="1657068431" sldId="616"/>
            <ac:grpSpMk id="37" creationId="{7882CAFE-A0EE-4D39-BB80-CE28ACAC3C59}"/>
          </ac:grpSpMkLst>
        </pc:grpChg>
        <pc:grpChg chg="mod">
          <ac:chgData name="Kulinich Bohdan" userId="48e65c9f34e137d0" providerId="LiveId" clId="{A74D66C6-38C6-F44F-860E-A3D7B3244C09}" dt="2024-06-18T11:36:49.026" v="12" actId="2711"/>
          <ac:grpSpMkLst>
            <pc:docMk/>
            <pc:sldMk cId="1657068431" sldId="616"/>
            <ac:grpSpMk id="48" creationId="{E0DC3256-64B2-45CC-9044-AB25BD41AA26}"/>
          </ac:grpSpMkLst>
        </pc:grpChg>
        <pc:grpChg chg="mod">
          <ac:chgData name="Kulinich Bohdan" userId="48e65c9f34e137d0" providerId="LiveId" clId="{A74D66C6-38C6-F44F-860E-A3D7B3244C09}" dt="2024-06-18T11:36:49.026" v="12" actId="2711"/>
          <ac:grpSpMkLst>
            <pc:docMk/>
            <pc:sldMk cId="1657068431" sldId="616"/>
            <ac:grpSpMk id="51" creationId="{997062EC-02B2-454D-83E0-A3D1DF22225E}"/>
          </ac:grpSpMkLst>
        </pc:grpChg>
        <pc:picChg chg="mod">
          <ac:chgData name="Kulinich Bohdan" userId="48e65c9f34e137d0" providerId="LiveId" clId="{A74D66C6-38C6-F44F-860E-A3D7B3244C09}" dt="2024-06-18T11:36:49.026" v="12" actId="2711"/>
          <ac:picMkLst>
            <pc:docMk/>
            <pc:sldMk cId="1657068431" sldId="616"/>
            <ac:picMk id="5" creationId="{10F6A818-7612-4630-A2AF-60081E8B5EF2}"/>
          </ac:picMkLst>
        </pc:pic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18" creationId="{BC3400B4-EEE2-403E-8FA3-E867D742622F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23" creationId="{2041FA93-CBF8-4953-998D-B135A0D9B954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34" creationId="{AF164406-A6DA-4403-98EA-1606FDCAB122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35" creationId="{D7606F7C-CAB1-4280-89CB-CAC67EA42586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39" creationId="{5E1B77AE-61E0-4E42-9208-95BE53BE246B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41" creationId="{29B68523-FE36-4860-A81F-EE1D2D0FEEC4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42" creationId="{31FDB1EA-442B-4949-907C-C1A8516E26B6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43" creationId="{946356B8-9E1D-40C2-9F87-457E7142C857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69" creationId="{76263DC5-F5BF-415E-8C40-67952F6FA3A9}"/>
          </ac:cxnSpMkLst>
        </pc:cxnChg>
        <pc:cxnChg chg="mod">
          <ac:chgData name="Kulinich Bohdan" userId="48e65c9f34e137d0" providerId="LiveId" clId="{A74D66C6-38C6-F44F-860E-A3D7B3244C09}" dt="2024-06-18T11:36:49.026" v="12" actId="2711"/>
          <ac:cxnSpMkLst>
            <pc:docMk/>
            <pc:sldMk cId="1657068431" sldId="616"/>
            <ac:cxnSpMk id="72" creationId="{029EF4BA-63CB-4690-A6D4-BB98BF1E87BD}"/>
          </ac:cxnSpMkLst>
        </pc:cxnChg>
      </pc:sldChg>
      <pc:sldChg chg="modSp">
        <pc:chgData name="Kulinich Bohdan" userId="48e65c9f34e137d0" providerId="LiveId" clId="{A74D66C6-38C6-F44F-860E-A3D7B3244C09}" dt="2024-06-18T11:36:55.830" v="13" actId="2711"/>
        <pc:sldMkLst>
          <pc:docMk/>
          <pc:sldMk cId="2455743215" sldId="618"/>
        </pc:sldMkLst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30" creationId="{B230FF94-EBF0-4D8A-B9BD-922543387622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31" creationId="{C37C9351-68B5-49A5-A92A-C3B86E69AB21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32" creationId="{17230047-A377-4755-85B3-AFDE383ED64F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44" creationId="{B783277A-C14E-4BD5-8D49-8739D4765C85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57" creationId="{6B463025-8E00-453B-83AD-B5E960F08182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58" creationId="{1A49DDA9-31E7-43CC-BDB9-3A2652E77EDB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59" creationId="{C4D9964D-4633-46A7-BAC7-0C53813A49E7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60" creationId="{30772F61-D37A-43A8-A8A8-7754DE6E2EE3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61" creationId="{EE8AF0CD-90EB-4394-9610-962D63C8A1A7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62" creationId="{708DFA0F-22C6-43CD-9DAD-F11F7E41E52C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63" creationId="{1D315DE3-59C8-44E2-9108-A8D5D1A67D1F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67" creationId="{64E4E518-D4F6-4874-AF31-DF5F1E58E0B5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75" creationId="{E0888184-F9DE-4668-AA42-0F539853F6EB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77" creationId="{4E3C961D-E995-4B09-8DD2-219076C854EA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78" creationId="{B5F6EE41-F225-4374-9CE2-8A0CB7FD8264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79" creationId="{B382A08F-8D08-457F-A557-D7B210245B07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0" creationId="{BD362E54-35D6-468B-A138-533F207E6902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1" creationId="{52DE0172-0A71-496B-BB30-771BAC9DFD8C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3" creationId="{87E178D8-5655-4F73-89C5-30AC4F8F1162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4" creationId="{392D2005-F8C5-4445-99A6-20002E23ECE8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5" creationId="{E16CB9E8-C195-4B28-BB0F-14800C9509DA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6" creationId="{2181333B-E836-45D5-85D3-58852AF438B9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7" creationId="{2510E484-4A40-4D25-BCAB-4EFAF5DE1392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88" creationId="{8112B9A4-C4A2-461C-99A1-0EEE5C8381B9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99" creationId="{59080C72-110C-4439-AA26-503432A3C60E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100" creationId="{BB3814F5-15B2-4C69-8E61-69FB1238B94F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101" creationId="{87FBC172-93B2-41A6-8903-F37FC3130874}"/>
          </ac:spMkLst>
        </pc:spChg>
        <pc:spChg chg="mod">
          <ac:chgData name="Kulinich Bohdan" userId="48e65c9f34e137d0" providerId="LiveId" clId="{A74D66C6-38C6-F44F-860E-A3D7B3244C09}" dt="2024-06-18T11:36:55.830" v="13" actId="2711"/>
          <ac:spMkLst>
            <pc:docMk/>
            <pc:sldMk cId="2455743215" sldId="618"/>
            <ac:spMk id="102" creationId="{778B22EE-4C80-4B0D-826E-13EF6927EC9E}"/>
          </ac:spMkLst>
        </pc:s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2" creationId="{8CC840C4-95AB-47DA-A44F-A02E2EEA5A96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7" creationId="{26B3DE3E-E639-45AF-917D-B3DEC54EAEEB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12" creationId="{F379B522-5ACB-4F29-B544-BB7FC22F4532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25" creationId="{A5ECC76D-0919-40E3-818F-C5BFFE935828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37" creationId="{7882CAFE-A0EE-4D39-BB80-CE28ACAC3C59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48" creationId="{E0DC3256-64B2-45CC-9044-AB25BD41AA26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51" creationId="{997062EC-02B2-454D-83E0-A3D1DF22225E}"/>
          </ac:grpSpMkLst>
        </pc:grpChg>
        <pc:grpChg chg="mod">
          <ac:chgData name="Kulinich Bohdan" userId="48e65c9f34e137d0" providerId="LiveId" clId="{A74D66C6-38C6-F44F-860E-A3D7B3244C09}" dt="2024-06-18T11:36:55.830" v="13" actId="2711"/>
          <ac:grpSpMkLst>
            <pc:docMk/>
            <pc:sldMk cId="2455743215" sldId="618"/>
            <ac:grpSpMk id="94" creationId="{52BA914C-9B5C-44C8-AC62-83E8CE0F237E}"/>
          </ac:grpSpMkLst>
        </pc:grpChg>
        <pc:picChg chg="mod">
          <ac:chgData name="Kulinich Bohdan" userId="48e65c9f34e137d0" providerId="LiveId" clId="{A74D66C6-38C6-F44F-860E-A3D7B3244C09}" dt="2024-06-18T11:36:55.830" v="13" actId="2711"/>
          <ac:picMkLst>
            <pc:docMk/>
            <pc:sldMk cId="2455743215" sldId="618"/>
            <ac:picMk id="5" creationId="{10F6A818-7612-4630-A2AF-60081E8B5EF2}"/>
          </ac:picMkLst>
        </pc:pic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18" creationId="{BC3400B4-EEE2-403E-8FA3-E867D742622F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23" creationId="{2041FA93-CBF8-4953-998D-B135A0D9B954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34" creationId="{AF164406-A6DA-4403-98EA-1606FDCAB122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35" creationId="{D7606F7C-CAB1-4280-89CB-CAC67EA42586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39" creationId="{5E1B77AE-61E0-4E42-9208-95BE53BE246B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41" creationId="{29B68523-FE36-4860-A81F-EE1D2D0FEEC4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42" creationId="{31FDB1EA-442B-4949-907C-C1A8516E26B6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43" creationId="{946356B8-9E1D-40C2-9F87-457E7142C857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72" creationId="{029EF4BA-63CB-4690-A6D4-BB98BF1E87BD}"/>
          </ac:cxnSpMkLst>
        </pc:cxnChg>
        <pc:cxnChg chg="mod">
          <ac:chgData name="Kulinich Bohdan" userId="48e65c9f34e137d0" providerId="LiveId" clId="{A74D66C6-38C6-F44F-860E-A3D7B3244C09}" dt="2024-06-18T11:36:55.830" v="13" actId="2711"/>
          <ac:cxnSpMkLst>
            <pc:docMk/>
            <pc:sldMk cId="2455743215" sldId="618"/>
            <ac:cxnSpMk id="82" creationId="{1F33D4AF-AC3A-48A3-9C5E-5C740C97F054}"/>
          </ac:cxnSpMkLst>
        </pc:cxnChg>
      </pc:sldChg>
      <pc:sldChg chg="modSp">
        <pc:chgData name="Kulinich Bohdan" userId="48e65c9f34e137d0" providerId="LiveId" clId="{A74D66C6-38C6-F44F-860E-A3D7B3244C09}" dt="2024-06-18T11:37:01.239" v="14" actId="2711"/>
        <pc:sldMkLst>
          <pc:docMk/>
          <pc:sldMk cId="1294676995" sldId="619"/>
        </pc:sldMkLst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30" creationId="{B230FF94-EBF0-4D8A-B9BD-922543387622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31" creationId="{C37C9351-68B5-49A5-A92A-C3B86E69AB21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32" creationId="{17230047-A377-4755-85B3-AFDE383ED64F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44" creationId="{B783277A-C14E-4BD5-8D49-8739D4765C85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57" creationId="{6B463025-8E00-453B-83AD-B5E960F08182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58" creationId="{1A49DDA9-31E7-43CC-BDB9-3A2652E77EDB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59" creationId="{C4D9964D-4633-46A7-BAC7-0C53813A49E7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60" creationId="{30772F61-D37A-43A8-A8A8-7754DE6E2EE3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61" creationId="{EE8AF0CD-90EB-4394-9610-962D63C8A1A7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62" creationId="{708DFA0F-22C6-43CD-9DAD-F11F7E41E52C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63" creationId="{1D315DE3-59C8-44E2-9108-A8D5D1A67D1F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77" creationId="{4E3C961D-E995-4B09-8DD2-219076C854EA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78" creationId="{B5F6EE41-F225-4374-9CE2-8A0CB7FD8264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79" creationId="{B382A08F-8D08-457F-A557-D7B210245B07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0" creationId="{BD362E54-35D6-468B-A138-533F207E6902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1" creationId="{52DE0172-0A71-496B-BB30-771BAC9DFD8C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3" creationId="{87E178D8-5655-4F73-89C5-30AC4F8F1162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4" creationId="{392D2005-F8C5-4445-99A6-20002E23ECE8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5" creationId="{E16CB9E8-C195-4B28-BB0F-14800C9509DA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87" creationId="{2510E484-4A40-4D25-BCAB-4EFAF5DE1392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00" creationId="{BB3814F5-15B2-4C69-8E61-69FB1238B94F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01" creationId="{87FBC172-93B2-41A6-8903-F37FC3130874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07" creationId="{89A7237E-0C2C-428D-9C78-25E4E66C6948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10" creationId="{DFCE4576-CE54-4C0C-A15D-F3760A44874F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11" creationId="{266A4711-1CAF-4450-A9F0-A27A1DE23E73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12" creationId="{B92C5BB0-575C-4A9D-8468-96A2362E134C}"/>
          </ac:spMkLst>
        </pc:spChg>
        <pc:spChg chg="mod">
          <ac:chgData name="Kulinich Bohdan" userId="48e65c9f34e137d0" providerId="LiveId" clId="{A74D66C6-38C6-F44F-860E-A3D7B3244C09}" dt="2024-06-18T11:37:01.239" v="14" actId="2711"/>
          <ac:spMkLst>
            <pc:docMk/>
            <pc:sldMk cId="1294676995" sldId="619"/>
            <ac:spMk id="117" creationId="{CB8C6960-B576-4D0C-BC2B-0C0E01350F3F}"/>
          </ac:spMkLst>
        </pc:s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7" creationId="{26B3DE3E-E639-45AF-917D-B3DEC54EAEEB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12" creationId="{F379B522-5ACB-4F29-B544-BB7FC22F4532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25" creationId="{A5ECC76D-0919-40E3-818F-C5BFFE935828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37" creationId="{7882CAFE-A0EE-4D39-BB80-CE28ACAC3C59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48" creationId="{E0DC3256-64B2-45CC-9044-AB25BD41AA26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51" creationId="{997062EC-02B2-454D-83E0-A3D1DF22225E}"/>
          </ac:grpSpMkLst>
        </pc:grpChg>
        <pc:grpChg chg="mod">
          <ac:chgData name="Kulinich Bohdan" userId="48e65c9f34e137d0" providerId="LiveId" clId="{A74D66C6-38C6-F44F-860E-A3D7B3244C09}" dt="2024-06-18T11:37:01.239" v="14" actId="2711"/>
          <ac:grpSpMkLst>
            <pc:docMk/>
            <pc:sldMk cId="1294676995" sldId="619"/>
            <ac:grpSpMk id="94" creationId="{52BA914C-9B5C-44C8-AC62-83E8CE0F237E}"/>
          </ac:grpSpMkLst>
        </pc:grpChg>
        <pc:picChg chg="mod">
          <ac:chgData name="Kulinich Bohdan" userId="48e65c9f34e137d0" providerId="LiveId" clId="{A74D66C6-38C6-F44F-860E-A3D7B3244C09}" dt="2024-06-18T11:37:01.239" v="14" actId="2711"/>
          <ac:picMkLst>
            <pc:docMk/>
            <pc:sldMk cId="1294676995" sldId="619"/>
            <ac:picMk id="5" creationId="{10F6A818-7612-4630-A2AF-60081E8B5EF2}"/>
          </ac:picMkLst>
        </pc:picChg>
        <pc:picChg chg="mod">
          <ac:chgData name="Kulinich Bohdan" userId="48e65c9f34e137d0" providerId="LiveId" clId="{A74D66C6-38C6-F44F-860E-A3D7B3244C09}" dt="2024-06-18T11:37:01.239" v="14" actId="2711"/>
          <ac:picMkLst>
            <pc:docMk/>
            <pc:sldMk cId="1294676995" sldId="619"/>
            <ac:picMk id="108" creationId="{08E2A73F-D5E6-4A21-B4D4-0C2925C31C87}"/>
          </ac:picMkLst>
        </pc:pic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18" creationId="{BC3400B4-EEE2-403E-8FA3-E867D742622F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23" creationId="{2041FA93-CBF8-4953-998D-B135A0D9B954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34" creationId="{AF164406-A6DA-4403-98EA-1606FDCAB122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35" creationId="{D7606F7C-CAB1-4280-89CB-CAC67EA42586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39" creationId="{5E1B77AE-61E0-4E42-9208-95BE53BE246B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41" creationId="{29B68523-FE36-4860-A81F-EE1D2D0FEEC4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42" creationId="{31FDB1EA-442B-4949-907C-C1A8516E26B6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43" creationId="{946356B8-9E1D-40C2-9F87-457E7142C857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72" creationId="{029EF4BA-63CB-4690-A6D4-BB98BF1E87BD}"/>
          </ac:cxnSpMkLst>
        </pc:cxnChg>
        <pc:cxnChg chg="mod">
          <ac:chgData name="Kulinich Bohdan" userId="48e65c9f34e137d0" providerId="LiveId" clId="{A74D66C6-38C6-F44F-860E-A3D7B3244C09}" dt="2024-06-18T11:37:01.239" v="14" actId="2711"/>
          <ac:cxnSpMkLst>
            <pc:docMk/>
            <pc:sldMk cId="1294676995" sldId="619"/>
            <ac:cxnSpMk id="82" creationId="{1F33D4AF-AC3A-48A3-9C5E-5C740C97F054}"/>
          </ac:cxnSpMkLst>
        </pc:cxnChg>
      </pc:sldChg>
      <pc:sldChg chg="modSp">
        <pc:chgData name="Kulinich Bohdan" userId="48e65c9f34e137d0" providerId="LiveId" clId="{A74D66C6-38C6-F44F-860E-A3D7B3244C09}" dt="2024-06-18T11:37:08.573" v="15" actId="2711"/>
        <pc:sldMkLst>
          <pc:docMk/>
          <pc:sldMk cId="2621599365" sldId="620"/>
        </pc:sldMkLst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15" creationId="{E9B76477-2D4B-4777-9746-E5FA2E2F89E6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31" creationId="{D6355E02-D1B2-4F8A-A50D-61B10845D44C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41" creationId="{E6D1A9B4-E23A-4C20-BB74-B27C31B6C2E9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51" creationId="{86BC9140-E395-435D-A852-213A1317C46C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52" creationId="{89D3CCCB-A9B4-4363-8396-5C6AECCC7E8A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56" creationId="{8F4885BB-BEBF-4C60-BB78-FEBB5835848C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58" creationId="{0A3BC656-6732-45A2-AA6C-C6B2B9BF99D8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59" creationId="{3A4BB04B-C432-429F-9D5C-98C05D1F04AD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60" creationId="{9B3EBB68-5410-4638-BFFE-D06597D2C02D}"/>
          </ac:spMkLst>
        </pc:spChg>
        <pc:spChg chg="mod">
          <ac:chgData name="Kulinich Bohdan" userId="48e65c9f34e137d0" providerId="LiveId" clId="{A74D66C6-38C6-F44F-860E-A3D7B3244C09}" dt="2024-06-18T11:37:08.573" v="15" actId="2711"/>
          <ac:spMkLst>
            <pc:docMk/>
            <pc:sldMk cId="2621599365" sldId="620"/>
            <ac:spMk id="61" creationId="{20CB226F-4A6A-4659-8C5F-62BE1EC25D22}"/>
          </ac:spMkLst>
        </pc:spChg>
        <pc:picChg chg="mod">
          <ac:chgData name="Kulinich Bohdan" userId="48e65c9f34e137d0" providerId="LiveId" clId="{A74D66C6-38C6-F44F-860E-A3D7B3244C09}" dt="2024-06-18T11:37:08.573" v="15" actId="2711"/>
          <ac:picMkLst>
            <pc:docMk/>
            <pc:sldMk cId="2621599365" sldId="620"/>
            <ac:picMk id="11" creationId="{E9F02244-0F28-48FC-BE09-347456BF9881}"/>
          </ac:picMkLst>
        </pc:pic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14" creationId="{C07D5E3D-45B0-4477-A41C-4B38F3C334A7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17" creationId="{46F64CCB-2150-4BC0-A7E0-CAEB346839DF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22" creationId="{135FCCEC-9135-4B05-A099-F8B5E0C741A2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30" creationId="{126868C1-78B7-4018-98C4-1BFDB6B8C6A1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32" creationId="{03F180EE-F066-40AA-8811-FBE5F0C9BF88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33" creationId="{19DCBC10-5840-40D2-AF6D-071C385411E9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40" creationId="{BA5CA466-A6CE-4F2C-8A20-C14BA38D4CCD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42" creationId="{66BA2E4B-8AAA-4A65-803D-14570EC020BE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43" creationId="{3A83DD39-FDFB-4546-976E-2AA4677A5201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48" creationId="{05D29CFC-2A66-4023-B37F-5599F4FBD02A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49" creationId="{D929A3EC-479A-46CC-90F7-75B83582084B}"/>
          </ac:cxnSpMkLst>
        </pc:cxnChg>
        <pc:cxnChg chg="mod">
          <ac:chgData name="Kulinich Bohdan" userId="48e65c9f34e137d0" providerId="LiveId" clId="{A74D66C6-38C6-F44F-860E-A3D7B3244C09}" dt="2024-06-18T11:37:08.573" v="15" actId="2711"/>
          <ac:cxnSpMkLst>
            <pc:docMk/>
            <pc:sldMk cId="2621599365" sldId="620"/>
            <ac:cxnSpMk id="53" creationId="{3F3D9648-11B1-4309-B030-0E461D74A741}"/>
          </ac:cxnSpMkLst>
        </pc:cxnChg>
      </pc:sldChg>
      <pc:sldChg chg="modSp">
        <pc:chgData name="Kulinich Bohdan" userId="48e65c9f34e137d0" providerId="LiveId" clId="{A74D66C6-38C6-F44F-860E-A3D7B3244C09}" dt="2024-06-18T11:37:14.039" v="16" actId="2711"/>
        <pc:sldMkLst>
          <pc:docMk/>
          <pc:sldMk cId="810189346" sldId="621"/>
        </pc:sldMkLst>
        <pc:spChg chg="mod">
          <ac:chgData name="Kulinich Bohdan" userId="48e65c9f34e137d0" providerId="LiveId" clId="{A74D66C6-38C6-F44F-860E-A3D7B3244C09}" dt="2024-06-18T11:37:14.039" v="16" actId="2711"/>
          <ac:spMkLst>
            <pc:docMk/>
            <pc:sldMk cId="810189346" sldId="621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14.039" v="16" actId="2711"/>
          <ac:spMkLst>
            <pc:docMk/>
            <pc:sldMk cId="810189346" sldId="621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14.039" v="16" actId="2711"/>
          <ac:spMkLst>
            <pc:docMk/>
            <pc:sldMk cId="810189346" sldId="621"/>
            <ac:spMk id="6" creationId="{4CD1B612-D16C-4F70-8335-78480BFE8EC8}"/>
          </ac:spMkLst>
        </pc:spChg>
        <pc:spChg chg="mod">
          <ac:chgData name="Kulinich Bohdan" userId="48e65c9f34e137d0" providerId="LiveId" clId="{A74D66C6-38C6-F44F-860E-A3D7B3244C09}" dt="2024-06-18T11:37:14.039" v="16" actId="2711"/>
          <ac:spMkLst>
            <pc:docMk/>
            <pc:sldMk cId="810189346" sldId="621"/>
            <ac:spMk id="51" creationId="{86BC9140-E395-435D-A852-213A1317C46C}"/>
          </ac:spMkLst>
        </pc:spChg>
        <pc:picChg chg="mod">
          <ac:chgData name="Kulinich Bohdan" userId="48e65c9f34e137d0" providerId="LiveId" clId="{A74D66C6-38C6-F44F-860E-A3D7B3244C09}" dt="2024-06-18T11:37:14.039" v="16" actId="2711"/>
          <ac:picMkLst>
            <pc:docMk/>
            <pc:sldMk cId="810189346" sldId="621"/>
            <ac:picMk id="11" creationId="{E9F02244-0F28-48FC-BE09-347456BF9881}"/>
          </ac:picMkLst>
        </pc:picChg>
        <pc:picChg chg="mod">
          <ac:chgData name="Kulinich Bohdan" userId="48e65c9f34e137d0" providerId="LiveId" clId="{A74D66C6-38C6-F44F-860E-A3D7B3244C09}" dt="2024-06-18T11:37:14.039" v="16" actId="2711"/>
          <ac:picMkLst>
            <pc:docMk/>
            <pc:sldMk cId="810189346" sldId="621"/>
            <ac:picMk id="19" creationId="{147C1AC2-299E-4B0D-A1CB-9DF1DBF8C616}"/>
          </ac:picMkLst>
        </pc:picChg>
      </pc:sldChg>
      <pc:sldChg chg="modSp">
        <pc:chgData name="Kulinich Bohdan" userId="48e65c9f34e137d0" providerId="LiveId" clId="{A74D66C6-38C6-F44F-860E-A3D7B3244C09}" dt="2024-06-18T11:37:20.177" v="17" actId="2711"/>
        <pc:sldMkLst>
          <pc:docMk/>
          <pc:sldMk cId="3873486219" sldId="624"/>
        </pc:sldMkLst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" creationId="{4CD1B612-D16C-4F70-8335-78480BFE8EC8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16" creationId="{C7C94D5B-5156-4C87-B1C4-95D087112B80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17" creationId="{2842B9A5-C499-4FBE-81FE-A6BE30F61D04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51" creationId="{86BC9140-E395-435D-A852-213A1317C46C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3" creationId="{34588E66-54B7-48A6-9139-95B95D6DB6F9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4" creationId="{E93F90C0-3E6A-4B25-BECB-A13C01BAFBBC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5" creationId="{25E85BB3-F1B3-4305-A38E-54A304CE79D3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6" creationId="{AAA68F71-C880-408D-8AF1-44D8554C80D1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7" creationId="{EA133114-35F3-46EA-8677-BA50F20E08E9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8" creationId="{E9F28220-465D-464F-AE92-5F4AF4C3648B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69" creationId="{E68BA891-F333-4710-A62A-DD9C92C178D9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75" creationId="{F402831B-8169-499B-943E-EE6116323026}"/>
          </ac:spMkLst>
        </pc:spChg>
        <pc:spChg chg="mod">
          <ac:chgData name="Kulinich Bohdan" userId="48e65c9f34e137d0" providerId="LiveId" clId="{A74D66C6-38C6-F44F-860E-A3D7B3244C09}" dt="2024-06-18T11:37:20.177" v="17" actId="2711"/>
          <ac:spMkLst>
            <pc:docMk/>
            <pc:sldMk cId="3873486219" sldId="624"/>
            <ac:spMk id="79" creationId="{6D4EF5C5-21F7-4D54-80FC-5BC64BEE8EDF}"/>
          </ac:spMkLst>
        </pc:s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48" creationId="{E9523FFC-B45C-4ABE-939E-130C5B11167E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56" creationId="{C0EA9DCF-1CDA-4465-9079-EF3725483BB4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62" creationId="{D23E752D-26D3-424C-BF10-8C842022B995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70" creationId="{4C72DA48-05B6-4778-A8F1-672B8D5FF214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76" creationId="{827DFF8C-020E-4402-91BB-2C71150E9AAD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80" creationId="{6ADD9F3A-4A67-4015-B59A-BCDB09A1988D}"/>
          </ac:grpSpMkLst>
        </pc:grpChg>
        <pc:grpChg chg="mod">
          <ac:chgData name="Kulinich Bohdan" userId="48e65c9f34e137d0" providerId="LiveId" clId="{A74D66C6-38C6-F44F-860E-A3D7B3244C09}" dt="2024-06-18T11:37:20.177" v="17" actId="2711"/>
          <ac:grpSpMkLst>
            <pc:docMk/>
            <pc:sldMk cId="3873486219" sldId="624"/>
            <ac:grpSpMk id="85" creationId="{32D6A037-B65F-40CC-94C5-60049B9CEB49}"/>
          </ac:grpSpMkLst>
        </pc:grpChg>
        <pc:picChg chg="mod">
          <ac:chgData name="Kulinich Bohdan" userId="48e65c9f34e137d0" providerId="LiveId" clId="{A74D66C6-38C6-F44F-860E-A3D7B3244C09}" dt="2024-06-18T11:37:20.177" v="17" actId="2711"/>
          <ac:picMkLst>
            <pc:docMk/>
            <pc:sldMk cId="3873486219" sldId="624"/>
            <ac:picMk id="11" creationId="{E9F02244-0F28-48FC-BE09-347456BF9881}"/>
          </ac:picMkLst>
        </pc:pic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8" creationId="{9E80CD64-38CA-465E-BEF3-41CBC5073E1B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10" creationId="{9AA2390A-22D0-48FC-AC48-CA4DC5C1C518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13" creationId="{58D4946F-E2A7-44BB-9A04-41996ECBB56A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18" creationId="{52377625-FFD7-4AC1-A32D-B8527BC526D7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21" creationId="{551678F0-C475-4A3E-AF0B-2B85F672B301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25" creationId="{8F9A7915-9B89-4A0A-A0D7-E737D850B50A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34" creationId="{A3910452-B910-43FE-81B3-F970FBD44619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38" creationId="{0E7C0EBF-0CC6-491D-844E-26E7753E392D}"/>
          </ac:cxnSpMkLst>
        </pc:cxnChg>
        <pc:cxnChg chg="mod">
          <ac:chgData name="Kulinich Bohdan" userId="48e65c9f34e137d0" providerId="LiveId" clId="{A74D66C6-38C6-F44F-860E-A3D7B3244C09}" dt="2024-06-18T11:37:20.177" v="17" actId="2711"/>
          <ac:cxnSpMkLst>
            <pc:docMk/>
            <pc:sldMk cId="3873486219" sldId="624"/>
            <ac:cxnSpMk id="42" creationId="{E9A212F4-E599-423B-A718-19C7A944169C}"/>
          </ac:cxnSpMkLst>
        </pc:cxnChg>
      </pc:sldChg>
      <pc:sldChg chg="modSp">
        <pc:chgData name="Kulinich Bohdan" userId="48e65c9f34e137d0" providerId="LiveId" clId="{A74D66C6-38C6-F44F-860E-A3D7B3244C09}" dt="2024-06-18T11:37:26.194" v="18" actId="2711"/>
        <pc:sldMkLst>
          <pc:docMk/>
          <pc:sldMk cId="972717408" sldId="625"/>
        </pc:sldMkLst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6" creationId="{4CD1B612-D16C-4F70-8335-78480BFE8EC8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13" creationId="{46CE326D-BFB0-4B77-960B-E1DE3B4DE60B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14" creationId="{7BD281E9-5005-44A2-9530-3AA9A328557A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32" creationId="{94E8B203-DB2A-4BA1-A077-EF65140681DE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33" creationId="{0BF09FA2-DBAE-47AD-A8EC-E7726287E40E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34" creationId="{5E9B59E9-14F5-4B77-B649-0E9ADC4C14B2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35" creationId="{CBC1864D-591F-4234-9BB9-0F1F37171BBB}"/>
          </ac:spMkLst>
        </pc:spChg>
        <pc:spChg chg="mod">
          <ac:chgData name="Kulinich Bohdan" userId="48e65c9f34e137d0" providerId="LiveId" clId="{A74D66C6-38C6-F44F-860E-A3D7B3244C09}" dt="2024-06-18T11:37:26.194" v="18" actId="2711"/>
          <ac:spMkLst>
            <pc:docMk/>
            <pc:sldMk cId="972717408" sldId="625"/>
            <ac:spMk id="51" creationId="{86BC9140-E395-435D-A852-213A1317C46C}"/>
          </ac:spMkLst>
        </pc:spChg>
        <pc:grpChg chg="mod">
          <ac:chgData name="Kulinich Bohdan" userId="48e65c9f34e137d0" providerId="LiveId" clId="{A74D66C6-38C6-F44F-860E-A3D7B3244C09}" dt="2024-06-18T11:37:26.194" v="18" actId="2711"/>
          <ac:grpSpMkLst>
            <pc:docMk/>
            <pc:sldMk cId="972717408" sldId="625"/>
            <ac:grpSpMk id="25" creationId="{97EB93AB-85DC-45EB-8579-EE09B091D3C7}"/>
          </ac:grpSpMkLst>
        </pc:grpChg>
        <pc:grpChg chg="mod">
          <ac:chgData name="Kulinich Bohdan" userId="48e65c9f34e137d0" providerId="LiveId" clId="{A74D66C6-38C6-F44F-860E-A3D7B3244C09}" dt="2024-06-18T11:37:26.194" v="18" actId="2711"/>
          <ac:grpSpMkLst>
            <pc:docMk/>
            <pc:sldMk cId="972717408" sldId="625"/>
            <ac:grpSpMk id="29" creationId="{FE502488-919E-4E77-B5FE-A69831232FED}"/>
          </ac:grpSpMkLst>
        </pc:grpChg>
        <pc:picChg chg="mod">
          <ac:chgData name="Kulinich Bohdan" userId="48e65c9f34e137d0" providerId="LiveId" clId="{A74D66C6-38C6-F44F-860E-A3D7B3244C09}" dt="2024-06-18T11:37:26.194" v="18" actId="2711"/>
          <ac:picMkLst>
            <pc:docMk/>
            <pc:sldMk cId="972717408" sldId="625"/>
            <ac:picMk id="11" creationId="{E9F02244-0F28-48FC-BE09-347456BF9881}"/>
          </ac:picMkLst>
        </pc:picChg>
        <pc:picChg chg="mod">
          <ac:chgData name="Kulinich Bohdan" userId="48e65c9f34e137d0" providerId="LiveId" clId="{A74D66C6-38C6-F44F-860E-A3D7B3244C09}" dt="2024-06-18T11:37:26.194" v="18" actId="2711"/>
          <ac:picMkLst>
            <pc:docMk/>
            <pc:sldMk cId="972717408" sldId="625"/>
            <ac:picMk id="19" creationId="{147C1AC2-299E-4B0D-A1CB-9DF1DBF8C616}"/>
          </ac:picMkLst>
        </pc:picChg>
        <pc:cxnChg chg="mod">
          <ac:chgData name="Kulinich Bohdan" userId="48e65c9f34e137d0" providerId="LiveId" clId="{A74D66C6-38C6-F44F-860E-A3D7B3244C09}" dt="2024-06-18T11:37:26.194" v="18" actId="2711"/>
          <ac:cxnSpMkLst>
            <pc:docMk/>
            <pc:sldMk cId="972717408" sldId="625"/>
            <ac:cxnSpMk id="8" creationId="{6DCE9F32-CD45-47D7-BDAA-9D0E0D626AB8}"/>
          </ac:cxnSpMkLst>
        </pc:cxnChg>
        <pc:cxnChg chg="mod">
          <ac:chgData name="Kulinich Bohdan" userId="48e65c9f34e137d0" providerId="LiveId" clId="{A74D66C6-38C6-F44F-860E-A3D7B3244C09}" dt="2024-06-18T11:37:26.194" v="18" actId="2711"/>
          <ac:cxnSpMkLst>
            <pc:docMk/>
            <pc:sldMk cId="972717408" sldId="625"/>
            <ac:cxnSpMk id="10" creationId="{9B7CF46D-A60A-4FC3-BEAC-C7154C29D8D6}"/>
          </ac:cxnSpMkLst>
        </pc:cxnChg>
        <pc:cxnChg chg="mod">
          <ac:chgData name="Kulinich Bohdan" userId="48e65c9f34e137d0" providerId="LiveId" clId="{A74D66C6-38C6-F44F-860E-A3D7B3244C09}" dt="2024-06-18T11:37:26.194" v="18" actId="2711"/>
          <ac:cxnSpMkLst>
            <pc:docMk/>
            <pc:sldMk cId="972717408" sldId="625"/>
            <ac:cxnSpMk id="15" creationId="{E02B5A83-9275-4569-9FDD-C8B3BBE50699}"/>
          </ac:cxnSpMkLst>
        </pc:cxnChg>
        <pc:cxnChg chg="mod">
          <ac:chgData name="Kulinich Bohdan" userId="48e65c9f34e137d0" providerId="LiveId" clId="{A74D66C6-38C6-F44F-860E-A3D7B3244C09}" dt="2024-06-18T11:37:26.194" v="18" actId="2711"/>
          <ac:cxnSpMkLst>
            <pc:docMk/>
            <pc:sldMk cId="972717408" sldId="625"/>
            <ac:cxnSpMk id="20" creationId="{F3296EAF-9AD6-409D-B279-7AE9C034A0BF}"/>
          </ac:cxnSpMkLst>
        </pc:cxnChg>
        <pc:cxnChg chg="mod">
          <ac:chgData name="Kulinich Bohdan" userId="48e65c9f34e137d0" providerId="LiveId" clId="{A74D66C6-38C6-F44F-860E-A3D7B3244C09}" dt="2024-06-18T11:37:26.194" v="18" actId="2711"/>
          <ac:cxnSpMkLst>
            <pc:docMk/>
            <pc:sldMk cId="972717408" sldId="625"/>
            <ac:cxnSpMk id="36" creationId="{83EC599C-9A0E-40B5-BA14-777D371A12BB}"/>
          </ac:cxnSpMkLst>
        </pc:cxnChg>
      </pc:sldChg>
      <pc:sldChg chg="modSp">
        <pc:chgData name="Kulinich Bohdan" userId="48e65c9f34e137d0" providerId="LiveId" clId="{A74D66C6-38C6-F44F-860E-A3D7B3244C09}" dt="2024-06-18T11:37:31.738" v="19" actId="2711"/>
        <pc:sldMkLst>
          <pc:docMk/>
          <pc:sldMk cId="2627870948" sldId="626"/>
        </pc:sldMkLst>
        <pc:spChg chg="mod">
          <ac:chgData name="Kulinich Bohdan" userId="48e65c9f34e137d0" providerId="LiveId" clId="{A74D66C6-38C6-F44F-860E-A3D7B3244C09}" dt="2024-06-18T11:37:31.738" v="19" actId="2711"/>
          <ac:spMkLst>
            <pc:docMk/>
            <pc:sldMk cId="2627870948" sldId="626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31.738" v="19" actId="2711"/>
          <ac:spMkLst>
            <pc:docMk/>
            <pc:sldMk cId="2627870948" sldId="626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31.738" v="19" actId="2711"/>
          <ac:spMkLst>
            <pc:docMk/>
            <pc:sldMk cId="2627870948" sldId="626"/>
            <ac:spMk id="6" creationId="{4CD1B612-D16C-4F70-8335-78480BFE8EC8}"/>
          </ac:spMkLst>
        </pc:spChg>
        <pc:spChg chg="mod">
          <ac:chgData name="Kulinich Bohdan" userId="48e65c9f34e137d0" providerId="LiveId" clId="{A74D66C6-38C6-F44F-860E-A3D7B3244C09}" dt="2024-06-18T11:37:31.738" v="19" actId="2711"/>
          <ac:spMkLst>
            <pc:docMk/>
            <pc:sldMk cId="2627870948" sldId="626"/>
            <ac:spMk id="51" creationId="{86BC9140-E395-435D-A852-213A1317C46C}"/>
          </ac:spMkLst>
        </pc:spChg>
        <pc:picChg chg="mod">
          <ac:chgData name="Kulinich Bohdan" userId="48e65c9f34e137d0" providerId="LiveId" clId="{A74D66C6-38C6-F44F-860E-A3D7B3244C09}" dt="2024-06-18T11:37:31.738" v="19" actId="2711"/>
          <ac:picMkLst>
            <pc:docMk/>
            <pc:sldMk cId="2627870948" sldId="626"/>
            <ac:picMk id="11" creationId="{E9F02244-0F28-48FC-BE09-347456BF9881}"/>
          </ac:picMkLst>
        </pc:picChg>
        <pc:picChg chg="mod">
          <ac:chgData name="Kulinich Bohdan" userId="48e65c9f34e137d0" providerId="LiveId" clId="{A74D66C6-38C6-F44F-860E-A3D7B3244C09}" dt="2024-06-18T11:37:31.738" v="19" actId="2711"/>
          <ac:picMkLst>
            <pc:docMk/>
            <pc:sldMk cId="2627870948" sldId="626"/>
            <ac:picMk id="19" creationId="{147C1AC2-299E-4B0D-A1CB-9DF1DBF8C616}"/>
          </ac:picMkLst>
        </pc:picChg>
      </pc:sldChg>
      <pc:sldChg chg="modSp">
        <pc:chgData name="Kulinich Bohdan" userId="48e65c9f34e137d0" providerId="LiveId" clId="{A74D66C6-38C6-F44F-860E-A3D7B3244C09}" dt="2024-06-18T11:37:37.319" v="20" actId="2711"/>
        <pc:sldMkLst>
          <pc:docMk/>
          <pc:sldMk cId="1071111445" sldId="627"/>
        </pc:sldMkLst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3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4" creationId="{00000000-0000-0000-0000-000000000000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6" creationId="{4CD1B612-D16C-4F70-8335-78480BFE8EC8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14" creationId="{303775C8-9E90-49BF-8969-63328E3760DA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15" creationId="{F8AFCFD8-0D36-402C-A825-0C532C4E30BA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1" creationId="{86BC9140-E395-435D-A852-213A1317C46C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5" creationId="{8441A6B5-FA13-45D1-A598-62EAFD4D8213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6" creationId="{47CA7DB0-4733-41F7-8F9C-1C3D51EB0286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7" creationId="{237B6D54-0A7C-413F-9136-DDFE932B4818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8" creationId="{B30401EE-2854-4FD5-B569-4919059A463F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59" creationId="{DDA1B484-68B4-41B1-BA0D-13C7D343E3A1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60" creationId="{A6BEBB9A-65CA-479B-8D31-B81622F0417E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61" creationId="{7BBF28F5-9D01-4326-B1E9-C00164A87918}"/>
          </ac:spMkLst>
        </pc:spChg>
        <pc:spChg chg="mod">
          <ac:chgData name="Kulinich Bohdan" userId="48e65c9f34e137d0" providerId="LiveId" clId="{A74D66C6-38C6-F44F-860E-A3D7B3244C09}" dt="2024-06-18T11:37:37.319" v="20" actId="2711"/>
          <ac:spMkLst>
            <pc:docMk/>
            <pc:sldMk cId="1071111445" sldId="627"/>
            <ac:spMk id="62" creationId="{6CE51221-71B7-45BA-A66D-F808B50D7DFC}"/>
          </ac:spMkLst>
        </pc:spChg>
        <pc:grpChg chg="mod">
          <ac:chgData name="Kulinich Bohdan" userId="48e65c9f34e137d0" providerId="LiveId" clId="{A74D66C6-38C6-F44F-860E-A3D7B3244C09}" dt="2024-06-18T11:37:37.319" v="20" actId="2711"/>
          <ac:grpSpMkLst>
            <pc:docMk/>
            <pc:sldMk cId="1071111445" sldId="627"/>
            <ac:grpSpMk id="25" creationId="{2FAE6F3C-8423-452D-9E00-AD51ED8135C3}"/>
          </ac:grpSpMkLst>
        </pc:grpChg>
        <pc:grpChg chg="mod">
          <ac:chgData name="Kulinich Bohdan" userId="48e65c9f34e137d0" providerId="LiveId" clId="{A74D66C6-38C6-F44F-860E-A3D7B3244C09}" dt="2024-06-18T11:37:37.319" v="20" actId="2711"/>
          <ac:grpSpMkLst>
            <pc:docMk/>
            <pc:sldMk cId="1071111445" sldId="627"/>
            <ac:grpSpMk id="34" creationId="{9AD90538-B192-47CB-BC7E-D4B596080A30}"/>
          </ac:grpSpMkLst>
        </pc:grpChg>
        <pc:grpChg chg="mod">
          <ac:chgData name="Kulinich Bohdan" userId="48e65c9f34e137d0" providerId="LiveId" clId="{A74D66C6-38C6-F44F-860E-A3D7B3244C09}" dt="2024-06-18T11:37:37.319" v="20" actId="2711"/>
          <ac:grpSpMkLst>
            <pc:docMk/>
            <pc:sldMk cId="1071111445" sldId="627"/>
            <ac:grpSpMk id="49" creationId="{D865039A-8A6D-4B50-9493-7D3DDFFFF742}"/>
          </ac:grpSpMkLst>
        </pc:grpChg>
        <pc:grpChg chg="mod">
          <ac:chgData name="Kulinich Bohdan" userId="48e65c9f34e137d0" providerId="LiveId" clId="{A74D66C6-38C6-F44F-860E-A3D7B3244C09}" dt="2024-06-18T11:37:37.319" v="20" actId="2711"/>
          <ac:grpSpMkLst>
            <pc:docMk/>
            <pc:sldMk cId="1071111445" sldId="627"/>
            <ac:grpSpMk id="52" creationId="{3AE40682-9253-45D2-8722-9B8D37D87676}"/>
          </ac:grpSpMkLst>
        </pc:grpChg>
        <pc:picChg chg="mod">
          <ac:chgData name="Kulinich Bohdan" userId="48e65c9f34e137d0" providerId="LiveId" clId="{A74D66C6-38C6-F44F-860E-A3D7B3244C09}" dt="2024-06-18T11:37:37.319" v="20" actId="2711"/>
          <ac:picMkLst>
            <pc:docMk/>
            <pc:sldMk cId="1071111445" sldId="627"/>
            <ac:picMk id="11" creationId="{E9F02244-0F28-48FC-BE09-347456BF9881}"/>
          </ac:picMkLst>
        </pc:picChg>
        <pc:picChg chg="mod">
          <ac:chgData name="Kulinich Bohdan" userId="48e65c9f34e137d0" providerId="LiveId" clId="{A74D66C6-38C6-F44F-860E-A3D7B3244C09}" dt="2024-06-18T11:37:37.319" v="20" actId="2711"/>
          <ac:picMkLst>
            <pc:docMk/>
            <pc:sldMk cId="1071111445" sldId="627"/>
            <ac:picMk id="19" creationId="{147C1AC2-299E-4B0D-A1CB-9DF1DBF8C616}"/>
          </ac:picMkLst>
        </pc:pic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8" creationId="{A97FEED8-151B-48FA-A2D9-4FEBEAC85FB0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9" creationId="{2DE41F62-7FBB-4FE6-A5AC-493B43C3CE28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12" creationId="{F2980580-E051-473B-A6B5-DA0931D31882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16" creationId="{04D37D13-287F-4239-87A7-333832DC3424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18" creationId="{9ECB6BFF-FDD7-4137-B21E-45F4465771A7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28" creationId="{99D2112F-812A-488C-BD4F-1B50ACB33C26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37" creationId="{A7B13B49-4796-437E-B9AF-603EAF6C5F00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39" creationId="{FD36203D-9F23-41F7-B42F-720DEA22E5E3}"/>
          </ac:cxnSpMkLst>
        </pc:cxnChg>
        <pc:cxnChg chg="mod">
          <ac:chgData name="Kulinich Bohdan" userId="48e65c9f34e137d0" providerId="LiveId" clId="{A74D66C6-38C6-F44F-860E-A3D7B3244C09}" dt="2024-06-18T11:37:37.319" v="20" actId="2711"/>
          <ac:cxnSpMkLst>
            <pc:docMk/>
            <pc:sldMk cId="1071111445" sldId="627"/>
            <ac:cxnSpMk id="43" creationId="{EBDF2F07-8406-463C-8E55-AA432F0083B4}"/>
          </ac:cxnSpMkLst>
        </pc:cxn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AD2C331E-796B-420D-8141-59A90225A028}"/>
    <pc:docChg chg="undo custSel addSld delSld modSld">
      <pc:chgData name="Kulinich Bohdan" userId="48e65c9f34e137d0" providerId="LiveId" clId="{AD2C331E-796B-420D-8141-59A90225A028}" dt="2020-12-17T14:34:14.325" v="4731" actId="20577"/>
      <pc:docMkLst>
        <pc:docMk/>
      </pc:docMkLst>
      <pc:sldChg chg="modSp mod">
        <pc:chgData name="Kulinich Bohdan" userId="48e65c9f34e137d0" providerId="LiveId" clId="{AD2C331E-796B-420D-8141-59A90225A028}" dt="2020-12-13T09:33:52.795" v="22" actId="20577"/>
        <pc:sldMkLst>
          <pc:docMk/>
          <pc:sldMk cId="1986055327" sldId="408"/>
        </pc:sldMkLst>
        <pc:spChg chg="mod">
          <ac:chgData name="Kulinich Bohdan" userId="48e65c9f34e137d0" providerId="LiveId" clId="{AD2C331E-796B-420D-8141-59A90225A028}" dt="2020-12-13T09:33:52.795" v="22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D2C331E-796B-420D-8141-59A90225A028}" dt="2020-12-13T09:33:46.37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D2C331E-796B-420D-8141-59A90225A028}" dt="2020-12-17T14:34:14.325" v="4731" actId="20577"/>
        <pc:sldMkLst>
          <pc:docMk/>
          <pc:sldMk cId="900640268" sldId="409"/>
        </pc:sldMkLst>
        <pc:spChg chg="mod">
          <ac:chgData name="Kulinich Bohdan" userId="48e65c9f34e137d0" providerId="LiveId" clId="{AD2C331E-796B-420D-8141-59A90225A028}" dt="2020-12-17T14:34:14.325" v="4731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D2C331E-796B-420D-8141-59A90225A028}" dt="2020-12-17T13:49:01.375" v="4409" actId="1076"/>
        <pc:sldMkLst>
          <pc:docMk/>
          <pc:sldMk cId="752518231" sldId="430"/>
        </pc:sldMkLst>
        <pc:spChg chg="mod">
          <ac:chgData name="Kulinich Bohdan" userId="48e65c9f34e137d0" providerId="LiveId" clId="{AD2C331E-796B-420D-8141-59A90225A028}" dt="2020-12-17T13:41:24.293" v="3990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8.836" v="4408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D2C331E-796B-420D-8141-59A90225A028}" dt="2020-12-17T13:49:01.375" v="4409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D2C331E-796B-420D-8141-59A90225A028}" dt="2020-12-17T13:48:43.235" v="440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47.112" v="4404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7.101" v="440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AD2C331E-796B-420D-8141-59A90225A028}" dt="2020-12-15T12:38:36.477" v="1862" actId="20577"/>
        <pc:sldMkLst>
          <pc:docMk/>
          <pc:sldMk cId="4155560407" sldId="495"/>
        </pc:sldMkLst>
        <pc:spChg chg="mod">
          <ac:chgData name="Kulinich Bohdan" userId="48e65c9f34e137d0" providerId="LiveId" clId="{AD2C331E-796B-420D-8141-59A90225A028}" dt="2020-12-15T12:38:36.477" v="1862" actId="20577"/>
          <ac:spMkLst>
            <pc:docMk/>
            <pc:sldMk cId="4155560407" sldId="495"/>
            <ac:spMk id="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3T13:59:58.550" v="553" actId="14100"/>
          <ac:spMkLst>
            <pc:docMk/>
            <pc:sldMk cId="4155560407" sldId="495"/>
            <ac:spMk id="20" creationId="{6FA81531-3C02-435A-B39B-FAF632AC6660}"/>
          </ac:spMkLst>
        </pc:spChg>
        <pc:spChg chg="mod">
          <ac:chgData name="Kulinich Bohdan" userId="48e65c9f34e137d0" providerId="LiveId" clId="{AD2C331E-796B-420D-8141-59A90225A028}" dt="2020-12-13T14:00:31.590" v="592" actId="14100"/>
          <ac:spMkLst>
            <pc:docMk/>
            <pc:sldMk cId="4155560407" sldId="49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29" creationId="{C6C7DCAB-A31E-4EA1-8221-4A4056ADC16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0" creationId="{C93E5CE1-8C30-4339-BE6C-E465482A1C2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3" creationId="{581DDE72-AEB4-4E0B-8ACD-A370F8B3E1D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4" creationId="{4ADEECD4-04A3-452F-8406-D84379A1171E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5" creationId="{31162D46-A1BE-4919-8491-AD19DAA79F77}"/>
          </ac:spMkLst>
        </pc:spChg>
        <pc:spChg chg="add mod">
          <ac:chgData name="Kulinich Bohdan" userId="48e65c9f34e137d0" providerId="LiveId" clId="{AD2C331E-796B-420D-8141-59A90225A028}" dt="2020-12-14T11:54:59.885" v="962" actId="1076"/>
          <ac:spMkLst>
            <pc:docMk/>
            <pc:sldMk cId="4155560407" sldId="495"/>
            <ac:spMk id="35" creationId="{33AAD313-2F81-4468-88F3-7553838EBC0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6" creationId="{BF092BA7-0642-4631-B325-F3B62E0A818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7" creationId="{067117A6-B617-431A-B390-CF2C98E3EA7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8" creationId="{8A02B845-F5A2-49E1-991C-0231E628755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9" creationId="{F20EC2DF-D64B-453D-8A1B-CDCE9433E260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0" creationId="{ED9ADCD3-09C5-455A-8524-6560D79A929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1" creationId="{8BC09F3D-03CB-4F0C-98A6-8BE85563C22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2" creationId="{D24732E6-CD8E-4F16-AD65-EF2B3A7CC63A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3" creationId="{FE95CE85-428E-4AA0-8784-7C554F877621}"/>
          </ac:spMkLst>
        </pc:spChg>
        <pc:spChg chg="del">
          <ac:chgData name="Kulinich Bohdan" userId="48e65c9f34e137d0" providerId="LiveId" clId="{AD2C331E-796B-420D-8141-59A90225A028}" dt="2020-12-13T14:13:13.500" v="669" actId="478"/>
          <ac:spMkLst>
            <pc:docMk/>
            <pc:sldMk cId="4155560407" sldId="49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0" creationId="{2490CA82-0E7B-4C3D-880E-AAE4CE25F504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1" creationId="{A1F8BFEE-BB2C-4954-BD43-C70B7636845B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2" creationId="{E77D4A29-6C3E-4827-BF90-C5282445BEBB}"/>
          </ac:spMkLst>
        </pc:spChg>
        <pc:spChg chg="mod ord modVis">
          <ac:chgData name="Kulinich Bohdan" userId="48e65c9f34e137d0" providerId="LiveId" clId="{AD2C331E-796B-420D-8141-59A90225A028}" dt="2020-12-14T11:51:21.344" v="940" actId="5793"/>
          <ac:spMkLst>
            <pc:docMk/>
            <pc:sldMk cId="4155560407" sldId="495"/>
            <ac:spMk id="53" creationId="{082ED766-4B07-452C-905B-872676E5A057}"/>
          </ac:spMkLst>
        </pc:spChg>
        <pc:spChg chg="mod ord modVis">
          <ac:chgData name="Kulinich Bohdan" userId="48e65c9f34e137d0" providerId="LiveId" clId="{AD2C331E-796B-420D-8141-59A90225A028}" dt="2020-12-14T11:52:17.001" v="956" actId="14100"/>
          <ac:spMkLst>
            <pc:docMk/>
            <pc:sldMk cId="4155560407" sldId="495"/>
            <ac:spMk id="54" creationId="{3C959F43-5C16-40FB-A3DF-8CD845EE830E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5" creationId="{7AAB33B2-3A10-4ACA-8AC4-280D76264CCC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6" creationId="{EAEFBB4F-666C-46AB-BEE7-7D94C1699A67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8" creationId="{D8F21333-52D8-4042-BDFA-28899D2C1726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9" creationId="{A1A2A950-AC88-46F8-BDFF-278FE258A952}"/>
          </ac:spMkLst>
        </pc:spChg>
        <pc:spChg chg="add mod">
          <ac:chgData name="Kulinich Bohdan" userId="48e65c9f34e137d0" providerId="LiveId" clId="{AD2C331E-796B-420D-8141-59A90225A028}" dt="2020-12-13T14:13:19.320" v="670" actId="1076"/>
          <ac:spMkLst>
            <pc:docMk/>
            <pc:sldMk cId="4155560407" sldId="495"/>
            <ac:spMk id="63" creationId="{2B1AF0C1-57D3-4842-AB33-3441503DF30C}"/>
          </ac:spMkLst>
        </pc:spChg>
        <pc:spChg chg="add mod">
          <ac:chgData name="Kulinich Bohdan" userId="48e65c9f34e137d0" providerId="LiveId" clId="{AD2C331E-796B-420D-8141-59A90225A028}" dt="2020-12-13T14:13:56.120" v="673" actId="1076"/>
          <ac:spMkLst>
            <pc:docMk/>
            <pc:sldMk cId="4155560407" sldId="495"/>
            <ac:spMk id="64" creationId="{86CEEF51-86E5-40E2-90CA-85849D8B1C57}"/>
          </ac:spMkLst>
        </pc:spChg>
        <pc:spChg chg="add mod">
          <ac:chgData name="Kulinich Bohdan" userId="48e65c9f34e137d0" providerId="LiveId" clId="{AD2C331E-796B-420D-8141-59A90225A028}" dt="2020-12-13T14:14:24.040" v="678" actId="1076"/>
          <ac:spMkLst>
            <pc:docMk/>
            <pc:sldMk cId="4155560407" sldId="495"/>
            <ac:spMk id="65" creationId="{5719FAAA-0E14-49D0-84B9-F71B7633FD1F}"/>
          </ac:spMkLst>
        </pc:spChg>
        <pc:spChg chg="add mod">
          <ac:chgData name="Kulinich Bohdan" userId="48e65c9f34e137d0" providerId="LiveId" clId="{AD2C331E-796B-420D-8141-59A90225A028}" dt="2020-12-13T14:13:59.470" v="674" actId="1076"/>
          <ac:spMkLst>
            <pc:docMk/>
            <pc:sldMk cId="4155560407" sldId="495"/>
            <ac:spMk id="66" creationId="{FF542F50-E41D-45EB-9D97-3DABA645D657}"/>
          </ac:spMkLst>
        </pc:spChg>
        <pc:spChg chg="add mod">
          <ac:chgData name="Kulinich Bohdan" userId="48e65c9f34e137d0" providerId="LiveId" clId="{AD2C331E-796B-420D-8141-59A90225A028}" dt="2020-12-13T14:16:32.620" v="691" actId="14100"/>
          <ac:spMkLst>
            <pc:docMk/>
            <pc:sldMk cId="4155560407" sldId="495"/>
            <ac:spMk id="67" creationId="{EE3E5BAF-F7C1-4B7E-A41D-C351A7D7CC6F}"/>
          </ac:spMkLst>
        </pc:spChg>
        <pc:spChg chg="add mod">
          <ac:chgData name="Kulinich Bohdan" userId="48e65c9f34e137d0" providerId="LiveId" clId="{AD2C331E-796B-420D-8141-59A90225A028}" dt="2020-12-13T14:16:16.130" v="689" actId="1076"/>
          <ac:spMkLst>
            <pc:docMk/>
            <pc:sldMk cId="4155560407" sldId="495"/>
            <ac:spMk id="68" creationId="{6A35F57B-86A0-425F-B6E1-0422F6EE4C2F}"/>
          </ac:spMkLst>
        </pc:spChg>
        <pc:spChg chg="mod">
          <ac:chgData name="Kulinich Bohdan" userId="48e65c9f34e137d0" providerId="LiveId" clId="{AD2C331E-796B-420D-8141-59A90225A028}" dt="2020-12-13T14:17:05.190" v="701" actId="14100"/>
          <ac:spMkLst>
            <pc:docMk/>
            <pc:sldMk cId="4155560407" sldId="495"/>
            <ac:spMk id="70" creationId="{3FEDF731-2124-4618-BDD9-A640BEA2E485}"/>
          </ac:spMkLst>
        </pc:spChg>
        <pc:spChg chg="mod">
          <ac:chgData name="Kulinich Bohdan" userId="48e65c9f34e137d0" providerId="LiveId" clId="{AD2C331E-796B-420D-8141-59A90225A028}" dt="2020-12-13T14:17:07.830" v="702" actId="14100"/>
          <ac:spMkLst>
            <pc:docMk/>
            <pc:sldMk cId="4155560407" sldId="495"/>
            <ac:spMk id="71" creationId="{811982DD-4DCF-40F2-8448-7D0DE94012B4}"/>
          </ac:spMkLst>
        </pc:spChg>
        <pc:spChg chg="add mod">
          <ac:chgData name="Kulinich Bohdan" userId="48e65c9f34e137d0" providerId="LiveId" clId="{AD2C331E-796B-420D-8141-59A90225A028}" dt="2020-12-13T14:18:11.630" v="728" actId="1076"/>
          <ac:spMkLst>
            <pc:docMk/>
            <pc:sldMk cId="4155560407" sldId="495"/>
            <ac:spMk id="72" creationId="{E861F83E-CFA0-4E7A-9CC5-522DD11709F1}"/>
          </ac:spMkLst>
        </pc:spChg>
        <pc:spChg chg="mod">
          <ac:chgData name="Kulinich Bohdan" userId="48e65c9f34e137d0" providerId="LiveId" clId="{AD2C331E-796B-420D-8141-59A90225A028}" dt="2020-12-13T14:17:15.222" v="703"/>
          <ac:spMkLst>
            <pc:docMk/>
            <pc:sldMk cId="4155560407" sldId="495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3T14:17:52.350" v="723" actId="14100"/>
          <ac:spMkLst>
            <pc:docMk/>
            <pc:sldMk cId="4155560407" sldId="495"/>
            <ac:spMk id="75" creationId="{462AAE4F-1CAC-4408-ACB3-00B0F2CE8A09}"/>
          </ac:spMkLst>
        </pc:spChg>
        <pc:spChg chg="add mod">
          <ac:chgData name="Kulinich Bohdan" userId="48e65c9f34e137d0" providerId="LiveId" clId="{AD2C331E-796B-420D-8141-59A90225A028}" dt="2020-12-13T14:17:59.630" v="725" actId="14100"/>
          <ac:spMkLst>
            <pc:docMk/>
            <pc:sldMk cId="4155560407" sldId="495"/>
            <ac:spMk id="76" creationId="{190F184A-CAFF-48B3-BB72-E2DFC949C8E7}"/>
          </ac:spMkLst>
        </pc:spChg>
        <pc:spChg chg="add mod">
          <ac:chgData name="Kulinich Bohdan" userId="48e65c9f34e137d0" providerId="LiveId" clId="{AD2C331E-796B-420D-8141-59A90225A028}" dt="2020-12-13T14:18:16.740" v="731" actId="20577"/>
          <ac:spMkLst>
            <pc:docMk/>
            <pc:sldMk cId="4155560407" sldId="495"/>
            <ac:spMk id="77" creationId="{026A9719-DB91-4083-9B56-A345202949A7}"/>
          </ac:spMkLst>
        </pc:spChg>
        <pc:grpChg chg="add mod">
          <ac:chgData name="Kulinich Bohdan" userId="48e65c9f34e137d0" providerId="LiveId" clId="{AD2C331E-796B-420D-8141-59A90225A028}" dt="2020-12-13T14:01:14.750" v="599" actId="1076"/>
          <ac:grpSpMkLst>
            <pc:docMk/>
            <pc:sldMk cId="4155560407" sldId="495"/>
            <ac:grpSpMk id="2" creationId="{FC87E629-B07A-4266-AB80-624708290B79}"/>
          </ac:grpSpMkLst>
        </pc:grpChg>
        <pc:grpChg chg="del mod modVis">
          <ac:chgData name="Kulinich Bohdan" userId="48e65c9f34e137d0" providerId="LiveId" clId="{AD2C331E-796B-420D-8141-59A90225A028}" dt="2020-12-13T14:00:55.419" v="595" actId="478"/>
          <ac:grpSpMkLst>
            <pc:docMk/>
            <pc:sldMk cId="4155560407" sldId="495"/>
            <ac:grpSpMk id="5" creationId="{FABE8CB0-90D5-4ECD-9886-A2E9CB5A4D1B}"/>
          </ac:grpSpMkLst>
        </pc:grpChg>
        <pc:grpChg chg="add mod">
          <ac:chgData name="Kulinich Bohdan" userId="48e65c9f34e137d0" providerId="LiveId" clId="{AD2C331E-796B-420D-8141-59A90225A028}" dt="2020-12-13T14:17:46.900" v="721" actId="1076"/>
          <ac:grpSpMkLst>
            <pc:docMk/>
            <pc:sldMk cId="4155560407" sldId="495"/>
            <ac:grpSpMk id="12" creationId="{A2DFCC9E-7BBD-4ED6-A5F8-9CA276C708A8}"/>
          </ac:grpSpMkLst>
        </pc:grpChg>
        <pc:grpChg chg="del">
          <ac:chgData name="Kulinich Bohdan" userId="48e65c9f34e137d0" providerId="LiveId" clId="{AD2C331E-796B-420D-8141-59A90225A028}" dt="2020-12-13T14:01:32.340" v="602" actId="478"/>
          <ac:grpSpMkLst>
            <pc:docMk/>
            <pc:sldMk cId="4155560407" sldId="495"/>
            <ac:grpSpMk id="47" creationId="{2AD9E57C-1F41-40AF-B103-51E9E9BC9F96}"/>
          </ac:grpSpMkLst>
        </pc:grpChg>
        <pc:grpChg chg="add mod">
          <ac:chgData name="Kulinich Bohdan" userId="48e65c9f34e137d0" providerId="LiveId" clId="{AD2C331E-796B-420D-8141-59A90225A028}" dt="2020-12-13T14:12:42.080" v="665" actId="1076"/>
          <ac:grpSpMkLst>
            <pc:docMk/>
            <pc:sldMk cId="4155560407" sldId="495"/>
            <ac:grpSpMk id="57" creationId="{A67D7152-7864-4AE6-96ED-B27EA178AC9D}"/>
          </ac:grpSpMkLst>
        </pc:grpChg>
        <pc:grpChg chg="add mod">
          <ac:chgData name="Kulinich Bohdan" userId="48e65c9f34e137d0" providerId="LiveId" clId="{AD2C331E-796B-420D-8141-59A90225A028}" dt="2020-12-13T14:16:57.400" v="699" actId="1076"/>
          <ac:grpSpMkLst>
            <pc:docMk/>
            <pc:sldMk cId="4155560407" sldId="495"/>
            <ac:grpSpMk id="69" creationId="{28306D83-64BA-4875-A9BB-EA3C58EEEC40}"/>
          </ac:grpSpMkLst>
        </pc:grpChg>
        <pc:grpChg chg="add mod">
          <ac:chgData name="Kulinich Bohdan" userId="48e65c9f34e137d0" providerId="LiveId" clId="{AD2C331E-796B-420D-8141-59A90225A028}" dt="2020-12-13T14:17:43.415" v="720" actId="164"/>
          <ac:grpSpMkLst>
            <pc:docMk/>
            <pc:sldMk cId="4155560407" sldId="495"/>
            <ac:grpSpMk id="73" creationId="{604C3859-B2B6-4EA8-A013-D9991124BF38}"/>
          </ac:grpSpMkLst>
        </pc:grpChg>
        <pc:picChg chg="mod">
          <ac:chgData name="Kulinich Bohdan" userId="48e65c9f34e137d0" providerId="LiveId" clId="{AD2C331E-796B-420D-8141-59A90225A028}" dt="2020-12-13T14:16:53.950" v="698" actId="1076"/>
          <ac:picMkLst>
            <pc:docMk/>
            <pc:sldMk cId="4155560407" sldId="49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3T14:13:13.500" v="669" actId="478"/>
          <ac:picMkLst>
            <pc:docMk/>
            <pc:sldMk cId="4155560407" sldId="49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3T14:13:19.320" v="670" actId="1076"/>
          <ac:picMkLst>
            <pc:docMk/>
            <pc:sldMk cId="4155560407" sldId="495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2" creationId="{3F558FDB-0D36-4C32-92E1-8DC217A3E9AE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4" creationId="{0714EA2A-F84C-4E82-A159-05EC9695FE53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8" creationId="{AFF05C23-423B-4699-8CE1-B4F6BAD68CE6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0" creationId="{7BAB8EE5-CD26-4F9C-9ED2-40728FBBCC9A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3T12:45:20.052" v="360" actId="14100"/>
        <pc:sldMkLst>
          <pc:docMk/>
          <pc:sldMk cId="371247338" sldId="514"/>
        </pc:sldMkLst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D2C331E-796B-420D-8141-59A90225A028}" dt="2020-12-13T10:30:04.925" v="79" actId="20577"/>
          <ac:spMkLst>
            <pc:docMk/>
            <pc:sldMk cId="371247338" sldId="514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2:33:27.235" v="297" actId="20577"/>
          <ac:spMkLst>
            <pc:docMk/>
            <pc:sldMk cId="371247338" sldId="514"/>
            <ac:spMk id="6" creationId="{3E897CEB-4A27-4E9A-86CB-58EB2E8414C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50" creationId="{46467B0B-E322-4D9E-AC5A-4F2C9F1E3B45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2" creationId="{93347DD2-DCB2-47EF-AB1C-253E5AB996A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3" creationId="{F29A5E4C-2C0C-4933-9CCC-5ECE1C536E06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4" creationId="{D6FE919C-A810-4545-BAC2-09699C0FA8C9}"/>
          </ac:spMkLst>
        </pc:spChg>
        <pc:spChg chg="add mod">
          <ac:chgData name="Kulinich Bohdan" userId="48e65c9f34e137d0" providerId="LiveId" clId="{AD2C331E-796B-420D-8141-59A90225A028}" dt="2020-12-13T10:37:31.408" v="121" actId="14100"/>
          <ac:spMkLst>
            <pc:docMk/>
            <pc:sldMk cId="371247338" sldId="514"/>
            <ac:spMk id="55" creationId="{52FA467C-4278-4C40-8474-1B5B6E2A144B}"/>
          </ac:spMkLst>
        </pc:spChg>
        <pc:spChg chg="add del mod">
          <ac:chgData name="Kulinich Bohdan" userId="48e65c9f34e137d0" providerId="LiveId" clId="{AD2C331E-796B-420D-8141-59A90225A028}" dt="2020-12-13T10:30:24.788" v="84" actId="478"/>
          <ac:spMkLst>
            <pc:docMk/>
            <pc:sldMk cId="371247338" sldId="514"/>
            <ac:spMk id="56" creationId="{D4011C0D-B366-4F30-A44F-56D718BA81F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7" creationId="{076D3978-340D-4C3C-A39E-7AC50A3CF856}"/>
          </ac:spMkLst>
        </pc:spChg>
        <pc:spChg chg="add del mod">
          <ac:chgData name="Kulinich Bohdan" userId="48e65c9f34e137d0" providerId="LiveId" clId="{AD2C331E-796B-420D-8141-59A90225A028}" dt="2020-12-13T10:30:25.941" v="85" actId="478"/>
          <ac:spMkLst>
            <pc:docMk/>
            <pc:sldMk cId="371247338" sldId="514"/>
            <ac:spMk id="58" creationId="{896CD6F4-0A97-4E66-919F-C39C5C9BCA47}"/>
          </ac:spMkLst>
        </pc:spChg>
        <pc:spChg chg="add del mod">
          <ac:chgData name="Kulinich Bohdan" userId="48e65c9f34e137d0" providerId="LiveId" clId="{AD2C331E-796B-420D-8141-59A90225A028}" dt="2020-12-13T10:30:31.770" v="88" actId="478"/>
          <ac:spMkLst>
            <pc:docMk/>
            <pc:sldMk cId="371247338" sldId="514"/>
            <ac:spMk id="59" creationId="{DE13CA48-7B49-4628-92EC-200905D87C2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0" creationId="{A82D2777-E70F-4DE8-A456-F5C9B16CC70B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1" creationId="{02855C42-6A9F-4E18-B80F-B18AC848B508}"/>
          </ac:spMkLst>
        </pc:spChg>
        <pc:spChg chg="add del mod">
          <ac:chgData name="Kulinich Bohdan" userId="48e65c9f34e137d0" providerId="LiveId" clId="{AD2C331E-796B-420D-8141-59A90225A028}" dt="2020-12-13T10:30:30.419" v="87" actId="478"/>
          <ac:spMkLst>
            <pc:docMk/>
            <pc:sldMk cId="371247338" sldId="514"/>
            <ac:spMk id="62" creationId="{B4357813-B024-482C-91E0-F929499DD09C}"/>
          </ac:spMkLst>
        </pc:spChg>
        <pc:spChg chg="add del mod">
          <ac:chgData name="Kulinich Bohdan" userId="48e65c9f34e137d0" providerId="LiveId" clId="{AD2C331E-796B-420D-8141-59A90225A028}" dt="2020-12-13T10:33:53.007" v="89" actId="478"/>
          <ac:spMkLst>
            <pc:docMk/>
            <pc:sldMk cId="371247338" sldId="514"/>
            <ac:spMk id="63" creationId="{A3FE7DC3-FB35-4D41-8451-434E5987AC71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4" creationId="{BB076A21-A787-4A85-B984-59C89A5A54F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5" creationId="{25E79FDD-BB00-47E4-BB5E-1A0768DACAAE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6" creationId="{D482D535-3F10-420E-979B-6510FD6B2A5B}"/>
          </ac:spMkLst>
        </pc:spChg>
        <pc:spChg chg="add del mod">
          <ac:chgData name="Kulinich Bohdan" userId="48e65c9f34e137d0" providerId="LiveId" clId="{AD2C331E-796B-420D-8141-59A90225A028}" dt="2020-12-13T10:34:46.678" v="90" actId="478"/>
          <ac:spMkLst>
            <pc:docMk/>
            <pc:sldMk cId="371247338" sldId="514"/>
            <ac:spMk id="67" creationId="{D3494B1E-E587-4875-9696-16EB01581AF3}"/>
          </ac:spMkLst>
        </pc:spChg>
        <pc:spChg chg="add mod">
          <ac:chgData name="Kulinich Bohdan" userId="48e65c9f34e137d0" providerId="LiveId" clId="{AD2C331E-796B-420D-8141-59A90225A028}" dt="2020-12-13T10:35:25.197" v="109" actId="164"/>
          <ac:spMkLst>
            <pc:docMk/>
            <pc:sldMk cId="371247338" sldId="514"/>
            <ac:spMk id="68" creationId="{209BDC51-879E-43B2-86A1-ED4C2070F1DD}"/>
          </ac:spMkLst>
        </pc:spChg>
        <pc:spChg chg="mod ord">
          <ac:chgData name="Kulinich Bohdan" userId="48e65c9f34e137d0" providerId="LiveId" clId="{AD2C331E-796B-420D-8141-59A90225A028}" dt="2020-12-13T10:37:19.344" v="118" actId="167"/>
          <ac:spMkLst>
            <pc:docMk/>
            <pc:sldMk cId="371247338" sldId="514"/>
            <ac:spMk id="70" creationId="{40FE8DFF-34C8-4E9B-B272-B40F44BC1CC7}"/>
          </ac:spMkLst>
        </pc:spChg>
        <pc:spChg chg="mod">
          <ac:chgData name="Kulinich Bohdan" userId="48e65c9f34e137d0" providerId="LiveId" clId="{AD2C331E-796B-420D-8141-59A90225A028}" dt="2020-12-13T10:37:45.286" v="124" actId="14100"/>
          <ac:spMkLst>
            <pc:docMk/>
            <pc:sldMk cId="371247338" sldId="514"/>
            <ac:spMk id="71" creationId="{53F1F8D3-8DA8-4CB1-B814-8E77546F7DC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2" creationId="{84ECA257-55A9-4D8D-86E2-54088AB650A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3" creationId="{0C08F37B-3DAA-4E02-88CE-492A939C130F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74" creationId="{AE75AE69-BC43-4D8D-B032-C7B8C3599AD5}"/>
          </ac:spMkLst>
        </pc:spChg>
        <pc:spChg chg="add mod">
          <ac:chgData name="Kulinich Bohdan" userId="48e65c9f34e137d0" providerId="LiveId" clId="{AD2C331E-796B-420D-8141-59A90225A028}" dt="2020-12-13T12:28:21.436" v="265" actId="1076"/>
          <ac:spMkLst>
            <pc:docMk/>
            <pc:sldMk cId="371247338" sldId="514"/>
            <ac:spMk id="76" creationId="{7FC8BA33-32F1-49AA-8A94-258B3E9B328D}"/>
          </ac:spMkLst>
        </pc:spChg>
        <pc:spChg chg="add mod">
          <ac:chgData name="Kulinich Bohdan" userId="48e65c9f34e137d0" providerId="LiveId" clId="{AD2C331E-796B-420D-8141-59A90225A028}" dt="2020-12-13T12:44:28.357" v="349" actId="1076"/>
          <ac:spMkLst>
            <pc:docMk/>
            <pc:sldMk cId="371247338" sldId="514"/>
            <ac:spMk id="77" creationId="{C9B1B9DE-7196-4F75-9299-F2F6219C17D2}"/>
          </ac:spMkLst>
        </pc:spChg>
        <pc:spChg chg="add mod">
          <ac:chgData name="Kulinich Bohdan" userId="48e65c9f34e137d0" providerId="LiveId" clId="{AD2C331E-796B-420D-8141-59A90225A028}" dt="2020-12-13T12:45:20.052" v="360" actId="14100"/>
          <ac:spMkLst>
            <pc:docMk/>
            <pc:sldMk cId="371247338" sldId="514"/>
            <ac:spMk id="78" creationId="{BDBAF362-10AA-48EA-B938-ED0A9D62929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0" creationId="{2DFBBC9C-CFF9-4F45-856D-30FD34A816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1" creationId="{3A4A377A-9F3A-4B1D-A275-2E992EFCDCA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2" creationId="{45965F76-5B6E-4F12-BACB-F4EBEDDEEE8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6" creationId="{0A0EFB76-B6D8-4711-84D4-2A4113FA1C0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7" creationId="{29A86ED1-E4FB-4755-A261-3E9EC16388D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8" creationId="{2658844D-0FA7-4476-9BA7-A6DD15222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0" creationId="{B1509E05-B3D5-42F1-9477-5C68B72BE9F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2" creationId="{74BAD759-6823-42D8-96C1-A76831FAD42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3" creationId="{4E1DC060-ADF5-4AC3-A891-E00AAEEB688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4" creationId="{F1C5357F-26F5-4B9D-9EB9-AAB3BC29445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6" creationId="{648A4A3F-C7B3-4A7B-9D7B-3ED1A892AE8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7" creationId="{60749DD9-E543-4C83-B975-C9BDA75585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8" creationId="{A34FFC3E-E596-47EE-AF5F-B109FB7E72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9" creationId="{7C4F108F-7559-4117-99D3-8EE3526AB92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0" creationId="{242ECB60-BC83-4897-A5D2-3D6E76CF7C2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1" creationId="{3676BBAC-FAF4-4C93-8DAC-02BDDEFB54E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1" creationId="{4EDBAB1D-C303-4C44-A188-8F090BF3C57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4" creationId="{0D993574-0E70-48EF-884A-6CEEC626B2C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5" creationId="{A6EC5974-50EB-4AB6-B5EF-C15BC51D74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6" creationId="{3DD13DE8-99FB-4180-9E15-1F6F86237AD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7" creationId="{2AE8ABA1-B61C-47A7-95A1-57F62792CE6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8" creationId="{38F8C6C5-9793-4743-B88F-174227AB05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9" creationId="{818C8754-694E-4A12-A18F-CF57510E314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0" creationId="{4B3D6BEC-C745-4FCC-8519-A6A226E8F7B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1" creationId="{145DC867-F0F5-4B5C-99F0-DC6AF2AE31F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2" creationId="{5FA49893-6E98-409E-BC5A-AEABF3304CA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3" creationId="{511C39FB-AA7F-4E6E-9225-91A2FC99B73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4" creationId="{61BBE0B9-2307-4355-BDC7-C54E77909587}"/>
          </ac:spMkLst>
        </pc:spChg>
        <pc:grpChg chg="add mod or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5" creationId="{A53FF6F2-D67B-4029-965A-6D1ACA19CC83}"/>
          </ac:grpSpMkLst>
        </pc:grpChg>
        <pc:grpChg chg="add mo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69" creationId="{668D2593-40EF-4325-B6B2-9E8C4590B276}"/>
          </ac:grpSpMkLst>
        </pc:grpChg>
        <pc:picChg chg="add mod">
          <ac:chgData name="Kulinich Bohdan" userId="48e65c9f34e137d0" providerId="LiveId" clId="{AD2C331E-796B-420D-8141-59A90225A028}" dt="2020-12-13T10:40:50.502" v="144"/>
          <ac:picMkLst>
            <pc:docMk/>
            <pc:sldMk cId="371247338" sldId="514"/>
            <ac:picMk id="75" creationId="{87ACB116-0314-4D1E-A786-C1FAC5DFFEF1}"/>
          </ac:picMkLst>
        </pc:picChg>
        <pc:picChg chg="del">
          <ac:chgData name="Kulinich Bohdan" userId="48e65c9f34e137d0" providerId="LiveId" clId="{AD2C331E-796B-420D-8141-59A90225A028}" dt="2020-12-13T10:29:41.045" v="23" actId="478"/>
          <ac:picMkLst>
            <pc:docMk/>
            <pc:sldMk cId="371247338" sldId="514"/>
            <ac:picMk id="102" creationId="{281D843C-22AF-47F3-9EE9-92807CBCDC5F}"/>
          </ac:picMkLst>
        </pc:pic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8" creationId="{D16DED9F-D1A4-46C9-850C-FE03879C046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9" creationId="{D448D397-6BDA-43C9-B45C-49024D480AE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51" creationId="{C11C844C-8804-475B-99AE-91CF1DF71BF9}"/>
          </ac:cxnSpMkLst>
        </pc:cxnChg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4185658582" sldId="515"/>
        </pc:sldMkLst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688882841" sldId="516"/>
        </pc:sldMkLst>
      </pc:sldChg>
      <pc:sldChg chg="addSp delSp modSp mod modAnim">
        <pc:chgData name="Kulinich Bohdan" userId="48e65c9f34e137d0" providerId="LiveId" clId="{AD2C331E-796B-420D-8141-59A90225A028}" dt="2020-12-17T11:18:41.413" v="3946" actId="14429"/>
        <pc:sldMkLst>
          <pc:docMk/>
          <pc:sldMk cId="1838235607" sldId="538"/>
        </pc:sldMkLst>
        <pc:spChg chg="mod">
          <ac:chgData name="Kulinich Bohdan" userId="48e65c9f34e137d0" providerId="LiveId" clId="{AD2C331E-796B-420D-8141-59A90225A028}" dt="2020-12-16T18:36:22.607" v="3764" actId="14100"/>
          <ac:spMkLst>
            <pc:docMk/>
            <pc:sldMk cId="1838235607" sldId="53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7T11:16:24.935" v="3917" actId="1076"/>
          <ac:spMkLst>
            <pc:docMk/>
            <pc:sldMk cId="1838235607" sldId="538"/>
            <ac:spMk id="17" creationId="{B4E7A0D0-7DF8-4B5D-AA01-8090F1BADDC5}"/>
          </ac:spMkLst>
        </pc:spChg>
        <pc:spChg chg="add mod or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0" creationId="{E5111EC6-C6CA-44D0-A933-89B883F2BCB7}"/>
          </ac:spMkLst>
        </pc:spChg>
        <pc:spChg chg="add mod">
          <ac:chgData name="Kulinich Bohdan" userId="48e65c9f34e137d0" providerId="LiveId" clId="{AD2C331E-796B-420D-8141-59A90225A028}" dt="2020-12-17T11:16:21.343" v="3916" actId="403"/>
          <ac:spMkLst>
            <pc:docMk/>
            <pc:sldMk cId="1838235607" sldId="538"/>
            <ac:spMk id="21" creationId="{4B4D72B3-2B0A-42C8-914C-56BDDAC8B07D}"/>
          </ac:spMkLst>
        </pc:spChg>
        <pc:spChg chg="del mod topLvl">
          <ac:chgData name="Kulinich Bohdan" userId="48e65c9f34e137d0" providerId="LiveId" clId="{AD2C331E-796B-420D-8141-59A90225A028}" dt="2020-12-16T18:39:29.437" v="3831" actId="478"/>
          <ac:spMkLst>
            <pc:docMk/>
            <pc:sldMk cId="1838235607" sldId="538"/>
            <ac:spMk id="22" creationId="{93E5643E-2F03-4D70-9A38-E7C5A10CA421}"/>
          </ac:spMkLst>
        </pc:spChg>
        <pc:spChg chg="add mod">
          <ac:chgData name="Kulinich Bohdan" userId="48e65c9f34e137d0" providerId="LiveId" clId="{AD2C331E-796B-420D-8141-59A90225A028}" dt="2020-12-17T11:16:27.639" v="3918" actId="1076"/>
          <ac:spMkLst>
            <pc:docMk/>
            <pc:sldMk cId="1838235607" sldId="538"/>
            <ac:spMk id="22" creationId="{A2198B1A-4F15-423C-91E1-B64EEE88E3BD}"/>
          </ac:spMkLst>
        </pc:spChg>
        <pc:spChg chg="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3" creationId="{911D82D9-BB2D-4493-954C-7AEE6CC8B5F3}"/>
          </ac:spMkLst>
        </pc:spChg>
        <pc:spChg chg="add 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4" creationId="{065DC9F1-2CE7-4C73-9B18-FDBD1816E3F6}"/>
          </ac:spMkLst>
        </pc:spChg>
        <pc:spChg chg="add mod">
          <ac:chgData name="Kulinich Bohdan" userId="48e65c9f34e137d0" providerId="LiveId" clId="{AD2C331E-796B-420D-8141-59A90225A028}" dt="2020-12-17T11:16:57.151" v="3923" actId="1076"/>
          <ac:spMkLst>
            <pc:docMk/>
            <pc:sldMk cId="1838235607" sldId="538"/>
            <ac:spMk id="25" creationId="{6E2813AA-8BD9-46AE-8FF3-5F67293629FB}"/>
          </ac:spMkLst>
        </pc:spChg>
        <pc:spChg chg="add mod">
          <ac:chgData name="Kulinich Bohdan" userId="48e65c9f34e137d0" providerId="LiveId" clId="{AD2C331E-796B-420D-8141-59A90225A028}" dt="2020-12-17T11:17:07.032" v="3927" actId="1076"/>
          <ac:spMkLst>
            <pc:docMk/>
            <pc:sldMk cId="1838235607" sldId="538"/>
            <ac:spMk id="28" creationId="{BA147EFB-4B8D-4EB5-A36D-4415B746E037}"/>
          </ac:spMkLst>
        </pc:spChg>
        <pc:spChg chg="add mod">
          <ac:chgData name="Kulinich Bohdan" userId="48e65c9f34e137d0" providerId="LiveId" clId="{AD2C331E-796B-420D-8141-59A90225A028}" dt="2020-12-17T11:17:12.960" v="3930" actId="20577"/>
          <ac:spMkLst>
            <pc:docMk/>
            <pc:sldMk cId="1838235607" sldId="538"/>
            <ac:spMk id="29" creationId="{9BE663BE-62D8-4547-80DC-65E863091ABD}"/>
          </ac:spMkLst>
        </pc:spChg>
        <pc:spChg chg="add mod">
          <ac:chgData name="Kulinich Bohdan" userId="48e65c9f34e137d0" providerId="LiveId" clId="{AD2C331E-796B-420D-8141-59A90225A028}" dt="2020-12-17T11:18:14.262" v="3941" actId="1076"/>
          <ac:spMkLst>
            <pc:docMk/>
            <pc:sldMk cId="1838235607" sldId="538"/>
            <ac:spMk id="30" creationId="{7241C0AA-CDA4-4B69-8B09-7E3245D7D626}"/>
          </ac:spMkLst>
        </pc:spChg>
        <pc:spChg chg="add mod">
          <ac:chgData name="Kulinich Bohdan" userId="48e65c9f34e137d0" providerId="LiveId" clId="{AD2C331E-796B-420D-8141-59A90225A028}" dt="2020-12-17T11:17:59.144" v="3937" actId="1076"/>
          <ac:spMkLst>
            <pc:docMk/>
            <pc:sldMk cId="1838235607" sldId="538"/>
            <ac:spMk id="31" creationId="{31242B87-1A4A-4D0D-AD2C-8B44EA034CB5}"/>
          </ac:spMkLst>
        </pc:spChg>
        <pc:spChg chg="add mod">
          <ac:chgData name="Kulinich Bohdan" userId="48e65c9f34e137d0" providerId="LiveId" clId="{AD2C331E-796B-420D-8141-59A90225A028}" dt="2020-12-17T11:18:06.044" v="3940" actId="1076"/>
          <ac:spMkLst>
            <pc:docMk/>
            <pc:sldMk cId="1838235607" sldId="538"/>
            <ac:spMk id="32" creationId="{7761063B-3787-4C3B-A3F9-37A20F79732C}"/>
          </ac:spMkLst>
        </pc:spChg>
        <pc:spChg chg="mod">
          <ac:chgData name="Kulinich Bohdan" userId="48e65c9f34e137d0" providerId="LiveId" clId="{AD2C331E-796B-420D-8141-59A90225A028}" dt="2020-12-16T18:29:39.729" v="3613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40:04.517" v="3846" actId="165"/>
          <ac:grpSpMkLst>
            <pc:docMk/>
            <pc:sldMk cId="1838235607" sldId="538"/>
            <ac:grpSpMk id="17" creationId="{7B509491-F022-4D91-8448-07C9D4B67835}"/>
          </ac:grpSpMkLst>
        </pc:grpChg>
        <pc:grpChg chg="add mod topLvl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18" creationId="{ADF87F36-CB07-402E-9423-7BF7B321B545}"/>
          </ac:grpSpMkLst>
        </pc:grpChg>
        <pc:grpChg chg="add del mod">
          <ac:chgData name="Kulinich Bohdan" userId="48e65c9f34e137d0" providerId="LiveId" clId="{AD2C331E-796B-420D-8141-59A90225A028}" dt="2020-12-16T18:38:53.602" v="3820" actId="165"/>
          <ac:grpSpMkLst>
            <pc:docMk/>
            <pc:sldMk cId="1838235607" sldId="538"/>
            <ac:grpSpMk id="21" creationId="{1B9761D6-CD87-40BA-AB4D-EB112844E8FD}"/>
          </ac:grpSpMkLst>
        </pc:grpChg>
        <pc:grpChg chg="add del mod">
          <ac:chgData name="Kulinich Bohdan" userId="48e65c9f34e137d0" providerId="LiveId" clId="{AD2C331E-796B-420D-8141-59A90225A028}" dt="2020-12-16T18:42:46.677" v="3885" actId="165"/>
          <ac:grpSpMkLst>
            <pc:docMk/>
            <pc:sldMk cId="1838235607" sldId="538"/>
            <ac:grpSpMk id="28" creationId="{E1E0C9C9-C4D8-4A69-912D-F48E74905273}"/>
          </ac:grpSpMkLst>
        </pc:grpChg>
        <pc:grpChg chg="add del mod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39" creationId="{CD0EE27D-E0B6-4B80-AD6E-C3B21CD84002}"/>
          </ac:grpSpMkLst>
        </pc:grpChg>
        <pc:picChg chg="mod modVis">
          <ac:chgData name="Kulinich Bohdan" userId="48e65c9f34e137d0" providerId="LiveId" clId="{AD2C331E-796B-420D-8141-59A90225A028}" dt="2020-12-17T11:18:41.413" v="3946" actId="14429"/>
          <ac:picMkLst>
            <pc:docMk/>
            <pc:sldMk cId="1838235607" sldId="53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8" creationId="{13365799-29E5-4983-A8B2-D1C520BF265B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0" creationId="{4CF00080-6E33-48FF-A095-27A972813F82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2" creationId="{CE24A038-9C99-498E-9E5A-67AD6B433B79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6" creationId="{353477C1-C212-4B43-BF80-AF86B2C285C4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AD2C331E-796B-420D-8141-59A90225A028}" dt="2020-12-16T18:29:36.109" v="3612" actId="47"/>
        <pc:sldMkLst>
          <pc:docMk/>
          <pc:sldMk cId="2278534468" sldId="53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878481081" sldId="542"/>
        </pc:sldMkLst>
      </pc:sldChg>
      <pc:sldChg chg="addSp delSp modSp del mod delAnim modAnim">
        <pc:chgData name="Kulinich Bohdan" userId="48e65c9f34e137d0" providerId="LiveId" clId="{AD2C331E-796B-420D-8141-59A90225A028}" dt="2020-12-15T10:51:55.584" v="1125" actId="47"/>
        <pc:sldMkLst>
          <pc:docMk/>
          <pc:sldMk cId="752614448" sldId="543"/>
        </pc:sldMkLst>
        <pc:spChg chg="mod">
          <ac:chgData name="Kulinich Bohdan" userId="48e65c9f34e137d0" providerId="LiveId" clId="{AD2C331E-796B-420D-8141-59A90225A028}" dt="2020-12-13T13:47:43.279" v="384" actId="20577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3:51:41.510" v="509" actId="20577"/>
          <ac:spMkLst>
            <pc:docMk/>
            <pc:sldMk cId="752614448" sldId="543"/>
            <ac:spMk id="40" creationId="{D6E08940-1B89-442B-B544-DEBE6C6EE1D1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3" creationId="{7AA723AE-62FF-4A10-8AD2-15C594220BA4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4" creationId="{59943565-2DCD-4E66-96F0-C7D6389A8867}"/>
          </ac:spMkLst>
        </pc:s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5" creationId="{5C0364E9-CB00-45EA-BE8B-1C480AC3F10B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62" creationId="{B54AFDBC-2CD9-4A11-A0DB-EB08007AD7D2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1" creationId="{F48FE7AA-E894-4065-86C1-0FEB40214A3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6" creationId="{0F6DCC45-A8D5-4CDF-946D-1A9214D8D77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85" creationId="{5C1D36E5-A4F1-4E33-9A6D-B7B32677A791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04" creationId="{AC2B5D96-AADA-4D7B-A73E-7C7E9A6620C0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D2C331E-796B-420D-8141-59A90225A028}" dt="2020-12-13T13:47:56.329" v="385"/>
          <ac:picMkLst>
            <pc:docMk/>
            <pc:sldMk cId="752614448" sldId="543"/>
            <ac:picMk id="39" creationId="{A58ADD7B-0AE7-451D-BBF4-66EE5DBE16D2}"/>
          </ac:picMkLst>
        </pc:picChg>
        <pc:picChg chg="del">
          <ac:chgData name="Kulinich Bohdan" userId="48e65c9f34e137d0" providerId="LiveId" clId="{AD2C331E-796B-420D-8141-59A90225A028}" dt="2020-12-13T13:47:35.039" v="361" actId="478"/>
          <ac:picMkLst>
            <pc:docMk/>
            <pc:sldMk cId="752614448" sldId="543"/>
            <ac:picMk id="48" creationId="{A250541A-CFB2-43F9-8827-E94AFCC24ACC}"/>
          </ac:picMkLst>
        </pc:picChg>
        <pc:cxnChg chg="del">
          <ac:chgData name="Kulinich Bohdan" userId="48e65c9f34e137d0" providerId="LiveId" clId="{AD2C331E-796B-420D-8141-59A90225A028}" dt="2020-12-13T13:47:37.879" v="362" actId="478"/>
          <ac:cxnSpMkLst>
            <pc:docMk/>
            <pc:sldMk cId="752614448" sldId="543"/>
            <ac:cxnSpMk id="68" creationId="{C20B4679-6FB8-4143-AF62-D923C8701F0B}"/>
          </ac:cxnSpMkLst>
        </pc:cxnChg>
        <pc:cxnChg chg="del">
          <ac:chgData name="Kulinich Bohdan" userId="48e65c9f34e137d0" providerId="LiveId" clId="{AD2C331E-796B-420D-8141-59A90225A028}" dt="2020-12-13T13:47:38.419" v="363" actId="478"/>
          <ac:cxnSpMkLst>
            <pc:docMk/>
            <pc:sldMk cId="752614448" sldId="543"/>
            <ac:cxnSpMk id="69" creationId="{12D1D3C3-5B8F-4695-B911-40DFFC9AD813}"/>
          </ac:cxnSpMkLst>
        </pc:cxnChg>
        <pc:cxnChg chg="del">
          <ac:chgData name="Kulinich Bohdan" userId="48e65c9f34e137d0" providerId="LiveId" clId="{AD2C331E-796B-420D-8141-59A90225A028}" dt="2020-12-13T13:47:35.039" v="361" actId="478"/>
          <ac:cxnSpMkLst>
            <pc:docMk/>
            <pc:sldMk cId="752614448" sldId="543"/>
            <ac:cxnSpMk id="70" creationId="{B4AF0077-1186-4174-8CFE-338668650B2A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6T06:38:48.172" v="2263"/>
        <pc:sldMkLst>
          <pc:docMk/>
          <pc:sldMk cId="3691845172" sldId="545"/>
        </pc:sldMkLst>
        <pc:spChg chg="mod">
          <ac:chgData name="Kulinich Bohdan" userId="48e65c9f34e137d0" providerId="LiveId" clId="{AD2C331E-796B-420D-8141-59A90225A028}" dt="2020-12-15T12:38:56.417" v="1866"/>
          <ac:spMkLst>
            <pc:docMk/>
            <pc:sldMk cId="3691845172" sldId="545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0" creationId="{6FA81531-3C02-435A-B39B-FAF632AC666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3" creationId="{F62BCE41-6BE5-4337-95B8-19273FB6055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6" creationId="{52969F40-92FC-4A02-9C2D-863C32DC14F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7" creationId="{39685F43-1C49-44AE-A554-A94C914D843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3" creationId="{0675C8F1-F1E4-481E-BF5B-67DF67C961C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4" creationId="{47666AD1-19B2-43FA-9089-95FF24BB644C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5" creationId="{78A3F3BF-346A-4296-A4C0-03BDA42104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4" creationId="{4D8EEBC8-96EB-420E-93DE-78EF566ACAF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5" creationId="{4A51D78B-E498-4EF6-91ED-636EB1D731E1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6" creationId="{03DD4E2A-D5B8-4290-929B-03E8DBCAC030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7" creationId="{3B0B4EF5-894C-4F98-99AF-BA9F3E07E4E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8" creationId="{07DB4C84-0670-47C0-8A3E-67ECCCA5257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9" creationId="{2BE60BCA-6CD6-4D36-BDA9-7AAF5CB279B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8" creationId="{3B199216-484F-404C-9731-CDFDB628C89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9" creationId="{605F31BB-8198-4BFB-B7AE-C1659E7AD81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0" creationId="{36AF8813-3FBB-4551-910C-CA2D8AC10F9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1" creationId="{8EC98371-E490-4478-937D-93C695AC01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2" creationId="{3002AEB1-4A05-4C81-93E3-4FEC2A8A2649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3" creationId="{717FBF7E-45EC-457E-B5D3-A4FACD86FC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0" creationId="{90EF5BEF-D9B0-4A3B-A034-64820065137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1" creationId="{BFD7C376-66F7-47DE-A5A0-B081141E0A7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2" creationId="{F3865E8D-C352-4DC7-A30E-94E51963755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3" creationId="{780783DD-C8BC-4058-8181-7406F31034B6}"/>
          </ac:spMkLst>
        </pc:spChg>
        <pc:spChg chg="add mod">
          <ac:chgData name="Kulinich Bohdan" userId="48e65c9f34e137d0" providerId="LiveId" clId="{AD2C331E-796B-420D-8141-59A90225A028}" dt="2020-12-15T12:40:41.357" v="1950" actId="14100"/>
          <ac:spMkLst>
            <pc:docMk/>
            <pc:sldMk cId="3691845172" sldId="545"/>
            <ac:spMk id="104" creationId="{4D505436-E6B5-487F-BCDC-444B4048C709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5" creationId="{0922ABBE-94EB-4265-A616-3A62FF6A8CEB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6" creationId="{498111DC-85C4-4EE1-B9EE-3A6FDD319E21}"/>
          </ac:spMkLst>
        </pc:spChg>
        <pc:spChg chg="add mod ord">
          <ac:chgData name="Kulinich Bohdan" userId="48e65c9f34e137d0" providerId="LiveId" clId="{AD2C331E-796B-420D-8141-59A90225A028}" dt="2020-12-15T13:23:48.979" v="2254" actId="166"/>
          <ac:spMkLst>
            <pc:docMk/>
            <pc:sldMk cId="3691845172" sldId="545"/>
            <ac:spMk id="107" creationId="{AA6D39EF-F7A7-4B14-8C99-8B16FC8378B6}"/>
          </ac:spMkLst>
        </pc:spChg>
        <pc:spChg chg="add mod">
          <ac:chgData name="Kulinich Bohdan" userId="48e65c9f34e137d0" providerId="LiveId" clId="{AD2C331E-796B-420D-8141-59A90225A028}" dt="2020-12-15T12:43:34.938" v="2112" actId="14100"/>
          <ac:spMkLst>
            <pc:docMk/>
            <pc:sldMk cId="3691845172" sldId="545"/>
            <ac:spMk id="108" creationId="{EE096D07-7E03-4C79-8CDA-4D356B6FE477}"/>
          </ac:spMkLst>
        </pc:spChg>
        <pc:spChg chg="add mod">
          <ac:chgData name="Kulinich Bohdan" userId="48e65c9f34e137d0" providerId="LiveId" clId="{AD2C331E-796B-420D-8141-59A90225A028}" dt="2020-12-15T13:21:58.279" v="2210" actId="1076"/>
          <ac:spMkLst>
            <pc:docMk/>
            <pc:sldMk cId="3691845172" sldId="545"/>
            <ac:spMk id="109" creationId="{7097AD3F-BB0C-433D-973F-2CCEC67CCE71}"/>
          </ac:spMkLst>
        </pc:spChg>
        <pc:spChg chg="add mod">
          <ac:chgData name="Kulinich Bohdan" userId="48e65c9f34e137d0" providerId="LiveId" clId="{AD2C331E-796B-420D-8141-59A90225A028}" dt="2020-12-15T13:23:14.109" v="2249" actId="1076"/>
          <ac:spMkLst>
            <pc:docMk/>
            <pc:sldMk cId="3691845172" sldId="545"/>
            <ac:spMk id="110" creationId="{478462BB-E616-4EF8-8E2A-1A37984155A1}"/>
          </ac:spMkLst>
        </pc:s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1" creationId="{125160E9-DE1E-4F40-A56B-C985580D6E1B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56" creationId="{E64FD90B-16AB-4076-A9B8-EF413D7E653E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60" creationId="{2128CEC8-CF2C-42D2-9322-1E031DAA7E6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70" creationId="{39C6BB1B-83B6-418A-BF3F-25BBA308090C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6" creationId="{549EF226-CDE9-45CE-8135-0D5F5A376EE0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7" creationId="{B8E0EF8B-04D3-4260-B085-8C574CE601F5}"/>
          </ac:grpSpMkLst>
        </pc:grpChg>
        <pc:picChg chg="add mod">
          <ac:chgData name="Kulinich Bohdan" userId="48e65c9f34e137d0" providerId="LiveId" clId="{AD2C331E-796B-420D-8141-59A90225A028}" dt="2020-12-15T13:19:55.119" v="2134" actId="1035"/>
          <ac:picMkLst>
            <pc:docMk/>
            <pc:sldMk cId="3691845172" sldId="545"/>
            <ac:picMk id="5" creationId="{01819230-0695-409C-AE93-C674EA975C63}"/>
          </ac:picMkLst>
        </pc:picChg>
        <pc:picChg chg="del">
          <ac:chgData name="Kulinich Bohdan" userId="48e65c9f34e137d0" providerId="LiveId" clId="{AD2C331E-796B-420D-8141-59A90225A028}" dt="2020-12-15T12:38:01.412" v="1838" actId="478"/>
          <ac:picMkLst>
            <pc:docMk/>
            <pc:sldMk cId="3691845172" sldId="54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5T12:38:00.667" v="1837" actId="478"/>
          <ac:picMkLst>
            <pc:docMk/>
            <pc:sldMk cId="3691845172" sldId="54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5T12:39:17.071" v="1867"/>
          <ac:picMkLst>
            <pc:docMk/>
            <pc:sldMk cId="3691845172" sldId="545"/>
            <ac:picMk id="85" creationId="{4E0D2101-A4EB-45C8-9923-AFCAC8BB2E3E}"/>
          </ac:picMkLst>
        </pc:pic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2758549178" sldId="546"/>
        </pc:sldMkLst>
        <pc:spChg chg="mod">
          <ac:chgData name="Kulinich Bohdan" userId="48e65c9f34e137d0" providerId="LiveId" clId="{AD2C331E-796B-420D-8141-59A90225A028}" dt="2020-12-15T13:12:08.639" v="2113" actId="207"/>
          <ac:spMkLst>
            <pc:docMk/>
            <pc:sldMk cId="2758549178" sldId="546"/>
            <ac:spMk id="103" creationId="{AC077062-F645-45BC-A6A0-34550A615920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004308898" sldId="547"/>
        </pc:sldMkLst>
        <pc:spChg chg="mod">
          <ac:chgData name="Kulinich Bohdan" userId="48e65c9f34e137d0" providerId="LiveId" clId="{AD2C331E-796B-420D-8141-59A90225A028}" dt="2020-12-15T11:36:38.288" v="1375" actId="1076"/>
          <ac:spMkLst>
            <pc:docMk/>
            <pc:sldMk cId="4004308898" sldId="547"/>
            <ac:spMk id="47" creationId="{D1427C1E-C539-47FA-BA14-EA7F0A4B86FD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121883091" sldId="548"/>
        </pc:sldMkLst>
        <pc:spChg chg="mod">
          <ac:chgData name="Kulinich Bohdan" userId="48e65c9f34e137d0" providerId="LiveId" clId="{AD2C331E-796B-420D-8141-59A90225A028}" dt="2020-12-15T11:53:05.510" v="1734" actId="1076"/>
          <ac:spMkLst>
            <pc:docMk/>
            <pc:sldMk cId="4121883091" sldId="548"/>
            <ac:spMk id="51" creationId="{91C414D4-93D0-487F-AA3E-C2EC1E237FE6}"/>
          </ac:spMkLst>
        </pc:spChg>
        <pc:cxnChg chg="mod">
          <ac:chgData name="Kulinich Bohdan" userId="48e65c9f34e137d0" providerId="LiveId" clId="{AD2C331E-796B-420D-8141-59A90225A028}" dt="2020-12-15T11:53:03.166" v="1733" actId="1076"/>
          <ac:cxnSpMkLst>
            <pc:docMk/>
            <pc:sldMk cId="4121883091" sldId="548"/>
            <ac:cxnSpMk id="48" creationId="{3E4009E2-A974-4581-AEB0-6B37E379F36D}"/>
          </ac:cxnSpMkLst>
        </pc:cxnChg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461255374" sldId="54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740542570" sldId="550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4173280188" sldId="551"/>
        </pc:sldMkLst>
      </pc:sldChg>
      <pc:sldChg chg="addSp delSp modSp mod delAnim modAnim">
        <pc:chgData name="Kulinich Bohdan" userId="48e65c9f34e137d0" providerId="LiveId" clId="{AD2C331E-796B-420D-8141-59A90225A028}" dt="2020-12-16T13:31:34.327" v="2641"/>
        <pc:sldMkLst>
          <pc:docMk/>
          <pc:sldMk cId="2761341391" sldId="552"/>
        </pc:sldMkLst>
        <pc:spChg chg="mod">
          <ac:chgData name="Kulinich Bohdan" userId="48e65c9f34e137d0" providerId="LiveId" clId="{AD2C331E-796B-420D-8141-59A90225A028}" dt="2020-12-16T13:17:04.538" v="2414" actId="1076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3:22:00.012" v="2470" actId="14100"/>
          <ac:spMkLst>
            <pc:docMk/>
            <pc:sldMk cId="2761341391" sldId="552"/>
            <ac:spMk id="8" creationId="{CFD45E2A-F64D-43F4-B005-ED4D7EEC0F8B}"/>
          </ac:spMkLst>
        </pc:spChg>
        <pc:spChg chg="add mod">
          <ac:chgData name="Kulinich Bohdan" userId="48e65c9f34e137d0" providerId="LiveId" clId="{AD2C331E-796B-420D-8141-59A90225A028}" dt="2020-12-16T13:23:08.767" v="2508" actId="20577"/>
          <ac:spMkLst>
            <pc:docMk/>
            <pc:sldMk cId="2761341391" sldId="552"/>
            <ac:spMk id="9" creationId="{F0BB5989-7EBC-4DD6-9BC9-B802B0750155}"/>
          </ac:spMkLst>
        </pc:spChg>
        <pc:spChg chg="add mod">
          <ac:chgData name="Kulinich Bohdan" userId="48e65c9f34e137d0" providerId="LiveId" clId="{AD2C331E-796B-420D-8141-59A90225A028}" dt="2020-12-16T13:23:57.878" v="2512" actId="1076"/>
          <ac:spMkLst>
            <pc:docMk/>
            <pc:sldMk cId="2761341391" sldId="552"/>
            <ac:spMk id="10" creationId="{9FE7510C-0784-41BB-B3A4-A93145FBC9BB}"/>
          </ac:spMkLst>
        </pc:spChg>
        <pc:spChg chg="add mod ord">
          <ac:chgData name="Kulinich Bohdan" userId="48e65c9f34e137d0" providerId="LiveId" clId="{AD2C331E-796B-420D-8141-59A90225A028}" dt="2020-12-16T13:29:56.658" v="2561" actId="167"/>
          <ac:spMkLst>
            <pc:docMk/>
            <pc:sldMk cId="2761341391" sldId="552"/>
            <ac:spMk id="12" creationId="{45823CF5-75C1-418A-9FB3-39F793A4E2BF}"/>
          </ac:spMkLst>
        </pc:spChg>
        <pc:spChg chg="add mod">
          <ac:chgData name="Kulinich Bohdan" userId="48e65c9f34e137d0" providerId="LiveId" clId="{AD2C331E-796B-420D-8141-59A90225A028}" dt="2020-12-16T13:31:19.648" v="2640" actId="14100"/>
          <ac:spMkLst>
            <pc:docMk/>
            <pc:sldMk cId="2761341391" sldId="552"/>
            <ac:spMk id="14" creationId="{2FAE7D60-4DC8-4459-A5A0-4415871B4AC8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7" creationId="{5AFD6B2A-6577-4FA5-8812-B40B4C4E18C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8" creationId="{FE2F25B7-8A42-4D05-8769-C252C54CEF37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9" creationId="{790F1C28-3901-4EB4-AB72-38D4A00CB6A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0" creationId="{A7CEABE0-439A-4689-AF09-6EBF3486D26E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1" creationId="{85BB7F2D-4652-4151-9969-B78CD9F2ABD6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2" creationId="{39F1FDF6-4F6F-451D-B9D6-22B1AB833B5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3" creationId="{BDACEA7A-8113-436F-A9F9-E6A6E0C38339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5" creationId="{873D68C0-447D-456F-AF37-DF8D45AE889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6" creationId="{92210417-C163-4C90-8ABE-A6AE8A016D6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7" creationId="{44D8E5CD-6E0D-41BE-BC1D-FD2E4E904E5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8" creationId="{941C2D22-1E9D-4CBA-B096-D2A9F855A081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9" creationId="{4CC68B0A-3B7C-4F75-B8C4-E18DDE49E7B5}"/>
          </ac:spMkLst>
        </pc:s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8" creationId="{97D7DC47-4327-40FE-844F-8BD1AF459584}"/>
          </ac:grpSpMkLst>
        </pc:gr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13" creationId="{8608133F-BA86-4E2A-B08D-F2DAAC6C5B73}"/>
          </ac:grpSpMkLst>
        </pc:grpChg>
        <pc:picChg chg="add mod">
          <ac:chgData name="Kulinich Bohdan" userId="48e65c9f34e137d0" providerId="LiveId" clId="{AD2C331E-796B-420D-8141-59A90225A028}" dt="2020-12-16T13:30:28.128" v="2571"/>
          <ac:picMkLst>
            <pc:docMk/>
            <pc:sldMk cId="2761341391" sldId="552"/>
            <ac:picMk id="13" creationId="{7E083E35-C445-49AF-9AFA-43C599416152}"/>
          </ac:picMkLst>
        </pc:picChg>
        <pc:picChg chg="add mod">
          <ac:chgData name="Kulinich Bohdan" userId="48e65c9f34e137d0" providerId="LiveId" clId="{AD2C331E-796B-420D-8141-59A90225A028}" dt="2020-12-16T13:14:09.367" v="2394" actId="1037"/>
          <ac:picMkLst>
            <pc:docMk/>
            <pc:sldMk cId="2761341391" sldId="552"/>
            <ac:picMk id="30" creationId="{FA5A6FFD-5A5A-4CA0-A656-E12D64A700E5}"/>
          </ac:picMkLst>
        </pc:picChg>
      </pc:sldChg>
      <pc:sldChg chg="add del">
        <pc:chgData name="Kulinich Bohdan" userId="48e65c9f34e137d0" providerId="LiveId" clId="{AD2C331E-796B-420D-8141-59A90225A028}" dt="2020-12-14T11:55:51.715" v="965" actId="47"/>
        <pc:sldMkLst>
          <pc:docMk/>
          <pc:sldMk cId="274806065" sldId="553"/>
        </pc:sldMkLst>
      </pc:sldChg>
      <pc:sldChg chg="addSp delSp modSp add mod modTransition addAnim delAnim modAnim">
        <pc:chgData name="Kulinich Bohdan" userId="48e65c9f34e137d0" providerId="LiveId" clId="{AD2C331E-796B-420D-8141-59A90225A028}" dt="2020-12-16T16:16:52.177" v="3081" actId="1076"/>
        <pc:sldMkLst>
          <pc:docMk/>
          <pc:sldMk cId="3403311415" sldId="553"/>
        </pc:sldMkLst>
        <pc:spChg chg="mod">
          <ac:chgData name="Kulinich Bohdan" userId="48e65c9f34e137d0" providerId="LiveId" clId="{AD2C331E-796B-420D-8141-59A90225A028}" dt="2020-12-15T12:38:44.497" v="1863"/>
          <ac:spMkLst>
            <pc:docMk/>
            <pc:sldMk cId="3403311415" sldId="553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4T11:56:10.735" v="973" actId="478"/>
          <ac:spMkLst>
            <pc:docMk/>
            <pc:sldMk cId="3403311415" sldId="553"/>
            <ac:spMk id="20" creationId="{6FA81531-3C02-435A-B39B-FAF632AC6660}"/>
          </ac:spMkLst>
        </pc:spChg>
        <pc:spChg chg="del">
          <ac:chgData name="Kulinich Bohdan" userId="48e65c9f34e137d0" providerId="LiveId" clId="{AD2C331E-796B-420D-8141-59A90225A028}" dt="2020-12-14T11:55:59.954" v="968" actId="478"/>
          <ac:spMkLst>
            <pc:docMk/>
            <pc:sldMk cId="3403311415" sldId="553"/>
            <ac:spMk id="21" creationId="{833EBDC1-B8F6-47C0-BF50-9CD4EBE71182}"/>
          </ac:spMkLst>
        </pc:spChg>
        <pc:spChg chg="add mod">
          <ac:chgData name="Kulinich Bohdan" userId="48e65c9f34e137d0" providerId="LiveId" clId="{AD2C331E-796B-420D-8141-59A90225A028}" dt="2020-12-14T13:09:04.813" v="1115" actId="1076"/>
          <ac:spMkLst>
            <pc:docMk/>
            <pc:sldMk cId="3403311415" sldId="553"/>
            <ac:spMk id="30" creationId="{492BFEE6-881F-4A87-8F6F-85A783281321}"/>
          </ac:spMkLst>
        </pc:spChg>
        <pc:spChg chg="add mod">
          <ac:chgData name="Kulinich Bohdan" userId="48e65c9f34e137d0" providerId="LiveId" clId="{AD2C331E-796B-420D-8141-59A90225A028}" dt="2020-12-14T13:08:30.306" v="1103" actId="1076"/>
          <ac:spMkLst>
            <pc:docMk/>
            <pc:sldMk cId="3403311415" sldId="553"/>
            <ac:spMk id="31" creationId="{306A7906-2047-41B4-B4FD-85AC35E7EA88}"/>
          </ac:spMkLst>
        </pc:spChg>
        <pc:spChg chg="del mod">
          <ac:chgData name="Kulinich Bohdan" userId="48e65c9f34e137d0" providerId="LiveId" clId="{AD2C331E-796B-420D-8141-59A90225A028}" dt="2020-12-14T11:57:59.455" v="981" actId="478"/>
          <ac:spMkLst>
            <pc:docMk/>
            <pc:sldMk cId="3403311415" sldId="553"/>
            <ac:spMk id="35" creationId="{33AAD313-2F81-4468-88F3-7553838EBC02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5" creationId="{660F64B2-5C0E-47DE-955E-AB5C77040CCA}"/>
          </ac:spMkLst>
        </pc:spChg>
        <pc:spChg chg="add mod">
          <ac:chgData name="Kulinich Bohdan" userId="48e65c9f34e137d0" providerId="LiveId" clId="{AD2C331E-796B-420D-8141-59A90225A028}" dt="2020-12-14T12:00:06.739" v="999" actId="1037"/>
          <ac:spMkLst>
            <pc:docMk/>
            <pc:sldMk cId="3403311415" sldId="553"/>
            <ac:spMk id="36" creationId="{EC57C99C-C351-479E-9D74-6B39D66B9F5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7" creationId="{D8FEB8F8-5574-4D29-B0B0-8422FB76784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8" creationId="{9117387C-C709-4377-9E01-FE3E64A37C6F}"/>
          </ac:spMkLst>
        </pc:spChg>
        <pc:spChg chg="add mod ord">
          <ac:chgData name="Kulinich Bohdan" userId="48e65c9f34e137d0" providerId="LiveId" clId="{AD2C331E-796B-420D-8141-59A90225A028}" dt="2020-12-15T11:05:33.414" v="1188" actId="171"/>
          <ac:spMkLst>
            <pc:docMk/>
            <pc:sldMk cId="3403311415" sldId="553"/>
            <ac:spMk id="40" creationId="{86C40E7C-D555-4351-83E0-46D925292D71}"/>
          </ac:spMkLst>
        </pc:spChg>
        <pc:spChg chg="add mod">
          <ac:chgData name="Kulinich Bohdan" userId="48e65c9f34e137d0" providerId="LiveId" clId="{AD2C331E-796B-420D-8141-59A90225A028}" dt="2020-12-14T13:09:36.415" v="1119" actId="20577"/>
          <ac:spMkLst>
            <pc:docMk/>
            <pc:sldMk cId="3403311415" sldId="553"/>
            <ac:spMk id="41" creationId="{7AD69C80-44F5-4B86-9DCC-DD6B48CD3015}"/>
          </ac:spMkLst>
        </pc:spChg>
        <pc:spChg chg="add mod">
          <ac:chgData name="Kulinich Bohdan" userId="48e65c9f34e137d0" providerId="LiveId" clId="{AD2C331E-796B-420D-8141-59A90225A028}" dt="2020-12-14T13:09:52.349" v="1124" actId="1076"/>
          <ac:spMkLst>
            <pc:docMk/>
            <pc:sldMk cId="3403311415" sldId="553"/>
            <ac:spMk id="42" creationId="{67132369-004A-4E79-8664-8B0CC30B1A0A}"/>
          </ac:spMkLst>
        </pc:spChg>
        <pc:spChg chg="add del mod">
          <ac:chgData name="Kulinich Bohdan" userId="48e65c9f34e137d0" providerId="LiveId" clId="{AD2C331E-796B-420D-8141-59A90225A028}" dt="2020-12-15T11:42:25.342" v="1495" actId="478"/>
          <ac:spMkLst>
            <pc:docMk/>
            <pc:sldMk cId="3403311415" sldId="553"/>
            <ac:spMk id="43" creationId="{DC8A9305-E9AF-4A17-94DB-0E664C4B98A4}"/>
          </ac:spMkLst>
        </pc:spChg>
        <pc:spChg chg="mod">
          <ac:chgData name="Kulinich Bohdan" userId="48e65c9f34e137d0" providerId="LiveId" clId="{AD2C331E-796B-420D-8141-59A90225A028}" dt="2020-12-15T11:09:24.865" v="1320"/>
          <ac:spMkLst>
            <pc:docMk/>
            <pc:sldMk cId="3403311415" sldId="553"/>
            <ac:spMk id="45" creationId="{4B3E3985-48FB-4A63-863B-532DD04FA112}"/>
          </ac:spMkLst>
        </pc:spChg>
        <pc:spChg chg="mod">
          <ac:chgData name="Kulinich Bohdan" userId="48e65c9f34e137d0" providerId="LiveId" clId="{AD2C331E-796B-420D-8141-59A90225A028}" dt="2020-12-15T11:09:53.340" v="1329" actId="1076"/>
          <ac:spMkLst>
            <pc:docMk/>
            <pc:sldMk cId="3403311415" sldId="553"/>
            <ac:spMk id="46" creationId="{0F68CA88-386E-4510-928E-A469F212BDF9}"/>
          </ac:spMkLst>
        </pc:spChg>
        <pc:spChg chg="add mod">
          <ac:chgData name="Kulinich Bohdan" userId="48e65c9f34e137d0" providerId="LiveId" clId="{AD2C331E-796B-420D-8141-59A90225A028}" dt="2020-12-15T11:42:26.279" v="1496"/>
          <ac:spMkLst>
            <pc:docMk/>
            <pc:sldMk cId="3403311415" sldId="553"/>
            <ac:spMk id="47" creationId="{E7A63C65-BA3C-4A68-9DB8-B06CE35145E3}"/>
          </ac:spMkLst>
        </pc:spChg>
        <pc:spChg chg="add del mod modVis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3" creationId="{082ED766-4B07-452C-905B-872676E5A057}"/>
          </ac:spMkLst>
        </pc:spChg>
        <pc:spChg chg="mod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4" creationId="{3C959F43-5C16-40FB-A3DF-8CD845EE830E}"/>
          </ac:spMkLst>
        </pc:spChg>
        <pc:spChg chg="del">
          <ac:chgData name="Kulinich Bohdan" userId="48e65c9f34e137d0" providerId="LiveId" clId="{AD2C331E-796B-420D-8141-59A90225A028}" dt="2020-12-14T11:56:15.464" v="976" actId="478"/>
          <ac:spMkLst>
            <pc:docMk/>
            <pc:sldMk cId="3403311415" sldId="553"/>
            <ac:spMk id="63" creationId="{2B1AF0C1-57D3-4842-AB33-3441503DF30C}"/>
          </ac:spMkLst>
        </pc:spChg>
        <pc:spChg chg="mod ord">
          <ac:chgData name="Kulinich Bohdan" userId="48e65c9f34e137d0" providerId="LiveId" clId="{AD2C331E-796B-420D-8141-59A90225A028}" dt="2020-12-15T11:07:17.698" v="1247" actId="170"/>
          <ac:spMkLst>
            <pc:docMk/>
            <pc:sldMk cId="3403311415" sldId="553"/>
            <ac:spMk id="67" creationId="{EE3E5BAF-F7C1-4B7E-A41D-C351A7D7CC6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4" creationId="{7FD65C16-F6B1-47A5-B28C-DD8A54B0C08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5" creationId="{462AAE4F-1CAC-4408-ACB3-00B0F2CE8A09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4T11:55:57.155" v="967" actId="478"/>
          <ac:grpSpMkLst>
            <pc:docMk/>
            <pc:sldMk cId="3403311415" sldId="553"/>
            <ac:grpSpMk id="2" creationId="{FC87E629-B07A-4266-AB80-624708290B79}"/>
          </ac:grpSpMkLst>
        </pc:grpChg>
        <pc:grpChg chg="add mod">
          <ac:chgData name="Kulinich Bohdan" userId="48e65c9f34e137d0" providerId="LiveId" clId="{AD2C331E-796B-420D-8141-59A90225A028}" dt="2020-12-15T11:09:48.729" v="1327" actId="1076"/>
          <ac:grpSpMkLst>
            <pc:docMk/>
            <pc:sldMk cId="3403311415" sldId="553"/>
            <ac:grpSpMk id="5" creationId="{9226EE4E-439A-4873-B461-9D804E3234E8}"/>
          </ac:grpSpMkLst>
        </pc:grpChg>
        <pc:grpChg chg="add del mod ord">
          <ac:chgData name="Kulinich Bohdan" userId="48e65c9f34e137d0" providerId="LiveId" clId="{AD2C331E-796B-420D-8141-59A90225A028}" dt="2020-12-14T13:06:31.100" v="1059" actId="165"/>
          <ac:grpSpMkLst>
            <pc:docMk/>
            <pc:sldMk cId="3403311415" sldId="553"/>
            <ac:grpSpMk id="7" creationId="{5734294F-BA43-4A79-9E7F-8E90DCBFE20C}"/>
          </ac:grpSpMkLst>
        </pc:grpChg>
        <pc:grpChg chg="add mod">
          <ac:chgData name="Kulinich Bohdan" userId="48e65c9f34e137d0" providerId="LiveId" clId="{AD2C331E-796B-420D-8141-59A90225A028}" dt="2020-12-14T13:06:26.759" v="1054" actId="164"/>
          <ac:grpSpMkLst>
            <pc:docMk/>
            <pc:sldMk cId="3403311415" sldId="553"/>
            <ac:grpSpMk id="8" creationId="{61CE098C-471D-458F-BC4C-C997617BBAF0}"/>
          </ac:grpSpMkLst>
        </pc:grpChg>
        <pc:grpChg chg="add mod ord">
          <ac:chgData name="Kulinich Bohdan" userId="48e65c9f34e137d0" providerId="LiveId" clId="{AD2C331E-796B-420D-8141-59A90225A028}" dt="2020-12-15T11:05:46.014" v="1205" actId="171"/>
          <ac:grpSpMkLst>
            <pc:docMk/>
            <pc:sldMk cId="3403311415" sldId="553"/>
            <ac:grpSpMk id="10" creationId="{569CB54E-0F77-420B-BA12-9D895ADC09B9}"/>
          </ac:grpSpMkLst>
        </pc:grpChg>
        <pc:grpChg chg="del">
          <ac:chgData name="Kulinich Bohdan" userId="48e65c9f34e137d0" providerId="LiveId" clId="{AD2C331E-796B-420D-8141-59A90225A028}" dt="2020-12-14T13:05:23.071" v="1031" actId="165"/>
          <ac:grpSpMkLst>
            <pc:docMk/>
            <pc:sldMk cId="3403311415" sldId="553"/>
            <ac:grpSpMk id="12" creationId="{A2DFCC9E-7BBD-4ED6-A5F8-9CA276C708A8}"/>
          </ac:grpSpMkLst>
        </pc:grpChg>
        <pc:grpChg chg="add del mod">
          <ac:chgData name="Kulinich Bohdan" userId="48e65c9f34e137d0" providerId="LiveId" clId="{AD2C331E-796B-420D-8141-59A90225A028}" dt="2020-12-14T13:05:27.432" v="1032" actId="165"/>
          <ac:grpSpMkLst>
            <pc:docMk/>
            <pc:sldMk cId="3403311415" sldId="553"/>
            <ac:grpSpMk id="33" creationId="{2503F36B-DF62-4A79-ACA3-7CA11E038A58}"/>
          </ac:grpSpMkLst>
        </pc:grpChg>
        <pc:grpChg chg="del mod topLvl">
          <ac:chgData name="Kulinich Bohdan" userId="48e65c9f34e137d0" providerId="LiveId" clId="{AD2C331E-796B-420D-8141-59A90225A028}" dt="2020-12-14T13:07:19.553" v="1096" actId="165"/>
          <ac:grpSpMkLst>
            <pc:docMk/>
            <pc:sldMk cId="3403311415" sldId="553"/>
            <ac:grpSpMk id="34" creationId="{DE4BBFB1-FE1D-4871-8736-8C604114817B}"/>
          </ac:grpSpMkLst>
        </pc:grpChg>
        <pc:grpChg chg="add mod">
          <ac:chgData name="Kulinich Bohdan" userId="48e65c9f34e137d0" providerId="LiveId" clId="{AD2C331E-796B-420D-8141-59A90225A028}" dt="2020-12-15T11:10:11.353" v="1332" actId="1076"/>
          <ac:grpSpMkLst>
            <pc:docMk/>
            <pc:sldMk cId="3403311415" sldId="553"/>
            <ac:grpSpMk id="44" creationId="{2F34A947-457B-45DE-B679-D20CDA7B16E9}"/>
          </ac:grpSpMkLst>
        </pc:grpChg>
        <pc:grpChg chg="del">
          <ac:chgData name="Kulinich Bohdan" userId="48e65c9f34e137d0" providerId="LiveId" clId="{AD2C331E-796B-420D-8141-59A90225A028}" dt="2020-12-14T11:56:13.974" v="975" actId="478"/>
          <ac:grpSpMkLst>
            <pc:docMk/>
            <pc:sldMk cId="3403311415" sldId="553"/>
            <ac:grpSpMk id="57" creationId="{A67D7152-7864-4AE6-96ED-B27EA178AC9D}"/>
          </ac:grpSpMkLst>
        </pc:grpChg>
        <pc:grpChg chg="del mod topLvl">
          <ac:chgData name="Kulinich Bohdan" userId="48e65c9f34e137d0" providerId="LiveId" clId="{AD2C331E-796B-420D-8141-59A90225A028}" dt="2020-12-14T13:06:32.471" v="1060" actId="165"/>
          <ac:grpSpMkLst>
            <pc:docMk/>
            <pc:sldMk cId="3403311415" sldId="553"/>
            <ac:grpSpMk id="73" creationId="{604C3859-B2B6-4EA8-A013-D9991124BF38}"/>
          </ac:grpSpMkLst>
        </pc:grpChg>
        <pc:picChg chg="add mod modCrop">
          <ac:chgData name="Kulinich Bohdan" userId="48e65c9f34e137d0" providerId="LiveId" clId="{AD2C331E-796B-420D-8141-59A90225A028}" dt="2020-12-16T12:47:48.834" v="2308" actId="732"/>
          <ac:picMkLst>
            <pc:docMk/>
            <pc:sldMk cId="3403311415" sldId="553"/>
            <ac:picMk id="6" creationId="{E25D1494-926D-4C67-B0C8-0EE6AB8BD32D}"/>
          </ac:picMkLst>
        </pc:picChg>
        <pc:picChg chg="mod">
          <ac:chgData name="Kulinich Bohdan" userId="48e65c9f34e137d0" providerId="LiveId" clId="{AD2C331E-796B-420D-8141-59A90225A028}" dt="2020-12-16T16:16:52.177" v="3081" actId="1076"/>
          <ac:picMkLst>
            <pc:docMk/>
            <pc:sldMk cId="3403311415" sldId="553"/>
            <ac:picMk id="32" creationId="{AEE1E7D4-7A0F-4A78-BD2A-D75DFD8B4E75}"/>
          </ac:picMkLst>
        </pc:picChg>
        <pc:picChg chg="add mod">
          <ac:chgData name="Kulinich Bohdan" userId="48e65c9f34e137d0" providerId="LiveId" clId="{AD2C331E-796B-420D-8141-59A90225A028}" dt="2020-12-15T11:07:57.221" v="1250"/>
          <ac:picMkLst>
            <pc:docMk/>
            <pc:sldMk cId="3403311415" sldId="553"/>
            <ac:picMk id="39" creationId="{F14580A3-F8E7-4BB1-B9F8-3D9414526054}"/>
          </ac:picMkLst>
        </pc:picChg>
        <pc:picChg chg="add mod">
          <ac:chgData name="Kulinich Bohdan" userId="48e65c9f34e137d0" providerId="LiveId" clId="{AD2C331E-796B-420D-8141-59A90225A028}" dt="2020-12-16T12:48:37.694" v="2311" actId="1076"/>
          <ac:picMkLst>
            <pc:docMk/>
            <pc:sldMk cId="3403311415" sldId="553"/>
            <ac:picMk id="43" creationId="{8AB860EC-7FC3-4AB6-962F-4982643E310A}"/>
          </ac:picMkLst>
        </pc:picChg>
        <pc:picChg chg="add mod">
          <ac:chgData name="Kulinich Bohdan" userId="48e65c9f34e137d0" providerId="LiveId" clId="{AD2C331E-796B-420D-8141-59A90225A028}" dt="2020-12-16T12:48:48.224" v="2314" actId="1076"/>
          <ac:picMkLst>
            <pc:docMk/>
            <pc:sldMk cId="3403311415" sldId="553"/>
            <ac:picMk id="48" creationId="{BDBFB54B-88DF-45A0-B932-9FE30C9452CC}"/>
          </ac:picMkLst>
        </pc:picChg>
        <pc:picChg chg="del">
          <ac:chgData name="Kulinich Bohdan" userId="48e65c9f34e137d0" providerId="LiveId" clId="{AD2C331E-796B-420D-8141-59A90225A028}" dt="2020-12-14T11:58:01.094" v="982" actId="478"/>
          <ac:picMkLst>
            <pc:docMk/>
            <pc:sldMk cId="3403311415" sldId="553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4T13:04:14.883" v="1012" actId="14100"/>
          <ac:cxnSpMkLst>
            <pc:docMk/>
            <pc:sldMk cId="3403311415" sldId="553"/>
            <ac:cxnSpMk id="27" creationId="{7E0E492C-6386-4643-A6DB-69C0E2613DF9}"/>
          </ac:cxnSpMkLst>
        </pc:cxnChg>
      </pc:sldChg>
      <pc:sldChg chg="addSp delSp modSp add mod modTransition delAnim modAnim">
        <pc:chgData name="Kulinich Bohdan" userId="48e65c9f34e137d0" providerId="LiveId" clId="{AD2C331E-796B-420D-8141-59A90225A028}" dt="2020-12-15T12:38:48.097" v="1864"/>
        <pc:sldMkLst>
          <pc:docMk/>
          <pc:sldMk cId="2005627603" sldId="554"/>
        </pc:sldMkLst>
        <pc:spChg chg="mod">
          <ac:chgData name="Kulinich Bohdan" userId="48e65c9f34e137d0" providerId="LiveId" clId="{AD2C331E-796B-420D-8141-59A90225A028}" dt="2020-12-15T12:38:48.097" v="1864"/>
          <ac:spMkLst>
            <pc:docMk/>
            <pc:sldMk cId="2005627603" sldId="554"/>
            <ac:spMk id="4" creationId="{00000000-0000-0000-0000-000000000000}"/>
          </ac:spMkLst>
        </pc:spChg>
        <pc:spChg chg="mod modVis">
          <ac:chgData name="Kulinich Bohdan" userId="48e65c9f34e137d0" providerId="LiveId" clId="{AD2C331E-796B-420D-8141-59A90225A028}" dt="2020-12-15T11:42:11.377" v="1494" actId="14100"/>
          <ac:spMkLst>
            <pc:docMk/>
            <pc:sldMk cId="2005627603" sldId="554"/>
            <ac:spMk id="43" creationId="{DC8A9305-E9AF-4A17-94DB-0E664C4B98A4}"/>
          </ac:spMkLst>
        </pc:spChg>
        <pc:spChg chg="add mod modVis">
          <ac:chgData name="Kulinich Bohdan" userId="48e65c9f34e137d0" providerId="LiveId" clId="{AD2C331E-796B-420D-8141-59A90225A028}" dt="2020-12-15T11:46:33.909" v="1579" actId="14429"/>
          <ac:spMkLst>
            <pc:docMk/>
            <pc:sldMk cId="2005627603" sldId="554"/>
            <ac:spMk id="47" creationId="{3E7D70DA-DA78-4CCC-81FE-AD7E0FBC34C9}"/>
          </ac:spMkLst>
        </pc:spChg>
        <pc:spChg chg="add del mod">
          <ac:chgData name="Kulinich Bohdan" userId="48e65c9f34e137d0" providerId="LiveId" clId="{AD2C331E-796B-420D-8141-59A90225A028}" dt="2020-12-15T11:36:48.458" v="1382" actId="478"/>
          <ac:spMkLst>
            <pc:docMk/>
            <pc:sldMk cId="2005627603" sldId="554"/>
            <ac:spMk id="48" creationId="{E761E1FA-F559-428F-A82A-00CFEE34C7B7}"/>
          </ac:spMkLst>
        </pc:spChg>
        <pc:spChg chg="add del mod">
          <ac:chgData name="Kulinich Bohdan" userId="48e65c9f34e137d0" providerId="LiveId" clId="{AD2C331E-796B-420D-8141-59A90225A028}" dt="2020-12-15T11:41:16.390" v="1478" actId="478"/>
          <ac:spMkLst>
            <pc:docMk/>
            <pc:sldMk cId="2005627603" sldId="554"/>
            <ac:spMk id="50" creationId="{B7889982-A94C-4BC7-AD29-66B463F764DF}"/>
          </ac:spMkLst>
        </pc:spChg>
        <pc:spChg chg="add mod">
          <ac:chgData name="Kulinich Bohdan" userId="48e65c9f34e137d0" providerId="LiveId" clId="{AD2C331E-796B-420D-8141-59A90225A028}" dt="2020-12-15T11:44:56.823" v="1558" actId="1076"/>
          <ac:spMkLst>
            <pc:docMk/>
            <pc:sldMk cId="2005627603" sldId="554"/>
            <ac:spMk id="51" creationId="{CBBBA05F-7EC7-462B-AA43-753216C97679}"/>
          </ac:spMkLst>
        </pc:spChg>
        <pc:spChg chg="add mod">
          <ac:chgData name="Kulinich Bohdan" userId="48e65c9f34e137d0" providerId="LiveId" clId="{AD2C331E-796B-420D-8141-59A90225A028}" dt="2020-12-15T11:45:13.131" v="1562" actId="1076"/>
          <ac:spMkLst>
            <pc:docMk/>
            <pc:sldMk cId="2005627603" sldId="554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1:45:43.249" v="1566" actId="1076"/>
          <ac:spMkLst>
            <pc:docMk/>
            <pc:sldMk cId="2005627603" sldId="554"/>
            <ac:spMk id="55" creationId="{01C03D3B-0EF0-4830-B773-0EBA711A2E36}"/>
          </ac:spMkLst>
        </pc:spChg>
        <pc:spChg chg="add mod">
          <ac:chgData name="Kulinich Bohdan" userId="48e65c9f34e137d0" providerId="LiveId" clId="{AD2C331E-796B-420D-8141-59A90225A028}" dt="2020-12-15T11:47:55.874" v="1634" actId="1076"/>
          <ac:spMkLst>
            <pc:docMk/>
            <pc:sldMk cId="2005627603" sldId="554"/>
            <ac:spMk id="56" creationId="{2FAB9A46-FCBC-4719-BC62-756D4FDCC3A5}"/>
          </ac:spMkLst>
        </pc:spChg>
        <pc:spChg chg="mod">
          <ac:chgData name="Kulinich Bohdan" userId="48e65c9f34e137d0" providerId="LiveId" clId="{AD2C331E-796B-420D-8141-59A90225A028}" dt="2020-12-15T11:34:42.940" v="1353" actId="208"/>
          <ac:spMkLst>
            <pc:docMk/>
            <pc:sldMk cId="2005627603" sldId="554"/>
            <ac:spMk id="67" creationId="{EE3E5BAF-F7C1-4B7E-A41D-C351A7D7CC6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5" creationId="{462AAE4F-1CAC-4408-ACB3-00B0F2CE8A09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5T11:11:23.170" v="1345" actId="478"/>
          <ac:grpSpMkLst>
            <pc:docMk/>
            <pc:sldMk cId="2005627603" sldId="554"/>
            <ac:grpSpMk id="5" creationId="{9226EE4E-439A-4873-B461-9D804E3234E8}"/>
          </ac:grpSpMkLst>
        </pc:grpChg>
        <pc:picChg chg="mod">
          <ac:chgData name="Kulinich Bohdan" userId="48e65c9f34e137d0" providerId="LiveId" clId="{AD2C331E-796B-420D-8141-59A90225A028}" dt="2020-12-15T11:45:02.493" v="1560" actId="1076"/>
          <ac:picMkLst>
            <pc:docMk/>
            <pc:sldMk cId="2005627603" sldId="554"/>
            <ac:picMk id="32" creationId="{AEE1E7D4-7A0F-4A78-BD2A-D75DFD8B4E75}"/>
          </ac:picMkLst>
        </pc:picChg>
        <pc:picChg chg="mod modVis">
          <ac:chgData name="Kulinich Bohdan" userId="48e65c9f34e137d0" providerId="LiveId" clId="{AD2C331E-796B-420D-8141-59A90225A028}" dt="2020-12-15T11:41:23.622" v="1479" actId="14429"/>
          <ac:picMkLst>
            <pc:docMk/>
            <pc:sldMk cId="2005627603" sldId="554"/>
            <ac:picMk id="39" creationId="{F14580A3-F8E7-4BB1-B9F8-3D9414526054}"/>
          </ac:picMkLst>
        </pc:picChg>
        <pc:cxnChg chg="add del mod">
          <ac:chgData name="Kulinich Bohdan" userId="48e65c9f34e137d0" providerId="LiveId" clId="{AD2C331E-796B-420D-8141-59A90225A028}" dt="2020-12-15T11:41:16.390" v="1478" actId="478"/>
          <ac:cxnSpMkLst>
            <pc:docMk/>
            <pc:sldMk cId="2005627603" sldId="554"/>
            <ac:cxnSpMk id="49" creationId="{04736075-8356-4346-A15C-7BEF88AABF6E}"/>
          </ac:cxnSpMkLst>
        </pc:cxnChg>
      </pc:sldChg>
      <pc:sldChg chg="addSp delSp modSp add mod modAnim">
        <pc:chgData name="Kulinich Bohdan" userId="48e65c9f34e137d0" providerId="LiveId" clId="{AD2C331E-796B-420D-8141-59A90225A028}" dt="2020-12-17T13:55:38.661" v="4700" actId="14100"/>
        <pc:sldMkLst>
          <pc:docMk/>
          <pc:sldMk cId="4088780131" sldId="555"/>
        </pc:sldMkLst>
        <pc:spChg chg="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3" creationId="{00000000-0000-0000-0000-000000000000}"/>
          </ac:spMkLst>
        </pc:spChg>
        <pc:spChg chg="mod 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4" creationId="{00000000-0000-0000-0000-000000000000}"/>
          </ac:spMkLst>
        </pc:spChg>
        <pc:spChg chg="del">
          <ac:chgData name="Kulinich Bohdan" userId="48e65c9f34e137d0" providerId="LiveId" clId="{AD2C331E-796B-420D-8141-59A90225A028}" dt="2020-12-15T11:48:30.587" v="1647" actId="478"/>
          <ac:spMkLst>
            <pc:docMk/>
            <pc:sldMk cId="4088780131" sldId="555"/>
            <ac:spMk id="43" creationId="{DC8A9305-E9AF-4A17-94DB-0E664C4B98A4}"/>
          </ac:spMkLst>
        </pc:spChg>
        <pc:spChg chg="del">
          <ac:chgData name="Kulinich Bohdan" userId="48e65c9f34e137d0" providerId="LiveId" clId="{AD2C331E-796B-420D-8141-59A90225A028}" dt="2020-12-15T11:48:21.011" v="1643" actId="478"/>
          <ac:spMkLst>
            <pc:docMk/>
            <pc:sldMk cId="4088780131" sldId="555"/>
            <ac:spMk id="47" creationId="{3E7D70DA-DA78-4CCC-81FE-AD7E0FBC34C9}"/>
          </ac:spMkLst>
        </pc:spChg>
        <pc:spChg chg="add mod">
          <ac:chgData name="Kulinich Bohdan" userId="48e65c9f34e137d0" providerId="LiveId" clId="{AD2C331E-796B-420D-8141-59A90225A028}" dt="2020-12-15T11:54:01.870" v="1738" actId="1076"/>
          <ac:spMkLst>
            <pc:docMk/>
            <pc:sldMk cId="4088780131" sldId="555"/>
            <ac:spMk id="47" creationId="{7ED3FFD4-2A66-4D00-BDCD-525CFD3FC108}"/>
          </ac:spMkLst>
        </pc:spChg>
        <pc:spChg chg="add mod">
          <ac:chgData name="Kulinich Bohdan" userId="48e65c9f34e137d0" providerId="LiveId" clId="{AD2C331E-796B-420D-8141-59A90225A028}" dt="2020-12-15T11:52:49.310" v="1731" actId="1076"/>
          <ac:spMkLst>
            <pc:docMk/>
            <pc:sldMk cId="4088780131" sldId="555"/>
            <ac:spMk id="48" creationId="{ACB18CE6-E43B-4288-8DE1-5BA2EB6D09CF}"/>
          </ac:spMkLst>
        </pc:spChg>
        <pc:spChg chg="add mod">
          <ac:chgData name="Kulinich Bohdan" userId="48e65c9f34e137d0" providerId="LiveId" clId="{AD2C331E-796B-420D-8141-59A90225A028}" dt="2020-12-15T12:08:29.313" v="1775" actId="1076"/>
          <ac:spMkLst>
            <pc:docMk/>
            <pc:sldMk cId="4088780131" sldId="555"/>
            <ac:spMk id="49" creationId="{661AA0A3-1BAD-409B-BF88-E35843379FBB}"/>
          </ac:spMkLst>
        </pc:spChg>
        <pc:spChg chg="add mod">
          <ac:chgData name="Kulinich Bohdan" userId="48e65c9f34e137d0" providerId="LiveId" clId="{AD2C331E-796B-420D-8141-59A90225A028}" dt="2020-12-15T12:09:36.157" v="1786"/>
          <ac:spMkLst>
            <pc:docMk/>
            <pc:sldMk cId="4088780131" sldId="555"/>
            <ac:spMk id="50" creationId="{E5602459-37A6-4635-989A-D11A379C26E9}"/>
          </ac:spMkLst>
        </pc:spChg>
        <pc:spChg chg="mod">
          <ac:chgData name="Kulinich Bohdan" userId="48e65c9f34e137d0" providerId="LiveId" clId="{AD2C331E-796B-420D-8141-59A90225A028}" dt="2020-12-15T11:48:25.448" v="1645" actId="1076"/>
          <ac:spMkLst>
            <pc:docMk/>
            <pc:sldMk cId="4088780131" sldId="555"/>
            <ac:spMk id="51" creationId="{CBBBA05F-7EC7-462B-AA43-753216C97679}"/>
          </ac:spMkLst>
        </pc:spChg>
        <pc:spChg chg="del">
          <ac:chgData name="Kulinich Bohdan" userId="48e65c9f34e137d0" providerId="LiveId" clId="{AD2C331E-796B-420D-8141-59A90225A028}" dt="2020-12-15T11:48:27.619" v="1646" actId="478"/>
          <ac:spMkLst>
            <pc:docMk/>
            <pc:sldMk cId="4088780131" sldId="555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2:11:04.011" v="1821" actId="1076"/>
          <ac:spMkLst>
            <pc:docMk/>
            <pc:sldMk cId="4088780131" sldId="555"/>
            <ac:spMk id="52" creationId="{F3E01042-FE9A-4D82-962A-EF9DDF442A48}"/>
          </ac:spMkLst>
        </pc:spChg>
        <pc:spChg chg="add mod">
          <ac:chgData name="Kulinich Bohdan" userId="48e65c9f34e137d0" providerId="LiveId" clId="{AD2C331E-796B-420D-8141-59A90225A028}" dt="2020-12-17T13:55:38.661" v="4700" actId="14100"/>
          <ac:spMkLst>
            <pc:docMk/>
            <pc:sldMk cId="4088780131" sldId="555"/>
            <ac:spMk id="53" creationId="{25EDB0E3-1268-4FC3-BDF5-E44F1B6640FA}"/>
          </ac:spMkLst>
        </pc:spChg>
        <pc:spChg chg="mod modVis">
          <ac:chgData name="Kulinich Bohdan" userId="48e65c9f34e137d0" providerId="LiveId" clId="{AD2C331E-796B-420D-8141-59A90225A028}" dt="2020-12-15T12:09:09.241" v="1785" actId="14429"/>
          <ac:spMkLst>
            <pc:docMk/>
            <pc:sldMk cId="4088780131" sldId="555"/>
            <ac:spMk id="56" creationId="{2FAB9A46-FCBC-4719-BC62-756D4FDCC3A5}"/>
          </ac:spMkLst>
        </pc:spChg>
        <pc:picChg chg="add mod modVis">
          <ac:chgData name="Kulinich Bohdan" userId="48e65c9f34e137d0" providerId="LiveId" clId="{AD2C331E-796B-420D-8141-59A90225A028}" dt="2020-12-17T13:51:27.283" v="4413" actId="14429"/>
          <ac:picMkLst>
            <pc:docMk/>
            <pc:sldMk cId="4088780131" sldId="555"/>
            <ac:picMk id="5" creationId="{5B8AA1F2-1C0F-4410-90DE-D9F2A49980F0}"/>
          </ac:picMkLst>
        </pc:picChg>
        <pc:picChg chg="add mod">
          <ac:chgData name="Kulinich Bohdan" userId="48e65c9f34e137d0" providerId="LiveId" clId="{AD2C331E-796B-420D-8141-59A90225A028}" dt="2020-12-17T13:51:54.323" v="4414"/>
          <ac:picMkLst>
            <pc:docMk/>
            <pc:sldMk cId="4088780131" sldId="555"/>
            <ac:picMk id="54" creationId="{541AE559-C429-4FA2-96CD-4E5A1A355A77}"/>
          </ac:picMkLst>
        </pc:picChg>
        <pc:cxnChg chg="add mod">
          <ac:chgData name="Kulinich Bohdan" userId="48e65c9f34e137d0" providerId="LiveId" clId="{AD2C331E-796B-420D-8141-59A90225A028}" dt="2020-12-15T11:53:57.861" v="1737" actId="14100"/>
          <ac:cxnSpMkLst>
            <pc:docMk/>
            <pc:sldMk cId="4088780131" sldId="555"/>
            <ac:cxnSpMk id="43" creationId="{6E13D625-12BD-481E-A096-249B1292B268}"/>
          </ac:cxnSpMkLst>
        </pc:cxnChg>
      </pc:sldChg>
      <pc:sldChg chg="delSp add del mod delAnim">
        <pc:chgData name="Kulinich Bohdan" userId="48e65c9f34e137d0" providerId="LiveId" clId="{AD2C331E-796B-420D-8141-59A90225A028}" dt="2020-12-16T06:58:03.093" v="2268" actId="47"/>
        <pc:sldMkLst>
          <pc:docMk/>
          <pc:sldMk cId="1036237237" sldId="556"/>
        </pc:sldMkLst>
        <pc:picChg chg="del">
          <ac:chgData name="Kulinich Bohdan" userId="48e65c9f34e137d0" providerId="LiveId" clId="{AD2C331E-796B-420D-8141-59A90225A028}" dt="2020-12-16T06:55:30.985" v="2267" actId="478"/>
          <ac:picMkLst>
            <pc:docMk/>
            <pc:sldMk cId="1036237237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4:28:50.728" v="2785" actId="22"/>
        <pc:sldMkLst>
          <pc:docMk/>
          <pc:sldMk cId="1291044828" sldId="556"/>
        </pc:sldMkLst>
        <pc:spChg chg="del">
          <ac:chgData name="Kulinich Bohdan" userId="48e65c9f34e137d0" providerId="LiveId" clId="{AD2C331E-796B-420D-8141-59A90225A028}" dt="2020-12-16T14:16:15.135" v="2644" actId="478"/>
          <ac:spMkLst>
            <pc:docMk/>
            <pc:sldMk cId="1291044828" sldId="556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17:39.791" v="2739" actId="20577"/>
          <ac:spMkLst>
            <pc:docMk/>
            <pc:sldMk cId="1291044828" sldId="556"/>
            <ac:spMk id="8" creationId="{0B06F0FA-537E-41FE-9271-BBF648EAAFBB}"/>
          </ac:spMkLst>
        </pc:spChg>
        <pc:spChg chg="add mod">
          <ac:chgData name="Kulinich Bohdan" userId="48e65c9f34e137d0" providerId="LiveId" clId="{AD2C331E-796B-420D-8141-59A90225A028}" dt="2020-12-16T14:16:44.124" v="2714" actId="14100"/>
          <ac:spMkLst>
            <pc:docMk/>
            <pc:sldMk cId="1291044828" sldId="556"/>
            <ac:spMk id="9" creationId="{01C0DDEB-8C0F-4692-A359-BD903917A1C5}"/>
          </ac:spMkLst>
        </pc:spChg>
        <pc:spChg chg="add mod">
          <ac:chgData name="Kulinich Bohdan" userId="48e65c9f34e137d0" providerId="LiveId" clId="{AD2C331E-796B-420D-8141-59A90225A028}" dt="2020-12-16T14:17:29.815" v="2727" actId="20577"/>
          <ac:spMkLst>
            <pc:docMk/>
            <pc:sldMk cId="1291044828" sldId="556"/>
            <ac:spMk id="10" creationId="{35BAACA6-46C0-4FD1-A514-DCB6867D96CC}"/>
          </ac:spMkLst>
        </pc:spChg>
        <pc:spChg chg="add mod">
          <ac:chgData name="Kulinich Bohdan" userId="48e65c9f34e137d0" providerId="LiveId" clId="{AD2C331E-796B-420D-8141-59A90225A028}" dt="2020-12-16T14:17:35.446" v="2733" actId="20577"/>
          <ac:spMkLst>
            <pc:docMk/>
            <pc:sldMk cId="1291044828" sldId="556"/>
            <ac:spMk id="12" creationId="{96141560-7BA7-4A88-8A92-6E2CF60AD2DA}"/>
          </ac:spMkLst>
        </pc:spChg>
        <pc:spChg chg="add mod">
          <ac:chgData name="Kulinich Bohdan" userId="48e65c9f34e137d0" providerId="LiveId" clId="{AD2C331E-796B-420D-8141-59A90225A028}" dt="2020-12-16T14:17:24.943" v="2722" actId="20577"/>
          <ac:spMkLst>
            <pc:docMk/>
            <pc:sldMk cId="1291044828" sldId="556"/>
            <ac:spMk id="13" creationId="{ECD02061-830B-4A88-9B2C-6EB9C5E404A8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4" creationId="{85346D5D-AD17-4047-81F7-5C86424225BC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5" creationId="{52BC463D-CDD4-432F-BB8E-93A61A8BF142}"/>
          </ac:spMkLst>
        </pc:spChg>
        <pc:spChg chg="add del">
          <ac:chgData name="Kulinich Bohdan" userId="48e65c9f34e137d0" providerId="LiveId" clId="{AD2C331E-796B-420D-8141-59A90225A028}" dt="2020-12-16T14:28:50.728" v="2785" actId="22"/>
          <ac:spMkLst>
            <pc:docMk/>
            <pc:sldMk cId="1291044828" sldId="556"/>
            <ac:spMk id="16" creationId="{C0825CD7-7362-422B-96C1-D1B6AB00FFF1}"/>
          </ac:spMkLst>
        </pc:spChg>
        <pc:spChg chg="mod">
          <ac:chgData name="Kulinich Bohdan" userId="48e65c9f34e137d0" providerId="LiveId" clId="{AD2C331E-796B-420D-8141-59A90225A028}" dt="2020-12-16T14:16:10.513" v="2643" actId="20577"/>
          <ac:spMkLst>
            <pc:docMk/>
            <pc:sldMk cId="1291044828" sldId="556"/>
            <ac:spMk id="51" creationId="{86BC9140-E395-435D-A852-213A1317C46C}"/>
          </ac:spMkLst>
        </pc:spChg>
      </pc:sldChg>
      <pc:sldChg chg="delSp add del mod delAnim">
        <pc:chgData name="Kulinich Bohdan" userId="48e65c9f34e137d0" providerId="LiveId" clId="{AD2C331E-796B-420D-8141-59A90225A028}" dt="2020-12-16T06:46:39.089" v="2264" actId="47"/>
        <pc:sldMkLst>
          <pc:docMk/>
          <pc:sldMk cId="1985025900" sldId="556"/>
        </pc:sldMkLst>
        <pc:spChg chg="del">
          <ac:chgData name="Kulinich Bohdan" userId="48e65c9f34e137d0" providerId="LiveId" clId="{AD2C331E-796B-420D-8141-59A90225A028}" dt="2020-12-15T12:42:00.377" v="1961" actId="478"/>
          <ac:spMkLst>
            <pc:docMk/>
            <pc:sldMk cId="1985025900" sldId="556"/>
            <ac:spMk id="53" creationId="{082ED766-4B07-452C-905B-872676E5A057}"/>
          </ac:spMkLst>
        </pc:spChg>
        <pc:spChg chg="del">
          <ac:chgData name="Kulinich Bohdan" userId="48e65c9f34e137d0" providerId="LiveId" clId="{AD2C331E-796B-420D-8141-59A90225A028}" dt="2020-12-15T12:42:02.621" v="1962" actId="478"/>
          <ac:spMkLst>
            <pc:docMk/>
            <pc:sldMk cId="1985025900" sldId="556"/>
            <ac:spMk id="54" creationId="{3C959F43-5C16-40FB-A3DF-8CD845EE830E}"/>
          </ac:spMkLst>
        </pc:spChg>
        <pc:grpChg chg="del">
          <ac:chgData name="Kulinich Bohdan" userId="48e65c9f34e137d0" providerId="LiveId" clId="{AD2C331E-796B-420D-8141-59A90225A028}" dt="2020-12-15T12:41:49.497" v="1958" actId="478"/>
          <ac:grpSpMkLst>
            <pc:docMk/>
            <pc:sldMk cId="1985025900" sldId="556"/>
            <ac:grpSpMk id="2" creationId="{FC87E629-B07A-4266-AB80-624708290B79}"/>
          </ac:grpSpMkLst>
        </pc:grpChg>
      </pc:sldChg>
      <pc:sldChg chg="delSp add del mod">
        <pc:chgData name="Kulinich Bohdan" userId="48e65c9f34e137d0" providerId="LiveId" clId="{AD2C331E-796B-420D-8141-59A90225A028}" dt="2020-12-16T07:09:38.864" v="2271" actId="47"/>
        <pc:sldMkLst>
          <pc:docMk/>
          <pc:sldMk cId="2237470325" sldId="556"/>
        </pc:sldMkLst>
        <pc:picChg chg="del">
          <ac:chgData name="Kulinich Bohdan" userId="48e65c9f34e137d0" providerId="LiveId" clId="{AD2C331E-796B-420D-8141-59A90225A028}" dt="2020-12-16T07:00:16.711" v="2270" actId="478"/>
          <ac:picMkLst>
            <pc:docMk/>
            <pc:sldMk cId="2237470325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6:33:53.898" v="3331" actId="20577"/>
        <pc:sldMkLst>
          <pc:docMk/>
          <pc:sldMk cId="2371386642" sldId="557"/>
        </pc:sldMkLst>
        <pc:spChg chg="mod">
          <ac:chgData name="Kulinich Bohdan" userId="48e65c9f34e137d0" providerId="LiveId" clId="{AD2C331E-796B-420D-8141-59A90225A028}" dt="2020-12-16T14:42:16.439" v="2917" actId="14100"/>
          <ac:spMkLst>
            <pc:docMk/>
            <pc:sldMk cId="2371386642" sldId="557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43:40.343" v="2929" actId="122"/>
          <ac:spMkLst>
            <pc:docMk/>
            <pc:sldMk cId="2371386642" sldId="557"/>
            <ac:spMk id="12" creationId="{57E4C1AE-897A-4E9A-A61A-02FDEB0019AC}"/>
          </ac:spMkLst>
        </pc:spChg>
        <pc:spChg chg="add mod">
          <ac:chgData name="Kulinich Bohdan" userId="48e65c9f34e137d0" providerId="LiveId" clId="{AD2C331E-796B-420D-8141-59A90225A028}" dt="2020-12-16T14:44:21.851" v="2960" actId="1035"/>
          <ac:spMkLst>
            <pc:docMk/>
            <pc:sldMk cId="2371386642" sldId="557"/>
            <ac:spMk id="16" creationId="{05861DEB-4CD8-408D-987F-1B27A7E3DEF7}"/>
          </ac:spMkLst>
        </pc:spChg>
        <pc:spChg chg="add mod">
          <ac:chgData name="Kulinich Bohdan" userId="48e65c9f34e137d0" providerId="LiveId" clId="{AD2C331E-796B-420D-8141-59A90225A028}" dt="2020-12-16T14:45:26.362" v="2979" actId="20577"/>
          <ac:spMkLst>
            <pc:docMk/>
            <pc:sldMk cId="2371386642" sldId="557"/>
            <ac:spMk id="24" creationId="{EC120682-07B3-48C6-BC60-61CE049A138C}"/>
          </ac:spMkLst>
        </pc:spChg>
        <pc:spChg chg="add mod">
          <ac:chgData name="Kulinich Bohdan" userId="48e65c9f34e137d0" providerId="LiveId" clId="{AD2C331E-796B-420D-8141-59A90225A028}" dt="2020-12-16T14:46:31.575" v="2999" actId="1076"/>
          <ac:spMkLst>
            <pc:docMk/>
            <pc:sldMk cId="2371386642" sldId="557"/>
            <ac:spMk id="34" creationId="{51C98F59-EE0B-4097-A1D0-E29482A1D95A}"/>
          </ac:spMkLst>
        </pc:spChg>
        <pc:spChg chg="add mod">
          <ac:chgData name="Kulinich Bohdan" userId="48e65c9f34e137d0" providerId="LiveId" clId="{AD2C331E-796B-420D-8141-59A90225A028}" dt="2020-12-16T14:48:25.005" v="3015" actId="14100"/>
          <ac:spMkLst>
            <pc:docMk/>
            <pc:sldMk cId="2371386642" sldId="557"/>
            <ac:spMk id="35" creationId="{B06F6F4A-17DD-4ED4-9B54-7BF21D901B61}"/>
          </ac:spMkLst>
        </pc:spChg>
        <pc:spChg chg="add mod">
          <ac:chgData name="Kulinich Bohdan" userId="48e65c9f34e137d0" providerId="LiveId" clId="{AD2C331E-796B-420D-8141-59A90225A028}" dt="2020-12-16T14:48:29.193" v="3017" actId="14100"/>
          <ac:spMkLst>
            <pc:docMk/>
            <pc:sldMk cId="2371386642" sldId="557"/>
            <ac:spMk id="36" creationId="{42955D96-84D9-4969-9A75-7FA3CA07C2B2}"/>
          </ac:spMkLst>
        </pc:spChg>
        <pc:spChg chg="add mod">
          <ac:chgData name="Kulinich Bohdan" userId="48e65c9f34e137d0" providerId="LiveId" clId="{AD2C331E-796B-420D-8141-59A90225A028}" dt="2020-12-16T14:48:09.623" v="3009" actId="14100"/>
          <ac:spMkLst>
            <pc:docMk/>
            <pc:sldMk cId="2371386642" sldId="557"/>
            <ac:spMk id="37" creationId="{2C751360-5D59-41E9-87FB-F5A608027F80}"/>
          </ac:spMkLst>
        </pc:spChg>
        <pc:spChg chg="add mod">
          <ac:chgData name="Kulinich Bohdan" userId="48e65c9f34e137d0" providerId="LiveId" clId="{AD2C331E-796B-420D-8141-59A90225A028}" dt="2020-12-16T16:19:09.688" v="3119" actId="1076"/>
          <ac:spMkLst>
            <pc:docMk/>
            <pc:sldMk cId="2371386642" sldId="557"/>
            <ac:spMk id="42" creationId="{46DE83CC-5657-404C-9F8E-EA86C63B19F0}"/>
          </ac:spMkLst>
        </pc:spChg>
        <pc:spChg chg="add mod">
          <ac:chgData name="Kulinich Bohdan" userId="48e65c9f34e137d0" providerId="LiveId" clId="{AD2C331E-796B-420D-8141-59A90225A028}" dt="2020-12-16T16:19:12.685" v="3120" actId="1076"/>
          <ac:spMkLst>
            <pc:docMk/>
            <pc:sldMk cId="2371386642" sldId="557"/>
            <ac:spMk id="43" creationId="{65B2FF16-B44D-44B1-94C1-6F05CDECB164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4" creationId="{42BB0EE6-5FB2-4776-A52B-5583FE2F776A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5" creationId="{8C785467-DD06-4C55-B67A-94FA457CD455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6" creationId="{E3713546-D647-4092-836C-85DD2F054E1F}"/>
          </ac:spMkLst>
        </pc:spChg>
        <pc:spChg chg="add mod ord">
          <ac:chgData name="Kulinich Bohdan" userId="48e65c9f34e137d0" providerId="LiveId" clId="{AD2C331E-796B-420D-8141-59A90225A028}" dt="2020-12-16T16:19:06.568" v="3118" actId="1076"/>
          <ac:spMkLst>
            <pc:docMk/>
            <pc:sldMk cId="2371386642" sldId="557"/>
            <ac:spMk id="48" creationId="{31A373FB-9B1C-4ABF-9755-C14BABBA2CCA}"/>
          </ac:spMkLst>
        </pc:spChg>
        <pc:spChg chg="mod">
          <ac:chgData name="Kulinich Bohdan" userId="48e65c9f34e137d0" providerId="LiveId" clId="{AD2C331E-796B-420D-8141-59A90225A028}" dt="2020-12-16T16:33:53.898" v="3331" actId="20577"/>
          <ac:spMkLst>
            <pc:docMk/>
            <pc:sldMk cId="2371386642" sldId="557"/>
            <ac:spMk id="51" creationId="{86BC9140-E395-435D-A852-213A1317C46C}"/>
          </ac:spMkLst>
        </pc:spChg>
        <pc:spChg chg="add mod">
          <ac:chgData name="Kulinich Bohdan" userId="48e65c9f34e137d0" providerId="LiveId" clId="{AD2C331E-796B-420D-8141-59A90225A028}" dt="2020-12-16T16:20:09.732" v="3139" actId="14100"/>
          <ac:spMkLst>
            <pc:docMk/>
            <pc:sldMk cId="2371386642" sldId="557"/>
            <ac:spMk id="54" creationId="{14FD0D72-180E-4807-8CE7-BF7C2F517E37}"/>
          </ac:spMkLst>
        </pc:spChg>
        <pc:spChg chg="mod">
          <ac:chgData name="Kulinich Bohdan" userId="48e65c9f34e137d0" providerId="LiveId" clId="{AD2C331E-796B-420D-8141-59A90225A028}" dt="2020-12-16T16:21:09.408" v="3154" actId="14100"/>
          <ac:spMkLst>
            <pc:docMk/>
            <pc:sldMk cId="2371386642" sldId="557"/>
            <ac:spMk id="56" creationId="{5E1DC93C-8700-4672-B144-FD53ED98C15B}"/>
          </ac:spMkLst>
        </pc:spChg>
        <pc:spChg chg="mod">
          <ac:chgData name="Kulinich Bohdan" userId="48e65c9f34e137d0" providerId="LiveId" clId="{AD2C331E-796B-420D-8141-59A90225A028}" dt="2020-12-16T16:20:30.957" v="3144" actId="14100"/>
          <ac:spMkLst>
            <pc:docMk/>
            <pc:sldMk cId="2371386642" sldId="557"/>
            <ac:spMk id="57" creationId="{38FD5C28-56CC-4C92-BA18-064854B92B83}"/>
          </ac:spMkLst>
        </pc:spChg>
        <pc:spChg chg="add mod">
          <ac:chgData name="Kulinich Bohdan" userId="48e65c9f34e137d0" providerId="LiveId" clId="{AD2C331E-796B-420D-8141-59A90225A028}" dt="2020-12-16T16:23:15.583" v="3182" actId="20577"/>
          <ac:spMkLst>
            <pc:docMk/>
            <pc:sldMk cId="2371386642" sldId="557"/>
            <ac:spMk id="58" creationId="{5991B15F-54E8-4690-A35E-D50F96D0820F}"/>
          </ac:spMkLst>
        </pc:spChg>
        <pc:spChg chg="add mod">
          <ac:chgData name="Kulinich Bohdan" userId="48e65c9f34e137d0" providerId="LiveId" clId="{AD2C331E-796B-420D-8141-59A90225A028}" dt="2020-12-16T16:25:57.308" v="3227" actId="1076"/>
          <ac:spMkLst>
            <pc:docMk/>
            <pc:sldMk cId="2371386642" sldId="557"/>
            <ac:spMk id="59" creationId="{3FDC68C8-F186-4FD4-BB1D-20662D74B7EE}"/>
          </ac:spMkLst>
        </pc:spChg>
        <pc:spChg chg="mod">
          <ac:chgData name="Kulinich Bohdan" userId="48e65c9f34e137d0" providerId="LiveId" clId="{AD2C331E-796B-420D-8141-59A90225A028}" dt="2020-12-16T16:24:44.298" v="3202" actId="14100"/>
          <ac:spMkLst>
            <pc:docMk/>
            <pc:sldMk cId="2371386642" sldId="557"/>
            <ac:spMk id="66" creationId="{5C16EE0B-BFEF-49CD-AFE1-496070D05344}"/>
          </ac:spMkLst>
        </pc:spChg>
        <pc:spChg chg="mod">
          <ac:chgData name="Kulinich Bohdan" userId="48e65c9f34e137d0" providerId="LiveId" clId="{AD2C331E-796B-420D-8141-59A90225A028}" dt="2020-12-16T16:24:48.988" v="3204" actId="14100"/>
          <ac:spMkLst>
            <pc:docMk/>
            <pc:sldMk cId="2371386642" sldId="557"/>
            <ac:spMk id="67" creationId="{FB4D2364-DB18-442C-946B-76A9E02FF9DB}"/>
          </ac:spMkLst>
        </pc:spChg>
        <pc:spChg chg="add mod">
          <ac:chgData name="Kulinich Bohdan" userId="48e65c9f34e137d0" providerId="LiveId" clId="{AD2C331E-796B-420D-8141-59A90225A028}" dt="2020-12-16T16:25:17.748" v="3212" actId="1076"/>
          <ac:spMkLst>
            <pc:docMk/>
            <pc:sldMk cId="2371386642" sldId="557"/>
            <ac:spMk id="68" creationId="{2B09356E-7A4F-4992-932F-300759D83151}"/>
          </ac:spMkLst>
        </pc:spChg>
        <pc:spChg chg="add mod">
          <ac:chgData name="Kulinich Bohdan" userId="48e65c9f34e137d0" providerId="LiveId" clId="{AD2C331E-796B-420D-8141-59A90225A028}" dt="2020-12-16T16:26:27.028" v="3235" actId="14100"/>
          <ac:spMkLst>
            <pc:docMk/>
            <pc:sldMk cId="2371386642" sldId="557"/>
            <ac:spMk id="69" creationId="{465385A2-A91E-4332-A5C9-6CEEBC8933CC}"/>
          </ac:spMkLst>
        </pc:spChg>
        <pc:spChg chg="add mod">
          <ac:chgData name="Kulinich Bohdan" userId="48e65c9f34e137d0" providerId="LiveId" clId="{AD2C331E-796B-420D-8141-59A90225A028}" dt="2020-12-16T16:26:35.968" v="3237" actId="1076"/>
          <ac:spMkLst>
            <pc:docMk/>
            <pc:sldMk cId="2371386642" sldId="557"/>
            <ac:spMk id="70" creationId="{1A0852F9-5F1D-4DDF-B89E-E81591A7EACA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1" creationId="{3FA2DD88-C5B4-49D8-8300-787B3E79ADA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2" creationId="{12BE096B-6212-4CB4-B0E9-326E0E10E7F4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3" creationId="{162D48F7-25DC-486D-9478-161F042AA00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4" creationId="{D581C855-F597-4B66-98D9-32EC04F9DFF3}"/>
          </ac:spMkLst>
        </pc:spChg>
        <pc:spChg chg="add mod">
          <ac:chgData name="Kulinich Bohdan" userId="48e65c9f34e137d0" providerId="LiveId" clId="{AD2C331E-796B-420D-8141-59A90225A028}" dt="2020-12-16T16:31:17.858" v="3310" actId="14100"/>
          <ac:spMkLst>
            <pc:docMk/>
            <pc:sldMk cId="2371386642" sldId="557"/>
            <ac:spMk id="85" creationId="{2C426FE0-B156-4BDA-9619-F6B0EB8A4432}"/>
          </ac:spMkLst>
        </pc:spChg>
        <pc:spChg chg="add mod">
          <ac:chgData name="Kulinich Bohdan" userId="48e65c9f34e137d0" providerId="LiveId" clId="{AD2C331E-796B-420D-8141-59A90225A028}" dt="2020-12-16T16:31:27.898" v="3312" actId="1076"/>
          <ac:spMkLst>
            <pc:docMk/>
            <pc:sldMk cId="2371386642" sldId="557"/>
            <ac:spMk id="86" creationId="{6F42455B-AA05-4BB4-9F7A-35B7C49EE6D0}"/>
          </ac:spMkLst>
        </pc:spChg>
        <pc:grpChg chg="add del mod">
          <ac:chgData name="Kulinich Bohdan" userId="48e65c9f34e137d0" providerId="LiveId" clId="{AD2C331E-796B-420D-8141-59A90225A028}" dt="2020-12-16T14:46:17.543" v="2995" actId="165"/>
          <ac:grpSpMkLst>
            <pc:docMk/>
            <pc:sldMk cId="2371386642" sldId="557"/>
            <ac:grpSpMk id="32" creationId="{46855FF5-ED44-4037-9B0C-220D1A87BA65}"/>
          </ac:grpSpMkLst>
        </pc:grpChg>
        <pc:grpChg chg="add mod">
          <ac:chgData name="Kulinich Bohdan" userId="48e65c9f34e137d0" providerId="LiveId" clId="{AD2C331E-796B-420D-8141-59A90225A028}" dt="2020-12-16T14:48:20.759" v="3013" actId="688"/>
          <ac:grpSpMkLst>
            <pc:docMk/>
            <pc:sldMk cId="2371386642" sldId="557"/>
            <ac:grpSpMk id="33" creationId="{F8F2DF87-58FF-4997-8EED-4B6D86555DF8}"/>
          </ac:grpSpMkLst>
        </pc:grpChg>
        <pc:grpChg chg="add mod">
          <ac:chgData name="Kulinich Bohdan" userId="48e65c9f34e137d0" providerId="LiveId" clId="{AD2C331E-796B-420D-8141-59A90225A028}" dt="2020-12-16T16:17:17.562" v="3091" actId="1037"/>
          <ac:grpSpMkLst>
            <pc:docMk/>
            <pc:sldMk cId="2371386642" sldId="557"/>
            <ac:grpSpMk id="41" creationId="{BE42FD66-F605-40C8-B67A-DC2A827AAA42}"/>
          </ac:grpSpMkLst>
        </pc:grpChg>
        <pc:grpChg chg="add mod">
          <ac:chgData name="Kulinich Bohdan" userId="48e65c9f34e137d0" providerId="LiveId" clId="{AD2C331E-796B-420D-8141-59A90225A028}" dt="2020-12-16T16:20:46.498" v="3150" actId="1076"/>
          <ac:grpSpMkLst>
            <pc:docMk/>
            <pc:sldMk cId="2371386642" sldId="557"/>
            <ac:grpSpMk id="55" creationId="{25E258BE-ADE9-4584-874A-B74422FF060C}"/>
          </ac:grpSpMkLst>
        </pc:grpChg>
        <pc:grpChg chg="add mod">
          <ac:chgData name="Kulinich Bohdan" userId="48e65c9f34e137d0" providerId="LiveId" clId="{AD2C331E-796B-420D-8141-59A90225A028}" dt="2020-12-16T16:24:08.858" v="3197" actId="1076"/>
          <ac:grpSpMkLst>
            <pc:docMk/>
            <pc:sldMk cId="2371386642" sldId="557"/>
            <ac:grpSpMk id="64" creationId="{AC5FECD8-9BA3-4D0B-B71B-81976FE9273F}"/>
          </ac:grpSpMkLst>
        </pc:grpChg>
        <pc:grpChg chg="add mod">
          <ac:chgData name="Kulinich Bohdan" userId="48e65c9f34e137d0" providerId="LiveId" clId="{AD2C331E-796B-420D-8141-59A90225A028}" dt="2020-12-16T16:24:40.588" v="3200" actId="1076"/>
          <ac:grpSpMkLst>
            <pc:docMk/>
            <pc:sldMk cId="2371386642" sldId="557"/>
            <ac:grpSpMk id="65" creationId="{0BBE75C3-9738-496B-B3ED-D317A6CF3FED}"/>
          </ac:grpSpMkLst>
        </pc:grpChg>
        <pc:picChg chg="del">
          <ac:chgData name="Kulinich Bohdan" userId="48e65c9f34e137d0" providerId="LiveId" clId="{AD2C331E-796B-420D-8141-59A90225A028}" dt="2020-12-16T14:42:18.090" v="2918" actId="478"/>
          <ac:picMkLst>
            <pc:docMk/>
            <pc:sldMk cId="2371386642" sldId="557"/>
            <ac:picMk id="19" creationId="{147C1AC2-299E-4B0D-A1CB-9DF1DBF8C616}"/>
          </ac:picMkLst>
        </pc:picChg>
        <pc:picChg chg="add del mod ord modCrop">
          <ac:chgData name="Kulinich Bohdan" userId="48e65c9f34e137d0" providerId="LiveId" clId="{AD2C331E-796B-420D-8141-59A90225A028}" dt="2020-12-16T16:31:31.051" v="3313" actId="478"/>
          <ac:picMkLst>
            <pc:docMk/>
            <pc:sldMk cId="2371386642" sldId="557"/>
            <ac:picMk id="39" creationId="{843860F1-21F4-44D2-BA51-793388FA7685}"/>
          </ac:picMkLst>
        </pc:picChg>
        <pc:picChg chg="add del mod modCrop">
          <ac:chgData name="Kulinich Bohdan" userId="48e65c9f34e137d0" providerId="LiveId" clId="{AD2C331E-796B-420D-8141-59A90225A028}" dt="2020-12-16T16:28:21.948" v="3275" actId="478"/>
          <ac:picMkLst>
            <pc:docMk/>
            <pc:sldMk cId="2371386642" sldId="557"/>
            <ac:picMk id="73" creationId="{86F829AF-D12C-4862-9A81-6410D8597098}"/>
          </ac:picMkLst>
        </pc:picChg>
        <pc:cxnChg chg="add mod">
          <ac:chgData name="Kulinich Bohdan" userId="48e65c9f34e137d0" providerId="LiveId" clId="{AD2C331E-796B-420D-8141-59A90225A028}" dt="2020-12-16T16:15:41.537" v="3053" actId="14100"/>
          <ac:cxnSpMkLst>
            <pc:docMk/>
            <pc:sldMk cId="2371386642" sldId="557"/>
            <ac:cxnSpMk id="8" creationId="{26F0EDF3-0C5C-4413-B035-C61FC77387E5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9" creationId="{0D14774F-FBF8-42B7-AEBC-0D82A6300012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10" creationId="{1C2C398A-6020-4768-8A59-997B2DAAB5C0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3" creationId="{B04DD7E3-752D-4C99-8E69-C7398B22D3E6}"/>
          </ac:cxnSpMkLst>
        </pc:cxnChg>
        <pc:cxnChg chg="add mod">
          <ac:chgData name="Kulinich Bohdan" userId="48e65c9f34e137d0" providerId="LiveId" clId="{AD2C331E-796B-420D-8141-59A90225A028}" dt="2020-12-16T16:20:32.877" v="3146" actId="1076"/>
          <ac:cxnSpMkLst>
            <pc:docMk/>
            <pc:sldMk cId="2371386642" sldId="557"/>
            <ac:cxnSpMk id="14" creationId="{5ADDD641-552D-4061-B2D5-B8135B6C294A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5" creationId="{1076BE80-D084-448E-8B08-67090C035266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7" creationId="{31F26367-4BFB-4E01-9AAB-631924345BCF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8" creationId="{983EBFC1-9145-45D1-AE1F-F10038A7156F}"/>
          </ac:cxnSpMkLst>
        </pc:cxnChg>
        <pc:cxnChg chg="add mod">
          <ac:chgData name="Kulinich Bohdan" userId="48e65c9f34e137d0" providerId="LiveId" clId="{AD2C331E-796B-420D-8141-59A90225A028}" dt="2020-12-16T14:45:15.273" v="2975" actId="14100"/>
          <ac:cxnSpMkLst>
            <pc:docMk/>
            <pc:sldMk cId="2371386642" sldId="557"/>
            <ac:cxnSpMk id="20" creationId="{12DFF414-09DD-4EB7-B99B-47FAEF76339C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5" creationId="{4FB54E58-6B75-4A55-9C6D-7C9FF43BC54D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8" creationId="{DCE8B7FE-1C3D-4BDB-A601-A4ED666BD733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31" creationId="{10AF92CA-09CF-45FA-B5E2-880FC719B322}"/>
          </ac:cxnSpMkLst>
        </pc:cxnChg>
        <pc:cxnChg chg="add mod">
          <ac:chgData name="Kulinich Bohdan" userId="48e65c9f34e137d0" providerId="LiveId" clId="{AD2C331E-796B-420D-8141-59A90225A028}" dt="2020-12-16T16:19:34.908" v="3128" actId="14100"/>
          <ac:cxnSpMkLst>
            <pc:docMk/>
            <pc:sldMk cId="2371386642" sldId="557"/>
            <ac:cxnSpMk id="49" creationId="{85A13D7B-F792-4F25-835E-CA788F2C486E}"/>
          </ac:cxnSpMkLst>
        </pc:cxnChg>
        <pc:cxnChg chg="add mod">
          <ac:chgData name="Kulinich Bohdan" userId="48e65c9f34e137d0" providerId="LiveId" clId="{AD2C331E-796B-420D-8141-59A90225A028}" dt="2020-12-16T16:19:44.048" v="3132" actId="1076"/>
          <ac:cxnSpMkLst>
            <pc:docMk/>
            <pc:sldMk cId="2371386642" sldId="557"/>
            <ac:cxnSpMk id="53" creationId="{5286052F-FCB2-47B3-9A66-80AE1CDBD6DF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0" creationId="{8943C294-E8F7-43E2-8E8A-4C3552634674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3" creationId="{3C39ED3B-5927-4EC4-8E1D-6683CD529D3D}"/>
          </ac:cxnSpMkLst>
        </pc:cxnChg>
        <pc:cxnChg chg="add del mod">
          <ac:chgData name="Kulinich Bohdan" userId="48e65c9f34e137d0" providerId="LiveId" clId="{AD2C331E-796B-420D-8141-59A90225A028}" dt="2020-12-16T16:28:14.698" v="3274" actId="478"/>
          <ac:cxnSpMkLst>
            <pc:docMk/>
            <pc:sldMk cId="2371386642" sldId="557"/>
            <ac:cxnSpMk id="71" creationId="{D9DEEFDD-A148-429A-BFCB-F7FA8B3F885C}"/>
          </ac:cxnSpMkLst>
        </pc:cxnChg>
        <pc:cxnChg chg="add del mod">
          <ac:chgData name="Kulinich Bohdan" userId="48e65c9f34e137d0" providerId="LiveId" clId="{AD2C331E-796B-420D-8141-59A90225A028}" dt="2020-12-16T16:28:06.178" v="3272" actId="478"/>
          <ac:cxnSpMkLst>
            <pc:docMk/>
            <pc:sldMk cId="2371386642" sldId="557"/>
            <ac:cxnSpMk id="74" creationId="{F3C8FD99-A277-48A5-9A03-BF432869C123}"/>
          </ac:cxnSpMkLst>
        </pc:cxnChg>
        <pc:cxnChg chg="add mod ord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76" creationId="{37F5823D-2A48-4D6A-BEC2-5F0A76C0BBFD}"/>
          </ac:cxnSpMkLst>
        </pc:cxnChg>
      </pc:sldChg>
      <pc:sldChg chg="addSp delSp modSp add mod modAnim">
        <pc:chgData name="Kulinich Bohdan" userId="48e65c9f34e137d0" providerId="LiveId" clId="{AD2C331E-796B-420D-8141-59A90225A028}" dt="2020-12-16T18:16:29.732" v="3610" actId="14429"/>
        <pc:sldMkLst>
          <pc:docMk/>
          <pc:sldMk cId="3325155721" sldId="558"/>
        </pc:sldMkLst>
        <pc:spChg chg="mod">
          <ac:chgData name="Kulinich Bohdan" userId="48e65c9f34e137d0" providerId="LiveId" clId="{AD2C331E-796B-420D-8141-59A90225A028}" dt="2020-12-16T18:09:24.602" v="3518" actId="20577"/>
          <ac:spMkLst>
            <pc:docMk/>
            <pc:sldMk cId="3325155721" sldId="55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8:11:08.772" v="3545" actId="1076"/>
          <ac:spMkLst>
            <pc:docMk/>
            <pc:sldMk cId="3325155721" sldId="558"/>
            <ac:spMk id="12" creationId="{B721EA6E-C94E-4D5C-840C-39B191B280EB}"/>
          </ac:spMkLst>
        </pc:spChg>
        <pc:spChg chg="add mod">
          <ac:chgData name="Kulinich Bohdan" userId="48e65c9f34e137d0" providerId="LiveId" clId="{AD2C331E-796B-420D-8141-59A90225A028}" dt="2020-12-16T18:11:12.612" v="3546" actId="1076"/>
          <ac:spMkLst>
            <pc:docMk/>
            <pc:sldMk cId="3325155721" sldId="558"/>
            <ac:spMk id="13" creationId="{5EB3529D-4104-45AA-93C8-33EC398A1EBE}"/>
          </ac:spMkLst>
        </pc:spChg>
        <pc:spChg chg="add mod">
          <ac:chgData name="Kulinich Bohdan" userId="48e65c9f34e137d0" providerId="LiveId" clId="{AD2C331E-796B-420D-8141-59A90225A028}" dt="2020-12-16T18:11:17.442" v="3547" actId="1076"/>
          <ac:spMkLst>
            <pc:docMk/>
            <pc:sldMk cId="3325155721" sldId="558"/>
            <ac:spMk id="14" creationId="{B22CA54B-2FFC-45AF-9F6C-F923C558C65C}"/>
          </ac:spMkLst>
        </pc:spChg>
        <pc:spChg chg="mod">
          <ac:chgData name="Kulinich Bohdan" userId="48e65c9f34e137d0" providerId="LiveId" clId="{AD2C331E-796B-420D-8141-59A90225A028}" dt="2020-12-16T18:12:28.482" v="3567" actId="14100"/>
          <ac:spMkLst>
            <pc:docMk/>
            <pc:sldMk cId="3325155721" sldId="558"/>
            <ac:spMk id="21" creationId="{25AA98E0-9CA4-41AE-8B56-0CCD7DC9F743}"/>
          </ac:spMkLst>
        </pc:spChg>
        <pc:spChg chg="mod">
          <ac:chgData name="Kulinich Bohdan" userId="48e65c9f34e137d0" providerId="LiveId" clId="{AD2C331E-796B-420D-8141-59A90225A028}" dt="2020-12-16T18:12:32.422" v="3569" actId="14100"/>
          <ac:spMkLst>
            <pc:docMk/>
            <pc:sldMk cId="3325155721" sldId="558"/>
            <ac:spMk id="22" creationId="{85C76EF3-BDB5-42C7-8CB3-3570ADEA193D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4" creationId="{C66E497F-2853-4944-90F4-5D0DA533D42A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5" creationId="{8D64D759-47F7-4B5A-93D5-43D97470E6DA}"/>
          </ac:spMkLst>
        </pc:spChg>
        <pc:spChg chg="add mod ord">
          <ac:chgData name="Kulinich Bohdan" userId="48e65c9f34e137d0" providerId="LiveId" clId="{AD2C331E-796B-420D-8141-59A90225A028}" dt="2020-12-16T18:13:39.962" v="3586" actId="167"/>
          <ac:spMkLst>
            <pc:docMk/>
            <pc:sldMk cId="3325155721" sldId="558"/>
            <ac:spMk id="26" creationId="{EC561783-0519-43F0-B53E-8E9C949BDD96}"/>
          </ac:spMkLst>
        </pc:spChg>
        <pc:spChg chg="mod">
          <ac:chgData name="Kulinich Bohdan" userId="48e65c9f34e137d0" providerId="LiveId" clId="{AD2C331E-796B-420D-8141-59A90225A028}" dt="2020-12-16T18:04:21.163" v="3418" actId="20577"/>
          <ac:spMkLst>
            <pc:docMk/>
            <pc:sldMk cId="3325155721" sldId="55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10:25.501" v="3532" actId="165"/>
          <ac:grpSpMkLst>
            <pc:docMk/>
            <pc:sldMk cId="3325155721" sldId="558"/>
            <ac:grpSpMk id="2" creationId="{F443779B-24BE-45CA-A03A-5CCB092FB3F2}"/>
          </ac:grpSpMkLst>
        </pc:grpChg>
        <pc:grpChg chg="add mod">
          <ac:chgData name="Kulinich Bohdan" userId="48e65c9f34e137d0" providerId="LiveId" clId="{AD2C331E-796B-420D-8141-59A90225A028}" dt="2020-12-16T18:12:24.732" v="3565" actId="1076"/>
          <ac:grpSpMkLst>
            <pc:docMk/>
            <pc:sldMk cId="3325155721" sldId="558"/>
            <ac:grpSpMk id="20" creationId="{24299D24-9FD6-4154-AA80-6FED43439F14}"/>
          </ac:grpSpMkLst>
        </pc:grpChg>
        <pc:grpChg chg="add mod">
          <ac:chgData name="Kulinich Bohdan" userId="48e65c9f34e137d0" providerId="LiveId" clId="{AD2C331E-796B-420D-8141-59A90225A028}" dt="2020-12-16T18:12:59.782" v="3575" actId="1076"/>
          <ac:grpSpMkLst>
            <pc:docMk/>
            <pc:sldMk cId="3325155721" sldId="558"/>
            <ac:grpSpMk id="23" creationId="{2ABCC90C-318A-4D09-B1A9-D019E5BCA227}"/>
          </ac:grpSpMkLst>
        </pc:grpChg>
        <pc:picChg chg="mod modVis">
          <ac:chgData name="Kulinich Bohdan" userId="48e65c9f34e137d0" providerId="LiveId" clId="{AD2C331E-796B-420D-8141-59A90225A028}" dt="2020-12-16T18:16:29.732" v="3610" actId="14429"/>
          <ac:picMkLst>
            <pc:docMk/>
            <pc:sldMk cId="3325155721" sldId="55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8" creationId="{257BD0AF-B6AC-4CFB-9001-3591DDC0A3C5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9" creationId="{F4ABBC24-7556-4CB9-A50F-33EE798BF821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10" creationId="{15BF42CD-06B9-434F-AD85-BD588F449740}"/>
          </ac:cxnSpMkLst>
        </pc:cxnChg>
        <pc:cxnChg chg="add mod">
          <ac:chgData name="Kulinich Bohdan" userId="48e65c9f34e137d0" providerId="LiveId" clId="{AD2C331E-796B-420D-8141-59A90225A028}" dt="2020-12-16T18:11:40.592" v="3554" actId="1076"/>
          <ac:cxnSpMkLst>
            <pc:docMk/>
            <pc:sldMk cId="3325155721" sldId="558"/>
            <ac:cxnSpMk id="15" creationId="{AC1DFA95-D3BF-4956-A31A-5E96A57A4E74}"/>
          </ac:cxnSpMkLst>
        </pc:cxnChg>
        <pc:cxnChg chg="add mod">
          <ac:chgData name="Kulinich Bohdan" userId="48e65c9f34e137d0" providerId="LiveId" clId="{AD2C331E-796B-420D-8141-59A90225A028}" dt="2020-12-16T18:11:59.782" v="3559" actId="1076"/>
          <ac:cxnSpMkLst>
            <pc:docMk/>
            <pc:sldMk cId="3325155721" sldId="558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AD2C331E-796B-420D-8141-59A90225A028}" dt="2020-12-17T14:31:59.474" v="4701"/>
        <pc:sldMkLst>
          <pc:docMk/>
          <pc:sldMk cId="3402017076" sldId="559"/>
        </pc:sldMkLst>
        <pc:spChg chg="mod">
          <ac:chgData name="Kulinich Bohdan" userId="48e65c9f34e137d0" providerId="LiveId" clId="{AD2C331E-796B-420D-8141-59A90225A028}" dt="2020-12-16T16:36:00.268" v="3417" actId="207"/>
          <ac:spMkLst>
            <pc:docMk/>
            <pc:sldMk cId="3402017076" sldId="559"/>
            <ac:spMk id="6" creationId="{4CD1B612-D16C-4F70-8335-78480BFE8EC8}"/>
          </ac:spMkLst>
        </pc:spChg>
        <pc:spChg chg="mod">
          <ac:chgData name="Kulinich Bohdan" userId="48e65c9f34e137d0" providerId="LiveId" clId="{AD2C331E-796B-420D-8141-59A90225A028}" dt="2020-12-16T16:35:52.428" v="3415" actId="207"/>
          <ac:spMkLst>
            <pc:docMk/>
            <pc:sldMk cId="3402017076" sldId="559"/>
            <ac:spMk id="51" creationId="{86BC9140-E395-435D-A852-213A1317C46C}"/>
          </ac:spMkLst>
        </pc:spChg>
        <pc:picChg chg="add mod ord">
          <ac:chgData name="Kulinich Bohdan" userId="48e65c9f34e137d0" providerId="LiveId" clId="{AD2C331E-796B-420D-8141-59A90225A028}" dt="2020-12-16T16:35:42.928" v="3413" actId="167"/>
          <ac:picMkLst>
            <pc:docMk/>
            <pc:sldMk cId="3402017076" sldId="559"/>
            <ac:picMk id="5" creationId="{DAAC4F0A-3F3B-47F8-8DD2-0FABD112700B}"/>
          </ac:picMkLst>
        </pc:picChg>
        <pc:picChg chg="del">
          <ac:chgData name="Kulinich Bohdan" userId="48e65c9f34e137d0" providerId="LiveId" clId="{AD2C331E-796B-420D-8141-59A90225A028}" dt="2020-12-16T16:35:45.238" v="3414" actId="478"/>
          <ac:picMkLst>
            <pc:docMk/>
            <pc:sldMk cId="3402017076" sldId="559"/>
            <ac:picMk id="11" creationId="{E9F02244-0F28-48FC-BE09-347456BF9881}"/>
          </ac:picMkLst>
        </pc:picChg>
      </pc:sldChg>
    </pc:docChg>
  </pc:docChgLst>
  <pc:docChgLst>
    <pc:chgData name="Kulinich Bohdan" userId="48e65c9f34e137d0" providerId="LiveId" clId="{8573FF7B-B36E-491E-A4DA-A6F55E702B4B}"/>
    <pc:docChg chg="undo custSel addSld delSld modSld">
      <pc:chgData name="Kulinich Bohdan" userId="48e65c9f34e137d0" providerId="LiveId" clId="{8573FF7B-B36E-491E-A4DA-A6F55E702B4B}" dt="2020-12-29T17:06:27.981" v="6857" actId="47"/>
      <pc:docMkLst>
        <pc:docMk/>
      </pc:docMkLst>
      <pc:sldChg chg="modSp mod">
        <pc:chgData name="Kulinich Bohdan" userId="48e65c9f34e137d0" providerId="LiveId" clId="{8573FF7B-B36E-491E-A4DA-A6F55E702B4B}" dt="2020-12-21T13:35:20.770" v="5" actId="790"/>
        <pc:sldMkLst>
          <pc:docMk/>
          <pc:sldMk cId="1986055327" sldId="408"/>
        </pc:sldMkLst>
        <pc:spChg chg="mod">
          <ac:chgData name="Kulinich Bohdan" userId="48e65c9f34e137d0" providerId="LiveId" clId="{8573FF7B-B36E-491E-A4DA-A6F55E702B4B}" dt="2020-12-21T13:35:20.770" v="5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573FF7B-B36E-491E-A4DA-A6F55E702B4B}" dt="2020-12-21T13:33:09.670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8573FF7B-B36E-491E-A4DA-A6F55E702B4B}" dt="2020-12-29T17:02:58.245" v="6856" actId="20577"/>
        <pc:sldMkLst>
          <pc:docMk/>
          <pc:sldMk cId="900640268" sldId="409"/>
        </pc:sldMkLst>
        <pc:spChg chg="mod">
          <ac:chgData name="Kulinich Bohdan" userId="48e65c9f34e137d0" providerId="LiveId" clId="{8573FF7B-B36E-491E-A4DA-A6F55E702B4B}" dt="2020-12-29T17:02:58.245" v="685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Sp modSp mod delAnim modAnim">
        <pc:chgData name="Kulinich Bohdan" userId="48e65c9f34e137d0" providerId="LiveId" clId="{8573FF7B-B36E-491E-A4DA-A6F55E702B4B}" dt="2020-12-29T16:59:57.621" v="6817"/>
        <pc:sldMkLst>
          <pc:docMk/>
          <pc:sldMk cId="752518231" sldId="430"/>
        </pc:sldMkLst>
        <pc:spChg chg="mod">
          <ac:chgData name="Kulinich Bohdan" userId="48e65c9f34e137d0" providerId="LiveId" clId="{8573FF7B-B36E-491E-A4DA-A6F55E702B4B}" dt="2020-12-29T16:27:54.005" v="6332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33.279" v="6749"/>
          <ac:spMkLst>
            <pc:docMk/>
            <pc:sldMk cId="752518231" sldId="430"/>
            <ac:spMk id="8" creationId="{7C959563-082D-442E-ABAC-3B0F054F0090}"/>
          </ac:spMkLst>
        </pc:spChg>
        <pc:spChg chg="del mod">
          <ac:chgData name="Kulinich Bohdan" userId="48e65c9f34e137d0" providerId="LiveId" clId="{8573FF7B-B36E-491E-A4DA-A6F55E702B4B}" dt="2020-12-29T16:59:49.860" v="6816" actId="478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8573FF7B-B36E-491E-A4DA-A6F55E702B4B}" dt="2020-12-29T16:30:56.798" v="6575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6:40.898" v="6672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46.654" v="6815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8573FF7B-B36E-491E-A4DA-A6F55E702B4B}" dt="2020-12-22T12:13:07.991" v="302" actId="1076"/>
        <pc:sldMkLst>
          <pc:docMk/>
          <pc:sldMk cId="4155560407" sldId="495"/>
        </pc:sldMkLst>
        <pc:spChg chg="add mod ord">
          <ac:chgData name="Kulinich Bohdan" userId="48e65c9f34e137d0" providerId="LiveId" clId="{8573FF7B-B36E-491E-A4DA-A6F55E702B4B}" dt="2020-12-22T12:10:56.782" v="281" actId="207"/>
          <ac:spMkLst>
            <pc:docMk/>
            <pc:sldMk cId="4155560407" sldId="495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2T11:45:19.411" v="38" actId="20577"/>
          <ac:spMkLst>
            <pc:docMk/>
            <pc:sldMk cId="4155560407" sldId="495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2T12:01:13.419" v="189" actId="1076"/>
          <ac:spMkLst>
            <pc:docMk/>
            <pc:sldMk cId="4155560407" sldId="495"/>
            <ac:spMk id="16" creationId="{7F38D05F-491F-419C-B9FD-A3C52A1DAF12}"/>
          </ac:spMkLst>
        </pc:spChg>
        <pc:spChg chg="add mod">
          <ac:chgData name="Kulinich Bohdan" userId="48e65c9f34e137d0" providerId="LiveId" clId="{8573FF7B-B36E-491E-A4DA-A6F55E702B4B}" dt="2020-12-22T12:01:23.259" v="192" actId="20577"/>
          <ac:spMkLst>
            <pc:docMk/>
            <pc:sldMk cId="4155560407" sldId="495"/>
            <ac:spMk id="17" creationId="{EA8AA084-C021-4D5E-A55C-8CAA7C3F0586}"/>
          </ac:spMkLst>
        </pc:spChg>
        <pc:spChg chg="add mod">
          <ac:chgData name="Kulinich Bohdan" userId="48e65c9f34e137d0" providerId="LiveId" clId="{8573FF7B-B36E-491E-A4DA-A6F55E702B4B}" dt="2020-12-22T12:11:02.503" v="282" actId="14100"/>
          <ac:spMkLst>
            <pc:docMk/>
            <pc:sldMk cId="4155560407" sldId="495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2T12:13:07.991" v="302" actId="1076"/>
          <ac:spMkLst>
            <pc:docMk/>
            <pc:sldMk cId="4155560407" sldId="495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2:06.402" v="291" actId="1076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0" creationId="{6FA81531-3C02-435A-B39B-FAF632AC6660}"/>
          </ac:spMkLst>
        </pc:spChg>
        <pc:spChg chg="add mod">
          <ac:chgData name="Kulinich Bohdan" userId="48e65c9f34e137d0" providerId="LiveId" clId="{8573FF7B-B36E-491E-A4DA-A6F55E702B4B}" dt="2020-12-22T12:12:13.051" v="294" actId="1076"/>
          <ac:spMkLst>
            <pc:docMk/>
            <pc:sldMk cId="4155560407" sldId="495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1" creationId="{833EBDC1-B8F6-47C0-BF50-9CD4EBE71182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35" creationId="{33AAD313-2F81-4468-88F3-7553838EBC02}"/>
          </ac:spMkLst>
        </pc:spChg>
        <pc:spChg chg="add mod ord">
          <ac:chgData name="Kulinich Bohdan" userId="48e65c9f34e137d0" providerId="LiveId" clId="{8573FF7B-B36E-491E-A4DA-A6F55E702B4B}" dt="2020-12-22T11:56:57" v="145" actId="1076"/>
          <ac:spMkLst>
            <pc:docMk/>
            <pc:sldMk cId="4155560407" sldId="495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1:45:34.821" v="44" actId="478"/>
          <ac:spMkLst>
            <pc:docMk/>
            <pc:sldMk cId="4155560407" sldId="495"/>
            <ac:spMk id="53" creationId="{082ED766-4B07-452C-905B-872676E5A057}"/>
          </ac:spMkLst>
        </pc:spChg>
        <pc:spChg chg="del">
          <ac:chgData name="Kulinich Bohdan" userId="48e65c9f34e137d0" providerId="LiveId" clId="{8573FF7B-B36E-491E-A4DA-A6F55E702B4B}" dt="2020-12-22T11:45:33.551" v="43" actId="478"/>
          <ac:spMkLst>
            <pc:docMk/>
            <pc:sldMk cId="4155560407" sldId="495"/>
            <ac:spMk id="54" creationId="{3C959F43-5C16-40FB-A3DF-8CD845EE830E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63" creationId="{2B1AF0C1-57D3-4842-AB33-3441503DF30C}"/>
          </ac:spMkLst>
        </pc:spChg>
        <pc:spChg chg="add del">
          <ac:chgData name="Kulinich Bohdan" userId="48e65c9f34e137d0" providerId="LiveId" clId="{8573FF7B-B36E-491E-A4DA-A6F55E702B4B}" dt="2020-12-22T11:45:25.261" v="41" actId="478"/>
          <ac:spMkLst>
            <pc:docMk/>
            <pc:sldMk cId="4155560407" sldId="495"/>
            <ac:spMk id="64" creationId="{86CEEF51-86E5-40E2-90CA-85849D8B1C57}"/>
          </ac:spMkLst>
        </pc:spChg>
        <pc:spChg chg="add del mod">
          <ac:chgData name="Kulinich Bohdan" userId="48e65c9f34e137d0" providerId="LiveId" clId="{8573FF7B-B36E-491E-A4DA-A6F55E702B4B}" dt="2020-12-22T11:56:53.870" v="144" actId="1076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8573FF7B-B36E-491E-A4DA-A6F55E702B4B}" dt="2020-12-22T11:46:28.161" v="52" actId="478"/>
          <ac:spMkLst>
            <pc:docMk/>
            <pc:sldMk cId="4155560407" sldId="495"/>
            <ac:spMk id="67" creationId="{EE3E5BAF-F7C1-4B7E-A41D-C351A7D7CC6F}"/>
          </ac:spMkLst>
        </pc:spChg>
        <pc:spChg chg="del">
          <ac:chgData name="Kulinich Bohdan" userId="48e65c9f34e137d0" providerId="LiveId" clId="{8573FF7B-B36E-491E-A4DA-A6F55E702B4B}" dt="2020-12-22T11:46:22.701" v="47" actId="478"/>
          <ac:spMkLst>
            <pc:docMk/>
            <pc:sldMk cId="4155560407" sldId="495"/>
            <ac:spMk id="68" creationId="{6A35F57B-86A0-425F-B6E1-0422F6EE4C2F}"/>
          </ac:spMkLst>
        </pc:spChg>
        <pc:spChg chg="del">
          <ac:chgData name="Kulinich Bohdan" userId="48e65c9f34e137d0" providerId="LiveId" clId="{8573FF7B-B36E-491E-A4DA-A6F55E702B4B}" dt="2020-12-22T11:46:24.001" v="48" actId="478"/>
          <ac:spMkLst>
            <pc:docMk/>
            <pc:sldMk cId="4155560407" sldId="495"/>
            <ac:spMk id="72" creationId="{E861F83E-CFA0-4E7A-9CC5-522DD11709F1}"/>
          </ac:spMkLst>
        </pc:spChg>
        <pc:spChg chg="del">
          <ac:chgData name="Kulinich Bohdan" userId="48e65c9f34e137d0" providerId="LiveId" clId="{8573FF7B-B36E-491E-A4DA-A6F55E702B4B}" dt="2020-12-22T11:46:25.081" v="49" actId="478"/>
          <ac:spMkLst>
            <pc:docMk/>
            <pc:sldMk cId="4155560407" sldId="495"/>
            <ac:spMk id="77" creationId="{026A9719-DB91-4083-9B56-A345202949A7}"/>
          </ac:spMkLst>
        </pc:spChg>
        <pc:grpChg chg="del">
          <ac:chgData name="Kulinich Bohdan" userId="48e65c9f34e137d0" providerId="LiveId" clId="{8573FF7B-B36E-491E-A4DA-A6F55E702B4B}" dt="2020-12-22T11:45:36.131" v="45" actId="478"/>
          <ac:grpSpMkLst>
            <pc:docMk/>
            <pc:sldMk cId="4155560407" sldId="495"/>
            <ac:grpSpMk id="2" creationId="{FC87E629-B07A-4266-AB80-624708290B79}"/>
          </ac:grpSpMkLst>
        </pc:grpChg>
        <pc:grpChg chg="del">
          <ac:chgData name="Kulinich Bohdan" userId="48e65c9f34e137d0" providerId="LiveId" clId="{8573FF7B-B36E-491E-A4DA-A6F55E702B4B}" dt="2020-12-22T11:46:25.861" v="50" actId="478"/>
          <ac:grpSpMkLst>
            <pc:docMk/>
            <pc:sldMk cId="4155560407" sldId="495"/>
            <ac:grpSpMk id="12" creationId="{A2DFCC9E-7BBD-4ED6-A5F8-9CA276C708A8}"/>
          </ac:grpSpMkLst>
        </pc:grpChg>
        <pc:grpChg chg="add del">
          <ac:chgData name="Kulinich Bohdan" userId="48e65c9f34e137d0" providerId="LiveId" clId="{8573FF7B-B36E-491E-A4DA-A6F55E702B4B}" dt="2020-12-22T11:45:31.806" v="42" actId="478"/>
          <ac:grpSpMkLst>
            <pc:docMk/>
            <pc:sldMk cId="4155560407" sldId="495"/>
            <ac:grpSpMk id="57" creationId="{A67D7152-7864-4AE6-96ED-B27EA178AC9D}"/>
          </ac:grpSpMkLst>
        </pc:grpChg>
        <pc:grpChg chg="del">
          <ac:chgData name="Kulinich Bohdan" userId="48e65c9f34e137d0" providerId="LiveId" clId="{8573FF7B-B36E-491E-A4DA-A6F55E702B4B}" dt="2020-12-22T11:46:26.941" v="51" actId="478"/>
          <ac:grpSpMkLst>
            <pc:docMk/>
            <pc:sldMk cId="4155560407" sldId="495"/>
            <ac:grpSpMk id="69" creationId="{28306D83-64BA-4875-A9BB-EA3C58EEEC40}"/>
          </ac:grpSpMkLst>
        </pc:grpChg>
        <pc:picChg chg="add mod modVis modCrop">
          <ac:chgData name="Kulinich Bohdan" userId="48e65c9f34e137d0" providerId="LiveId" clId="{8573FF7B-B36E-491E-A4DA-A6F55E702B4B}" dt="2020-12-22T12:12:41.161" v="301" actId="14429"/>
          <ac:picMkLst>
            <pc:docMk/>
            <pc:sldMk cId="4155560407" sldId="495"/>
            <ac:picMk id="6" creationId="{F7F7AD1E-57C7-4A61-B5A5-5967068B067E}"/>
          </ac:picMkLst>
        </pc:picChg>
        <pc:picChg chg="del">
          <ac:chgData name="Kulinich Bohdan" userId="48e65c9f34e137d0" providerId="LiveId" clId="{8573FF7B-B36E-491E-A4DA-A6F55E702B4B}" dt="2020-12-22T11:45:21.567" v="39" actId="478"/>
          <ac:picMkLst>
            <pc:docMk/>
            <pc:sldMk cId="4155560407" sldId="495"/>
            <ac:picMk id="32" creationId="{AEE1E7D4-7A0F-4A78-BD2A-D75DFD8B4E75}"/>
          </ac:picMkLst>
        </pc:picChg>
        <pc:picChg chg="add mod modVis">
          <ac:chgData name="Kulinich Bohdan" userId="48e65c9f34e137d0" providerId="LiveId" clId="{8573FF7B-B36E-491E-A4DA-A6F55E702B4B}" dt="2020-12-22T12:00:15.899" v="184" actId="14429"/>
          <ac:picMkLst>
            <pc:docMk/>
            <pc:sldMk cId="4155560407" sldId="495"/>
            <ac:picMk id="41" creationId="{A0817E85-D67B-49D0-9453-ADB3EC95B968}"/>
          </ac:picMkLst>
        </pc:picChg>
        <pc:picChg chg="add mod">
          <ac:chgData name="Kulinich Bohdan" userId="48e65c9f34e137d0" providerId="LiveId" clId="{8573FF7B-B36E-491E-A4DA-A6F55E702B4B}" dt="2020-12-22T11:53:06.470" v="111" actId="1076"/>
          <ac:picMkLst>
            <pc:docMk/>
            <pc:sldMk cId="4155560407" sldId="495"/>
            <ac:picMk id="42" creationId="{776A02A6-CA82-4650-B299-6B0F56D38F86}"/>
          </ac:picMkLst>
        </pc:picChg>
        <pc:picChg chg="add del">
          <ac:chgData name="Kulinich Bohdan" userId="48e65c9f34e137d0" providerId="LiveId" clId="{8573FF7B-B36E-491E-A4DA-A6F55E702B4B}" dt="2020-12-22T11:45:31.806" v="42" actId="478"/>
          <ac:picMkLst>
            <pc:docMk/>
            <pc:sldMk cId="4155560407" sldId="495"/>
            <ac:picMk id="62" creationId="{8EAA5F12-186B-48C5-868C-C540717EBCCB}"/>
          </ac:picMkLst>
        </pc:picChg>
        <pc:cxnChg chg="add del">
          <ac:chgData name="Kulinich Bohdan" userId="48e65c9f34e137d0" providerId="LiveId" clId="{8573FF7B-B36E-491E-A4DA-A6F55E702B4B}" dt="2020-12-22T11:45:25.261" v="41" actId="478"/>
          <ac:cxnSpMkLst>
            <pc:docMk/>
            <pc:sldMk cId="4155560407" sldId="495"/>
            <ac:cxnSpMk id="9" creationId="{C5646A39-46EF-4FC8-B2FF-DEF7683EED4D}"/>
          </ac:cxnSpMkLst>
        </pc:cxnChg>
        <pc:cxnChg chg="add mod modVis">
          <ac:chgData name="Kulinich Bohdan" userId="48e65c9f34e137d0" providerId="LiveId" clId="{8573FF7B-B36E-491E-A4DA-A6F55E702B4B}" dt="2020-12-22T11:56:08.590" v="141" actId="208"/>
          <ac:cxnSpMkLst>
            <pc:docMk/>
            <pc:sldMk cId="4155560407" sldId="495"/>
            <ac:cxnSpMk id="39" creationId="{E9C82132-08F7-4113-8B7C-76EED701B90F}"/>
          </ac:cxnSpMkLst>
        </pc:cxnChg>
        <pc:cxnChg chg="mod">
          <ac:chgData name="Kulinich Bohdan" userId="48e65c9f34e137d0" providerId="LiveId" clId="{8573FF7B-B36E-491E-A4DA-A6F55E702B4B}" dt="2020-12-22T11:53:52.665" v="120" actId="20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8573FF7B-B36E-491E-A4DA-A6F55E702B4B}" dt="2020-12-22T11:45:03.131" v="8" actId="47"/>
        <pc:sldMkLst>
          <pc:docMk/>
          <pc:sldMk cId="371247338" sldId="514"/>
        </pc:sldMkLst>
      </pc:sldChg>
      <pc:sldChg chg="modSp del mod">
        <pc:chgData name="Kulinich Bohdan" userId="48e65c9f34e137d0" providerId="LiveId" clId="{8573FF7B-B36E-491E-A4DA-A6F55E702B4B}" dt="2020-12-29T17:06:27.981" v="6857" actId="47"/>
        <pc:sldMkLst>
          <pc:docMk/>
          <pc:sldMk cId="1838235607" sldId="538"/>
        </pc:sldMkLst>
        <pc:grpChg chg="mod">
          <ac:chgData name="Kulinich Bohdan" userId="48e65c9f34e137d0" providerId="LiveId" clId="{8573FF7B-B36E-491E-A4DA-A6F55E702B4B}" dt="2020-12-28T18:00:32.202" v="5008" actId="1076"/>
          <ac:grpSpMkLst>
            <pc:docMk/>
            <pc:sldMk cId="1838235607" sldId="538"/>
            <ac:grpSpMk id="18" creationId="{ADF87F36-CB07-402E-9423-7BF7B321B545}"/>
          </ac:grpSpMkLst>
        </pc:grpChg>
        <pc:picChg chg="mod">
          <ac:chgData name="Kulinich Bohdan" userId="48e65c9f34e137d0" providerId="LiveId" clId="{8573FF7B-B36E-491E-A4DA-A6F55E702B4B}" dt="2020-12-28T18:00:27.995" v="5006" actId="1076"/>
          <ac:picMkLst>
            <pc:docMk/>
            <pc:sldMk cId="1838235607" sldId="538"/>
            <ac:picMk id="19" creationId="{147C1AC2-299E-4B0D-A1CB-9DF1DBF8C616}"/>
          </ac:picMkLst>
        </pc:picChg>
        <pc:cxnChg chg="mod">
          <ac:chgData name="Kulinich Bohdan" userId="48e65c9f34e137d0" providerId="LiveId" clId="{8573FF7B-B36E-491E-A4DA-A6F55E702B4B}" dt="2020-12-28T18:01:17.976" v="5028" actId="1076"/>
          <ac:cxnSpMkLst>
            <pc:docMk/>
            <pc:sldMk cId="1838235607" sldId="538"/>
            <ac:cxnSpMk id="26" creationId="{353477C1-C212-4B43-BF80-AF86B2C285C4}"/>
          </ac:cxnSpMkLst>
        </pc:cxnChg>
        <pc:cxnChg chg="mod">
          <ac:chgData name="Kulinich Bohdan" userId="48e65c9f34e137d0" providerId="LiveId" clId="{8573FF7B-B36E-491E-A4DA-A6F55E702B4B}" dt="2020-12-28T18:00:30.847" v="5007" actId="1076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3691845172" sldId="545"/>
        </pc:sldMkLst>
      </pc:sldChg>
      <pc:sldChg chg="addSp delSp modSp mod delAnim modAnim">
        <pc:chgData name="Kulinich Bohdan" userId="48e65c9f34e137d0" providerId="LiveId" clId="{8573FF7B-B36E-491E-A4DA-A6F55E702B4B}" dt="2020-12-29T13:37:07.337" v="6278" actId="14429"/>
        <pc:sldMkLst>
          <pc:docMk/>
          <pc:sldMk cId="2761341391" sldId="552"/>
        </pc:sldMkLst>
        <pc:spChg chg="mod">
          <ac:chgData name="Kulinich Bohdan" userId="48e65c9f34e137d0" providerId="LiveId" clId="{8573FF7B-B36E-491E-A4DA-A6F55E702B4B}" dt="2020-12-29T08:35:04.903" v="6050" actId="20577"/>
          <ac:spMkLst>
            <pc:docMk/>
            <pc:sldMk cId="2761341391" sldId="552"/>
            <ac:spMk id="6" creationId="{4CD1B612-D16C-4F70-8335-78480BFE8EC8}"/>
          </ac:spMkLst>
        </pc:spChg>
        <pc:spChg chg="del mod">
          <ac:chgData name="Kulinich Bohdan" userId="48e65c9f34e137d0" providerId="LiveId" clId="{8573FF7B-B36E-491E-A4DA-A6F55E702B4B}" dt="2020-12-29T07:21:28.803" v="5635" actId="478"/>
          <ac:spMkLst>
            <pc:docMk/>
            <pc:sldMk cId="2761341391" sldId="552"/>
            <ac:spMk id="8" creationId="{CFD45E2A-F64D-43F4-B005-ED4D7EEC0F8B}"/>
          </ac:spMkLst>
        </pc:spChg>
        <pc:spChg chg="del mod modVis">
          <ac:chgData name="Kulinich Bohdan" userId="48e65c9f34e137d0" providerId="LiveId" clId="{8573FF7B-B36E-491E-A4DA-A6F55E702B4B}" dt="2020-12-29T07:22:29.347" v="5643" actId="478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8573FF7B-B36E-491E-A4DA-A6F55E702B4B}" dt="2020-12-29T07:43:06.933" v="5823" actId="20577"/>
          <ac:spMkLst>
            <pc:docMk/>
            <pc:sldMk cId="2761341391" sldId="552"/>
            <ac:spMk id="10" creationId="{9FE7510C-0784-41BB-B3A4-A93145FBC9BB}"/>
          </ac:spMkLst>
        </pc:spChg>
        <pc:spChg chg="del mod modVis">
          <ac:chgData name="Kulinich Bohdan" userId="48e65c9f34e137d0" providerId="LiveId" clId="{8573FF7B-B36E-491E-A4DA-A6F55E702B4B}" dt="2020-12-29T07:22:31.048" v="5644" actId="478"/>
          <ac:spMkLst>
            <pc:docMk/>
            <pc:sldMk cId="2761341391" sldId="552"/>
            <ac:spMk id="12" creationId="{45823CF5-75C1-418A-9FB3-39F793A4E2BF}"/>
          </ac:spMkLst>
        </pc:spChg>
        <pc:spChg chg="del">
          <ac:chgData name="Kulinich Bohdan" userId="48e65c9f34e137d0" providerId="LiveId" clId="{8573FF7B-B36E-491E-A4DA-A6F55E702B4B}" dt="2020-12-29T07:05:56.658" v="5520" actId="478"/>
          <ac:spMkLst>
            <pc:docMk/>
            <pc:sldMk cId="2761341391" sldId="552"/>
            <ac:spMk id="14" creationId="{2FAE7D60-4DC8-4459-A5A0-4415871B4AC8}"/>
          </ac:spMkLst>
        </pc:spChg>
        <pc:spChg chg="add mod modVis">
          <ac:chgData name="Kulinich Bohdan" userId="48e65c9f34e137d0" providerId="LiveId" clId="{8573FF7B-B36E-491E-A4DA-A6F55E702B4B}" dt="2020-12-29T07:43:09.825" v="5824" actId="20577"/>
          <ac:spMkLst>
            <pc:docMk/>
            <pc:sldMk cId="2761341391" sldId="552"/>
            <ac:spMk id="16" creationId="{3F50DACF-D3D6-45B0-B261-BF7503B7250A}"/>
          </ac:spMkLst>
        </pc:spChg>
        <pc:spChg chg="add mod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7" creationId="{5F4E2D24-5A7E-42A8-8D36-FCC7D6B98092}"/>
          </ac:spMkLst>
        </pc:spChg>
        <pc:spChg chg="add mod modVis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8" creationId="{EA37F9AB-106A-4215-9900-CADCF092DD65}"/>
          </ac:spMkLst>
        </pc:spChg>
        <pc:spChg chg="add mod modVis">
          <ac:chgData name="Kulinich Bohdan" userId="48e65c9f34e137d0" providerId="LiveId" clId="{8573FF7B-B36E-491E-A4DA-A6F55E702B4B}" dt="2020-12-29T13:36:32.100" v="6270" actId="14429"/>
          <ac:spMkLst>
            <pc:docMk/>
            <pc:sldMk cId="2761341391" sldId="552"/>
            <ac:spMk id="31" creationId="{F84CF022-8796-4B70-9277-7EC11E88C05C}"/>
          </ac:spMkLst>
        </pc:spChg>
        <pc:spChg chg="add mod modVis">
          <ac:chgData name="Kulinich Bohdan" userId="48e65c9f34e137d0" providerId="LiveId" clId="{8573FF7B-B36E-491E-A4DA-A6F55E702B4B}" dt="2020-12-29T13:36:31.498" v="6269" actId="14429"/>
          <ac:spMkLst>
            <pc:docMk/>
            <pc:sldMk cId="2761341391" sldId="552"/>
            <ac:spMk id="32" creationId="{AF35F4F2-2036-4B30-BCE0-CC719DDC2970}"/>
          </ac:spMkLst>
        </pc:spChg>
        <pc:spChg chg="add mod modVis">
          <ac:chgData name="Kulinich Bohdan" userId="48e65c9f34e137d0" providerId="LiveId" clId="{8573FF7B-B36E-491E-A4DA-A6F55E702B4B}" dt="2020-12-29T13:36:30.935" v="6268" actId="14429"/>
          <ac:spMkLst>
            <pc:docMk/>
            <pc:sldMk cId="2761341391" sldId="552"/>
            <ac:spMk id="33" creationId="{7055151C-628C-4B83-B12E-D7D66D9F643A}"/>
          </ac:spMkLst>
        </pc:spChg>
        <pc:spChg chg="add mod modVis">
          <ac:chgData name="Kulinich Bohdan" userId="48e65c9f34e137d0" providerId="LiveId" clId="{8573FF7B-B36E-491E-A4DA-A6F55E702B4B}" dt="2020-12-29T13:36:30.334" v="6267" actId="14429"/>
          <ac:spMkLst>
            <pc:docMk/>
            <pc:sldMk cId="2761341391" sldId="552"/>
            <ac:spMk id="35" creationId="{9C40C4CF-2455-47DF-A32D-09AC60CC6218}"/>
          </ac:spMkLst>
        </pc:spChg>
        <pc:spChg chg="add mod modVis">
          <ac:chgData name="Kulinich Bohdan" userId="48e65c9f34e137d0" providerId="LiveId" clId="{8573FF7B-B36E-491E-A4DA-A6F55E702B4B}" dt="2020-12-29T13:36:29.712" v="6266" actId="14429"/>
          <ac:spMkLst>
            <pc:docMk/>
            <pc:sldMk cId="2761341391" sldId="552"/>
            <ac:spMk id="36" creationId="{8E75F882-588B-4BE6-985B-E8367337D2FF}"/>
          </ac:spMkLst>
        </pc:spChg>
        <pc:spChg chg="add mod modVis">
          <ac:chgData name="Kulinich Bohdan" userId="48e65c9f34e137d0" providerId="LiveId" clId="{8573FF7B-B36E-491E-A4DA-A6F55E702B4B}" dt="2020-12-29T13:36:29.165" v="6265" actId="14429"/>
          <ac:spMkLst>
            <pc:docMk/>
            <pc:sldMk cId="2761341391" sldId="552"/>
            <ac:spMk id="37" creationId="{81E4E1A3-97C3-4DE4-9062-7BF472432663}"/>
          </ac:spMkLst>
        </pc:spChg>
        <pc:spChg chg="add mod modVis">
          <ac:chgData name="Kulinich Bohdan" userId="48e65c9f34e137d0" providerId="LiveId" clId="{8573FF7B-B36E-491E-A4DA-A6F55E702B4B}" dt="2020-12-29T13:36:28.549" v="6264" actId="14429"/>
          <ac:spMkLst>
            <pc:docMk/>
            <pc:sldMk cId="2761341391" sldId="552"/>
            <ac:spMk id="38" creationId="{534A0896-8427-460A-81CE-D539F5A5DAC0}"/>
          </ac:spMkLst>
        </pc:spChg>
        <pc:spChg chg="add mod modVis">
          <ac:chgData name="Kulinich Bohdan" userId="48e65c9f34e137d0" providerId="LiveId" clId="{8573FF7B-B36E-491E-A4DA-A6F55E702B4B}" dt="2020-12-29T13:36:27.963" v="6263" actId="14429"/>
          <ac:spMkLst>
            <pc:docMk/>
            <pc:sldMk cId="2761341391" sldId="552"/>
            <ac:spMk id="39" creationId="{55AC9E0D-37D2-4C1B-B3B0-9A654E995B11}"/>
          </ac:spMkLst>
        </pc:spChg>
        <pc:spChg chg="add mod modVis">
          <ac:chgData name="Kulinich Bohdan" userId="48e65c9f34e137d0" providerId="LiveId" clId="{8573FF7B-B36E-491E-A4DA-A6F55E702B4B}" dt="2020-12-29T13:36:27.424" v="6262" actId="14429"/>
          <ac:spMkLst>
            <pc:docMk/>
            <pc:sldMk cId="2761341391" sldId="552"/>
            <ac:spMk id="40" creationId="{10C1F4CB-B0A5-4D53-88C6-61AB2C6514F8}"/>
          </ac:spMkLst>
        </pc:spChg>
        <pc:spChg chg="mod">
          <ac:chgData name="Kulinich Bohdan" userId="48e65c9f34e137d0" providerId="LiveId" clId="{8573FF7B-B36E-491E-A4DA-A6F55E702B4B}" dt="2020-12-29T07:20:14.900" v="5580" actId="20577"/>
          <ac:spMkLst>
            <pc:docMk/>
            <pc:sldMk cId="2761341391" sldId="552"/>
            <ac:spMk id="51" creationId="{86BC9140-E395-435D-A852-213A1317C46C}"/>
          </ac:spMkLst>
        </pc:spChg>
        <pc:spChg chg="add mod ord">
          <ac:chgData name="Kulinich Bohdan" userId="48e65c9f34e137d0" providerId="LiveId" clId="{8573FF7B-B36E-491E-A4DA-A6F55E702B4B}" dt="2020-12-29T13:32:59.133" v="6220" actId="167"/>
          <ac:spMkLst>
            <pc:docMk/>
            <pc:sldMk cId="2761341391" sldId="552"/>
            <ac:spMk id="53" creationId="{D39A37EF-A4C0-4E8B-9E2F-9E8F56D6E7B7}"/>
          </ac:spMkLst>
        </pc:spChg>
        <pc:spChg chg="add mod">
          <ac:chgData name="Kulinich Bohdan" userId="48e65c9f34e137d0" providerId="LiveId" clId="{8573FF7B-B36E-491E-A4DA-A6F55E702B4B}" dt="2020-12-29T13:33:46.829" v="6227" actId="1076"/>
          <ac:spMkLst>
            <pc:docMk/>
            <pc:sldMk cId="2761341391" sldId="552"/>
            <ac:spMk id="54" creationId="{D536B032-0C54-4E71-8425-68C5934607AB}"/>
          </ac:spMkLst>
        </pc:spChg>
        <pc:spChg chg="add mod">
          <ac:chgData name="Kulinich Bohdan" userId="48e65c9f34e137d0" providerId="LiveId" clId="{8573FF7B-B36E-491E-A4DA-A6F55E702B4B}" dt="2020-12-29T13:33:57.679" v="6229" actId="20577"/>
          <ac:spMkLst>
            <pc:docMk/>
            <pc:sldMk cId="2761341391" sldId="552"/>
            <ac:spMk id="55" creationId="{99DD4C51-5421-4144-A399-D8AD1066911D}"/>
          </ac:spMkLst>
        </pc:spChg>
        <pc:spChg chg="add mod">
          <ac:chgData name="Kulinich Bohdan" userId="48e65c9f34e137d0" providerId="LiveId" clId="{8573FF7B-B36E-491E-A4DA-A6F55E702B4B}" dt="2020-12-29T13:34:10.161" v="6233" actId="20577"/>
          <ac:spMkLst>
            <pc:docMk/>
            <pc:sldMk cId="2761341391" sldId="552"/>
            <ac:spMk id="56" creationId="{CF765E34-65C7-43A1-8FB5-F7FA00C1CC98}"/>
          </ac:spMkLst>
        </pc:spChg>
        <pc:spChg chg="add mod">
          <ac:chgData name="Kulinich Bohdan" userId="48e65c9f34e137d0" providerId="LiveId" clId="{8573FF7B-B36E-491E-A4DA-A6F55E702B4B}" dt="2020-12-29T13:34:47.012" v="6237" actId="1076"/>
          <ac:spMkLst>
            <pc:docMk/>
            <pc:sldMk cId="2761341391" sldId="552"/>
            <ac:spMk id="57" creationId="{3C3FFD21-F442-4B4A-88A3-6C8F0CEFF09E}"/>
          </ac:spMkLst>
        </pc:spChg>
        <pc:spChg chg="add mod">
          <ac:chgData name="Kulinich Bohdan" userId="48e65c9f34e137d0" providerId="LiveId" clId="{8573FF7B-B36E-491E-A4DA-A6F55E702B4B}" dt="2020-12-29T13:34:32.122" v="6236" actId="1076"/>
          <ac:spMkLst>
            <pc:docMk/>
            <pc:sldMk cId="2761341391" sldId="552"/>
            <ac:spMk id="58" creationId="{9D8D055C-B37A-4975-86FD-FA47653BC104}"/>
          </ac:spMkLst>
        </pc:spChg>
        <pc:spChg chg="add mod">
          <ac:chgData name="Kulinich Bohdan" userId="48e65c9f34e137d0" providerId="LiveId" clId="{8573FF7B-B36E-491E-A4DA-A6F55E702B4B}" dt="2020-12-29T13:35:14.767" v="6245" actId="1035"/>
          <ac:spMkLst>
            <pc:docMk/>
            <pc:sldMk cId="2761341391" sldId="552"/>
            <ac:spMk id="59" creationId="{CE3C8ED1-357B-4BF7-AC07-C1866E99D003}"/>
          </ac:spMkLst>
        </pc:spChg>
        <pc:spChg chg="add mod">
          <ac:chgData name="Kulinich Bohdan" userId="48e65c9f34e137d0" providerId="LiveId" clId="{8573FF7B-B36E-491E-A4DA-A6F55E702B4B}" dt="2020-12-29T13:35:22.277" v="6249" actId="1076"/>
          <ac:spMkLst>
            <pc:docMk/>
            <pc:sldMk cId="2761341391" sldId="552"/>
            <ac:spMk id="60" creationId="{F7FE236F-D968-406D-B084-6177A8BEDC94}"/>
          </ac:spMkLst>
        </pc:spChg>
        <pc:spChg chg="add mod">
          <ac:chgData name="Kulinich Bohdan" userId="48e65c9f34e137d0" providerId="LiveId" clId="{8573FF7B-B36E-491E-A4DA-A6F55E702B4B}" dt="2020-12-29T13:35:41.539" v="6258" actId="1076"/>
          <ac:spMkLst>
            <pc:docMk/>
            <pc:sldMk cId="2761341391" sldId="552"/>
            <ac:spMk id="61" creationId="{39F70A76-DD54-41A5-A3E4-5FCD0F2BDB47}"/>
          </ac:spMkLst>
        </pc:spChg>
        <pc:grpChg chg="add del mod">
          <ac:chgData name="Kulinich Bohdan" userId="48e65c9f34e137d0" providerId="LiveId" clId="{8573FF7B-B36E-491E-A4DA-A6F55E702B4B}" dt="2020-12-29T07:44:19.574" v="5844" actId="165"/>
          <ac:grpSpMkLst>
            <pc:docMk/>
            <pc:sldMk cId="2761341391" sldId="552"/>
            <ac:grpSpMk id="2" creationId="{2FB21D09-E7D8-4FBB-B170-A6B27F9A1A0A}"/>
          </ac:grpSpMkLst>
        </pc:grpChg>
        <pc:grpChg chg="add del mod">
          <ac:chgData name="Kulinich Bohdan" userId="48e65c9f34e137d0" providerId="LiveId" clId="{8573FF7B-B36E-491E-A4DA-A6F55E702B4B}" dt="2020-12-29T13:29:50.199" v="6082" actId="165"/>
          <ac:grpSpMkLst>
            <pc:docMk/>
            <pc:sldMk cId="2761341391" sldId="552"/>
            <ac:grpSpMk id="34" creationId="{DE85E2F9-83D3-421F-9A83-EAE6A41ECF70}"/>
          </ac:grpSpMkLst>
        </pc:grpChg>
        <pc:picChg chg="del">
          <ac:chgData name="Kulinich Bohdan" userId="48e65c9f34e137d0" providerId="LiveId" clId="{8573FF7B-B36E-491E-A4DA-A6F55E702B4B}" dt="2020-12-29T07:05:56.658" v="5520" actId="478"/>
          <ac:picMkLst>
            <pc:docMk/>
            <pc:sldMk cId="2761341391" sldId="552"/>
            <ac:picMk id="13" creationId="{7E083E35-C445-49AF-9AFA-43C599416152}"/>
          </ac:picMkLst>
        </pc:picChg>
        <pc:picChg chg="add mod modVis">
          <ac:chgData name="Kulinich Bohdan" userId="48e65c9f34e137d0" providerId="LiveId" clId="{8573FF7B-B36E-491E-A4DA-A6F55E702B4B}" dt="2020-12-29T13:37:07.337" v="6278" actId="14429"/>
          <ac:picMkLst>
            <pc:docMk/>
            <pc:sldMk cId="2761341391" sldId="552"/>
            <ac:picMk id="15" creationId="{310C9BCD-C09A-4FAD-A263-C6748383920F}"/>
          </ac:picMkLst>
        </pc:picChg>
        <pc:picChg chg="add del mod ord modCrop">
          <ac:chgData name="Kulinich Bohdan" userId="48e65c9f34e137d0" providerId="LiveId" clId="{8573FF7B-B36E-491E-A4DA-A6F55E702B4B}" dt="2020-12-29T08:23:19.659" v="5938" actId="478"/>
          <ac:picMkLst>
            <pc:docMk/>
            <pc:sldMk cId="2761341391" sldId="552"/>
            <ac:picMk id="22" creationId="{C2FA7AEB-D986-462F-861A-9E4A6B2F9793}"/>
          </ac:picMkLst>
        </pc:picChg>
        <pc:picChg chg="del">
          <ac:chgData name="Kulinich Bohdan" userId="48e65c9f34e137d0" providerId="LiveId" clId="{8573FF7B-B36E-491E-A4DA-A6F55E702B4B}" dt="2020-12-29T07:05:53.313" v="5519" actId="478"/>
          <ac:picMkLst>
            <pc:docMk/>
            <pc:sldMk cId="2761341391" sldId="552"/>
            <ac:picMk id="30" creationId="{FA5A6FFD-5A5A-4CA0-A656-E12D64A700E5}"/>
          </ac:picMkLst>
        </pc:picChg>
        <pc:picChg chg="add del mod modCrop">
          <ac:chgData name="Kulinich Bohdan" userId="48e65c9f34e137d0" providerId="LiveId" clId="{8573FF7B-B36E-491E-A4DA-A6F55E702B4B}" dt="2020-12-29T13:31:05" v="6165" actId="478"/>
          <ac:picMkLst>
            <pc:docMk/>
            <pc:sldMk cId="2761341391" sldId="552"/>
            <ac:picMk id="45" creationId="{D3A25F36-CD07-4072-BC88-00934C14CAD6}"/>
          </ac:picMkLst>
        </pc:picChg>
        <pc:picChg chg="add del mod modCrop">
          <ac:chgData name="Kulinich Bohdan" userId="48e65c9f34e137d0" providerId="LiveId" clId="{8573FF7B-B36E-491E-A4DA-A6F55E702B4B}" dt="2020-12-29T13:32:11.599" v="6210" actId="478"/>
          <ac:picMkLst>
            <pc:docMk/>
            <pc:sldMk cId="2761341391" sldId="552"/>
            <ac:picMk id="52" creationId="{9189E9BB-F6E4-4755-879F-C4B647D78A45}"/>
          </ac:picMkLst>
        </pc:picChg>
        <pc:cxnChg chg="add mod topLvl modVis">
          <ac:chgData name="Kulinich Bohdan" userId="48e65c9f34e137d0" providerId="LiveId" clId="{8573FF7B-B36E-491E-A4DA-A6F55E702B4B}" dt="2020-12-29T13:36:34.089" v="6273" actId="14429"/>
          <ac:cxnSpMkLst>
            <pc:docMk/>
            <pc:sldMk cId="2761341391" sldId="552"/>
            <ac:cxnSpMk id="19" creationId="{93542BEF-5481-4880-A6B7-F9EF2761E605}"/>
          </ac:cxnSpMkLst>
        </pc:cxnChg>
        <pc:cxnChg chg="add mod topLvl modVis">
          <ac:chgData name="Kulinich Bohdan" userId="48e65c9f34e137d0" providerId="LiveId" clId="{8573FF7B-B36E-491E-A4DA-A6F55E702B4B}" dt="2020-12-29T13:36:33.472" v="6272" actId="14429"/>
          <ac:cxnSpMkLst>
            <pc:docMk/>
            <pc:sldMk cId="2761341391" sldId="552"/>
            <ac:cxnSpMk id="20" creationId="{FE4CE58B-54B9-48D7-A6D6-FC61A4DF30C9}"/>
          </ac:cxnSpMkLst>
        </pc:cxnChg>
        <pc:cxnChg chg="add mod topLvl modVis">
          <ac:chgData name="Kulinich Bohdan" userId="48e65c9f34e137d0" providerId="LiveId" clId="{8573FF7B-B36E-491E-A4DA-A6F55E702B4B}" dt="2020-12-29T13:36:32.855" v="6271" actId="14429"/>
          <ac:cxnSpMkLst>
            <pc:docMk/>
            <pc:sldMk cId="2761341391" sldId="552"/>
            <ac:cxnSpMk id="21" creationId="{0B673E58-4024-469B-8CB8-2A04CFA0EB19}"/>
          </ac:cxnSpMkLst>
        </pc:cxnChg>
        <pc:cxnChg chg="add mod topLvl">
          <ac:chgData name="Kulinich Bohdan" userId="48e65c9f34e137d0" providerId="LiveId" clId="{8573FF7B-B36E-491E-A4DA-A6F55E702B4B}" dt="2020-12-29T13:31:35.991" v="6168" actId="14100"/>
          <ac:cxnSpMkLst>
            <pc:docMk/>
            <pc:sldMk cId="2761341391" sldId="552"/>
            <ac:cxnSpMk id="41" creationId="{379C221A-458A-46A4-B879-4A48AAC8D614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2" creationId="{516E50E7-1E7B-4093-B815-1FD118C71E9C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3" creationId="{C6169711-D981-4F70-A8F4-6EB7B3306CE6}"/>
          </ac:cxnSpMkLst>
        </pc:cxnChg>
      </pc:sldChg>
      <pc:sldChg chg="modSp del mod">
        <pc:chgData name="Kulinich Bohdan" userId="48e65c9f34e137d0" providerId="LiveId" clId="{8573FF7B-B36E-491E-A4DA-A6F55E702B4B}" dt="2020-12-27T10:01:53.629" v="3582" actId="47"/>
        <pc:sldMkLst>
          <pc:docMk/>
          <pc:sldMk cId="3403311415" sldId="553"/>
        </pc:sldMkLst>
        <pc:spChg chg="mod">
          <ac:chgData name="Kulinich Bohdan" userId="48e65c9f34e137d0" providerId="LiveId" clId="{8573FF7B-B36E-491E-A4DA-A6F55E702B4B}" dt="2020-12-22T12:14:12.721" v="310" actId="1076"/>
          <ac:spMkLst>
            <pc:docMk/>
            <pc:sldMk cId="3403311415" sldId="553"/>
            <ac:spMk id="47" creationId="{E7A63C65-BA3C-4A68-9DB8-B06CE35145E3}"/>
          </ac:spMkLst>
        </pc:sp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2005627603" sldId="554"/>
        </pc:sldMkLst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4088780131" sldId="555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1291044828" sldId="556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2371386642" sldId="557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325155721" sldId="558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402017076" sldId="559"/>
        </pc:sldMkLst>
      </pc:sldChg>
      <pc:sldChg chg="add del">
        <pc:chgData name="Kulinich Bohdan" userId="48e65c9f34e137d0" providerId="LiveId" clId="{8573FF7B-B36E-491E-A4DA-A6F55E702B4B}" dt="2020-12-27T10:01:53.629" v="3582" actId="47"/>
        <pc:sldMkLst>
          <pc:docMk/>
          <pc:sldMk cId="2935105526" sldId="560"/>
        </pc:sldMkLst>
      </pc:sldChg>
      <pc:sldChg chg="addSp delSp modSp add mod modTransition modAnim">
        <pc:chgData name="Kulinich Bohdan" userId="48e65c9f34e137d0" providerId="LiveId" clId="{8573FF7B-B36E-491E-A4DA-A6F55E702B4B}" dt="2020-12-22T12:27:45.927" v="650"/>
        <pc:sldMkLst>
          <pc:docMk/>
          <pc:sldMk cId="3436746795" sldId="561"/>
        </pc:sldMkLst>
        <pc:spChg chg="mod modVis">
          <ac:chgData name="Kulinich Bohdan" userId="48e65c9f34e137d0" providerId="LiveId" clId="{8573FF7B-B36E-491E-A4DA-A6F55E702B4B}" dt="2020-12-22T12:21:19.551" v="529" actId="14429"/>
          <ac:spMkLst>
            <pc:docMk/>
            <pc:sldMk cId="3436746795" sldId="561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5:48.641" v="487" actId="207"/>
          <ac:spMkLst>
            <pc:docMk/>
            <pc:sldMk cId="3436746795" sldId="561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18:24.351" v="495" actId="1076"/>
          <ac:spMkLst>
            <pc:docMk/>
            <pc:sldMk cId="3436746795" sldId="561"/>
            <ac:spMk id="24" creationId="{1BFED61E-7D8B-4C26-9DDF-675EE78542F1}"/>
          </ac:spMkLst>
        </pc:spChg>
        <pc:spChg chg="add mod">
          <ac:chgData name="Kulinich Bohdan" userId="48e65c9f34e137d0" providerId="LiveId" clId="{8573FF7B-B36E-491E-A4DA-A6F55E702B4B}" dt="2020-12-22T12:25:33.681" v="567" actId="1076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8573FF7B-B36E-491E-A4DA-A6F55E702B4B}" dt="2020-12-22T12:25:55.980" v="576" actId="1076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2:25:57.830" v="577" actId="1076"/>
          <ac:spMkLst>
            <pc:docMk/>
            <pc:sldMk cId="3436746795" sldId="561"/>
            <ac:spMk id="31" creationId="{C292E813-0E03-49CD-9E19-D62AB1F712F5}"/>
          </ac:spMkLst>
        </pc:spChg>
        <pc:spChg chg="add del mod">
          <ac:chgData name="Kulinich Bohdan" userId="48e65c9f34e137d0" providerId="LiveId" clId="{8573FF7B-B36E-491E-A4DA-A6F55E702B4B}" dt="2020-12-22T12:26:52.760" v="590"/>
          <ac:spMkLst>
            <pc:docMk/>
            <pc:sldMk cId="3436746795" sldId="561"/>
            <ac:spMk id="32" creationId="{6514E814-4992-4EAB-8901-0F68E3AD74A8}"/>
          </ac:spMkLst>
        </pc:spChg>
        <pc:spChg chg="add mod">
          <ac:chgData name="Kulinich Bohdan" userId="48e65c9f34e137d0" providerId="LiveId" clId="{8573FF7B-B36E-491E-A4DA-A6F55E702B4B}" dt="2020-12-22T12:27:38.921" v="648" actId="14100"/>
          <ac:spMkLst>
            <pc:docMk/>
            <pc:sldMk cId="3436746795" sldId="561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2:26:24.930" v="586" actId="14429"/>
          <ac:spMkLst>
            <pc:docMk/>
            <pc:sldMk cId="3436746795" sldId="561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2:13:58.251" v="309" actId="478"/>
          <ac:spMkLst>
            <pc:docMk/>
            <pc:sldMk cId="3436746795" sldId="561"/>
            <ac:spMk id="65" creationId="{5719FAAA-0E14-49D0-84B9-F71B7633FD1F}"/>
          </ac:spMkLst>
        </pc:spChg>
        <pc:picChg chg="del">
          <ac:chgData name="Kulinich Bohdan" userId="48e65c9f34e137d0" providerId="LiveId" clId="{8573FF7B-B36E-491E-A4DA-A6F55E702B4B}" dt="2020-12-22T12:13:51.491" v="306" actId="478"/>
          <ac:picMkLst>
            <pc:docMk/>
            <pc:sldMk cId="3436746795" sldId="561"/>
            <ac:picMk id="6" creationId="{F7F7AD1E-57C7-4A61-B5A5-5967068B067E}"/>
          </ac:picMkLst>
        </pc:picChg>
        <pc:picChg chg="add mod">
          <ac:chgData name="Kulinich Bohdan" userId="48e65c9f34e137d0" providerId="LiveId" clId="{8573FF7B-B36E-491E-A4DA-A6F55E702B4B}" dt="2020-12-22T12:14:20.161" v="311"/>
          <ac:picMkLst>
            <pc:docMk/>
            <pc:sldMk cId="3436746795" sldId="561"/>
            <ac:picMk id="22" creationId="{8343F56C-281D-4A64-AAF0-CC3335A1E1C7}"/>
          </ac:picMkLst>
        </pc:picChg>
        <pc:picChg chg="add mod modVis modCrop">
          <ac:chgData name="Kulinich Bohdan" userId="48e65c9f34e137d0" providerId="LiveId" clId="{8573FF7B-B36E-491E-A4DA-A6F55E702B4B}" dt="2020-12-22T12:26:22.950" v="585" actId="14429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8573FF7B-B36E-491E-A4DA-A6F55E702B4B}" dt="2020-12-22T12:26:22.390" v="584" actId="14429"/>
          <ac:picMkLst>
            <pc:docMk/>
            <pc:sldMk cId="3436746795" sldId="561"/>
            <ac:picMk id="27" creationId="{F4E13BE8-668F-48E9-AEC2-CFB7D005B323}"/>
          </ac:picMkLst>
        </pc:picChg>
        <pc:picChg chg="add mod modVis">
          <ac:chgData name="Kulinich Bohdan" userId="48e65c9f34e137d0" providerId="LiveId" clId="{8573FF7B-B36E-491E-A4DA-A6F55E702B4B}" dt="2020-12-22T12:26:21.980" v="583" actId="14429"/>
          <ac:picMkLst>
            <pc:docMk/>
            <pc:sldMk cId="3436746795" sldId="561"/>
            <ac:picMk id="28" creationId="{5EC0004E-9240-4210-85C5-53D675277D44}"/>
          </ac:picMkLst>
        </pc:picChg>
        <pc:picChg chg="del">
          <ac:chgData name="Kulinich Bohdan" userId="48e65c9f34e137d0" providerId="LiveId" clId="{8573FF7B-B36E-491E-A4DA-A6F55E702B4B}" dt="2020-12-22T12:13:52.571" v="308" actId="478"/>
          <ac:picMkLst>
            <pc:docMk/>
            <pc:sldMk cId="3436746795" sldId="561"/>
            <ac:picMk id="41" creationId="{A0817E85-D67B-49D0-9453-ADB3EC95B968}"/>
          </ac:picMkLst>
        </pc:picChg>
        <pc:picChg chg="del">
          <ac:chgData name="Kulinich Bohdan" userId="48e65c9f34e137d0" providerId="LiveId" clId="{8573FF7B-B36E-491E-A4DA-A6F55E702B4B}" dt="2020-12-22T12:13:52.121" v="307" actId="478"/>
          <ac:picMkLst>
            <pc:docMk/>
            <pc:sldMk cId="3436746795" sldId="561"/>
            <ac:picMk id="42" creationId="{776A02A6-CA82-4650-B299-6B0F56D38F86}"/>
          </ac:picMkLst>
        </pc:picChg>
        <pc:cxnChg chg="add mod">
          <ac:chgData name="Kulinich Bohdan" userId="48e65c9f34e137d0" providerId="LiveId" clId="{8573FF7B-B36E-491E-A4DA-A6F55E702B4B}" dt="2020-12-22T12:24:45.180" v="559" actId="208"/>
          <ac:cxnSpMkLst>
            <pc:docMk/>
            <pc:sldMk cId="3436746795" sldId="561"/>
            <ac:cxnSpMk id="26" creationId="{31F83BDB-50F3-44B6-BB15-92F41A1E7000}"/>
          </ac:cxnSpMkLst>
        </pc:cxnChg>
        <pc:cxnChg chg="mod">
          <ac:chgData name="Kulinich Bohdan" userId="48e65c9f34e137d0" providerId="LiveId" clId="{8573FF7B-B36E-491E-A4DA-A6F55E702B4B}" dt="2020-12-22T12:21:13.500" v="527" actId="20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addSp delSp modSp add mod modTransition modAnim">
        <pc:chgData name="Kulinich Bohdan" userId="48e65c9f34e137d0" providerId="LiveId" clId="{8573FF7B-B36E-491E-A4DA-A6F55E702B4B}" dt="2020-12-22T12:32:48.220" v="774"/>
        <pc:sldMkLst>
          <pc:docMk/>
          <pc:sldMk cId="804181704" sldId="562"/>
        </pc:sldMkLst>
        <pc:spChg chg="del">
          <ac:chgData name="Kulinich Bohdan" userId="48e65c9f34e137d0" providerId="LiveId" clId="{8573FF7B-B36E-491E-A4DA-A6F55E702B4B}" dt="2020-12-22T12:28:46.870" v="658" actId="478"/>
          <ac:spMkLst>
            <pc:docMk/>
            <pc:sldMk cId="804181704" sldId="562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30:08.290" v="699" actId="1076"/>
          <ac:spMkLst>
            <pc:docMk/>
            <pc:sldMk cId="804181704" sldId="562"/>
            <ac:spMk id="32" creationId="{2B20AEE5-05CD-4D1D-8A49-C0A9A13C6615}"/>
          </ac:spMkLst>
        </pc:spChg>
        <pc:spChg chg="add mod ord">
          <ac:chgData name="Kulinich Bohdan" userId="48e65c9f34e137d0" providerId="LiveId" clId="{8573FF7B-B36E-491E-A4DA-A6F55E702B4B}" dt="2020-12-22T12:30:57.570" v="710" actId="167"/>
          <ac:spMkLst>
            <pc:docMk/>
            <pc:sldMk cId="804181704" sldId="562"/>
            <ac:spMk id="34" creationId="{8AF1D2E3-7DEF-4C51-B26A-94B5DB1E7028}"/>
          </ac:spMkLst>
        </pc:spChg>
        <pc:spChg chg="add mod">
          <ac:chgData name="Kulinich Bohdan" userId="48e65c9f34e137d0" providerId="LiveId" clId="{8573FF7B-B36E-491E-A4DA-A6F55E702B4B}" dt="2020-12-22T12:32:31.410" v="768" actId="1076"/>
          <ac:spMkLst>
            <pc:docMk/>
            <pc:sldMk cId="804181704" sldId="562"/>
            <ac:spMk id="35" creationId="{F46F8A5C-440E-488C-8AF6-F36E46446208}"/>
          </ac:spMkLst>
        </pc:spChg>
        <pc:spChg chg="del">
          <ac:chgData name="Kulinich Bohdan" userId="48e65c9f34e137d0" providerId="LiveId" clId="{8573FF7B-B36E-491E-A4DA-A6F55E702B4B}" dt="2020-12-22T12:28:44.990" v="657" actId="478"/>
          <ac:spMkLst>
            <pc:docMk/>
            <pc:sldMk cId="804181704" sldId="562"/>
            <ac:spMk id="36" creationId="{637855F1-E203-4E90-90D1-A717E170625D}"/>
          </ac:spMkLst>
        </pc:spChg>
        <pc:picChg chg="del">
          <ac:chgData name="Kulinich Bohdan" userId="48e65c9f34e137d0" providerId="LiveId" clId="{8573FF7B-B36E-491E-A4DA-A6F55E702B4B}" dt="2020-12-22T12:28:41.670" v="654" actId="478"/>
          <ac:picMkLst>
            <pc:docMk/>
            <pc:sldMk cId="804181704" sldId="562"/>
            <ac:picMk id="25" creationId="{11594E9A-9F46-4364-A753-4A621D296447}"/>
          </ac:picMkLst>
        </pc:picChg>
        <pc:picChg chg="del">
          <ac:chgData name="Kulinich Bohdan" userId="48e65c9f34e137d0" providerId="LiveId" clId="{8573FF7B-B36E-491E-A4DA-A6F55E702B4B}" dt="2020-12-22T12:28:43.580" v="656" actId="478"/>
          <ac:picMkLst>
            <pc:docMk/>
            <pc:sldMk cId="804181704" sldId="562"/>
            <ac:picMk id="27" creationId="{F4E13BE8-668F-48E9-AEC2-CFB7D005B323}"/>
          </ac:picMkLst>
        </pc:picChg>
        <pc:picChg chg="del">
          <ac:chgData name="Kulinich Bohdan" userId="48e65c9f34e137d0" providerId="LiveId" clId="{8573FF7B-B36E-491E-A4DA-A6F55E702B4B}" dt="2020-12-22T12:28:42.960" v="655" actId="478"/>
          <ac:picMkLst>
            <pc:docMk/>
            <pc:sldMk cId="804181704" sldId="562"/>
            <ac:picMk id="28" creationId="{5EC0004E-9240-4210-85C5-53D675277D44}"/>
          </ac:picMkLst>
        </pc:picChg>
      </pc:sldChg>
      <pc:sldChg chg="addSp delSp modSp add mod modAnim">
        <pc:chgData name="Kulinich Bohdan" userId="48e65c9f34e137d0" providerId="LiveId" clId="{8573FF7B-B36E-491E-A4DA-A6F55E702B4B}" dt="2020-12-22T13:55:03.016" v="982" actId="14429"/>
        <pc:sldMkLst>
          <pc:docMk/>
          <pc:sldMk cId="755330625" sldId="563"/>
        </pc:sldMkLst>
        <pc:spChg chg="mod modVis">
          <ac:chgData name="Kulinich Bohdan" userId="48e65c9f34e137d0" providerId="LiveId" clId="{8573FF7B-B36E-491E-A4DA-A6F55E702B4B}" dt="2020-12-22T13:55:01.896" v="980" actId="14429"/>
          <ac:spMkLst>
            <pc:docMk/>
            <pc:sldMk cId="755330625" sldId="563"/>
            <ac:spMk id="20" creationId="{2FF297BC-36AC-4E77-A57F-3849715B61B4}"/>
          </ac:spMkLst>
        </pc:spChg>
        <pc:spChg chg="mod modVis">
          <ac:chgData name="Kulinich Bohdan" userId="48e65c9f34e137d0" providerId="LiveId" clId="{8573FF7B-B36E-491E-A4DA-A6F55E702B4B}" dt="2020-12-22T13:55:01.541" v="979" actId="14429"/>
          <ac:spMkLst>
            <pc:docMk/>
            <pc:sldMk cId="755330625" sldId="563"/>
            <ac:spMk id="21" creationId="{076E2269-09DC-4549-8064-2DA81B97EE14}"/>
          </ac:spMkLst>
        </pc:spChg>
        <pc:spChg chg="add mod">
          <ac:chgData name="Kulinich Bohdan" userId="48e65c9f34e137d0" providerId="LiveId" clId="{8573FF7B-B36E-491E-A4DA-A6F55E702B4B}" dt="2020-12-22T13:37:50.051" v="862" actId="1076"/>
          <ac:spMkLst>
            <pc:docMk/>
            <pc:sldMk cId="755330625" sldId="563"/>
            <ac:spMk id="27" creationId="{6CE2F9E2-64B0-4A14-96DB-CE82C3866C18}"/>
          </ac:spMkLst>
        </pc:spChg>
        <pc:spChg chg="add mod">
          <ac:chgData name="Kulinich Bohdan" userId="48e65c9f34e137d0" providerId="LiveId" clId="{8573FF7B-B36E-491E-A4DA-A6F55E702B4B}" dt="2020-12-22T13:38:16.648" v="871" actId="1076"/>
          <ac:spMkLst>
            <pc:docMk/>
            <pc:sldMk cId="755330625" sldId="563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2T13:36:33.956" v="780" actId="478"/>
          <ac:spMkLst>
            <pc:docMk/>
            <pc:sldMk cId="755330625" sldId="563"/>
            <ac:spMk id="32" creationId="{2B20AEE5-05CD-4D1D-8A49-C0A9A13C6615}"/>
          </ac:spMkLst>
        </pc:spChg>
        <pc:spChg chg="del">
          <ac:chgData name="Kulinich Bohdan" userId="48e65c9f34e137d0" providerId="LiveId" clId="{8573FF7B-B36E-491E-A4DA-A6F55E702B4B}" dt="2020-12-22T13:36:35.343" v="781" actId="478"/>
          <ac:spMkLst>
            <pc:docMk/>
            <pc:sldMk cId="755330625" sldId="563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3:36:36.884" v="782" actId="14429"/>
          <ac:spMkLst>
            <pc:docMk/>
            <pc:sldMk cId="755330625" sldId="563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3:38:21.212" v="873" actId="1076"/>
          <ac:spMkLst>
            <pc:docMk/>
            <pc:sldMk cId="755330625" sldId="563"/>
            <ac:spMk id="36" creationId="{6EFDB757-677D-430D-8DA9-965830745861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2" creationId="{F05C988D-F062-42D1-804D-B6A1EF38E3A7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3" creationId="{7F933D40-2F25-432C-9339-04FB7DF8BFFC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4" creationId="{9B64D30B-F3E2-4AD5-9D2F-B39B094631E1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5" creationId="{EF8555D7-7B53-47E3-B09F-3A80474D9443}"/>
          </ac:spMkLst>
        </pc:spChg>
        <pc:spChg chg="mod modVis">
          <ac:chgData name="Kulinich Bohdan" userId="48e65c9f34e137d0" providerId="LiveId" clId="{8573FF7B-B36E-491E-A4DA-A6F55E702B4B}" dt="2020-12-22T13:55:03.016" v="982" actId="14429"/>
          <ac:spMkLst>
            <pc:docMk/>
            <pc:sldMk cId="755330625" sldId="563"/>
            <ac:spMk id="64" creationId="{86CEEF51-86E5-40E2-90CA-85849D8B1C57}"/>
          </ac:spMkLst>
        </pc:spChg>
        <pc:spChg chg="mod modVis">
          <ac:chgData name="Kulinich Bohdan" userId="48e65c9f34e137d0" providerId="LiveId" clId="{8573FF7B-B36E-491E-A4DA-A6F55E702B4B}" dt="2020-12-22T13:55:02.606" v="981" actId="14429"/>
          <ac:spMkLst>
            <pc:docMk/>
            <pc:sldMk cId="755330625" sldId="563"/>
            <ac:spMk id="66" creationId="{FF542F50-E41D-45EB-9D97-3DABA645D657}"/>
          </ac:spMkLst>
        </pc:spChg>
        <pc:grpChg chg="add del mod">
          <ac:chgData name="Kulinich Bohdan" userId="48e65c9f34e137d0" providerId="LiveId" clId="{8573FF7B-B36E-491E-A4DA-A6F55E702B4B}" dt="2020-12-22T13:40:45.717" v="904" actId="165"/>
          <ac:grpSpMkLst>
            <pc:docMk/>
            <pc:sldMk cId="755330625" sldId="563"/>
            <ac:grpSpMk id="5" creationId="{33D91A5A-C401-49D9-86B8-A30A5D2D1B6C}"/>
          </ac:grpSpMkLst>
        </pc:grpChg>
        <pc:grpChg chg="add del mod">
          <ac:chgData name="Kulinich Bohdan" userId="48e65c9f34e137d0" providerId="LiveId" clId="{8573FF7B-B36E-491E-A4DA-A6F55E702B4B}" dt="2020-12-22T13:49:53.718" v="916" actId="165"/>
          <ac:grpSpMkLst>
            <pc:docMk/>
            <pc:sldMk cId="755330625" sldId="563"/>
            <ac:grpSpMk id="8" creationId="{34CAA999-A8B9-4265-8115-73033A1326CA}"/>
          </ac:grpSpMkLst>
        </pc:grp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7" creationId="{9EE1389B-8804-428C-9AA2-ACC9DF774296}"/>
          </ac:cxnSpMkLst>
        </pc:cxn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8" creationId="{FDF92B26-066C-472B-B970-9A5FF7DDF305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0" creationId="{4B538613-23A8-4557-8AB4-657A84798711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2T14:16:29.955" v="1273" actId="478"/>
        <pc:sldMkLst>
          <pc:docMk/>
          <pc:sldMk cId="811491255" sldId="564"/>
        </pc:sldMkLst>
        <pc:spChg chg="mod modVis">
          <ac:chgData name="Kulinich Bohdan" userId="48e65c9f34e137d0" providerId="LiveId" clId="{8573FF7B-B36E-491E-A4DA-A6F55E702B4B}" dt="2020-12-22T14:11:20.465" v="1250" actId="14429"/>
          <ac:spMkLst>
            <pc:docMk/>
            <pc:sldMk cId="811491255" sldId="564"/>
            <ac:spMk id="2" creationId="{4D0C2D70-1F10-4879-95DD-7862455034D0}"/>
          </ac:spMkLst>
        </pc:spChg>
        <pc:spChg chg="mod modVis">
          <ac:chgData name="Kulinich Bohdan" userId="48e65c9f34e137d0" providerId="LiveId" clId="{8573FF7B-B36E-491E-A4DA-A6F55E702B4B}" dt="2020-12-22T14:11:18.285" v="1248" actId="14429"/>
          <ac:spMkLst>
            <pc:docMk/>
            <pc:sldMk cId="811491255" sldId="564"/>
            <ac:spMk id="16" creationId="{7F38D05F-491F-419C-B9FD-A3C52A1DAF12}"/>
          </ac:spMkLst>
        </pc:spChg>
        <pc:spChg chg="mod modVis">
          <ac:chgData name="Kulinich Bohdan" userId="48e65c9f34e137d0" providerId="LiveId" clId="{8573FF7B-B36E-491E-A4DA-A6F55E702B4B}" dt="2020-12-22T14:11:17.925" v="1247" actId="14429"/>
          <ac:spMkLst>
            <pc:docMk/>
            <pc:sldMk cId="811491255" sldId="564"/>
            <ac:spMk id="17" creationId="{EA8AA084-C021-4D5E-A55C-8CAA7C3F0586}"/>
          </ac:spMkLst>
        </pc:spChg>
        <pc:spChg chg="mod modVis">
          <ac:chgData name="Kulinich Bohdan" userId="48e65c9f34e137d0" providerId="LiveId" clId="{8573FF7B-B36E-491E-A4DA-A6F55E702B4B}" dt="2020-12-22T14:14:40.178" v="1255" actId="14430"/>
          <ac:spMkLst>
            <pc:docMk/>
            <pc:sldMk cId="811491255" sldId="564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2T14:00:41.266" v="988" actId="1076"/>
          <ac:spMkLst>
            <pc:docMk/>
            <pc:sldMk cId="811491255" sldId="564"/>
            <ac:spMk id="27" creationId="{6CE2F9E2-64B0-4A14-96DB-CE82C3866C18}"/>
          </ac:spMkLst>
        </pc:spChg>
        <pc:spChg chg="mod modVis">
          <ac:chgData name="Kulinich Bohdan" userId="48e65c9f34e137d0" providerId="LiveId" clId="{8573FF7B-B36E-491E-A4DA-A6F55E702B4B}" dt="2020-12-22T14:11:16.285" v="1244" actId="14429"/>
          <ac:spMkLst>
            <pc:docMk/>
            <pc:sldMk cId="811491255" sldId="564"/>
            <ac:spMk id="29" creationId="{504CC8A3-601F-4106-9E3D-EC18E547A341}"/>
          </ac:spMkLst>
        </pc:spChg>
        <pc:spChg chg="mod modVis">
          <ac:chgData name="Kulinich Bohdan" userId="48e65c9f34e137d0" providerId="LiveId" clId="{8573FF7B-B36E-491E-A4DA-A6F55E702B4B}" dt="2020-12-22T14:11:15.885" v="1243" actId="14429"/>
          <ac:spMkLst>
            <pc:docMk/>
            <pc:sldMk cId="811491255" sldId="564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4:07:26.995" v="1047" actId="1076"/>
          <ac:spMkLst>
            <pc:docMk/>
            <pc:sldMk cId="811491255" sldId="564"/>
            <ac:spMk id="35" creationId="{B91B1B56-0C13-4A56-88FC-A9DB89A8441A}"/>
          </ac:spMkLst>
        </pc:spChg>
        <pc:spChg chg="del mod">
          <ac:chgData name="Kulinich Bohdan" userId="48e65c9f34e137d0" providerId="LiveId" clId="{8573FF7B-B36E-491E-A4DA-A6F55E702B4B}" dt="2020-12-22T14:00:43.146" v="989" actId="478"/>
          <ac:spMkLst>
            <pc:docMk/>
            <pc:sldMk cId="811491255" sldId="564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4:11:13.865" v="1242" actId="14100"/>
          <ac:spMkLst>
            <pc:docMk/>
            <pc:sldMk cId="811491255" sldId="564"/>
            <ac:spMk id="46" creationId="{2F6F6032-2002-4F9F-A1A8-BB1F50CA5027}"/>
          </ac:spMkLst>
        </pc:spChg>
        <pc:spChg chg="add mod">
          <ac:chgData name="Kulinich Bohdan" userId="48e65c9f34e137d0" providerId="LiveId" clId="{8573FF7B-B36E-491E-A4DA-A6F55E702B4B}" dt="2020-12-22T14:09:52.525" v="1129" actId="14100"/>
          <ac:spMkLst>
            <pc:docMk/>
            <pc:sldMk cId="811491255" sldId="564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9.955" v="1273" actId="478"/>
          <ac:spMkLst>
            <pc:docMk/>
            <pc:sldMk cId="811491255" sldId="564"/>
            <ac:spMk id="48" creationId="{16D56646-D0D5-442F-8304-DEB5D1B7ECE9}"/>
          </ac:spMkLst>
        </pc:spChg>
        <pc:spChg chg="del">
          <ac:chgData name="Kulinich Bohdan" userId="48e65c9f34e137d0" providerId="LiveId" clId="{8573FF7B-B36E-491E-A4DA-A6F55E702B4B}" dt="2020-12-22T14:01:24.086" v="1001" actId="478"/>
          <ac:spMkLst>
            <pc:docMk/>
            <pc:sldMk cId="811491255" sldId="564"/>
            <ac:spMk id="64" creationId="{86CEEF51-86E5-40E2-90CA-85849D8B1C57}"/>
          </ac:spMkLst>
        </pc:spChg>
        <pc:cxnChg chg="mod modVis">
          <ac:chgData name="Kulinich Bohdan" userId="48e65c9f34e137d0" providerId="LiveId" clId="{8573FF7B-B36E-491E-A4DA-A6F55E702B4B}" dt="2020-12-22T14:11:16.665" v="1245" actId="14429"/>
          <ac:cxnSpMkLst>
            <pc:docMk/>
            <pc:sldMk cId="811491255" sldId="564"/>
            <ac:cxnSpMk id="26" creationId="{31F83BDB-50F3-44B6-BB15-92F41A1E7000}"/>
          </ac:cxnSpMkLst>
        </pc:cxnChg>
        <pc:cxnChg chg="mod modVis">
          <ac:chgData name="Kulinich Bohdan" userId="48e65c9f34e137d0" providerId="LiveId" clId="{8573FF7B-B36E-491E-A4DA-A6F55E702B4B}" dt="2020-12-22T14:11:18.677" v="1249" actId="14429"/>
          <ac:cxnSpMkLst>
            <pc:docMk/>
            <pc:sldMk cId="811491255" sldId="564"/>
            <ac:cxnSpMk id="39" creationId="{E9C82132-08F7-4113-8B7C-76EED701B90F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38.429" v="2564"/>
        <pc:sldMkLst>
          <pc:docMk/>
          <pc:sldMk cId="3830094083" sldId="565"/>
        </pc:sldMkLst>
        <pc:spChg chg="del">
          <ac:chgData name="Kulinich Bohdan" userId="48e65c9f34e137d0" providerId="LiveId" clId="{8573FF7B-B36E-491E-A4DA-A6F55E702B4B}" dt="2020-12-22T14:16:49.244" v="1280" actId="478"/>
          <ac:spMkLst>
            <pc:docMk/>
            <pc:sldMk cId="3830094083" sldId="565"/>
            <ac:spMk id="2" creationId="{4D0C2D70-1F10-4879-95DD-7862455034D0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7" creationId="{EA8AA084-C021-4D5E-A55C-8CAA7C3F0586}"/>
          </ac:spMkLst>
        </pc:spChg>
        <pc:spChg chg="del">
          <ac:chgData name="Kulinich Bohdan" userId="48e65c9f34e137d0" providerId="LiveId" clId="{8573FF7B-B36E-491E-A4DA-A6F55E702B4B}" dt="2020-12-22T14:14:19.496" v="1253" actId="478"/>
          <ac:spMkLst>
            <pc:docMk/>
            <pc:sldMk cId="3830094083" sldId="565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2" creationId="{1CBE6D2C-791D-43E1-BF71-7BAC1701D118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3" creationId="{D0531846-B395-4E2D-A16A-224F301AB2B5}"/>
          </ac:spMkLst>
        </pc:spChg>
        <pc:spChg chg="del">
          <ac:chgData name="Kulinich Bohdan" userId="48e65c9f34e137d0" providerId="LiveId" clId="{8573FF7B-B36E-491E-A4DA-A6F55E702B4B}" dt="2020-12-22T14:16:51.447" v="1282" actId="478"/>
          <ac:spMkLst>
            <pc:docMk/>
            <pc:sldMk cId="3830094083" sldId="565"/>
            <ac:spMk id="24" creationId="{1BFED61E-7D8B-4C26-9DDF-675EE78542F1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5" creationId="{C0C69378-C629-49E5-A2D8-118431B2447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6" creationId="{3044F9B2-A8E3-4B6E-8E69-DE6244619AE3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26" creationId="{DA9CE276-628D-4B6D-8CC7-5874F531EFB8}"/>
          </ac:spMkLst>
        </pc:spChg>
        <pc:spChg chg="del">
          <ac:chgData name="Kulinich Bohdan" userId="48e65c9f34e137d0" providerId="LiveId" clId="{8573FF7B-B36E-491E-A4DA-A6F55E702B4B}" dt="2020-12-22T14:16:42.031" v="1274" actId="478"/>
          <ac:spMkLst>
            <pc:docMk/>
            <pc:sldMk cId="3830094083" sldId="565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2T14:16:48.343" v="1279" actId="478"/>
          <ac:spMkLst>
            <pc:docMk/>
            <pc:sldMk cId="3830094083" sldId="565"/>
            <ac:spMk id="29" creationId="{504CC8A3-601F-4106-9E3D-EC18E547A341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29" creationId="{806B3681-341F-426E-8176-946B5C391A63}"/>
          </ac:spMkLst>
        </pc:spChg>
        <pc:spChg chg="del">
          <ac:chgData name="Kulinich Bohdan" userId="48e65c9f34e137d0" providerId="LiveId" clId="{8573FF7B-B36E-491E-A4DA-A6F55E702B4B}" dt="2020-12-22T14:16:46.039" v="1277" actId="478"/>
          <ac:spMkLst>
            <pc:docMk/>
            <pc:sldMk cId="3830094083" sldId="565"/>
            <ac:spMk id="30" creationId="{0BD5D4EB-B3E3-45EB-B8B7-B1ACB2E7B820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0" creationId="{91C7E316-7C56-44A0-A86A-2D981DB2B2EF}"/>
          </ac:spMkLst>
        </pc:spChg>
        <pc:spChg chg="del">
          <ac:chgData name="Kulinich Bohdan" userId="48e65c9f34e137d0" providerId="LiveId" clId="{8573FF7B-B36E-491E-A4DA-A6F55E702B4B}" dt="2020-12-22T14:16:44.838" v="1276" actId="478"/>
          <ac:spMkLst>
            <pc:docMk/>
            <pc:sldMk cId="3830094083" sldId="565"/>
            <ac:spMk id="31" creationId="{C292E813-0E03-49CD-9E19-D62AB1F712F5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2" creationId="{38E05D81-0589-4DAC-A178-C4C212EB965D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2T14:16:50.145" v="1281" actId="478"/>
          <ac:spMkLst>
            <pc:docMk/>
            <pc:sldMk cId="3830094083" sldId="565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2T14:17:09.044" v="1291" actId="478"/>
          <ac:spMkLst>
            <pc:docMk/>
            <pc:sldMk cId="3830094083" sldId="565"/>
            <ac:spMk id="36" creationId="{6EFDB757-677D-430D-8DA9-965830745861}"/>
          </ac:spMkLst>
        </pc:spChg>
        <pc:spChg chg="add mod">
          <ac:chgData name="Kulinich Bohdan" userId="48e65c9f34e137d0" providerId="LiveId" clId="{8573FF7B-B36E-491E-A4DA-A6F55E702B4B}" dt="2020-12-23T18:36:15.894" v="1398" actId="14100"/>
          <ac:spMkLst>
            <pc:docMk/>
            <pc:sldMk cId="3830094083" sldId="565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38" creationId="{62D4387B-0484-4E34-A7CF-6227476F5201}"/>
          </ac:spMkLst>
        </pc:spChg>
        <pc:spChg chg="del">
          <ac:chgData name="Kulinich Bohdan" userId="48e65c9f34e137d0" providerId="LiveId" clId="{8573FF7B-B36E-491E-A4DA-A6F55E702B4B}" dt="2020-12-22T14:17:07.108" v="1289" actId="478"/>
          <ac:spMkLst>
            <pc:docMk/>
            <pc:sldMk cId="3830094083" sldId="565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2T14:16:55.277" v="1288" actId="478"/>
          <ac:spMkLst>
            <pc:docMk/>
            <pc:sldMk cId="3830094083" sldId="565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2T14:16:54.775" v="1287" actId="478"/>
          <ac:spMkLst>
            <pc:docMk/>
            <pc:sldMk cId="3830094083" sldId="565"/>
            <ac:spMk id="45" creationId="{EF8555D7-7B53-47E3-B09F-3A80474D9443}"/>
          </ac:spMkLst>
        </pc:spChg>
        <pc:spChg chg="del">
          <ac:chgData name="Kulinich Bohdan" userId="48e65c9f34e137d0" providerId="LiveId" clId="{8573FF7B-B36E-491E-A4DA-A6F55E702B4B}" dt="2020-12-22T14:15:21.941" v="1262" actId="478"/>
          <ac:spMkLst>
            <pc:docMk/>
            <pc:sldMk cId="3830094083" sldId="565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2.707" v="1270" actId="478"/>
          <ac:spMkLst>
            <pc:docMk/>
            <pc:sldMk cId="3830094083" sldId="565"/>
            <ac:spMk id="48" creationId="{2A3D8B52-E7C9-403A-AD3D-8247F299572E}"/>
          </ac:spMkLst>
        </pc:spChg>
        <pc:spChg chg="add mod">
          <ac:chgData name="Kulinich Bohdan" userId="48e65c9f34e137d0" providerId="LiveId" clId="{8573FF7B-B36E-491E-A4DA-A6F55E702B4B}" dt="2020-12-22T14:16:25.292" v="1272" actId="207"/>
          <ac:spMkLst>
            <pc:docMk/>
            <pc:sldMk cId="3830094083" sldId="565"/>
            <ac:spMk id="49" creationId="{7ACE1E71-CA64-46AB-89F8-05512E2E31D2}"/>
          </ac:spMkLst>
        </pc:s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18" creationId="{B9CB591B-C62D-4CAF-ACBB-6BBAC356E3E0}"/>
          </ac:grpSpMkLst>
        </pc:gr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24" creationId="{64C47AC3-4784-48D3-A7CC-8659FB794865}"/>
          </ac:grpSpMkLst>
        </pc:grpChg>
        <pc:grpChg chg="add mod modVis">
          <ac:chgData name="Kulinich Bohdan" userId="48e65c9f34e137d0" providerId="LiveId" clId="{8573FF7B-B36E-491E-A4DA-A6F55E702B4B}" dt="2020-12-23T18:34:47.126" v="1356" actId="14429"/>
          <ac:grpSpMkLst>
            <pc:docMk/>
            <pc:sldMk cId="3830094083" sldId="565"/>
            <ac:grpSpMk id="27" creationId="{CEB00155-D3E2-4DA8-A54D-1EC6ECC065C7}"/>
          </ac:grpSpMkLst>
        </pc:grpChg>
        <pc:grpChg chg="add mod">
          <ac:chgData name="Kulinich Bohdan" userId="48e65c9f34e137d0" providerId="LiveId" clId="{8573FF7B-B36E-491E-A4DA-A6F55E702B4B}" dt="2020-12-23T18:33:30.303" v="1350"/>
          <ac:grpSpMkLst>
            <pc:docMk/>
            <pc:sldMk cId="3830094083" sldId="565"/>
            <ac:grpSpMk id="31" creationId="{5FFB216A-9F43-4EBB-BF81-44D6E7BC833B}"/>
          </ac:grpSpMkLst>
        </pc:grpChg>
        <pc:picChg chg="del">
          <ac:chgData name="Kulinich Bohdan" userId="48e65c9f34e137d0" providerId="LiveId" clId="{8573FF7B-B36E-491E-A4DA-A6F55E702B4B}" dt="2020-12-22T14:16:43.001" v="1275" actId="478"/>
          <ac:picMkLst>
            <pc:docMk/>
            <pc:sldMk cId="3830094083" sldId="565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3T18:35:58.346" v="1362"/>
          <ac:picMkLst>
            <pc:docMk/>
            <pc:sldMk cId="3830094083" sldId="565"/>
            <ac:picMk id="34" creationId="{A1585CFB-DC1B-445A-9E48-4A722E33310D}"/>
          </ac:picMkLst>
        </pc:picChg>
        <pc:picChg chg="add mod ord">
          <ac:chgData name="Kulinich Bohdan" userId="48e65c9f34e137d0" providerId="LiveId" clId="{8573FF7B-B36E-491E-A4DA-A6F55E702B4B}" dt="2020-12-22T14:17:29.391" v="1293" actId="167"/>
          <ac:picMkLst>
            <pc:docMk/>
            <pc:sldMk cId="3830094083" sldId="565"/>
            <ac:picMk id="50" creationId="{661D50B7-C30F-469D-8449-7A7893845AAA}"/>
          </ac:picMkLst>
        </pc:picChg>
        <pc:cxnChg chg="del">
          <ac:chgData name="Kulinich Bohdan" userId="48e65c9f34e137d0" providerId="LiveId" clId="{8573FF7B-B36E-491E-A4DA-A6F55E702B4B}" dt="2020-12-22T14:16:52.016" v="1283" actId="478"/>
          <ac:cxnSpMkLst>
            <pc:docMk/>
            <pc:sldMk cId="3830094083" sldId="565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2T14:17:07.671" v="1290" actId="478"/>
          <ac:cxnSpMkLst>
            <pc:docMk/>
            <pc:sldMk cId="3830094083" sldId="565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2T14:16:52.401" v="1284" actId="478"/>
          <ac:cxnSpMkLst>
            <pc:docMk/>
            <pc:sldMk cId="3830094083" sldId="565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2T14:16:53.489" v="1285" actId="478"/>
          <ac:cxnSpMkLst>
            <pc:docMk/>
            <pc:sldMk cId="3830094083" sldId="565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2T14:16:54.121" v="1286" actId="478"/>
          <ac:cxnSpMkLst>
            <pc:docMk/>
            <pc:sldMk cId="3830094083" sldId="565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46.577" v="2565"/>
        <pc:sldMkLst>
          <pc:docMk/>
          <pc:sldMk cId="1237631232" sldId="566"/>
        </pc:sldMkLst>
        <pc:spChg chg="add mod">
          <ac:chgData name="Kulinich Bohdan" userId="48e65c9f34e137d0" providerId="LiveId" clId="{8573FF7B-B36E-491E-A4DA-A6F55E702B4B}" dt="2020-12-26T10:27:53.265" v="1478" actId="20577"/>
          <ac:spMkLst>
            <pc:docMk/>
            <pc:sldMk cId="1237631232" sldId="566"/>
            <ac:spMk id="22" creationId="{ECF388FC-9ED7-4144-8998-F91FD440DEE6}"/>
          </ac:spMkLst>
        </pc:spChg>
        <pc:spChg chg="add mod">
          <ac:chgData name="Kulinich Bohdan" userId="48e65c9f34e137d0" providerId="LiveId" clId="{8573FF7B-B36E-491E-A4DA-A6F55E702B4B}" dt="2020-12-26T10:28:39.063" v="1500" actId="1076"/>
          <ac:spMkLst>
            <pc:docMk/>
            <pc:sldMk cId="1237631232" sldId="566"/>
            <ac:spMk id="23" creationId="{313DAE44-B306-45A4-9C0C-78D42DA644C1}"/>
          </ac:spMkLst>
        </pc:spChg>
        <pc:spChg chg="add mod">
          <ac:chgData name="Kulinich Bohdan" userId="48e65c9f34e137d0" providerId="LiveId" clId="{8573FF7B-B36E-491E-A4DA-A6F55E702B4B}" dt="2020-12-26T10:26:05.796" v="1424" actId="1076"/>
          <ac:spMkLst>
            <pc:docMk/>
            <pc:sldMk cId="1237631232" sldId="566"/>
            <ac:spMk id="24" creationId="{75025659-12F2-4F77-9D3A-5A452EBD976B}"/>
          </ac:spMkLst>
        </pc:spChg>
        <pc:spChg chg="add mod">
          <ac:chgData name="Kulinich Bohdan" userId="48e65c9f34e137d0" providerId="LiveId" clId="{8573FF7B-B36E-491E-A4DA-A6F55E702B4B}" dt="2020-12-26T10:26:26.843" v="1432" actId="20577"/>
          <ac:spMkLst>
            <pc:docMk/>
            <pc:sldMk cId="1237631232" sldId="566"/>
            <ac:spMk id="26" creationId="{99CEC0E8-9D88-4D8D-B8EB-847B2BAE47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2" creationId="{38E05D81-0589-4DAC-A178-C4C212EB96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3T18:37:21.352" v="1412" actId="478"/>
          <ac:spMkLst>
            <pc:docMk/>
            <pc:sldMk cId="1237631232" sldId="56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3T18:37:20.191" v="1411" actId="478"/>
          <ac:spMkLst>
            <pc:docMk/>
            <pc:sldMk cId="1237631232" sldId="566"/>
            <ac:spMk id="49" creationId="{7ACE1E71-CA64-46AB-89F8-05512E2E31D2}"/>
          </ac:spMkLst>
        </pc:spChg>
        <pc:grpChg chg="del">
          <ac:chgData name="Kulinich Bohdan" userId="48e65c9f34e137d0" providerId="LiveId" clId="{8573FF7B-B36E-491E-A4DA-A6F55E702B4B}" dt="2020-12-23T18:37:19.348" v="1410" actId="478"/>
          <ac:grpSpMkLst>
            <pc:docMk/>
            <pc:sldMk cId="1237631232" sldId="566"/>
            <ac:grpSpMk id="27" creationId="{CEB00155-D3E2-4DA8-A54D-1EC6ECC065C7}"/>
          </ac:grpSpMkLst>
        </pc:grpChg>
        <pc:grpChg chg="del">
          <ac:chgData name="Kulinich Bohdan" userId="48e65c9f34e137d0" providerId="LiveId" clId="{8573FF7B-B36E-491E-A4DA-A6F55E702B4B}" dt="2020-12-26T10:28:54.840" v="1503" actId="165"/>
          <ac:grpSpMkLst>
            <pc:docMk/>
            <pc:sldMk cId="1237631232" sldId="566"/>
            <ac:grpSpMk id="31" creationId="{5FFB216A-9F43-4EBB-BF81-44D6E7BC833B}"/>
          </ac:grpSpMkLst>
        </pc:grpChg>
        <pc:picChg chg="add del mod">
          <ac:chgData name="Kulinich Bohdan" userId="48e65c9f34e137d0" providerId="LiveId" clId="{8573FF7B-B36E-491E-A4DA-A6F55E702B4B}" dt="2020-12-26T10:26:11.578" v="1426"/>
          <ac:picMkLst>
            <pc:docMk/>
            <pc:sldMk cId="1237631232" sldId="566"/>
            <ac:picMk id="25" creationId="{F1F8276E-B3C4-435B-A3EC-F7F81603547D}"/>
          </ac:picMkLst>
        </pc:picChg>
        <pc:picChg chg="mod">
          <ac:chgData name="Kulinich Bohdan" userId="48e65c9f34e137d0" providerId="LiveId" clId="{8573FF7B-B36E-491E-A4DA-A6F55E702B4B}" dt="2020-12-26T10:28:49.187" v="1502" actId="1076"/>
          <ac:picMkLst>
            <pc:docMk/>
            <pc:sldMk cId="1237631232" sldId="566"/>
            <ac:picMk id="50" creationId="{661D50B7-C30F-469D-8449-7A7893845AAA}"/>
          </ac:picMkLst>
        </pc:picChg>
      </pc:sldChg>
      <pc:sldChg chg="addSp modSp add del mod modAnim">
        <pc:chgData name="Kulinich Bohdan" userId="48e65c9f34e137d0" providerId="LiveId" clId="{8573FF7B-B36E-491E-A4DA-A6F55E702B4B}" dt="2020-12-23T18:35:40.241" v="1361" actId="47"/>
        <pc:sldMkLst>
          <pc:docMk/>
          <pc:sldMk cId="2323923794" sldId="566"/>
        </pc:sldMkLst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18" creationId="{A0FA2123-C861-4CA4-BCDE-8F5BC76F07C3}"/>
          </ac:spMkLst>
        </pc:spChg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22" creationId="{572C9C26-AF54-4E21-B6A1-D159A73F0C3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4" creationId="{E8164A3A-9580-46AA-8809-453D1F8DB85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5" creationId="{8EF1CA4A-4FCA-4231-BBAA-7097BFEC011F}"/>
          </ac:spMkLst>
        </pc:spChg>
        <pc:grpChg chg="add mod">
          <ac:chgData name="Kulinich Bohdan" userId="48e65c9f34e137d0" providerId="LiveId" clId="{8573FF7B-B36E-491E-A4DA-A6F55E702B4B}" dt="2020-12-23T18:31:03.784" v="1324" actId="1076"/>
          <ac:grpSpMkLst>
            <pc:docMk/>
            <pc:sldMk cId="2323923794" sldId="566"/>
            <ac:grpSpMk id="2" creationId="{77CD34D8-1CD1-47D7-940E-2F264D8D6C7A}"/>
          </ac:grpSpMkLst>
        </pc:grpChg>
        <pc:grpChg chg="add mod">
          <ac:chgData name="Kulinich Bohdan" userId="48e65c9f34e137d0" providerId="LiveId" clId="{8573FF7B-B36E-491E-A4DA-A6F55E702B4B}" dt="2020-12-23T18:31:21.469" v="1326" actId="1076"/>
          <ac:grpSpMkLst>
            <pc:docMk/>
            <pc:sldMk cId="2323923794" sldId="566"/>
            <ac:grpSpMk id="23" creationId="{6B36B6E5-39F2-4B69-ADDE-D9AE60881C86}"/>
          </ac:grpSpMkLst>
        </pc:grpChg>
      </pc:sldChg>
      <pc:sldChg chg="addSp delSp modSp add mod modAnim">
        <pc:chgData name="Kulinich Bohdan" userId="48e65c9f34e137d0" providerId="LiveId" clId="{8573FF7B-B36E-491E-A4DA-A6F55E702B4B}" dt="2020-12-26T16:21:55.301" v="2621" actId="20577"/>
        <pc:sldMkLst>
          <pc:docMk/>
          <pc:sldMk cId="573903402" sldId="567"/>
        </pc:sldMkLst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3" creationId="{00000000-0000-0000-0000-000000000000}"/>
          </ac:spMkLst>
        </pc:spChg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6T10:35:55.192" v="1519" actId="1076"/>
          <ac:spMkLst>
            <pc:docMk/>
            <pc:sldMk cId="573903402" sldId="567"/>
            <ac:spMk id="25" creationId="{CA152503-F066-4B03-A0D2-C7AE01D7FD1B}"/>
          </ac:spMkLst>
        </pc:spChg>
        <pc:spChg chg="add mod">
          <ac:chgData name="Kulinich Bohdan" userId="48e65c9f34e137d0" providerId="LiveId" clId="{8573FF7B-B36E-491E-A4DA-A6F55E702B4B}" dt="2020-12-26T10:40:43.312" v="1622" actId="1076"/>
          <ac:spMkLst>
            <pc:docMk/>
            <pc:sldMk cId="573903402" sldId="567"/>
            <ac:spMk id="27" creationId="{D22E2C8A-D61D-450F-A307-E7CD5EB48221}"/>
          </ac:spMkLst>
        </pc:spChg>
        <pc:spChg chg="add mod">
          <ac:chgData name="Kulinich Bohdan" userId="48e65c9f34e137d0" providerId="LiveId" clId="{8573FF7B-B36E-491E-A4DA-A6F55E702B4B}" dt="2020-12-26T10:40:45.389" v="1623" actId="1076"/>
          <ac:spMkLst>
            <pc:docMk/>
            <pc:sldMk cId="573903402" sldId="567"/>
            <ac:spMk id="29" creationId="{AF5CA90F-B092-4A7D-A2D4-5232D391DDD4}"/>
          </ac:spMkLst>
        </pc:spChg>
        <pc:spChg chg="add mod">
          <ac:chgData name="Kulinich Bohdan" userId="48e65c9f34e137d0" providerId="LiveId" clId="{8573FF7B-B36E-491E-A4DA-A6F55E702B4B}" dt="2020-12-26T10:40:04.024" v="1618" actId="14100"/>
          <ac:spMkLst>
            <pc:docMk/>
            <pc:sldMk cId="573903402" sldId="567"/>
            <ac:spMk id="30" creationId="{5AE4D526-B6D2-4845-A9FD-666577AFADC9}"/>
          </ac:spMkLst>
        </pc:spChg>
        <pc:spChg chg="add mod">
          <ac:chgData name="Kulinich Bohdan" userId="48e65c9f34e137d0" providerId="LiveId" clId="{8573FF7B-B36E-491E-A4DA-A6F55E702B4B}" dt="2020-12-26T10:41:19.459" v="1658" actId="2711"/>
          <ac:spMkLst>
            <pc:docMk/>
            <pc:sldMk cId="573903402" sldId="567"/>
            <ac:spMk id="31" creationId="{6B5794EC-72B2-4305-B8D7-36D74B084983}"/>
          </ac:spMkLst>
        </pc:spChg>
        <pc:spChg chg="del">
          <ac:chgData name="Kulinich Bohdan" userId="48e65c9f34e137d0" providerId="LiveId" clId="{8573FF7B-B36E-491E-A4DA-A6F55E702B4B}" dt="2020-12-26T10:35:29.214" v="1514" actId="478"/>
          <ac:spMkLst>
            <pc:docMk/>
            <pc:sldMk cId="573903402" sldId="567"/>
            <ac:spMk id="32" creationId="{38E05D81-0589-4DAC-A178-C4C212EB965D}"/>
          </ac:spMkLst>
        </pc:spChg>
        <pc:spChg chg="del">
          <ac:chgData name="Kulinich Bohdan" userId="48e65c9f34e137d0" providerId="LiveId" clId="{8573FF7B-B36E-491E-A4DA-A6F55E702B4B}" dt="2020-12-26T10:35:28.151" v="1513" actId="478"/>
          <ac:spMkLst>
            <pc:docMk/>
            <pc:sldMk cId="573903402" sldId="567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6T10:35:30.464" v="1515" actId="478"/>
          <ac:spMkLst>
            <pc:docMk/>
            <pc:sldMk cId="573903402" sldId="567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0:42:54.781" v="1663" actId="1076"/>
          <ac:spMkLst>
            <pc:docMk/>
            <pc:sldMk cId="573903402" sldId="567"/>
            <ac:spMk id="39" creationId="{EBD17CB0-E5D0-47A9-A170-BAC8CF27A69F}"/>
          </ac:spMkLst>
        </pc:spChg>
        <pc:spChg chg="add mod">
          <ac:chgData name="Kulinich Bohdan" userId="48e65c9f34e137d0" providerId="LiveId" clId="{8573FF7B-B36E-491E-A4DA-A6F55E702B4B}" dt="2020-12-26T10:43:19.103" v="1677" actId="1076"/>
          <ac:spMkLst>
            <pc:docMk/>
            <pc:sldMk cId="573903402" sldId="567"/>
            <ac:spMk id="40" creationId="{D775F2A1-C8E1-4C98-87C4-746F49620403}"/>
          </ac:spMkLst>
        </pc:spChg>
        <pc:spChg chg="add mod">
          <ac:chgData name="Kulinich Bohdan" userId="48e65c9f34e137d0" providerId="LiveId" clId="{8573FF7B-B36E-491E-A4DA-A6F55E702B4B}" dt="2020-12-26T10:43:25.836" v="1678"/>
          <ac:spMkLst>
            <pc:docMk/>
            <pc:sldMk cId="573903402" sldId="567"/>
            <ac:spMk id="41" creationId="{2E48ABE9-688C-4BDA-B647-AC8723EAB364}"/>
          </ac:spMkLst>
        </pc:spChg>
        <pc:spChg chg="add mod">
          <ac:chgData name="Kulinich Bohdan" userId="48e65c9f34e137d0" providerId="LiveId" clId="{8573FF7B-B36E-491E-A4DA-A6F55E702B4B}" dt="2020-12-26T16:21:55.301" v="2621" actId="20577"/>
          <ac:spMkLst>
            <pc:docMk/>
            <pc:sldMk cId="573903402" sldId="567"/>
            <ac:spMk id="43" creationId="{FF6D5F43-142B-4266-AFB8-465E40477CA2}"/>
          </ac:spMkLst>
        </pc:spChg>
        <pc:spChg chg="add mod">
          <ac:chgData name="Kulinich Bohdan" userId="48e65c9f34e137d0" providerId="LiveId" clId="{8573FF7B-B36E-491E-A4DA-A6F55E702B4B}" dt="2020-12-26T10:50:11.789" v="1756" actId="14100"/>
          <ac:spMkLst>
            <pc:docMk/>
            <pc:sldMk cId="573903402" sldId="567"/>
            <ac:spMk id="44" creationId="{8C8634A5-E126-42D9-856B-AA2531E1015A}"/>
          </ac:spMkLst>
        </pc:spChg>
        <pc:picChg chg="add mod ord">
          <ac:chgData name="Kulinich Bohdan" userId="48e65c9f34e137d0" providerId="LiveId" clId="{8573FF7B-B36E-491E-A4DA-A6F55E702B4B}" dt="2020-12-26T10:49:13.724" v="1704" actId="171"/>
          <ac:picMkLst>
            <pc:docMk/>
            <pc:sldMk cId="573903402" sldId="567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6T10:35:31.167" v="1516" actId="478"/>
          <ac:picMkLst>
            <pc:docMk/>
            <pc:sldMk cId="573903402" sldId="567"/>
            <ac:picMk id="34" creationId="{A1585CFB-DC1B-445A-9E48-4A722E33310D}"/>
          </ac:picMkLst>
        </pc:picChg>
        <pc:cxnChg chg="add mod">
          <ac:chgData name="Kulinich Bohdan" userId="48e65c9f34e137d0" providerId="LiveId" clId="{8573FF7B-B36E-491E-A4DA-A6F55E702B4B}" dt="2020-12-26T10:42:52.906" v="1662" actId="14100"/>
          <ac:cxnSpMkLst>
            <pc:docMk/>
            <pc:sldMk cId="573903402" sldId="567"/>
            <ac:cxnSpMk id="38" creationId="{F0FBD869-0241-4059-9198-FD19012896FF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6T16:23:08.889" v="2627"/>
        <pc:sldMkLst>
          <pc:docMk/>
          <pc:sldMk cId="2244158238" sldId="568"/>
        </pc:sldMkLst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6T12:35:16.281" v="1860" actId="14100"/>
          <ac:spMkLst>
            <pc:docMk/>
            <pc:sldMk cId="2244158238" sldId="568"/>
            <ac:spMk id="4" creationId="{00000000-0000-0000-0000-00000000000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7" creationId="{EA8AA084-C021-4D5E-A55C-8CAA7C3F0586}"/>
          </ac:spMkLst>
        </pc:spChg>
        <pc:spChg chg="del mod modVis">
          <ac:chgData name="Kulinich Bohdan" userId="48e65c9f34e137d0" providerId="LiveId" clId="{8573FF7B-B36E-491E-A4DA-A6F55E702B4B}" dt="2020-12-26T13:41:50.510" v="2299" actId="478"/>
          <ac:spMkLst>
            <pc:docMk/>
            <pc:sldMk cId="2244158238" sldId="568"/>
            <ac:spMk id="18" creationId="{9EDA16B6-CF03-4E48-80B0-27671FF1756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9" creationId="{F34F48B7-8122-43D5-BEA2-25C2FD068CE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4" creationId="{1BFED61E-7D8B-4C26-9DDF-675EE78542F1}"/>
          </ac:spMkLst>
        </pc:spChg>
        <pc:spChg chg="del">
          <ac:chgData name="Kulinich Bohdan" userId="48e65c9f34e137d0" providerId="LiveId" clId="{8573FF7B-B36E-491E-A4DA-A6F55E702B4B}" dt="2020-12-26T12:49:39.760" v="2030" actId="478"/>
          <ac:spMkLst>
            <pc:docMk/>
            <pc:sldMk cId="2244158238" sldId="568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9" creationId="{504CC8A3-601F-4106-9E3D-EC18E547A34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0" creationId="{0BD5D4EB-B3E3-45EB-B8B7-B1ACB2E7B82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1" creationId="{C292E813-0E03-49CD-9E19-D62AB1F712F5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5" creationId="{B91B1B56-0C13-4A56-88FC-A9DB89A8441A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6" creationId="{6EFDB757-677D-430D-8DA9-96583074586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2" creationId="{F05C988D-F062-42D1-804D-B6A1EF38E3A7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5" creationId="{EF8555D7-7B53-47E3-B09F-3A80474D9443}"/>
          </ac:spMkLst>
        </pc:spChg>
        <pc:spChg chg="mod">
          <ac:chgData name="Kulinich Bohdan" userId="48e65c9f34e137d0" providerId="LiveId" clId="{8573FF7B-B36E-491E-A4DA-A6F55E702B4B}" dt="2020-12-26T13:22:23.812" v="2150" actId="14100"/>
          <ac:spMkLst>
            <pc:docMk/>
            <pc:sldMk cId="2244158238" sldId="568"/>
            <ac:spMk id="46" creationId="{2F6F6032-2002-4F9F-A1A8-BB1F50CA5027}"/>
          </ac:spMkLst>
        </pc:spChg>
        <pc:spChg chg="mod">
          <ac:chgData name="Kulinich Bohdan" userId="48e65c9f34e137d0" providerId="LiveId" clId="{8573FF7B-B36E-491E-A4DA-A6F55E702B4B}" dt="2020-12-26T12:35:56.584" v="1917" actId="14100"/>
          <ac:spMkLst>
            <pc:docMk/>
            <pc:sldMk cId="2244158238" sldId="568"/>
            <ac:spMk id="47" creationId="{898F3A9D-A3CE-4969-8AC2-F922CF5C8B9C}"/>
          </ac:spMkLst>
        </pc:spChg>
        <pc:spChg chg="add mod">
          <ac:chgData name="Kulinich Bohdan" userId="48e65c9f34e137d0" providerId="LiveId" clId="{8573FF7B-B36E-491E-A4DA-A6F55E702B4B}" dt="2020-12-26T13:25:15.224" v="2219" actId="14100"/>
          <ac:spMkLst>
            <pc:docMk/>
            <pc:sldMk cId="2244158238" sldId="568"/>
            <ac:spMk id="54" creationId="{9A147459-BFD2-4E08-A8F1-2E7275C86968}"/>
          </ac:spMkLst>
        </pc:spChg>
        <pc:spChg chg="add mod">
          <ac:chgData name="Kulinich Bohdan" userId="48e65c9f34e137d0" providerId="LiveId" clId="{8573FF7B-B36E-491E-A4DA-A6F55E702B4B}" dt="2020-12-26T13:26:01.573" v="2273" actId="1035"/>
          <ac:spMkLst>
            <pc:docMk/>
            <pc:sldMk cId="2244158238" sldId="568"/>
            <ac:spMk id="55" creationId="{1A63E4A6-3915-45EE-9556-3688898ABDC5}"/>
          </ac:spMkLst>
        </pc:spChg>
        <pc:spChg chg="add del mod">
          <ac:chgData name="Kulinich Bohdan" userId="48e65c9f34e137d0" providerId="LiveId" clId="{8573FF7B-B36E-491E-A4DA-A6F55E702B4B}" dt="2020-12-26T13:42:00.429" v="2301" actId="478"/>
          <ac:spMkLst>
            <pc:docMk/>
            <pc:sldMk cId="2244158238" sldId="568"/>
            <ac:spMk id="56" creationId="{0422EA31-F416-4CE0-BA54-98D7EF3976E6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66" creationId="{FF542F50-E41D-45EB-9D97-3DABA645D657}"/>
          </ac:spMkLst>
        </pc:spChg>
        <pc:picChg chg="del">
          <ac:chgData name="Kulinich Bohdan" userId="48e65c9f34e137d0" providerId="LiveId" clId="{8573FF7B-B36E-491E-A4DA-A6F55E702B4B}" dt="2020-12-26T12:49:39.760" v="2030" actId="478"/>
          <ac:picMkLst>
            <pc:docMk/>
            <pc:sldMk cId="2244158238" sldId="568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6T13:24:24.033" v="2151"/>
          <ac:picMkLst>
            <pc:docMk/>
            <pc:sldMk cId="2244158238" sldId="568"/>
            <ac:picMk id="53" creationId="{D6B3C876-B01C-4387-9EA6-9C5DABC56415}"/>
          </ac:picMkLst>
        </pc:pic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9" creationId="{C5646A39-46EF-4FC8-B2FF-DEF7683EED4D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7" creationId="{9EE1389B-8804-428C-9AA2-ACC9DF774296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1" creationId="{831BF4E7-7C5B-47C1-9FE2-D73105C52794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8" creationId="{7A5BFEBA-2DDC-4E36-873B-CCB212B3AB6F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9" creationId="{BBF67242-8133-4C3E-84AB-0A208939846C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0" creationId="{3ED83494-92D2-4296-ABE9-D4698E56AB1B}"/>
          </ac:cxnSpMkLst>
        </pc:cxnChg>
        <pc:cxnChg chg="add del mod">
          <ac:chgData name="Kulinich Bohdan" userId="48e65c9f34e137d0" providerId="LiveId" clId="{8573FF7B-B36E-491E-A4DA-A6F55E702B4B}" dt="2020-12-26T13:16:09.236" v="2104" actId="478"/>
          <ac:cxnSpMkLst>
            <pc:docMk/>
            <pc:sldMk cId="2244158238" sldId="568"/>
            <ac:cxnSpMk id="51" creationId="{ADA42107-EC63-4CC2-89A1-315C0209935E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2" creationId="{AFEC3209-AB8E-47B0-8EEA-B6FA2FDAEBDC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0" creationId="{7BAB8EE5-CD26-4F9C-9ED2-40728FBBCC9A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1" creationId="{B7A34E33-6B2D-4D73-A5DC-FB508DCD0042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6T15:26:27.675" v="2525" actId="478"/>
        <pc:sldMkLst>
          <pc:docMk/>
          <pc:sldMk cId="3497234236" sldId="569"/>
        </pc:sldMkLst>
        <pc:spChg chg="add mod">
          <ac:chgData name="Kulinich Bohdan" userId="48e65c9f34e137d0" providerId="LiveId" clId="{8573FF7B-B36E-491E-A4DA-A6F55E702B4B}" dt="2020-12-26T15:11:36.895" v="2358" actId="1076"/>
          <ac:spMkLst>
            <pc:docMk/>
            <pc:sldMk cId="3497234236" sldId="569"/>
            <ac:spMk id="17" creationId="{494C36C2-42DE-4F5E-8365-CAC8E4AB990F}"/>
          </ac:spMkLst>
        </pc:spChg>
        <pc:spChg chg="del mod modVis">
          <ac:chgData name="Kulinich Bohdan" userId="48e65c9f34e137d0" providerId="LiveId" clId="{8573FF7B-B36E-491E-A4DA-A6F55E702B4B}" dt="2020-12-26T13:41:44.011" v="2297" actId="478"/>
          <ac:spMkLst>
            <pc:docMk/>
            <pc:sldMk cId="3497234236" sldId="569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6T15:12:10.108" v="2361" actId="1076"/>
          <ac:spMkLst>
            <pc:docMk/>
            <pc:sldMk cId="3497234236" sldId="569"/>
            <ac:spMk id="19" creationId="{EDF808B2-77F0-466F-BA15-47CD1A4BE442}"/>
          </ac:spMkLst>
        </pc:spChg>
        <pc:spChg chg="add mod">
          <ac:chgData name="Kulinich Bohdan" userId="48e65c9f34e137d0" providerId="LiveId" clId="{8573FF7B-B36E-491E-A4DA-A6F55E702B4B}" dt="2020-12-26T15:12:35.619" v="2369" actId="1036"/>
          <ac:spMkLst>
            <pc:docMk/>
            <pc:sldMk cId="3497234236" sldId="569"/>
            <ac:spMk id="20" creationId="{2FB26886-8693-4099-B2BC-B68E6602D149}"/>
          </ac:spMkLst>
        </pc:spChg>
        <pc:spChg chg="add mod">
          <ac:chgData name="Kulinich Bohdan" userId="48e65c9f34e137d0" providerId="LiveId" clId="{8573FF7B-B36E-491E-A4DA-A6F55E702B4B}" dt="2020-12-26T15:12:28.599" v="2367" actId="20577"/>
          <ac:spMkLst>
            <pc:docMk/>
            <pc:sldMk cId="3497234236" sldId="569"/>
            <ac:spMk id="21" creationId="{690A5B7A-EA9F-4CCB-8A0B-82FCFF2ACB7A}"/>
          </ac:spMkLst>
        </pc:spChg>
        <pc:spChg chg="add mod">
          <ac:chgData name="Kulinich Bohdan" userId="48e65c9f34e137d0" providerId="LiveId" clId="{8573FF7B-B36E-491E-A4DA-A6F55E702B4B}" dt="2020-12-26T15:18:22.056" v="2476" actId="20577"/>
          <ac:spMkLst>
            <pc:docMk/>
            <pc:sldMk cId="3497234236" sldId="569"/>
            <ac:spMk id="22" creationId="{9ABFC2BC-B256-452B-BE67-244E995CBA3A}"/>
          </ac:spMkLst>
        </pc:spChg>
        <pc:spChg chg="add mod">
          <ac:chgData name="Kulinich Bohdan" userId="48e65c9f34e137d0" providerId="LiveId" clId="{8573FF7B-B36E-491E-A4DA-A6F55E702B4B}" dt="2020-12-26T15:18:30.864" v="2477" actId="20577"/>
          <ac:spMkLst>
            <pc:docMk/>
            <pc:sldMk cId="3497234236" sldId="569"/>
            <ac:spMk id="23" creationId="{A5152C61-2213-4A20-A2C5-53124DD90B2D}"/>
          </ac:spMkLst>
        </pc:spChg>
        <pc:spChg chg="mod modVis">
          <ac:chgData name="Kulinich Bohdan" userId="48e65c9f34e137d0" providerId="LiveId" clId="{8573FF7B-B36E-491E-A4DA-A6F55E702B4B}" dt="2020-12-26T15:24:16.623" v="2480" actId="14429"/>
          <ac:spMkLst>
            <pc:docMk/>
            <pc:sldMk cId="3497234236" sldId="569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3:41:18.689" v="2292" actId="478"/>
          <ac:spMkLst>
            <pc:docMk/>
            <pc:sldMk cId="3497234236" sldId="569"/>
            <ac:spMk id="47" creationId="{898F3A9D-A3CE-4969-8AC2-F922CF5C8B9C}"/>
          </ac:spMkLst>
        </pc:spChg>
        <pc:spChg chg="mod modVis">
          <ac:chgData name="Kulinich Bohdan" userId="48e65c9f34e137d0" providerId="LiveId" clId="{8573FF7B-B36E-491E-A4DA-A6F55E702B4B}" dt="2020-12-26T15:24:15.536" v="2479" actId="14429"/>
          <ac:spMkLst>
            <pc:docMk/>
            <pc:sldMk cId="3497234236" sldId="569"/>
            <ac:spMk id="55" creationId="{1A63E4A6-3915-45EE-9556-3688898ABDC5}"/>
          </ac:spMkLst>
        </pc:spChg>
        <pc:spChg chg="mod modVis">
          <ac:chgData name="Kulinich Bohdan" userId="48e65c9f34e137d0" providerId="LiveId" clId="{8573FF7B-B36E-491E-A4DA-A6F55E702B4B}" dt="2020-12-26T15:24:14.887" v="2478" actId="14429"/>
          <ac:spMkLst>
            <pc:docMk/>
            <pc:sldMk cId="3497234236" sldId="569"/>
            <ac:spMk id="56" creationId="{0422EA31-F416-4CE0-BA54-98D7EF3976E6}"/>
          </ac:spMkLst>
        </pc:spChg>
        <pc:picChg chg="add mod ord">
          <ac:chgData name="Kulinich Bohdan" userId="48e65c9f34e137d0" providerId="LiveId" clId="{8573FF7B-B36E-491E-A4DA-A6F55E702B4B}" dt="2020-12-26T13:52:59.444" v="2313" actId="167"/>
          <ac:picMkLst>
            <pc:docMk/>
            <pc:sldMk cId="3497234236" sldId="569"/>
            <ac:picMk id="5" creationId="{CCECBE34-DF3A-43D7-B504-910197FEAFD0}"/>
          </ac:picMkLst>
        </pc:picChg>
        <pc:cxnChg chg="del">
          <ac:chgData name="Kulinich Bohdan" userId="48e65c9f34e137d0" providerId="LiveId" clId="{8573FF7B-B36E-491E-A4DA-A6F55E702B4B}" dt="2020-12-26T15:26:27.675" v="2525" actId="478"/>
          <ac:cxnSpMkLst>
            <pc:docMk/>
            <pc:sldMk cId="3497234236" sldId="569"/>
            <ac:cxnSpMk id="52" creationId="{AFEC3209-AB8E-47B0-8EEA-B6FA2FDAEBDC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58:40.813" v="2809" actId="14429"/>
        <pc:sldMkLst>
          <pc:docMk/>
          <pc:sldMk cId="3212521309" sldId="570"/>
        </pc:sldMkLst>
        <pc:spChg chg="mod modVis">
          <ac:chgData name="Kulinich Bohdan" userId="48e65c9f34e137d0" providerId="LiveId" clId="{8573FF7B-B36E-491E-A4DA-A6F55E702B4B}" dt="2020-12-26T16:58:40.813" v="2809" actId="14429"/>
          <ac:spMkLst>
            <pc:docMk/>
            <pc:sldMk cId="3212521309" sldId="570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6T15:25:47.341" v="2518" actId="1076"/>
          <ac:spMkLst>
            <pc:docMk/>
            <pc:sldMk cId="3212521309" sldId="570"/>
            <ac:spMk id="24" creationId="{B9F1C7D7-0C30-4BB6-9D87-EB9E294562D4}"/>
          </ac:spMkLst>
        </pc:spChg>
        <pc:spChg chg="add mod">
          <ac:chgData name="Kulinich Bohdan" userId="48e65c9f34e137d0" providerId="LiveId" clId="{8573FF7B-B36E-491E-A4DA-A6F55E702B4B}" dt="2020-12-26T15:27:04.074" v="2534" actId="1076"/>
          <ac:spMkLst>
            <pc:docMk/>
            <pc:sldMk cId="3212521309" sldId="570"/>
            <ac:spMk id="25" creationId="{FCBA6C2D-76BB-481B-A203-17549CAC3413}"/>
          </ac:spMkLst>
        </pc:spChg>
        <pc:spChg chg="add mod modVis">
          <ac:chgData name="Kulinich Bohdan" userId="48e65c9f34e137d0" providerId="LiveId" clId="{8573FF7B-B36E-491E-A4DA-A6F55E702B4B}" dt="2020-12-26T16:58:39.410" v="2808" actId="14429"/>
          <ac:spMkLst>
            <pc:docMk/>
            <pc:sldMk cId="3212521309" sldId="570"/>
            <ac:spMk id="27" creationId="{07CC99DB-C06B-41FD-8B8B-CFFE286B7BDE}"/>
          </ac:spMkLst>
        </pc:spChg>
        <pc:spChg chg="add mod modVis">
          <ac:chgData name="Kulinich Bohdan" userId="48e65c9f34e137d0" providerId="LiveId" clId="{8573FF7B-B36E-491E-A4DA-A6F55E702B4B}" dt="2020-12-26T16:55:32.405" v="2744" actId="14429"/>
          <ac:spMkLst>
            <pc:docMk/>
            <pc:sldMk cId="3212521309" sldId="570"/>
            <ac:spMk id="29" creationId="{7F4F4C67-A7F6-4CA1-B583-54998073214E}"/>
          </ac:spMkLst>
        </pc:spChg>
        <pc:spChg chg="add mod modVis">
          <ac:chgData name="Kulinich Bohdan" userId="48e65c9f34e137d0" providerId="LiveId" clId="{8573FF7B-B36E-491E-A4DA-A6F55E702B4B}" dt="2020-12-26T16:58:38.670" v="2807" actId="14429"/>
          <ac:spMkLst>
            <pc:docMk/>
            <pc:sldMk cId="3212521309" sldId="570"/>
            <ac:spMk id="30" creationId="{DB5E3D77-A283-437C-AD01-EDCACDA536C7}"/>
          </ac:spMkLst>
        </pc:spChg>
        <pc:spChg chg="add mod">
          <ac:chgData name="Kulinich Bohdan" userId="48e65c9f34e137d0" providerId="LiveId" clId="{8573FF7B-B36E-491E-A4DA-A6F55E702B4B}" dt="2020-12-26T16:58:00.168" v="2802" actId="1076"/>
          <ac:spMkLst>
            <pc:docMk/>
            <pc:sldMk cId="3212521309" sldId="570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5:24:35.867" v="2483" actId="478"/>
          <ac:spMkLst>
            <pc:docMk/>
            <pc:sldMk cId="3212521309" sldId="570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5:24:44.481" v="2486" actId="478"/>
          <ac:spMkLst>
            <pc:docMk/>
            <pc:sldMk cId="3212521309" sldId="570"/>
            <ac:spMk id="54" creationId="{9A147459-BFD2-4E08-A8F1-2E7275C86968}"/>
          </ac:spMkLst>
        </pc:spChg>
        <pc:spChg chg="del">
          <ac:chgData name="Kulinich Bohdan" userId="48e65c9f34e137d0" providerId="LiveId" clId="{8573FF7B-B36E-491E-A4DA-A6F55E702B4B}" dt="2020-12-26T15:24:41.257" v="2485" actId="478"/>
          <ac:spMkLst>
            <pc:docMk/>
            <pc:sldMk cId="3212521309" sldId="570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5:24:39.439" v="2484" actId="478"/>
          <ac:spMkLst>
            <pc:docMk/>
            <pc:sldMk cId="3212521309" sldId="570"/>
            <ac:spMk id="56" creationId="{0422EA31-F416-4CE0-BA54-98D7EF3976E6}"/>
          </ac:spMkLst>
        </pc:spChg>
        <pc:picChg chg="mod">
          <ac:chgData name="Kulinich Bohdan" userId="48e65c9f34e137d0" providerId="LiveId" clId="{8573FF7B-B36E-491E-A4DA-A6F55E702B4B}" dt="2020-12-26T16:54:18.708" v="2731" actId="1076"/>
          <ac:picMkLst>
            <pc:docMk/>
            <pc:sldMk cId="3212521309" sldId="570"/>
            <ac:picMk id="5" creationId="{CCECBE34-DF3A-43D7-B504-910197FEAFD0}"/>
          </ac:picMkLst>
        </pc:picChg>
        <pc:picChg chg="del">
          <ac:chgData name="Kulinich Bohdan" userId="48e65c9f34e137d0" providerId="LiveId" clId="{8573FF7B-B36E-491E-A4DA-A6F55E702B4B}" dt="2020-12-26T15:24:46.101" v="2487" actId="478"/>
          <ac:picMkLst>
            <pc:docMk/>
            <pc:sldMk cId="3212521309" sldId="570"/>
            <ac:picMk id="53" creationId="{D6B3C876-B01C-4387-9EA6-9C5DABC56415}"/>
          </ac:picMkLst>
        </pc:picChg>
        <pc:cxnChg chg="add mod">
          <ac:chgData name="Kulinich Bohdan" userId="48e65c9f34e137d0" providerId="LiveId" clId="{8573FF7B-B36E-491E-A4DA-A6F55E702B4B}" dt="2020-12-26T15:28:58.301" v="2547" actId="1076"/>
          <ac:cxnSpMkLst>
            <pc:docMk/>
            <pc:sldMk cId="3212521309" sldId="570"/>
            <ac:cxnSpMk id="26" creationId="{A32A030A-6BD0-4C9D-B19D-34502880A41C}"/>
          </ac:cxnSpMkLst>
        </pc:cxnChg>
        <pc:cxnChg chg="add del mod">
          <ac:chgData name="Kulinich Bohdan" userId="48e65c9f34e137d0" providerId="LiveId" clId="{8573FF7B-B36E-491E-A4DA-A6F55E702B4B}" dt="2020-12-26T15:29:02.804" v="2549" actId="478"/>
          <ac:cxnSpMkLst>
            <pc:docMk/>
            <pc:sldMk cId="3212521309" sldId="570"/>
            <ac:cxnSpMk id="27" creationId="{92E4AD7D-1A0C-4EED-B8CD-C519AC4DA46E}"/>
          </ac:cxnSpMkLst>
        </pc:cxnChg>
        <pc:cxnChg chg="add mod">
          <ac:chgData name="Kulinich Bohdan" userId="48e65c9f34e137d0" providerId="LiveId" clId="{8573FF7B-B36E-491E-A4DA-A6F55E702B4B}" dt="2020-12-26T15:29:23.525" v="2555" actId="1076"/>
          <ac:cxnSpMkLst>
            <pc:docMk/>
            <pc:sldMk cId="3212521309" sldId="570"/>
            <ac:cxnSpMk id="28" creationId="{CA2F41EB-F314-4C6B-AE15-CDB8F7DACD68}"/>
          </ac:cxnSpMkLst>
        </pc:cxnChg>
      </pc:sldChg>
      <pc:sldChg chg="delSp add del mod delAnim">
        <pc:chgData name="Kulinich Bohdan" userId="48e65c9f34e137d0" providerId="LiveId" clId="{8573FF7B-B36E-491E-A4DA-A6F55E702B4B}" dt="2020-12-27T10:01:53.629" v="3582" actId="47"/>
        <pc:sldMkLst>
          <pc:docMk/>
          <pc:sldMk cId="1831414123" sldId="571"/>
        </pc:sldMkLst>
        <pc:picChg chg="del">
          <ac:chgData name="Kulinich Bohdan" userId="48e65c9f34e137d0" providerId="LiveId" clId="{8573FF7B-B36E-491E-A4DA-A6F55E702B4B}" dt="2020-12-26T16:49:28.112" v="2630" actId="478"/>
          <ac:picMkLst>
            <pc:docMk/>
            <pc:sldMk cId="1831414123" sldId="571"/>
            <ac:picMk id="7" creationId="{720EF043-5E3F-42B2-837F-B8071B860D57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6T17:16:46.059" v="2983"/>
        <pc:sldMkLst>
          <pc:docMk/>
          <pc:sldMk cId="743043674" sldId="572"/>
        </pc:sldMkLst>
        <pc:spChg chg="del">
          <ac:chgData name="Kulinich Bohdan" userId="48e65c9f34e137d0" providerId="LiveId" clId="{8573FF7B-B36E-491E-A4DA-A6F55E702B4B}" dt="2020-12-26T16:58:58.869" v="2811" actId="478"/>
          <ac:spMkLst>
            <pc:docMk/>
            <pc:sldMk cId="743043674" sldId="572"/>
            <ac:spMk id="17" creationId="{494C36C2-42DE-4F5E-8365-CAC8E4AB990F}"/>
          </ac:spMkLst>
        </pc:spChg>
        <pc:spChg chg="del">
          <ac:chgData name="Kulinich Bohdan" userId="48e65c9f34e137d0" providerId="LiveId" clId="{8573FF7B-B36E-491E-A4DA-A6F55E702B4B}" dt="2020-12-26T16:59:23.319" v="2814" actId="478"/>
          <ac:spMkLst>
            <pc:docMk/>
            <pc:sldMk cId="743043674" sldId="572"/>
            <ac:spMk id="27" creationId="{07CC99DB-C06B-41FD-8B8B-CFFE286B7BDE}"/>
          </ac:spMkLst>
        </pc:spChg>
        <pc:spChg chg="mod modVis">
          <ac:chgData name="Kulinich Bohdan" userId="48e65c9f34e137d0" providerId="LiveId" clId="{8573FF7B-B36E-491E-A4DA-A6F55E702B4B}" dt="2020-12-26T17:14:14.855" v="2948" actId="14429"/>
          <ac:spMkLst>
            <pc:docMk/>
            <pc:sldMk cId="743043674" sldId="572"/>
            <ac:spMk id="29" creationId="{7F4F4C67-A7F6-4CA1-B583-54998073214E}"/>
          </ac:spMkLst>
        </pc:spChg>
        <pc:spChg chg="del mod modVis">
          <ac:chgData name="Kulinich Bohdan" userId="48e65c9f34e137d0" providerId="LiveId" clId="{8573FF7B-B36E-491E-A4DA-A6F55E702B4B}" dt="2020-12-26T16:59:29.932" v="2816" actId="478"/>
          <ac:spMkLst>
            <pc:docMk/>
            <pc:sldMk cId="743043674" sldId="572"/>
            <ac:spMk id="30" creationId="{DB5E3D77-A283-437C-AD01-EDCACDA536C7}"/>
          </ac:spMkLst>
        </pc:spChg>
        <pc:spChg chg="mod modVis">
          <ac:chgData name="Kulinich Bohdan" userId="48e65c9f34e137d0" providerId="LiveId" clId="{8573FF7B-B36E-491E-A4DA-A6F55E702B4B}" dt="2020-12-26T17:14:14.253" v="2947" actId="14429"/>
          <ac:spMkLst>
            <pc:docMk/>
            <pc:sldMk cId="743043674" sldId="572"/>
            <ac:spMk id="31" creationId="{31AA3D87-DAEC-420A-8217-F195D0B08FE6}"/>
          </ac:spMkLst>
        </pc:spChg>
        <pc:spChg chg="add mod modVis">
          <ac:chgData name="Kulinich Bohdan" userId="48e65c9f34e137d0" providerId="LiveId" clId="{8573FF7B-B36E-491E-A4DA-A6F55E702B4B}" dt="2020-12-26T17:14:13.667" v="2946" actId="14429"/>
          <ac:spMkLst>
            <pc:docMk/>
            <pc:sldMk cId="743043674" sldId="572"/>
            <ac:spMk id="32" creationId="{32E9D21E-1256-4A9F-8B3C-96C9D5259870}"/>
          </ac:spMkLst>
        </pc:spChg>
        <pc:spChg chg="add mod modVis">
          <ac:chgData name="Kulinich Bohdan" userId="48e65c9f34e137d0" providerId="LiveId" clId="{8573FF7B-B36E-491E-A4DA-A6F55E702B4B}" dt="2020-12-26T17:15:53.431" v="2968" actId="14429"/>
          <ac:spMkLst>
            <pc:docMk/>
            <pc:sldMk cId="743043674" sldId="572"/>
            <ac:spMk id="33" creationId="{3B0E9E3D-1B83-46BA-B766-46850DA56C8F}"/>
          </ac:spMkLst>
        </pc:spChg>
        <pc:spChg chg="add mod modVis">
          <ac:chgData name="Kulinich Bohdan" userId="48e65c9f34e137d0" providerId="LiveId" clId="{8573FF7B-B36E-491E-A4DA-A6F55E702B4B}" dt="2020-12-26T17:12:18.186" v="2923" actId="14429"/>
          <ac:spMkLst>
            <pc:docMk/>
            <pc:sldMk cId="743043674" sldId="572"/>
            <ac:spMk id="34" creationId="{1CC98597-3D16-4444-94D5-3465D1475BF7}"/>
          </ac:spMkLst>
        </pc:spChg>
        <pc:spChg chg="add mod modVis">
          <ac:chgData name="Kulinich Bohdan" userId="48e65c9f34e137d0" providerId="LiveId" clId="{8573FF7B-B36E-491E-A4DA-A6F55E702B4B}" dt="2020-12-26T17:15:56.137" v="2969" actId="14429"/>
          <ac:spMkLst>
            <pc:docMk/>
            <pc:sldMk cId="743043674" sldId="572"/>
            <ac:spMk id="35" creationId="{38899D90-DC44-4FD0-B608-3C1E2BB3428A}"/>
          </ac:spMkLst>
        </pc:spChg>
        <pc:spChg chg="add mod modVis">
          <ac:chgData name="Kulinich Bohdan" userId="48e65c9f34e137d0" providerId="LiveId" clId="{8573FF7B-B36E-491E-A4DA-A6F55E702B4B}" dt="2020-12-26T17:16:13.021" v="2974" actId="14429"/>
          <ac:spMkLst>
            <pc:docMk/>
            <pc:sldMk cId="743043674" sldId="572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7:06:55.968" v="2901" actId="1076"/>
          <ac:spMkLst>
            <pc:docMk/>
            <pc:sldMk cId="743043674" sldId="572"/>
            <ac:spMk id="37" creationId="{1FA71A1F-BA3D-4C96-9C2D-F3203706BE87}"/>
          </ac:spMkLst>
        </pc:spChg>
        <pc:picChg chg="mod modVis">
          <ac:chgData name="Kulinich Bohdan" userId="48e65c9f34e137d0" providerId="LiveId" clId="{8573FF7B-B36E-491E-A4DA-A6F55E702B4B}" dt="2020-12-26T17:16:15.364" v="2975" actId="14429"/>
          <ac:picMkLst>
            <pc:docMk/>
            <pc:sldMk cId="743043674" sldId="572"/>
            <ac:picMk id="5" creationId="{CCECBE34-DF3A-43D7-B504-910197FEAFD0}"/>
          </ac:picMkLst>
        </pc:picChg>
      </pc:sldChg>
      <pc:sldChg chg="addSp delSp modSp add mod modAnim">
        <pc:chgData name="Kulinich Bohdan" userId="48e65c9f34e137d0" providerId="LiveId" clId="{8573FF7B-B36E-491E-A4DA-A6F55E702B4B}" dt="2020-12-26T18:19:42.237" v="3258"/>
        <pc:sldMkLst>
          <pc:docMk/>
          <pc:sldMk cId="164181738" sldId="573"/>
        </pc:sldMkLst>
        <pc:spChg chg="del">
          <ac:chgData name="Kulinich Bohdan" userId="48e65c9f34e137d0" providerId="LiveId" clId="{8573FF7B-B36E-491E-A4DA-A6F55E702B4B}" dt="2020-12-26T18:05:48.812" v="2991" actId="478"/>
          <ac:spMkLst>
            <pc:docMk/>
            <pc:sldMk cId="164181738" sldId="573"/>
            <ac:spMk id="29" creationId="{7F4F4C67-A7F6-4CA1-B583-54998073214E}"/>
          </ac:spMkLst>
        </pc:spChg>
        <pc:spChg chg="add mod">
          <ac:chgData name="Kulinich Bohdan" userId="48e65c9f34e137d0" providerId="LiveId" clId="{8573FF7B-B36E-491E-A4DA-A6F55E702B4B}" dt="2020-12-26T18:06:37.672" v="3014" actId="1038"/>
          <ac:spMkLst>
            <pc:docMk/>
            <pc:sldMk cId="164181738" sldId="573"/>
            <ac:spMk id="30" creationId="{3CA673CA-2BF6-4410-80D5-1560699C5B9B}"/>
          </ac:spMkLst>
        </pc:spChg>
        <pc:spChg chg="del">
          <ac:chgData name="Kulinich Bohdan" userId="48e65c9f34e137d0" providerId="LiveId" clId="{8573FF7B-B36E-491E-A4DA-A6F55E702B4B}" dt="2020-12-26T18:05:33.915" v="2987" actId="478"/>
          <ac:spMkLst>
            <pc:docMk/>
            <pc:sldMk cId="164181738" sldId="573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8:05:44.988" v="2990" actId="478"/>
          <ac:spMkLst>
            <pc:docMk/>
            <pc:sldMk cId="164181738" sldId="573"/>
            <ac:spMk id="32" creationId="{32E9D21E-1256-4A9F-8B3C-96C9D5259870}"/>
          </ac:spMkLst>
        </pc:spChg>
        <pc:spChg chg="del">
          <ac:chgData name="Kulinich Bohdan" userId="48e65c9f34e137d0" providerId="LiveId" clId="{8573FF7B-B36E-491E-A4DA-A6F55E702B4B}" dt="2020-12-26T18:05:40.384" v="2989" actId="478"/>
          <ac:spMkLst>
            <pc:docMk/>
            <pc:sldMk cId="164181738" sldId="573"/>
            <ac:spMk id="33" creationId="{3B0E9E3D-1B83-46BA-B766-46850DA56C8F}"/>
          </ac:spMkLst>
        </pc:spChg>
        <pc:spChg chg="del">
          <ac:chgData name="Kulinich Bohdan" userId="48e65c9f34e137d0" providerId="LiveId" clId="{8573FF7B-B36E-491E-A4DA-A6F55E702B4B}" dt="2020-12-26T18:05:36.975" v="2988" actId="478"/>
          <ac:spMkLst>
            <pc:docMk/>
            <pc:sldMk cId="164181738" sldId="573"/>
            <ac:spMk id="35" creationId="{38899D90-DC44-4FD0-B608-3C1E2BB3428A}"/>
          </ac:spMkLst>
        </pc:spChg>
        <pc:spChg chg="del">
          <ac:chgData name="Kulinich Bohdan" userId="48e65c9f34e137d0" providerId="LiveId" clId="{8573FF7B-B36E-491E-A4DA-A6F55E702B4B}" dt="2020-12-26T18:05:30.878" v="2986" actId="478"/>
          <ac:spMkLst>
            <pc:docMk/>
            <pc:sldMk cId="164181738" sldId="573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8:08:33.511" v="3055" actId="1037"/>
          <ac:spMkLst>
            <pc:docMk/>
            <pc:sldMk cId="164181738" sldId="573"/>
            <ac:spMk id="38" creationId="{294A0AED-3DDB-4069-9A72-D12B3C174FF1}"/>
          </ac:spMkLst>
        </pc:spChg>
        <pc:spChg chg="add mod">
          <ac:chgData name="Kulinich Bohdan" userId="48e65c9f34e137d0" providerId="LiveId" clId="{8573FF7B-B36E-491E-A4DA-A6F55E702B4B}" dt="2020-12-26T18:08:41.060" v="3072" actId="1037"/>
          <ac:spMkLst>
            <pc:docMk/>
            <pc:sldMk cId="164181738" sldId="573"/>
            <ac:spMk id="39" creationId="{5A82B385-7C98-4478-A36E-B2592E91DECC}"/>
          </ac:spMkLst>
        </pc:spChg>
        <pc:spChg chg="add mod">
          <ac:chgData name="Kulinich Bohdan" userId="48e65c9f34e137d0" providerId="LiveId" clId="{8573FF7B-B36E-491E-A4DA-A6F55E702B4B}" dt="2020-12-26T18:08:37.789" v="3065" actId="1037"/>
          <ac:spMkLst>
            <pc:docMk/>
            <pc:sldMk cId="164181738" sldId="573"/>
            <ac:spMk id="40" creationId="{D6891082-10B3-4985-9464-D7E10F2B86A9}"/>
          </ac:spMkLst>
        </pc:spChg>
        <pc:spChg chg="add mod">
          <ac:chgData name="Kulinich Bohdan" userId="48e65c9f34e137d0" providerId="LiveId" clId="{8573FF7B-B36E-491E-A4DA-A6F55E702B4B}" dt="2020-12-26T18:19:42.237" v="3258"/>
          <ac:spMkLst>
            <pc:docMk/>
            <pc:sldMk cId="164181738" sldId="573"/>
            <ac:spMk id="41" creationId="{988D96BE-A00D-4F15-8504-519567CF841B}"/>
          </ac:spMkLst>
        </pc:spChg>
        <pc:cxnChg chg="add mod">
          <ac:chgData name="Kulinich Bohdan" userId="48e65c9f34e137d0" providerId="LiveId" clId="{8573FF7B-B36E-491E-A4DA-A6F55E702B4B}" dt="2020-12-26T18:06:29.487" v="3002" actId="1036"/>
          <ac:cxnSpMkLst>
            <pc:docMk/>
            <pc:sldMk cId="164181738" sldId="573"/>
            <ac:cxnSpMk id="27" creationId="{9275A8C9-2A2A-4143-A889-09FDFF87D700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7T09:59:45.722" v="3581" actId="14429"/>
        <pc:sldMkLst>
          <pc:docMk/>
          <pc:sldMk cId="3858822734" sldId="574"/>
        </pc:sldMkLst>
        <pc:spChg chg="add mod">
          <ac:chgData name="Kulinich Bohdan" userId="48e65c9f34e137d0" providerId="LiveId" clId="{8573FF7B-B36E-491E-A4DA-A6F55E702B4B}" dt="2020-12-27T09:47:26.359" v="3264" actId="1076"/>
          <ac:spMkLst>
            <pc:docMk/>
            <pc:sldMk cId="3858822734" sldId="574"/>
            <ac:spMk id="14" creationId="{97D9BFF0-BD7A-4759-87D4-93E659B85575}"/>
          </ac:spMkLst>
        </pc:spChg>
        <pc:spChg chg="add mod">
          <ac:chgData name="Kulinich Bohdan" userId="48e65c9f34e137d0" providerId="LiveId" clId="{8573FF7B-B36E-491E-A4DA-A6F55E702B4B}" dt="2020-12-27T09:49:41.764" v="3342" actId="1035"/>
          <ac:spMkLst>
            <pc:docMk/>
            <pc:sldMk cId="3858822734" sldId="574"/>
            <ac:spMk id="15" creationId="{D64BD759-BD00-421D-ADC1-4D683C75504E}"/>
          </ac:spMkLst>
        </pc:spChg>
        <pc:spChg chg="add mod">
          <ac:chgData name="Kulinich Bohdan" userId="48e65c9f34e137d0" providerId="LiveId" clId="{8573FF7B-B36E-491E-A4DA-A6F55E702B4B}" dt="2020-12-27T09:50:42.750" v="3374" actId="1076"/>
          <ac:spMkLst>
            <pc:docMk/>
            <pc:sldMk cId="3858822734" sldId="574"/>
            <ac:spMk id="16" creationId="{B296A933-E51C-48B4-8A4F-4A792B3A87EE}"/>
          </ac:spMkLst>
        </pc:spChg>
        <pc:spChg chg="add mod">
          <ac:chgData name="Kulinich Bohdan" userId="48e65c9f34e137d0" providerId="LiveId" clId="{8573FF7B-B36E-491E-A4DA-A6F55E702B4B}" dt="2020-12-27T09:56:15.349" v="3523" actId="207"/>
          <ac:spMkLst>
            <pc:docMk/>
            <pc:sldMk cId="3858822734" sldId="574"/>
            <ac:spMk id="17" creationId="{0ED39344-6BDC-42E4-970A-C4ADA0B87FFD}"/>
          </ac:spMkLst>
        </pc:spChg>
        <pc:spChg chg="del">
          <ac:chgData name="Kulinich Bohdan" userId="48e65c9f34e137d0" providerId="LiveId" clId="{8573FF7B-B36E-491E-A4DA-A6F55E702B4B}" dt="2020-12-26T18:14:01.169" v="3081" actId="478"/>
          <ac:spMkLst>
            <pc:docMk/>
            <pc:sldMk cId="3858822734" sldId="574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7T09:52:59.046" v="3447" actId="207"/>
          <ac:spMkLst>
            <pc:docMk/>
            <pc:sldMk cId="3858822734" sldId="574"/>
            <ac:spMk id="18" creationId="{25C5F5B2-945F-4418-BAAA-AF14B1376F7C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19" creationId="{EDF808B2-77F0-466F-BA15-47CD1A4BE442}"/>
          </ac:spMkLst>
        </pc:spChg>
        <pc:spChg chg="mod">
          <ac:chgData name="Kulinich Bohdan" userId="48e65c9f34e137d0" providerId="LiveId" clId="{8573FF7B-B36E-491E-A4DA-A6F55E702B4B}" dt="2020-12-26T18:14:57.376" v="3167" actId="1076"/>
          <ac:spMkLst>
            <pc:docMk/>
            <pc:sldMk cId="3858822734" sldId="574"/>
            <ac:spMk id="20" creationId="{2FB26886-8693-4099-B2BC-B68E6602D149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21" creationId="{690A5B7A-EA9F-4CCB-8A0B-82FCFF2ACB7A}"/>
          </ac:spMkLst>
        </pc:spChg>
        <pc:spChg chg="mod">
          <ac:chgData name="Kulinich Bohdan" userId="48e65c9f34e137d0" providerId="LiveId" clId="{8573FF7B-B36E-491E-A4DA-A6F55E702B4B}" dt="2020-12-26T18:17:06.170" v="3248" actId="1038"/>
          <ac:spMkLst>
            <pc:docMk/>
            <pc:sldMk cId="3858822734" sldId="574"/>
            <ac:spMk id="22" creationId="{9ABFC2BC-B256-452B-BE67-244E995CBA3A}"/>
          </ac:spMkLst>
        </pc:spChg>
        <pc:spChg chg="mod">
          <ac:chgData name="Kulinich Bohdan" userId="48e65c9f34e137d0" providerId="LiveId" clId="{8573FF7B-B36E-491E-A4DA-A6F55E702B4B}" dt="2020-12-26T18:20:28.728" v="3260" actId="20577"/>
          <ac:spMkLst>
            <pc:docMk/>
            <pc:sldMk cId="3858822734" sldId="574"/>
            <ac:spMk id="23" creationId="{A5152C61-2213-4A20-A2C5-53124DD90B2D}"/>
          </ac:spMkLst>
        </pc:spChg>
        <pc:spChg chg="add mod">
          <ac:chgData name="Kulinich Bohdan" userId="48e65c9f34e137d0" providerId="LiveId" clId="{8573FF7B-B36E-491E-A4DA-A6F55E702B4B}" dt="2020-12-27T09:55:47.262" v="3518" actId="1076"/>
          <ac:spMkLst>
            <pc:docMk/>
            <pc:sldMk cId="3858822734" sldId="574"/>
            <ac:spMk id="24" creationId="{DC71926D-63A3-4883-9E13-48CD8C4A45B4}"/>
          </ac:spMkLst>
        </pc:spChg>
        <pc:spChg chg="add mod">
          <ac:chgData name="Kulinich Bohdan" userId="48e65c9f34e137d0" providerId="LiveId" clId="{8573FF7B-B36E-491E-A4DA-A6F55E702B4B}" dt="2020-12-27T09:56:19.864" v="3524" actId="207"/>
          <ac:spMkLst>
            <pc:docMk/>
            <pc:sldMk cId="3858822734" sldId="574"/>
            <ac:spMk id="25" creationId="{BB5AD64D-551C-47BA-A2F3-B406DBA7B4BB}"/>
          </ac:spMkLst>
        </pc:spChg>
        <pc:spChg chg="add del mod">
          <ac:chgData name="Kulinich Bohdan" userId="48e65c9f34e137d0" providerId="LiveId" clId="{8573FF7B-B36E-491E-A4DA-A6F55E702B4B}" dt="2020-12-27T09:55:59.587" v="3520" actId="478"/>
          <ac:spMkLst>
            <pc:docMk/>
            <pc:sldMk cId="3858822734" sldId="574"/>
            <ac:spMk id="26" creationId="{3D09AE33-DA11-4D9B-A8FE-92C1D08C3CF0}"/>
          </ac:spMkLst>
        </pc:spChg>
        <pc:spChg chg="add mod">
          <ac:chgData name="Kulinich Bohdan" userId="48e65c9f34e137d0" providerId="LiveId" clId="{8573FF7B-B36E-491E-A4DA-A6F55E702B4B}" dt="2020-12-27T09:56:06.773" v="3522" actId="1076"/>
          <ac:spMkLst>
            <pc:docMk/>
            <pc:sldMk cId="3858822734" sldId="574"/>
            <ac:spMk id="27" creationId="{379E8176-5100-41E7-A869-A35D95A8954F}"/>
          </ac:spMkLst>
        </pc:spChg>
        <pc:spChg chg="add mod">
          <ac:chgData name="Kulinich Bohdan" userId="48e65c9f34e137d0" providerId="LiveId" clId="{8573FF7B-B36E-491E-A4DA-A6F55E702B4B}" dt="2020-12-27T09:57:03.244" v="3564" actId="14100"/>
          <ac:spMkLst>
            <pc:docMk/>
            <pc:sldMk cId="3858822734" sldId="574"/>
            <ac:spMk id="29" creationId="{D3254BFC-AE92-43F6-8D88-752B927B1C41}"/>
          </ac:spMkLst>
        </pc:spChg>
        <pc:spChg chg="add mod">
          <ac:chgData name="Kulinich Bohdan" userId="48e65c9f34e137d0" providerId="LiveId" clId="{8573FF7B-B36E-491E-A4DA-A6F55E702B4B}" dt="2020-12-27T09:57:37.924" v="3574" actId="207"/>
          <ac:spMkLst>
            <pc:docMk/>
            <pc:sldMk cId="3858822734" sldId="574"/>
            <ac:spMk id="30" creationId="{EAD2F7A9-4ED6-4FE8-8C5B-CCDF348469B9}"/>
          </ac:spMkLst>
        </pc:spChg>
        <pc:spChg chg="add mod">
          <ac:chgData name="Kulinich Bohdan" userId="48e65c9f34e137d0" providerId="LiveId" clId="{8573FF7B-B36E-491E-A4DA-A6F55E702B4B}" dt="2020-12-27T09:57:45.640" v="3575"/>
          <ac:spMkLst>
            <pc:docMk/>
            <pc:sldMk cId="3858822734" sldId="574"/>
            <ac:spMk id="31" creationId="{A86AE50C-BEAB-495E-BF3E-E7109914A51E}"/>
          </ac:spMkLst>
        </pc:spChg>
        <pc:spChg chg="del">
          <ac:chgData name="Kulinich Bohdan" userId="48e65c9f34e137d0" providerId="LiveId" clId="{8573FF7B-B36E-491E-A4DA-A6F55E702B4B}" dt="2020-12-26T18:13:53.554" v="3079" actId="478"/>
          <ac:spMkLst>
            <pc:docMk/>
            <pc:sldMk cId="3858822734" sldId="574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8:17:28.953" v="3249" actId="478"/>
          <ac:spMkLst>
            <pc:docMk/>
            <pc:sldMk cId="3858822734" sldId="574"/>
            <ac:spMk id="54" creationId="{9A147459-BFD2-4E08-A8F1-2E7275C86968}"/>
          </ac:spMkLst>
        </pc:spChg>
        <pc:spChg chg="mod modVis">
          <ac:chgData name="Kulinich Bohdan" userId="48e65c9f34e137d0" providerId="LiveId" clId="{8573FF7B-B36E-491E-A4DA-A6F55E702B4B}" dt="2020-12-27T09:59:45.722" v="3581" actId="14429"/>
          <ac:spMkLst>
            <pc:docMk/>
            <pc:sldMk cId="3858822734" sldId="574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8:13:50.869" v="3078" actId="478"/>
          <ac:spMkLst>
            <pc:docMk/>
            <pc:sldMk cId="3858822734" sldId="574"/>
            <ac:spMk id="56" creationId="{0422EA31-F416-4CE0-BA54-98D7EF3976E6}"/>
          </ac:spMkLst>
        </pc:spChg>
        <pc:picChg chg="add del mod">
          <ac:chgData name="Kulinich Bohdan" userId="48e65c9f34e137d0" providerId="LiveId" clId="{8573FF7B-B36E-491E-A4DA-A6F55E702B4B}" dt="2020-12-27T09:56:35.782" v="3526"/>
          <ac:picMkLst>
            <pc:docMk/>
            <pc:sldMk cId="3858822734" sldId="574"/>
            <ac:picMk id="28" creationId="{0C784480-8D86-427F-AB84-1572971A601E}"/>
          </ac:picMkLst>
        </pc:picChg>
        <pc:picChg chg="del">
          <ac:chgData name="Kulinich Bohdan" userId="48e65c9f34e137d0" providerId="LiveId" clId="{8573FF7B-B36E-491E-A4DA-A6F55E702B4B}" dt="2020-12-26T18:17:28.953" v="3249" actId="478"/>
          <ac:picMkLst>
            <pc:docMk/>
            <pc:sldMk cId="3858822734" sldId="574"/>
            <ac:picMk id="53" creationId="{D6B3C876-B01C-4387-9EA6-9C5DABC56415}"/>
          </ac:picMkLst>
        </pc:pic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8" creationId="{7A5BFEBA-2DDC-4E36-873B-CCB212B3AB6F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9" creationId="{BBF67242-8133-4C3E-84AB-0A208939846C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50" creationId="{3ED83494-92D2-4296-ABE9-D4698E56AB1B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1:01:39.475" v="3727" actId="14429"/>
        <pc:sldMkLst>
          <pc:docMk/>
          <pc:sldMk cId="2423656885" sldId="575"/>
        </pc:sldMkLst>
        <pc:spChg chg="mod">
          <ac:chgData name="Kulinich Bohdan" userId="48e65c9f34e137d0" providerId="LiveId" clId="{8573FF7B-B36E-491E-A4DA-A6F55E702B4B}" dt="2020-12-27T10:21:08.294" v="3665" actId="14100"/>
          <ac:spMkLst>
            <pc:docMk/>
            <pc:sldMk cId="2423656885" sldId="575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2" creationId="{B721EA6E-C94E-4D5C-840C-39B191B280E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3" creationId="{5EB3529D-4104-45AA-93C8-33EC398A1EBE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3" creationId="{A21079AE-FDC6-42D9-9CE8-F58EE26C9CB2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4" creationId="{43B6BC86-EF97-437F-8927-527A9C60ECD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4" creationId="{B22CA54B-2FFC-45AF-9F6C-F923C558C65C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5" creationId="{8E980CC1-3900-44FC-A932-47ED14ADAA36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6" creationId="{28414764-9C4A-4579-A36F-02044BE083B5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26" creationId="{EC561783-0519-43F0-B53E-8E9C949BDD96}"/>
          </ac:spMkLst>
        </pc:spChg>
        <pc:spChg chg="mod">
          <ac:chgData name="Kulinich Bohdan" userId="48e65c9f34e137d0" providerId="LiveId" clId="{8573FF7B-B36E-491E-A4DA-A6F55E702B4B}" dt="2020-12-27T10:20:02.419" v="3584" actId="20577"/>
          <ac:spMkLst>
            <pc:docMk/>
            <pc:sldMk cId="2423656885" sldId="575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0:58:41.790" v="3690" actId="165"/>
          <ac:grpSpMkLst>
            <pc:docMk/>
            <pc:sldMk cId="2423656885" sldId="575"/>
            <ac:grpSpMk id="2" creationId="{1CE1AA72-AE8D-4115-9248-8E90475D1E16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0" creationId="{24299D24-9FD6-4154-AA80-6FED43439F14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3" creationId="{2ABCC90C-318A-4D09-B1A9-D019E5BCA227}"/>
          </ac:grpSpMkLst>
        </pc:grpChg>
        <pc:picChg chg="mod modVis">
          <ac:chgData name="Kulinich Bohdan" userId="48e65c9f34e137d0" providerId="LiveId" clId="{8573FF7B-B36E-491E-A4DA-A6F55E702B4B}" dt="2020-12-28T11:01:39.475" v="3727" actId="14429"/>
          <ac:picMkLst>
            <pc:docMk/>
            <pc:sldMk cId="2423656885" sldId="575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8" creationId="{257BD0AF-B6AC-4CFB-9001-3591DDC0A3C5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8" creationId="{B374D01C-09DC-48F2-B0F1-8042E2E7963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9" creationId="{90909164-BA51-402F-B8DC-94ACF76FB36B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9" creationId="{F4ABBC24-7556-4CB9-A50F-33EE798BF821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0" creationId="{15BF42CD-06B9-434F-AD85-BD588F44974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10" creationId="{1BFB2848-90F4-421D-9A33-9F3AAE349DD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5" creationId="{AC1DFA95-D3BF-4956-A31A-5E96A57A4E7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3:13:10.448" v="3978" actId="22"/>
        <pc:sldMkLst>
          <pc:docMk/>
          <pc:sldMk cId="36947203" sldId="576"/>
        </pc:sldMkLst>
        <pc:spChg chg="mod">
          <ac:chgData name="Kulinich Bohdan" userId="48e65c9f34e137d0" providerId="LiveId" clId="{8573FF7B-B36E-491E-A4DA-A6F55E702B4B}" dt="2020-12-28T11:04:33.043" v="3878" actId="20577"/>
          <ac:spMkLst>
            <pc:docMk/>
            <pc:sldMk cId="36947203" sldId="576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4" creationId="{AC81A174-5EC3-47FA-80E3-9E6887870109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5" creationId="{94F66A8B-643D-4296-87EB-E0BC74567432}"/>
          </ac:spMkLst>
        </pc:spChg>
        <pc:spChg chg="add mod">
          <ac:chgData name="Kulinich Bohdan" userId="48e65c9f34e137d0" providerId="LiveId" clId="{8573FF7B-B36E-491E-A4DA-A6F55E702B4B}" dt="2020-12-28T11:06:50.300" v="3912" actId="20577"/>
          <ac:spMkLst>
            <pc:docMk/>
            <pc:sldMk cId="36947203" sldId="576"/>
            <ac:spMk id="16" creationId="{070B7FCC-2AFF-4EAB-BD52-776FBBDD8C30}"/>
          </ac:spMkLst>
        </pc:spChg>
        <pc:spChg chg="add mod">
          <ac:chgData name="Kulinich Bohdan" userId="48e65c9f34e137d0" providerId="LiveId" clId="{8573FF7B-B36E-491E-A4DA-A6F55E702B4B}" dt="2020-12-28T11:11:35.802" v="3953" actId="1037"/>
          <ac:spMkLst>
            <pc:docMk/>
            <pc:sldMk cId="36947203" sldId="576"/>
            <ac:spMk id="18" creationId="{55B6E52C-8A6F-42DA-A2A7-8E127029CEB3}"/>
          </ac:spMkLst>
        </pc:spChg>
        <pc:spChg chg="mod">
          <ac:chgData name="Kulinich Bohdan" userId="48e65c9f34e137d0" providerId="LiveId" clId="{8573FF7B-B36E-491E-A4DA-A6F55E702B4B}" dt="2020-12-28T11:02:35.868" v="3729" actId="20577"/>
          <ac:spMkLst>
            <pc:docMk/>
            <pc:sldMk cId="36947203" sldId="576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1:05:18.267" v="3887" actId="165"/>
          <ac:grpSpMkLst>
            <pc:docMk/>
            <pc:sldMk cId="36947203" sldId="576"/>
            <ac:grpSpMk id="2" creationId="{929DADAA-F9AC-4FA9-9BC4-C2C9E1A540F2}"/>
          </ac:grpSpMkLst>
        </pc:grpChg>
        <pc:picChg chg="add del mod ord modCrop">
          <ac:chgData name="Kulinich Bohdan" userId="48e65c9f34e137d0" providerId="LiveId" clId="{8573FF7B-B36E-491E-A4DA-A6F55E702B4B}" dt="2020-12-28T11:06:13.356" v="3904" actId="478"/>
          <ac:picMkLst>
            <pc:docMk/>
            <pc:sldMk cId="36947203" sldId="576"/>
            <ac:picMk id="7" creationId="{E6AE8158-B0B0-4834-AC60-C51A0B0D325A}"/>
          </ac:picMkLst>
        </pc:picChg>
        <pc:picChg chg="add del">
          <ac:chgData name="Kulinich Bohdan" userId="48e65c9f34e137d0" providerId="LiveId" clId="{8573FF7B-B36E-491E-A4DA-A6F55E702B4B}" dt="2020-12-28T13:13:10.448" v="3978" actId="22"/>
          <ac:picMkLst>
            <pc:docMk/>
            <pc:sldMk cId="36947203" sldId="576"/>
            <ac:picMk id="17" creationId="{C6BDBF35-544B-4448-AC6D-BF1610CE30A0}"/>
          </ac:picMkLst>
        </pc:picChg>
        <pc:picChg chg="del">
          <ac:chgData name="Kulinich Bohdan" userId="48e65c9f34e137d0" providerId="LiveId" clId="{8573FF7B-B36E-491E-A4DA-A6F55E702B4B}" dt="2020-12-28T11:04:41.823" v="3879" actId="478"/>
          <ac:picMkLst>
            <pc:docMk/>
            <pc:sldMk cId="36947203" sldId="576"/>
            <ac:picMk id="19" creationId="{147C1AC2-299E-4B0D-A1CB-9DF1DBF8C616}"/>
          </ac:picMkLst>
        </pc:pic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8" creationId="{850396BD-C6F2-4F3F-BBF5-584BC50F739F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9" creationId="{298019DA-B863-4ACC-BB0E-2D97A9BEC945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delSp add del mod">
        <pc:chgData name="Kulinich Bohdan" userId="48e65c9f34e137d0" providerId="LiveId" clId="{8573FF7B-B36E-491E-A4DA-A6F55E702B4B}" dt="2020-12-27T17:39:28.777" v="3679" actId="47"/>
        <pc:sldMkLst>
          <pc:docMk/>
          <pc:sldMk cId="584114743" sldId="576"/>
        </pc:sldMkLst>
        <pc:picChg chg="del">
          <ac:chgData name="Kulinich Bohdan" userId="48e65c9f34e137d0" providerId="LiveId" clId="{8573FF7B-B36E-491E-A4DA-A6F55E702B4B}" dt="2020-12-27T17:34:01.960" v="3678" actId="478"/>
          <ac:picMkLst>
            <pc:docMk/>
            <pc:sldMk cId="584114743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8:14:08.771" v="3683" actId="47"/>
        <pc:sldMkLst>
          <pc:docMk/>
          <pc:sldMk cId="1880930132" sldId="576"/>
        </pc:sldMkLst>
        <pc:spChg chg="del">
          <ac:chgData name="Kulinich Bohdan" userId="48e65c9f34e137d0" providerId="LiveId" clId="{8573FF7B-B36E-491E-A4DA-A6F55E702B4B}" dt="2020-12-27T18:10:54.290" v="3682" actId="478"/>
          <ac:spMkLst>
            <pc:docMk/>
            <pc:sldMk cId="1880930132" sldId="576"/>
            <ac:spMk id="55" creationId="{1A63E4A6-3915-45EE-9556-3688898ABDC5}"/>
          </ac:spMkLst>
        </pc:spChg>
        <pc:picChg chg="del">
          <ac:chgData name="Kulinich Bohdan" userId="48e65c9f34e137d0" providerId="LiveId" clId="{8573FF7B-B36E-491E-A4DA-A6F55E702B4B}" dt="2020-12-27T17:58:47.502" v="3681" actId="478"/>
          <ac:picMkLst>
            <pc:docMk/>
            <pc:sldMk cId="1880930132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7:25:49.300" v="3670" actId="47"/>
        <pc:sldMkLst>
          <pc:docMk/>
          <pc:sldMk cId="1884746555" sldId="576"/>
        </pc:sldMkLst>
        <pc:picChg chg="del">
          <ac:chgData name="Kulinich Bohdan" userId="48e65c9f34e137d0" providerId="LiveId" clId="{8573FF7B-B36E-491E-A4DA-A6F55E702B4B}" dt="2020-12-27T17:16:08.177" v="3668" actId="478"/>
          <ac:picMkLst>
            <pc:docMk/>
            <pc:sldMk cId="1884746555" sldId="576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7T17:24:52.643" v="3669" actId="478"/>
          <ac:picMkLst>
            <pc:docMk/>
            <pc:sldMk cId="1884746555" sldId="576"/>
            <ac:picMk id="50" creationId="{661D50B7-C30F-469D-8449-7A7893845AAA}"/>
          </ac:picMkLst>
        </pc:picChg>
      </pc:sldChg>
      <pc:sldChg chg="delSp add del mod delAnim">
        <pc:chgData name="Kulinich Bohdan" userId="48e65c9f34e137d0" providerId="LiveId" clId="{8573FF7B-B36E-491E-A4DA-A6F55E702B4B}" dt="2020-12-27T17:33:52.259" v="3676" actId="47"/>
        <pc:sldMkLst>
          <pc:docMk/>
          <pc:sldMk cId="3540374894" sldId="576"/>
        </pc:sldMkLst>
        <pc:spChg chg="del">
          <ac:chgData name="Kulinich Bohdan" userId="48e65c9f34e137d0" providerId="LiveId" clId="{8573FF7B-B36E-491E-A4DA-A6F55E702B4B}" dt="2020-12-27T17:32:21.995" v="3674" actId="478"/>
          <ac:spMkLst>
            <pc:docMk/>
            <pc:sldMk cId="3540374894" sldId="57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7T17:32:23.129" v="3675" actId="478"/>
          <ac:spMkLst>
            <pc:docMk/>
            <pc:sldMk cId="3540374894" sldId="576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7T17:32:20.545" v="3673" actId="478"/>
          <ac:spMkLst>
            <pc:docMk/>
            <pc:sldMk cId="3540374894" sldId="576"/>
            <ac:spMk id="56" creationId="{0422EA31-F416-4CE0-BA54-98D7EF3976E6}"/>
          </ac:spMkLst>
        </pc:spChg>
        <pc:picChg chg="del">
          <ac:chgData name="Kulinich Bohdan" userId="48e65c9f34e137d0" providerId="LiveId" clId="{8573FF7B-B36E-491E-A4DA-A6F55E702B4B}" dt="2020-12-27T17:31:12.310" v="3672" actId="478"/>
          <ac:picMkLst>
            <pc:docMk/>
            <pc:sldMk cId="3540374894" sldId="576"/>
            <ac:picMk id="5" creationId="{CCECBE34-DF3A-43D7-B504-910197FEAFD0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8T13:19:11.646" v="4098"/>
        <pc:sldMkLst>
          <pc:docMk/>
          <pc:sldMk cId="4132418399" sldId="577"/>
        </pc:sldMkLst>
        <pc:spChg chg="add mod">
          <ac:chgData name="Kulinich Bohdan" userId="48e65c9f34e137d0" providerId="LiveId" clId="{8573FF7B-B36E-491E-A4DA-A6F55E702B4B}" dt="2020-12-28T13:17:59.621" v="4079" actId="1076"/>
          <ac:spMkLst>
            <pc:docMk/>
            <pc:sldMk cId="4132418399" sldId="577"/>
            <ac:spMk id="5" creationId="{997897B2-6CF4-4C48-B7A6-C451E866E1EE}"/>
          </ac:spMkLst>
        </pc:spChg>
        <pc:spChg chg="mod">
          <ac:chgData name="Kulinich Bohdan" userId="48e65c9f34e137d0" providerId="LiveId" clId="{8573FF7B-B36E-491E-A4DA-A6F55E702B4B}" dt="2020-12-28T13:17:19.386" v="4071" actId="14100"/>
          <ac:spMkLst>
            <pc:docMk/>
            <pc:sldMk cId="4132418399" sldId="577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4" creationId="{AC81A174-5EC3-47FA-80E3-9E6887870109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5" creationId="{94F66A8B-643D-4296-87EB-E0BC74567432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6" creationId="{070B7FCC-2AFF-4EAB-BD52-776FBBDD8C30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8" creationId="{55B6E52C-8A6F-42DA-A2A7-8E127029CEB3}"/>
          </ac:spMkLst>
        </pc:spChg>
        <pc:spChg chg="add mod">
          <ac:chgData name="Kulinich Bohdan" userId="48e65c9f34e137d0" providerId="LiveId" clId="{8573FF7B-B36E-491E-A4DA-A6F55E702B4B}" dt="2020-12-28T13:15:30.516" v="3993" actId="1076"/>
          <ac:spMkLst>
            <pc:docMk/>
            <pc:sldMk cId="4132418399" sldId="577"/>
            <ac:spMk id="21" creationId="{0960F9AF-3848-45A9-8DAC-B44112946C36}"/>
          </ac:spMkLst>
        </pc:spChg>
        <pc:spChg chg="add mod">
          <ac:chgData name="Kulinich Bohdan" userId="48e65c9f34e137d0" providerId="LiveId" clId="{8573FF7B-B36E-491E-A4DA-A6F55E702B4B}" dt="2020-12-28T13:15:36.744" v="3996" actId="20577"/>
          <ac:spMkLst>
            <pc:docMk/>
            <pc:sldMk cId="4132418399" sldId="577"/>
            <ac:spMk id="22" creationId="{1308EFF0-6BFE-4165-A447-E3BB72A844C5}"/>
          </ac:spMkLst>
        </pc:spChg>
        <pc:spChg chg="add mod">
          <ac:chgData name="Kulinich Bohdan" userId="48e65c9f34e137d0" providerId="LiveId" clId="{8573FF7B-B36E-491E-A4DA-A6F55E702B4B}" dt="2020-12-28T13:15:48.686" v="4000" actId="20577"/>
          <ac:spMkLst>
            <pc:docMk/>
            <pc:sldMk cId="4132418399" sldId="577"/>
            <ac:spMk id="23" creationId="{E1788C98-D031-414D-9622-C91BCC8FBBD9}"/>
          </ac:spMkLst>
        </pc:spChg>
        <pc:spChg chg="mod">
          <ac:chgData name="Kulinich Bohdan" userId="48e65c9f34e137d0" providerId="LiveId" clId="{8573FF7B-B36E-491E-A4DA-A6F55E702B4B}" dt="2020-12-28T13:13:16.746" v="3980" actId="20577"/>
          <ac:spMkLst>
            <pc:docMk/>
            <pc:sldMk cId="4132418399" sldId="577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3:14:39.786" v="3989" actId="165"/>
          <ac:grpSpMkLst>
            <pc:docMk/>
            <pc:sldMk cId="4132418399" sldId="577"/>
            <ac:grpSpMk id="2" creationId="{BA72AF0F-9591-44C8-998A-85C9B5CE9509}"/>
          </ac:grpSpMkLst>
        </pc:grp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8" creationId="{850396BD-C6F2-4F3F-BBF5-584BC50F739F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9" creationId="{298019DA-B863-4ACC-BB0E-2D97A9BEC945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10" creationId="{B08CBEDF-22F5-40F9-A996-FEDF173A7893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7" creationId="{47673D25-9B38-43C6-9B9D-CE49817CDEF0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9" creationId="{9F7EEA33-235E-44A5-ADC2-EE84E5F3C02C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20" creationId="{43280E07-B75D-4E28-8FCC-9BA22AB41D24}"/>
          </ac:cxnSpMkLst>
        </pc:cxnChg>
      </pc:sldChg>
      <pc:sldChg chg="addSp delSp modSp add mod modAnim">
        <pc:chgData name="Kulinich Bohdan" userId="48e65c9f34e137d0" providerId="LiveId" clId="{8573FF7B-B36E-491E-A4DA-A6F55E702B4B}" dt="2020-12-28T15:19:13.309" v="4740" actId="14429"/>
        <pc:sldMkLst>
          <pc:docMk/>
          <pc:sldMk cId="1962814297" sldId="578"/>
        </pc:sldMkLst>
        <pc:spChg chg="mod">
          <ac:chgData name="Kulinich Bohdan" userId="48e65c9f34e137d0" providerId="LiveId" clId="{8573FF7B-B36E-491E-A4DA-A6F55E702B4B}" dt="2020-12-28T14:54:41.210" v="4569" actId="207"/>
          <ac:spMkLst>
            <pc:docMk/>
            <pc:sldMk cId="1962814297" sldId="578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4:41:00.325" v="4481" actId="1076"/>
          <ac:spMkLst>
            <pc:docMk/>
            <pc:sldMk cId="1962814297" sldId="578"/>
            <ac:spMk id="27" creationId="{5B773E6A-C30D-4C4A-8BF2-BAA2476EA067}"/>
          </ac:spMkLst>
        </pc:spChg>
        <pc:spChg chg="add mod">
          <ac:chgData name="Kulinich Bohdan" userId="48e65c9f34e137d0" providerId="LiveId" clId="{8573FF7B-B36E-491E-A4DA-A6F55E702B4B}" dt="2020-12-28T14:41:07.353" v="4484" actId="20577"/>
          <ac:spMkLst>
            <pc:docMk/>
            <pc:sldMk cId="1962814297" sldId="578"/>
            <ac:spMk id="28" creationId="{64D5B13D-695E-44DA-B7FB-771790B59A94}"/>
          </ac:spMkLst>
        </pc:spChg>
        <pc:spChg chg="add mod">
          <ac:chgData name="Kulinich Bohdan" userId="48e65c9f34e137d0" providerId="LiveId" clId="{8573FF7B-B36E-491E-A4DA-A6F55E702B4B}" dt="2020-12-28T14:51:57.366" v="4534" actId="1076"/>
          <ac:spMkLst>
            <pc:docMk/>
            <pc:sldMk cId="1962814297" sldId="578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4:53:37.824" v="4551" actId="1076"/>
          <ac:spMkLst>
            <pc:docMk/>
            <pc:sldMk cId="1962814297" sldId="578"/>
            <ac:spMk id="31" creationId="{E5E5C19B-46C0-460F-83C7-C9D63BDFB35F}"/>
          </ac:spMkLst>
        </pc:spChg>
        <pc:spChg chg="add mod ord">
          <ac:chgData name="Kulinich Bohdan" userId="48e65c9f34e137d0" providerId="LiveId" clId="{8573FF7B-B36E-491E-A4DA-A6F55E702B4B}" dt="2020-12-28T14:52:51.910" v="4547" actId="167"/>
          <ac:spMkLst>
            <pc:docMk/>
            <pc:sldMk cId="1962814297" sldId="578"/>
            <ac:spMk id="33" creationId="{4E3229FE-A009-42F4-9284-0B98E620897C}"/>
          </ac:spMkLst>
        </pc:spChg>
        <pc:spChg chg="add mod">
          <ac:chgData name="Kulinich Bohdan" userId="48e65c9f34e137d0" providerId="LiveId" clId="{8573FF7B-B36E-491E-A4DA-A6F55E702B4B}" dt="2020-12-28T14:53:33.245" v="4550" actId="1076"/>
          <ac:spMkLst>
            <pc:docMk/>
            <pc:sldMk cId="1962814297" sldId="578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4:53:45.886" v="4553"/>
          <ac:spMkLst>
            <pc:docMk/>
            <pc:sldMk cId="1962814297" sldId="578"/>
            <ac:spMk id="35" creationId="{388EE6B6-42C5-4020-BC5B-FB18E339718E}"/>
          </ac:spMkLst>
        </pc:spChg>
        <pc:spChg chg="add mod">
          <ac:chgData name="Kulinich Bohdan" userId="48e65c9f34e137d0" providerId="LiveId" clId="{8573FF7B-B36E-491E-A4DA-A6F55E702B4B}" dt="2020-12-28T14:54:35.838" v="4567" actId="1076"/>
          <ac:spMkLst>
            <pc:docMk/>
            <pc:sldMk cId="1962814297" sldId="578"/>
            <ac:spMk id="36" creationId="{308A55F1-A635-459D-B645-8154C69891D0}"/>
          </ac:spMkLst>
        </pc:spChg>
        <pc:spChg chg="mod">
          <ac:chgData name="Kulinich Bohdan" userId="48e65c9f34e137d0" providerId="LiveId" clId="{8573FF7B-B36E-491E-A4DA-A6F55E702B4B}" dt="2020-12-28T13:24:57.739" v="4100" actId="20577"/>
          <ac:spMkLst>
            <pc:docMk/>
            <pc:sldMk cId="1962814297" sldId="578"/>
            <ac:spMk id="51" creationId="{86BC9140-E395-435D-A852-213A1317C46C}"/>
          </ac:spMkLst>
        </pc:spChg>
        <pc:picChg chg="add del mod ord modCrop">
          <ac:chgData name="Kulinich Bohdan" userId="48e65c9f34e137d0" providerId="LiveId" clId="{8573FF7B-B36E-491E-A4DA-A6F55E702B4B}" dt="2020-12-28T14:40:34.082" v="4478" actId="478"/>
          <ac:picMkLst>
            <pc:docMk/>
            <pc:sldMk cId="1962814297" sldId="578"/>
            <ac:picMk id="13" creationId="{6ADC6053-8FE0-4F2D-880F-0F0DD9D68746}"/>
          </ac:picMkLst>
        </pc:picChg>
        <pc:picChg chg="mod modVis">
          <ac:chgData name="Kulinich Bohdan" userId="48e65c9f34e137d0" providerId="LiveId" clId="{8573FF7B-B36E-491E-A4DA-A6F55E702B4B}" dt="2020-12-28T15:19:13.309" v="4740" actId="14429"/>
          <ac:picMkLst>
            <pc:docMk/>
            <pc:sldMk cId="1962814297" sldId="578"/>
            <ac:picMk id="19" creationId="{147C1AC2-299E-4B0D-A1CB-9DF1DBF8C616}"/>
          </ac:picMkLst>
        </pc:picChg>
        <pc:cxnChg chg="add mod">
          <ac:chgData name="Kulinich Bohdan" userId="48e65c9f34e137d0" providerId="LiveId" clId="{8573FF7B-B36E-491E-A4DA-A6F55E702B4B}" dt="2020-12-28T14:51:54.323" v="4533" actId="14100"/>
          <ac:cxnSpMkLst>
            <pc:docMk/>
            <pc:sldMk cId="1962814297" sldId="578"/>
            <ac:cxnSpMk id="8" creationId="{B4142097-9C10-4E6E-A2BC-E5D3C8E2A9A9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2" creationId="{C8BE598E-BCF4-42D4-A4E4-9B97621A7878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4" creationId="{1E5E10A4-45D6-430B-B9D6-A4F1DA108ED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5:31:52.627" v="4820" actId="14429"/>
        <pc:sldMkLst>
          <pc:docMk/>
          <pc:sldMk cId="3649628545" sldId="579"/>
        </pc:sldMkLst>
        <pc:spChg chg="mod">
          <ac:chgData name="Kulinich Bohdan" userId="48e65c9f34e137d0" providerId="LiveId" clId="{8573FF7B-B36E-491E-A4DA-A6F55E702B4B}" dt="2020-12-28T15:22:05.940" v="4784" actId="14100"/>
          <ac:spMkLst>
            <pc:docMk/>
            <pc:sldMk cId="3649628545" sldId="579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5" creationId="{A5788FEC-447C-4492-876D-933F85AE29E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7" creationId="{5B773E6A-C30D-4C4A-8BF2-BAA2476EA067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8" creationId="{64D5B13D-695E-44DA-B7FB-771790B59A94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0" creationId="{AED87F08-D325-4BE2-93BE-483183766DC5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1" creationId="{E5E5C19B-46C0-460F-83C7-C9D63BDFB35F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2" creationId="{C30DE80D-C7F2-495A-82F8-68DEA3A8F2FB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3" creationId="{4E3229FE-A009-42F4-9284-0B98E620897C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5:19:46.390" v="4749" actId="478"/>
          <ac:spMkLst>
            <pc:docMk/>
            <pc:sldMk cId="3649628545" sldId="579"/>
            <ac:spMk id="35" creationId="{C5A5F0A1-E60E-4881-9D3B-11036B8B873A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6" creationId="{308A55F1-A635-459D-B645-8154C69891D0}"/>
          </ac:spMkLst>
        </pc:spChg>
        <pc:spChg chg="add mod or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7" creationId="{31168113-D37E-495F-816C-F8B7E44D98AE}"/>
          </ac:spMkLst>
        </pc:spChg>
        <pc:spChg chg="add mod">
          <ac:chgData name="Kulinich Bohdan" userId="48e65c9f34e137d0" providerId="LiveId" clId="{8573FF7B-B36E-491E-A4DA-A6F55E702B4B}" dt="2020-12-28T15:26:41.185" v="4797" actId="1076"/>
          <ac:spMkLst>
            <pc:docMk/>
            <pc:sldMk cId="3649628545" sldId="579"/>
            <ac:spMk id="38" creationId="{C04B6B77-F81B-4433-A1D4-2CBCFC701CA3}"/>
          </ac:spMkLst>
        </pc:spChg>
        <pc:spChg chg="add mod">
          <ac:chgData name="Kulinich Bohdan" userId="48e65c9f34e137d0" providerId="LiveId" clId="{8573FF7B-B36E-491E-A4DA-A6F55E702B4B}" dt="2020-12-28T15:26:36.741" v="4796" actId="1076"/>
          <ac:spMkLst>
            <pc:docMk/>
            <pc:sldMk cId="3649628545" sldId="579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5:07:25.944" v="4575" actId="20577"/>
          <ac:spMkLst>
            <pc:docMk/>
            <pc:sldMk cId="3649628545" sldId="579"/>
            <ac:spMk id="51" creationId="{86BC9140-E395-435D-A852-213A1317C46C}"/>
          </ac:spMkLst>
        </pc:spChg>
        <pc:picChg chg="mod modVis">
          <ac:chgData name="Kulinich Bohdan" userId="48e65c9f34e137d0" providerId="LiveId" clId="{8573FF7B-B36E-491E-A4DA-A6F55E702B4B}" dt="2020-12-28T15:31:52.627" v="4820" actId="14429"/>
          <ac:picMkLst>
            <pc:docMk/>
            <pc:sldMk cId="3649628545" sldId="579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8" creationId="{B4142097-9C10-4E6E-A2BC-E5D3C8E2A9A9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2" creationId="{C8BE598E-BCF4-42D4-A4E4-9B97621A7878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4" creationId="{1E5E10A4-45D6-430B-B9D6-A4F1DA108ED9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18" creationId="{179A5903-E43B-4904-BF46-B9D3296E5E4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0" creationId="{C624BD9E-370A-4247-8012-39D50B5E2C9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2" creationId="{541C6A68-7D22-4429-AFD4-F19A6154EE65}"/>
          </ac:cxnSpMkLst>
        </pc:cxnChg>
        <pc:cxnChg chg="add mod">
          <ac:chgData name="Kulinich Bohdan" userId="48e65c9f34e137d0" providerId="LiveId" clId="{8573FF7B-B36E-491E-A4DA-A6F55E702B4B}" dt="2020-12-28T15:30:29.413" v="4808" actId="1076"/>
          <ac:cxnSpMkLst>
            <pc:docMk/>
            <pc:sldMk cId="3649628545" sldId="579"/>
            <ac:cxnSpMk id="40" creationId="{B3426371-CF27-43E5-9B83-078DE3C1C531}"/>
          </ac:cxnSpMkLst>
        </pc:cxnChg>
        <pc:cxnChg chg="add mod">
          <ac:chgData name="Kulinich Bohdan" userId="48e65c9f34e137d0" providerId="LiveId" clId="{8573FF7B-B36E-491E-A4DA-A6F55E702B4B}" dt="2020-12-28T15:30:47.614" v="4813" actId="1076"/>
          <ac:cxnSpMkLst>
            <pc:docMk/>
            <pc:sldMk cId="3649628545" sldId="579"/>
            <ac:cxnSpMk id="41" creationId="{FC69586D-97EF-46D4-84DF-7231E195543A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8:49:46.471" v="5413" actId="14429"/>
        <pc:sldMkLst>
          <pc:docMk/>
          <pc:sldMk cId="2217810289" sldId="580"/>
        </pc:sldMkLst>
        <pc:spChg chg="mod">
          <ac:chgData name="Kulinich Bohdan" userId="48e65c9f34e137d0" providerId="LiveId" clId="{8573FF7B-B36E-491E-A4DA-A6F55E702B4B}" dt="2020-12-28T18:06:21.819" v="5135" actId="20577"/>
          <ac:spMkLst>
            <pc:docMk/>
            <pc:sldMk cId="2217810289" sldId="580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5" creationId="{A5788FEC-447C-4492-876D-933F85AE29E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0" creationId="{AED87F08-D325-4BE2-93BE-483183766DC5}"/>
          </ac:spMkLst>
        </pc:spChg>
        <pc:spChg chg="add mod">
          <ac:chgData name="Kulinich Bohdan" userId="48e65c9f34e137d0" providerId="LiveId" clId="{8573FF7B-B36E-491E-A4DA-A6F55E702B4B}" dt="2020-12-28T18:46:54.122" v="5343" actId="1037"/>
          <ac:spMkLst>
            <pc:docMk/>
            <pc:sldMk cId="2217810289" sldId="580"/>
            <ac:spMk id="31" creationId="{725888E2-6FC9-40BC-A56E-0522C19E59F9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2" creationId="{C30DE80D-C7F2-495A-82F8-68DEA3A8F2FB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3" creationId="{75E6412E-60CF-4D49-9B9E-8A778B6B32D7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4" creationId="{AA25B2DB-204B-4B42-A2D7-C88C590F045F}"/>
          </ac:spMkLst>
        </pc:spChg>
        <pc:spChg chg="mod">
          <ac:chgData name="Kulinich Bohdan" userId="48e65c9f34e137d0" providerId="LiveId" clId="{8573FF7B-B36E-491E-A4DA-A6F55E702B4B}" dt="2020-12-28T18:01:01.241" v="5025" actId="14100"/>
          <ac:spMkLst>
            <pc:docMk/>
            <pc:sldMk cId="2217810289" sldId="580"/>
            <ac:spMk id="36" creationId="{7DDD649F-E89F-475E-A151-B4BA09DAF7AC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7" creationId="{31168113-D37E-495F-816C-F8B7E44D98AE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8" creationId="{C04B6B77-F81B-4433-A1D4-2CBCFC701CA3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8:01:08.624" v="5027" actId="14100"/>
          <ac:spMkLst>
            <pc:docMk/>
            <pc:sldMk cId="2217810289" sldId="580"/>
            <ac:spMk id="42" creationId="{8BDC68CD-96DD-45FA-9F25-DBCA53CA1196}"/>
          </ac:spMkLst>
        </pc:spChg>
        <pc:spChg chg="add mod or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3" creationId="{DF47D930-9808-4BFE-8448-A26F0FCB0C2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4" creationId="{A4510856-66F9-4859-9CF3-C972C4F799E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5" creationId="{5D17161A-AEF0-472F-8E4C-1B9FBA49EC50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6" creationId="{AE3F5B7A-9F34-4D20-8184-4461B2B7D21F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7" creationId="{E3ECA6BA-F384-4DAC-93A8-367BC8898394}"/>
          </ac:spMkLst>
        </pc:spChg>
        <pc:spChg chg="mod">
          <ac:chgData name="Kulinich Bohdan" userId="48e65c9f34e137d0" providerId="LiveId" clId="{8573FF7B-B36E-491E-A4DA-A6F55E702B4B}" dt="2020-12-28T18:48:57.573" v="5405" actId="14100"/>
          <ac:spMkLst>
            <pc:docMk/>
            <pc:sldMk cId="2217810289" sldId="580"/>
            <ac:spMk id="49" creationId="{88032D93-A76C-4209-A051-365492D1555C}"/>
          </ac:spMkLst>
        </pc:spChg>
        <pc:spChg chg="mod">
          <ac:chgData name="Kulinich Bohdan" userId="48e65c9f34e137d0" providerId="LiveId" clId="{8573FF7B-B36E-491E-A4DA-A6F55E702B4B}" dt="2020-12-28T18:48:54.131" v="5404" actId="14100"/>
          <ac:spMkLst>
            <pc:docMk/>
            <pc:sldMk cId="2217810289" sldId="580"/>
            <ac:spMk id="50" creationId="{968C783C-A9C4-4974-80DF-F2F2ADBC4572}"/>
          </ac:spMkLst>
        </pc:spChg>
        <pc:spChg chg="mod">
          <ac:chgData name="Kulinich Bohdan" userId="48e65c9f34e137d0" providerId="LiveId" clId="{8573FF7B-B36E-491E-A4DA-A6F55E702B4B}" dt="2020-12-28T17:54:28.889" v="4822" actId="20577"/>
          <ac:spMkLst>
            <pc:docMk/>
            <pc:sldMk cId="2217810289" sldId="580"/>
            <ac:spMk id="51" creationId="{86BC9140-E395-435D-A852-213A1317C46C}"/>
          </ac:spMkLst>
        </pc:spChg>
        <pc:spChg chg="add mod">
          <ac:chgData name="Kulinich Bohdan" userId="48e65c9f34e137d0" providerId="LiveId" clId="{8573FF7B-B36E-491E-A4DA-A6F55E702B4B}" dt="2020-12-28T18:48:50.879" v="5403" actId="14100"/>
          <ac:spMkLst>
            <pc:docMk/>
            <pc:sldMk cId="2217810289" sldId="580"/>
            <ac:spMk id="52" creationId="{22376655-CE73-4629-A1D8-873CBBD0E33E}"/>
          </ac:spMkLst>
        </pc:spChg>
        <pc:spChg chg="add mod">
          <ac:chgData name="Kulinich Bohdan" userId="48e65c9f34e137d0" providerId="LiveId" clId="{8573FF7B-B36E-491E-A4DA-A6F55E702B4B}" dt="2020-12-28T18:49:22.033" v="5409" actId="20577"/>
          <ac:spMkLst>
            <pc:docMk/>
            <pc:sldMk cId="2217810289" sldId="580"/>
            <ac:spMk id="53" creationId="{E56E8EA9-A21C-4221-891D-FEC705DCC35C}"/>
          </ac:spMkLst>
        </pc:spChg>
        <pc:spChg chg="add mod">
          <ac:chgData name="Kulinich Bohdan" userId="48e65c9f34e137d0" providerId="LiveId" clId="{8573FF7B-B36E-491E-A4DA-A6F55E702B4B}" dt="2020-12-28T18:49:19.712" v="5408" actId="1076"/>
          <ac:spMkLst>
            <pc:docMk/>
            <pc:sldMk cId="2217810289" sldId="580"/>
            <ac:spMk id="54" creationId="{03D4984B-C37E-4489-BD95-10EFFE61957E}"/>
          </ac:spMkLst>
        </pc:spChg>
        <pc:grpChg chg="add del mod">
          <ac:chgData name="Kulinich Bohdan" userId="48e65c9f34e137d0" providerId="LiveId" clId="{8573FF7B-B36E-491E-A4DA-A6F55E702B4B}" dt="2020-12-28T17:58:02.870" v="4984" actId="165"/>
          <ac:grpSpMkLst>
            <pc:docMk/>
            <pc:sldMk cId="2217810289" sldId="580"/>
            <ac:grpSpMk id="2" creationId="{2F6ACD62-45A9-4668-9139-CA1E11BA2920}"/>
          </ac:grpSpMkLst>
        </pc:grpChg>
        <pc:grpChg chg="add mod">
          <ac:chgData name="Kulinich Bohdan" userId="48e65c9f34e137d0" providerId="LiveId" clId="{8573FF7B-B36E-491E-A4DA-A6F55E702B4B}" dt="2020-12-28T18:48:37.966" v="5400" actId="14100"/>
          <ac:grpSpMkLst>
            <pc:docMk/>
            <pc:sldMk cId="2217810289" sldId="580"/>
            <ac:grpSpMk id="16" creationId="{6D6C0351-E9FD-44FA-99C5-063F3E4B6FEA}"/>
          </ac:grpSpMkLst>
        </pc:grpChg>
        <pc:grpChg chg="add mod">
          <ac:chgData name="Kulinich Bohdan" userId="48e65c9f34e137d0" providerId="LiveId" clId="{8573FF7B-B36E-491E-A4DA-A6F55E702B4B}" dt="2020-12-28T18:46:29.707" v="5282" actId="1037"/>
          <ac:grpSpMkLst>
            <pc:docMk/>
            <pc:sldMk cId="2217810289" sldId="580"/>
            <ac:grpSpMk id="35" creationId="{ECF48D57-310E-4EAE-8D1C-883F2E4C6C35}"/>
          </ac:grpSpMkLst>
        </pc:grpChg>
        <pc:grpChg chg="add mod">
          <ac:chgData name="Kulinich Bohdan" userId="48e65c9f34e137d0" providerId="LiveId" clId="{8573FF7B-B36E-491E-A4DA-A6F55E702B4B}" dt="2020-12-28T18:48:08.735" v="5367" actId="164"/>
          <ac:grpSpMkLst>
            <pc:docMk/>
            <pc:sldMk cId="2217810289" sldId="580"/>
            <ac:grpSpMk id="48" creationId="{1D8BCE7D-2509-4ED0-B98E-EFC3C73251FA}"/>
          </ac:grpSpMkLst>
        </pc:grpChg>
        <pc:picChg chg="add del mod modCrop">
          <ac:chgData name="Kulinich Bohdan" userId="48e65c9f34e137d0" providerId="LiveId" clId="{8573FF7B-B36E-491E-A4DA-A6F55E702B4B}" dt="2020-12-28T18:06:50.405" v="5217" actId="478"/>
          <ac:picMkLst>
            <pc:docMk/>
            <pc:sldMk cId="2217810289" sldId="580"/>
            <ac:picMk id="14" creationId="{FC17D618-D6C4-4B9E-AA18-878B2B7698F4}"/>
          </ac:picMkLst>
        </pc:picChg>
        <pc:picChg chg="mod modVis">
          <ac:chgData name="Kulinich Bohdan" userId="48e65c9f34e137d0" providerId="LiveId" clId="{8573FF7B-B36E-491E-A4DA-A6F55E702B4B}" dt="2020-12-28T18:49:46.471" v="5413" actId="14429"/>
          <ac:picMkLst>
            <pc:docMk/>
            <pc:sldMk cId="2217810289" sldId="580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18" creationId="{179A5903-E43B-4904-BF46-B9D3296E5E44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0" creationId="{C624BD9E-370A-4247-8012-39D50B5E2C94}"/>
          </ac:cxnSpMkLst>
        </pc:cxnChg>
        <pc:cxnChg chg="add mod topLvl">
          <ac:chgData name="Kulinich Bohdan" userId="48e65c9f34e137d0" providerId="LiveId" clId="{8573FF7B-B36E-491E-A4DA-A6F55E702B4B}" dt="2020-12-28T18:46:40.123" v="5284" actId="14100"/>
          <ac:cxnSpMkLst>
            <pc:docMk/>
            <pc:sldMk cId="2217810289" sldId="580"/>
            <ac:cxnSpMk id="21" creationId="{DFB015B3-1AF3-4E81-B616-0E8D0D1225F7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2" creationId="{541C6A68-7D22-4429-AFD4-F19A6154EE65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3" creationId="{C9580BA0-8452-44F2-900E-22DD5C6CFF7F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4" creationId="{462D28D0-B87E-4FD7-914A-FB52989DC8CB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0" creationId="{B3426371-CF27-43E5-9B83-078DE3C1C531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1" creationId="{FC69586D-97EF-46D4-84DF-7231E195543A}"/>
          </ac:cxnSpMkLst>
        </pc:cxnChg>
      </pc:sldChg>
    </pc:docChg>
  </pc:docChgLst>
  <pc:docChgLst>
    <pc:chgData name="Kulinich Bohdan" userId="48e65c9f34e137d0" providerId="LiveId" clId="{B99A3FA7-BD8F-5047-837C-30BE2244AFEA}"/>
    <pc:docChg chg="undo custSel modSld">
      <pc:chgData name="Kulinich Bohdan" userId="48e65c9f34e137d0" providerId="LiveId" clId="{B99A3FA7-BD8F-5047-837C-30BE2244AFEA}" dt="2020-10-18T11:51:19.474" v="44"/>
      <pc:docMkLst>
        <pc:docMk/>
      </pc:docMkLst>
      <pc:sldChg chg="addSp delSp">
        <pc:chgData name="Kulinich Bohdan" userId="48e65c9f34e137d0" providerId="LiveId" clId="{B99A3FA7-BD8F-5047-837C-30BE2244AFEA}" dt="2020-10-18T11:51:19.474" v="44"/>
        <pc:sldMkLst>
          <pc:docMk/>
          <pc:sldMk cId="1909930976" sldId="502"/>
        </pc:sldMkLst>
        <pc:grpChg chg="add del">
          <ac:chgData name="Kulinich Bohdan" userId="48e65c9f34e137d0" providerId="LiveId" clId="{B99A3FA7-BD8F-5047-837C-30BE2244AFEA}" dt="2020-10-18T11:48:11.537" v="7"/>
          <ac:grpSpMkLst>
            <pc:docMk/>
            <pc:sldMk cId="1909930976" sldId="502"/>
            <ac:grpSpMk id="10" creationId="{EF597978-5904-144A-9D43-401D3D7D3DE0}"/>
          </ac:grpSpMkLst>
        </pc:grpChg>
        <pc:grpChg chg="add del">
          <ac:chgData name="Kulinich Bohdan" userId="48e65c9f34e137d0" providerId="LiveId" clId="{B99A3FA7-BD8F-5047-837C-30BE2244AFEA}" dt="2020-10-18T11:48:52.656" v="12"/>
          <ac:grpSpMkLst>
            <pc:docMk/>
            <pc:sldMk cId="1909930976" sldId="502"/>
            <ac:grpSpMk id="15" creationId="{3A6F30B5-5233-4444-961D-C2B703D8BC52}"/>
          </ac:grpSpMkLst>
        </pc:grpChg>
        <pc:grpChg chg="add del">
          <ac:chgData name="Kulinich Bohdan" userId="48e65c9f34e137d0" providerId="LiveId" clId="{B99A3FA7-BD8F-5047-837C-30BE2244AFEA}" dt="2020-10-18T11:50:31.033" v="38"/>
          <ac:grpSpMkLst>
            <pc:docMk/>
            <pc:sldMk cId="1909930976" sldId="502"/>
            <ac:grpSpMk id="30" creationId="{CDC297C9-F316-0D4B-8FBF-4ADB7C30270D}"/>
          </ac:grpSpMkLst>
        </pc:grpChg>
        <pc:inkChg chg="add del">
          <ac:chgData name="Kulinich Bohdan" userId="48e65c9f34e137d0" providerId="LiveId" clId="{B99A3FA7-BD8F-5047-837C-30BE2244AFEA}" dt="2020-10-18T11:47:15.672" v="1"/>
          <ac:inkMkLst>
            <pc:docMk/>
            <pc:sldMk cId="1909930976" sldId="502"/>
            <ac:inkMk id="2" creationId="{9926F1CF-C869-D14F-9726-1B72BD812A43}"/>
          </ac:inkMkLst>
        </pc:inkChg>
        <pc:inkChg chg="add del">
          <ac:chgData name="Kulinich Bohdan" userId="48e65c9f34e137d0" providerId="LiveId" clId="{B99A3FA7-BD8F-5047-837C-30BE2244AFEA}" dt="2020-10-18T11:47:40.404" v="3"/>
          <ac:inkMkLst>
            <pc:docMk/>
            <pc:sldMk cId="1909930976" sldId="502"/>
            <ac:inkMk id="7" creationId="{DE840570-7C97-104A-AD20-51C5690DFDB5}"/>
          </ac:inkMkLst>
        </pc:inkChg>
        <pc:inkChg chg="add del topLvl">
          <ac:chgData name="Kulinich Bohdan" userId="48e65c9f34e137d0" providerId="LiveId" clId="{B99A3FA7-BD8F-5047-837C-30BE2244AFEA}" dt="2020-10-18T11:48:12.254" v="8"/>
          <ac:inkMkLst>
            <pc:docMk/>
            <pc:sldMk cId="1909930976" sldId="502"/>
            <ac:inkMk id="8" creationId="{705FD953-93F3-EB48-B257-F79A9282C552}"/>
          </ac:inkMkLst>
        </pc:inkChg>
        <pc:inkChg chg="add del topLvl">
          <ac:chgData name="Kulinich Bohdan" userId="48e65c9f34e137d0" providerId="LiveId" clId="{B99A3FA7-BD8F-5047-837C-30BE2244AFEA}" dt="2020-10-18T11:48:11.537" v="7"/>
          <ac:inkMkLst>
            <pc:docMk/>
            <pc:sldMk cId="1909930976" sldId="502"/>
            <ac:inkMk id="9" creationId="{F77C910C-9F74-4B40-B3F2-9B1116992CBB}"/>
          </ac:inkMkLst>
        </pc:inkChg>
        <pc:inkChg chg="add del topLvl">
          <ac:chgData name="Kulinich Bohdan" userId="48e65c9f34e137d0" providerId="LiveId" clId="{B99A3FA7-BD8F-5047-837C-30BE2244AFEA}" dt="2020-10-18T11:48:53.332" v="13"/>
          <ac:inkMkLst>
            <pc:docMk/>
            <pc:sldMk cId="1909930976" sldId="502"/>
            <ac:inkMk id="11" creationId="{585639C5-4533-D747-B65F-8C1C520BCB1D}"/>
          </ac:inkMkLst>
        </pc:inkChg>
        <pc:inkChg chg="add del topLvl">
          <ac:chgData name="Kulinich Bohdan" userId="48e65c9f34e137d0" providerId="LiveId" clId="{B99A3FA7-BD8F-5047-837C-30BE2244AFEA}" dt="2020-10-18T11:48:52.656" v="12"/>
          <ac:inkMkLst>
            <pc:docMk/>
            <pc:sldMk cId="1909930976" sldId="502"/>
            <ac:inkMk id="12" creationId="{FADC0185-A3B2-1944-9321-27065601F63C}"/>
          </ac:inkMkLst>
        </pc:inkChg>
        <pc:inkChg chg="add del">
          <ac:chgData name="Kulinich Bohdan" userId="48e65c9f34e137d0" providerId="LiveId" clId="{B99A3FA7-BD8F-5047-837C-30BE2244AFEA}" dt="2020-10-18T11:49:05.788" v="15"/>
          <ac:inkMkLst>
            <pc:docMk/>
            <pc:sldMk cId="1909930976" sldId="502"/>
            <ac:inkMk id="16" creationId="{F0FBE073-651B-A54D-861A-B91349B42334}"/>
          </ac:inkMkLst>
        </pc:inkChg>
        <pc:inkChg chg="add del">
          <ac:chgData name="Kulinich Bohdan" userId="48e65c9f34e137d0" providerId="LiveId" clId="{B99A3FA7-BD8F-5047-837C-30BE2244AFEA}" dt="2020-10-18T11:49:26.207" v="17"/>
          <ac:inkMkLst>
            <pc:docMk/>
            <pc:sldMk cId="1909930976" sldId="502"/>
            <ac:inkMk id="17" creationId="{D55B0577-60C0-384D-8F26-123F6A51BA47}"/>
          </ac:inkMkLst>
        </pc:inkChg>
        <pc:inkChg chg="add del">
          <ac:chgData name="Kulinich Bohdan" userId="48e65c9f34e137d0" providerId="LiveId" clId="{B99A3FA7-BD8F-5047-837C-30BE2244AFEA}" dt="2020-10-18T11:49:31.009" v="19"/>
          <ac:inkMkLst>
            <pc:docMk/>
            <pc:sldMk cId="1909930976" sldId="502"/>
            <ac:inkMk id="18" creationId="{6BDB47BA-E7FF-2C44-B9FF-9D4CFACF8A98}"/>
          </ac:inkMkLst>
        </pc:inkChg>
        <pc:inkChg chg="add del">
          <ac:chgData name="Kulinich Bohdan" userId="48e65c9f34e137d0" providerId="LiveId" clId="{B99A3FA7-BD8F-5047-837C-30BE2244AFEA}" dt="2020-10-18T11:49:41.280" v="21"/>
          <ac:inkMkLst>
            <pc:docMk/>
            <pc:sldMk cId="1909930976" sldId="502"/>
            <ac:inkMk id="19" creationId="{971ABF66-F66C-4847-A12C-721B111CC427}"/>
          </ac:inkMkLst>
        </pc:inkChg>
        <pc:inkChg chg="add del">
          <ac:chgData name="Kulinich Bohdan" userId="48e65c9f34e137d0" providerId="LiveId" clId="{B99A3FA7-BD8F-5047-837C-30BE2244AFEA}" dt="2020-10-18T11:49:51.419" v="23"/>
          <ac:inkMkLst>
            <pc:docMk/>
            <pc:sldMk cId="1909930976" sldId="502"/>
            <ac:inkMk id="20" creationId="{3811866E-8098-4143-9CD3-7F11FBFA0BAC}"/>
          </ac:inkMkLst>
        </pc:inkChg>
        <pc:inkChg chg="add del">
          <ac:chgData name="Kulinich Bohdan" userId="48e65c9f34e137d0" providerId="LiveId" clId="{B99A3FA7-BD8F-5047-837C-30BE2244AFEA}" dt="2020-10-18T11:49:55.799" v="25"/>
          <ac:inkMkLst>
            <pc:docMk/>
            <pc:sldMk cId="1909930976" sldId="502"/>
            <ac:inkMk id="21" creationId="{0F646841-F931-0046-8EF7-D898DCCF5568}"/>
          </ac:inkMkLst>
        </pc:inkChg>
        <pc:inkChg chg="add del">
          <ac:chgData name="Kulinich Bohdan" userId="48e65c9f34e137d0" providerId="LiveId" clId="{B99A3FA7-BD8F-5047-837C-30BE2244AFEA}" dt="2020-10-18T11:49:59.340" v="27"/>
          <ac:inkMkLst>
            <pc:docMk/>
            <pc:sldMk cId="1909930976" sldId="502"/>
            <ac:inkMk id="22" creationId="{5DA39CA9-CE3D-A84F-B34F-C5D8A39C6387}"/>
          </ac:inkMkLst>
        </pc:inkChg>
        <pc:inkChg chg="add del">
          <ac:chgData name="Kulinich Bohdan" userId="48e65c9f34e137d0" providerId="LiveId" clId="{B99A3FA7-BD8F-5047-837C-30BE2244AFEA}" dt="2020-10-18T11:50:03.007" v="29"/>
          <ac:inkMkLst>
            <pc:docMk/>
            <pc:sldMk cId="1909930976" sldId="502"/>
            <ac:inkMk id="23" creationId="{A1DA2DDA-2B0D-5C47-8999-F6E3F50AAD51}"/>
          </ac:inkMkLst>
        </pc:inkChg>
        <pc:inkChg chg="add del">
          <ac:chgData name="Kulinich Bohdan" userId="48e65c9f34e137d0" providerId="LiveId" clId="{B99A3FA7-BD8F-5047-837C-30BE2244AFEA}" dt="2020-10-18T11:50:08.086" v="31"/>
          <ac:inkMkLst>
            <pc:docMk/>
            <pc:sldMk cId="1909930976" sldId="502"/>
            <ac:inkMk id="24" creationId="{85461CA5-4D56-EF45-AAEB-6E2C7471EDA8}"/>
          </ac:inkMkLst>
        </pc:inkChg>
        <pc:inkChg chg="add del">
          <ac:chgData name="Kulinich Bohdan" userId="48e65c9f34e137d0" providerId="LiveId" clId="{B99A3FA7-BD8F-5047-837C-30BE2244AFEA}" dt="2020-10-18T11:50:37.245" v="42"/>
          <ac:inkMkLst>
            <pc:docMk/>
            <pc:sldMk cId="1909930976" sldId="502"/>
            <ac:inkMk id="25" creationId="{0748BCBA-0781-F441-A695-45C5BECFAF26}"/>
          </ac:inkMkLst>
        </pc:inkChg>
        <pc:inkChg chg="add del topLvl">
          <ac:chgData name="Kulinich Bohdan" userId="48e65c9f34e137d0" providerId="LiveId" clId="{B99A3FA7-BD8F-5047-837C-30BE2244AFEA}" dt="2020-10-18T11:50:36.521" v="41"/>
          <ac:inkMkLst>
            <pc:docMk/>
            <pc:sldMk cId="1909930976" sldId="502"/>
            <ac:inkMk id="26" creationId="{B66E5AC4-ADC4-574F-BDC2-2029B0F9E0D2}"/>
          </ac:inkMkLst>
        </pc:inkChg>
        <pc:inkChg chg="add del topLvl">
          <ac:chgData name="Kulinich Bohdan" userId="48e65c9f34e137d0" providerId="LiveId" clId="{B99A3FA7-BD8F-5047-837C-30BE2244AFEA}" dt="2020-10-18T11:50:35.652" v="40"/>
          <ac:inkMkLst>
            <pc:docMk/>
            <pc:sldMk cId="1909930976" sldId="502"/>
            <ac:inkMk id="27" creationId="{02D39E27-33AB-9745-A846-901DA41D5FDB}"/>
          </ac:inkMkLst>
        </pc:inkChg>
        <pc:inkChg chg="add del topLvl">
          <ac:chgData name="Kulinich Bohdan" userId="48e65c9f34e137d0" providerId="LiveId" clId="{B99A3FA7-BD8F-5047-837C-30BE2244AFEA}" dt="2020-10-18T11:50:34.525" v="39"/>
          <ac:inkMkLst>
            <pc:docMk/>
            <pc:sldMk cId="1909930976" sldId="502"/>
            <ac:inkMk id="28" creationId="{62020D2A-C99E-8346-A055-46E292A83BE5}"/>
          </ac:inkMkLst>
        </pc:inkChg>
        <pc:inkChg chg="add del topLvl">
          <ac:chgData name="Kulinich Bohdan" userId="48e65c9f34e137d0" providerId="LiveId" clId="{B99A3FA7-BD8F-5047-837C-30BE2244AFEA}" dt="2020-10-18T11:50:31.033" v="38"/>
          <ac:inkMkLst>
            <pc:docMk/>
            <pc:sldMk cId="1909930976" sldId="502"/>
            <ac:inkMk id="29" creationId="{0D558D49-5391-3F44-933F-D25234489E1B}"/>
          </ac:inkMkLst>
        </pc:inkChg>
        <pc:inkChg chg="add del">
          <ac:chgData name="Kulinich Bohdan" userId="48e65c9f34e137d0" providerId="LiveId" clId="{B99A3FA7-BD8F-5047-837C-30BE2244AFEA}" dt="2020-10-18T11:51:19.474" v="44"/>
          <ac:inkMkLst>
            <pc:docMk/>
            <pc:sldMk cId="1909930976" sldId="502"/>
            <ac:inkMk id="31" creationId="{4398F566-8996-7B45-B9C5-B389A2F9EDD2}"/>
          </ac:inkMkLst>
        </pc:inkChg>
      </pc:sldChg>
    </pc:docChg>
  </pc:docChgLst>
  <pc:docChgLst>
    <pc:chgData name="Kulinich Bohdan" userId="48e65c9f34e137d0" providerId="LiveId" clId="{F17131F9-D9A4-4574-89EF-B04C804651E7}"/>
    <pc:docChg chg="undo custSel addSld delSld modSld sldOrd">
      <pc:chgData name="Kulinich Bohdan" userId="48e65c9f34e137d0" providerId="LiveId" clId="{F17131F9-D9A4-4574-89EF-B04C804651E7}" dt="2020-11-11T09:18:46.955" v="6196" actId="1076"/>
      <pc:docMkLst>
        <pc:docMk/>
      </pc:docMkLst>
      <pc:sldChg chg="modSp mod">
        <pc:chgData name="Kulinich Bohdan" userId="48e65c9f34e137d0" providerId="LiveId" clId="{F17131F9-D9A4-4574-89EF-B04C804651E7}" dt="2020-11-11T09:18:46.955" v="6196" actId="1076"/>
        <pc:sldMkLst>
          <pc:docMk/>
          <pc:sldMk cId="1986055327" sldId="408"/>
        </pc:sldMkLst>
        <pc:spChg chg="mod">
          <ac:chgData name="Kulinich Bohdan" userId="48e65c9f34e137d0" providerId="LiveId" clId="{F17131F9-D9A4-4574-89EF-B04C804651E7}" dt="2020-11-11T09:18:46.955" v="619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17131F9-D9A4-4574-89EF-B04C804651E7}" dt="2020-11-01T07:52:57.87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17131F9-D9A4-4574-89EF-B04C804651E7}" dt="2020-11-09T14:19:39.446" v="6192" actId="20577"/>
        <pc:sldMkLst>
          <pc:docMk/>
          <pc:sldMk cId="900640268" sldId="409"/>
        </pc:sldMkLst>
        <pc:spChg chg="mod">
          <ac:chgData name="Kulinich Bohdan" userId="48e65c9f34e137d0" providerId="LiveId" clId="{F17131F9-D9A4-4574-89EF-B04C804651E7}" dt="2020-11-09T14:19:39.446" v="619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467199460" sldId="428"/>
        </pc:sldMkLst>
      </pc:sldChg>
      <pc:sldChg chg="addSp modSp mod modAnim">
        <pc:chgData name="Kulinich Bohdan" userId="48e65c9f34e137d0" providerId="LiveId" clId="{F17131F9-D9A4-4574-89EF-B04C804651E7}" dt="2020-11-09T14:17:37.022" v="6143"/>
        <pc:sldMkLst>
          <pc:docMk/>
          <pc:sldMk cId="752518231" sldId="430"/>
        </pc:sldMkLst>
        <pc:spChg chg="mod">
          <ac:chgData name="Kulinich Bohdan" userId="48e65c9f34e137d0" providerId="LiveId" clId="{F17131F9-D9A4-4574-89EF-B04C804651E7}" dt="2020-11-09T14:15:02.833" v="6045" actId="1076"/>
          <ac:spMkLst>
            <pc:docMk/>
            <pc:sldMk cId="752518231" sldId="430"/>
            <ac:spMk id="7" creationId="{00000000-0000-0000-0000-000000000000}"/>
          </ac:spMkLst>
        </pc:spChg>
        <pc:spChg chg="add mod">
          <ac:chgData name="Kulinich Bohdan" userId="48e65c9f34e137d0" providerId="LiveId" clId="{F17131F9-D9A4-4574-89EF-B04C804651E7}" dt="2020-11-09T14:15:12.085" v="6049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F17131F9-D9A4-4574-89EF-B04C804651E7}" dt="2020-11-09T14:15:45.957" v="6120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F17131F9-D9A4-4574-89EF-B04C804651E7}" dt="2020-11-09T14:15:05.854" v="6046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07.542" v="60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10.180" v="604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ord delAnim modAnim">
        <pc:chgData name="Kulinich Bohdan" userId="48e65c9f34e137d0" providerId="LiveId" clId="{F17131F9-D9A4-4574-89EF-B04C804651E7}" dt="2020-11-06T12:40:26.336" v="597"/>
        <pc:sldMkLst>
          <pc:docMk/>
          <pc:sldMk cId="3678422849" sldId="434"/>
        </pc:sldMkLst>
        <pc:spChg chg="mod">
          <ac:chgData name="Kulinich Bohdan" userId="48e65c9f34e137d0" providerId="LiveId" clId="{F17131F9-D9A4-4574-89EF-B04C804651E7}" dt="2020-11-04T15:45:22.606" v="53" actId="20577"/>
          <ac:spMkLst>
            <pc:docMk/>
            <pc:sldMk cId="3678422849" sldId="434"/>
            <ac:spMk id="4" creationId="{00000000-0000-0000-0000-000000000000}"/>
          </ac:spMkLst>
        </pc:spChg>
        <pc:spChg chg="add del mod">
          <ac:chgData name="Kulinich Bohdan" userId="48e65c9f34e137d0" providerId="LiveId" clId="{F17131F9-D9A4-4574-89EF-B04C804651E7}" dt="2020-11-04T15:49:36.640" v="136" actId="478"/>
          <ac:spMkLst>
            <pc:docMk/>
            <pc:sldMk cId="3678422849" sldId="434"/>
            <ac:spMk id="10" creationId="{4F065BAA-1EA3-4137-B131-928CF6229ED2}"/>
          </ac:spMkLst>
        </pc:spChg>
        <pc:spChg chg="add del mod">
          <ac:chgData name="Kulinich Bohdan" userId="48e65c9f34e137d0" providerId="LiveId" clId="{F17131F9-D9A4-4574-89EF-B04C804651E7}" dt="2020-11-04T15:56:01.678" v="231" actId="478"/>
          <ac:spMkLst>
            <pc:docMk/>
            <pc:sldMk cId="3678422849" sldId="434"/>
            <ac:spMk id="15" creationId="{AE278518-CE3F-4252-B77F-DE3496B5412F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7" creationId="{53C672C5-A123-4432-8F18-07D9365E1E4C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8" creationId="{C88377D9-E709-4994-8EFF-DEFFF5BC39EC}"/>
          </ac:spMkLst>
        </pc:spChg>
        <pc:spChg chg="add mod">
          <ac:chgData name="Kulinich Bohdan" userId="48e65c9f34e137d0" providerId="LiveId" clId="{F17131F9-D9A4-4574-89EF-B04C804651E7}" dt="2020-11-04T15:57:07.442" v="353" actId="20577"/>
          <ac:spMkLst>
            <pc:docMk/>
            <pc:sldMk cId="3678422849" sldId="434"/>
            <ac:spMk id="20" creationId="{E5FA078E-20DC-4C6E-B8FE-8719FD68BCBC}"/>
          </ac:spMkLst>
        </pc:spChg>
        <pc:spChg chg="add mod">
          <ac:chgData name="Kulinich Bohdan" userId="48e65c9f34e137d0" providerId="LiveId" clId="{F17131F9-D9A4-4574-89EF-B04C804651E7}" dt="2020-11-04T15:56:56.974" v="321" actId="20577"/>
          <ac:spMkLst>
            <pc:docMk/>
            <pc:sldMk cId="3678422849" sldId="434"/>
            <ac:spMk id="23" creationId="{0481CD72-156E-4232-820D-9A74E7B97A00}"/>
          </ac:spMkLst>
        </pc:spChg>
        <pc:spChg chg="add mod modVis">
          <ac:chgData name="Kulinich Bohdan" userId="48e65c9f34e137d0" providerId="LiveId" clId="{F17131F9-D9A4-4574-89EF-B04C804651E7}" dt="2020-11-04T15:57:09.284" v="354" actId="14429"/>
          <ac:spMkLst>
            <pc:docMk/>
            <pc:sldMk cId="3678422849" sldId="434"/>
            <ac:spMk id="24" creationId="{A3E5DFA9-51E6-4E6C-8065-481734F6D389}"/>
          </ac:spMkLst>
        </pc:spChg>
        <pc:spChg chg="add mod modVis">
          <ac:chgData name="Kulinich Bohdan" userId="48e65c9f34e137d0" providerId="LiveId" clId="{F17131F9-D9A4-4574-89EF-B04C804651E7}" dt="2020-11-06T05:16:45.382" v="565" actId="114"/>
          <ac:spMkLst>
            <pc:docMk/>
            <pc:sldMk cId="3678422849" sldId="434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05:15:20.537" v="521" actId="478"/>
          <ac:spMkLst>
            <pc:docMk/>
            <pc:sldMk cId="3678422849" sldId="434"/>
            <ac:spMk id="38" creationId="{E6480712-6605-4101-BA8A-B3886B1626FD}"/>
          </ac:spMkLst>
        </pc:spChg>
        <pc:spChg chg="add mod ord modVis">
          <ac:chgData name="Kulinich Bohdan" userId="48e65c9f34e137d0" providerId="LiveId" clId="{F17131F9-D9A4-4574-89EF-B04C804651E7}" dt="2020-11-06T05:16:48.790" v="566" actId="14429"/>
          <ac:spMkLst>
            <pc:docMk/>
            <pc:sldMk cId="3678422849" sldId="434"/>
            <ac:spMk id="39" creationId="{AD257092-0E3B-434D-A3EF-59FB322781E6}"/>
          </ac:spMkLst>
        </pc:spChg>
        <pc:spChg chg="add del mod">
          <ac:chgData name="Kulinich Bohdan" userId="48e65c9f34e137d0" providerId="LiveId" clId="{F17131F9-D9A4-4574-89EF-B04C804651E7}" dt="2020-11-06T05:14:38.068" v="513" actId="478"/>
          <ac:spMkLst>
            <pc:docMk/>
            <pc:sldMk cId="3678422849" sldId="434"/>
            <ac:spMk id="40" creationId="{B5FAB840-F667-46D8-A74A-5A35D07270C6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7" creationId="{135393EA-8C13-4CB8-9F94-B41A820C72BB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7" creationId="{65ACA854-5DD9-463E-989A-C3DEDAF5E143}"/>
          </ac:spMkLst>
        </pc:spChg>
        <pc:spChg chg="add del mod">
          <ac:chgData name="Kulinich Bohdan" userId="48e65c9f34e137d0" providerId="LiveId" clId="{F17131F9-D9A4-4574-89EF-B04C804651E7}" dt="2020-11-04T16:00:36.517" v="414" actId="478"/>
          <ac:spMkLst>
            <pc:docMk/>
            <pc:sldMk cId="3678422849" sldId="434"/>
            <ac:spMk id="48" creationId="{A09B2E76-AD01-4FF6-8594-334571F39B98}"/>
          </ac:spMkLst>
        </pc:spChg>
        <pc:spChg chg="add mod modVis">
          <ac:chgData name="Kulinich Bohdan" userId="48e65c9f34e137d0" providerId="LiveId" clId="{F17131F9-D9A4-4574-89EF-B04C804651E7}" dt="2020-11-06T05:15:21.934" v="522" actId="14429"/>
          <ac:spMkLst>
            <pc:docMk/>
            <pc:sldMk cId="3678422849" sldId="43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8" creationId="{F54DFE34-BEE3-438F-ADFC-426EBFF74D4C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9" creationId="{F00E7A5A-F076-4AC4-A6EE-D98902869418}"/>
          </ac:spMkLst>
        </pc:spChg>
        <pc:spChg chg="add mod modVis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50" creationId="{5F002C93-0691-437E-A533-B6C98205D62B}"/>
          </ac:spMkLst>
        </pc:s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10" creationId="{602AC213-F3A6-4C7E-BC0C-6BD9933BA708}"/>
          </ac:grpSpMkLst>
        </pc:grpChg>
        <pc:grpChg chg="add mod">
          <ac:chgData name="Kulinich Bohdan" userId="48e65c9f34e137d0" providerId="LiveId" clId="{F17131F9-D9A4-4574-89EF-B04C804651E7}" dt="2020-11-04T15:52:50.924" v="179" actId="1076"/>
          <ac:grpSpMkLst>
            <pc:docMk/>
            <pc:sldMk cId="3678422849" sldId="434"/>
            <ac:grpSpMk id="21" creationId="{67B7DB92-BB10-4A21-BB76-AB9C8E3FD65B}"/>
          </ac:grpSpMkLst>
        </pc:grpChg>
        <pc:grpChg chg="add mod">
          <ac:chgData name="Kulinich Bohdan" userId="48e65c9f34e137d0" providerId="LiveId" clId="{F17131F9-D9A4-4574-89EF-B04C804651E7}" dt="2020-11-04T15:54:14.077" v="199" actId="1076"/>
          <ac:grpSpMkLst>
            <pc:docMk/>
            <pc:sldMk cId="3678422849" sldId="434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4T15:58:17.346" v="368" actId="478"/>
          <ac:grpSpMkLst>
            <pc:docMk/>
            <pc:sldMk cId="3678422849" sldId="434"/>
            <ac:grpSpMk id="34" creationId="{AEE4C5F9-3BD3-49CC-B4FA-84A4219C3C79}"/>
          </ac:grpSpMkLst>
        </pc:grpChg>
        <pc:grpChg chg="add del mod">
          <ac:chgData name="Kulinich Bohdan" userId="48e65c9f34e137d0" providerId="LiveId" clId="{F17131F9-D9A4-4574-89EF-B04C804651E7}" dt="2020-11-04T15:58:18.248" v="369" actId="478"/>
          <ac:grpSpMkLst>
            <pc:docMk/>
            <pc:sldMk cId="3678422849" sldId="434"/>
            <ac:grpSpMk id="37" creationId="{589011F1-8374-42B1-BDCB-4B33CA23FBB2}"/>
          </ac:grpSpMkLst>
        </pc:gr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44" creationId="{573AFCA5-38E7-4817-9ADE-1B557581449C}"/>
          </ac:grpSpMkLst>
        </pc:grpChg>
        <pc:picChg chg="del">
          <ac:chgData name="Kulinich Bohdan" userId="48e65c9f34e137d0" providerId="LiveId" clId="{F17131F9-D9A4-4574-89EF-B04C804651E7}" dt="2020-11-04T15:46:58.521" v="55" actId="478"/>
          <ac:picMkLst>
            <pc:docMk/>
            <pc:sldMk cId="3678422849" sldId="434"/>
            <ac:picMk id="5" creationId="{EFD703E4-BDE2-434D-9E61-B0733658BC6D}"/>
          </ac:picMkLst>
        </pc:picChg>
        <pc:picChg chg="add del mod">
          <ac:chgData name="Kulinich Bohdan" userId="48e65c9f34e137d0" providerId="LiveId" clId="{F17131F9-D9A4-4574-89EF-B04C804651E7}" dt="2020-11-04T15:49:36.640" v="136" actId="478"/>
          <ac:picMkLst>
            <pc:docMk/>
            <pc:sldMk cId="3678422849" sldId="434"/>
            <ac:picMk id="9" creationId="{24E7835C-9B94-4E14-A547-CCB07E418AAE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6" creationId="{1027328E-4B20-4E62-80D1-E454F29DECB5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9" creationId="{B554A7E7-7DD8-4C9A-BDA0-CE9112F307CD}"/>
          </ac:picMkLst>
        </pc:picChg>
        <pc:cxnChg chg="add mod">
          <ac:chgData name="Kulinich Bohdan" userId="48e65c9f34e137d0" providerId="LiveId" clId="{F17131F9-D9A4-4574-89EF-B04C804651E7}" dt="2020-11-04T15:50:28.037" v="144" actId="1076"/>
          <ac:cxnSpMkLst>
            <pc:docMk/>
            <pc:sldMk cId="3678422849" sldId="434"/>
            <ac:cxnSpMk id="7" creationId="{6732FAE4-4EBE-4A05-8360-11907E98A296}"/>
          </ac:cxnSpMkLst>
        </pc:cxnChg>
        <pc:cxnChg chg="add mod">
          <ac:chgData name="Kulinich Bohdan" userId="48e65c9f34e137d0" providerId="LiveId" clId="{F17131F9-D9A4-4574-89EF-B04C804651E7}" dt="2020-11-04T15:50:31.058" v="145" actId="14100"/>
          <ac:cxnSpMkLst>
            <pc:docMk/>
            <pc:sldMk cId="3678422849" sldId="434"/>
            <ac:cxnSpMk id="11" creationId="{FADB8B0A-4816-41E3-9611-42C4377FF5E8}"/>
          </ac:cxnSpMkLst>
        </pc:cxnChg>
        <pc:cxnChg chg="add mod">
          <ac:chgData name="Kulinich Bohdan" userId="48e65c9f34e137d0" providerId="LiveId" clId="{F17131F9-D9A4-4574-89EF-B04C804651E7}" dt="2020-11-04T15:50:39.064" v="149" actId="14100"/>
          <ac:cxnSpMkLst>
            <pc:docMk/>
            <pc:sldMk cId="3678422849" sldId="434"/>
            <ac:cxnSpMk id="16" creationId="{3B62E213-19E2-438A-ACCF-5E163ECED6EF}"/>
          </ac:cxnSpMkLst>
        </pc:cxnChg>
        <pc:cxnChg chg="add mod">
          <ac:chgData name="Kulinich Bohdan" userId="48e65c9f34e137d0" providerId="LiveId" clId="{F17131F9-D9A4-4574-89EF-B04C804651E7}" dt="2020-11-04T15:51:37.577" v="161" actId="1076"/>
          <ac:cxnSpMkLst>
            <pc:docMk/>
            <pc:sldMk cId="3678422849" sldId="434"/>
            <ac:cxnSpMk id="19" creationId="{A8182E20-2C28-4658-8276-32F7F9B2A048}"/>
          </ac:cxnSpMkLst>
        </pc:cxnChg>
        <pc:cxnChg chg="add mod">
          <ac:chgData name="Kulinich Bohdan" userId="48e65c9f34e137d0" providerId="LiveId" clId="{F17131F9-D9A4-4574-89EF-B04C804651E7}" dt="2020-11-04T15:52:28.553" v="175" actId="164"/>
          <ac:cxnSpMkLst>
            <pc:docMk/>
            <pc:sldMk cId="3678422849" sldId="434"/>
            <ac:cxnSpMk id="22" creationId="{8C0CE343-3626-4DD1-A9B5-28DB830DBEC8}"/>
          </ac:cxnSpMkLst>
        </pc:cxnChg>
        <pc:cxnChg chg="add mod">
          <ac:chgData name="Kulinich Bohdan" userId="48e65c9f34e137d0" providerId="LiveId" clId="{F17131F9-D9A4-4574-89EF-B04C804651E7}" dt="2020-11-04T15:52:45.191" v="178" actId="1076"/>
          <ac:cxnSpMkLst>
            <pc:docMk/>
            <pc:sldMk cId="3678422849" sldId="434"/>
            <ac:cxnSpMk id="26" creationId="{D64E5166-0F32-4179-BA05-61828CD5794C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7" creationId="{07088E87-16D5-4392-81FA-A91B84C96910}"/>
          </ac:cxnSpMkLst>
        </pc:cxnChg>
        <pc:cxnChg chg="add del mod">
          <ac:chgData name="Kulinich Bohdan" userId="48e65c9f34e137d0" providerId="LiveId" clId="{F17131F9-D9A4-4574-89EF-B04C804651E7}" dt="2020-11-04T15:52:38.938" v="177" actId="478"/>
          <ac:cxnSpMkLst>
            <pc:docMk/>
            <pc:sldMk cId="3678422849" sldId="434"/>
            <ac:cxnSpMk id="27" creationId="{D539FEC8-841A-4C79-99BE-D7233C15F3FF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8" creationId="{91BB2F37-E357-4B38-A90C-0C100EFE99F5}"/>
          </ac:cxnSpMkLst>
        </pc:cxnChg>
        <pc:cxnChg chg="add mod">
          <ac:chgData name="Kulinich Bohdan" userId="48e65c9f34e137d0" providerId="LiveId" clId="{F17131F9-D9A4-4574-89EF-B04C804651E7}" dt="2020-11-04T15:54:16.351" v="200" actId="1076"/>
          <ac:cxnSpMkLst>
            <pc:docMk/>
            <pc:sldMk cId="3678422849" sldId="434"/>
            <ac:cxnSpMk id="29" creationId="{BB530CC7-9255-4F13-9CF4-CB153995A270}"/>
          </ac:cxnSpMkLst>
        </pc:cxnChg>
        <pc:cxnChg chg="add del mod">
          <ac:chgData name="Kulinich Bohdan" userId="48e65c9f34e137d0" providerId="LiveId" clId="{F17131F9-D9A4-4574-89EF-B04C804651E7}" dt="2020-11-04T15:57:45.395" v="359" actId="478"/>
          <ac:cxnSpMkLst>
            <pc:docMk/>
            <pc:sldMk cId="3678422849" sldId="434"/>
            <ac:cxnSpMk id="30" creationId="{00A58FF0-172A-4DAF-9EFE-DEED6180D2F5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31" creationId="{F4CB8FE5-5E28-4B13-AE08-468F2F9C350B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2" creationId="{0FC4C9CC-7EF0-474A-BAF0-9B62EE34286F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3" creationId="{E33EB324-F1B9-4384-8891-35687FADE26E}"/>
          </ac:cxnSpMkLst>
        </pc:cxnChg>
        <pc:cxnChg chg="add mod">
          <ac:chgData name="Kulinich Bohdan" userId="48e65c9f34e137d0" providerId="LiveId" clId="{F17131F9-D9A4-4574-89EF-B04C804651E7}" dt="2020-11-06T05:12:03.954" v="462" actId="1076"/>
          <ac:cxnSpMkLst>
            <pc:docMk/>
            <pc:sldMk cId="3678422849" sldId="434"/>
            <ac:cxnSpMk id="34" creationId="{D69E8920-C8FC-4931-9F9B-AC3E801CD831}"/>
          </ac:cxnSpMkLst>
        </pc:cxnChg>
        <pc:cxnChg chg="add mod">
          <ac:chgData name="Kulinich Bohdan" userId="48e65c9f34e137d0" providerId="LiveId" clId="{F17131F9-D9A4-4574-89EF-B04C804651E7}" dt="2020-11-06T05:12:32.676" v="466" actId="1076"/>
          <ac:cxnSpMkLst>
            <pc:docMk/>
            <pc:sldMk cId="3678422849" sldId="434"/>
            <ac:cxnSpMk id="35" creationId="{08FB895F-B01F-4069-B8FE-3661AC0EDB12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5" creationId="{9B20858C-0A63-4C23-89A3-82C95DF48710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6" creationId="{560B3B1B-256B-47E8-85D4-A135CEC1B71F}"/>
          </ac:cxnSpMkLst>
        </pc:cxnChg>
        <pc:cxnChg chg="add mod">
          <ac:chgData name="Kulinich Bohdan" userId="48e65c9f34e137d0" providerId="LiveId" clId="{F17131F9-D9A4-4574-89EF-B04C804651E7}" dt="2020-11-06T05:12:43.013" v="470" actId="1076"/>
          <ac:cxnSpMkLst>
            <pc:docMk/>
            <pc:sldMk cId="3678422849" sldId="43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8" creationId="{77343695-795D-499C-8B77-2389A3562BF8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9" creationId="{2A7F1B92-39DE-4B93-A7B7-2EC260905631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40" creationId="{4E9A2362-42C1-4B8A-9C97-5B07698F6001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41" creationId="{C76E15EF-5BA9-4338-87B1-8BD06BB265CA}"/>
          </ac:cxnSpMkLst>
        </pc:cxnChg>
        <pc:cxnChg chg="add mod">
          <ac:chgData name="Kulinich Bohdan" userId="48e65c9f34e137d0" providerId="LiveId" clId="{F17131F9-D9A4-4574-89EF-B04C804651E7}" dt="2020-11-04T15:58:42.172" v="378" actId="164"/>
          <ac:cxnSpMkLst>
            <pc:docMk/>
            <pc:sldMk cId="3678422849" sldId="434"/>
            <ac:cxnSpMk id="42" creationId="{77A01920-EC8E-4BAB-893A-7ED8A65383D9}"/>
          </ac:cxnSpMkLst>
        </pc:cxnChg>
        <pc:cxnChg chg="add mod">
          <ac:chgData name="Kulinich Bohdan" userId="48e65c9f34e137d0" providerId="LiveId" clId="{F17131F9-D9A4-4574-89EF-B04C804651E7}" dt="2020-11-04T15:58:57.122" v="380" actId="1076"/>
          <ac:cxnSpMkLst>
            <pc:docMk/>
            <pc:sldMk cId="3678422849" sldId="434"/>
            <ac:cxnSpMk id="43" creationId="{C9D92488-E459-4013-88D6-85B6115BB8E1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5" creationId="{B078307A-C493-4AFB-A014-656C00A0168C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6" creationId="{16172F61-205E-44A1-A360-A53F64137F23}"/>
          </ac:cxnSpMkLst>
        </pc:cxnChg>
        <pc:cxnChg chg="add mod">
          <ac:chgData name="Kulinich Bohdan" userId="48e65c9f34e137d0" providerId="LiveId" clId="{F17131F9-D9A4-4574-89EF-B04C804651E7}" dt="2020-11-04T16:41:23.214" v="451" actId="1076"/>
          <ac:cxnSpMkLst>
            <pc:docMk/>
            <pc:sldMk cId="3678422849" sldId="434"/>
            <ac:cxnSpMk id="51" creationId="{878F41F1-D26B-4EA5-A4E7-36645415ED10}"/>
          </ac:cxnSpMkLst>
        </pc:cxnChg>
        <pc:cxnChg chg="add mod">
          <ac:chgData name="Kulinich Bohdan" userId="48e65c9f34e137d0" providerId="LiveId" clId="{F17131F9-D9A4-4574-89EF-B04C804651E7}" dt="2020-11-04T16:41:44.932" v="459" actId="1076"/>
          <ac:cxnSpMkLst>
            <pc:docMk/>
            <pc:sldMk cId="3678422849" sldId="434"/>
            <ac:cxnSpMk id="52" creationId="{958D0AB1-7D67-4352-AEF8-AD26CFBBB0BE}"/>
          </ac:cxnSpMkLst>
        </pc:cxnChg>
        <pc:cxnChg chg="add mod">
          <ac:chgData name="Kulinich Bohdan" userId="48e65c9f34e137d0" providerId="LiveId" clId="{F17131F9-D9A4-4574-89EF-B04C804651E7}" dt="2020-11-04T16:41:42.495" v="458" actId="1076"/>
          <ac:cxnSpMkLst>
            <pc:docMk/>
            <pc:sldMk cId="3678422849" sldId="434"/>
            <ac:cxnSpMk id="53" creationId="{E9FE7317-D39D-4BB1-B992-8185E80CE425}"/>
          </ac:cxnSpMkLst>
        </pc:cxnChg>
      </pc:sldChg>
      <pc:sldChg chg="del">
        <pc:chgData name="Kulinich Bohdan" userId="48e65c9f34e137d0" providerId="LiveId" clId="{F17131F9-D9A4-4574-89EF-B04C804651E7}" dt="2020-11-08T04:42:59.882" v="4428" actId="47"/>
        <pc:sldMkLst>
          <pc:docMk/>
          <pc:sldMk cId="1108550450" sldId="459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902136337" sldId="499"/>
        </pc:sldMkLst>
      </pc:sldChg>
      <pc:sldChg chg="del modTransition">
        <pc:chgData name="Kulinich Bohdan" userId="48e65c9f34e137d0" providerId="LiveId" clId="{F17131F9-D9A4-4574-89EF-B04C804651E7}" dt="2020-11-08T14:52:45.178" v="4515" actId="47"/>
        <pc:sldMkLst>
          <pc:docMk/>
          <pc:sldMk cId="3515392346" sldId="500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909930976" sldId="502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007864334" sldId="503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4080288012" sldId="504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04730443" sldId="505"/>
        </pc:sldMkLst>
      </pc:sldChg>
      <pc:sldChg chg="addSp modSp add ord modAnim">
        <pc:chgData name="Kulinich Bohdan" userId="48e65c9f34e137d0" providerId="LiveId" clId="{F17131F9-D9A4-4574-89EF-B04C804651E7}" dt="2020-11-06T12:41:24.677" v="599"/>
        <pc:sldMkLst>
          <pc:docMk/>
          <pc:sldMk cId="371247338" sldId="514"/>
        </pc:sldMkLst>
        <pc:spChg chg="add mod">
          <ac:chgData name="Kulinich Bohdan" userId="48e65c9f34e137d0" providerId="LiveId" clId="{F17131F9-D9A4-4574-89EF-B04C804651E7}" dt="2020-11-04T15:47:52.664" v="131"/>
          <ac:spMkLst>
            <pc:docMk/>
            <pc:sldMk cId="371247338" sldId="514"/>
            <ac:spMk id="48" creationId="{A0586DCA-91F8-46F5-A4B9-A5E25D229CFC}"/>
          </ac:spMkLst>
        </pc:spChg>
        <pc:picChg chg="add mod">
          <ac:chgData name="Kulinich Bohdan" userId="48e65c9f34e137d0" providerId="LiveId" clId="{F17131F9-D9A4-4574-89EF-B04C804651E7}" dt="2020-11-04T15:47:52.664" v="131"/>
          <ac:picMkLst>
            <pc:docMk/>
            <pc:sldMk cId="371247338" sldId="514"/>
            <ac:picMk id="47" creationId="{E18D86A8-86C8-4EA7-A45B-F2322FDB3658}"/>
          </ac:picMkLst>
        </pc:picChg>
      </pc:sldChg>
      <pc:sldChg chg="addSp delSp modSp mod delAnim modAnim">
        <pc:chgData name="Kulinich Bohdan" userId="48e65c9f34e137d0" providerId="LiveId" clId="{F17131F9-D9A4-4574-89EF-B04C804651E7}" dt="2020-11-08T16:07:09.045" v="4913"/>
        <pc:sldMkLst>
          <pc:docMk/>
          <pc:sldMk cId="4185658582" sldId="515"/>
        </pc:sldMkLst>
        <pc:spChg chg="mod">
          <ac:chgData name="Kulinich Bohdan" userId="48e65c9f34e137d0" providerId="LiveId" clId="{F17131F9-D9A4-4574-89EF-B04C804651E7}" dt="2020-11-08T15:30:46.580" v="4739" actId="1036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5:29:06.395" v="4518" actId="478"/>
          <ac:spMkLst>
            <pc:docMk/>
            <pc:sldMk cId="4185658582" sldId="515"/>
            <ac:spMk id="8" creationId="{9FD0A124-B38E-475F-B1E7-4E13D0CE0EEA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8" creationId="{615384AE-94EE-4253-B336-33CB4BAC4CC0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9" creationId="{DD30417B-9C92-4F57-8459-370B7B9E0672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1" creationId="{A052B0BF-B82E-40F5-91AD-E9FCEEB5E5F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2" creationId="{F5A7F530-CC63-4407-B011-D007DEFA6F2F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3" creationId="{3E251CFE-0FCB-4102-980F-53AC75506FE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4" creationId="{C0CB9D2C-1C66-485D-BD83-794D85C5B7AB}"/>
          </ac:spMkLst>
        </pc:spChg>
        <pc:spChg chg="add del mod">
          <ac:chgData name="Kulinich Bohdan" userId="48e65c9f34e137d0" providerId="LiveId" clId="{F17131F9-D9A4-4574-89EF-B04C804651E7}" dt="2020-11-08T15:53:09.602" v="4847" actId="478"/>
          <ac:spMkLst>
            <pc:docMk/>
            <pc:sldMk cId="4185658582" sldId="515"/>
            <ac:spMk id="45" creationId="{88736E3B-AB0C-4005-9D56-A9E69E4071A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6" creationId="{4DAD3991-286B-4A73-9112-E82897FE7BCB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7" creationId="{AD232398-3F7D-48A0-9102-D3BB6E18BED5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8" creationId="{012D5F43-849A-431B-8C12-4DC7CC0C7B5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9" creationId="{64457E1E-66BF-46AA-B29C-FB6B93E969D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0" creationId="{D4C67136-8F9C-4373-B26D-94403F5AEFD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2" creationId="{F3466ADB-2036-4837-BBCA-29AA1F31CF6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3" creationId="{F1E737AC-9EC1-4DDF-BF02-DD3CE2BEBD4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4" creationId="{3D78F58A-E12A-4FEA-97DA-F9E90E574E9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5" creationId="{09C127F5-F83C-48D2-A1E3-D5A6D45C9C38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6" creationId="{0F5A7CEC-EF7C-4A33-A6D3-AE726B84CDA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7" creationId="{67F93E99-2CD6-4E1C-B7F9-879F0C9496A1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8" creationId="{1B5B13BA-98FC-41AE-97E5-E7FE0D0E722C}"/>
          </ac:spMkLst>
        </pc:spChg>
        <pc:spChg chg="add mod">
          <ac:chgData name="Kulinich Bohdan" userId="48e65c9f34e137d0" providerId="LiveId" clId="{F17131F9-D9A4-4574-89EF-B04C804651E7}" dt="2020-11-08T16:06:55.815" v="4911" actId="1076"/>
          <ac:spMkLst>
            <pc:docMk/>
            <pc:sldMk cId="4185658582" sldId="515"/>
            <ac:spMk id="59" creationId="{202CE127-E14D-4252-902C-A7E01F6A8D55}"/>
          </ac:spMkLst>
        </pc:spChg>
        <pc:grpChg chg="add del mod">
          <ac:chgData name="Kulinich Bohdan" userId="48e65c9f34e137d0" providerId="LiveId" clId="{F17131F9-D9A4-4574-89EF-B04C804651E7}" dt="2020-11-08T15:34:09.970" v="4743" actId="478"/>
          <ac:grpSpMkLst>
            <pc:docMk/>
            <pc:sldMk cId="4185658582" sldId="515"/>
            <ac:grpSpMk id="14" creationId="{6D59399E-0065-40E5-9A7B-45AC04339D6C}"/>
          </ac:grpSpMkLst>
        </pc:grpChg>
        <pc:grpChg chg="add del mod">
          <ac:chgData name="Kulinich Bohdan" userId="48e65c9f34e137d0" providerId="LiveId" clId="{F17131F9-D9A4-4574-89EF-B04C804651E7}" dt="2020-11-08T15:34:10.590" v="4744" actId="478"/>
          <ac:grpSpMkLst>
            <pc:docMk/>
            <pc:sldMk cId="4185658582" sldId="515"/>
            <ac:grpSpMk id="17" creationId="{B020EDCA-D30F-4D60-A95F-7F86CB75154B}"/>
          </ac:grpSpMkLst>
        </pc:grpChg>
        <pc:grpChg chg="add del mod">
          <ac:chgData name="Kulinich Bohdan" userId="48e65c9f34e137d0" providerId="LiveId" clId="{F17131F9-D9A4-4574-89EF-B04C804651E7}" dt="2020-11-08T15:34:11.330" v="4745" actId="478"/>
          <ac:grpSpMkLst>
            <pc:docMk/>
            <pc:sldMk cId="4185658582" sldId="515"/>
            <ac:grpSpMk id="25" creationId="{735EE051-1206-4F52-B9D7-23E0901E2EE2}"/>
          </ac:grpSpMkLst>
        </pc:grpChg>
        <pc:grpChg chg="add del mod">
          <ac:chgData name="Kulinich Bohdan" userId="48e65c9f34e137d0" providerId="LiveId" clId="{F17131F9-D9A4-4574-89EF-B04C804651E7}" dt="2020-11-08T15:34:12.070" v="4746" actId="478"/>
          <ac:grpSpMkLst>
            <pc:docMk/>
            <pc:sldMk cId="4185658582" sldId="515"/>
            <ac:grpSpMk id="28" creationId="{E085FD3C-1835-4A33-9C11-E15A5DC58285}"/>
          </ac:grpSpMkLst>
        </pc:grpChg>
        <pc:picChg chg="add del mod modCrop">
          <ac:chgData name="Kulinich Bohdan" userId="48e65c9f34e137d0" providerId="LiveId" clId="{F17131F9-D9A4-4574-89EF-B04C804651E7}" dt="2020-11-08T15:51:57.972" v="4838" actId="478"/>
          <ac:picMkLst>
            <pc:docMk/>
            <pc:sldMk cId="4185658582" sldId="515"/>
            <ac:picMk id="5" creationId="{824D1AD8-510B-4AD9-B434-60243A390933}"/>
          </ac:picMkLst>
        </pc:picChg>
        <pc:picChg chg="del">
          <ac:chgData name="Kulinich Bohdan" userId="48e65c9f34e137d0" providerId="LiveId" clId="{F17131F9-D9A4-4574-89EF-B04C804651E7}" dt="2020-11-08T15:29:05.295" v="4517" actId="478"/>
          <ac:picMkLst>
            <pc:docMk/>
            <pc:sldMk cId="4185658582" sldId="515"/>
            <ac:picMk id="40" creationId="{248AC9B2-65A9-42C3-AF8B-90FAF936D6A5}"/>
          </ac:picMkLst>
        </pc:pic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9" creationId="{733637CD-E03C-447B-92F1-6BB90E8DFFD2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0" creationId="{5BED2114-043C-4F4E-B542-1A738DFA0954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2" creationId="{82F99454-AC75-4054-9E83-D217FF11D93C}"/>
          </ac:cxnSpMkLst>
        </pc:cxnChg>
        <pc:cxnChg chg="add del mod">
          <ac:chgData name="Kulinich Bohdan" userId="48e65c9f34e137d0" providerId="LiveId" clId="{F17131F9-D9A4-4574-89EF-B04C804651E7}" dt="2020-11-08T15:34:09.120" v="4742" actId="478"/>
          <ac:cxnSpMkLst>
            <pc:docMk/>
            <pc:sldMk cId="4185658582" sldId="515"/>
            <ac:cxnSpMk id="13" creationId="{BCB7373F-2941-4957-9080-672A678886F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5" creationId="{0F6736DF-B232-4B3E-A6EF-FA67A318F81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6" creationId="{B206BA6E-1BD7-4544-B8E6-E8DECF68E6BB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8" creationId="{0A748492-EFC0-4AC2-BC55-B817EB89FE0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9" creationId="{F77C3444-D97C-4D58-9285-108554FAEB99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0" creationId="{AFB91393-93BF-475A-8D32-A7532017337E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1" creationId="{EBD2E8A9-1570-4696-8D56-7A8D9B9CC44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2" creationId="{9DB7A3E3-5089-45D3-9478-A6AB45497D14}"/>
          </ac:cxnSpMkLst>
        </pc:cxnChg>
        <pc:cxnChg chg="add del mod">
          <ac:chgData name="Kulinich Bohdan" userId="48e65c9f34e137d0" providerId="LiveId" clId="{F17131F9-D9A4-4574-89EF-B04C804651E7}" dt="2020-11-08T15:34:12.620" v="4747" actId="478"/>
          <ac:cxnSpMkLst>
            <pc:docMk/>
            <pc:sldMk cId="4185658582" sldId="515"/>
            <ac:cxnSpMk id="23" creationId="{F8B72C6C-FC1E-4C24-87EB-A18FDF79A4F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4" creationId="{0DEDC5A8-7C62-4B1B-9461-C7C847CAA00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6" creationId="{6B822B72-ACC1-427B-A74B-AB79D91C03E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7" creationId="{7EB5A87E-F664-48E9-B6D4-A3DAFACC02FE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9" creationId="{9EB9E471-F156-4F80-BD02-3BE19318B778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30" creationId="{77E98A81-B100-4605-95B6-CC76DBE18793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1" creationId="{CB7CB660-24B3-4E36-A5E3-F3A9869BD70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2" creationId="{46D1316B-BDC2-4746-9039-9352B94D4B2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3" creationId="{B1F37B27-28E4-4C9F-829A-947137132188}"/>
          </ac:cxnSpMkLst>
        </pc:cxnChg>
        <pc:cxnChg chg="add del mod">
          <ac:chgData name="Kulinich Bohdan" userId="48e65c9f34e137d0" providerId="LiveId" clId="{F17131F9-D9A4-4574-89EF-B04C804651E7}" dt="2020-11-08T15:34:13.601" v="4748" actId="478"/>
          <ac:cxnSpMkLst>
            <pc:docMk/>
            <pc:sldMk cId="4185658582" sldId="515"/>
            <ac:cxnSpMk id="34" creationId="{FE3B870D-0107-4250-84EE-6C1926DA422D}"/>
          </ac:cxnSpMkLst>
        </pc:cxnChg>
        <pc:cxnChg chg="add del mod">
          <ac:chgData name="Kulinich Bohdan" userId="48e65c9f34e137d0" providerId="LiveId" clId="{F17131F9-D9A4-4574-89EF-B04C804651E7}" dt="2020-11-08T15:34:16.090" v="4750" actId="478"/>
          <ac:cxnSpMkLst>
            <pc:docMk/>
            <pc:sldMk cId="4185658582" sldId="515"/>
            <ac:cxnSpMk id="35" creationId="{03211B30-0EEB-4E17-9D25-4E5207E8B8B3}"/>
          </ac:cxnSpMkLst>
        </pc:cxnChg>
        <pc:cxnChg chg="add del mod">
          <ac:chgData name="Kulinich Bohdan" userId="48e65c9f34e137d0" providerId="LiveId" clId="{F17131F9-D9A4-4574-89EF-B04C804651E7}" dt="2020-11-08T15:34:14.740" v="4749" actId="478"/>
          <ac:cxnSpMkLst>
            <pc:docMk/>
            <pc:sldMk cId="4185658582" sldId="515"/>
            <ac:cxnSpMk id="36" creationId="{92E5CA23-C60F-4E3D-AA5D-4AEE93E1C153}"/>
          </ac:cxnSpMkLst>
        </pc:cxnChg>
      </pc:sldChg>
      <pc:sldChg chg="delSp modSp mod delAnim">
        <pc:chgData name="Kulinich Bohdan" userId="48e65c9f34e137d0" providerId="LiveId" clId="{F17131F9-D9A4-4574-89EF-B04C804651E7}" dt="2020-11-09T17:39:29.473" v="6193" actId="14100"/>
        <pc:sldMkLst>
          <pc:docMk/>
          <pc:sldMk cId="688882841" sldId="516"/>
        </pc:sldMkLst>
        <pc:spChg chg="mod modVis">
          <ac:chgData name="Kulinich Bohdan" userId="48e65c9f34e137d0" providerId="LiveId" clId="{F17131F9-D9A4-4574-89EF-B04C804651E7}" dt="2020-11-09T17:39:29.473" v="6193" actId="14100"/>
          <ac:spMkLst>
            <pc:docMk/>
            <pc:sldMk cId="688882841" sldId="516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8" creationId="{9FD0A124-B38E-475F-B1E7-4E13D0CE0EEA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9" creationId="{E9213A7E-C46A-4DAF-A494-859B3D6D12FB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10" creationId="{24E4539B-DA1C-45A7-9459-09D9267C05DC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3" creationId="{BC2FF482-6B5A-4FE0-8AA4-1EC3F2BAFA46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4" creationId="{CCBC4C7B-68CF-4323-AB75-561CF5E2CBE3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5" creationId="{E3D7AD71-6F3E-4971-B707-C0D920E726B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294062066" sldId="517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215614594" sldId="519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2936015320" sldId="520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464099681" sldId="521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644549829" sldId="522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4002643370" sldId="523"/>
        </pc:sldMkLst>
      </pc:sldChg>
      <pc:sldChg chg="addSp delSp modSp add mod modTransition modAnim">
        <pc:chgData name="Kulinich Bohdan" userId="48e65c9f34e137d0" providerId="LiveId" clId="{F17131F9-D9A4-4574-89EF-B04C804651E7}" dt="2020-11-06T13:01:30.502" v="850" actId="208"/>
        <pc:sldMkLst>
          <pc:docMk/>
          <pc:sldMk cId="1669040665" sldId="524"/>
        </pc:sldMkLst>
        <pc:spChg chg="mod modVis">
          <ac:chgData name="Kulinich Bohdan" userId="48e65c9f34e137d0" providerId="LiveId" clId="{F17131F9-D9A4-4574-89EF-B04C804651E7}" dt="2020-11-06T13:00:26.067" v="839" actId="14429"/>
          <ac:spMkLst>
            <pc:docMk/>
            <pc:sldMk cId="1669040665" sldId="524"/>
            <ac:spMk id="20" creationId="{E5FA078E-20DC-4C6E-B8FE-8719FD68BCBC}"/>
          </ac:spMkLst>
        </pc:spChg>
        <pc:spChg chg="mod modVis">
          <ac:chgData name="Kulinich Bohdan" userId="48e65c9f34e137d0" providerId="LiveId" clId="{F17131F9-D9A4-4574-89EF-B04C804651E7}" dt="2020-11-06T13:00:25.687" v="838" actId="14429"/>
          <ac:spMkLst>
            <pc:docMk/>
            <pc:sldMk cId="1669040665" sldId="524"/>
            <ac:spMk id="23" creationId="{0481CD72-156E-4232-820D-9A74E7B97A00}"/>
          </ac:spMkLst>
        </pc:spChg>
        <pc:spChg chg="del">
          <ac:chgData name="Kulinich Bohdan" userId="48e65c9f34e137d0" providerId="LiveId" clId="{F17131F9-D9A4-4574-89EF-B04C804651E7}" dt="2020-11-06T12:42:44.650" v="603" actId="478"/>
          <ac:spMkLst>
            <pc:docMk/>
            <pc:sldMk cId="1669040665" sldId="524"/>
            <ac:spMk id="24" creationId="{A3E5DFA9-51E6-4E6C-8065-481734F6D389}"/>
          </ac:spMkLst>
        </pc:spChg>
        <pc:spChg chg="mod modVis">
          <ac:chgData name="Kulinich Bohdan" userId="48e65c9f34e137d0" providerId="LiveId" clId="{F17131F9-D9A4-4574-89EF-B04C804651E7}" dt="2020-11-06T13:00:19.694" v="830" actId="14429"/>
          <ac:spMkLst>
            <pc:docMk/>
            <pc:sldMk cId="1669040665" sldId="524"/>
            <ac:spMk id="37" creationId="{08DEF28F-0536-4EB9-A73D-ADC050138FC9}"/>
          </ac:spMkLst>
        </pc:spChg>
        <pc:spChg chg="del">
          <ac:chgData name="Kulinich Bohdan" userId="48e65c9f34e137d0" providerId="LiveId" clId="{F17131F9-D9A4-4574-89EF-B04C804651E7}" dt="2020-11-06T12:42:49.144" v="605" actId="478"/>
          <ac:spMkLst>
            <pc:docMk/>
            <pc:sldMk cId="1669040665" sldId="524"/>
            <ac:spMk id="39" creationId="{AD257092-0E3B-434D-A3EF-59FB322781E6}"/>
          </ac:spMkLst>
        </pc:spChg>
        <pc:spChg chg="add mod">
          <ac:chgData name="Kulinich Bohdan" userId="48e65c9f34e137d0" providerId="LiveId" clId="{F17131F9-D9A4-4574-89EF-B04C804651E7}" dt="2020-11-06T12:43:32.807" v="636" actId="1076"/>
          <ac:spMkLst>
            <pc:docMk/>
            <pc:sldMk cId="1669040665" sldId="524"/>
            <ac:spMk id="40" creationId="{624511BE-A052-43CD-83BF-306C89A87564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47" creationId="{135393EA-8C13-4CB8-9F94-B41A820C72BB}"/>
          </ac:spMkLst>
        </pc:spChg>
        <pc:spChg chg="mod modVis">
          <ac:chgData name="Kulinich Bohdan" userId="48e65c9f34e137d0" providerId="LiveId" clId="{F17131F9-D9A4-4574-89EF-B04C804651E7}" dt="2020-11-06T13:00:19.270" v="829" actId="14429"/>
          <ac:spMkLst>
            <pc:docMk/>
            <pc:sldMk cId="1669040665" sldId="52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6T12:42:47.467" v="604" actId="478"/>
          <ac:spMkLst>
            <pc:docMk/>
            <pc:sldMk cId="1669040665" sldId="524"/>
            <ac:spMk id="49" creationId="{F00E7A5A-F076-4AC4-A6EE-D98902869418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50" creationId="{5F002C93-0691-437E-A533-B6C98205D62B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1" creationId="{2897979C-1653-4A1E-9A00-56510BA0372A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2" creationId="{93B0C129-01A5-48D9-B842-C4FFB084EA62}"/>
          </ac:spMkLst>
        </pc:spChg>
        <pc:spChg chg="add mod">
          <ac:chgData name="Kulinich Bohdan" userId="48e65c9f34e137d0" providerId="LiveId" clId="{F17131F9-D9A4-4574-89EF-B04C804651E7}" dt="2020-11-06T13:01:26.863" v="849" actId="207"/>
          <ac:spMkLst>
            <pc:docMk/>
            <pc:sldMk cId="1669040665" sldId="524"/>
            <ac:spMk id="68" creationId="{E40930FC-99E7-4695-8EC1-A5C327010441}"/>
          </ac:spMkLst>
        </pc:spChg>
        <pc:spChg chg="add mod">
          <ac:chgData name="Kulinich Bohdan" userId="48e65c9f34e137d0" providerId="LiveId" clId="{F17131F9-D9A4-4574-89EF-B04C804651E7}" dt="2020-11-06T12:56:33.707" v="686" actId="1076"/>
          <ac:spMkLst>
            <pc:docMk/>
            <pc:sldMk cId="1669040665" sldId="524"/>
            <ac:spMk id="69" creationId="{7C487165-42D4-4ADF-A821-3DD15DEF4EFE}"/>
          </ac:spMkLst>
        </pc:spChg>
        <pc:spChg chg="add mod">
          <ac:chgData name="Kulinich Bohdan" userId="48e65c9f34e137d0" providerId="LiveId" clId="{F17131F9-D9A4-4574-89EF-B04C804651E7}" dt="2020-11-06T12:56:40.922" v="689" actId="20577"/>
          <ac:spMkLst>
            <pc:docMk/>
            <pc:sldMk cId="1669040665" sldId="524"/>
            <ac:spMk id="70" creationId="{3A344240-A339-4A6D-9EDD-3DDC5E60883E}"/>
          </ac:spMkLst>
        </pc:spChg>
        <pc:spChg chg="add mod">
          <ac:chgData name="Kulinich Bohdan" userId="48e65c9f34e137d0" providerId="LiveId" clId="{F17131F9-D9A4-4574-89EF-B04C804651E7}" dt="2020-11-06T12:56:50.104" v="693" actId="1076"/>
          <ac:spMkLst>
            <pc:docMk/>
            <pc:sldMk cId="1669040665" sldId="524"/>
            <ac:spMk id="71" creationId="{D12782BC-C006-47BC-903A-886B51987B45}"/>
          </ac:spMkLst>
        </pc:spChg>
        <pc:grpChg chg="add mod modVis">
          <ac:chgData name="Kulinich Bohdan" userId="48e65c9f34e137d0" providerId="LiveId" clId="{F17131F9-D9A4-4574-89EF-B04C804651E7}" dt="2020-11-06T13:00:22.687" v="837" actId="14429"/>
          <ac:grpSpMkLst>
            <pc:docMk/>
            <pc:sldMk cId="1669040665" sldId="524"/>
            <ac:grpSpMk id="2" creationId="{016E0C8D-9D8A-4732-BDD2-21A6CEE6AE5B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10" creationId="{602AC213-F3A6-4C7E-BC0C-6BD9933BA708}"/>
          </ac:grpSpMkLst>
        </pc:grpChg>
        <pc:grpChg chg="mod modVis">
          <ac:chgData name="Kulinich Bohdan" userId="48e65c9f34e137d0" providerId="LiveId" clId="{F17131F9-D9A4-4574-89EF-B04C804651E7}" dt="2020-11-06T13:00:27.227" v="841" actId="14429"/>
          <ac:grpSpMkLst>
            <pc:docMk/>
            <pc:sldMk cId="1669040665" sldId="524"/>
            <ac:grpSpMk id="21" creationId="{67B7DB92-BB10-4A21-BB76-AB9C8E3FD65B}"/>
          </ac:grpSpMkLst>
        </pc:grpChg>
        <pc:grpChg chg="mod modVis">
          <ac:chgData name="Kulinich Bohdan" userId="48e65c9f34e137d0" providerId="LiveId" clId="{F17131F9-D9A4-4574-89EF-B04C804651E7}" dt="2020-11-06T13:00:26.485" v="840" actId="14429"/>
          <ac:grpSpMkLst>
            <pc:docMk/>
            <pc:sldMk cId="1669040665" sldId="524"/>
            <ac:grpSpMk id="25" creationId="{8BFC507F-2006-4593-8E20-B5107DD7265A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44" creationId="{573AFCA5-38E7-4817-9ADE-1B557581449C}"/>
          </ac:grpSpMkLst>
        </pc:grpChg>
        <pc:grpChg chg="add del mod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4" creationId="{20AC5C5C-A8EF-469F-824F-731D311B829D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60" creationId="{1A1E248C-6FE8-42E7-A451-FA514E92A8DE}"/>
          </ac:grpSpMkLst>
        </pc:grpChg>
        <pc:cxnChg chg="mod modVis">
          <ac:chgData name="Kulinich Bohdan" userId="48e65c9f34e137d0" providerId="LiveId" clId="{F17131F9-D9A4-4574-89EF-B04C804651E7}" dt="2020-11-06T13:00:29.344" v="844" actId="14429"/>
          <ac:cxnSpMkLst>
            <pc:docMk/>
            <pc:sldMk cId="1669040665" sldId="524"/>
            <ac:cxnSpMk id="7" creationId="{6732FAE4-4EBE-4A05-8360-11907E98A296}"/>
          </ac:cxnSpMkLst>
        </pc:cxnChg>
        <pc:cxnChg chg="mod modVis">
          <ac:chgData name="Kulinich Bohdan" userId="48e65c9f34e137d0" providerId="LiveId" clId="{F17131F9-D9A4-4574-89EF-B04C804651E7}" dt="2020-11-06T13:00:29.762" v="845" actId="14429"/>
          <ac:cxnSpMkLst>
            <pc:docMk/>
            <pc:sldMk cId="1669040665" sldId="524"/>
            <ac:cxnSpMk id="11" creationId="{FADB8B0A-4816-41E3-9611-42C4377FF5E8}"/>
          </ac:cxnSpMkLst>
        </pc:cxnChg>
        <pc:cxnChg chg="mod modVis">
          <ac:chgData name="Kulinich Bohdan" userId="48e65c9f34e137d0" providerId="LiveId" clId="{F17131F9-D9A4-4574-89EF-B04C804651E7}" dt="2020-11-06T13:00:28.926" v="843" actId="14429"/>
          <ac:cxnSpMkLst>
            <pc:docMk/>
            <pc:sldMk cId="1669040665" sldId="524"/>
            <ac:cxnSpMk id="16" creationId="{3B62E213-19E2-438A-ACCF-5E163ECED6EF}"/>
          </ac:cxnSpMkLst>
        </pc:cxnChg>
        <pc:cxnChg chg="mod modVis">
          <ac:chgData name="Kulinich Bohdan" userId="48e65c9f34e137d0" providerId="LiveId" clId="{F17131F9-D9A4-4574-89EF-B04C804651E7}" dt="2020-11-06T13:00:28.524" v="842" actId="14429"/>
          <ac:cxnSpMkLst>
            <pc:docMk/>
            <pc:sldMk cId="1669040665" sldId="524"/>
            <ac:cxnSpMk id="19" creationId="{A8182E20-2C28-4658-8276-32F7F9B2A048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7" creationId="{07088E87-16D5-4392-81FA-A91B84C96910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8" creationId="{91BB2F37-E357-4B38-A90C-0C100EFE99F5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31" creationId="{F4CB8FE5-5E28-4B13-AE08-468F2F9C350B}"/>
          </ac:cxnSpMkLst>
        </pc:cxnChg>
        <pc:cxnChg chg="mod modVis">
          <ac:chgData name="Kulinich Bohdan" userId="48e65c9f34e137d0" providerId="LiveId" clId="{F17131F9-D9A4-4574-89EF-B04C804651E7}" dt="2020-11-06T13:00:20.954" v="833" actId="14429"/>
          <ac:cxnSpMkLst>
            <pc:docMk/>
            <pc:sldMk cId="1669040665" sldId="524"/>
            <ac:cxnSpMk id="34" creationId="{D69E8920-C8FC-4931-9F9B-AC3E801CD831}"/>
          </ac:cxnSpMkLst>
        </pc:cxnChg>
        <pc:cxnChg chg="mod modVis">
          <ac:chgData name="Kulinich Bohdan" userId="48e65c9f34e137d0" providerId="LiveId" clId="{F17131F9-D9A4-4574-89EF-B04C804651E7}" dt="2020-11-06T13:00:20.560" v="832" actId="14429"/>
          <ac:cxnSpMkLst>
            <pc:docMk/>
            <pc:sldMk cId="1669040665" sldId="524"/>
            <ac:cxnSpMk id="35" creationId="{08FB895F-B01F-4069-B8FE-3661AC0EDB12}"/>
          </ac:cxnSpMkLst>
        </pc:cxnChg>
        <pc:cxnChg chg="mod modVis">
          <ac:chgData name="Kulinich Bohdan" userId="48e65c9f34e137d0" providerId="LiveId" clId="{F17131F9-D9A4-4574-89EF-B04C804651E7}" dt="2020-11-06T13:00:20.105" v="831" actId="14429"/>
          <ac:cxnSpMkLst>
            <pc:docMk/>
            <pc:sldMk cId="1669040665" sldId="52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41" creationId="{C76E15EF-5BA9-4338-87B1-8BD06BB265CA}"/>
          </ac:cxnSpMkLst>
        </pc:cxnChg>
        <pc:cxnChg chg="mod modVis">
          <ac:chgData name="Kulinich Bohdan" userId="48e65c9f34e137d0" providerId="LiveId" clId="{F17131F9-D9A4-4574-89EF-B04C804651E7}" dt="2020-11-06T13:00:22.272" v="836" actId="14429"/>
          <ac:cxnSpMkLst>
            <pc:docMk/>
            <pc:sldMk cId="1669040665" sldId="524"/>
            <ac:cxnSpMk id="51" creationId="{878F41F1-D26B-4EA5-A4E7-36645415ED10}"/>
          </ac:cxnSpMkLst>
        </pc:cxnChg>
        <pc:cxnChg chg="mod modVis">
          <ac:chgData name="Kulinich Bohdan" userId="48e65c9f34e137d0" providerId="LiveId" clId="{F17131F9-D9A4-4574-89EF-B04C804651E7}" dt="2020-11-06T13:00:21.866" v="835" actId="14429"/>
          <ac:cxnSpMkLst>
            <pc:docMk/>
            <pc:sldMk cId="1669040665" sldId="524"/>
            <ac:cxnSpMk id="52" creationId="{958D0AB1-7D67-4352-AEF8-AD26CFBBB0BE}"/>
          </ac:cxnSpMkLst>
        </pc:cxnChg>
        <pc:cxnChg chg="mod modVis">
          <ac:chgData name="Kulinich Bohdan" userId="48e65c9f34e137d0" providerId="LiveId" clId="{F17131F9-D9A4-4574-89EF-B04C804651E7}" dt="2020-11-06T13:00:21.388" v="834" actId="14429"/>
          <ac:cxnSpMkLst>
            <pc:docMk/>
            <pc:sldMk cId="1669040665" sldId="524"/>
            <ac:cxnSpMk id="53" creationId="{E9FE7317-D39D-4BB1-B992-8185E80CE425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6" creationId="{30504D14-CC28-4A53-9471-9024A811183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67" creationId="{DDBA1123-7FB6-409D-8C1F-4571A899287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72" creationId="{9FA8CC84-0411-41A2-B821-B3A8AF75D15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6T14:41:12.053" v="1394"/>
        <pc:sldMkLst>
          <pc:docMk/>
          <pc:sldMk cId="248853447" sldId="525"/>
        </pc:sldMkLst>
        <pc:spChg chg="del">
          <ac:chgData name="Kulinich Bohdan" userId="48e65c9f34e137d0" providerId="LiveId" clId="{F17131F9-D9A4-4574-89EF-B04C804651E7}" dt="2020-11-06T13:02:36.273" v="870" actId="478"/>
          <ac:spMkLst>
            <pc:docMk/>
            <pc:sldMk cId="248853447" sldId="525"/>
            <ac:spMk id="4" creationId="{00000000-0000-0000-0000-000000000000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0" creationId="{E5FA078E-20DC-4C6E-B8FE-8719FD68BCBC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3" creationId="{0481CD72-156E-4232-820D-9A74E7B97A00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5" creationId="{1710580C-B44B-4178-BDD1-BBDE5BDF9EF8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6" creationId="{8130030C-82C6-4FA3-BF04-74E6BA123BC6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7" creationId="{E62FB673-618F-43E6-BFB0-E13B8DE6699D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8" creationId="{99277403-B929-40E8-AC5F-2D4CFD566FA8}"/>
          </ac:spMkLst>
        </pc:spChg>
        <pc:spChg chg="mod modVis">
          <ac:chgData name="Kulinich Bohdan" userId="48e65c9f34e137d0" providerId="LiveId" clId="{F17131F9-D9A4-4574-89EF-B04C804651E7}" dt="2020-11-06T13:02:39.902" v="872" actId="14429"/>
          <ac:spMkLst>
            <pc:docMk/>
            <pc:sldMk cId="248853447" sldId="525"/>
            <ac:spMk id="40" creationId="{624511BE-A052-43CD-83BF-306C89A87564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41" creationId="{0299D194-F975-4617-A265-D718C693A0C2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48" creationId="{C5527302-8EF2-4CD1-A1EF-A0F7032B84E3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1" creationId="{02233F0F-C7FB-4E85-9CCA-D748296F4CE8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2" creationId="{98469152-493D-4C62-8A01-6E1111A61161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3" creationId="{EC205971-F1B2-4F71-AC3D-F61A8C3E9510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4" creationId="{510777DE-5CA1-47B8-8A5E-4E8EACED8469}"/>
          </ac:spMkLst>
        </pc:spChg>
        <pc:spChg chg="mod modVis">
          <ac:chgData name="Kulinich Bohdan" userId="48e65c9f34e137d0" providerId="LiveId" clId="{F17131F9-D9A4-4574-89EF-B04C804651E7}" dt="2020-11-06T13:02:42.894" v="879" actId="14429"/>
          <ac:spMkLst>
            <pc:docMk/>
            <pc:sldMk cId="248853447" sldId="525"/>
            <ac:spMk id="61" creationId="{2897979C-1653-4A1E-9A00-56510BA0372A}"/>
          </ac:spMkLst>
        </pc:spChg>
        <pc:spChg chg="mod modVis">
          <ac:chgData name="Kulinich Bohdan" userId="48e65c9f34e137d0" providerId="LiveId" clId="{F17131F9-D9A4-4574-89EF-B04C804651E7}" dt="2020-11-06T13:02:43.380" v="880" actId="14429"/>
          <ac:spMkLst>
            <pc:docMk/>
            <pc:sldMk cId="248853447" sldId="525"/>
            <ac:spMk id="62" creationId="{93B0C129-01A5-48D9-B842-C4FFB084EA62}"/>
          </ac:spMkLst>
        </pc:spChg>
        <pc:spChg chg="mod modVis">
          <ac:chgData name="Kulinich Bohdan" userId="48e65c9f34e137d0" providerId="LiveId" clId="{F17131F9-D9A4-4574-89EF-B04C804651E7}" dt="2020-11-06T13:02:44.101" v="882" actId="14429"/>
          <ac:spMkLst>
            <pc:docMk/>
            <pc:sldMk cId="248853447" sldId="525"/>
            <ac:spMk id="68" creationId="{E40930FC-99E7-4695-8EC1-A5C327010441}"/>
          </ac:spMkLst>
        </pc:spChg>
        <pc:spChg chg="mod modVis">
          <ac:chgData name="Kulinich Bohdan" userId="48e65c9f34e137d0" providerId="LiveId" clId="{F17131F9-D9A4-4574-89EF-B04C804651E7}" dt="2020-11-06T13:02:44.473" v="883" actId="14429"/>
          <ac:spMkLst>
            <pc:docMk/>
            <pc:sldMk cId="248853447" sldId="525"/>
            <ac:spMk id="69" creationId="{7C487165-42D4-4ADF-A821-3DD15DEF4EFE}"/>
          </ac:spMkLst>
        </pc:spChg>
        <pc:spChg chg="mod modVis">
          <ac:chgData name="Kulinich Bohdan" userId="48e65c9f34e137d0" providerId="LiveId" clId="{F17131F9-D9A4-4574-89EF-B04C804651E7}" dt="2020-11-06T13:02:44.850" v="884" actId="14429"/>
          <ac:spMkLst>
            <pc:docMk/>
            <pc:sldMk cId="248853447" sldId="525"/>
            <ac:spMk id="70" creationId="{3A344240-A339-4A6D-9EDD-3DDC5E60883E}"/>
          </ac:spMkLst>
        </pc:spChg>
        <pc:spChg chg="mod modVis">
          <ac:chgData name="Kulinich Bohdan" userId="48e65c9f34e137d0" providerId="LiveId" clId="{F17131F9-D9A4-4574-89EF-B04C804651E7}" dt="2020-11-06T13:02:45.200" v="885" actId="14429"/>
          <ac:spMkLst>
            <pc:docMk/>
            <pc:sldMk cId="248853447" sldId="525"/>
            <ac:spMk id="71" creationId="{D12782BC-C006-47BC-903A-886B51987B45}"/>
          </ac:spMkLst>
        </pc:spChg>
        <pc:spChg chg="add del mod">
          <ac:chgData name="Kulinich Bohdan" userId="48e65c9f34e137d0" providerId="LiveId" clId="{F17131F9-D9A4-4574-89EF-B04C804651E7}" dt="2020-11-06T13:05:39.758" v="888" actId="478"/>
          <ac:spMkLst>
            <pc:docMk/>
            <pc:sldMk cId="248853447" sldId="525"/>
            <ac:spMk id="73" creationId="{65F5E392-33E9-41D1-A701-57C132E061EA}"/>
          </ac:spMkLst>
        </pc:spChg>
        <pc:spChg chg="add mod">
          <ac:chgData name="Kulinich Bohdan" userId="48e65c9f34e137d0" providerId="LiveId" clId="{F17131F9-D9A4-4574-89EF-B04C804651E7}" dt="2020-11-06T13:07:25.141" v="936" actId="1076"/>
          <ac:spMkLst>
            <pc:docMk/>
            <pc:sldMk cId="248853447" sldId="525"/>
            <ac:spMk id="74" creationId="{38749EB8-3213-4407-8B66-3A7B7B9D3529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76" creationId="{24853F4A-0D7E-467B-B81B-B0DD38F7EAC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7" creationId="{9A766AD2-8760-4484-A82B-3E642D7E3717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8" creationId="{7B6CD5FF-1165-4725-8E66-CA10D5AA7068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9" creationId="{A9BD62E0-5E27-4DC4-A59B-ED6EE3A07D86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0" creationId="{89C45A2D-20D7-4344-9C0F-21204F56BAD0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0" creationId="{A45A9040-4F70-4A25-BEA4-EF2D852D6331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1" creationId="{74FF98B0-5CE1-4EC3-95D5-C2C1CDAAE7D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2" creationId="{4F517E36-887F-4ABA-8BB4-D62FBCCB7CD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2" creationId="{933FCED8-EEE3-4CCA-88F2-0E80C6FE757C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3" creationId="{B57D98C8-B946-4538-AB45-6C0EF5ABD22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5" creationId="{3CB85946-70F3-431E-8BF2-035ABC5E0C2D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09" creationId="{0CA39BD4-807C-4529-877E-028D25FED1C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0" creationId="{CED46D27-26D4-40DF-AC32-CE26D7C603AB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1" creationId="{09D841B7-7873-4C5D-952D-2B64D76FA4D0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2" creationId="{C5BCA0AC-829D-4C5D-A76F-3AA0099C782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4" creationId="{81024231-9989-4457-8819-9CF47D9EF74F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0" creationId="{FCF1821B-1C39-4384-B151-6FFF04F4A3C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2" creationId="{73CE94BA-A5EC-4EE1-8CD0-5D522BC9E3F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3" creationId="{1257423F-3205-45DE-86B1-D4492B221C69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5" creationId="{F33C1255-FE19-493D-A5A4-947B6A1D1CB1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8" creationId="{08BC83EE-0877-483C-8DD0-6A2DE7C0DC6E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9" creationId="{98ED9046-9051-4A5C-BBC7-3982A7F5CA30}"/>
          </ac:spMkLst>
        </pc:spChg>
        <pc:grpChg chg="del">
          <ac:chgData name="Kulinich Bohdan" userId="48e65c9f34e137d0" providerId="LiveId" clId="{F17131F9-D9A4-4574-89EF-B04C804651E7}" dt="2020-11-06T13:01:48.459" v="853" actId="478"/>
          <ac:grpSpMkLst>
            <pc:docMk/>
            <pc:sldMk cId="248853447" sldId="525"/>
            <ac:grpSpMk id="2" creationId="{016E0C8D-9D8A-4732-BDD2-21A6CEE6AE5B}"/>
          </ac:grpSpMkLst>
        </pc:grpChg>
        <pc:grpChg chg="add mod">
          <ac:chgData name="Kulinich Bohdan" userId="48e65c9f34e137d0" providerId="LiveId" clId="{F17131F9-D9A4-4574-89EF-B04C804651E7}" dt="2020-11-06T13:29:01.406" v="1324" actId="164"/>
          <ac:grpSpMkLst>
            <pc:docMk/>
            <pc:sldMk cId="248853447" sldId="525"/>
            <ac:grpSpMk id="2" creationId="{2DBCA85D-A3A3-4086-B8B9-443C57732E6D}"/>
          </ac:grpSpMkLst>
        </pc:grpChg>
        <pc:grpChg chg="add del mod">
          <ac:chgData name="Kulinich Bohdan" userId="48e65c9f34e137d0" providerId="LiveId" clId="{F17131F9-D9A4-4574-89EF-B04C804651E7}" dt="2020-11-06T13:11:28.095" v="958" actId="21"/>
          <ac:grpSpMkLst>
            <pc:docMk/>
            <pc:sldMk cId="248853447" sldId="525"/>
            <ac:grpSpMk id="9" creationId="{AF538EFB-0ED4-40DD-848E-6EEA090C06BD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1" creationId="{67B7DB92-BB10-4A21-BB76-AB9C8E3FD65B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28" creationId="{EA9F8DB3-9EDC-4C09-9369-3D22F62DCBF2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31" creationId="{15F5ECD7-077B-46B0-92C1-18588B1A0606}"/>
          </ac:grpSpMkLst>
        </pc:grpChg>
        <pc:grpChg chg="add del mod">
          <ac:chgData name="Kulinich Bohdan" userId="48e65c9f34e137d0" providerId="LiveId" clId="{F17131F9-D9A4-4574-89EF-B04C804651E7}" dt="2020-11-06T13:29:43.398" v="1337"/>
          <ac:grpSpMkLst>
            <pc:docMk/>
            <pc:sldMk cId="248853447" sldId="525"/>
            <ac:grpSpMk id="43" creationId="{BCB0CE30-DBCD-4A83-85B1-7547C25D46DC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8" creationId="{09DE8AC3-D0B0-4EE3-8FF9-D069B00D0962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9" creationId="{953F0832-CA83-49E7-8B40-0B862F0FDDC2}"/>
          </ac:grpSpMkLst>
        </pc:grpChg>
        <pc:grpChg chg="mod modVis">
          <ac:chgData name="Kulinich Bohdan" userId="48e65c9f34e137d0" providerId="LiveId" clId="{F17131F9-D9A4-4574-89EF-B04C804651E7}" dt="2020-11-06T13:02:41.959" v="877" actId="14429"/>
          <ac:grpSpMkLst>
            <pc:docMk/>
            <pc:sldMk cId="248853447" sldId="525"/>
            <ac:grpSpMk id="59" creationId="{75FF833F-4165-4692-B08E-E2E95929D063}"/>
          </ac:grpSpMkLst>
        </pc:grpChg>
        <pc:grpChg chg="mod modVis">
          <ac:chgData name="Kulinich Bohdan" userId="48e65c9f34e137d0" providerId="LiveId" clId="{F17131F9-D9A4-4574-89EF-B04C804651E7}" dt="2020-11-06T13:02:42.477" v="878" actId="14429"/>
          <ac:grpSpMkLst>
            <pc:docMk/>
            <pc:sldMk cId="248853447" sldId="525"/>
            <ac:grpSpMk id="60" creationId="{1A1E248C-6FE8-42E7-A451-FA514E92A8DE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0" creationId="{7D209B32-2170-4520-8441-0B860E12610E}"/>
          </ac:grpSpMkLst>
        </pc:grpChg>
        <pc:grpChg chg="add mod">
          <ac:chgData name="Kulinich Bohdan" userId="48e65c9f34e137d0" providerId="LiveId" clId="{F17131F9-D9A4-4574-89EF-B04C804651E7}" dt="2020-11-06T14:32:16.493" v="1344" actId="1076"/>
          <ac:grpSpMkLst>
            <pc:docMk/>
            <pc:sldMk cId="248853447" sldId="525"/>
            <ac:grpSpMk id="82" creationId="{DDED43EF-1A0B-4AC3-B87F-2848EABBEFCF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3" creationId="{4727F95D-9C51-4724-B809-0901E5762F6D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7" creationId="{B10640D5-6467-4600-B3C9-302C60E82D34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8" creationId="{A1BA0E0D-BDBC-4C54-9DE5-646ACF72C782}"/>
          </ac:grpSpMkLst>
        </pc:grpChg>
        <pc:grpChg chg="add 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1" creationId="{D9120F46-864D-4474-AD29-5D1B82E3D33D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6" creationId="{2A19B6E2-303A-46D2-86A4-D6653DB26FA0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7" creationId="{8E8DAD6E-8B7B-4467-9F8B-15DD804D0F38}"/>
          </ac:grpSpMkLst>
        </pc:grpChg>
        <pc:picChg chg="add mod">
          <ac:chgData name="Kulinich Bohdan" userId="48e65c9f34e137d0" providerId="LiveId" clId="{F17131F9-D9A4-4574-89EF-B04C804651E7}" dt="2020-11-06T14:40:35.350" v="1392"/>
          <ac:picMkLst>
            <pc:docMk/>
            <pc:sldMk cId="248853447" sldId="525"/>
            <ac:picMk id="124" creationId="{83081257-5A18-4B84-A68C-EF1B087DA25F}"/>
          </ac:picMkLst>
        </pc:pic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7" creationId="{6732FAE4-4EBE-4A05-8360-11907E98A296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1" creationId="{FADB8B0A-4816-41E3-9611-42C4377FF5E8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6" creationId="{3B62E213-19E2-438A-ACCF-5E163ECED6EF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9" creationId="{A8182E20-2C28-4658-8276-32F7F9B2A048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4" creationId="{703B1947-E627-4DD1-89B4-4BFF439F41E6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5" creationId="{5B9D9FE4-E9B5-4BAF-8B00-1A9DC18380F3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6" creationId="{18E24BA8-D137-4D2F-ABD2-5799F4CF9FB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7" creationId="{C7DD46AB-6213-49E6-8547-24192F4C8E02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29" creationId="{E5EBF1B3-2662-4824-8821-F1D799F93E7A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0" creationId="{BCE12DA7-6DE5-451E-ABCE-B47E04648CF9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2" creationId="{579B34BA-CABA-4519-8142-A7959F587C83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3" creationId="{86502338-8887-4616-BBB7-D3A7FDF355D4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4" creationId="{5CBAD078-BA0A-4C9F-B249-479874B8230D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4" creationId="{D69E8920-C8FC-4931-9F9B-AC3E801CD831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5" creationId="{08FB895F-B01F-4069-B8FE-3661AC0EDB12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6" creationId="{ED2CFC13-3906-49AF-A73A-FAE4168AEAC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9" creationId="{C7E2807E-80EA-497C-909C-597841FE69C7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42" creationId="{714326AD-B9F6-486F-A669-5DFFD0F9B7C3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4" creationId="{7CE15D0B-4836-4D3E-9CD2-82BAEF52454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5" creationId="{A04BC05F-8B49-40C7-88A0-C768D5386BD7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6" creationId="{890557AE-86B0-4369-BB09-630CD2CE05C1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7" creationId="{7B99E235-ABED-4637-8AB1-1179184258F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50" creationId="{B9C64A75-4DB5-435B-AA23-0F636F466844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1" creationId="{878F41F1-D26B-4EA5-A4E7-36645415ED10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2" creationId="{958D0AB1-7D67-4352-AEF8-AD26CFBBB0BE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3" creationId="{E9FE7317-D39D-4BB1-B992-8185E80CE425}"/>
          </ac:cxnSpMkLst>
        </pc:cxnChg>
        <pc:cxnChg chg="mod modVis">
          <ac:chgData name="Kulinich Bohdan" userId="48e65c9f34e137d0" providerId="LiveId" clId="{F17131F9-D9A4-4574-89EF-B04C804651E7}" dt="2020-11-06T14:31:53.213" v="1341" actId="1076"/>
          <ac:cxnSpMkLst>
            <pc:docMk/>
            <pc:sldMk cId="248853447" sldId="525"/>
            <ac:cxnSpMk id="55" creationId="{82AB31CB-2429-4DD3-91FD-1F3C4AE3432A}"/>
          </ac:cxnSpMkLst>
        </pc:cxnChg>
        <pc:cxnChg chg="mod modVis">
          <ac:chgData name="Kulinich Bohdan" userId="48e65c9f34e137d0" providerId="LiveId" clId="{F17131F9-D9A4-4574-89EF-B04C804651E7}" dt="2020-11-06T13:06:15.174" v="910" actId="208"/>
          <ac:cxnSpMkLst>
            <pc:docMk/>
            <pc:sldMk cId="248853447" sldId="525"/>
            <ac:cxnSpMk id="56" creationId="{C5D5EE00-8A2E-4A4F-ACC1-CAE1363FDFAF}"/>
          </ac:cxnSpMkLst>
        </pc:cxnChg>
        <pc:cxnChg chg="mod modVis">
          <ac:chgData name="Kulinich Bohdan" userId="48e65c9f34e137d0" providerId="LiveId" clId="{F17131F9-D9A4-4574-89EF-B04C804651E7}" dt="2020-11-06T13:02:41.117" v="875" actId="14429"/>
          <ac:cxnSpMkLst>
            <pc:docMk/>
            <pc:sldMk cId="248853447" sldId="525"/>
            <ac:cxnSpMk id="57" creationId="{17B791B8-10B3-40B0-80A2-D66819F5D3DD}"/>
          </ac:cxnSpMkLst>
        </pc:cxnChg>
        <pc:cxnChg chg="mod modVis">
          <ac:chgData name="Kulinich Bohdan" userId="48e65c9f34e137d0" providerId="LiveId" clId="{F17131F9-D9A4-4574-89EF-B04C804651E7}" dt="2020-11-06T13:06:09.372" v="909" actId="208"/>
          <ac:cxnSpMkLst>
            <pc:docMk/>
            <pc:sldMk cId="248853447" sldId="525"/>
            <ac:cxnSpMk id="58" creationId="{335ED8A1-839A-44E8-9431-CDFE71D55937}"/>
          </ac:cxnSpMkLst>
        </pc:cxnChg>
        <pc:cxnChg chg="mod modVis">
          <ac:chgData name="Kulinich Bohdan" userId="48e65c9f34e137d0" providerId="LiveId" clId="{F17131F9-D9A4-4574-89EF-B04C804651E7}" dt="2020-11-06T13:02:43.752" v="881" actId="14429"/>
          <ac:cxnSpMkLst>
            <pc:docMk/>
            <pc:sldMk cId="248853447" sldId="525"/>
            <ac:cxnSpMk id="67" creationId="{DDBA1123-7FB6-409D-8C1F-4571A899287E}"/>
          </ac:cxnSpMkLst>
        </pc:cxnChg>
        <pc:cxnChg chg="mod modVis">
          <ac:chgData name="Kulinich Bohdan" userId="48e65c9f34e137d0" providerId="LiveId" clId="{F17131F9-D9A4-4574-89EF-B04C804651E7}" dt="2020-11-06T13:02:45.515" v="886" actId="14429"/>
          <ac:cxnSpMkLst>
            <pc:docMk/>
            <pc:sldMk cId="248853447" sldId="525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3" creationId="{216246D9-8BEF-4C57-A1B4-8A90460B57B2}"/>
          </ac:cxnSpMkLst>
        </pc:cxnChg>
        <pc:cxnChg chg="add mod">
          <ac:chgData name="Kulinich Bohdan" userId="48e65c9f34e137d0" providerId="LiveId" clId="{F17131F9-D9A4-4574-89EF-B04C804651E7}" dt="2020-11-06T13:08:13.400" v="950" actId="14100"/>
          <ac:cxnSpMkLst>
            <pc:docMk/>
            <pc:sldMk cId="248853447" sldId="525"/>
            <ac:cxnSpMk id="75" creationId="{B4CD02AD-81B3-4F0B-8A13-A8CBCDAF4A74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6" creationId="{CDE9446B-263C-487A-8105-F1E0270FC6E5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7" creationId="{80AB2ED9-459F-4A45-A3D4-7CBE45DDC245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7" creationId="{E8CD57E3-22DA-4114-8631-56BB4F11F2D2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8" creationId="{139E680F-65E5-484E-801E-B9BBDC5A5B81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8" creationId="{14382009-72EF-4328-92FB-AE6A0788285A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9" creationId="{C7B221F8-C724-45A8-88F5-97668E9884C8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9" creationId="{DB506D2D-C517-4CC5-9252-5A757C181BA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0" creationId="{B8CAD2C9-1346-4D49-832D-DC112ED0B94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1" creationId="{4DF956EB-8106-4CE7-8A3E-76F22CF27A20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1" creationId="{9C00898D-5330-4C8E-9A39-E1C74E4571C5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2" creationId="{9D08FDBF-2538-44DC-B927-4A46D86245D1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3" creationId="{9C3B83D3-94B5-44FF-B9DC-6D700524BD04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4" creationId="{7EFA5D72-28F8-4764-95CD-6FF4E160BF44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4" creationId="{9B800A09-E587-4EBB-A5DA-0849F1D21B38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5" creationId="{118CE52C-7C1F-4289-AC5C-2A42FD75055B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5" creationId="{9A4D0128-6DC3-414F-8139-AEBD246C5DB6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86" creationId="{6FC60BFE-1C6F-49DC-AD4D-E63F5ACC871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6" creationId="{AC00F532-077D-4832-8602-73541AB2D5B0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9" creationId="{26C6B835-24C0-4ACE-9767-ABAF5B3CF9EE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1" creationId="{D8F2AA2E-9FCB-49D0-933C-AEC42FB5BD32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3" creationId="{752F3C6E-0BB7-4F92-99DF-6F809C2929CB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4" creationId="{B839903F-04DF-4ACD-8AD3-3A5D21CA580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6" creationId="{51B7F919-2E9B-45EB-8603-7506CD9A09F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7" creationId="{638092F7-7F79-4ABD-B56C-30E671ABF5CE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8" creationId="{71D6B11F-37C7-432C-B418-AC410B81CDFC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9" creationId="{17F2ED54-EC30-45FC-870E-00088E6B3BF5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100" creationId="{CAF65289-7E38-48EA-80C0-25441798AC6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2" creationId="{CA30988F-5710-47C3-9740-0B23D18EAE5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3" creationId="{781B1CB3-AEE9-426C-A4E6-5FDEAC977B9F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4" creationId="{E936F9D3-0CEF-451A-A17B-2F1BE8B70936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5" creationId="{389F1F43-AE27-4F5C-BD66-06ADD9ADEA1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8" creationId="{32016CB8-94E5-40E4-A093-E1595881B33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3" creationId="{E19D375B-AA5A-4848-934B-C7F7074809B0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5" creationId="{DF7EE047-F1C4-4615-8D23-0ACD73200F1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6" creationId="{B56A3C15-E919-4CD6-8181-2F424E02721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7" creationId="{ADCF6C9A-CF51-498A-9C14-FC2D1870BB72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8" creationId="{F7715DFE-2C16-445C-BDDA-3E00B822FFD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9" creationId="{1175F298-619C-40BA-9A0A-4758E980F18B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1" creationId="{84EF9B58-2409-4EC0-B64E-1AFC8372600C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6" creationId="{0413C0E9-557E-4DA7-BD13-0675F3D9DDFF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7" creationId="{6A001220-7A8F-4AC0-AC0A-8E1370680399}"/>
          </ac:cxnSpMkLst>
        </pc:cxnChg>
      </pc:sldChg>
      <pc:sldChg chg="addSp delSp modSp add del mod ord delAnim modAnim">
        <pc:chgData name="Kulinich Bohdan" userId="48e65c9f34e137d0" providerId="LiveId" clId="{F17131F9-D9A4-4574-89EF-B04C804651E7}" dt="2020-11-08T14:52:45.178" v="4515" actId="47"/>
        <pc:sldMkLst>
          <pc:docMk/>
          <pc:sldMk cId="1364077541" sldId="526"/>
        </pc:sldMkLst>
        <pc:spChg chg="add mod modVis">
          <ac:chgData name="Kulinich Bohdan" userId="48e65c9f34e137d0" providerId="LiveId" clId="{F17131F9-D9A4-4574-89EF-B04C804651E7}" dt="2020-11-06T14:49:00.673" v="1433" actId="14429"/>
          <ac:spMkLst>
            <pc:docMk/>
            <pc:sldMk cId="1364077541" sldId="526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6T13:12:50.748" v="996" actId="1076"/>
          <ac:spMkLst>
            <pc:docMk/>
            <pc:sldMk cId="1364077541" sldId="526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6T13:23:14.081" v="1239" actId="1076"/>
          <ac:spMkLst>
            <pc:docMk/>
            <pc:sldMk cId="1364077541" sldId="526"/>
            <ac:spMk id="34" creationId="{C6896FA1-AEA4-49E7-B354-E0144992788A}"/>
          </ac:spMkLst>
        </pc:spChg>
        <pc:spChg chg="add mod modVis">
          <ac:chgData name="Kulinich Bohdan" userId="48e65c9f34e137d0" providerId="LiveId" clId="{F17131F9-D9A4-4574-89EF-B04C804651E7}" dt="2020-11-06T14:49:01.252" v="1434" actId="14429"/>
          <ac:spMkLst>
            <pc:docMk/>
            <pc:sldMk cId="1364077541" sldId="526"/>
            <ac:spMk id="35" creationId="{DE342999-C6A2-416E-A7DB-B423E075B07A}"/>
          </ac:spMkLst>
        </pc:spChg>
        <pc:spChg chg="add mod modVis">
          <ac:chgData name="Kulinich Bohdan" userId="48e65c9f34e137d0" providerId="LiveId" clId="{F17131F9-D9A4-4574-89EF-B04C804651E7}" dt="2020-11-06T13:24:57.246" v="1280" actId="14429"/>
          <ac:spMkLst>
            <pc:docMk/>
            <pc:sldMk cId="1364077541" sldId="526"/>
            <ac:spMk id="36" creationId="{9F7346C8-FCF5-44AC-9605-039ECAF9757E}"/>
          </ac:spMkLst>
        </pc:spChg>
        <pc:spChg chg="add mod modVis">
          <ac:chgData name="Kulinich Bohdan" userId="48e65c9f34e137d0" providerId="LiveId" clId="{F17131F9-D9A4-4574-89EF-B04C804651E7}" dt="2020-11-06T14:49:01.675" v="1435" actId="14429"/>
          <ac:spMkLst>
            <pc:docMk/>
            <pc:sldMk cId="1364077541" sldId="526"/>
            <ac:spMk id="38" creationId="{13F334F6-AE13-4241-B123-60B57F41B174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1" creationId="{2897979C-1653-4A1E-9A00-56510BA0372A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2" creationId="{93B0C129-01A5-48D9-B842-C4FFB084EA62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8" creationId="{E40930FC-99E7-4695-8EC1-A5C327010441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9" creationId="{7C487165-42D4-4ADF-A821-3DD15DEF4EF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0" creationId="{3A344240-A339-4A6D-9EDD-3DDC5E60883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1" creationId="{D12782BC-C006-47BC-903A-886B51987B45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4" creationId="{38749EB8-3213-4407-8B66-3A7B7B9D3529}"/>
          </ac:spMkLst>
        </pc:spChg>
        <pc:grpChg chg="add mod">
          <ac:chgData name="Kulinich Bohdan" userId="48e65c9f34e137d0" providerId="LiveId" clId="{F17131F9-D9A4-4574-89EF-B04C804651E7}" dt="2020-11-06T14:40:07.425" v="1364" actId="1076"/>
          <ac:grpSpMkLst>
            <pc:docMk/>
            <pc:sldMk cId="1364077541" sldId="526"/>
            <ac:grpSpMk id="2" creationId="{1B0D3A0D-676A-4428-8B08-0E1D91D5B158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59" creationId="{75FF833F-4165-4692-B08E-E2E95929D063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60" creationId="{1A1E248C-6FE8-42E7-A451-FA514E92A8DE}"/>
          </ac:grpSpMkLst>
        </pc:grpChg>
        <pc:picChg chg="add mod modVis">
          <ac:chgData name="Kulinich Bohdan" userId="48e65c9f34e137d0" providerId="LiveId" clId="{F17131F9-D9A4-4574-89EF-B04C804651E7}" dt="2020-11-06T13:24:56.930" v="1279" actId="14429"/>
          <ac:picMkLst>
            <pc:docMk/>
            <pc:sldMk cId="1364077541" sldId="526"/>
            <ac:picMk id="37" creationId="{26FE131D-D05D-44EF-948C-356DD7E948BB}"/>
          </ac:picMkLst>
        </pc:picChg>
        <pc:cxnChg chg="add mod modVis">
          <ac:chgData name="Kulinich Bohdan" userId="48e65c9f34e137d0" providerId="LiveId" clId="{F17131F9-D9A4-4574-89EF-B04C804651E7}" dt="2020-11-06T14:40:26.918" v="1391" actId="14429"/>
          <ac:cxnSpMkLst>
            <pc:docMk/>
            <pc:sldMk cId="1364077541" sldId="526"/>
            <ac:cxnSpMk id="26" creationId="{0D189F7B-7B1A-43C3-81BB-C47CA5CC0220}"/>
          </ac:cxnSpMkLst>
        </pc:cxnChg>
        <pc:cxnChg chg="add mod modVis">
          <ac:chgData name="Kulinich Bohdan" userId="48e65c9f34e137d0" providerId="LiveId" clId="{F17131F9-D9A4-4574-89EF-B04C804651E7}" dt="2020-11-06T14:40:25.761" v="1389" actId="14429"/>
          <ac:cxnSpMkLst>
            <pc:docMk/>
            <pc:sldMk cId="1364077541" sldId="526"/>
            <ac:cxnSpMk id="29" creationId="{AC7B1D25-4D46-4B66-B248-53631865893B}"/>
          </ac:cxnSpMkLst>
        </pc:cxnChg>
        <pc:cxnChg chg="add mod modVis">
          <ac:chgData name="Kulinich Bohdan" userId="48e65c9f34e137d0" providerId="LiveId" clId="{F17131F9-D9A4-4574-89EF-B04C804651E7}" dt="2020-11-06T14:40:25.329" v="1388" actId="14429"/>
          <ac:cxnSpMkLst>
            <pc:docMk/>
            <pc:sldMk cId="1364077541" sldId="526"/>
            <ac:cxnSpMk id="33" creationId="{AA556369-5BC3-43C5-9978-06021CB92BD2}"/>
          </ac:cxnSpMkLst>
        </pc:cxnChg>
        <pc:cxnChg chg="add del mod">
          <ac:chgData name="Kulinich Bohdan" userId="48e65c9f34e137d0" providerId="LiveId" clId="{F17131F9-D9A4-4574-89EF-B04C804651E7}" dt="2020-11-06T13:14:45.099" v="1013" actId="478"/>
          <ac:cxnSpMkLst>
            <pc:docMk/>
            <pc:sldMk cId="1364077541" sldId="526"/>
            <ac:cxnSpMk id="35" creationId="{3C4D3A0A-73F1-455C-8EFB-C6C9CE966263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5" creationId="{82AB31CB-2429-4DD3-91FD-1F3C4AE3432A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6" creationId="{C5D5EE00-8A2E-4A4F-ACC1-CAE1363FDFAF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7" creationId="{17B791B8-10B3-40B0-80A2-D66819F5D3DD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67" creationId="{DDBA1123-7FB6-409D-8C1F-4571A899287E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5" creationId="{B4CD02AD-81B3-4F0B-8A13-A8CBCDAF4A74}"/>
          </ac:cxnSpMkLst>
        </pc:cxnChg>
      </pc:sldChg>
      <pc:sldChg chg="addSp modSp new del mod ord modAnim">
        <pc:chgData name="Kulinich Bohdan" userId="48e65c9f34e137d0" providerId="LiveId" clId="{F17131F9-D9A4-4574-89EF-B04C804651E7}" dt="2020-11-08T14:52:45.178" v="4515" actId="47"/>
        <pc:sldMkLst>
          <pc:docMk/>
          <pc:sldMk cId="3117758121" sldId="527"/>
        </pc:sldMkLst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3" creationId="{6C9BEEDF-9105-4C26-B70A-BAEAEA2A6D9B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4" creationId="{DA7361BD-9954-493C-A9E0-53567CBADE99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5" creationId="{80803E02-79D3-4338-AC70-377816D2DD54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6" creationId="{257BE7D8-06A8-4C24-AE25-484B37E39920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8" creationId="{3CAB17E9-D413-4223-AF8C-5892B9AB8CC0}"/>
          </ac:spMkLst>
        </pc:s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6" creationId="{41B028FD-2C0A-41B0-8445-0580C9EBA485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9" creationId="{A7266819-3373-4D32-9617-7E694F8A65C3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20" creationId="{43F670FA-41A2-4D24-9145-0DBE93F36DAF}"/>
          </ac:grpSpMkLst>
        </pc:grp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2" creationId="{BF280B8A-2A9A-48E0-9B22-7FABC8F9B467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3" creationId="{852C9621-38F5-46C5-A1BD-5600378F1058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4" creationId="{2FDCC818-5E9B-470D-BB77-31094F614C1E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5" creationId="{AE0E78ED-717E-464E-A5D1-5BDC19542369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7" creationId="{06ECF32E-E490-4D02-B2C2-9DC84E42F5B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8" creationId="{9DC55384-286A-464C-90F4-8865515011F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0" creationId="{25A98380-5FF0-4183-940F-F905BE57672E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1" creationId="{A344B164-C5DA-4A41-AFA1-0571D7787C5B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2" creationId="{B33E7E2B-F16E-46CA-89B4-F09B74115A23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7" creationId="{38C1D9A1-23A5-492C-A453-385E4690EC92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9" creationId="{E2B504FB-DBBE-48C3-A853-B7DC82D1D30D}"/>
          </ac:cxnSpMkLst>
        </pc:cxnChg>
      </pc:sldChg>
      <pc:sldChg chg="addSp delSp modSp add mod modAnim">
        <pc:chgData name="Kulinich Bohdan" userId="48e65c9f34e137d0" providerId="LiveId" clId="{F17131F9-D9A4-4574-89EF-B04C804651E7}" dt="2020-11-06T15:15:08.301" v="1620"/>
        <pc:sldMkLst>
          <pc:docMk/>
          <pc:sldMk cId="1397606751" sldId="528"/>
        </pc:sldMkLst>
        <pc:spChg chg="mod modVis">
          <ac:chgData name="Kulinich Bohdan" userId="48e65c9f34e137d0" providerId="LiveId" clId="{F17131F9-D9A4-4574-89EF-B04C804651E7}" dt="2020-11-06T14:52:46.764" v="1579" actId="14429"/>
          <ac:spMkLst>
            <pc:docMk/>
            <pc:sldMk cId="1397606751" sldId="528"/>
            <ac:spMk id="11" creationId="{654752FE-369D-4E75-B2AB-5FC861C87D0B}"/>
          </ac:spMkLst>
        </pc:spChg>
        <pc:spChg chg="mod modVis">
          <ac:chgData name="Kulinich Bohdan" userId="48e65c9f34e137d0" providerId="LiveId" clId="{F17131F9-D9A4-4574-89EF-B04C804651E7}" dt="2020-11-06T14:52:38.113" v="1568" actId="14429"/>
          <ac:spMkLst>
            <pc:docMk/>
            <pc:sldMk cId="1397606751" sldId="528"/>
            <ac:spMk id="25" creationId="{F44024DE-47A9-4F7E-94EE-3DC75FA1B5FE}"/>
          </ac:spMkLst>
        </pc:spChg>
        <pc:spChg chg="mod modVis">
          <ac:chgData name="Kulinich Bohdan" userId="48e65c9f34e137d0" providerId="LiveId" clId="{F17131F9-D9A4-4574-89EF-B04C804651E7}" dt="2020-11-06T14:52:37.396" v="1566" actId="14429"/>
          <ac:spMkLst>
            <pc:docMk/>
            <pc:sldMk cId="1397606751" sldId="528"/>
            <ac:spMk id="34" creationId="{C6896FA1-AEA4-49E7-B354-E0144992788A}"/>
          </ac:spMkLst>
        </pc:spChg>
        <pc:spChg chg="mod modVis">
          <ac:chgData name="Kulinich Bohdan" userId="48e65c9f34e137d0" providerId="LiveId" clId="{F17131F9-D9A4-4574-89EF-B04C804651E7}" dt="2020-11-06T14:52:45.583" v="1576" actId="14429"/>
          <ac:spMkLst>
            <pc:docMk/>
            <pc:sldMk cId="1397606751" sldId="528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4:45:05.424" v="1397" actId="478"/>
          <ac:spMkLst>
            <pc:docMk/>
            <pc:sldMk cId="1397606751" sldId="528"/>
            <ac:spMk id="36" creationId="{9F7346C8-FCF5-44AC-9605-039ECAF9757E}"/>
          </ac:spMkLst>
        </pc:spChg>
        <pc:spChg chg="mod modVis">
          <ac:chgData name="Kulinich Bohdan" userId="48e65c9f34e137d0" providerId="LiveId" clId="{F17131F9-D9A4-4574-89EF-B04C804651E7}" dt="2020-11-06T14:52:45.213" v="1575" actId="14429"/>
          <ac:spMkLst>
            <pc:docMk/>
            <pc:sldMk cId="1397606751" sldId="528"/>
            <ac:spMk id="38" creationId="{13F334F6-AE13-4241-B123-60B57F41B174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3" creationId="{681BC121-02DF-485C-94DD-7E4A4C8FA455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4" creationId="{6374A00A-C6A1-469D-85D0-FE4AFB6F4261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5" creationId="{35263787-FBAA-4F72-A36A-00100D9A9D78}"/>
          </ac:spMkLst>
        </pc:spChg>
        <pc:spChg chg="add mod">
          <ac:chgData name="Kulinich Bohdan" userId="48e65c9f34e137d0" providerId="LiveId" clId="{F17131F9-D9A4-4574-89EF-B04C804651E7}" dt="2020-11-06T14:51:26.469" v="1514" actId="14100"/>
          <ac:spMkLst>
            <pc:docMk/>
            <pc:sldMk cId="1397606751" sldId="528"/>
            <ac:spMk id="50" creationId="{F5BFF10C-1B7C-4472-9A43-E4E5F153CE9F}"/>
          </ac:spMkLst>
        </pc:spChg>
        <pc:spChg chg="add mod">
          <ac:chgData name="Kulinich Bohdan" userId="48e65c9f34e137d0" providerId="LiveId" clId="{F17131F9-D9A4-4574-89EF-B04C804651E7}" dt="2020-11-06T14:51:43.701" v="1565" actId="14100"/>
          <ac:spMkLst>
            <pc:docMk/>
            <pc:sldMk cId="1397606751" sldId="528"/>
            <ac:spMk id="51" creationId="{6AE76D9A-94A6-4903-960E-D80280CCBCE4}"/>
          </ac:spMkLst>
        </pc:spChg>
        <pc:spChg chg="mod topLvl modVis">
          <ac:chgData name="Kulinich Bohdan" userId="48e65c9f34e137d0" providerId="LiveId" clId="{F17131F9-D9A4-4574-89EF-B04C804651E7}" dt="2020-11-06T14:52:41.567" v="1573" actId="14429"/>
          <ac:spMkLst>
            <pc:docMk/>
            <pc:sldMk cId="1397606751" sldId="528"/>
            <ac:spMk id="68" creationId="{E40930FC-99E7-4695-8EC1-A5C327010441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69" creationId="{7C487165-42D4-4ADF-A821-3DD15DEF4EF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0" creationId="{3A344240-A339-4A6D-9EDD-3DDC5E60883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1" creationId="{D12782BC-C006-47BC-903A-886B51987B45}"/>
          </ac:spMkLst>
        </pc:spChg>
        <pc:spChg chg="mod topLvl modVis">
          <ac:chgData name="Kulinich Bohdan" userId="48e65c9f34e137d0" providerId="LiveId" clId="{F17131F9-D9A4-4574-89EF-B04C804651E7}" dt="2020-11-06T14:52:38.815" v="1570" actId="14429"/>
          <ac:spMkLst>
            <pc:docMk/>
            <pc:sldMk cId="1397606751" sldId="528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4:45:37.502" v="1406" actId="165"/>
          <ac:grpSpMkLst>
            <pc:docMk/>
            <pc:sldMk cId="1397606751" sldId="528"/>
            <ac:grpSpMk id="2" creationId="{1B0D3A0D-676A-4428-8B08-0E1D91D5B158}"/>
          </ac:grpSpMkLst>
        </pc:grpChg>
        <pc:grpChg chg="add mod modVis">
          <ac:chgData name="Kulinich Bohdan" userId="48e65c9f34e137d0" providerId="LiveId" clId="{F17131F9-D9A4-4574-89EF-B04C804651E7}" dt="2020-11-06T14:52:39.602" v="1572" actId="14429"/>
          <ac:grpSpMkLst>
            <pc:docMk/>
            <pc:sldMk cId="1397606751" sldId="528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6T14:50:40.703" v="1466" actId="165"/>
          <ac:grpSpMkLst>
            <pc:docMk/>
            <pc:sldMk cId="1397606751" sldId="528"/>
            <ac:grpSpMk id="31" creationId="{B26D3B52-34F4-4B07-90A0-C2919D3BF573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1" creationId="{B55F5E32-F6FB-40A8-94AF-24CAF1A4052B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2" creationId="{0E93539E-F7E1-4E98-9466-859D443A76FB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60" creationId="{1A1E248C-6FE8-42E7-A451-FA514E92A8DE}"/>
          </ac:grpSpMkLst>
        </pc:grpChg>
        <pc:picChg chg="del">
          <ac:chgData name="Kulinich Bohdan" userId="48e65c9f34e137d0" providerId="LiveId" clId="{F17131F9-D9A4-4574-89EF-B04C804651E7}" dt="2020-11-06T14:45:06.226" v="1398" actId="478"/>
          <ac:picMkLst>
            <pc:docMk/>
            <pc:sldMk cId="1397606751" sldId="528"/>
            <ac:picMk id="37" creationId="{26FE131D-D05D-44EF-948C-356DD7E948BB}"/>
          </ac:picMkLst>
        </pc:picChg>
        <pc:cxnChg chg="mod modVis">
          <ac:chgData name="Kulinich Bohdan" userId="48e65c9f34e137d0" providerId="LiveId" clId="{F17131F9-D9A4-4574-89EF-B04C804651E7}" dt="2020-11-06T14:52:37.744" v="1567" actId="14429"/>
          <ac:cxnSpMkLst>
            <pc:docMk/>
            <pc:sldMk cId="1397606751" sldId="528"/>
            <ac:cxnSpMk id="26" creationId="{0D189F7B-7B1A-43C3-81BB-C47CA5CC0220}"/>
          </ac:cxnSpMkLst>
        </pc:cxnChg>
        <pc:cxnChg chg="mod modVis">
          <ac:chgData name="Kulinich Bohdan" userId="48e65c9f34e137d0" providerId="LiveId" clId="{F17131F9-D9A4-4574-89EF-B04C804651E7}" dt="2020-11-06T14:52:46.363" v="1578" actId="14429"/>
          <ac:cxnSpMkLst>
            <pc:docMk/>
            <pc:sldMk cId="1397606751" sldId="528"/>
            <ac:cxnSpMk id="29" creationId="{AC7B1D25-4D46-4B66-B248-53631865893B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2" creationId="{821C3C1B-9694-4222-A001-BE57441DBDDF}"/>
          </ac:cxnSpMkLst>
        </pc:cxnChg>
        <pc:cxnChg chg="mod modVis">
          <ac:chgData name="Kulinich Bohdan" userId="48e65c9f34e137d0" providerId="LiveId" clId="{F17131F9-D9A4-4574-89EF-B04C804651E7}" dt="2020-11-06T14:52:45.962" v="1577" actId="14429"/>
          <ac:cxnSpMkLst>
            <pc:docMk/>
            <pc:sldMk cId="1397606751" sldId="528"/>
            <ac:cxnSpMk id="33" creationId="{AA556369-5BC3-43C5-9978-06021CB92BD2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6" creationId="{4B3BEC84-EE3C-4637-B052-A7F8FDFD555D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7" creationId="{45476CE0-C06C-48DA-B627-C317670672B4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9" creationId="{D42F3894-0AE4-4FE6-93EB-C1BEF5D9C9DB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6" creationId="{9454057B-7D9A-4D6E-9660-B0C102333B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7" creationId="{974BA0E1-9CEF-4B6F-9754-0D01D2BEE6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8" creationId="{2B5B6397-D623-49E7-A8DB-FE0E4FB020DE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9" creationId="{BA7265E3-77AC-45C8-96A6-C525B41BA55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6" creationId="{30504D14-CC28-4A53-9471-9024A811183E}"/>
          </ac:cxnSpMkLst>
        </pc:cxnChg>
        <pc:cxnChg chg="mod topLvl modVis">
          <ac:chgData name="Kulinich Bohdan" userId="48e65c9f34e137d0" providerId="LiveId" clId="{F17131F9-D9A4-4574-89EF-B04C804651E7}" dt="2020-11-06T14:52:42.677" v="1574" actId="14429"/>
          <ac:cxnSpMkLst>
            <pc:docMk/>
            <pc:sldMk cId="1397606751" sldId="528"/>
            <ac:cxnSpMk id="67" creationId="{DDBA1123-7FB6-409D-8C1F-4571A899287E}"/>
          </ac:cxnSpMkLst>
        </pc:cxnChg>
        <pc:cxnChg chg="mod topLvl modVis">
          <ac:chgData name="Kulinich Bohdan" userId="48e65c9f34e137d0" providerId="LiveId" clId="{F17131F9-D9A4-4574-89EF-B04C804651E7}" dt="2020-11-06T14:52:39.186" v="1571" actId="14429"/>
          <ac:cxnSpMkLst>
            <pc:docMk/>
            <pc:sldMk cId="1397606751" sldId="528"/>
            <ac:cxnSpMk id="72" creationId="{9FA8CC84-0411-41A2-B821-B3A8AF75D15B}"/>
          </ac:cxnSpMkLst>
        </pc:cxnChg>
        <pc:cxnChg chg="mod topLvl modVis">
          <ac:chgData name="Kulinich Bohdan" userId="48e65c9f34e137d0" providerId="LiveId" clId="{F17131F9-D9A4-4574-89EF-B04C804651E7}" dt="2020-11-06T14:52:38.461" v="1569" actId="14429"/>
          <ac:cxnSpMkLst>
            <pc:docMk/>
            <pc:sldMk cId="1397606751" sldId="528"/>
            <ac:cxnSpMk id="75" creationId="{B4CD02AD-81B3-4F0B-8A13-A8CBCDAF4A74}"/>
          </ac:cxnSpMkLst>
        </pc:cxnChg>
      </pc:sldChg>
      <pc:sldChg chg="new del">
        <pc:chgData name="Kulinich Bohdan" userId="48e65c9f34e137d0" providerId="LiveId" clId="{F17131F9-D9A4-4574-89EF-B04C804651E7}" dt="2020-11-08T14:52:33.298" v="4514" actId="47"/>
        <pc:sldMkLst>
          <pc:docMk/>
          <pc:sldMk cId="1910317595" sldId="529"/>
        </pc:sldMkLst>
      </pc:sldChg>
      <pc:sldChg chg="delSp modSp add del mod modAnim">
        <pc:chgData name="Kulinich Bohdan" userId="48e65c9f34e137d0" providerId="LiveId" clId="{F17131F9-D9A4-4574-89EF-B04C804651E7}" dt="2020-11-06T15:13:58.075" v="1601" actId="47"/>
        <pc:sldMkLst>
          <pc:docMk/>
          <pc:sldMk cId="1146126169" sldId="530"/>
        </pc:sldMkLst>
        <pc:spChg chg="del">
          <ac:chgData name="Kulinich Bohdan" userId="48e65c9f34e137d0" providerId="LiveId" clId="{F17131F9-D9A4-4574-89EF-B04C804651E7}" dt="2020-11-06T15:11:40.237" v="1594" actId="478"/>
          <ac:spMkLst>
            <pc:docMk/>
            <pc:sldMk cId="1146126169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1:24.160" v="1585" actId="478"/>
          <ac:spMkLst>
            <pc:docMk/>
            <pc:sldMk cId="1146126169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1:35.172" v="1592" actId="478"/>
          <ac:spMkLst>
            <pc:docMk/>
            <pc:sldMk cId="1146126169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1:41.271" v="1595" actId="14429"/>
          <ac:spMkLst>
            <pc:docMk/>
            <pc:sldMk cId="1146126169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1:41.625" v="1596" actId="14429"/>
          <ac:spMkLst>
            <pc:docMk/>
            <pc:sldMk cId="1146126169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1:31.078" v="1589" actId="478"/>
          <ac:spMkLst>
            <pc:docMk/>
            <pc:sldMk cId="1146126169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1:31.895" v="1590" actId="478"/>
          <ac:spMkLst>
            <pc:docMk/>
            <pc:sldMk cId="1146126169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1:38.509" v="1593" actId="478"/>
          <ac:grpSpMkLst>
            <pc:docMk/>
            <pc:sldMk cId="1146126169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1:24.746" v="1586" actId="478"/>
          <ac:cxnSpMkLst>
            <pc:docMk/>
            <pc:sldMk cId="1146126169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5" creationId="{B4CD02AD-81B3-4F0B-8A13-A8CBCDAF4A74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08:29:14.009" v="4986"/>
        <pc:sldMkLst>
          <pc:docMk/>
          <pc:sldMk cId="1180942480" sldId="530"/>
        </pc:sldMkLst>
        <pc:spChg chg="add mod">
          <ac:chgData name="Kulinich Bohdan" userId="48e65c9f34e137d0" providerId="LiveId" clId="{F17131F9-D9A4-4574-89EF-B04C804651E7}" dt="2020-11-08T04:44:15.598" v="4438" actId="20577"/>
          <ac:spMkLst>
            <pc:docMk/>
            <pc:sldMk cId="1180942480" sldId="530"/>
            <ac:spMk id="6" creationId="{041BE44B-CD66-48C7-90A6-49CF8F1BF696}"/>
          </ac:spMkLst>
        </pc:spChg>
        <pc:spChg chg="add mod">
          <ac:chgData name="Kulinich Bohdan" userId="48e65c9f34e137d0" providerId="LiveId" clId="{F17131F9-D9A4-4574-89EF-B04C804651E7}" dt="2020-11-06T16:20:30.615" v="1785" actId="20577"/>
          <ac:spMkLst>
            <pc:docMk/>
            <pc:sldMk cId="1180942480" sldId="530"/>
            <ac:spMk id="7" creationId="{CB33681D-821C-4BD0-9E48-5EF33F2821DC}"/>
          </ac:spMkLst>
        </pc:spChg>
        <pc:spChg chg="del">
          <ac:chgData name="Kulinich Bohdan" userId="48e65c9f34e137d0" providerId="LiveId" clId="{F17131F9-D9A4-4574-89EF-B04C804651E7}" dt="2020-11-06T15:15:34.402" v="1631" actId="478"/>
          <ac:spMkLst>
            <pc:docMk/>
            <pc:sldMk cId="1180942480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5:38.627" v="1636" actId="478"/>
          <ac:spMkLst>
            <pc:docMk/>
            <pc:sldMk cId="1180942480" sldId="530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7T09:05:54.512" v="2497" actId="1076"/>
          <ac:spMkLst>
            <pc:docMk/>
            <pc:sldMk cId="1180942480" sldId="530"/>
            <ac:spMk id="34" creationId="{A138F537-4A18-43B5-A838-62EA8AED48F1}"/>
          </ac:spMkLst>
        </pc:spChg>
        <pc:spChg chg="del">
          <ac:chgData name="Kulinich Bohdan" userId="48e65c9f34e137d0" providerId="LiveId" clId="{F17131F9-D9A4-4574-89EF-B04C804651E7}" dt="2020-11-06T15:15:28.690" v="1627" actId="478"/>
          <ac:spMkLst>
            <pc:docMk/>
            <pc:sldMk cId="1180942480" sldId="530"/>
            <ac:spMk id="34" creationId="{C6896FA1-AEA4-49E7-B354-E0144992788A}"/>
          </ac:spMkLst>
        </pc:spChg>
        <pc:spChg chg="add mod">
          <ac:chgData name="Kulinich Bohdan" userId="48e65c9f34e137d0" providerId="LiveId" clId="{F17131F9-D9A4-4574-89EF-B04C804651E7}" dt="2020-11-07T15:57:09.389" v="3933" actId="1076"/>
          <ac:spMkLst>
            <pc:docMk/>
            <pc:sldMk cId="1180942480" sldId="530"/>
            <ac:spMk id="35" creationId="{64D50274-D5B0-4827-9E47-FEB6988A3A21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6:25:19.010" v="1915" actId="14429"/>
          <ac:spMkLst>
            <pc:docMk/>
            <pc:sldMk cId="1180942480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6:25:18.609" v="1914" actId="14429"/>
          <ac:spMkLst>
            <pc:docMk/>
            <pc:sldMk cId="1180942480" sldId="530"/>
            <ac:spMk id="51" creationId="{6AE76D9A-94A6-4903-960E-D80280CCBCE4}"/>
          </ac:spMkLst>
        </pc:spChg>
        <pc:spChg chg="add mod modVis">
          <ac:chgData name="Kulinich Bohdan" userId="48e65c9f34e137d0" providerId="LiveId" clId="{F17131F9-D9A4-4574-89EF-B04C804651E7}" dt="2020-11-06T16:25:17.792" v="1912" actId="14429"/>
          <ac:spMkLst>
            <pc:docMk/>
            <pc:sldMk cId="1180942480" sldId="530"/>
            <ac:spMk id="53" creationId="{AAEB6F67-5463-43D7-BDFC-E577615023BE}"/>
          </ac:spMkLst>
        </pc:spChg>
        <pc:spChg chg="add mod modVis">
          <ac:chgData name="Kulinich Bohdan" userId="48e65c9f34e137d0" providerId="LiveId" clId="{F17131F9-D9A4-4574-89EF-B04C804651E7}" dt="2020-11-08T05:19:24.064" v="4440" actId="20577"/>
          <ac:spMkLst>
            <pc:docMk/>
            <pc:sldMk cId="1180942480" sldId="530"/>
            <ac:spMk id="62" creationId="{74A44FF7-E35D-4067-9AC7-547C1647B0E8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74" creationId="{38749EB8-3213-4407-8B66-3A7B7B9D3529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6" creationId="{7C4F51B1-BB11-41C4-82D4-AAD8AC1EE2EB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7" creationId="{31A86CE2-561C-43FC-BA2B-DE232B789271}"/>
          </ac:spMkLst>
        </pc:spChg>
        <pc:spChg chg="add mod">
          <ac:chgData name="Kulinich Bohdan" userId="48e65c9f34e137d0" providerId="LiveId" clId="{F17131F9-D9A4-4574-89EF-B04C804651E7}" dt="2020-11-07T15:58:03.215" v="3936" actId="1076"/>
          <ac:spMkLst>
            <pc:docMk/>
            <pc:sldMk cId="1180942480" sldId="530"/>
            <ac:spMk id="78" creationId="{79370E5B-E78E-4431-AAF6-256E2591A357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9" creationId="{36706D4C-D5E6-4CEC-B7B4-7CF6C9D2EF40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0" creationId="{D72CADF2-28F0-4162-998E-5548462A0008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1" creationId="{D095B151-43F6-440B-87D2-E0D68ED8AE4C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2" creationId="{F83DF186-6353-44AF-850D-1261CDDE2A58}"/>
          </ac:spMkLst>
        </pc:spChg>
        <pc:spChg chg="add mod">
          <ac:chgData name="Kulinich Bohdan" userId="48e65c9f34e137d0" providerId="LiveId" clId="{F17131F9-D9A4-4574-89EF-B04C804651E7}" dt="2020-11-06T16:29:40.987" v="2049"/>
          <ac:spMkLst>
            <pc:docMk/>
            <pc:sldMk cId="1180942480" sldId="530"/>
            <ac:spMk id="83" creationId="{3C67C5CF-FD97-4C51-A813-583521093C17}"/>
          </ac:spMkLst>
        </pc:spChg>
        <pc:grpChg chg="del">
          <ac:chgData name="Kulinich Bohdan" userId="48e65c9f34e137d0" providerId="LiveId" clId="{F17131F9-D9A4-4574-89EF-B04C804651E7}" dt="2020-11-06T15:15:32.898" v="1630" actId="478"/>
          <ac:grpSpMkLst>
            <pc:docMk/>
            <pc:sldMk cId="1180942480" sldId="530"/>
            <ac:grpSpMk id="2" creationId="{CC08901B-3535-40AB-87DD-F455559181E2}"/>
          </ac:grpSpMkLst>
        </pc:grpChg>
        <pc:picChg chg="add mod ord">
          <ac:chgData name="Kulinich Bohdan" userId="48e65c9f34e137d0" providerId="LiveId" clId="{F17131F9-D9A4-4574-89EF-B04C804651E7}" dt="2020-11-06T16:15:06.255" v="1740" actId="167"/>
          <ac:picMkLst>
            <pc:docMk/>
            <pc:sldMk cId="1180942480" sldId="530"/>
            <ac:picMk id="5" creationId="{2782ED0D-921E-496B-ADE8-BD6812EC3D3D}"/>
          </ac:picMkLst>
        </pc:picChg>
        <pc:picChg chg="add mod modVis">
          <ac:chgData name="Kulinich Bohdan" userId="48e65c9f34e137d0" providerId="LiveId" clId="{F17131F9-D9A4-4574-89EF-B04C804651E7}" dt="2020-11-06T16:25:18.208" v="1913" actId="14429"/>
          <ac:picMkLst>
            <pc:docMk/>
            <pc:sldMk cId="1180942480" sldId="530"/>
            <ac:picMk id="52" creationId="{34EEA6FA-077F-420A-9E72-C0C30CB04282}"/>
          </ac:picMkLst>
        </pc:picChg>
        <pc:cxnChg chg="del">
          <ac:chgData name="Kulinich Bohdan" userId="48e65c9f34e137d0" providerId="LiveId" clId="{F17131F9-D9A4-4574-89EF-B04C804651E7}" dt="2020-11-06T15:15:37.764" v="1635" actId="478"/>
          <ac:cxnSpMkLst>
            <pc:docMk/>
            <pc:sldMk cId="1180942480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5:30.325" v="1629" actId="478"/>
          <ac:cxnSpMkLst>
            <pc:docMk/>
            <pc:sldMk cId="1180942480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5:29.545" v="1628" actId="478"/>
          <ac:cxnSpMkLst>
            <pc:docMk/>
            <pc:sldMk cId="1180942480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5:37.163" v="1634" actId="478"/>
          <ac:cxnSpMkLst>
            <pc:docMk/>
            <pc:sldMk cId="1180942480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5:26.901" v="1626" actId="478"/>
          <ac:cxnSpMkLst>
            <pc:docMk/>
            <pc:sldMk cId="1180942480" sldId="530"/>
            <ac:cxnSpMk id="72" creationId="{9FA8CC84-0411-41A2-B821-B3A8AF75D15B}"/>
          </ac:cxnSpMkLst>
        </pc:cxnChg>
        <pc:cxnChg chg="add mod modVis">
          <ac:chgData name="Kulinich Bohdan" userId="48e65c9f34e137d0" providerId="LiveId" clId="{F17131F9-D9A4-4574-89EF-B04C804651E7}" dt="2020-11-07T15:56:57.441" v="3930" actId="1076"/>
          <ac:cxnSpMkLst>
            <pc:docMk/>
            <pc:sldMk cId="1180942480" sldId="530"/>
            <ac:cxnSpMk id="73" creationId="{31055A5F-7661-4BAF-9097-9FD45D65FCB3}"/>
          </ac:cxnSpMkLst>
        </pc:cxnChg>
        <pc:cxnChg chg="del">
          <ac:chgData name="Kulinich Bohdan" userId="48e65c9f34e137d0" providerId="LiveId" clId="{F17131F9-D9A4-4574-89EF-B04C804651E7}" dt="2020-11-06T15:15:36.662" v="1633" actId="478"/>
          <ac:cxnSpMkLst>
            <pc:docMk/>
            <pc:sldMk cId="1180942480" sldId="530"/>
            <ac:cxnSpMk id="75" creationId="{B4CD02AD-81B3-4F0B-8A13-A8CBCDAF4A74}"/>
          </ac:cxnSpMkLst>
        </pc:cxnChg>
      </pc:sldChg>
      <pc:sldChg chg="delSp modSp add del mod delAnim modAnim">
        <pc:chgData name="Kulinich Bohdan" userId="48e65c9f34e137d0" providerId="LiveId" clId="{F17131F9-D9A4-4574-89EF-B04C804651E7}" dt="2020-11-06T15:15:15.253" v="1621" actId="47"/>
        <pc:sldMkLst>
          <pc:docMk/>
          <pc:sldMk cId="2996194303" sldId="530"/>
        </pc:sldMkLst>
        <pc:spChg chg="del">
          <ac:chgData name="Kulinich Bohdan" userId="48e65c9f34e137d0" providerId="LiveId" clId="{F17131F9-D9A4-4574-89EF-B04C804651E7}" dt="2020-11-06T15:14:24.566" v="1615" actId="478"/>
          <ac:spMkLst>
            <pc:docMk/>
            <pc:sldMk cId="2996194303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4:20.603" v="1613" actId="478"/>
          <ac:spMkLst>
            <pc:docMk/>
            <pc:sldMk cId="2996194303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4:15.993" v="1609" actId="478"/>
          <ac:spMkLst>
            <pc:docMk/>
            <pc:sldMk cId="2996194303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4:25.553" v="1616" actId="14429"/>
          <ac:spMkLst>
            <pc:docMk/>
            <pc:sldMk cId="2996194303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4:26.069" v="1617" actId="14429"/>
          <ac:spMkLst>
            <pc:docMk/>
            <pc:sldMk cId="2996194303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4:23.062" v="1614" actId="478"/>
          <ac:grpSpMkLst>
            <pc:docMk/>
            <pc:sldMk cId="2996194303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4:24.566" v="1615" actId="478"/>
          <ac:cxnSpMkLst>
            <pc:docMk/>
            <pc:sldMk cId="2996194303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4:17.650" v="1611" actId="478"/>
          <ac:cxnSpMkLst>
            <pc:docMk/>
            <pc:sldMk cId="2996194303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4:16.833" v="1610" actId="478"/>
          <ac:cxnSpMkLst>
            <pc:docMk/>
            <pc:sldMk cId="2996194303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4:13.957" v="1607" actId="478"/>
          <ac:cxnSpMkLst>
            <pc:docMk/>
            <pc:sldMk cId="2996194303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4:13.107" v="1606" actId="478"/>
          <ac:cxnSpMkLst>
            <pc:docMk/>
            <pc:sldMk cId="2996194303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4:14.728" v="1608" actId="478"/>
          <ac:cxnSpMkLst>
            <pc:docMk/>
            <pc:sldMk cId="2996194303" sldId="530"/>
            <ac:cxnSpMk id="75" creationId="{B4CD02AD-81B3-4F0B-8A13-A8CBCDAF4A74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8T05:48:37.395" v="4479"/>
        <pc:sldMkLst>
          <pc:docMk/>
          <pc:sldMk cId="3161242734" sldId="531"/>
        </pc:sldMkLst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8T05:48:28.806" v="4474"/>
          <ac:spMkLst>
            <pc:docMk/>
            <pc:sldMk cId="3161242734" sldId="531"/>
            <ac:spMk id="18" creationId="{3EAF695C-AFBB-4C31-8BBD-4AF12DB3B3BD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3" creationId="{681BC121-02DF-485C-94DD-7E4A4C8FA455}"/>
          </ac:spMkLst>
        </pc:spChg>
        <pc:spChg chg="mod modVis">
          <ac:chgData name="Kulinich Bohdan" userId="48e65c9f34e137d0" providerId="LiveId" clId="{F17131F9-D9A4-4574-89EF-B04C804651E7}" dt="2020-11-07T08:40:59.976" v="2156" actId="1076"/>
          <ac:spMkLst>
            <pc:docMk/>
            <pc:sldMk cId="3161242734" sldId="531"/>
            <ac:spMk id="44" creationId="{6374A00A-C6A1-469D-85D0-FE4AFB6F4261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5" creationId="{35263787-FBAA-4F72-A36A-00100D9A9D78}"/>
          </ac:spMkLst>
        </pc:spChg>
        <pc:spChg chg="mod modVis">
          <ac:chgData name="Kulinich Bohdan" userId="48e65c9f34e137d0" providerId="LiveId" clId="{F17131F9-D9A4-4574-89EF-B04C804651E7}" dt="2020-11-07T08:46:08.626" v="2373" actId="14100"/>
          <ac:spMkLst>
            <pc:docMk/>
            <pc:sldMk cId="3161242734" sldId="531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08:46:26.054" v="2415" actId="20577"/>
          <ac:spMkLst>
            <pc:docMk/>
            <pc:sldMk cId="3161242734" sldId="531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74" creationId="{38749EB8-3213-4407-8B66-3A7B7B9D3529}"/>
          </ac:spMkLst>
        </pc:spChg>
        <pc:spChg chg="add mod">
          <ac:chgData name="Kulinich Bohdan" userId="48e65c9f34e137d0" providerId="LiveId" clId="{F17131F9-D9A4-4574-89EF-B04C804651E7}" dt="2020-11-07T08:44:34.756" v="2348" actId="14100"/>
          <ac:spMkLst>
            <pc:docMk/>
            <pc:sldMk cId="3161242734" sldId="531"/>
            <ac:spMk id="77" creationId="{81C09EFF-01EC-498C-845E-0FDDAA93F021}"/>
          </ac:spMkLst>
        </pc:spChg>
        <pc:spChg chg="add del mod">
          <ac:chgData name="Kulinich Bohdan" userId="48e65c9f34e137d0" providerId="LiveId" clId="{F17131F9-D9A4-4574-89EF-B04C804651E7}" dt="2020-11-08T05:48:28.188" v="4473" actId="478"/>
          <ac:spMkLst>
            <pc:docMk/>
            <pc:sldMk cId="3161242734" sldId="531"/>
            <ac:spMk id="78" creationId="{99FB855B-5CB7-4332-928F-2703B6265CF2}"/>
          </ac:spMkLst>
        </pc:spChg>
        <pc:grpChg chg="del">
          <ac:chgData name="Kulinich Bohdan" userId="48e65c9f34e137d0" providerId="LiveId" clId="{F17131F9-D9A4-4574-89EF-B04C804651E7}" dt="2020-11-07T08:38:49.839" v="2114" actId="478"/>
          <ac:grpSpMkLst>
            <pc:docMk/>
            <pc:sldMk cId="3161242734" sldId="531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7T08:40:13.284" v="2145" actId="165"/>
          <ac:grpSpMkLst>
            <pc:docMk/>
            <pc:sldMk cId="3161242734" sldId="531"/>
            <ac:grpSpMk id="4" creationId="{30321CD2-9671-465A-A7D3-541DB3791126}"/>
          </ac:grpSpMkLst>
        </pc:grpChg>
        <pc:grpChg chg="del mod modVis">
          <ac:chgData name="Kulinich Bohdan" userId="48e65c9f34e137d0" providerId="LiveId" clId="{F17131F9-D9A4-4574-89EF-B04C804651E7}" dt="2020-11-07T08:39:39.304" v="2131" actId="478"/>
          <ac:grpSpMkLst>
            <pc:docMk/>
            <pc:sldMk cId="3161242734" sldId="531"/>
            <ac:grpSpMk id="41" creationId="{B55F5E32-F6FB-40A8-94AF-24CAF1A4052B}"/>
          </ac:grpSpMkLst>
        </pc:grpChg>
        <pc:grpChg chg="del mod modVis">
          <ac:chgData name="Kulinich Bohdan" userId="48e65c9f34e137d0" providerId="LiveId" clId="{F17131F9-D9A4-4574-89EF-B04C804651E7}" dt="2020-11-07T08:39:39.978" v="2132" actId="478"/>
          <ac:grpSpMkLst>
            <pc:docMk/>
            <pc:sldMk cId="3161242734" sldId="531"/>
            <ac:grpSpMk id="42" creationId="{0E93539E-F7E1-4E98-9466-859D443A76FB}"/>
          </ac:grpSpMkLst>
        </pc:grpChg>
        <pc:picChg chg="add del mod ord">
          <ac:chgData name="Kulinich Bohdan" userId="48e65c9f34e137d0" providerId="LiveId" clId="{F17131F9-D9A4-4574-89EF-B04C804651E7}" dt="2020-11-07T09:02:21.570" v="2433" actId="478"/>
          <ac:picMkLst>
            <pc:docMk/>
            <pc:sldMk cId="3161242734" sldId="531"/>
            <ac:picMk id="7" creationId="{49AC9FDC-E47E-4599-B993-651260739A94}"/>
          </ac:picMkLst>
        </pc:picChg>
        <pc:picChg chg="add mod">
          <ac:chgData name="Kulinich Bohdan" userId="48e65c9f34e137d0" providerId="LiveId" clId="{F17131F9-D9A4-4574-89EF-B04C804651E7}" dt="2020-11-07T08:43:09.747" v="2181"/>
          <ac:picMkLst>
            <pc:docMk/>
            <pc:sldMk cId="3161242734" sldId="531"/>
            <ac:picMk id="76" creationId="{A15C36F6-2FD6-4206-8CE3-CA8C2951792D}"/>
          </ac:picMkLst>
        </pc:pic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9" creationId="{AC7B1D25-4D46-4B66-B248-53631865893B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2" creationId="{821C3C1B-9694-4222-A001-BE57441DBDDF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33" creationId="{AA556369-5BC3-43C5-9978-06021CB92BD2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6" creationId="{4B3BEC84-EE3C-4637-B052-A7F8FDFD555D}"/>
          </ac:cxnSpMkLst>
        </pc:cxnChg>
        <pc:cxnChg chg="del mod modVis">
          <ac:chgData name="Kulinich Bohdan" userId="48e65c9f34e137d0" providerId="LiveId" clId="{F17131F9-D9A4-4574-89EF-B04C804651E7}" dt="2020-11-07T08:39:40.884" v="2133" actId="478"/>
          <ac:cxnSpMkLst>
            <pc:docMk/>
            <pc:sldMk cId="3161242734" sldId="531"/>
            <ac:cxnSpMk id="37" creationId="{45476CE0-C06C-48DA-B627-C317670672B4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9" creationId="{D42F3894-0AE4-4FE6-93EB-C1BEF5D9C9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2" creationId="{74039C39-5F7B-4F6D-B081-B6E4C87864BE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3" creationId="{FBB6C8B3-79EA-4BB6-9319-F97036C785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4" creationId="{0E12690C-79D8-4FDF-A5ED-B94EFA32D4E0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1" creationId="{C215E212-9FA3-4A8C-8E33-BED879323D16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2" creationId="{9FA8CC84-0411-41A2-B821-B3A8AF75D15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73" creationId="{E40E3444-1E3F-47F1-8322-EA667CA0C9D9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5" creationId="{B4CD02AD-81B3-4F0B-8A13-A8CBCDAF4A74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29:49.492" v="4987"/>
        <pc:sldMkLst>
          <pc:docMk/>
          <pc:sldMk cId="238157843" sldId="532"/>
        </pc:sldMkLst>
        <pc:spChg chg="add mod">
          <ac:chgData name="Kulinich Bohdan" userId="48e65c9f34e137d0" providerId="LiveId" clId="{F17131F9-D9A4-4574-89EF-B04C804651E7}" dt="2020-11-07T09:04:29.405" v="2476" actId="20577"/>
          <ac:spMkLst>
            <pc:docMk/>
            <pc:sldMk cId="238157843" sldId="532"/>
            <ac:spMk id="20" creationId="{1A36CFEF-39C1-43E1-89A7-D6914674CD76}"/>
          </ac:spMkLst>
        </pc:spChg>
        <pc:spChg chg="add mod">
          <ac:chgData name="Kulinich Bohdan" userId="48e65c9f34e137d0" providerId="LiveId" clId="{F17131F9-D9A4-4574-89EF-B04C804651E7}" dt="2020-11-07T09:04:41.403" v="2480" actId="20577"/>
          <ac:spMkLst>
            <pc:docMk/>
            <pc:sldMk cId="238157843" sldId="532"/>
            <ac:spMk id="21" creationId="{2B3E7A60-1401-4244-9111-F2C7FA48E598}"/>
          </ac:spMkLst>
        </pc:spChg>
        <pc:spChg chg="add mod">
          <ac:chgData name="Kulinich Bohdan" userId="48e65c9f34e137d0" providerId="LiveId" clId="{F17131F9-D9A4-4574-89EF-B04C804651E7}" dt="2020-11-07T09:08:17.302" v="2509" actId="14100"/>
          <ac:spMkLst>
            <pc:docMk/>
            <pc:sldMk cId="238157843" sldId="532"/>
            <ac:spMk id="22" creationId="{CB763F67-7C9A-4BF3-AA67-53C803AE08BD}"/>
          </ac:spMkLst>
        </pc:spChg>
        <pc:spChg chg="add mod">
          <ac:chgData name="Kulinich Bohdan" userId="48e65c9f34e137d0" providerId="LiveId" clId="{F17131F9-D9A4-4574-89EF-B04C804651E7}" dt="2020-11-07T09:14:16.553" v="2665" actId="1076"/>
          <ac:spMkLst>
            <pc:docMk/>
            <pc:sldMk cId="238157843" sldId="532"/>
            <ac:spMk id="24" creationId="{1C77F21B-321A-4765-9594-33BEEB7B29CF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5" creationId="{CBCBF31F-B6AA-47D9-9DE0-DB4515F260C7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6" creationId="{B935219B-17C8-4AC6-80DE-AFD747FB9C91}"/>
          </ac:spMkLst>
        </pc:spChg>
        <pc:spChg chg="add mod">
          <ac:chgData name="Kulinich Bohdan" userId="48e65c9f34e137d0" providerId="LiveId" clId="{F17131F9-D9A4-4574-89EF-B04C804651E7}" dt="2020-11-07T09:14:37.139" v="2672" actId="20577"/>
          <ac:spMkLst>
            <pc:docMk/>
            <pc:sldMk cId="238157843" sldId="532"/>
            <ac:spMk id="27" creationId="{3F17CBDD-FB5D-49AE-9C63-699F326E16AA}"/>
          </ac:spMkLst>
        </pc:spChg>
        <pc:spChg chg="add mod ord">
          <ac:chgData name="Kulinich Bohdan" userId="48e65c9f34e137d0" providerId="LiveId" clId="{F17131F9-D9A4-4574-89EF-B04C804651E7}" dt="2020-11-07T09:15:38.034" v="2709" actId="171"/>
          <ac:spMkLst>
            <pc:docMk/>
            <pc:sldMk cId="238157843" sldId="532"/>
            <ac:spMk id="28" creationId="{8494FEC6-AAD1-4A96-B1AB-19FB31D56ECF}"/>
          </ac:spMkLst>
        </pc:spChg>
        <pc:spChg chg="add mod">
          <ac:chgData name="Kulinich Bohdan" userId="48e65c9f34e137d0" providerId="LiveId" clId="{F17131F9-D9A4-4574-89EF-B04C804651E7}" dt="2020-11-07T13:52:29.502" v="2758" actId="14100"/>
          <ac:spMkLst>
            <pc:docMk/>
            <pc:sldMk cId="238157843" sldId="532"/>
            <ac:spMk id="30" creationId="{3F68F747-8C16-4CEC-91C2-32A3EFBD4B9A}"/>
          </ac:spMkLst>
        </pc:spChg>
        <pc:spChg chg="add mod">
          <ac:chgData name="Kulinich Bohdan" userId="48e65c9f34e137d0" providerId="LiveId" clId="{F17131F9-D9A4-4574-89EF-B04C804651E7}" dt="2020-11-07T13:53:04.073" v="2774" actId="1076"/>
          <ac:spMkLst>
            <pc:docMk/>
            <pc:sldMk cId="238157843" sldId="532"/>
            <ac:spMk id="31" creationId="{179E98E8-AF44-4035-A790-12C235836185}"/>
          </ac:spMkLst>
        </pc:spChg>
        <pc:spChg chg="add mod">
          <ac:chgData name="Kulinich Bohdan" userId="48e65c9f34e137d0" providerId="LiveId" clId="{F17131F9-D9A4-4574-89EF-B04C804651E7}" dt="2020-11-07T13:53:09.853" v="2775"/>
          <ac:spMkLst>
            <pc:docMk/>
            <pc:sldMk cId="238157843" sldId="532"/>
            <ac:spMk id="32" creationId="{A16414EA-6A50-4C6D-9D44-DDD9699A84B7}"/>
          </ac:spMkLst>
        </pc:spChg>
        <pc:spChg chg="mod modVis">
          <ac:chgData name="Kulinich Bohdan" userId="48e65c9f34e137d0" providerId="LiveId" clId="{F17131F9-D9A4-4574-89EF-B04C804651E7}" dt="2020-11-07T13:53:35.831" v="2780" actId="14429"/>
          <ac:spMkLst>
            <pc:docMk/>
            <pc:sldMk cId="238157843" sldId="532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13:53:36.190" v="2781" actId="14429"/>
          <ac:spMkLst>
            <pc:docMk/>
            <pc:sldMk cId="238157843" sldId="532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9:02:55.345" v="2437" actId="478"/>
          <ac:spMkLst>
            <pc:docMk/>
            <pc:sldMk cId="238157843" sldId="532"/>
            <ac:spMk id="77" creationId="{81C09EFF-01EC-498C-845E-0FDDAA93F021}"/>
          </ac:spMkLst>
        </pc:spChg>
        <pc:spChg chg="mod modVis">
          <ac:chgData name="Kulinich Bohdan" userId="48e65c9f34e137d0" providerId="LiveId" clId="{F17131F9-D9A4-4574-89EF-B04C804651E7}" dt="2020-11-08T05:47:32.558" v="4465" actId="14100"/>
          <ac:spMkLst>
            <pc:docMk/>
            <pc:sldMk cId="238157843" sldId="532"/>
            <ac:spMk id="78" creationId="{99FB855B-5CB7-4332-928F-2703B6265CF2}"/>
          </ac:spMkLst>
        </pc:spChg>
        <pc:picChg chg="add mod ord">
          <ac:chgData name="Kulinich Bohdan" userId="48e65c9f34e137d0" providerId="LiveId" clId="{F17131F9-D9A4-4574-89EF-B04C804651E7}" dt="2020-11-07T09:11:40.842" v="2613" actId="1076"/>
          <ac:picMkLst>
            <pc:docMk/>
            <pc:sldMk cId="238157843" sldId="532"/>
            <ac:picMk id="4" creationId="{457B20DC-FE23-4308-9EF2-A9ADE2B47B31}"/>
          </ac:picMkLst>
        </pc:picChg>
        <pc:picChg chg="add del mod">
          <ac:chgData name="Kulinich Bohdan" userId="48e65c9f34e137d0" providerId="LiveId" clId="{F17131F9-D9A4-4574-89EF-B04C804651E7}" dt="2020-11-07T09:09:16.662" v="2511"/>
          <ac:picMkLst>
            <pc:docMk/>
            <pc:sldMk cId="238157843" sldId="532"/>
            <ac:picMk id="23" creationId="{3D1B81BF-040F-4639-A381-3011841CC6C6}"/>
          </ac:picMkLst>
        </pc:picChg>
        <pc:picChg chg="mod modVis">
          <ac:chgData name="Kulinich Bohdan" userId="48e65c9f34e137d0" providerId="LiveId" clId="{F17131F9-D9A4-4574-89EF-B04C804651E7}" dt="2020-11-07T13:53:34.206" v="2779" actId="14429"/>
          <ac:picMkLst>
            <pc:docMk/>
            <pc:sldMk cId="238157843" sldId="532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3:52:20.019" v="2755" actId="14100"/>
          <ac:cxnSpMkLst>
            <pc:docMk/>
            <pc:sldMk cId="238157843" sldId="532"/>
            <ac:cxnSpMk id="29" creationId="{8EDA4D0B-DA11-41F5-B46D-6F8564486317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4:12:10.342" v="3218"/>
        <pc:sldMkLst>
          <pc:docMk/>
          <pc:sldMk cId="458250582" sldId="533"/>
        </pc:sldMkLst>
        <pc:spChg chg="add mod">
          <ac:chgData name="Kulinich Bohdan" userId="48e65c9f34e137d0" providerId="LiveId" clId="{F17131F9-D9A4-4574-89EF-B04C804651E7}" dt="2020-11-07T14:01:59.132" v="2969" actId="1076"/>
          <ac:spMkLst>
            <pc:docMk/>
            <pc:sldMk cId="458250582" sldId="533"/>
            <ac:spMk id="19" creationId="{C14C179A-195D-4566-A08E-0F5E5F9D7511}"/>
          </ac:spMkLst>
        </pc:spChg>
        <pc:spChg chg="add mod">
          <ac:chgData name="Kulinich Bohdan" userId="48e65c9f34e137d0" providerId="LiveId" clId="{F17131F9-D9A4-4574-89EF-B04C804651E7}" dt="2020-11-07T14:06:13.441" v="3074" actId="1076"/>
          <ac:spMkLst>
            <pc:docMk/>
            <pc:sldMk cId="458250582" sldId="533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1" creationId="{1ACA492A-4010-469B-A824-6784173D9825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2" creationId="{1FE6D2E5-A25A-48BE-B533-CE82C26477DC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3" creationId="{B2467828-4CD3-4BE3-9B65-532861B90AD8}"/>
          </ac:spMkLst>
        </pc:spChg>
        <pc:spChg chg="add mod">
          <ac:chgData name="Kulinich Bohdan" userId="48e65c9f34e137d0" providerId="LiveId" clId="{F17131F9-D9A4-4574-89EF-B04C804651E7}" dt="2020-11-07T14:08:12.179" v="3125" actId="120"/>
          <ac:spMkLst>
            <pc:docMk/>
            <pc:sldMk cId="458250582" sldId="533"/>
            <ac:spMk id="34" creationId="{1168F24A-0E8E-45B8-9792-86FE2DA988DA}"/>
          </ac:spMkLst>
        </pc:spChg>
        <pc:spChg chg="add mod">
          <ac:chgData name="Kulinich Bohdan" userId="48e65c9f34e137d0" providerId="LiveId" clId="{F17131F9-D9A4-4574-89EF-B04C804651E7}" dt="2020-11-07T14:08:35.220" v="3179" actId="20577"/>
          <ac:spMkLst>
            <pc:docMk/>
            <pc:sldMk cId="458250582" sldId="533"/>
            <ac:spMk id="35" creationId="{F9150CEE-380D-4D4A-8090-19D0528277BE}"/>
          </ac:spMkLst>
        </pc:spChg>
        <pc:spChg chg="add mod">
          <ac:chgData name="Kulinich Bohdan" userId="48e65c9f34e137d0" providerId="LiveId" clId="{F17131F9-D9A4-4574-89EF-B04C804651E7}" dt="2020-11-07T14:07:35.110" v="3089" actId="14100"/>
          <ac:spMkLst>
            <pc:docMk/>
            <pc:sldMk cId="458250582" sldId="533"/>
            <ac:spMk id="36" creationId="{4AFDBEAC-023E-40B6-AAF2-1A76A4B8D264}"/>
          </ac:spMkLst>
        </pc:spChg>
        <pc:spChg chg="add mod">
          <ac:chgData name="Kulinich Bohdan" userId="48e65c9f34e137d0" providerId="LiveId" clId="{F17131F9-D9A4-4574-89EF-B04C804651E7}" dt="2020-11-07T14:07:41.764" v="3092" actId="14100"/>
          <ac:spMkLst>
            <pc:docMk/>
            <pc:sldMk cId="458250582" sldId="533"/>
            <ac:spMk id="37" creationId="{1D407BA6-43A7-4CB9-9DC1-D7E2989F1E08}"/>
          </ac:spMkLst>
        </pc:spChg>
        <pc:spChg chg="add mod">
          <ac:chgData name="Kulinich Bohdan" userId="48e65c9f34e137d0" providerId="LiveId" clId="{F17131F9-D9A4-4574-89EF-B04C804651E7}" dt="2020-11-07T14:11:19.682" v="3206"/>
          <ac:spMkLst>
            <pc:docMk/>
            <pc:sldMk cId="458250582" sldId="533"/>
            <ac:spMk id="38" creationId="{B7070CF1-C4DB-457C-9D84-789BE2115D7C}"/>
          </ac:spMkLst>
        </pc:spChg>
        <pc:spChg chg="mod">
          <ac:chgData name="Kulinich Bohdan" userId="48e65c9f34e137d0" providerId="LiveId" clId="{F17131F9-D9A4-4574-89EF-B04C804651E7}" dt="2020-11-07T14:00:30.297" v="2832" actId="20577"/>
          <ac:spMkLst>
            <pc:docMk/>
            <pc:sldMk cId="458250582" sldId="533"/>
            <ac:spMk id="40" creationId="{624511BE-A052-43CD-83BF-306C89A8756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3" creationId="{681BC121-02DF-485C-94DD-7E4A4C8FA455}"/>
          </ac:spMkLst>
        </pc:spChg>
        <pc:spChg chg="del">
          <ac:chgData name="Kulinich Bohdan" userId="48e65c9f34e137d0" providerId="LiveId" clId="{F17131F9-D9A4-4574-89EF-B04C804651E7}" dt="2020-11-07T14:00:16.637" v="2798" actId="478"/>
          <ac:spMkLst>
            <pc:docMk/>
            <pc:sldMk cId="458250582" sldId="533"/>
            <ac:spMk id="44" creationId="{6374A00A-C6A1-469D-85D0-FE4AFB6F426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5" creationId="{35263787-FBAA-4F72-A36A-00100D9A9D78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0" creationId="{F5BFF10C-1B7C-4472-9A43-E4E5F153CE9F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7" creationId="{81C09EFF-01EC-498C-845E-0FDDAA93F02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8" creationId="{99FB855B-5CB7-4332-928F-2703B6265CF2}"/>
          </ac:spMkLst>
        </pc:spChg>
        <pc:grpChg chg="add del mod">
          <ac:chgData name="Kulinich Bohdan" userId="48e65c9f34e137d0" providerId="LiveId" clId="{F17131F9-D9A4-4574-89EF-B04C804651E7}" dt="2020-11-07T14:07:11.022" v="3085" actId="478"/>
          <ac:grpSpMkLst>
            <pc:docMk/>
            <pc:sldMk cId="458250582" sldId="533"/>
            <ac:grpSpMk id="25" creationId="{B4CDB7A5-B89E-4DEE-A1DD-FA20D1C97D3C}"/>
          </ac:grpSpMkLst>
        </pc:grpChg>
        <pc:grpChg chg="add del mod">
          <ac:chgData name="Kulinich Bohdan" userId="48e65c9f34e137d0" providerId="LiveId" clId="{F17131F9-D9A4-4574-89EF-B04C804651E7}" dt="2020-11-07T14:07:10.475" v="3084" actId="478"/>
          <ac:grpSpMkLst>
            <pc:docMk/>
            <pc:sldMk cId="458250582" sldId="533"/>
            <ac:grpSpMk id="28" creationId="{B646FC09-B0B1-4FA3-8134-CC836736C1D0}"/>
          </ac:grpSpMkLst>
        </pc:grpChg>
        <pc:picChg chg="add mod">
          <ac:chgData name="Kulinich Bohdan" userId="48e65c9f34e137d0" providerId="LiveId" clId="{F17131F9-D9A4-4574-89EF-B04C804651E7}" dt="2020-11-07T14:01:00.648" v="2833"/>
          <ac:picMkLst>
            <pc:docMk/>
            <pc:sldMk cId="458250582" sldId="533"/>
            <ac:picMk id="18" creationId="{F156642F-F580-402B-8359-F27A4E48D62A}"/>
          </ac:picMkLst>
        </pc:picChg>
        <pc:picChg chg="del">
          <ac:chgData name="Kulinich Bohdan" userId="48e65c9f34e137d0" providerId="LiveId" clId="{F17131F9-D9A4-4574-89EF-B04C804651E7}" dt="2020-11-07T14:00:13.258" v="2796" actId="478"/>
          <ac:picMkLst>
            <pc:docMk/>
            <pc:sldMk cId="458250582" sldId="533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1" creationId="{83547D44-55F8-462F-803A-CCFA68DF800A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2" creationId="{64EC07BF-17CC-4310-988D-CC6A3A65DF03}"/>
          </ac:cxnSpMkLst>
        </pc:cxnChg>
        <pc:cxnChg chg="add del mod">
          <ac:chgData name="Kulinich Bohdan" userId="48e65c9f34e137d0" providerId="LiveId" clId="{F17131F9-D9A4-4574-89EF-B04C804651E7}" dt="2020-11-07T14:07:09.725" v="3083" actId="478"/>
          <ac:cxnSpMkLst>
            <pc:docMk/>
            <pc:sldMk cId="458250582" sldId="533"/>
            <ac:cxnSpMk id="23" creationId="{09D64B3B-E734-4641-B455-6E008BEE59FB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4" creationId="{F97E3C69-EA6E-43CB-96DD-BDA16D82C382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6" creationId="{AC96BB5F-B4A6-4FFB-84E0-370A7F13C199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7" creationId="{3F1CB3FA-69FF-4AB7-86D8-224B9BEA2A2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9" creationId="{DBF936F4-A552-4F55-AF79-BC33F42BF1E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30" creationId="{130B1E9E-1F8B-4743-BEF9-03C5FDC1679E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52" creationId="{74039C39-5F7B-4F6D-B081-B6E4C87864BE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3" creationId="{FBB6C8B3-79EA-4BB6-9319-F97036C785DB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4" creationId="{0E12690C-79D8-4FDF-A5ED-B94EFA32D4E0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61" creationId="{C215E212-9FA3-4A8C-8E33-BED879323D16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30:21.507" v="4988"/>
        <pc:sldMkLst>
          <pc:docMk/>
          <pc:sldMk cId="2317248342" sldId="534"/>
        </pc:sldMkLst>
        <pc:spChg chg="del">
          <ac:chgData name="Kulinich Bohdan" userId="48e65c9f34e137d0" providerId="LiveId" clId="{F17131F9-D9A4-4574-89EF-B04C804651E7}" dt="2020-11-07T14:11:56.548" v="3215" actId="478"/>
          <ac:spMkLst>
            <pc:docMk/>
            <pc:sldMk cId="2317248342" sldId="534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11:57.360" v="3216" actId="478"/>
          <ac:spMkLst>
            <pc:docMk/>
            <pc:sldMk cId="2317248342" sldId="534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13:35.353" v="3246" actId="20577"/>
          <ac:spMkLst>
            <pc:docMk/>
            <pc:sldMk cId="2317248342" sldId="534"/>
            <ac:spMk id="23" creationId="{2D738950-224D-4735-9E95-0E3C961C3802}"/>
          </ac:spMkLst>
        </pc:spChg>
        <pc:spChg chg="add mod">
          <ac:chgData name="Kulinich Bohdan" userId="48e65c9f34e137d0" providerId="LiveId" clId="{F17131F9-D9A4-4574-89EF-B04C804651E7}" dt="2020-11-07T14:13:58.035" v="3266" actId="14100"/>
          <ac:spMkLst>
            <pc:docMk/>
            <pc:sldMk cId="2317248342" sldId="534"/>
            <ac:spMk id="25" creationId="{71C699D4-1113-4F8F-B883-A53553551EF3}"/>
          </ac:spMkLst>
        </pc:spChg>
        <pc:spChg chg="add mod">
          <ac:chgData name="Kulinich Bohdan" userId="48e65c9f34e137d0" providerId="LiveId" clId="{F17131F9-D9A4-4574-89EF-B04C804651E7}" dt="2020-11-07T14:14:04.971" v="3267"/>
          <ac:spMkLst>
            <pc:docMk/>
            <pc:sldMk cId="2317248342" sldId="534"/>
            <ac:spMk id="26" creationId="{ADEF2500-DD7D-4557-80CE-717D3F72BAA7}"/>
          </ac:spMkLst>
        </pc:spChg>
        <pc:spChg chg="add mod modVis">
          <ac:chgData name="Kulinich Bohdan" userId="48e65c9f34e137d0" providerId="LiveId" clId="{F17131F9-D9A4-4574-89EF-B04C804651E7}" dt="2020-11-07T16:01:02.157" v="3957" actId="207"/>
          <ac:spMkLst>
            <pc:docMk/>
            <pc:sldMk cId="2317248342" sldId="534"/>
            <ac:spMk id="28" creationId="{FBCAB2EA-BDDD-48C5-A490-4B0B3C3FCEB6}"/>
          </ac:spMkLst>
        </pc:spChg>
        <pc:spChg chg="add mod modVis">
          <ac:chgData name="Kulinich Bohdan" userId="48e65c9f34e137d0" providerId="LiveId" clId="{F17131F9-D9A4-4574-89EF-B04C804651E7}" dt="2020-11-07T16:01:09.656" v="3959" actId="207"/>
          <ac:spMkLst>
            <pc:docMk/>
            <pc:sldMk cId="2317248342" sldId="534"/>
            <ac:spMk id="29" creationId="{48F17C45-CCC6-4A60-8AF3-702C22E18839}"/>
          </ac:spMkLst>
        </pc:spChg>
        <pc:spChg chg="mod modVis">
          <ac:chgData name="Kulinich Bohdan" userId="48e65c9f34e137d0" providerId="LiveId" clId="{F17131F9-D9A4-4574-89EF-B04C804651E7}" dt="2020-11-07T14:36:56.923" v="3571" actId="14429"/>
          <ac:spMkLst>
            <pc:docMk/>
            <pc:sldMk cId="2317248342" sldId="534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4:36:56.439" v="3570" actId="14429"/>
          <ac:spMkLst>
            <pc:docMk/>
            <pc:sldMk cId="2317248342" sldId="534"/>
            <ac:spMk id="35" creationId="{F9150CEE-380D-4D4A-8090-19D0528277BE}"/>
          </ac:spMkLst>
        </pc:spChg>
        <pc:spChg chg="mod modVis">
          <ac:chgData name="Kulinich Bohdan" userId="48e65c9f34e137d0" providerId="LiveId" clId="{F17131F9-D9A4-4574-89EF-B04C804651E7}" dt="2020-11-07T14:36:54.393" v="3569" actId="14429"/>
          <ac:spMkLst>
            <pc:docMk/>
            <pc:sldMk cId="2317248342" sldId="534"/>
            <ac:spMk id="38" creationId="{B7070CF1-C4DB-457C-9D84-789BE2115D7C}"/>
          </ac:spMkLst>
        </pc:spChg>
        <pc:spChg chg="add mod modVis">
          <ac:chgData name="Kulinich Bohdan" userId="48e65c9f34e137d0" providerId="LiveId" clId="{F17131F9-D9A4-4574-89EF-B04C804651E7}" dt="2020-11-07T14:36:52.421" v="3565" actId="14429"/>
          <ac:spMkLst>
            <pc:docMk/>
            <pc:sldMk cId="2317248342" sldId="534"/>
            <ac:spMk id="39" creationId="{FE8D7182-739D-4623-BD7F-15C357F7AF84}"/>
          </ac:spMkLst>
        </pc:spChg>
        <pc:spChg chg="add mod modVis">
          <ac:chgData name="Kulinich Bohdan" userId="48e65c9f34e137d0" providerId="LiveId" clId="{F17131F9-D9A4-4574-89EF-B04C804651E7}" dt="2020-11-07T14:36:51.999" v="3564" actId="14429"/>
          <ac:spMkLst>
            <pc:docMk/>
            <pc:sldMk cId="2317248342" sldId="534"/>
            <ac:spMk id="41" creationId="{8F806378-E2BD-4764-BD7E-DDF7FEA2A0D5}"/>
          </ac:spMkLst>
        </pc:spChg>
        <pc:spChg chg="add mod modVis">
          <ac:chgData name="Kulinich Bohdan" userId="48e65c9f34e137d0" providerId="LiveId" clId="{F17131F9-D9A4-4574-89EF-B04C804651E7}" dt="2020-11-07T14:36:51.593" v="3563" actId="14429"/>
          <ac:spMkLst>
            <pc:docMk/>
            <pc:sldMk cId="2317248342" sldId="534"/>
            <ac:spMk id="42" creationId="{72B7D8F5-FA36-4DAB-86A1-9625E8572420}"/>
          </ac:spMkLst>
        </pc:spChg>
        <pc:spChg chg="add mod modVis">
          <ac:chgData name="Kulinich Bohdan" userId="48e65c9f34e137d0" providerId="LiveId" clId="{F17131F9-D9A4-4574-89EF-B04C804651E7}" dt="2020-11-07T14:36:51.124" v="3562" actId="14429"/>
          <ac:spMkLst>
            <pc:docMk/>
            <pc:sldMk cId="2317248342" sldId="534"/>
            <ac:spMk id="43" creationId="{8D9A0E21-5F85-4616-B8D7-54B505E7C9E7}"/>
          </ac:spMkLst>
        </pc:spChg>
        <pc:spChg chg="add mod modVis">
          <ac:chgData name="Kulinich Bohdan" userId="48e65c9f34e137d0" providerId="LiveId" clId="{F17131F9-D9A4-4574-89EF-B04C804651E7}" dt="2020-11-07T16:01:51" v="3960" actId="14429"/>
          <ac:spMkLst>
            <pc:docMk/>
            <pc:sldMk cId="2317248342" sldId="534"/>
            <ac:spMk id="44" creationId="{A3C67188-06D5-4211-945D-D62F0437CBE2}"/>
          </ac:spMkLst>
        </pc:spChg>
        <pc:spChg chg="add mod">
          <ac:chgData name="Kulinich Bohdan" userId="48e65c9f34e137d0" providerId="LiveId" clId="{F17131F9-D9A4-4574-89EF-B04C804651E7}" dt="2020-11-07T14:36:08.276" v="3525" actId="1076"/>
          <ac:spMkLst>
            <pc:docMk/>
            <pc:sldMk cId="2317248342" sldId="534"/>
            <ac:spMk id="45" creationId="{36D4CF7D-525D-42A6-BA6E-5499F1331350}"/>
          </ac:spMkLst>
        </pc:spChg>
        <pc:spChg chg="add mod">
          <ac:chgData name="Kulinich Bohdan" userId="48e65c9f34e137d0" providerId="LiveId" clId="{F17131F9-D9A4-4574-89EF-B04C804651E7}" dt="2020-11-07T16:50:11.503" v="3963" actId="20577"/>
          <ac:spMkLst>
            <pc:docMk/>
            <pc:sldMk cId="2317248342" sldId="534"/>
            <ac:spMk id="46" creationId="{276194C4-F20A-4E0B-BB13-E38BB73E8970}"/>
          </ac:spMkLst>
        </pc:spChg>
        <pc:spChg chg="add mod">
          <ac:chgData name="Kulinich Bohdan" userId="48e65c9f34e137d0" providerId="LiveId" clId="{F17131F9-D9A4-4574-89EF-B04C804651E7}" dt="2020-11-07T14:36:49.172" v="3561"/>
          <ac:spMkLst>
            <pc:docMk/>
            <pc:sldMk cId="2317248342" sldId="534"/>
            <ac:spMk id="47" creationId="{E908F91D-577F-4B03-8E9E-AB20E00C0E94}"/>
          </ac:spMkLst>
        </pc:spChg>
        <pc:picChg chg="add mod ord">
          <ac:chgData name="Kulinich Bohdan" userId="48e65c9f34e137d0" providerId="LiveId" clId="{F17131F9-D9A4-4574-89EF-B04C804651E7}" dt="2020-11-07T14:31:12.143" v="3377" actId="1076"/>
          <ac:picMkLst>
            <pc:docMk/>
            <pc:sldMk cId="2317248342" sldId="534"/>
            <ac:picMk id="4" creationId="{B7529C74-649C-41F0-9BEB-52BCA8D2F22C}"/>
          </ac:picMkLst>
        </pc:picChg>
        <pc:picChg chg="mod modVis">
          <ac:chgData name="Kulinich Bohdan" userId="48e65c9f34e137d0" providerId="LiveId" clId="{F17131F9-D9A4-4574-89EF-B04C804651E7}" dt="2020-11-07T14:36:58.282" v="3572" actId="14429"/>
          <ac:picMkLst>
            <pc:docMk/>
            <pc:sldMk cId="2317248342" sldId="534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4:28:46.171" v="3269"/>
          <ac:picMkLst>
            <pc:docMk/>
            <pc:sldMk cId="2317248342" sldId="534"/>
            <ac:picMk id="27" creationId="{482B0E6D-AD21-421E-87D8-D31C27B7A37C}"/>
          </ac:picMkLst>
        </pc:picChg>
        <pc:cxnChg chg="add mod modVis">
          <ac:chgData name="Kulinich Bohdan" userId="48e65c9f34e137d0" providerId="LiveId" clId="{F17131F9-D9A4-4574-89EF-B04C804651E7}" dt="2020-11-07T14:36:52.827" v="3566" actId="14429"/>
          <ac:cxnSpMkLst>
            <pc:docMk/>
            <pc:sldMk cId="2317248342" sldId="534"/>
            <ac:cxnSpMk id="30" creationId="{E25A5EAD-0147-47DF-87D5-FB6A61169401}"/>
          </ac:cxnSpMkLst>
        </pc:cxnChg>
      </pc:sldChg>
      <pc:sldChg chg="add del">
        <pc:chgData name="Kulinich Bohdan" userId="48e65c9f34e137d0" providerId="LiveId" clId="{F17131F9-D9A4-4574-89EF-B04C804651E7}" dt="2020-11-07T14:50:34.671" v="3582"/>
        <pc:sldMkLst>
          <pc:docMk/>
          <pc:sldMk cId="906704907" sldId="535"/>
        </pc:sldMkLst>
      </pc:sldChg>
      <pc:sldChg chg="addSp delSp modSp add mod addAnim delAnim modAnim">
        <pc:chgData name="Kulinich Bohdan" userId="48e65c9f34e137d0" providerId="LiveId" clId="{F17131F9-D9A4-4574-89EF-B04C804651E7}" dt="2020-11-08T06:24:24.813" v="4504" actId="14100"/>
        <pc:sldMkLst>
          <pc:docMk/>
          <pc:sldMk cId="1846306374" sldId="535"/>
        </pc:sldMkLst>
        <pc:spChg chg="add del">
          <ac:chgData name="Kulinich Bohdan" userId="48e65c9f34e137d0" providerId="LiveId" clId="{F17131F9-D9A4-4574-89EF-B04C804651E7}" dt="2020-11-07T14:52:00.485" v="3710" actId="478"/>
          <ac:spMkLst>
            <pc:docMk/>
            <pc:sldMk cId="1846306374" sldId="535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51:40.902" v="3698" actId="478"/>
          <ac:spMkLst>
            <pc:docMk/>
            <pc:sldMk cId="1846306374" sldId="535"/>
            <ac:spMk id="20" creationId="{AAF73793-91D7-4D88-B75F-44C4DAA5848B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3" creationId="{B5175499-3443-44C8-AA8D-1D3B92D6A1ED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5" creationId="{401B7B90-13CA-4E33-B1D4-88E9C6F7A962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6" creationId="{515D112E-F975-4B81-92CF-DA69ABDF881E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7" creationId="{11727C83-A213-4ADC-9CCC-F445A2FE9CD3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9" creationId="{DCE630B3-3EC2-4731-845A-DFABD9280E03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3" creationId="{B2467828-4CD3-4BE3-9B65-532861B90AD8}"/>
          </ac:spMkLst>
        </pc:spChg>
        <pc:spChg chg="mod modVis">
          <ac:chgData name="Kulinich Bohdan" userId="48e65c9f34e137d0" providerId="LiveId" clId="{F17131F9-D9A4-4574-89EF-B04C804651E7}" dt="2020-11-07T15:38:54.506" v="3725" actId="14429"/>
          <ac:spMkLst>
            <pc:docMk/>
            <pc:sldMk cId="1846306374" sldId="535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38:54.939" v="3726" actId="14429"/>
          <ac:spMkLst>
            <pc:docMk/>
            <pc:sldMk cId="1846306374" sldId="535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7" creationId="{1D407BA6-43A7-4CB9-9DC1-D7E2989F1E08}"/>
          </ac:spMkLst>
        </pc:spChg>
        <pc:spChg chg="mod">
          <ac:chgData name="Kulinich Bohdan" userId="48e65c9f34e137d0" providerId="LiveId" clId="{F17131F9-D9A4-4574-89EF-B04C804651E7}" dt="2020-11-08T06:24:24.813" v="4504" actId="14100"/>
          <ac:spMkLst>
            <pc:docMk/>
            <pc:sldMk cId="1846306374" sldId="535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4" creationId="{81022C5A-C46C-42F4-9694-95536EDE8851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5" creationId="{9F79125C-2598-45AE-A0BB-25E0D6636ACE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6" creationId="{07F5D3F4-BF1A-4311-AAA7-2F911266B889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7" creationId="{F6AD4D10-2501-4511-9A2B-4FC78C2FF563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8" creationId="{E2665DC5-D3A1-4792-85FD-8C69EB482DC1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50" creationId="{800BE7C5-966A-45A7-BFA1-6B20C0FDAFFE}"/>
          </ac:spMkLst>
        </pc:sp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4" creationId="{F97E3C69-EA6E-43CB-96DD-BDA16D82C382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28" creationId="{7C9D8238-917A-477E-B9C1-6F766D2323ED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0" creationId="{45C0130B-8BB0-4573-B81F-2E7C4B6338E8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9" creationId="{0DF9D4CF-C356-4AB9-B092-CF56979A6F2C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1" creationId="{6ECB3905-354D-4694-B7B4-4E622CAC28F5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2" creationId="{349063F3-3761-4C24-8BF7-28D20AAA79EE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3" creationId="{A64B955D-80EC-439C-ADBF-063D676FD1A0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49" creationId="{1F6E814F-CEFC-4944-9BA2-ADAE144FF4F5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1" creationId="{63C15679-2F21-48F9-B7D5-C5C08AD268EC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2" creationId="{BD5641F2-C7CB-4833-A460-1907DD23172E}"/>
          </ac:cxnSpMkLst>
        </pc:cxnChg>
        <pc:cxnChg chg="add del mod">
          <ac:chgData name="Kulinich Bohdan" userId="48e65c9f34e137d0" providerId="LiveId" clId="{F17131F9-D9A4-4574-89EF-B04C804651E7}" dt="2020-11-07T15:38:12.634" v="3718" actId="478"/>
          <ac:cxnSpMkLst>
            <pc:docMk/>
            <pc:sldMk cId="1846306374" sldId="535"/>
            <ac:cxnSpMk id="53" creationId="{5F921350-B0B0-4AFA-8D25-8E157B933F55}"/>
          </ac:cxnSpMkLst>
        </pc:cxnChg>
        <pc:cxnChg chg="add del mod">
          <ac:chgData name="Kulinich Bohdan" userId="48e65c9f34e137d0" providerId="LiveId" clId="{F17131F9-D9A4-4574-89EF-B04C804651E7}" dt="2020-11-07T15:38:11.910" v="3717" actId="478"/>
          <ac:cxnSpMkLst>
            <pc:docMk/>
            <pc:sldMk cId="1846306374" sldId="535"/>
            <ac:cxnSpMk id="54" creationId="{AD9DF51F-CDAF-4EFA-85E2-46D16B55B1C3}"/>
          </ac:cxnSpMkLst>
        </pc:cxnChg>
        <pc:cxnChg chg="add del mod">
          <ac:chgData name="Kulinich Bohdan" userId="48e65c9f34e137d0" providerId="LiveId" clId="{F17131F9-D9A4-4574-89EF-B04C804651E7}" dt="2020-11-07T15:38:10.728" v="3716" actId="478"/>
          <ac:cxnSpMkLst>
            <pc:docMk/>
            <pc:sldMk cId="1846306374" sldId="535"/>
            <ac:cxnSpMk id="55" creationId="{0E7A4358-B35E-4474-AD58-1261D4D2B29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9T08:30:50.041" v="4989"/>
        <pc:sldMkLst>
          <pc:docMk/>
          <pc:sldMk cId="3304284526" sldId="536"/>
        </pc:sldMkLst>
        <pc:spChg chg="add mod">
          <ac:chgData name="Kulinich Bohdan" userId="48e65c9f34e137d0" providerId="LiveId" clId="{F17131F9-D9A4-4574-89EF-B04C804651E7}" dt="2020-11-07T15:47:45.515" v="3789" actId="20577"/>
          <ac:spMkLst>
            <pc:docMk/>
            <pc:sldMk cId="3304284526" sldId="536"/>
            <ac:spMk id="19" creationId="{1D167F8D-F0B6-42D2-8BAD-35DD858D5D89}"/>
          </ac:spMkLst>
        </pc:spChg>
        <pc:spChg chg="add mod">
          <ac:chgData name="Kulinich Bohdan" userId="48e65c9f34e137d0" providerId="LiveId" clId="{F17131F9-D9A4-4574-89EF-B04C804651E7}" dt="2020-11-07T15:48:00.629" v="3829" actId="14100"/>
          <ac:spMkLst>
            <pc:docMk/>
            <pc:sldMk cId="3304284526" sldId="536"/>
            <ac:spMk id="20" creationId="{9B9534CB-6E2D-4662-A300-3107D5A8D585}"/>
          </ac:spMkLst>
        </pc:spChg>
        <pc:spChg chg="add mod">
          <ac:chgData name="Kulinich Bohdan" userId="48e65c9f34e137d0" providerId="LiveId" clId="{F17131F9-D9A4-4574-89EF-B04C804651E7}" dt="2020-11-07T15:47:24.580" v="3786"/>
          <ac:spMkLst>
            <pc:docMk/>
            <pc:sldMk cId="3304284526" sldId="536"/>
            <ac:spMk id="21" creationId="{53A1AC3E-BE30-4ED0-98BA-71C707EC06D9}"/>
          </ac:spMkLst>
        </pc:spChg>
        <pc:spChg chg="add mod">
          <ac:chgData name="Kulinich Bohdan" userId="48e65c9f34e137d0" providerId="LiveId" clId="{F17131F9-D9A4-4574-89EF-B04C804651E7}" dt="2020-11-07T15:51:16.958" v="3857" actId="20577"/>
          <ac:spMkLst>
            <pc:docMk/>
            <pc:sldMk cId="3304284526" sldId="536"/>
            <ac:spMk id="22" creationId="{027C211A-2E05-4FD2-9B6A-E4AD0EB46633}"/>
          </ac:spMkLst>
        </pc:spChg>
        <pc:spChg chg="add mod">
          <ac:chgData name="Kulinich Bohdan" userId="48e65c9f34e137d0" providerId="LiveId" clId="{F17131F9-D9A4-4574-89EF-B04C804651E7}" dt="2020-11-07T15:51:40.116" v="3869" actId="20577"/>
          <ac:spMkLst>
            <pc:docMk/>
            <pc:sldMk cId="3304284526" sldId="536"/>
            <ac:spMk id="23" creationId="{2D0D612A-E73B-4716-9D74-6D24B4509C26}"/>
          </ac:spMkLst>
        </pc:spChg>
        <pc:spChg chg="add del mod">
          <ac:chgData name="Kulinich Bohdan" userId="48e65c9f34e137d0" providerId="LiveId" clId="{F17131F9-D9A4-4574-89EF-B04C804651E7}" dt="2020-11-07T15:50:33.459" v="3852"/>
          <ac:spMkLst>
            <pc:docMk/>
            <pc:sldMk cId="3304284526" sldId="536"/>
            <ac:spMk id="24" creationId="{ADD93E64-DE47-420C-8604-9103FBE5BEDD}"/>
          </ac:spMkLst>
        </pc:spChg>
        <pc:spChg chg="add mod">
          <ac:chgData name="Kulinich Bohdan" userId="48e65c9f34e137d0" providerId="LiveId" clId="{F17131F9-D9A4-4574-89EF-B04C804651E7}" dt="2020-11-07T15:54:10.017" v="3873" actId="1076"/>
          <ac:spMkLst>
            <pc:docMk/>
            <pc:sldMk cId="3304284526" sldId="536"/>
            <ac:spMk id="26" creationId="{BCBE3029-E398-4260-B09F-71CA455D9255}"/>
          </ac:spMkLst>
        </pc:spChg>
        <pc:spChg chg="add mod">
          <ac:chgData name="Kulinich Bohdan" userId="48e65c9f34e137d0" providerId="LiveId" clId="{F17131F9-D9A4-4574-89EF-B04C804651E7}" dt="2020-11-08T06:24:30.497" v="4506"/>
          <ac:spMkLst>
            <pc:docMk/>
            <pc:sldMk cId="3304284526" sldId="536"/>
            <ac:spMk id="27" creationId="{2FE1116A-6053-4CDF-A834-4D378D761ED3}"/>
          </ac:spMkLst>
        </pc:spChg>
        <pc:spChg chg="add mod">
          <ac:chgData name="Kulinich Bohdan" userId="48e65c9f34e137d0" providerId="LiveId" clId="{F17131F9-D9A4-4574-89EF-B04C804651E7}" dt="2020-11-07T15:55:08.781" v="3923" actId="20577"/>
          <ac:spMkLst>
            <pc:docMk/>
            <pc:sldMk cId="3304284526" sldId="536"/>
            <ac:spMk id="28" creationId="{D53DA4E3-7A58-40A6-A417-2ADFE5541F79}"/>
          </ac:spMkLst>
        </pc:spChg>
        <pc:spChg chg="add mod">
          <ac:chgData name="Kulinich Bohdan" userId="48e65c9f34e137d0" providerId="LiveId" clId="{F17131F9-D9A4-4574-89EF-B04C804651E7}" dt="2020-11-07T15:55:17.229" v="3924"/>
          <ac:spMkLst>
            <pc:docMk/>
            <pc:sldMk cId="3304284526" sldId="536"/>
            <ac:spMk id="29" creationId="{AE1ADE5D-328E-43F6-80AD-64DC966A83F0}"/>
          </ac:spMkLst>
        </pc:spChg>
        <pc:spChg chg="mod modVis">
          <ac:chgData name="Kulinich Bohdan" userId="48e65c9f34e137d0" providerId="LiveId" clId="{F17131F9-D9A4-4574-89EF-B04C804651E7}" dt="2020-11-07T15:55:23.329" v="3927" actId="14429"/>
          <ac:spMkLst>
            <pc:docMk/>
            <pc:sldMk cId="3304284526" sldId="536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55:22.781" v="3926" actId="14429"/>
          <ac:spMkLst>
            <pc:docMk/>
            <pc:sldMk cId="3304284526" sldId="536"/>
            <ac:spMk id="35" creationId="{F9150CEE-380D-4D4A-8090-19D0528277BE}"/>
          </ac:spMkLst>
        </pc:spChg>
        <pc:spChg chg="del mod modVis">
          <ac:chgData name="Kulinich Bohdan" userId="48e65c9f34e137d0" providerId="LiveId" clId="{F17131F9-D9A4-4574-89EF-B04C804651E7}" dt="2020-11-08T06:24:29.490" v="4505" actId="478"/>
          <ac:spMkLst>
            <pc:docMk/>
            <pc:sldMk cId="3304284526" sldId="536"/>
            <ac:spMk id="38" creationId="{B7070CF1-C4DB-457C-9D84-789BE2115D7C}"/>
          </ac:spMkLst>
        </pc:spChg>
        <pc:picChg chg="add mod ord">
          <ac:chgData name="Kulinich Bohdan" userId="48e65c9f34e137d0" providerId="LiveId" clId="{F17131F9-D9A4-4574-89EF-B04C804651E7}" dt="2020-11-07T15:50:33.052" v="3851" actId="1076"/>
          <ac:picMkLst>
            <pc:docMk/>
            <pc:sldMk cId="3304284526" sldId="536"/>
            <ac:picMk id="4" creationId="{1ACB9833-CE67-47BE-8FA9-1BA141B06FA9}"/>
          </ac:picMkLst>
        </pc:picChg>
        <pc:cxnChg chg="add mod">
          <ac:chgData name="Kulinich Bohdan" userId="48e65c9f34e137d0" providerId="LiveId" clId="{F17131F9-D9A4-4574-89EF-B04C804651E7}" dt="2020-11-07T15:54:08.499" v="3872" actId="14100"/>
          <ac:cxnSpMkLst>
            <pc:docMk/>
            <pc:sldMk cId="3304284526" sldId="536"/>
            <ac:cxnSpMk id="25" creationId="{879A9596-FDC2-4EB0-8C88-40DB7DEF830B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7:06:15.855" v="4427" actId="1076"/>
        <pc:sldMkLst>
          <pc:docMk/>
          <pc:sldMk cId="181099835" sldId="537"/>
        </pc:sldMkLst>
        <pc:spChg chg="add mod">
          <ac:chgData name="Kulinich Bohdan" userId="48e65c9f34e137d0" providerId="LiveId" clId="{F17131F9-D9A4-4574-89EF-B04C804651E7}" dt="2020-11-07T16:55:30.681" v="4048" actId="14100"/>
          <ac:spMkLst>
            <pc:docMk/>
            <pc:sldMk cId="181099835" sldId="537"/>
            <ac:spMk id="5" creationId="{89B05D3E-A5EE-4FF5-A176-6DD2B7D4BF7C}"/>
          </ac:spMkLst>
        </pc:spChg>
        <pc:spChg chg="add mod">
          <ac:chgData name="Kulinich Bohdan" userId="48e65c9f34e137d0" providerId="LiveId" clId="{F17131F9-D9A4-4574-89EF-B04C804651E7}" dt="2020-11-07T17:02:08.825" v="4312" actId="207"/>
          <ac:spMkLst>
            <pc:docMk/>
            <pc:sldMk cId="181099835" sldId="537"/>
            <ac:spMk id="6" creationId="{84337383-D894-4A82-B235-814FF4FD502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6:57:59.193" v="4122" actId="207"/>
          <ac:spMkLst>
            <pc:docMk/>
            <pc:sldMk cId="181099835" sldId="537"/>
            <ac:spMk id="26" creationId="{6DF791C2-77AB-4FE5-8A57-1CDA256D68D8}"/>
          </ac:spMkLst>
        </pc:spChg>
        <pc:spChg chg="add mod">
          <ac:chgData name="Kulinich Bohdan" userId="48e65c9f34e137d0" providerId="LiveId" clId="{F17131F9-D9A4-4574-89EF-B04C804651E7}" dt="2020-11-07T16:58:30.839" v="4159" actId="1076"/>
          <ac:spMkLst>
            <pc:docMk/>
            <pc:sldMk cId="181099835" sldId="537"/>
            <ac:spMk id="27" creationId="{D6EA12E5-60AC-4D98-8A4A-465AE4D18DC3}"/>
          </ac:spMkLst>
        </pc:spChg>
        <pc:spChg chg="add mod">
          <ac:chgData name="Kulinich Bohdan" userId="48e65c9f34e137d0" providerId="LiveId" clId="{F17131F9-D9A4-4574-89EF-B04C804651E7}" dt="2020-11-07T17:00:58.967" v="4291" actId="1076"/>
          <ac:spMkLst>
            <pc:docMk/>
            <pc:sldMk cId="181099835" sldId="537"/>
            <ac:spMk id="29" creationId="{1D1B76B8-671F-4AB3-91AB-5EE0E88BDE1E}"/>
          </ac:spMkLst>
        </pc:spChg>
        <pc:spChg chg="add mod">
          <ac:chgData name="Kulinich Bohdan" userId="48e65c9f34e137d0" providerId="LiveId" clId="{F17131F9-D9A4-4574-89EF-B04C804651E7}" dt="2020-11-07T17:02:33.285" v="4317" actId="14100"/>
          <ac:spMkLst>
            <pc:docMk/>
            <pc:sldMk cId="181099835" sldId="537"/>
            <ac:spMk id="30" creationId="{ED333B11-2389-441B-9F8D-AE3ABEFBFF5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3" creationId="{B2467828-4CD3-4BE3-9B65-532861B90AD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4" creationId="{1168F24A-0E8E-45B8-9792-86FE2DA988DA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7" creationId="{1D407BA6-43A7-4CB9-9DC1-D7E2989F1E0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7:03:36.325" v="4352" actId="20577"/>
          <ac:spMkLst>
            <pc:docMk/>
            <pc:sldMk cId="181099835" sldId="537"/>
            <ac:spMk id="39" creationId="{1FBB254E-F5F2-4F68-ACA7-E53F7FAB759D}"/>
          </ac:spMkLst>
        </pc:spChg>
        <pc:spChg chg="mod">
          <ac:chgData name="Kulinich Bohdan" userId="48e65c9f34e137d0" providerId="LiveId" clId="{F17131F9-D9A4-4574-89EF-B04C804651E7}" dt="2020-11-07T16:54:09.185" v="4030" actId="20577"/>
          <ac:spMkLst>
            <pc:docMk/>
            <pc:sldMk cId="181099835" sldId="537"/>
            <ac:spMk id="40" creationId="{624511BE-A052-43CD-83BF-306C89A87564}"/>
          </ac:spMkLst>
        </pc:spChg>
        <pc:spChg chg="add mod">
          <ac:chgData name="Kulinich Bohdan" userId="48e65c9f34e137d0" providerId="LiveId" clId="{F17131F9-D9A4-4574-89EF-B04C804651E7}" dt="2020-11-07T17:06:15.855" v="4427" actId="1076"/>
          <ac:spMkLst>
            <pc:docMk/>
            <pc:sldMk cId="181099835" sldId="537"/>
            <ac:spMk id="41" creationId="{DADAC310-4996-4669-82E4-002B7EF68419}"/>
          </ac:spMkLst>
        </pc:spChg>
        <pc:picChg chg="add mod ord">
          <ac:chgData name="Kulinich Bohdan" userId="48e65c9f34e137d0" providerId="LiveId" clId="{F17131F9-D9A4-4574-89EF-B04C804651E7}" dt="2020-11-07T16:55:25.778" v="4046" actId="1076"/>
          <ac:picMkLst>
            <pc:docMk/>
            <pc:sldMk cId="181099835" sldId="537"/>
            <ac:picMk id="4" creationId="{401CFCC4-F603-4A37-A66D-C3AE8AC167F4}"/>
          </ac:picMkLst>
        </pc:picChg>
        <pc:picChg chg="del">
          <ac:chgData name="Kulinich Bohdan" userId="48e65c9f34e137d0" providerId="LiveId" clId="{F17131F9-D9A4-4574-89EF-B04C804651E7}" dt="2020-11-07T16:53:52.706" v="3976" actId="478"/>
          <ac:picMkLst>
            <pc:docMk/>
            <pc:sldMk cId="181099835" sldId="537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6:56:53.252" v="4099"/>
          <ac:picMkLst>
            <pc:docMk/>
            <pc:sldMk cId="181099835" sldId="537"/>
            <ac:picMk id="25" creationId="{DFA1F80F-6D1E-44F5-B040-84AD8317A2C3}"/>
          </ac:picMkLst>
        </pc:picChg>
        <pc:picChg chg="add mod">
          <ac:chgData name="Kulinich Bohdan" userId="48e65c9f34e137d0" providerId="LiveId" clId="{F17131F9-D9A4-4574-89EF-B04C804651E7}" dt="2020-11-07T16:59:57.408" v="4180"/>
          <ac:picMkLst>
            <pc:docMk/>
            <pc:sldMk cId="181099835" sldId="537"/>
            <ac:picMk id="28" creationId="{FF9ACECE-17F7-47AD-86DC-296CB55DC1C7}"/>
          </ac:picMkLst>
        </pc:pic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4" creationId="{F97E3C69-EA6E-43CB-96DD-BDA16D82C382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17:39:37.317" v="6194" actId="14100"/>
        <pc:sldMkLst>
          <pc:docMk/>
          <pc:sldMk cId="1838235607" sldId="538"/>
        </pc:sldMkLst>
        <pc:spChg chg="mod">
          <ac:chgData name="Kulinich Bohdan" userId="48e65c9f34e137d0" providerId="LiveId" clId="{F17131F9-D9A4-4574-89EF-B04C804651E7}" dt="2020-11-09T17:39:37.317" v="6194" actId="14100"/>
          <ac:spMkLst>
            <pc:docMk/>
            <pc:sldMk cId="1838235607" sldId="538"/>
            <ac:spMk id="6" creationId="{4CD1B612-D16C-4F70-8335-78480BFE8EC8}"/>
          </ac:spMkLst>
        </pc:spChg>
        <pc:spChg chg="add del mod">
          <ac:chgData name="Kulinich Bohdan" userId="48e65c9f34e137d0" providerId="LiveId" clId="{F17131F9-D9A4-4574-89EF-B04C804651E7}" dt="2020-11-09T08:54:02.003" v="5139" actId="478"/>
          <ac:spMkLst>
            <pc:docMk/>
            <pc:sldMk cId="1838235607" sldId="538"/>
            <ac:spMk id="12" creationId="{965A15E1-0C2F-4D27-9234-06630509F2BC}"/>
          </ac:spMkLst>
        </pc:spChg>
        <pc:spChg chg="add del mod">
          <ac:chgData name="Kulinich Bohdan" userId="48e65c9f34e137d0" providerId="LiveId" clId="{F17131F9-D9A4-4574-89EF-B04C804651E7}" dt="2020-11-09T08:53:56.136" v="5137" actId="478"/>
          <ac:spMkLst>
            <pc:docMk/>
            <pc:sldMk cId="1838235607" sldId="538"/>
            <ac:spMk id="13" creationId="{1F504534-5EEC-47E9-A35D-239905BF0E1A}"/>
          </ac:spMkLst>
        </pc:spChg>
        <pc:spChg chg="add del mod">
          <ac:chgData name="Kulinich Bohdan" userId="48e65c9f34e137d0" providerId="LiveId" clId="{F17131F9-D9A4-4574-89EF-B04C804651E7}" dt="2020-11-09T08:53:58.383" v="5138" actId="478"/>
          <ac:spMkLst>
            <pc:docMk/>
            <pc:sldMk cId="1838235607" sldId="538"/>
            <ac:spMk id="14" creationId="{4F8E1A5E-12D8-40AA-B5F7-524391B4D81F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5" creationId="{4CF5784F-08D7-441C-98AD-4B639FC131A3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6" creationId="{B4F0C7EE-C8A1-4C2C-824D-542CAD8C76B1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8:50:36.648" v="4991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F17131F9-D9A4-4574-89EF-B04C804651E7}" dt="2020-11-09T08:54:59.841" v="5152" actId="165"/>
          <ac:grpSpMkLst>
            <pc:docMk/>
            <pc:sldMk cId="1838235607" sldId="538"/>
            <ac:grpSpMk id="2" creationId="{57307D83-A329-43C4-A0E4-CBBFF3DA4EF3}"/>
          </ac:grpSpMkLst>
        </pc:grpChg>
        <pc:picChg chg="mod modVis">
          <ac:chgData name="Kulinich Bohdan" userId="48e65c9f34e137d0" providerId="LiveId" clId="{F17131F9-D9A4-4574-89EF-B04C804651E7}" dt="2020-11-09T08:56:47.306" v="5168" actId="14429"/>
          <ac:picMkLst>
            <pc:docMk/>
            <pc:sldMk cId="1838235607" sldId="538"/>
            <ac:picMk id="40" creationId="{248AC9B2-65A9-42C3-AF8B-90FAF936D6A5}"/>
          </ac:picMkLst>
        </pc:pic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8" creationId="{AC89916E-8EF3-4345-9E91-4B70598CB272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9" creationId="{82B804B2-AB87-4BF1-8AAE-EDE050AE9D74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10" creationId="{0A31DA29-23F4-4CAF-B99D-7DED4F18629A}"/>
          </ac:cxnSpMkLst>
        </pc:cxnChg>
        <pc:cxnChg chg="add mod">
          <ac:chgData name="Kulinich Bohdan" userId="48e65c9f34e137d0" providerId="LiveId" clId="{F17131F9-D9A4-4574-89EF-B04C804651E7}" dt="2020-11-09T08:56:16.682" v="5163" actId="1076"/>
          <ac:cxnSpMkLst>
            <pc:docMk/>
            <pc:sldMk cId="1838235607" sldId="538"/>
            <ac:cxnSpMk id="18" creationId="{50197423-6D92-42C3-BB36-7A30B476513E}"/>
          </ac:cxnSpMkLst>
        </pc:cxnChg>
        <pc:cxnChg chg="add mod">
          <ac:chgData name="Kulinich Bohdan" userId="48e65c9f34e137d0" providerId="LiveId" clId="{F17131F9-D9A4-4574-89EF-B04C804651E7}" dt="2020-11-09T08:56:30.350" v="5167" actId="1076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delSp add del mod delAnim">
        <pc:chgData name="Kulinich Bohdan" userId="48e65c9f34e137d0" providerId="LiveId" clId="{F17131F9-D9A4-4574-89EF-B04C804651E7}" dt="2020-11-08T14:52:46.898" v="4516" actId="47"/>
        <pc:sldMkLst>
          <pc:docMk/>
          <pc:sldMk cId="2824456216" sldId="538"/>
        </pc:sldMkLst>
        <pc:picChg chg="del">
          <ac:chgData name="Kulinich Bohdan" userId="48e65c9f34e137d0" providerId="LiveId" clId="{F17131F9-D9A4-4574-89EF-B04C804651E7}" dt="2020-11-08T14:43:56.858" v="4513" actId="478"/>
          <ac:picMkLst>
            <pc:docMk/>
            <pc:sldMk cId="2824456216" sldId="538"/>
            <ac:picMk id="4" creationId="{401CFCC4-F603-4A37-A66D-C3AE8AC167F4}"/>
          </ac:picMkLst>
        </pc:picChg>
      </pc:sldChg>
      <pc:sldChg chg="modSp add mod">
        <pc:chgData name="Kulinich Bohdan" userId="48e65c9f34e137d0" providerId="LiveId" clId="{F17131F9-D9A4-4574-89EF-B04C804651E7}" dt="2020-11-09T17:39:52.980" v="6195" actId="14100"/>
        <pc:sldMkLst>
          <pc:docMk/>
          <pc:sldMk cId="2278534468" sldId="539"/>
        </pc:sldMkLst>
        <pc:spChg chg="mod">
          <ac:chgData name="Kulinich Bohdan" userId="48e65c9f34e137d0" providerId="LiveId" clId="{F17131F9-D9A4-4574-89EF-B04C804651E7}" dt="2020-11-09T17:39:52.980" v="6195" actId="14100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20:39.213" v="5322" actId="20577"/>
          <ac:spMkLst>
            <pc:docMk/>
            <pc:sldMk cId="2278534468" sldId="539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20:31.880" v="5320" actId="20577"/>
          <ac:spMkLst>
            <pc:docMk/>
            <pc:sldMk cId="2278534468" sldId="539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20:36.391" v="5321" actId="20577"/>
          <ac:spMkLst>
            <pc:docMk/>
            <pc:sldMk cId="2278534468" sldId="539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06:27.841" v="5170" actId="20577"/>
          <ac:spMkLst>
            <pc:docMk/>
            <pc:sldMk cId="2278534468" sldId="53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F17131F9-D9A4-4574-89EF-B04C804651E7}" dt="2020-11-09T09:57:13.617" v="5496" actId="14429"/>
        <pc:sldMkLst>
          <pc:docMk/>
          <pc:sldMk cId="124371813" sldId="540"/>
        </pc:sldMkLst>
        <pc:spChg chg="mod">
          <ac:chgData name="Kulinich Bohdan" userId="48e65c9f34e137d0" providerId="LiveId" clId="{F17131F9-D9A4-4574-89EF-B04C804651E7}" dt="2020-11-09T09:54:42.357" v="548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56:49.636" v="5490" actId="20577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56:52.299" v="5491" actId="20577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57:11.701" v="5495" actId="1076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53:35.122" v="5329" actId="20577"/>
          <ac:spMkLst>
            <pc:docMk/>
            <pc:sldMk cId="124371813" sldId="540"/>
            <ac:spMk id="51" creationId="{86BC9140-E395-435D-A852-213A1317C46C}"/>
          </ac:spMkLst>
        </pc:spChg>
        <pc:picChg chg="mod modVis">
          <ac:chgData name="Kulinich Bohdan" userId="48e65c9f34e137d0" providerId="LiveId" clId="{F17131F9-D9A4-4574-89EF-B04C804651E7}" dt="2020-11-09T09:57:13.617" v="5496" actId="14429"/>
          <ac:picMkLst>
            <pc:docMk/>
            <pc:sldMk cId="124371813" sldId="540"/>
            <ac:picMk id="40" creationId="{248AC9B2-65A9-42C3-AF8B-90FAF936D6A5}"/>
          </ac:picMkLst>
        </pc:picChg>
      </pc:sldChg>
      <pc:sldChg chg="addSp delSp modSp add mod delAnim modAnim">
        <pc:chgData name="Kulinich Bohdan" userId="48e65c9f34e137d0" providerId="LiveId" clId="{F17131F9-D9A4-4574-89EF-B04C804651E7}" dt="2020-11-09T13:31:33.267" v="5765"/>
        <pc:sldMkLst>
          <pc:docMk/>
          <pc:sldMk cId="3990839082" sldId="541"/>
        </pc:sldMkLst>
        <pc:spChg chg="mod">
          <ac:chgData name="Kulinich Bohdan" userId="48e65c9f34e137d0" providerId="LiveId" clId="{F17131F9-D9A4-4574-89EF-B04C804651E7}" dt="2020-11-09T10:39:12.415" v="5657" actId="20577"/>
          <ac:spMkLst>
            <pc:docMk/>
            <pc:sldMk cId="3990839082" sldId="541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7" creationId="{A583FD44-8FF9-4623-A0D1-E2E88251A03B}"/>
          </ac:spMkLst>
        </pc:spChg>
        <pc:spChg chg="add mod">
          <ac:chgData name="Kulinich Bohdan" userId="48e65c9f34e137d0" providerId="LiveId" clId="{F17131F9-D9A4-4574-89EF-B04C804651E7}" dt="2020-11-09T13:28:42.496" v="5715" actId="1076"/>
          <ac:spMkLst>
            <pc:docMk/>
            <pc:sldMk cId="3990839082" sldId="541"/>
            <ac:spMk id="21" creationId="{9CDF8837-5333-46E3-8EED-FBB3CAC277A4}"/>
          </ac:spMkLst>
        </pc:spChg>
        <pc:spChg chg="add del mod">
          <ac:chgData name="Kulinich Bohdan" userId="48e65c9f34e137d0" providerId="LiveId" clId="{F17131F9-D9A4-4574-89EF-B04C804651E7}" dt="2020-11-09T10:40:32.590" v="5669" actId="478"/>
          <ac:spMkLst>
            <pc:docMk/>
            <pc:sldMk cId="3990839082" sldId="541"/>
            <ac:spMk id="23" creationId="{4E0CBBE2-2408-4F37-A4FA-2A90C027E876}"/>
          </ac:spMkLst>
        </pc:spChg>
        <pc:spChg chg="add mod">
          <ac:chgData name="Kulinich Bohdan" userId="48e65c9f34e137d0" providerId="LiveId" clId="{F17131F9-D9A4-4574-89EF-B04C804651E7}" dt="2020-11-09T13:28:49.370" v="5718" actId="20577"/>
          <ac:spMkLst>
            <pc:docMk/>
            <pc:sldMk cId="3990839082" sldId="541"/>
            <ac:spMk id="23" creationId="{6BE97652-9E7C-4FCE-B268-3C1235971A33}"/>
          </ac:spMkLst>
        </pc:spChg>
        <pc:spChg chg="add del mod">
          <ac:chgData name="Kulinich Bohdan" userId="48e65c9f34e137d0" providerId="LiveId" clId="{F17131F9-D9A4-4574-89EF-B04C804651E7}" dt="2020-11-09T10:40:26.604" v="5667" actId="478"/>
          <ac:spMkLst>
            <pc:docMk/>
            <pc:sldMk cId="3990839082" sldId="541"/>
            <ac:spMk id="24" creationId="{4E496202-FFCF-4F3C-8268-6CC8C0F9495D}"/>
          </ac:spMkLst>
        </pc:spChg>
        <pc:spChg chg="add mod">
          <ac:chgData name="Kulinich Bohdan" userId="48e65c9f34e137d0" providerId="LiveId" clId="{F17131F9-D9A4-4574-89EF-B04C804651E7}" dt="2020-11-09T13:28:57.446" v="5721" actId="20577"/>
          <ac:spMkLst>
            <pc:docMk/>
            <pc:sldMk cId="3990839082" sldId="541"/>
            <ac:spMk id="24" creationId="{65C5D457-C763-4AAE-BBD9-915DA789138C}"/>
          </ac:spMkLst>
        </pc:spChg>
        <pc:spChg chg="add del mod">
          <ac:chgData name="Kulinich Bohdan" userId="48e65c9f34e137d0" providerId="LiveId" clId="{F17131F9-D9A4-4574-89EF-B04C804651E7}" dt="2020-11-09T10:40:29.592" v="5668" actId="478"/>
          <ac:spMkLst>
            <pc:docMk/>
            <pc:sldMk cId="3990839082" sldId="541"/>
            <ac:spMk id="25" creationId="{A977F361-2FE1-40A7-9736-7D90C4205E55}"/>
          </ac:spMkLst>
        </pc:spChg>
        <pc:spChg chg="add del mod">
          <ac:chgData name="Kulinich Bohdan" userId="48e65c9f34e137d0" providerId="LiveId" clId="{F17131F9-D9A4-4574-89EF-B04C804651E7}" dt="2020-11-09T10:40:22.895" v="5666" actId="478"/>
          <ac:spMkLst>
            <pc:docMk/>
            <pc:sldMk cId="3990839082" sldId="541"/>
            <ac:spMk id="26" creationId="{F0207A1E-5B0D-438F-9778-2695DE1F6D6E}"/>
          </ac:spMkLst>
        </pc:spChg>
        <pc:spChg chg="add del mod">
          <ac:chgData name="Kulinich Bohdan" userId="48e65c9f34e137d0" providerId="LiveId" clId="{F17131F9-D9A4-4574-89EF-B04C804651E7}" dt="2020-11-09T10:40:35.444" v="5670" actId="478"/>
          <ac:spMkLst>
            <pc:docMk/>
            <pc:sldMk cId="3990839082" sldId="541"/>
            <ac:spMk id="27" creationId="{D03C5CEE-E8CD-42E0-902D-52E36B3333E6}"/>
          </ac:spMkLst>
        </pc:spChg>
        <pc:spChg chg="mod">
          <ac:chgData name="Kulinich Bohdan" userId="48e65c9f34e137d0" providerId="LiveId" clId="{F17131F9-D9A4-4574-89EF-B04C804651E7}" dt="2020-11-09T10:36:54.443" v="5499" actId="20577"/>
          <ac:spMkLst>
            <pc:docMk/>
            <pc:sldMk cId="3990839082" sldId="541"/>
            <ac:spMk id="51" creationId="{86BC9140-E395-435D-A852-213A1317C46C}"/>
          </ac:spMkLst>
        </pc:spChg>
        <pc:picChg chg="del">
          <ac:chgData name="Kulinich Bohdan" userId="48e65c9f34e137d0" providerId="LiveId" clId="{F17131F9-D9A4-4574-89EF-B04C804651E7}" dt="2020-11-09T10:36:56.675" v="5500" actId="478"/>
          <ac:picMkLst>
            <pc:docMk/>
            <pc:sldMk cId="3990839082" sldId="541"/>
            <ac:picMk id="40" creationId="{248AC9B2-65A9-42C3-AF8B-90FAF936D6A5}"/>
          </ac:picMkLst>
        </pc:picChg>
        <pc:cxnChg chg="del">
          <ac:chgData name="Kulinich Bohdan" userId="48e65c9f34e137d0" providerId="LiveId" clId="{F17131F9-D9A4-4574-89EF-B04C804651E7}" dt="2020-11-09T10:39:55.628" v="5663" actId="478"/>
          <ac:cxnSpMkLst>
            <pc:docMk/>
            <pc:sldMk cId="3990839082" sldId="541"/>
            <ac:cxnSpMk id="8" creationId="{AC89916E-8EF3-4345-9E91-4B70598CB272}"/>
          </ac:cxnSpMkLst>
        </pc:cxnChg>
        <pc:cxnChg chg="del">
          <ac:chgData name="Kulinich Bohdan" userId="48e65c9f34e137d0" providerId="LiveId" clId="{F17131F9-D9A4-4574-89EF-B04C804651E7}" dt="2020-11-09T10:39:27.940" v="5661" actId="478"/>
          <ac:cxnSpMkLst>
            <pc:docMk/>
            <pc:sldMk cId="3990839082" sldId="541"/>
            <ac:cxnSpMk id="9" creationId="{82B804B2-AB87-4BF1-8AAE-EDE050AE9D74}"/>
          </ac:cxnSpMkLst>
        </pc:cxnChg>
        <pc:cxnChg chg="del">
          <ac:chgData name="Kulinich Bohdan" userId="48e65c9f34e137d0" providerId="LiveId" clId="{F17131F9-D9A4-4574-89EF-B04C804651E7}" dt="2020-11-09T10:39:25.917" v="5660" actId="478"/>
          <ac:cxnSpMkLst>
            <pc:docMk/>
            <pc:sldMk cId="3990839082" sldId="541"/>
            <ac:cxnSpMk id="10" creationId="{0A31DA29-23F4-4CAF-B99D-7DED4F18629A}"/>
          </ac:cxnSpMkLst>
        </pc:cxnChg>
        <pc:cxnChg chg="del">
          <ac:chgData name="Kulinich Bohdan" userId="48e65c9f34e137d0" providerId="LiveId" clId="{F17131F9-D9A4-4574-89EF-B04C804651E7}" dt="2020-11-09T10:39:22.058" v="5658" actId="478"/>
          <ac:cxnSpMkLst>
            <pc:docMk/>
            <pc:sldMk cId="3990839082" sldId="541"/>
            <ac:cxnSpMk id="18" creationId="{50197423-6D92-42C3-BB36-7A30B476513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19" creationId="{EEE0E46F-70FD-4615-A6D2-3601AAF2542F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0" creationId="{C8C32C6B-8A29-4E72-BC8C-AF0535874A5F}"/>
          </ac:cxnSpMkLst>
        </pc:cxnChg>
        <pc:cxnChg chg="del">
          <ac:chgData name="Kulinich Bohdan" userId="48e65c9f34e137d0" providerId="LiveId" clId="{F17131F9-D9A4-4574-89EF-B04C804651E7}" dt="2020-11-09T10:39:24.343" v="5659" actId="478"/>
          <ac:cxnSpMkLst>
            <pc:docMk/>
            <pc:sldMk cId="3990839082" sldId="541"/>
            <ac:cxnSpMk id="21" creationId="{62C36C02-3854-4A55-89BE-74D73C8C597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2" creationId="{5EBE9C19-9D5E-4263-A0C6-292272C998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8" creationId="{341190CC-FB84-4556-AF58-366E68B8EB2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9" creationId="{340A2F0B-3B5E-405E-91AC-F4FABC61C43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0" creationId="{D7874099-2479-44F7-A162-2E9BC866D3DE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1" creationId="{4826867F-8607-47DB-8D09-F47F2362E934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2" creationId="{DC8FA0FE-384D-4A07-87D0-818F6F58F5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5" creationId="{9981214A-FD4E-4BA8-8AC5-CF1C512D8391}"/>
          </ac:cxnSpMkLst>
        </pc:cxn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0D2F9228-E190-4014-B578-CE5A17D3E9F6}"/>
    <pc:docChg chg="undo custSel addSld delSld modSld sldOrd">
      <pc:chgData name="Kulinich Bohdan" userId="48e65c9f34e137d0" providerId="LiveId" clId="{0D2F9228-E190-4014-B578-CE5A17D3E9F6}" dt="2021-03-06T18:32:46.149" v="5637" actId="20577"/>
      <pc:docMkLst>
        <pc:docMk/>
      </pc:docMkLst>
      <pc:sldChg chg="modSp mod">
        <pc:chgData name="Kulinich Bohdan" userId="48e65c9f34e137d0" providerId="LiveId" clId="{0D2F9228-E190-4014-B578-CE5A17D3E9F6}" dt="2021-03-03T18:31:14.781" v="28" actId="20577"/>
        <pc:sldMkLst>
          <pc:docMk/>
          <pc:sldMk cId="1986055327" sldId="408"/>
        </pc:sldMkLst>
        <pc:spChg chg="mod">
          <ac:chgData name="Kulinich Bohdan" userId="48e65c9f34e137d0" providerId="LiveId" clId="{0D2F9228-E190-4014-B578-CE5A17D3E9F6}" dt="2021-03-03T18:31:11.280" v="2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D2F9228-E190-4014-B578-CE5A17D3E9F6}" dt="2021-03-03T18:31:14.781" v="28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D2F9228-E190-4014-B578-CE5A17D3E9F6}" dt="2021-03-06T18:32:46.149" v="5637" actId="20577"/>
        <pc:sldMkLst>
          <pc:docMk/>
          <pc:sldMk cId="900640268" sldId="409"/>
        </pc:sldMkLst>
        <pc:spChg chg="mod">
          <ac:chgData name="Kulinich Bohdan" userId="48e65c9f34e137d0" providerId="LiveId" clId="{0D2F9228-E190-4014-B578-CE5A17D3E9F6}" dt="2021-03-06T18:32:46.149" v="563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0D2F9228-E190-4014-B578-CE5A17D3E9F6}" dt="2021-03-06T18:30:57.274" v="5623" actId="20577"/>
        <pc:sldMkLst>
          <pc:docMk/>
          <pc:sldMk cId="752518231" sldId="430"/>
        </pc:sldMkLst>
        <pc:spChg chg="mod">
          <ac:chgData name="Kulinich Bohdan" userId="48e65c9f34e137d0" providerId="LiveId" clId="{0D2F9228-E190-4014-B578-CE5A17D3E9F6}" dt="2021-03-06T18:26:05.805" v="5181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9:21.526" v="5475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0D2F9228-E190-4014-B578-CE5A17D3E9F6}" dt="2021-03-06T18:30:57.274" v="5623" actId="20577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0D2F9228-E190-4014-B578-CE5A17D3E9F6}" dt="2021-03-06T18:27:54.434" v="5302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8:01.048" v="5305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0D2F9228-E190-4014-B578-CE5A17D3E9F6}" dt="2021-03-06T18:28:27.703" v="539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0D2F9228-E190-4014-B578-CE5A17D3E9F6}" dt="2021-03-03T20:29:20.665" v="494" actId="47"/>
        <pc:sldMkLst>
          <pc:docMk/>
          <pc:sldMk cId="4155560407" sldId="495"/>
        </pc:sldMkLst>
      </pc:sldChg>
      <pc:sldChg chg="addSp delSp modSp mod delAnim modAnim">
        <pc:chgData name="Kulinich Bohdan" userId="48e65c9f34e137d0" providerId="LiveId" clId="{0D2F9228-E190-4014-B578-CE5A17D3E9F6}" dt="2021-03-04T05:02:37.024" v="1502" actId="14429"/>
        <pc:sldMkLst>
          <pc:docMk/>
          <pc:sldMk cId="3436746795" sldId="561"/>
        </pc:sldMkLst>
        <pc:spChg chg="mod">
          <ac:chgData name="Kulinich Bohdan" userId="48e65c9f34e137d0" providerId="LiveId" clId="{0D2F9228-E190-4014-B578-CE5A17D3E9F6}" dt="2021-03-03T20:53:15.061" v="899" actId="20577"/>
          <ac:spMkLst>
            <pc:docMk/>
            <pc:sldMk cId="3436746795" sldId="561"/>
            <ac:spMk id="4" creationId="{00000000-0000-0000-0000-000000000000}"/>
          </ac:spMkLst>
        </pc:spChg>
        <pc:spChg chg="add mod modVis">
          <ac:chgData name="Kulinich Bohdan" userId="48e65c9f34e137d0" providerId="LiveId" clId="{0D2F9228-E190-4014-B578-CE5A17D3E9F6}" dt="2021-03-04T05:02:32.716" v="1497" actId="14429"/>
          <ac:spMkLst>
            <pc:docMk/>
            <pc:sldMk cId="3436746795" sldId="561"/>
            <ac:spMk id="18" creationId="{B08768D4-81F1-4DA2-B83E-A955C40B8F3A}"/>
          </ac:spMkLst>
        </pc:spChg>
        <pc:spChg chg="add mod modVis">
          <ac:chgData name="Kulinich Bohdan" userId="48e65c9f34e137d0" providerId="LiveId" clId="{0D2F9228-E190-4014-B578-CE5A17D3E9F6}" dt="2021-03-04T05:02:31.821" v="1496" actId="14429"/>
          <ac:spMkLst>
            <pc:docMk/>
            <pc:sldMk cId="3436746795" sldId="561"/>
            <ac:spMk id="19" creationId="{2D063C7D-C1F8-4980-B5C8-3CC401BE3B58}"/>
          </ac:spMkLst>
        </pc:spChg>
        <pc:spChg chg="add mod modVis">
          <ac:chgData name="Kulinich Bohdan" userId="48e65c9f34e137d0" providerId="LiveId" clId="{0D2F9228-E190-4014-B578-CE5A17D3E9F6}" dt="2021-03-04T05:02:30.982" v="1495" actId="14429"/>
          <ac:spMkLst>
            <pc:docMk/>
            <pc:sldMk cId="3436746795" sldId="561"/>
            <ac:spMk id="20" creationId="{F684870C-61DA-4900-A4EF-6D99E999CF13}"/>
          </ac:spMkLst>
        </pc:spChg>
        <pc:spChg chg="add mod">
          <ac:chgData name="Kulinich Bohdan" userId="48e65c9f34e137d0" providerId="LiveId" clId="{0D2F9228-E190-4014-B578-CE5A17D3E9F6}" dt="2021-03-04T04:56:57.878" v="1332" actId="164"/>
          <ac:spMkLst>
            <pc:docMk/>
            <pc:sldMk cId="3436746795" sldId="561"/>
            <ac:spMk id="21" creationId="{BF3EC6BB-FD86-4DB6-B90F-60BCEFA5520C}"/>
          </ac:spMkLst>
        </pc:spChg>
        <pc:spChg chg="add mod">
          <ac:chgData name="Kulinich Bohdan" userId="48e65c9f34e137d0" providerId="LiveId" clId="{0D2F9228-E190-4014-B578-CE5A17D3E9F6}" dt="2021-03-04T04:56:57.878" v="1332" actId="164"/>
          <ac:spMkLst>
            <pc:docMk/>
            <pc:sldMk cId="3436746795" sldId="561"/>
            <ac:spMk id="22" creationId="{D7395DF0-541C-45E4-86A9-5E894F55EC48}"/>
          </ac:spMkLst>
        </pc:spChg>
        <pc:spChg chg="add mod">
          <ac:chgData name="Kulinich Bohdan" userId="48e65c9f34e137d0" providerId="LiveId" clId="{0D2F9228-E190-4014-B578-CE5A17D3E9F6}" dt="2021-03-04T04:57:10.236" v="1337" actId="164"/>
          <ac:spMkLst>
            <pc:docMk/>
            <pc:sldMk cId="3436746795" sldId="561"/>
            <ac:spMk id="24" creationId="{4A39E991-8812-4C08-AAF7-A6A515A23D7A}"/>
          </ac:spMkLst>
        </pc:spChg>
        <pc:spChg chg="add mod">
          <ac:chgData name="Kulinich Bohdan" userId="48e65c9f34e137d0" providerId="LiveId" clId="{0D2F9228-E190-4014-B578-CE5A17D3E9F6}" dt="2021-03-04T04:57:10.236" v="1337" actId="164"/>
          <ac:spMkLst>
            <pc:docMk/>
            <pc:sldMk cId="3436746795" sldId="561"/>
            <ac:spMk id="25" creationId="{7B23855F-D14F-4C47-A628-51231EE69DEF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6" creationId="{EF3E9604-48AE-40FF-9576-AD627147B5B6}"/>
          </ac:spMkLst>
        </pc:spChg>
        <pc:spChg chg="del">
          <ac:chgData name="Kulinich Bohdan" userId="48e65c9f34e137d0" providerId="LiveId" clId="{0D2F9228-E190-4014-B578-CE5A17D3E9F6}" dt="2021-03-03T20:53:07.856" v="878" actId="478"/>
          <ac:spMkLst>
            <pc:docMk/>
            <pc:sldMk cId="3436746795" sldId="561"/>
            <ac:spMk id="27" creationId="{1D1DA944-E38D-4DD3-87AE-9D21380D43D9}"/>
          </ac:spMkLst>
        </pc:spChg>
        <pc:spChg chg="add mod">
          <ac:chgData name="Kulinich Bohdan" userId="48e65c9f34e137d0" providerId="LiveId" clId="{0D2F9228-E190-4014-B578-CE5A17D3E9F6}" dt="2021-03-04T05:01:15.870" v="1459" actId="20577"/>
          <ac:spMkLst>
            <pc:docMk/>
            <pc:sldMk cId="3436746795" sldId="561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8" creationId="{A44C9210-E6E4-43F3-96B4-2E6B1FD51C4B}"/>
          </ac:spMkLst>
        </pc:spChg>
        <pc:spChg chg="add mod">
          <ac:chgData name="Kulinich Bohdan" userId="48e65c9f34e137d0" providerId="LiveId" clId="{0D2F9228-E190-4014-B578-CE5A17D3E9F6}" dt="2021-03-04T05:02:16.993" v="1493" actId="14100"/>
          <ac:spMkLst>
            <pc:docMk/>
            <pc:sldMk cId="3436746795" sldId="561"/>
            <ac:spMk id="28" creationId="{F7468006-2D24-4259-B8FD-FD05B899FEA7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29" creationId="{B2E95A1B-262C-431A-8B88-55A3B474D9D6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0" creationId="{1C61EED3-8903-4A64-BB01-1289CE52F4C5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1" creationId="{A555C824-EE9B-4847-A2E6-B2642596E599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2" creationId="{5CFFBA91-3454-4914-B587-F33D1CBB3AB0}"/>
          </ac:spMkLst>
        </pc:spChg>
        <pc:spChg chg="del">
          <ac:chgData name="Kulinich Bohdan" userId="48e65c9f34e137d0" providerId="LiveId" clId="{0D2F9228-E190-4014-B578-CE5A17D3E9F6}" dt="2021-03-03T20:53:06.614" v="877" actId="478"/>
          <ac:spMkLst>
            <pc:docMk/>
            <pc:sldMk cId="3436746795" sldId="561"/>
            <ac:spMk id="33" creationId="{4B1D8A3E-5C0A-4620-96CB-0C884DDA4AC4}"/>
          </ac:spMkLst>
        </pc:spChg>
        <pc:spChg chg="add mod ord">
          <ac:chgData name="Kulinich Bohdan" userId="48e65c9f34e137d0" providerId="LiveId" clId="{0D2F9228-E190-4014-B578-CE5A17D3E9F6}" dt="2021-03-03T21:06:28.689" v="1054" actId="208"/>
          <ac:spMkLst>
            <pc:docMk/>
            <pc:sldMk cId="3436746795" sldId="561"/>
            <ac:spMk id="44" creationId="{B783277A-C14E-4BD5-8D49-8739D4765C85}"/>
          </ac:spMkLst>
        </pc:spChg>
        <pc:spChg chg="add mod modVis">
          <ac:chgData name="Kulinich Bohdan" userId="48e65c9f34e137d0" providerId="LiveId" clId="{0D2F9228-E190-4014-B578-CE5A17D3E9F6}" dt="2021-03-04T05:02:37.024" v="1502" actId="14429"/>
          <ac:spMkLst>
            <pc:docMk/>
            <pc:sldMk cId="3436746795" sldId="561"/>
            <ac:spMk id="47" creationId="{25762539-7577-4514-BDD4-DDF8D62B1846}"/>
          </ac:spMkLst>
        </pc:spChg>
        <pc:spChg chg="add del mod">
          <ac:chgData name="Kulinich Bohdan" userId="48e65c9f34e137d0" providerId="LiveId" clId="{0D2F9228-E190-4014-B578-CE5A17D3E9F6}" dt="2021-03-03T21:11:38.577" v="1141" actId="478"/>
          <ac:spMkLst>
            <pc:docMk/>
            <pc:sldMk cId="3436746795" sldId="561"/>
            <ac:spMk id="48" creationId="{ABB643A2-2A73-4D44-92DE-790345F6AE02}"/>
          </ac:spMkLst>
        </pc:spChg>
        <pc:spChg chg="add mod modVis">
          <ac:chgData name="Kulinich Bohdan" userId="48e65c9f34e137d0" providerId="LiveId" clId="{0D2F9228-E190-4014-B578-CE5A17D3E9F6}" dt="2021-03-04T05:02:36.217" v="1501" actId="14429"/>
          <ac:spMkLst>
            <pc:docMk/>
            <pc:sldMk cId="3436746795" sldId="561"/>
            <ac:spMk id="49" creationId="{47B7E6F2-F365-4328-B8D8-04E7603C2CEE}"/>
          </ac:spMkLst>
        </pc:spChg>
        <pc:spChg chg="add mod modVis">
          <ac:chgData name="Kulinich Bohdan" userId="48e65c9f34e137d0" providerId="LiveId" clId="{0D2F9228-E190-4014-B578-CE5A17D3E9F6}" dt="2021-03-04T05:02:34.556" v="1499" actId="14429"/>
          <ac:spMkLst>
            <pc:docMk/>
            <pc:sldMk cId="3436746795" sldId="561"/>
            <ac:spMk id="51" creationId="{E9D7BA2E-2068-4123-B2BF-BD1A16E35632}"/>
          </ac:spMkLst>
        </pc:spChg>
        <pc:spChg chg="add mod modVis">
          <ac:chgData name="Kulinich Bohdan" userId="48e65c9f34e137d0" providerId="LiveId" clId="{0D2F9228-E190-4014-B578-CE5A17D3E9F6}" dt="2021-03-04T05:02:33.712" v="1498" actId="14429"/>
          <ac:spMkLst>
            <pc:docMk/>
            <pc:sldMk cId="3436746795" sldId="561"/>
            <ac:spMk id="55" creationId="{296C62F0-7316-4F34-98A6-AEC8173045D2}"/>
          </ac:spMkLst>
        </pc:spChg>
        <pc:spChg chg="add mod">
          <ac:chgData name="Kulinich Bohdan" userId="48e65c9f34e137d0" providerId="LiveId" clId="{0D2F9228-E190-4014-B578-CE5A17D3E9F6}" dt="2021-03-03T21:12:28.113" v="1145" actId="1076"/>
          <ac:spMkLst>
            <pc:docMk/>
            <pc:sldMk cId="3436746795" sldId="561"/>
            <ac:spMk id="57" creationId="{6B463025-8E00-453B-83AD-B5E960F08182}"/>
          </ac:spMkLst>
        </pc:spChg>
        <pc:spChg chg="add mod">
          <ac:chgData name="Kulinich Bohdan" userId="48e65c9f34e137d0" providerId="LiveId" clId="{0D2F9228-E190-4014-B578-CE5A17D3E9F6}" dt="2021-03-03T21:12:35.071" v="1148" actId="20577"/>
          <ac:spMkLst>
            <pc:docMk/>
            <pc:sldMk cId="3436746795" sldId="561"/>
            <ac:spMk id="58" creationId="{1A49DDA9-31E7-43CC-BDB9-3A2652E77EDB}"/>
          </ac:spMkLst>
        </pc:spChg>
        <pc:spChg chg="add mod">
          <ac:chgData name="Kulinich Bohdan" userId="48e65c9f34e137d0" providerId="LiveId" clId="{0D2F9228-E190-4014-B578-CE5A17D3E9F6}" dt="2021-03-03T21:12:40.659" v="1151" actId="20577"/>
          <ac:spMkLst>
            <pc:docMk/>
            <pc:sldMk cId="3436746795" sldId="561"/>
            <ac:spMk id="59" creationId="{C4D9964D-4633-46A7-BAC7-0C53813A49E7}"/>
          </ac:spMkLst>
        </pc:spChg>
        <pc:grpChg chg="add mod">
          <ac:chgData name="Kulinich Bohdan" userId="48e65c9f34e137d0" providerId="LiveId" clId="{0D2F9228-E190-4014-B578-CE5A17D3E9F6}" dt="2021-03-04T04:57:03.432" v="1335" actId="1036"/>
          <ac:grpSpMkLst>
            <pc:docMk/>
            <pc:sldMk cId="3436746795" sldId="561"/>
            <ac:grpSpMk id="6" creationId="{7FAC4D5D-26F6-478A-AC4B-CD69988D3407}"/>
          </ac:grpSpMkLst>
        </pc:grpChg>
        <pc:grpChg chg="add mod modVis">
          <ac:chgData name="Kulinich Bohdan" userId="48e65c9f34e137d0" providerId="LiveId" clId="{0D2F9228-E190-4014-B578-CE5A17D3E9F6}" dt="2021-03-04T05:02:29.361" v="1494" actId="14429"/>
          <ac:grpSpMkLst>
            <pc:docMk/>
            <pc:sldMk cId="3436746795" sldId="561"/>
            <ac:grpSpMk id="7" creationId="{DC7A6229-76F4-4F20-8758-8F234FC03A44}"/>
          </ac:grpSpMkLst>
        </pc:grpChg>
        <pc:grpChg chg="add del mod">
          <ac:chgData name="Kulinich Bohdan" userId="48e65c9f34e137d0" providerId="LiveId" clId="{0D2F9228-E190-4014-B578-CE5A17D3E9F6}" dt="2021-03-03T21:06:49.959" v="1057" actId="165"/>
          <ac:grpSpMkLst>
            <pc:docMk/>
            <pc:sldMk cId="3436746795" sldId="561"/>
            <ac:grpSpMk id="10" creationId="{6C508519-F06A-4FC8-994F-3B4413002D3C}"/>
          </ac:grpSpMkLst>
        </pc:grpChg>
        <pc:grpChg chg="del">
          <ac:chgData name="Kulinich Bohdan" userId="48e65c9f34e137d0" providerId="LiveId" clId="{0D2F9228-E190-4014-B578-CE5A17D3E9F6}" dt="2021-03-03T20:53:06.614" v="877" actId="478"/>
          <ac:grpSpMkLst>
            <pc:docMk/>
            <pc:sldMk cId="3436746795" sldId="561"/>
            <ac:grpSpMk id="16" creationId="{381FDA3D-E9C0-4FB0-BE91-4B1B560E416F}"/>
          </ac:grpSpMkLst>
        </pc:grpChg>
        <pc:grpChg chg="del">
          <ac:chgData name="Kulinich Bohdan" userId="48e65c9f34e137d0" providerId="LiveId" clId="{0D2F9228-E190-4014-B578-CE5A17D3E9F6}" dt="2021-03-03T20:53:06.614" v="877" actId="478"/>
          <ac:grpSpMkLst>
            <pc:docMk/>
            <pc:sldMk cId="3436746795" sldId="561"/>
            <ac:grpSpMk id="46" creationId="{AF5FBC8D-B4CA-4459-B747-C52A32328C1B}"/>
          </ac:grpSpMkLst>
        </pc:grpChg>
        <pc:picChg chg="add mod ord">
          <ac:chgData name="Kulinich Bohdan" userId="48e65c9f34e137d0" providerId="LiveId" clId="{0D2F9228-E190-4014-B578-CE5A17D3E9F6}" dt="2021-03-04T04:56:38.501" v="1329" actId="167"/>
          <ac:picMkLst>
            <pc:docMk/>
            <pc:sldMk cId="3436746795" sldId="561"/>
            <ac:picMk id="5" creationId="{10F6A818-7612-4630-A2AF-60081E8B5EF2}"/>
          </ac:picMkLst>
        </pc:picChg>
        <pc:picChg chg="del">
          <ac:chgData name="Kulinich Bohdan" userId="48e65c9f34e137d0" providerId="LiveId" clId="{0D2F9228-E190-4014-B578-CE5A17D3E9F6}" dt="2021-03-03T20:53:06.614" v="877" actId="478"/>
          <ac:picMkLst>
            <pc:docMk/>
            <pc:sldMk cId="3436746795" sldId="561"/>
            <ac:picMk id="15" creationId="{6B370A39-6987-46DB-A34E-4E889A69DE52}"/>
          </ac:picMkLst>
        </pc:picChg>
        <pc:picChg chg="del">
          <ac:chgData name="Kulinich Bohdan" userId="48e65c9f34e137d0" providerId="LiveId" clId="{0D2F9228-E190-4014-B578-CE5A17D3E9F6}" dt="2021-03-03T20:53:06.614" v="877" actId="478"/>
          <ac:picMkLst>
            <pc:docMk/>
            <pc:sldMk cId="3436746795" sldId="561"/>
            <ac:picMk id="25" creationId="{CBE2CA60-3019-4FAB-8259-2B44CB55E98E}"/>
          </ac:picMkLst>
        </pc:picChg>
        <pc:picChg chg="del">
          <ac:chgData name="Kulinich Bohdan" userId="48e65c9f34e137d0" providerId="LiveId" clId="{0D2F9228-E190-4014-B578-CE5A17D3E9F6}" dt="2021-03-03T20:53:04.057" v="876" actId="478"/>
          <ac:picMkLst>
            <pc:docMk/>
            <pc:sldMk cId="3436746795" sldId="561"/>
            <ac:picMk id="41" creationId="{2A6CF038-7C79-4E0F-80CA-E9360B836A0B}"/>
          </ac:picMkLst>
        </pc:pic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4" creationId="{AF164406-A6DA-4403-98EA-1606FDCAB122}"/>
          </ac:cxnSpMkLst>
        </pc:cxn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5" creationId="{D7606F7C-CAB1-4280-89CB-CAC67EA42586}"/>
          </ac:cxnSpMkLst>
        </pc:cxnChg>
        <pc:cxnChg chg="add mod topLvl">
          <ac:chgData name="Kulinich Bohdan" userId="48e65c9f34e137d0" providerId="LiveId" clId="{0D2F9228-E190-4014-B578-CE5A17D3E9F6}" dt="2021-03-03T21:06:49.959" v="1057" actId="165"/>
          <ac:cxnSpMkLst>
            <pc:docMk/>
            <pc:sldMk cId="3436746795" sldId="561"/>
            <ac:cxnSpMk id="39" creationId="{5E1B77AE-61E0-4E42-9208-95BE53BE246B}"/>
          </ac:cxnSpMkLst>
        </pc:cxnChg>
        <pc:cxnChg chg="add mod modVis">
          <ac:chgData name="Kulinich Bohdan" userId="48e65c9f34e137d0" providerId="LiveId" clId="{0D2F9228-E190-4014-B578-CE5A17D3E9F6}" dt="2021-03-04T05:02:35.387" v="1500" actId="14429"/>
          <ac:cxnSpMkLst>
            <pc:docMk/>
            <pc:sldMk cId="3436746795" sldId="561"/>
            <ac:cxnSpMk id="50" creationId="{5525B355-0225-4C90-BA97-0D843B54CC8F}"/>
          </ac:cxnSpMkLst>
        </pc:cxnChg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2423656885" sldId="575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36947203" sldId="57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618610090" sldId="583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109909644" sldId="584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940061782" sldId="585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822248458" sldId="58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064543952" sldId="587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141989941" sldId="589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835513819" sldId="590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732544866" sldId="591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4191953269" sldId="592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70418832" sldId="594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913745783" sldId="59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45006047" sldId="597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77788335" sldId="598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67168163" sldId="600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554720584" sldId="601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385097888" sldId="602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3193742956" sldId="603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2805423701" sldId="606"/>
        </pc:sldMkLst>
      </pc:sldChg>
      <pc:sldChg chg="del">
        <pc:chgData name="Kulinich Bohdan" userId="48e65c9f34e137d0" providerId="LiveId" clId="{0D2F9228-E190-4014-B578-CE5A17D3E9F6}" dt="2021-03-06T13:56:11.250" v="3506" actId="47"/>
        <pc:sldMkLst>
          <pc:docMk/>
          <pc:sldMk cId="1076291785" sldId="607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938069151" sldId="608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1903342450" sldId="609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4165836221" sldId="610"/>
        </pc:sldMkLst>
      </pc:sldChg>
      <pc:sldChg chg="del">
        <pc:chgData name="Kulinich Bohdan" userId="48e65c9f34e137d0" providerId="LiveId" clId="{0D2F9228-E190-4014-B578-CE5A17D3E9F6}" dt="2021-03-06T18:21:53.803" v="5094" actId="47"/>
        <pc:sldMkLst>
          <pc:docMk/>
          <pc:sldMk cId="2286771431" sldId="611"/>
        </pc:sldMkLst>
      </pc:sldChg>
      <pc:sldChg chg="addSp delSp modSp add mod delAnim modAnim">
        <pc:chgData name="Kulinich Bohdan" userId="48e65c9f34e137d0" providerId="LiveId" clId="{0D2F9228-E190-4014-B578-CE5A17D3E9F6}" dt="2021-03-03T20:34:25.541" v="529"/>
        <pc:sldMkLst>
          <pc:docMk/>
          <pc:sldMk cId="1943218995" sldId="612"/>
        </pc:sldMkLst>
        <pc:spChg chg="mod">
          <ac:chgData name="Kulinich Bohdan" userId="48e65c9f34e137d0" providerId="LiveId" clId="{0D2F9228-E190-4014-B578-CE5A17D3E9F6}" dt="2021-03-03T19:31:31.413" v="68" actId="20577"/>
          <ac:spMkLst>
            <pc:docMk/>
            <pc:sldMk cId="1943218995" sldId="612"/>
            <ac:spMk id="4" creationId="{00000000-0000-0000-0000-000000000000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14" creationId="{B1B0B95B-A1C5-4B27-BE2C-576BC69433FD}"/>
          </ac:spMkLst>
        </pc:spChg>
        <pc:spChg chg="add mod">
          <ac:chgData name="Kulinich Bohdan" userId="48e65c9f34e137d0" providerId="LiveId" clId="{0D2F9228-E190-4014-B578-CE5A17D3E9F6}" dt="2021-03-03T19:41:37.655" v="352" actId="14100"/>
          <ac:spMkLst>
            <pc:docMk/>
            <pc:sldMk cId="1943218995" sldId="612"/>
            <ac:spMk id="26" creationId="{65091D24-9C31-48D4-923A-339FB14BC757}"/>
          </ac:spMkLst>
        </pc:spChg>
        <pc:spChg chg="del">
          <ac:chgData name="Kulinich Bohdan" userId="48e65c9f34e137d0" providerId="LiveId" clId="{0D2F9228-E190-4014-B578-CE5A17D3E9F6}" dt="2021-03-03T19:52:32.280" v="380" actId="478"/>
          <ac:spMkLst>
            <pc:docMk/>
            <pc:sldMk cId="1943218995" sldId="612"/>
            <ac:spMk id="28" creationId="{CA18C411-29A6-471C-84B4-2F60E4B968BE}"/>
          </ac:spMkLst>
        </pc:spChg>
        <pc:spChg chg="mod modVis">
          <ac:chgData name="Kulinich Bohdan" userId="48e65c9f34e137d0" providerId="LiveId" clId="{0D2F9228-E190-4014-B578-CE5A17D3E9F6}" dt="2021-03-03T19:58:24.076" v="493" actId="14429"/>
          <ac:spMkLst>
            <pc:docMk/>
            <pc:sldMk cId="1943218995" sldId="612"/>
            <ac:spMk id="36" creationId="{0ADB68ED-C968-485C-88FD-BE56D4491117}"/>
          </ac:spMkLst>
        </pc:spChg>
        <pc:spChg chg="mod modVis">
          <ac:chgData name="Kulinich Bohdan" userId="48e65c9f34e137d0" providerId="LiveId" clId="{0D2F9228-E190-4014-B578-CE5A17D3E9F6}" dt="2021-03-03T19:58:23.460" v="492" actId="14429"/>
          <ac:spMkLst>
            <pc:docMk/>
            <pc:sldMk cId="1943218995" sldId="612"/>
            <ac:spMk id="37" creationId="{5DFF20E1-8770-44C6-9F91-C493E526E670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0" creationId="{44235B5F-B850-4016-8B0C-0499AD4575AB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1" creationId="{7B9C74FE-642E-48D9-8475-E854F1EE7323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2" creationId="{54DE10EB-3A7B-4EB4-8909-4B31A932E6EF}"/>
          </ac:spMkLst>
        </pc:spChg>
        <pc:spChg chg="del">
          <ac:chgData name="Kulinich Bohdan" userId="48e65c9f34e137d0" providerId="LiveId" clId="{0D2F9228-E190-4014-B578-CE5A17D3E9F6}" dt="2021-03-03T19:35:38.734" v="207" actId="478"/>
          <ac:spMkLst>
            <pc:docMk/>
            <pc:sldMk cId="1943218995" sldId="612"/>
            <ac:spMk id="43" creationId="{CB71BE4C-FA65-404E-B234-2278601D3DAE}"/>
          </ac:spMkLst>
        </pc:spChg>
        <pc:spChg chg="mod modVis">
          <ac:chgData name="Kulinich Bohdan" userId="48e65c9f34e137d0" providerId="LiveId" clId="{0D2F9228-E190-4014-B578-CE5A17D3E9F6}" dt="2021-03-03T19:58:22.974" v="491" actId="14429"/>
          <ac:spMkLst>
            <pc:docMk/>
            <pc:sldMk cId="1943218995" sldId="612"/>
            <ac:spMk id="44" creationId="{5B91A0AF-57FF-491D-8A3B-70ECC24B6C31}"/>
          </ac:spMkLst>
        </pc:spChg>
        <pc:spChg chg="add mod">
          <ac:chgData name="Kulinich Bohdan" userId="48e65c9f34e137d0" providerId="LiveId" clId="{0D2F9228-E190-4014-B578-CE5A17D3E9F6}" dt="2021-03-03T19:41:49.697" v="357" actId="14100"/>
          <ac:spMkLst>
            <pc:docMk/>
            <pc:sldMk cId="1943218995" sldId="612"/>
            <ac:spMk id="46" creationId="{0E6A2B2C-1680-440D-A30C-9E25F3329AC9}"/>
          </ac:spMkLst>
        </pc:spChg>
        <pc:spChg chg="add del mod">
          <ac:chgData name="Kulinich Bohdan" userId="48e65c9f34e137d0" providerId="LiveId" clId="{0D2F9228-E190-4014-B578-CE5A17D3E9F6}" dt="2021-03-03T19:51:13.199" v="361"/>
          <ac:spMkLst>
            <pc:docMk/>
            <pc:sldMk cId="1943218995" sldId="612"/>
            <ac:spMk id="47" creationId="{5C7EB343-423B-49E6-A15F-CA5A66CD167D}"/>
          </ac:spMkLst>
        </pc:spChg>
        <pc:spChg chg="add mod">
          <ac:chgData name="Kulinich Bohdan" userId="48e65c9f34e137d0" providerId="LiveId" clId="{0D2F9228-E190-4014-B578-CE5A17D3E9F6}" dt="2021-03-03T19:51:26.121" v="363" actId="1076"/>
          <ac:spMkLst>
            <pc:docMk/>
            <pc:sldMk cId="1943218995" sldId="612"/>
            <ac:spMk id="48" creationId="{C7E3EC2B-B6AA-4341-9438-E25BDAC2A928}"/>
          </ac:spMkLst>
        </pc:spChg>
        <pc:spChg chg="add mod">
          <ac:chgData name="Kulinich Bohdan" userId="48e65c9f34e137d0" providerId="LiveId" clId="{0D2F9228-E190-4014-B578-CE5A17D3E9F6}" dt="2021-03-03T19:51:37.882" v="369" actId="20577"/>
          <ac:spMkLst>
            <pc:docMk/>
            <pc:sldMk cId="1943218995" sldId="612"/>
            <ac:spMk id="49" creationId="{3335701F-0D31-4984-B291-F10E15063953}"/>
          </ac:spMkLst>
        </pc:spChg>
        <pc:spChg chg="add mod">
          <ac:chgData name="Kulinich Bohdan" userId="48e65c9f34e137d0" providerId="LiveId" clId="{0D2F9228-E190-4014-B578-CE5A17D3E9F6}" dt="2021-03-03T19:51:43.903" v="372" actId="20577"/>
          <ac:spMkLst>
            <pc:docMk/>
            <pc:sldMk cId="1943218995" sldId="612"/>
            <ac:spMk id="50" creationId="{0B5F74BA-3541-46D7-89B5-A26384C0BB3C}"/>
          </ac:spMkLst>
        </pc:spChg>
        <pc:spChg chg="add mod">
          <ac:chgData name="Kulinich Bohdan" userId="48e65c9f34e137d0" providerId="LiveId" clId="{0D2F9228-E190-4014-B578-CE5A17D3E9F6}" dt="2021-03-03T19:52:02.352" v="377" actId="1076"/>
          <ac:spMkLst>
            <pc:docMk/>
            <pc:sldMk cId="1943218995" sldId="612"/>
            <ac:spMk id="51" creationId="{41E42F42-AB64-4B0B-B9EE-488ABE06D343}"/>
          </ac:spMkLst>
        </pc:spChg>
        <pc:spChg chg="add mod">
          <ac:chgData name="Kulinich Bohdan" userId="48e65c9f34e137d0" providerId="LiveId" clId="{0D2F9228-E190-4014-B578-CE5A17D3E9F6}" dt="2021-03-03T19:53:46.126" v="391" actId="164"/>
          <ac:spMkLst>
            <pc:docMk/>
            <pc:sldMk cId="1943218995" sldId="612"/>
            <ac:spMk id="52" creationId="{E8604CF9-F5F7-4D84-84AD-19596C123FBE}"/>
          </ac:spMkLst>
        </pc:spChg>
        <pc:spChg chg="add mod">
          <ac:chgData name="Kulinich Bohdan" userId="48e65c9f34e137d0" providerId="LiveId" clId="{0D2F9228-E190-4014-B578-CE5A17D3E9F6}" dt="2021-03-03T19:53:46.126" v="391" actId="164"/>
          <ac:spMkLst>
            <pc:docMk/>
            <pc:sldMk cId="1943218995" sldId="612"/>
            <ac:spMk id="53" creationId="{8C3C48E3-2D00-45D7-A592-222D4DE861CE}"/>
          </ac:spMkLst>
        </pc:spChg>
        <pc:spChg chg="add mod">
          <ac:chgData name="Kulinich Bohdan" userId="48e65c9f34e137d0" providerId="LiveId" clId="{0D2F9228-E190-4014-B578-CE5A17D3E9F6}" dt="2021-03-03T19:54:13.793" v="396" actId="164"/>
          <ac:spMkLst>
            <pc:docMk/>
            <pc:sldMk cId="1943218995" sldId="612"/>
            <ac:spMk id="54" creationId="{8DDAAAE9-0753-457D-95EC-2688D1A31599}"/>
          </ac:spMkLst>
        </pc:spChg>
        <pc:spChg chg="add mod">
          <ac:chgData name="Kulinich Bohdan" userId="48e65c9f34e137d0" providerId="LiveId" clId="{0D2F9228-E190-4014-B578-CE5A17D3E9F6}" dt="2021-03-03T19:54:13.793" v="396" actId="164"/>
          <ac:spMkLst>
            <pc:docMk/>
            <pc:sldMk cId="1943218995" sldId="612"/>
            <ac:spMk id="55" creationId="{5E73A5D6-B1CD-4185-AAAD-F3BCA03F197A}"/>
          </ac:spMkLst>
        </pc:spChg>
        <pc:spChg chg="add mod">
          <ac:chgData name="Kulinich Bohdan" userId="48e65c9f34e137d0" providerId="LiveId" clId="{0D2F9228-E190-4014-B578-CE5A17D3E9F6}" dt="2021-03-03T19:57:39.162" v="484" actId="120"/>
          <ac:spMkLst>
            <pc:docMk/>
            <pc:sldMk cId="1943218995" sldId="612"/>
            <ac:spMk id="57" creationId="{EBB85CF2-8167-4EFC-B5D1-47320664CAE5}"/>
          </ac:spMkLst>
        </pc:spChg>
        <pc:spChg chg="add mod">
          <ac:chgData name="Kulinich Bohdan" userId="48e65c9f34e137d0" providerId="LiveId" clId="{0D2F9228-E190-4014-B578-CE5A17D3E9F6}" dt="2021-03-03T19:57:48.655" v="489" actId="20577"/>
          <ac:spMkLst>
            <pc:docMk/>
            <pc:sldMk cId="1943218995" sldId="612"/>
            <ac:spMk id="58" creationId="{74ABD155-A5FB-4F3F-B5C3-8D11446B47CF}"/>
          </ac:spMkLst>
        </pc:spChg>
        <pc:spChg chg="add mod">
          <ac:chgData name="Kulinich Bohdan" userId="48e65c9f34e137d0" providerId="LiveId" clId="{0D2F9228-E190-4014-B578-CE5A17D3E9F6}" dt="2021-03-03T20:33:51.424" v="522"/>
          <ac:spMkLst>
            <pc:docMk/>
            <pc:sldMk cId="1943218995" sldId="612"/>
            <ac:spMk id="59" creationId="{749BC2E6-D2FD-42DF-82CA-8B79BE098D46}"/>
          </ac:spMkLst>
        </pc:spChg>
        <pc:spChg chg="add mod">
          <ac:chgData name="Kulinich Bohdan" userId="48e65c9f34e137d0" providerId="LiveId" clId="{0D2F9228-E190-4014-B578-CE5A17D3E9F6}" dt="2021-03-03T20:33:51.424" v="522"/>
          <ac:spMkLst>
            <pc:docMk/>
            <pc:sldMk cId="1943218995" sldId="612"/>
            <ac:spMk id="60" creationId="{CF4D147D-F3FA-4791-8D8F-FAC773248291}"/>
          </ac:spMkLst>
        </pc:spChg>
        <pc:spChg chg="add mod">
          <ac:chgData name="Kulinich Bohdan" userId="48e65c9f34e137d0" providerId="LiveId" clId="{0D2F9228-E190-4014-B578-CE5A17D3E9F6}" dt="2021-03-03T20:34:09.494" v="526"/>
          <ac:spMkLst>
            <pc:docMk/>
            <pc:sldMk cId="1943218995" sldId="612"/>
            <ac:spMk id="61" creationId="{5B3612AF-D528-42EA-9098-1EA12E1E9DE3}"/>
          </ac:spMkLst>
        </pc:spChg>
        <pc:grpChg chg="add mod ord">
          <ac:chgData name="Kulinich Bohdan" userId="48e65c9f34e137d0" providerId="LiveId" clId="{0D2F9228-E190-4014-B578-CE5A17D3E9F6}" dt="2021-03-03T19:39:58.399" v="327" actId="167"/>
          <ac:grpSpMkLst>
            <pc:docMk/>
            <pc:sldMk cId="1943218995" sldId="612"/>
            <ac:grpSpMk id="22" creationId="{E1000417-D583-496D-BDCA-A9D9FA8E3547}"/>
          </ac:grpSpMkLst>
        </pc:grpChg>
        <pc:grpChg chg="add mod ord">
          <ac:chgData name="Kulinich Bohdan" userId="48e65c9f34e137d0" providerId="LiveId" clId="{0D2F9228-E190-4014-B578-CE5A17D3E9F6}" dt="2021-03-03T19:40:44.455" v="342" actId="167"/>
          <ac:grpSpMkLst>
            <pc:docMk/>
            <pc:sldMk cId="1943218995" sldId="612"/>
            <ac:grpSpMk id="25" creationId="{86441D53-9DDF-4980-9E48-65CE97F6FA9A}"/>
          </ac:grpSpMkLst>
        </pc:grpChg>
        <pc:grpChg chg="add mod">
          <ac:chgData name="Kulinich Bohdan" userId="48e65c9f34e137d0" providerId="LiveId" clId="{0D2F9228-E190-4014-B578-CE5A17D3E9F6}" dt="2021-03-03T19:53:51.266" v="392" actId="1076"/>
          <ac:grpSpMkLst>
            <pc:docMk/>
            <pc:sldMk cId="1943218995" sldId="612"/>
            <ac:grpSpMk id="34" creationId="{99D9AD18-2D95-4841-885A-CB88FC0D919C}"/>
          </ac:grpSpMkLst>
        </pc:grpChg>
        <pc:grpChg chg="add mod modVis">
          <ac:chgData name="Kulinich Bohdan" userId="48e65c9f34e137d0" providerId="LiveId" clId="{0D2F9228-E190-4014-B578-CE5A17D3E9F6}" dt="2021-03-03T19:58:07.675" v="490" actId="14429"/>
          <ac:grpSpMkLst>
            <pc:docMk/>
            <pc:sldMk cId="1943218995" sldId="612"/>
            <ac:grpSpMk id="56" creationId="{3DEC26C3-63CB-459F-BB95-DDE5F9C6D79E}"/>
          </ac:grpSpMkLst>
        </pc:grpChg>
        <pc:picChg chg="add del mod modCrop">
          <ac:chgData name="Kulinich Bohdan" userId="48e65c9f34e137d0" providerId="LiveId" clId="{0D2F9228-E190-4014-B578-CE5A17D3E9F6}" dt="2021-03-03T19:37:55.486" v="296" actId="478"/>
          <ac:picMkLst>
            <pc:docMk/>
            <pc:sldMk cId="1943218995" sldId="612"/>
            <ac:picMk id="12" creationId="{8F9B65CB-828B-42B1-8719-4282766F6FAE}"/>
          </ac:picMkLst>
        </pc:picChg>
        <pc:picChg chg="del">
          <ac:chgData name="Kulinich Bohdan" userId="48e65c9f34e137d0" providerId="LiveId" clId="{0D2F9228-E190-4014-B578-CE5A17D3E9F6}" dt="2021-03-03T19:52:32.280" v="380" actId="478"/>
          <ac:picMkLst>
            <pc:docMk/>
            <pc:sldMk cId="1943218995" sldId="612"/>
            <ac:picMk id="27" creationId="{2452C231-173C-4965-A98F-E3A5F2721927}"/>
          </ac:picMkLst>
        </pc:picChg>
        <pc:picChg chg="add mod ord">
          <ac:chgData name="Kulinich Bohdan" userId="48e65c9f34e137d0" providerId="LiveId" clId="{0D2F9228-E190-4014-B578-CE5A17D3E9F6}" dt="2021-03-03T19:53:17.592" v="386" actId="167"/>
          <ac:picMkLst>
            <pc:docMk/>
            <pc:sldMk cId="1943218995" sldId="612"/>
            <ac:picMk id="33" creationId="{366EDCF0-D2B9-4DD1-9E9E-D0CC6971811E}"/>
          </ac:picMkLst>
        </pc:picChg>
        <pc:cxnChg chg="add mod">
          <ac:chgData name="Kulinich Bohdan" userId="48e65c9f34e137d0" providerId="LiveId" clId="{0D2F9228-E190-4014-B578-CE5A17D3E9F6}" dt="2021-03-03T19:36:13.016" v="216" actId="14100"/>
          <ac:cxnSpMkLst>
            <pc:docMk/>
            <pc:sldMk cId="1943218995" sldId="612"/>
            <ac:cxnSpMk id="5" creationId="{8EDFFD67-CC09-473E-954A-CB3B2EEA964E}"/>
          </ac:cxnSpMkLst>
        </pc:cxnChg>
        <pc:cxnChg chg="add mod">
          <ac:chgData name="Kulinich Bohdan" userId="48e65c9f34e137d0" providerId="LiveId" clId="{0D2F9228-E190-4014-B578-CE5A17D3E9F6}" dt="2021-03-03T19:36:25.728" v="219" actId="14100"/>
          <ac:cxnSpMkLst>
            <pc:docMk/>
            <pc:sldMk cId="1943218995" sldId="612"/>
            <ac:cxnSpMk id="17" creationId="{0C7E2535-B6E3-455F-9C3C-9F63EEC5B3D8}"/>
          </ac:cxnSpMkLst>
        </pc:cxnChg>
        <pc:cxnChg chg="add mod">
          <ac:chgData name="Kulinich Bohdan" userId="48e65c9f34e137d0" providerId="LiveId" clId="{0D2F9228-E190-4014-B578-CE5A17D3E9F6}" dt="2021-03-03T19:37:53.917" v="295" actId="14100"/>
          <ac:cxnSpMkLst>
            <pc:docMk/>
            <pc:sldMk cId="1943218995" sldId="612"/>
            <ac:cxnSpMk id="21" creationId="{F6054D4A-FB24-4D83-BC11-8D83BA59B31E}"/>
          </ac:cxnSpMkLst>
        </pc:cxnChg>
        <pc:cxnChg chg="add mod ord">
          <ac:chgData name="Kulinich Bohdan" userId="48e65c9f34e137d0" providerId="LiveId" clId="{0D2F9228-E190-4014-B578-CE5A17D3E9F6}" dt="2021-03-03T19:51:31.553" v="367" actId="1076"/>
          <ac:cxnSpMkLst>
            <pc:docMk/>
            <pc:sldMk cId="1943218995" sldId="612"/>
            <ac:cxnSpMk id="29" creationId="{08CB8866-AF95-4A76-A66F-6DDC3C8990F3}"/>
          </ac:cxnSpMkLst>
        </pc:cxnChg>
        <pc:cxnChg chg="add mod ord">
          <ac:chgData name="Kulinich Bohdan" userId="48e65c9f34e137d0" providerId="LiveId" clId="{0D2F9228-E190-4014-B578-CE5A17D3E9F6}" dt="2021-03-03T19:38:54.753" v="309" actId="167"/>
          <ac:cxnSpMkLst>
            <pc:docMk/>
            <pc:sldMk cId="1943218995" sldId="612"/>
            <ac:cxnSpMk id="30" creationId="{FA376F7B-E7D6-4A27-88B7-88C5DE8029A2}"/>
          </ac:cxnSpMkLst>
        </pc:cxnChg>
        <pc:cxnChg chg="add mod">
          <ac:chgData name="Kulinich Bohdan" userId="48e65c9f34e137d0" providerId="LiveId" clId="{0D2F9228-E190-4014-B578-CE5A17D3E9F6}" dt="2021-03-03T19:39:31.467" v="319" actId="164"/>
          <ac:cxnSpMkLst>
            <pc:docMk/>
            <pc:sldMk cId="1943218995" sldId="612"/>
            <ac:cxnSpMk id="32" creationId="{37943370-B06E-4D2C-9622-C81934281A43}"/>
          </ac:cxnSpMkLst>
        </pc:cxnChg>
        <pc:cxnChg chg="add mod">
          <ac:chgData name="Kulinich Bohdan" userId="48e65c9f34e137d0" providerId="LiveId" clId="{0D2F9228-E190-4014-B578-CE5A17D3E9F6}" dt="2021-03-03T19:39:31.467" v="319" actId="164"/>
          <ac:cxnSpMkLst>
            <pc:docMk/>
            <pc:sldMk cId="1943218995" sldId="612"/>
            <ac:cxnSpMk id="35" creationId="{8A273C0C-93C4-4E86-AF40-51C01E119B96}"/>
          </ac:cxnSpMkLst>
        </pc:cxnChg>
        <pc:cxnChg chg="del">
          <ac:chgData name="Kulinich Bohdan" userId="48e65c9f34e137d0" providerId="LiveId" clId="{0D2F9228-E190-4014-B578-CE5A17D3E9F6}" dt="2021-03-03T19:35:38.734" v="207" actId="478"/>
          <ac:cxnSpMkLst>
            <pc:docMk/>
            <pc:sldMk cId="1943218995" sldId="612"/>
            <ac:cxnSpMk id="38" creationId="{545636B4-1FD7-4DD5-B667-8B475321669A}"/>
          </ac:cxnSpMkLst>
        </pc:cxnChg>
        <pc:cxnChg chg="add mod">
          <ac:chgData name="Kulinich Bohdan" userId="48e65c9f34e137d0" providerId="LiveId" clId="{0D2F9228-E190-4014-B578-CE5A17D3E9F6}" dt="2021-03-03T19:40:34.415" v="339" actId="164"/>
          <ac:cxnSpMkLst>
            <pc:docMk/>
            <pc:sldMk cId="1943218995" sldId="612"/>
            <ac:cxnSpMk id="39" creationId="{F5F817DB-0423-48C5-9274-2A1CA1419B3D}"/>
          </ac:cxnSpMkLst>
        </pc:cxnChg>
        <pc:cxnChg chg="add mod">
          <ac:chgData name="Kulinich Bohdan" userId="48e65c9f34e137d0" providerId="LiveId" clId="{0D2F9228-E190-4014-B578-CE5A17D3E9F6}" dt="2021-03-03T19:40:34.415" v="339" actId="164"/>
          <ac:cxnSpMkLst>
            <pc:docMk/>
            <pc:sldMk cId="1943218995" sldId="612"/>
            <ac:cxnSpMk id="45" creationId="{2C098906-4CD8-4B99-B36B-70641659BB7E}"/>
          </ac:cxnSpMkLst>
        </pc:cxnChg>
      </pc:sldChg>
      <pc:sldChg chg="addSp delSp modSp add mod modTransition addAnim delAnim modAnim">
        <pc:chgData name="Kulinich Bohdan" userId="48e65c9f34e137d0" providerId="LiveId" clId="{0D2F9228-E190-4014-B578-CE5A17D3E9F6}" dt="2021-03-06T13:54:36.816" v="3505" actId="20577"/>
        <pc:sldMkLst>
          <pc:docMk/>
          <pc:sldMk cId="2790177467" sldId="613"/>
        </pc:sldMkLst>
        <pc:spChg chg="del">
          <ac:chgData name="Kulinich Bohdan" userId="48e65c9f34e137d0" providerId="LiveId" clId="{0D2F9228-E190-4014-B578-CE5A17D3E9F6}" dt="2021-03-03T20:29:30.669" v="498" actId="478"/>
          <ac:spMkLst>
            <pc:docMk/>
            <pc:sldMk cId="2790177467" sldId="613"/>
            <ac:spMk id="36" creationId="{0ADB68ED-C968-485C-88FD-BE56D4491117}"/>
          </ac:spMkLst>
        </pc:spChg>
        <pc:spChg chg="del">
          <ac:chgData name="Kulinich Bohdan" userId="48e65c9f34e137d0" providerId="LiveId" clId="{0D2F9228-E190-4014-B578-CE5A17D3E9F6}" dt="2021-03-03T20:29:42.563" v="503" actId="478"/>
          <ac:spMkLst>
            <pc:docMk/>
            <pc:sldMk cId="2790177467" sldId="613"/>
            <ac:spMk id="37" creationId="{5DFF20E1-8770-44C6-9F91-C493E526E670}"/>
          </ac:spMkLst>
        </pc:spChg>
        <pc:spChg chg="add mod">
          <ac:chgData name="Kulinich Bohdan" userId="48e65c9f34e137d0" providerId="LiveId" clId="{0D2F9228-E190-4014-B578-CE5A17D3E9F6}" dt="2021-03-03T20:30:00.982" v="506"/>
          <ac:spMkLst>
            <pc:docMk/>
            <pc:sldMk cId="2790177467" sldId="613"/>
            <ac:spMk id="38" creationId="{F75F73FC-68A1-4097-9738-AAE3D563E2D8}"/>
          </ac:spMkLst>
        </pc:spChg>
        <pc:spChg chg="add mod">
          <ac:chgData name="Kulinich Bohdan" userId="48e65c9f34e137d0" providerId="LiveId" clId="{0D2F9228-E190-4014-B578-CE5A17D3E9F6}" dt="2021-03-03T20:35:40.589" v="575" actId="1037"/>
          <ac:spMkLst>
            <pc:docMk/>
            <pc:sldMk cId="2790177467" sldId="613"/>
            <ac:spMk id="40" creationId="{774D9F8B-EEF6-465F-9F1E-0A0129BB6CFB}"/>
          </ac:spMkLst>
        </pc:spChg>
        <pc:spChg chg="add mod">
          <ac:chgData name="Kulinich Bohdan" userId="48e65c9f34e137d0" providerId="LiveId" clId="{0D2F9228-E190-4014-B578-CE5A17D3E9F6}" dt="2021-03-03T20:33:14.153" v="514" actId="1076"/>
          <ac:spMkLst>
            <pc:docMk/>
            <pc:sldMk cId="2790177467" sldId="613"/>
            <ac:spMk id="41" creationId="{F1014A65-19BA-4542-827B-3A868493B10C}"/>
          </ac:spMkLst>
        </pc:spChg>
        <pc:spChg chg="add mod">
          <ac:chgData name="Kulinich Bohdan" userId="48e65c9f34e137d0" providerId="LiveId" clId="{0D2F9228-E190-4014-B578-CE5A17D3E9F6}" dt="2021-03-03T20:33:30.293" v="518" actId="1037"/>
          <ac:spMkLst>
            <pc:docMk/>
            <pc:sldMk cId="2790177467" sldId="613"/>
            <ac:spMk id="42" creationId="{1CF6F245-5F17-4F0F-A3CF-29E7BD133AA5}"/>
          </ac:spMkLst>
        </pc:spChg>
        <pc:spChg chg="add mod">
          <ac:chgData name="Kulinich Bohdan" userId="48e65c9f34e137d0" providerId="LiveId" clId="{0D2F9228-E190-4014-B578-CE5A17D3E9F6}" dt="2021-03-03T20:33:39.184" v="521" actId="1076"/>
          <ac:spMkLst>
            <pc:docMk/>
            <pc:sldMk cId="2790177467" sldId="613"/>
            <ac:spMk id="43" creationId="{20ABAA95-248D-4627-9328-69B2DC749B8E}"/>
          </ac:spMkLst>
        </pc:spChg>
        <pc:spChg chg="del">
          <ac:chgData name="Kulinich Bohdan" userId="48e65c9f34e137d0" providerId="LiveId" clId="{0D2F9228-E190-4014-B578-CE5A17D3E9F6}" dt="2021-03-03T20:29:40.531" v="502" actId="478"/>
          <ac:spMkLst>
            <pc:docMk/>
            <pc:sldMk cId="2790177467" sldId="613"/>
            <ac:spMk id="44" creationId="{5B91A0AF-57FF-491D-8A3B-70ECC24B6C31}"/>
          </ac:spMkLst>
        </pc:spChg>
        <pc:spChg chg="add mod modVis">
          <ac:chgData name="Kulinich Bohdan" userId="48e65c9f34e137d0" providerId="LiveId" clId="{0D2F9228-E190-4014-B578-CE5A17D3E9F6}" dt="2021-03-03T20:52:22.889" v="875" actId="14429"/>
          <ac:spMkLst>
            <pc:docMk/>
            <pc:sldMk cId="2790177467" sldId="613"/>
            <ac:spMk id="47" creationId="{9DDDED83-6F59-42BC-B686-6AB6998694F4}"/>
          </ac:spMkLst>
        </pc:spChg>
        <pc:spChg chg="add del mod modVis">
          <ac:chgData name="Kulinich Bohdan" userId="48e65c9f34e137d0" providerId="LiveId" clId="{0D2F9228-E190-4014-B578-CE5A17D3E9F6}" dt="2021-03-03T20:29:43.955" v="504" actId="14429"/>
          <ac:spMkLst>
            <pc:docMk/>
            <pc:sldMk cId="2790177467" sldId="613"/>
            <ac:spMk id="57" creationId="{EBB85CF2-8167-4EFC-B5D1-47320664CAE5}"/>
          </ac:spMkLst>
        </pc:spChg>
        <pc:spChg chg="add mod modVis">
          <ac:chgData name="Kulinich Bohdan" userId="48e65c9f34e137d0" providerId="LiveId" clId="{0D2F9228-E190-4014-B578-CE5A17D3E9F6}" dt="2021-03-06T13:54:36.816" v="3505" actId="20577"/>
          <ac:spMkLst>
            <pc:docMk/>
            <pc:sldMk cId="2790177467" sldId="613"/>
            <ac:spMk id="59" creationId="{048C4F5A-3D9B-414F-90E1-0427D20D257E}"/>
          </ac:spMkLst>
        </pc:spChg>
        <pc:spChg chg="add mod modVis">
          <ac:chgData name="Kulinich Bohdan" userId="48e65c9f34e137d0" providerId="LiveId" clId="{0D2F9228-E190-4014-B578-CE5A17D3E9F6}" dt="2021-03-03T20:49:03.703" v="793" actId="14429"/>
          <ac:spMkLst>
            <pc:docMk/>
            <pc:sldMk cId="2790177467" sldId="613"/>
            <ac:spMk id="61" creationId="{5B2D8D78-1802-4117-9CEF-94761CE9CB0D}"/>
          </ac:spMkLst>
        </pc:spChg>
        <pc:spChg chg="add mod">
          <ac:chgData name="Kulinich Bohdan" userId="48e65c9f34e137d0" providerId="LiveId" clId="{0D2F9228-E190-4014-B578-CE5A17D3E9F6}" dt="2021-03-03T20:39:43.485" v="764" actId="1076"/>
          <ac:spMkLst>
            <pc:docMk/>
            <pc:sldMk cId="2790177467" sldId="613"/>
            <ac:spMk id="62" creationId="{E103FE48-FFCE-48D2-B2B5-EAD72B2D6262}"/>
          </ac:spMkLst>
        </pc:spChg>
        <pc:spChg chg="add mod">
          <ac:chgData name="Kulinich Bohdan" userId="48e65c9f34e137d0" providerId="LiveId" clId="{0D2F9228-E190-4014-B578-CE5A17D3E9F6}" dt="2021-03-03T20:39:43.485" v="764" actId="1076"/>
          <ac:spMkLst>
            <pc:docMk/>
            <pc:sldMk cId="2790177467" sldId="613"/>
            <ac:spMk id="63" creationId="{B604DFF2-760B-48FB-88A5-8DCA12AFF0FA}"/>
          </ac:spMkLst>
        </pc:spChg>
        <pc:spChg chg="add mod">
          <ac:chgData name="Kulinich Bohdan" userId="48e65c9f34e137d0" providerId="LiveId" clId="{0D2F9228-E190-4014-B578-CE5A17D3E9F6}" dt="2021-03-03T20:48:00.052" v="768" actId="164"/>
          <ac:spMkLst>
            <pc:docMk/>
            <pc:sldMk cId="2790177467" sldId="613"/>
            <ac:spMk id="64" creationId="{6558D097-9685-4F89-B550-8F8B6FFB8A81}"/>
          </ac:spMkLst>
        </pc:spChg>
        <pc:spChg chg="add mod">
          <ac:chgData name="Kulinich Bohdan" userId="48e65c9f34e137d0" providerId="LiveId" clId="{0D2F9228-E190-4014-B578-CE5A17D3E9F6}" dt="2021-03-03T20:48:00.052" v="768" actId="164"/>
          <ac:spMkLst>
            <pc:docMk/>
            <pc:sldMk cId="2790177467" sldId="613"/>
            <ac:spMk id="65" creationId="{0DBDE3AD-30CB-49BD-B747-EABA993BFFF9}"/>
          </ac:spMkLst>
        </pc:spChg>
        <pc:spChg chg="mod">
          <ac:chgData name="Kulinich Bohdan" userId="48e65c9f34e137d0" providerId="LiveId" clId="{0D2F9228-E190-4014-B578-CE5A17D3E9F6}" dt="2021-03-03T20:48:54.834" v="783"/>
          <ac:spMkLst>
            <pc:docMk/>
            <pc:sldMk cId="2790177467" sldId="613"/>
            <ac:spMk id="67" creationId="{DBF1D002-7627-4842-A428-6ABEE7147D3C}"/>
          </ac:spMkLst>
        </pc:spChg>
        <pc:spChg chg="mod">
          <ac:chgData name="Kulinich Bohdan" userId="48e65c9f34e137d0" providerId="LiveId" clId="{0D2F9228-E190-4014-B578-CE5A17D3E9F6}" dt="2021-03-03T20:48:54.834" v="783"/>
          <ac:spMkLst>
            <pc:docMk/>
            <pc:sldMk cId="2790177467" sldId="613"/>
            <ac:spMk id="68" creationId="{D3BF43ED-8AB6-4F74-AD10-633D453511EB}"/>
          </ac:spMkLst>
        </pc:spChg>
        <pc:spChg chg="add mod">
          <ac:chgData name="Kulinich Bohdan" userId="48e65c9f34e137d0" providerId="LiveId" clId="{0D2F9228-E190-4014-B578-CE5A17D3E9F6}" dt="2021-03-03T20:51:52.792" v="867" actId="1076"/>
          <ac:spMkLst>
            <pc:docMk/>
            <pc:sldMk cId="2790177467" sldId="613"/>
            <ac:spMk id="69" creationId="{EC45E064-A211-4905-9680-BE6B1BDDD0CB}"/>
          </ac:spMkLst>
        </pc:spChg>
        <pc:spChg chg="add mod">
          <ac:chgData name="Kulinich Bohdan" userId="48e65c9f34e137d0" providerId="LiveId" clId="{0D2F9228-E190-4014-B578-CE5A17D3E9F6}" dt="2021-03-03T20:52:17.411" v="872"/>
          <ac:spMkLst>
            <pc:docMk/>
            <pc:sldMk cId="2790177467" sldId="613"/>
            <ac:spMk id="70" creationId="{99CF285A-4C8D-4815-AD76-B141A4766F31}"/>
          </ac:spMkLst>
        </pc:spChg>
        <pc:grpChg chg="add mod">
          <ac:chgData name="Kulinich Bohdan" userId="48e65c9f34e137d0" providerId="LiveId" clId="{0D2F9228-E190-4014-B578-CE5A17D3E9F6}" dt="2021-03-03T20:48:33.726" v="778" actId="1076"/>
          <ac:grpSpMkLst>
            <pc:docMk/>
            <pc:sldMk cId="2790177467" sldId="613"/>
            <ac:grpSpMk id="6" creationId="{B58A6960-6758-4267-A1F5-D5631233FFAF}"/>
          </ac:grpSpMkLst>
        </pc:grpChg>
        <pc:grpChg chg="del">
          <ac:chgData name="Kulinich Bohdan" userId="48e65c9f34e137d0" providerId="LiveId" clId="{0D2F9228-E190-4014-B578-CE5A17D3E9F6}" dt="2021-03-03T20:29:26.735" v="496" actId="478"/>
          <ac:grpSpMkLst>
            <pc:docMk/>
            <pc:sldMk cId="2790177467" sldId="613"/>
            <ac:grpSpMk id="34" creationId="{99D9AD18-2D95-4841-885A-CB88FC0D919C}"/>
          </ac:grpSpMkLst>
        </pc:grpChg>
        <pc:grpChg chg="del">
          <ac:chgData name="Kulinich Bohdan" userId="48e65c9f34e137d0" providerId="LiveId" clId="{0D2F9228-E190-4014-B578-CE5A17D3E9F6}" dt="2021-03-03T20:29:29.121" v="497" actId="478"/>
          <ac:grpSpMkLst>
            <pc:docMk/>
            <pc:sldMk cId="2790177467" sldId="613"/>
            <ac:grpSpMk id="56" creationId="{3DEC26C3-63CB-459F-BB95-DDE5F9C6D79E}"/>
          </ac:grpSpMkLst>
        </pc:grpChg>
        <pc:grpChg chg="add del mod">
          <ac:chgData name="Kulinich Bohdan" userId="48e65c9f34e137d0" providerId="LiveId" clId="{0D2F9228-E190-4014-B578-CE5A17D3E9F6}" dt="2021-03-03T20:48:58.481" v="786"/>
          <ac:grpSpMkLst>
            <pc:docMk/>
            <pc:sldMk cId="2790177467" sldId="613"/>
            <ac:grpSpMk id="66" creationId="{B7CD19B5-AE5F-4E68-AF11-0F5CDA9C4F4C}"/>
          </ac:grpSpMkLst>
        </pc:grpChg>
        <pc:picChg chg="mod">
          <ac:chgData name="Kulinich Bohdan" userId="48e65c9f34e137d0" providerId="LiveId" clId="{0D2F9228-E190-4014-B578-CE5A17D3E9F6}" dt="2021-03-03T20:36:47.270" v="649" actId="1076"/>
          <ac:picMkLst>
            <pc:docMk/>
            <pc:sldMk cId="2790177467" sldId="613"/>
            <ac:picMk id="33" creationId="{366EDCF0-D2B9-4DD1-9E9E-D0CC6971811E}"/>
          </ac:picMkLst>
        </pc:picChg>
        <pc:cxnChg chg="add mod modVis">
          <ac:chgData name="Kulinich Bohdan" userId="48e65c9f34e137d0" providerId="LiveId" clId="{0D2F9228-E190-4014-B578-CE5A17D3E9F6}" dt="2021-03-03T20:52:22.070" v="873" actId="14429"/>
          <ac:cxnSpMkLst>
            <pc:docMk/>
            <pc:sldMk cId="2790177467" sldId="613"/>
            <ac:cxnSpMk id="60" creationId="{819F85CC-AFE1-4803-9A71-8969F062CCA0}"/>
          </ac:cxnSpMkLst>
        </pc:cxnChg>
      </pc:sldChg>
      <pc:sldChg chg="addSp delSp modSp add mod modTransition delAnim modAnim">
        <pc:chgData name="Kulinich Bohdan" userId="48e65c9f34e137d0" providerId="LiveId" clId="{0D2F9228-E190-4014-B578-CE5A17D3E9F6}" dt="2021-03-05T06:39:21.154" v="2266"/>
        <pc:sldMkLst>
          <pc:docMk/>
          <pc:sldMk cId="580724404" sldId="614"/>
        </pc:sldMkLst>
        <pc:spChg chg="del">
          <ac:chgData name="Kulinich Bohdan" userId="48e65c9f34e137d0" providerId="LiveId" clId="{0D2F9228-E190-4014-B578-CE5A17D3E9F6}" dt="2021-03-04T05:03:31.452" v="1510" actId="478"/>
          <ac:spMkLst>
            <pc:docMk/>
            <pc:sldMk cId="580724404" sldId="614"/>
            <ac:spMk id="18" creationId="{B08768D4-81F1-4DA2-B83E-A955C40B8F3A}"/>
          </ac:spMkLst>
        </pc:spChg>
        <pc:spChg chg="del">
          <ac:chgData name="Kulinich Bohdan" userId="48e65c9f34e137d0" providerId="LiveId" clId="{0D2F9228-E190-4014-B578-CE5A17D3E9F6}" dt="2021-03-04T05:03:34.190" v="1511" actId="478"/>
          <ac:spMkLst>
            <pc:docMk/>
            <pc:sldMk cId="580724404" sldId="614"/>
            <ac:spMk id="19" creationId="{2D063C7D-C1F8-4980-B5C8-3CC401BE3B58}"/>
          </ac:spMkLst>
        </pc:spChg>
        <pc:spChg chg="del">
          <ac:chgData name="Kulinich Bohdan" userId="48e65c9f34e137d0" providerId="LiveId" clId="{0D2F9228-E190-4014-B578-CE5A17D3E9F6}" dt="2021-03-04T05:03:28.899" v="1509" actId="478"/>
          <ac:spMkLst>
            <pc:docMk/>
            <pc:sldMk cId="580724404" sldId="614"/>
            <ac:spMk id="20" creationId="{F684870C-61DA-4900-A4EF-6D99E999CF13}"/>
          </ac:spMkLst>
        </pc:spChg>
        <pc:spChg chg="mod topLvl modVis">
          <ac:chgData name="Kulinich Bohdan" userId="48e65c9f34e137d0" providerId="LiveId" clId="{0D2F9228-E190-4014-B578-CE5A17D3E9F6}" dt="2021-03-05T06:38:10.876" v="2254" actId="14429"/>
          <ac:spMkLst>
            <pc:docMk/>
            <pc:sldMk cId="580724404" sldId="614"/>
            <ac:spMk id="21" creationId="{BF3EC6BB-FD86-4DB6-B90F-60BCEFA5520C}"/>
          </ac:spMkLst>
        </pc:spChg>
        <pc:spChg chg="mod topLvl modVis">
          <ac:chgData name="Kulinich Bohdan" userId="48e65c9f34e137d0" providerId="LiveId" clId="{0D2F9228-E190-4014-B578-CE5A17D3E9F6}" dt="2021-03-05T06:38:11.264" v="2255" actId="14429"/>
          <ac:spMkLst>
            <pc:docMk/>
            <pc:sldMk cId="580724404" sldId="614"/>
            <ac:spMk id="22" creationId="{D7395DF0-541C-45E4-86A9-5E894F55EC48}"/>
          </ac:spMkLst>
        </pc:spChg>
        <pc:spChg chg="mod modVis">
          <ac:chgData name="Kulinich Bohdan" userId="48e65c9f34e137d0" providerId="LiveId" clId="{0D2F9228-E190-4014-B578-CE5A17D3E9F6}" dt="2021-03-04T05:03:42.700" v="1517" actId="14429"/>
          <ac:spMkLst>
            <pc:docMk/>
            <pc:sldMk cId="580724404" sldId="614"/>
            <ac:spMk id="27" creationId="{8BE34B6C-AD96-47B6-9530-2686F7CFBCAC}"/>
          </ac:spMkLst>
        </pc:spChg>
        <pc:spChg chg="mod modVis">
          <ac:chgData name="Kulinich Bohdan" userId="48e65c9f34e137d0" providerId="LiveId" clId="{0D2F9228-E190-4014-B578-CE5A17D3E9F6}" dt="2021-03-04T05:03:43.629" v="1518" actId="14429"/>
          <ac:spMkLst>
            <pc:docMk/>
            <pc:sldMk cId="580724404" sldId="614"/>
            <ac:spMk id="28" creationId="{F7468006-2D24-4259-B8FD-FD05B899FEA7}"/>
          </ac:spMkLst>
        </pc:spChg>
        <pc:spChg chg="add mod">
          <ac:chgData name="Kulinich Bohdan" userId="48e65c9f34e137d0" providerId="LiveId" clId="{0D2F9228-E190-4014-B578-CE5A17D3E9F6}" dt="2021-03-04T05:04:31.011" v="1528" actId="1076"/>
          <ac:spMkLst>
            <pc:docMk/>
            <pc:sldMk cId="580724404" sldId="614"/>
            <ac:spMk id="29" creationId="{43651CF6-CBF6-41F1-BCCE-AEE2AE17C028}"/>
          </ac:spMkLst>
        </pc:spChg>
        <pc:spChg chg="add mod ord">
          <ac:chgData name="Kulinich Bohdan" userId="48e65c9f34e137d0" providerId="LiveId" clId="{0D2F9228-E190-4014-B578-CE5A17D3E9F6}" dt="2021-03-04T12:44:02.314" v="1658" actId="166"/>
          <ac:spMkLst>
            <pc:docMk/>
            <pc:sldMk cId="580724404" sldId="614"/>
            <ac:spMk id="30" creationId="{B230FF94-EBF0-4D8A-B9BD-922543387622}"/>
          </ac:spMkLst>
        </pc:spChg>
        <pc:spChg chg="add mod ord">
          <ac:chgData name="Kulinich Bohdan" userId="48e65c9f34e137d0" providerId="LiveId" clId="{0D2F9228-E190-4014-B578-CE5A17D3E9F6}" dt="2021-03-04T12:44:30.467" v="1660" actId="170"/>
          <ac:spMkLst>
            <pc:docMk/>
            <pc:sldMk cId="580724404" sldId="614"/>
            <ac:spMk id="31" creationId="{C37C9351-68B5-49A5-A92A-C3B86E69AB21}"/>
          </ac:spMkLst>
        </pc:spChg>
        <pc:spChg chg="add mod ord">
          <ac:chgData name="Kulinich Bohdan" userId="48e65c9f34e137d0" providerId="LiveId" clId="{0D2F9228-E190-4014-B578-CE5A17D3E9F6}" dt="2021-03-04T12:44:30.467" v="1660" actId="170"/>
          <ac:spMkLst>
            <pc:docMk/>
            <pc:sldMk cId="580724404" sldId="614"/>
            <ac:spMk id="32" creationId="{17230047-A377-4755-85B3-AFDE383ED64F}"/>
          </ac:spMkLst>
        </pc:spChg>
        <pc:spChg chg="add mod">
          <ac:chgData name="Kulinich Bohdan" userId="48e65c9f34e137d0" providerId="LiveId" clId="{0D2F9228-E190-4014-B578-CE5A17D3E9F6}" dt="2021-03-04T12:37:10.084" v="1625" actId="164"/>
          <ac:spMkLst>
            <pc:docMk/>
            <pc:sldMk cId="580724404" sldId="614"/>
            <ac:spMk id="33" creationId="{93F59B7D-D241-4C5A-B05A-E9192936BF94}"/>
          </ac:spMkLst>
        </pc:spChg>
        <pc:spChg chg="add mod">
          <ac:chgData name="Kulinich Bohdan" userId="48e65c9f34e137d0" providerId="LiveId" clId="{0D2F9228-E190-4014-B578-CE5A17D3E9F6}" dt="2021-03-04T12:37:10.084" v="1625" actId="164"/>
          <ac:spMkLst>
            <pc:docMk/>
            <pc:sldMk cId="580724404" sldId="614"/>
            <ac:spMk id="36" creationId="{741284CA-06C5-4D61-AF10-4DB4343B4692}"/>
          </ac:spMkLst>
        </pc:spChg>
        <pc:spChg chg="mod">
          <ac:chgData name="Kulinich Bohdan" userId="48e65c9f34e137d0" providerId="LiveId" clId="{0D2F9228-E190-4014-B578-CE5A17D3E9F6}" dt="2021-03-04T12:37:20.800" v="1630" actId="14100"/>
          <ac:spMkLst>
            <pc:docMk/>
            <pc:sldMk cId="580724404" sldId="614"/>
            <ac:spMk id="38" creationId="{10FCBA14-2D74-43CB-8ACD-07A10BCD58CC}"/>
          </ac:spMkLst>
        </pc:spChg>
        <pc:spChg chg="mod">
          <ac:chgData name="Kulinich Bohdan" userId="48e65c9f34e137d0" providerId="LiveId" clId="{0D2F9228-E190-4014-B578-CE5A17D3E9F6}" dt="2021-03-04T12:37:29.485" v="1635" actId="14100"/>
          <ac:spMkLst>
            <pc:docMk/>
            <pc:sldMk cId="580724404" sldId="614"/>
            <ac:spMk id="40" creationId="{E5DD06F5-FE23-4714-A115-DB2E992CF043}"/>
          </ac:spMkLst>
        </pc:spChg>
        <pc:spChg chg="mod">
          <ac:chgData name="Kulinich Bohdan" userId="48e65c9f34e137d0" providerId="LiveId" clId="{0D2F9228-E190-4014-B578-CE5A17D3E9F6}" dt="2021-03-04T12:26:47.858" v="1555" actId="208"/>
          <ac:spMkLst>
            <pc:docMk/>
            <pc:sldMk cId="580724404" sldId="614"/>
            <ac:spMk id="44" creationId="{B783277A-C14E-4BD5-8D49-8739D4765C85}"/>
          </ac:spMkLst>
        </pc:spChg>
        <pc:spChg chg="del">
          <ac:chgData name="Kulinich Bohdan" userId="48e65c9f34e137d0" providerId="LiveId" clId="{0D2F9228-E190-4014-B578-CE5A17D3E9F6}" dt="2021-03-04T05:03:35.794" v="1512" actId="478"/>
          <ac:spMkLst>
            <pc:docMk/>
            <pc:sldMk cId="580724404" sldId="614"/>
            <ac:spMk id="47" creationId="{25762539-7577-4514-BDD4-DDF8D62B1846}"/>
          </ac:spMkLst>
        </pc:spChg>
        <pc:spChg chg="del">
          <ac:chgData name="Kulinich Bohdan" userId="48e65c9f34e137d0" providerId="LiveId" clId="{0D2F9228-E190-4014-B578-CE5A17D3E9F6}" dt="2021-03-04T05:03:40.673" v="1516" actId="478"/>
          <ac:spMkLst>
            <pc:docMk/>
            <pc:sldMk cId="580724404" sldId="614"/>
            <ac:spMk id="49" creationId="{47B7E6F2-F365-4328-B8D8-04E7603C2CEE}"/>
          </ac:spMkLst>
        </pc:spChg>
        <pc:spChg chg="add mod">
          <ac:chgData name="Kulinich Bohdan" userId="48e65c9f34e137d0" providerId="LiveId" clId="{0D2F9228-E190-4014-B578-CE5A17D3E9F6}" dt="2021-03-05T06:23:08.461" v="2140" actId="1076"/>
          <ac:spMkLst>
            <pc:docMk/>
            <pc:sldMk cId="580724404" sldId="614"/>
            <ac:spMk id="50" creationId="{41051763-06E3-4A97-8A6D-176378E3624D}"/>
          </ac:spMkLst>
        </pc:spChg>
        <pc:spChg chg="del">
          <ac:chgData name="Kulinich Bohdan" userId="48e65c9f34e137d0" providerId="LiveId" clId="{0D2F9228-E190-4014-B578-CE5A17D3E9F6}" dt="2021-03-04T05:03:39.581" v="1515" actId="478"/>
          <ac:spMkLst>
            <pc:docMk/>
            <pc:sldMk cId="580724404" sldId="614"/>
            <ac:spMk id="51" creationId="{E9D7BA2E-2068-4123-B2BF-BD1A16E35632}"/>
          </ac:spMkLst>
        </pc:spChg>
        <pc:spChg chg="add del mod">
          <ac:chgData name="Kulinich Bohdan" userId="48e65c9f34e137d0" providerId="LiveId" clId="{0D2F9228-E190-4014-B578-CE5A17D3E9F6}" dt="2021-03-05T06:20:51.805" v="2107" actId="478"/>
          <ac:spMkLst>
            <pc:docMk/>
            <pc:sldMk cId="580724404" sldId="614"/>
            <ac:spMk id="53" creationId="{D3A71AC4-95D2-4125-BE4B-72DCD2D4B17F}"/>
          </ac:spMkLst>
        </pc:spChg>
        <pc:spChg chg="del">
          <ac:chgData name="Kulinich Bohdan" userId="48e65c9f34e137d0" providerId="LiveId" clId="{0D2F9228-E190-4014-B578-CE5A17D3E9F6}" dt="2021-03-04T05:03:38.542" v="1514" actId="478"/>
          <ac:spMkLst>
            <pc:docMk/>
            <pc:sldMk cId="580724404" sldId="614"/>
            <ac:spMk id="55" creationId="{296C62F0-7316-4F34-98A6-AEC8173045D2}"/>
          </ac:spMkLst>
        </pc:spChg>
        <pc:spChg chg="add mod">
          <ac:chgData name="Kulinich Bohdan" userId="48e65c9f34e137d0" providerId="LiveId" clId="{0D2F9228-E190-4014-B578-CE5A17D3E9F6}" dt="2021-03-05T06:36:41.194" v="2244" actId="1035"/>
          <ac:spMkLst>
            <pc:docMk/>
            <pc:sldMk cId="580724404" sldId="614"/>
            <ac:spMk id="55" creationId="{8FF7DC67-C1D7-4C6A-B5E3-57D382F05A16}"/>
          </ac:spMkLst>
        </pc:spChg>
        <pc:spChg chg="mod modVis">
          <ac:chgData name="Kulinich Bohdan" userId="48e65c9f34e137d0" providerId="LiveId" clId="{0D2F9228-E190-4014-B578-CE5A17D3E9F6}" dt="2021-03-04T05:06:14.404" v="1550" actId="14429"/>
          <ac:spMkLst>
            <pc:docMk/>
            <pc:sldMk cId="580724404" sldId="614"/>
            <ac:spMk id="57" creationId="{6B463025-8E00-453B-83AD-B5E960F08182}"/>
          </ac:spMkLst>
        </pc:spChg>
        <pc:spChg chg="mod modVis">
          <ac:chgData name="Kulinich Bohdan" userId="48e65c9f34e137d0" providerId="LiveId" clId="{0D2F9228-E190-4014-B578-CE5A17D3E9F6}" dt="2021-03-04T05:06:08.415" v="1546" actId="14429"/>
          <ac:spMkLst>
            <pc:docMk/>
            <pc:sldMk cId="580724404" sldId="614"/>
            <ac:spMk id="58" creationId="{1A49DDA9-31E7-43CC-BDB9-3A2652E77EDB}"/>
          </ac:spMkLst>
        </pc:spChg>
        <pc:spChg chg="mod modVis">
          <ac:chgData name="Kulinich Bohdan" userId="48e65c9f34e137d0" providerId="LiveId" clId="{0D2F9228-E190-4014-B578-CE5A17D3E9F6}" dt="2021-03-04T05:06:05.833" v="1545" actId="14429"/>
          <ac:spMkLst>
            <pc:docMk/>
            <pc:sldMk cId="580724404" sldId="614"/>
            <ac:spMk id="59" creationId="{C4D9964D-4633-46A7-BAC7-0C53813A49E7}"/>
          </ac:spMkLst>
        </pc:spChg>
        <pc:spChg chg="add mod">
          <ac:chgData name="Kulinich Bohdan" userId="48e65c9f34e137d0" providerId="LiveId" clId="{0D2F9228-E190-4014-B578-CE5A17D3E9F6}" dt="2021-03-04T12:50:08.229" v="1712" actId="20577"/>
          <ac:spMkLst>
            <pc:docMk/>
            <pc:sldMk cId="580724404" sldId="614"/>
            <ac:spMk id="60" creationId="{30772F61-D37A-43A8-A8A8-7754DE6E2EE3}"/>
          </ac:spMkLst>
        </pc:spChg>
        <pc:spChg chg="add mod">
          <ac:chgData name="Kulinich Bohdan" userId="48e65c9f34e137d0" providerId="LiveId" clId="{0D2F9228-E190-4014-B578-CE5A17D3E9F6}" dt="2021-03-04T12:53:55.305" v="1739" actId="1076"/>
          <ac:spMkLst>
            <pc:docMk/>
            <pc:sldMk cId="580724404" sldId="614"/>
            <ac:spMk id="61" creationId="{EE8AF0CD-90EB-4394-9610-962D63C8A1A7}"/>
          </ac:spMkLst>
        </pc:spChg>
        <pc:spChg chg="add mod">
          <ac:chgData name="Kulinich Bohdan" userId="48e65c9f34e137d0" providerId="LiveId" clId="{0D2F9228-E190-4014-B578-CE5A17D3E9F6}" dt="2021-03-04T12:53:58.575" v="1740" actId="1076"/>
          <ac:spMkLst>
            <pc:docMk/>
            <pc:sldMk cId="580724404" sldId="614"/>
            <ac:spMk id="62" creationId="{708DFA0F-22C6-43CD-9DAD-F11F7E41E52C}"/>
          </ac:spMkLst>
        </pc:spChg>
        <pc:spChg chg="add mod">
          <ac:chgData name="Kulinich Bohdan" userId="48e65c9f34e137d0" providerId="LiveId" clId="{0D2F9228-E190-4014-B578-CE5A17D3E9F6}" dt="2021-03-04T12:50:39.752" v="1724" actId="1076"/>
          <ac:spMkLst>
            <pc:docMk/>
            <pc:sldMk cId="580724404" sldId="614"/>
            <ac:spMk id="63" creationId="{1D315DE3-59C8-44E2-9108-A8D5D1A67D1F}"/>
          </ac:spMkLst>
        </pc:spChg>
        <pc:spChg chg="add mod">
          <ac:chgData name="Kulinich Bohdan" userId="48e65c9f34e137d0" providerId="LiveId" clId="{0D2F9228-E190-4014-B578-CE5A17D3E9F6}" dt="2021-03-04T12:57:06.752" v="1790" actId="20577"/>
          <ac:spMkLst>
            <pc:docMk/>
            <pc:sldMk cId="580724404" sldId="614"/>
            <ac:spMk id="64" creationId="{9E1F704B-FB2F-46B5-BDAF-6928CADD91B6}"/>
          </ac:spMkLst>
        </pc:spChg>
        <pc:spChg chg="add mod">
          <ac:chgData name="Kulinich Bohdan" userId="48e65c9f34e137d0" providerId="LiveId" clId="{0D2F9228-E190-4014-B578-CE5A17D3E9F6}" dt="2021-03-04T12:59:54.121" v="1887" actId="20577"/>
          <ac:spMkLst>
            <pc:docMk/>
            <pc:sldMk cId="580724404" sldId="614"/>
            <ac:spMk id="65" creationId="{EF9CFF9B-A50F-4625-BC0C-3FF5BF6CFBCC}"/>
          </ac:spMkLst>
        </pc:spChg>
        <pc:spChg chg="add mod modVis">
          <ac:chgData name="Kulinich Bohdan" userId="48e65c9f34e137d0" providerId="LiveId" clId="{0D2F9228-E190-4014-B578-CE5A17D3E9F6}" dt="2021-03-05T06:38:07.719" v="2252" actId="14429"/>
          <ac:spMkLst>
            <pc:docMk/>
            <pc:sldMk cId="580724404" sldId="614"/>
            <ac:spMk id="67" creationId="{CDB8CAD4-BFC0-4122-8B20-209AE928D836}"/>
          </ac:spMkLst>
        </pc:spChg>
        <pc:spChg chg="add mod">
          <ac:chgData name="Kulinich Bohdan" userId="48e65c9f34e137d0" providerId="LiveId" clId="{0D2F9228-E190-4014-B578-CE5A17D3E9F6}" dt="2021-03-05T06:37:26.649" v="2248"/>
          <ac:spMkLst>
            <pc:docMk/>
            <pc:sldMk cId="580724404" sldId="614"/>
            <ac:spMk id="68" creationId="{16C6612D-D53E-4E75-A56E-4029CBFE80B8}"/>
          </ac:spMkLst>
        </pc:spChg>
        <pc:spChg chg="add mod">
          <ac:chgData name="Kulinich Bohdan" userId="48e65c9f34e137d0" providerId="LiveId" clId="{0D2F9228-E190-4014-B578-CE5A17D3E9F6}" dt="2021-03-05T06:36:37.020" v="2239" actId="120"/>
          <ac:spMkLst>
            <pc:docMk/>
            <pc:sldMk cId="580724404" sldId="614"/>
            <ac:spMk id="70" creationId="{9A241560-D1FB-4238-A86C-6761678F4502}"/>
          </ac:spMkLst>
        </pc:spChg>
        <pc:spChg chg="add mod">
          <ac:chgData name="Kulinich Bohdan" userId="48e65c9f34e137d0" providerId="LiveId" clId="{0D2F9228-E190-4014-B578-CE5A17D3E9F6}" dt="2021-03-05T06:38:02.969" v="2251" actId="1076"/>
          <ac:spMkLst>
            <pc:docMk/>
            <pc:sldMk cId="580724404" sldId="614"/>
            <ac:spMk id="71" creationId="{C77E65F6-783A-4B0A-ACAE-17DF0A761386}"/>
          </ac:spMkLst>
        </pc:spChg>
        <pc:grpChg chg="del">
          <ac:chgData name="Kulinich Bohdan" userId="48e65c9f34e137d0" providerId="LiveId" clId="{0D2F9228-E190-4014-B578-CE5A17D3E9F6}" dt="2021-03-04T05:03:49.466" v="1519" actId="165"/>
          <ac:grpSpMkLst>
            <pc:docMk/>
            <pc:sldMk cId="580724404" sldId="614"/>
            <ac:grpSpMk id="6" creationId="{7FAC4D5D-26F6-478A-AC4B-CD69988D3407}"/>
          </ac:grpSpMkLst>
        </pc:grpChg>
        <pc:grpChg chg="del">
          <ac:chgData name="Kulinich Bohdan" userId="48e65c9f34e137d0" providerId="LiveId" clId="{0D2F9228-E190-4014-B578-CE5A17D3E9F6}" dt="2021-03-04T05:03:27.993" v="1508" actId="478"/>
          <ac:grpSpMkLst>
            <pc:docMk/>
            <pc:sldMk cId="580724404" sldId="614"/>
            <ac:grpSpMk id="7" creationId="{DC7A6229-76F4-4F20-8758-8F234FC03A44}"/>
          </ac:grpSpMkLst>
        </pc:grpChg>
        <pc:grpChg chg="add mod ord">
          <ac:chgData name="Kulinich Bohdan" userId="48e65c9f34e137d0" providerId="LiveId" clId="{0D2F9228-E190-4014-B578-CE5A17D3E9F6}" dt="2021-03-04T12:37:53.797" v="1642" actId="170"/>
          <ac:grpSpMkLst>
            <pc:docMk/>
            <pc:sldMk cId="580724404" sldId="614"/>
            <ac:grpSpMk id="12" creationId="{F379B522-5ACB-4F29-B544-BB7FC22F4532}"/>
          </ac:grpSpMkLst>
        </pc:grpChg>
        <pc:grpChg chg="add mod ord">
          <ac:chgData name="Kulinich Bohdan" userId="48e65c9f34e137d0" providerId="LiveId" clId="{0D2F9228-E190-4014-B578-CE5A17D3E9F6}" dt="2021-03-04T12:45:18.396" v="1681" actId="170"/>
          <ac:grpSpMkLst>
            <pc:docMk/>
            <pc:sldMk cId="580724404" sldId="614"/>
            <ac:grpSpMk id="25" creationId="{A5ECC76D-0919-40E3-818F-C5BFFE935828}"/>
          </ac:grpSpMkLst>
        </pc:grpChg>
        <pc:grpChg chg="add mod ord">
          <ac:chgData name="Kulinich Bohdan" userId="48e65c9f34e137d0" providerId="LiveId" clId="{0D2F9228-E190-4014-B578-CE5A17D3E9F6}" dt="2021-03-04T12:37:53.797" v="1642" actId="170"/>
          <ac:grpSpMkLst>
            <pc:docMk/>
            <pc:sldMk cId="580724404" sldId="614"/>
            <ac:grpSpMk id="37" creationId="{7882CAFE-A0EE-4D39-BB80-CE28ACAC3C59}"/>
          </ac:grpSpMkLst>
        </pc:grpChg>
        <pc:grpChg chg="add mod ord">
          <ac:chgData name="Kulinich Bohdan" userId="48e65c9f34e137d0" providerId="LiveId" clId="{0D2F9228-E190-4014-B578-CE5A17D3E9F6}" dt="2021-03-04T12:49:25.383" v="1697" actId="170"/>
          <ac:grpSpMkLst>
            <pc:docMk/>
            <pc:sldMk cId="580724404" sldId="614"/>
            <ac:grpSpMk id="48" creationId="{E0DC3256-64B2-45CC-9044-AB25BD41AA26}"/>
          </ac:grpSpMkLst>
        </pc:grpChg>
        <pc:grpChg chg="add mod ord">
          <ac:chgData name="Kulinich Bohdan" userId="48e65c9f34e137d0" providerId="LiveId" clId="{0D2F9228-E190-4014-B578-CE5A17D3E9F6}" dt="2021-03-04T12:49:53.164" v="1709" actId="170"/>
          <ac:grpSpMkLst>
            <pc:docMk/>
            <pc:sldMk cId="580724404" sldId="614"/>
            <ac:grpSpMk id="51" creationId="{997062EC-02B2-454D-83E0-A3D1DF22225E}"/>
          </ac:grpSpMkLst>
        </pc:grpChg>
        <pc:picChg chg="mod">
          <ac:chgData name="Kulinich Bohdan" userId="48e65c9f34e137d0" providerId="LiveId" clId="{0D2F9228-E190-4014-B578-CE5A17D3E9F6}" dt="2021-03-04T12:49:11.900" v="1692" actId="1076"/>
          <ac:picMkLst>
            <pc:docMk/>
            <pc:sldMk cId="580724404" sldId="614"/>
            <ac:picMk id="5" creationId="{10F6A818-7612-4630-A2AF-60081E8B5EF2}"/>
          </ac:picMkLst>
        </pc:picChg>
        <pc:picChg chg="add mod modVis">
          <ac:chgData name="Kulinich Bohdan" userId="48e65c9f34e137d0" providerId="LiveId" clId="{0D2F9228-E190-4014-B578-CE5A17D3E9F6}" dt="2021-03-05T06:38:08.099" v="2253" actId="14429"/>
          <ac:picMkLst>
            <pc:docMk/>
            <pc:sldMk cId="580724404" sldId="614"/>
            <ac:picMk id="66" creationId="{C46F618B-1419-45C4-8641-DFDAE2EEC85A}"/>
          </ac:picMkLst>
        </pc:picChg>
        <pc:cxnChg chg="add mod">
          <ac:chgData name="Kulinich Bohdan" userId="48e65c9f34e137d0" providerId="LiveId" clId="{0D2F9228-E190-4014-B578-CE5A17D3E9F6}" dt="2021-03-04T12:33:51.952" v="1581" actId="14100"/>
          <ac:cxnSpMkLst>
            <pc:docMk/>
            <pc:sldMk cId="580724404" sldId="614"/>
            <ac:cxnSpMk id="18" creationId="{BC3400B4-EEE2-403E-8FA3-E867D742622F}"/>
          </ac:cxnSpMkLst>
        </pc:cxnChg>
        <pc:cxnChg chg="add mod">
          <ac:chgData name="Kulinich Bohdan" userId="48e65c9f34e137d0" providerId="LiveId" clId="{0D2F9228-E190-4014-B578-CE5A17D3E9F6}" dt="2021-03-04T12:34:16.151" v="1589" actId="14100"/>
          <ac:cxnSpMkLst>
            <pc:docMk/>
            <pc:sldMk cId="580724404" sldId="614"/>
            <ac:cxnSpMk id="23" creationId="{2041FA93-CBF8-4953-998D-B135A0D9B954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4" creationId="{AF164406-A6DA-4403-98EA-1606FDCAB122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5" creationId="{D7606F7C-CAB1-4280-89CB-CAC67EA42586}"/>
          </ac:cxnSpMkLst>
        </pc:cxnChg>
        <pc:cxnChg chg="mod ord modVis">
          <ac:chgData name="Kulinich Bohdan" userId="48e65c9f34e137d0" providerId="LiveId" clId="{0D2F9228-E190-4014-B578-CE5A17D3E9F6}" dt="2021-03-04T12:52:24.543" v="1726" actId="166"/>
          <ac:cxnSpMkLst>
            <pc:docMk/>
            <pc:sldMk cId="580724404" sldId="614"/>
            <ac:cxnSpMk id="39" creationId="{5E1B77AE-61E0-4E42-9208-95BE53BE246B}"/>
          </ac:cxnSpMkLst>
        </pc:cxnChg>
        <pc:cxnChg chg="add mod">
          <ac:chgData name="Kulinich Bohdan" userId="48e65c9f34e137d0" providerId="LiveId" clId="{0D2F9228-E190-4014-B578-CE5A17D3E9F6}" dt="2021-03-04T12:43:08.598" v="1647" actId="14100"/>
          <ac:cxnSpMkLst>
            <pc:docMk/>
            <pc:sldMk cId="580724404" sldId="614"/>
            <ac:cxnSpMk id="41" creationId="{29B68523-FE36-4860-A81F-EE1D2D0FEEC4}"/>
          </ac:cxnSpMkLst>
        </pc:cxnChg>
        <pc:cxnChg chg="add mod">
          <ac:chgData name="Kulinich Bohdan" userId="48e65c9f34e137d0" providerId="LiveId" clId="{0D2F9228-E190-4014-B578-CE5A17D3E9F6}" dt="2021-03-04T12:43:25.548" v="1652" actId="14100"/>
          <ac:cxnSpMkLst>
            <pc:docMk/>
            <pc:sldMk cId="580724404" sldId="614"/>
            <ac:cxnSpMk id="42" creationId="{31FDB1EA-442B-4949-907C-C1A8516E26B6}"/>
          </ac:cxnSpMkLst>
        </pc:cxnChg>
        <pc:cxnChg chg="add mod">
          <ac:chgData name="Kulinich Bohdan" userId="48e65c9f34e137d0" providerId="LiveId" clId="{0D2F9228-E190-4014-B578-CE5A17D3E9F6}" dt="2021-03-04T12:43:51.928" v="1657" actId="14100"/>
          <ac:cxnSpMkLst>
            <pc:docMk/>
            <pc:sldMk cId="580724404" sldId="614"/>
            <ac:cxnSpMk id="43" creationId="{946356B8-9E1D-40C2-9F87-457E7142C857}"/>
          </ac:cxnSpMkLst>
        </pc:cxnChg>
        <pc:cxnChg chg="add mod">
          <ac:chgData name="Kulinich Bohdan" userId="48e65c9f34e137d0" providerId="LiveId" clId="{0D2F9228-E190-4014-B578-CE5A17D3E9F6}" dt="2021-03-04T12:44:53.749" v="1671" actId="164"/>
          <ac:cxnSpMkLst>
            <pc:docMk/>
            <pc:sldMk cId="580724404" sldId="614"/>
            <ac:cxnSpMk id="45" creationId="{6A375924-1E69-4F97-9DE4-137AFE077C89}"/>
          </ac:cxnSpMkLst>
        </pc:cxnChg>
        <pc:cxnChg chg="add mod">
          <ac:chgData name="Kulinich Bohdan" userId="48e65c9f34e137d0" providerId="LiveId" clId="{0D2F9228-E190-4014-B578-CE5A17D3E9F6}" dt="2021-03-04T12:44:53.749" v="1671" actId="164"/>
          <ac:cxnSpMkLst>
            <pc:docMk/>
            <pc:sldMk cId="580724404" sldId="614"/>
            <ac:cxnSpMk id="47" creationId="{18F98D0D-577B-4750-A10F-A7504D016016}"/>
          </ac:cxnSpMkLst>
        </pc:cxnChg>
        <pc:cxnChg chg="add mod">
          <ac:chgData name="Kulinich Bohdan" userId="48e65c9f34e137d0" providerId="LiveId" clId="{0D2F9228-E190-4014-B578-CE5A17D3E9F6}" dt="2021-03-04T12:49:19.923" v="1694" actId="164"/>
          <ac:cxnSpMkLst>
            <pc:docMk/>
            <pc:sldMk cId="580724404" sldId="614"/>
            <ac:cxnSpMk id="49" creationId="{66BDF6A9-2A6C-4409-BB93-B7373A0040AF}"/>
          </ac:cxnSpMkLst>
        </pc:cxnChg>
        <pc:cxnChg chg="del">
          <ac:chgData name="Kulinich Bohdan" userId="48e65c9f34e137d0" providerId="LiveId" clId="{0D2F9228-E190-4014-B578-CE5A17D3E9F6}" dt="2021-03-04T05:03:37.435" v="1513" actId="478"/>
          <ac:cxnSpMkLst>
            <pc:docMk/>
            <pc:sldMk cId="580724404" sldId="614"/>
            <ac:cxnSpMk id="50" creationId="{5525B355-0225-4C90-BA97-0D843B54CC8F}"/>
          </ac:cxnSpMkLst>
        </pc:cxnChg>
        <pc:cxnChg chg="add mod">
          <ac:chgData name="Kulinich Bohdan" userId="48e65c9f34e137d0" providerId="LiveId" clId="{0D2F9228-E190-4014-B578-CE5A17D3E9F6}" dt="2021-03-04T12:49:19.923" v="1694" actId="164"/>
          <ac:cxnSpMkLst>
            <pc:docMk/>
            <pc:sldMk cId="580724404" sldId="614"/>
            <ac:cxnSpMk id="52" creationId="{FD3F373C-A6C2-4143-924B-F232764D688E}"/>
          </ac:cxnSpMkLst>
        </pc:cxnChg>
        <pc:cxnChg chg="add mod">
          <ac:chgData name="Kulinich Bohdan" userId="48e65c9f34e137d0" providerId="LiveId" clId="{0D2F9228-E190-4014-B578-CE5A17D3E9F6}" dt="2021-03-04T12:49:48.608" v="1706" actId="164"/>
          <ac:cxnSpMkLst>
            <pc:docMk/>
            <pc:sldMk cId="580724404" sldId="614"/>
            <ac:cxnSpMk id="54" creationId="{49F7274D-D7B5-4D40-828E-5D95B49B7255}"/>
          </ac:cxnSpMkLst>
        </pc:cxnChg>
        <pc:cxnChg chg="add mod">
          <ac:chgData name="Kulinich Bohdan" userId="48e65c9f34e137d0" providerId="LiveId" clId="{0D2F9228-E190-4014-B578-CE5A17D3E9F6}" dt="2021-03-04T12:49:48.608" v="1706" actId="164"/>
          <ac:cxnSpMkLst>
            <pc:docMk/>
            <pc:sldMk cId="580724404" sldId="614"/>
            <ac:cxnSpMk id="56" creationId="{A8544BB4-CCF2-4981-BB52-06AD08CBDA9B}"/>
          </ac:cxnSpMkLst>
        </pc:cxnChg>
        <pc:cxnChg chg="add mod">
          <ac:chgData name="Kulinich Bohdan" userId="48e65c9f34e137d0" providerId="LiveId" clId="{0D2F9228-E190-4014-B578-CE5A17D3E9F6}" dt="2021-03-05T06:23:05.807" v="2139" actId="14100"/>
          <ac:cxnSpMkLst>
            <pc:docMk/>
            <pc:sldMk cId="580724404" sldId="614"/>
            <ac:cxnSpMk id="69" creationId="{76263DC5-F5BF-415E-8C40-67952F6FA3A9}"/>
          </ac:cxnSpMkLst>
        </pc:cxnChg>
      </pc:sldChg>
      <pc:sldChg chg="new del">
        <pc:chgData name="Kulinich Bohdan" userId="48e65c9f34e137d0" providerId="LiveId" clId="{0D2F9228-E190-4014-B578-CE5A17D3E9F6}" dt="2021-03-06T13:56:11.250" v="3506" actId="47"/>
        <pc:sldMkLst>
          <pc:docMk/>
          <pc:sldMk cId="995707193" sldId="615"/>
        </pc:sldMkLst>
      </pc:sldChg>
      <pc:sldChg chg="addSp delSp modSp add mod modTransition delAnim modAnim">
        <pc:chgData name="Kulinich Bohdan" userId="48e65c9f34e137d0" providerId="LiveId" clId="{0D2F9228-E190-4014-B578-CE5A17D3E9F6}" dt="2021-03-05T07:49:47.829" v="2488" actId="14429"/>
        <pc:sldMkLst>
          <pc:docMk/>
          <pc:sldMk cId="1657068431" sldId="616"/>
        </pc:sldMkLst>
        <pc:spChg chg="del">
          <ac:chgData name="Kulinich Bohdan" userId="48e65c9f34e137d0" providerId="LiveId" clId="{0D2F9228-E190-4014-B578-CE5A17D3E9F6}" dt="2021-03-05T07:41:43.905" v="2272" actId="478"/>
          <ac:spMkLst>
            <pc:docMk/>
            <pc:sldMk cId="1657068431" sldId="616"/>
            <ac:spMk id="21" creationId="{BF3EC6BB-FD86-4DB6-B90F-60BCEFA5520C}"/>
          </ac:spMkLst>
        </pc:spChg>
        <pc:spChg chg="del">
          <ac:chgData name="Kulinich Bohdan" userId="48e65c9f34e137d0" providerId="LiveId" clId="{0D2F9228-E190-4014-B578-CE5A17D3E9F6}" dt="2021-03-05T07:41:45.919" v="2273" actId="478"/>
          <ac:spMkLst>
            <pc:docMk/>
            <pc:sldMk cId="1657068431" sldId="616"/>
            <ac:spMk id="22" creationId="{D7395DF0-541C-45E4-86A9-5E894F55EC48}"/>
          </ac:spMkLst>
        </pc:spChg>
        <pc:spChg chg="mod modVis">
          <ac:chgData name="Kulinich Bohdan" userId="48e65c9f34e137d0" providerId="LiveId" clId="{0D2F9228-E190-4014-B578-CE5A17D3E9F6}" dt="2021-03-05T07:49:47.829" v="2488" actId="14429"/>
          <ac:spMkLst>
            <pc:docMk/>
            <pc:sldMk cId="1657068431" sldId="616"/>
            <ac:spMk id="27" creationId="{8BE34B6C-AD96-47B6-9530-2686F7CFBCAC}"/>
          </ac:spMkLst>
        </pc:spChg>
        <pc:spChg chg="mod modVis">
          <ac:chgData name="Kulinich Bohdan" userId="48e65c9f34e137d0" providerId="LiveId" clId="{0D2F9228-E190-4014-B578-CE5A17D3E9F6}" dt="2021-03-05T07:49:47.433" v="2487" actId="14429"/>
          <ac:spMkLst>
            <pc:docMk/>
            <pc:sldMk cId="1657068431" sldId="616"/>
            <ac:spMk id="28" creationId="{F7468006-2D24-4259-B8FD-FD05B899FEA7}"/>
          </ac:spMkLst>
        </pc:spChg>
        <pc:spChg chg="mod modVis">
          <ac:chgData name="Kulinich Bohdan" userId="48e65c9f34e137d0" providerId="LiveId" clId="{0D2F9228-E190-4014-B578-CE5A17D3E9F6}" dt="2021-03-05T07:49:47.001" v="2486" actId="14429"/>
          <ac:spMkLst>
            <pc:docMk/>
            <pc:sldMk cId="1657068431" sldId="616"/>
            <ac:spMk id="29" creationId="{43651CF6-CBF6-41F1-BCCE-AEE2AE17C028}"/>
          </ac:spMkLst>
        </pc:spChg>
        <pc:spChg chg="ord">
          <ac:chgData name="Kulinich Bohdan" userId="48e65c9f34e137d0" providerId="LiveId" clId="{0D2F9228-E190-4014-B578-CE5A17D3E9F6}" dt="2021-03-05T07:43:59.342" v="2297" actId="166"/>
          <ac:spMkLst>
            <pc:docMk/>
            <pc:sldMk cId="1657068431" sldId="616"/>
            <ac:spMk id="30" creationId="{B230FF94-EBF0-4D8A-B9BD-922543387622}"/>
          </ac:spMkLst>
        </pc:spChg>
        <pc:spChg chg="mod modVis">
          <ac:chgData name="Kulinich Bohdan" userId="48e65c9f34e137d0" providerId="LiveId" clId="{0D2F9228-E190-4014-B578-CE5A17D3E9F6}" dt="2021-03-05T07:49:42.946" v="2481" actId="14429"/>
          <ac:spMkLst>
            <pc:docMk/>
            <pc:sldMk cId="1657068431" sldId="616"/>
            <ac:spMk id="50" creationId="{41051763-06E3-4A97-8A6D-176378E3624D}"/>
          </ac:spMkLst>
        </pc:spChg>
        <pc:spChg chg="mod modVis">
          <ac:chgData name="Kulinich Bohdan" userId="48e65c9f34e137d0" providerId="LiveId" clId="{0D2F9228-E190-4014-B578-CE5A17D3E9F6}" dt="2021-03-05T07:49:42.567" v="2480" actId="14429"/>
          <ac:spMkLst>
            <pc:docMk/>
            <pc:sldMk cId="1657068431" sldId="616"/>
            <ac:spMk id="55" creationId="{8FF7DC67-C1D7-4C6A-B5E3-57D382F05A16}"/>
          </ac:spMkLst>
        </pc:spChg>
        <pc:spChg chg="mod modVis">
          <ac:chgData name="Kulinich Bohdan" userId="48e65c9f34e137d0" providerId="LiveId" clId="{0D2F9228-E190-4014-B578-CE5A17D3E9F6}" dt="2021-03-05T07:49:44.471" v="2485" actId="14429"/>
          <ac:spMkLst>
            <pc:docMk/>
            <pc:sldMk cId="1657068431" sldId="616"/>
            <ac:spMk id="64" creationId="{9E1F704B-FB2F-46B5-BDAF-6928CADD91B6}"/>
          </ac:spMkLst>
        </pc:spChg>
        <pc:spChg chg="mod modVis">
          <ac:chgData name="Kulinich Bohdan" userId="48e65c9f34e137d0" providerId="LiveId" clId="{0D2F9228-E190-4014-B578-CE5A17D3E9F6}" dt="2021-03-05T07:49:44.083" v="2484" actId="14429"/>
          <ac:spMkLst>
            <pc:docMk/>
            <pc:sldMk cId="1657068431" sldId="616"/>
            <ac:spMk id="65" creationId="{EF9CFF9B-A50F-4625-BC0C-3FF5BF6CFBCC}"/>
          </ac:spMkLst>
        </pc:spChg>
        <pc:spChg chg="del">
          <ac:chgData name="Kulinich Bohdan" userId="48e65c9f34e137d0" providerId="LiveId" clId="{0D2F9228-E190-4014-B578-CE5A17D3E9F6}" dt="2021-03-05T07:41:40.519" v="2271" actId="478"/>
          <ac:spMkLst>
            <pc:docMk/>
            <pc:sldMk cId="1657068431" sldId="616"/>
            <ac:spMk id="67" creationId="{CDB8CAD4-BFC0-4122-8B20-209AE928D836}"/>
          </ac:spMkLst>
        </pc:spChg>
        <pc:spChg chg="mod modVis">
          <ac:chgData name="Kulinich Bohdan" userId="48e65c9f34e137d0" providerId="LiveId" clId="{0D2F9228-E190-4014-B578-CE5A17D3E9F6}" dt="2021-03-05T07:49:43.697" v="2483" actId="14429"/>
          <ac:spMkLst>
            <pc:docMk/>
            <pc:sldMk cId="1657068431" sldId="616"/>
            <ac:spMk id="68" creationId="{16C6612D-D53E-4E75-A56E-4029CBFE80B8}"/>
          </ac:spMkLst>
        </pc:spChg>
        <pc:spChg chg="mod modVis">
          <ac:chgData name="Kulinich Bohdan" userId="48e65c9f34e137d0" providerId="LiveId" clId="{0D2F9228-E190-4014-B578-CE5A17D3E9F6}" dt="2021-03-05T07:49:42.173" v="2479" actId="14429"/>
          <ac:spMkLst>
            <pc:docMk/>
            <pc:sldMk cId="1657068431" sldId="616"/>
            <ac:spMk id="70" creationId="{9A241560-D1FB-4238-A86C-6761678F4502}"/>
          </ac:spMkLst>
        </pc:spChg>
        <pc:spChg chg="mod modVis">
          <ac:chgData name="Kulinich Bohdan" userId="48e65c9f34e137d0" providerId="LiveId" clId="{0D2F9228-E190-4014-B578-CE5A17D3E9F6}" dt="2021-03-05T07:49:41.785" v="2478" actId="14429"/>
          <ac:spMkLst>
            <pc:docMk/>
            <pc:sldMk cId="1657068431" sldId="616"/>
            <ac:spMk id="71" creationId="{C77E65F6-783A-4B0A-ACAE-17DF0A761386}"/>
          </ac:spMkLst>
        </pc:spChg>
        <pc:spChg chg="add mod">
          <ac:chgData name="Kulinich Bohdan" userId="48e65c9f34e137d0" providerId="LiveId" clId="{0D2F9228-E190-4014-B578-CE5A17D3E9F6}" dt="2021-03-05T07:49:29.990" v="2477" actId="14100"/>
          <ac:spMkLst>
            <pc:docMk/>
            <pc:sldMk cId="1657068431" sldId="616"/>
            <ac:spMk id="73" creationId="{64DEEC13-4FAC-4C50-BED9-FD0C61B01254}"/>
          </ac:spMkLst>
        </pc:spChg>
        <pc:spChg chg="add mod">
          <ac:chgData name="Kulinich Bohdan" userId="48e65c9f34e137d0" providerId="LiveId" clId="{0D2F9228-E190-4014-B578-CE5A17D3E9F6}" dt="2021-03-05T07:48:11.700" v="2418" actId="14100"/>
          <ac:spMkLst>
            <pc:docMk/>
            <pc:sldMk cId="1657068431" sldId="616"/>
            <ac:spMk id="74" creationId="{673B5960-2F4E-4563-B75D-07FB7AB65E0E}"/>
          </ac:spMkLst>
        </pc:spChg>
        <pc:spChg chg="add del mod modVis">
          <ac:chgData name="Kulinich Bohdan" userId="48e65c9f34e137d0" providerId="LiveId" clId="{0D2F9228-E190-4014-B578-CE5A17D3E9F6}" dt="2021-03-05T07:48:36.508" v="2423" actId="478"/>
          <ac:spMkLst>
            <pc:docMk/>
            <pc:sldMk cId="1657068431" sldId="616"/>
            <ac:spMk id="75" creationId="{29F725A6-9E6B-4643-9BCB-AACB389B0DE9}"/>
          </ac:spMkLst>
        </pc:spChg>
        <pc:spChg chg="add mod">
          <ac:chgData name="Kulinich Bohdan" userId="48e65c9f34e137d0" providerId="LiveId" clId="{0D2F9228-E190-4014-B578-CE5A17D3E9F6}" dt="2021-03-05T07:48:54.921" v="2426" actId="1076"/>
          <ac:spMkLst>
            <pc:docMk/>
            <pc:sldMk cId="1657068431" sldId="616"/>
            <ac:spMk id="76" creationId="{46F46DC2-3A7F-4F25-8631-E682120BEFE5}"/>
          </ac:spMkLst>
        </pc:spChg>
        <pc:picChg chg="del">
          <ac:chgData name="Kulinich Bohdan" userId="48e65c9f34e137d0" providerId="LiveId" clId="{0D2F9228-E190-4014-B578-CE5A17D3E9F6}" dt="2021-03-05T07:41:39.481" v="2270" actId="478"/>
          <ac:picMkLst>
            <pc:docMk/>
            <pc:sldMk cId="1657068431" sldId="616"/>
            <ac:picMk id="66" creationId="{C46F618B-1419-45C4-8641-DFDAE2EEC85A}"/>
          </ac:picMkLst>
        </pc:pic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4" creationId="{AF164406-A6DA-4403-98EA-1606FDCAB122}"/>
          </ac:cxnSpMkLst>
        </pc:cxn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5" creationId="{D7606F7C-CAB1-4280-89CB-CAC67EA42586}"/>
          </ac:cxnSpMkLst>
        </pc:cxnChg>
        <pc:cxnChg chg="mod ord">
          <ac:chgData name="Kulinich Bohdan" userId="48e65c9f34e137d0" providerId="LiveId" clId="{0D2F9228-E190-4014-B578-CE5A17D3E9F6}" dt="2021-03-05T07:43:56.176" v="2296" actId="166"/>
          <ac:cxnSpMkLst>
            <pc:docMk/>
            <pc:sldMk cId="1657068431" sldId="616"/>
            <ac:cxnSpMk id="39" creationId="{5E1B77AE-61E0-4E42-9208-95BE53BE246B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1" creationId="{29B68523-FE36-4860-A81F-EE1D2D0FEEC4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2" creationId="{31FDB1EA-442B-4949-907C-C1A8516E26B6}"/>
          </ac:cxnSpMkLst>
        </pc:cxnChg>
        <pc:cxnChg chg="mod">
          <ac:chgData name="Kulinich Bohdan" userId="48e65c9f34e137d0" providerId="LiveId" clId="{0D2F9228-E190-4014-B578-CE5A17D3E9F6}" dt="2021-03-05T07:46:12.375" v="2299" actId="208"/>
          <ac:cxnSpMkLst>
            <pc:docMk/>
            <pc:sldMk cId="1657068431" sldId="616"/>
            <ac:cxnSpMk id="43" creationId="{946356B8-9E1D-40C2-9F87-457E7142C857}"/>
          </ac:cxnSpMkLst>
        </pc:cxnChg>
        <pc:cxnChg chg="mod modVis">
          <ac:chgData name="Kulinich Bohdan" userId="48e65c9f34e137d0" providerId="LiveId" clId="{0D2F9228-E190-4014-B578-CE5A17D3E9F6}" dt="2021-03-05T07:49:43.325" v="2482" actId="14429"/>
          <ac:cxnSpMkLst>
            <pc:docMk/>
            <pc:sldMk cId="1657068431" sldId="616"/>
            <ac:cxnSpMk id="69" creationId="{76263DC5-F5BF-415E-8C40-67952F6FA3A9}"/>
          </ac:cxnSpMkLst>
        </pc:cxnChg>
        <pc:cxnChg chg="add mod">
          <ac:chgData name="Kulinich Bohdan" userId="48e65c9f34e137d0" providerId="LiveId" clId="{0D2F9228-E190-4014-B578-CE5A17D3E9F6}" dt="2021-03-05T07:43:46.596" v="2295" actId="14100"/>
          <ac:cxnSpMkLst>
            <pc:docMk/>
            <pc:sldMk cId="1657068431" sldId="616"/>
            <ac:cxnSpMk id="72" creationId="{029EF4BA-63CB-4690-A6D4-BB98BF1E87BD}"/>
          </ac:cxnSpMkLst>
        </pc:cxnChg>
      </pc:sldChg>
      <pc:sldChg chg="delSp add del mod delAnim">
        <pc:chgData name="Kulinich Bohdan" userId="48e65c9f34e137d0" providerId="LiveId" clId="{0D2F9228-E190-4014-B578-CE5A17D3E9F6}" dt="2021-03-06T13:56:11.250" v="3506" actId="47"/>
        <pc:sldMkLst>
          <pc:docMk/>
          <pc:sldMk cId="849054499" sldId="617"/>
        </pc:sldMkLst>
        <pc:spChg chg="del">
          <ac:chgData name="Kulinich Bohdan" userId="48e65c9f34e137d0" providerId="LiveId" clId="{0D2F9228-E190-4014-B578-CE5A17D3E9F6}" dt="2021-03-05T07:47:04.129" v="2316" actId="478"/>
          <ac:spMkLst>
            <pc:docMk/>
            <pc:sldMk cId="849054499" sldId="617"/>
            <ac:spMk id="57" creationId="{EBB85CF2-8167-4EFC-B5D1-47320664CAE5}"/>
          </ac:spMkLst>
        </pc:spChg>
        <pc:grpChg chg="del">
          <ac:chgData name="Kulinich Bohdan" userId="48e65c9f34e137d0" providerId="LiveId" clId="{0D2F9228-E190-4014-B578-CE5A17D3E9F6}" dt="2021-03-05T07:47:05.355" v="2317" actId="478"/>
          <ac:grpSpMkLst>
            <pc:docMk/>
            <pc:sldMk cId="849054499" sldId="617"/>
            <ac:grpSpMk id="56" creationId="{3DEC26C3-63CB-459F-BB95-DDE5F9C6D79E}"/>
          </ac:grpSpMkLst>
        </pc:grpChg>
      </pc:sldChg>
      <pc:sldChg chg="addSp delSp modSp add mod delAnim modAnim">
        <pc:chgData name="Kulinich Bohdan" userId="48e65c9f34e137d0" providerId="LiveId" clId="{0D2F9228-E190-4014-B578-CE5A17D3E9F6}" dt="2021-03-05T10:05:46.298" v="3484"/>
        <pc:sldMkLst>
          <pc:docMk/>
          <pc:sldMk cId="2455743215" sldId="618"/>
        </pc:sldMkLst>
        <pc:spChg chg="del">
          <ac:chgData name="Kulinich Bohdan" userId="48e65c9f34e137d0" providerId="LiveId" clId="{0D2F9228-E190-4014-B578-CE5A17D3E9F6}" dt="2021-03-05T07:50:56.439" v="2496" actId="478"/>
          <ac:spMkLst>
            <pc:docMk/>
            <pc:sldMk cId="2455743215" sldId="618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5T07:50:57.719" v="2497" actId="478"/>
          <ac:spMkLst>
            <pc:docMk/>
            <pc:sldMk cId="2455743215" sldId="618"/>
            <ac:spMk id="28" creationId="{F7468006-2D24-4259-B8FD-FD05B899FEA7}"/>
          </ac:spMkLst>
        </pc:spChg>
        <pc:spChg chg="del">
          <ac:chgData name="Kulinich Bohdan" userId="48e65c9f34e137d0" providerId="LiveId" clId="{0D2F9228-E190-4014-B578-CE5A17D3E9F6}" dt="2021-03-05T07:50:59.879" v="2498" actId="478"/>
          <ac:spMkLst>
            <pc:docMk/>
            <pc:sldMk cId="2455743215" sldId="618"/>
            <ac:spMk id="29" creationId="{43651CF6-CBF6-41F1-BCCE-AEE2AE17C028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50" creationId="{41051763-06E3-4A97-8A6D-176378E3624D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55" creationId="{8FF7DC67-C1D7-4C6A-B5E3-57D382F05A16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4" creationId="{9E1F704B-FB2F-46B5-BDAF-6928CADD91B6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5" creationId="{EF9CFF9B-A50F-4625-BC0C-3FF5BF6CFBCC}"/>
          </ac:spMkLst>
        </pc:spChg>
        <pc:spChg chg="mod topLvl modVis">
          <ac:chgData name="Kulinich Bohdan" userId="48e65c9f34e137d0" providerId="LiveId" clId="{0D2F9228-E190-4014-B578-CE5A17D3E9F6}" dt="2021-03-05T08:19:53.956" v="3156" actId="14429"/>
          <ac:spMkLst>
            <pc:docMk/>
            <pc:sldMk cId="2455743215" sldId="618"/>
            <ac:spMk id="67" creationId="{64E4E518-D4F6-4874-AF31-DF5F1E58E0B5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68" creationId="{16C6612D-D53E-4E75-A56E-4029CBFE80B8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70" creationId="{9A241560-D1FB-4238-A86C-6761678F4502}"/>
          </ac:spMkLst>
        </pc:spChg>
        <pc:spChg chg="del">
          <ac:chgData name="Kulinich Bohdan" userId="48e65c9f34e137d0" providerId="LiveId" clId="{0D2F9228-E190-4014-B578-CE5A17D3E9F6}" dt="2021-03-05T07:51:09.675" v="2501" actId="478"/>
          <ac:spMkLst>
            <pc:docMk/>
            <pc:sldMk cId="2455743215" sldId="618"/>
            <ac:spMk id="71" creationId="{C77E65F6-783A-4B0A-ACAE-17DF0A761386}"/>
          </ac:spMkLst>
        </pc:spChg>
        <pc:spChg chg="mod modVis">
          <ac:chgData name="Kulinich Bohdan" userId="48e65c9f34e137d0" providerId="LiveId" clId="{0D2F9228-E190-4014-B578-CE5A17D3E9F6}" dt="2021-03-05T07:51:29.247" v="2507" actId="164"/>
          <ac:spMkLst>
            <pc:docMk/>
            <pc:sldMk cId="2455743215" sldId="618"/>
            <ac:spMk id="73" creationId="{64DEEC13-4FAC-4C50-BED9-FD0C61B01254}"/>
          </ac:spMkLst>
        </pc:spChg>
        <pc:spChg chg="del mod modVis">
          <ac:chgData name="Kulinich Bohdan" userId="48e65c9f34e137d0" providerId="LiveId" clId="{0D2F9228-E190-4014-B578-CE5A17D3E9F6}" dt="2021-03-05T07:51:23.633" v="2506" actId="478"/>
          <ac:spMkLst>
            <pc:docMk/>
            <pc:sldMk cId="2455743215" sldId="618"/>
            <ac:spMk id="74" creationId="{673B5960-2F4E-4563-B75D-07FB7AB65E0E}"/>
          </ac:spMkLst>
        </pc:spChg>
        <pc:spChg chg="mod topLvl modVis">
          <ac:chgData name="Kulinich Bohdan" userId="48e65c9f34e137d0" providerId="LiveId" clId="{0D2F9228-E190-4014-B578-CE5A17D3E9F6}" dt="2021-03-05T08:19:53.667" v="3155" actId="14429"/>
          <ac:spMkLst>
            <pc:docMk/>
            <pc:sldMk cId="2455743215" sldId="618"/>
            <ac:spMk id="75" creationId="{E0888184-F9DE-4668-AA42-0F539853F6EB}"/>
          </ac:spMkLst>
        </pc:spChg>
        <pc:spChg chg="mod modVis">
          <ac:chgData name="Kulinich Bohdan" userId="48e65c9f34e137d0" providerId="LiveId" clId="{0D2F9228-E190-4014-B578-CE5A17D3E9F6}" dt="2021-03-05T07:51:29.247" v="2507" actId="164"/>
          <ac:spMkLst>
            <pc:docMk/>
            <pc:sldMk cId="2455743215" sldId="618"/>
            <ac:spMk id="76" creationId="{46F46DC2-3A7F-4F25-8631-E682120BEFE5}"/>
          </ac:spMkLst>
        </pc:spChg>
        <pc:spChg chg="add mod">
          <ac:chgData name="Kulinich Bohdan" userId="48e65c9f34e137d0" providerId="LiveId" clId="{0D2F9228-E190-4014-B578-CE5A17D3E9F6}" dt="2021-03-05T08:00:16.764" v="2526" actId="14100"/>
          <ac:spMkLst>
            <pc:docMk/>
            <pc:sldMk cId="2455743215" sldId="618"/>
            <ac:spMk id="77" creationId="{4E3C961D-E995-4B09-8DD2-219076C854EA}"/>
          </ac:spMkLst>
        </pc:spChg>
        <pc:spChg chg="add mod">
          <ac:chgData name="Kulinich Bohdan" userId="48e65c9f34e137d0" providerId="LiveId" clId="{0D2F9228-E190-4014-B578-CE5A17D3E9F6}" dt="2021-03-05T08:03:44.997" v="2602" actId="1076"/>
          <ac:spMkLst>
            <pc:docMk/>
            <pc:sldMk cId="2455743215" sldId="618"/>
            <ac:spMk id="78" creationId="{B5F6EE41-F225-4374-9CE2-8A0CB7FD8264}"/>
          </ac:spMkLst>
        </pc:spChg>
        <pc:spChg chg="add mod">
          <ac:chgData name="Kulinich Bohdan" userId="48e65c9f34e137d0" providerId="LiveId" clId="{0D2F9228-E190-4014-B578-CE5A17D3E9F6}" dt="2021-03-05T08:04:58.628" v="2672" actId="14100"/>
          <ac:spMkLst>
            <pc:docMk/>
            <pc:sldMk cId="2455743215" sldId="618"/>
            <ac:spMk id="79" creationId="{B382A08F-8D08-457F-A557-D7B210245B07}"/>
          </ac:spMkLst>
        </pc:spChg>
        <pc:spChg chg="add mod">
          <ac:chgData name="Kulinich Bohdan" userId="48e65c9f34e137d0" providerId="LiveId" clId="{0D2F9228-E190-4014-B578-CE5A17D3E9F6}" dt="2021-03-05T08:06:47.861" v="2731" actId="14100"/>
          <ac:spMkLst>
            <pc:docMk/>
            <pc:sldMk cId="2455743215" sldId="618"/>
            <ac:spMk id="80" creationId="{BD362E54-35D6-468B-A138-533F207E6902}"/>
          </ac:spMkLst>
        </pc:spChg>
        <pc:spChg chg="add mod">
          <ac:chgData name="Kulinich Bohdan" userId="48e65c9f34e137d0" providerId="LiveId" clId="{0D2F9228-E190-4014-B578-CE5A17D3E9F6}" dt="2021-03-05T08:09:28.078" v="2819" actId="14100"/>
          <ac:spMkLst>
            <pc:docMk/>
            <pc:sldMk cId="2455743215" sldId="618"/>
            <ac:spMk id="81" creationId="{52DE0172-0A71-496B-BB30-771BAC9DFD8C}"/>
          </ac:spMkLst>
        </pc:spChg>
        <pc:spChg chg="add mod">
          <ac:chgData name="Kulinich Bohdan" userId="48e65c9f34e137d0" providerId="LiveId" clId="{0D2F9228-E190-4014-B578-CE5A17D3E9F6}" dt="2021-03-05T08:09:47.737" v="2825" actId="1076"/>
          <ac:spMkLst>
            <pc:docMk/>
            <pc:sldMk cId="2455743215" sldId="618"/>
            <ac:spMk id="83" creationId="{87E178D8-5655-4F73-89C5-30AC4F8F1162}"/>
          </ac:spMkLst>
        </pc:spChg>
        <pc:spChg chg="add mod">
          <ac:chgData name="Kulinich Bohdan" userId="48e65c9f34e137d0" providerId="LiveId" clId="{0D2F9228-E190-4014-B578-CE5A17D3E9F6}" dt="2021-03-05T08:10:35.013" v="2891" actId="1076"/>
          <ac:spMkLst>
            <pc:docMk/>
            <pc:sldMk cId="2455743215" sldId="618"/>
            <ac:spMk id="84" creationId="{392D2005-F8C5-4445-99A6-20002E23ECE8}"/>
          </ac:spMkLst>
        </pc:spChg>
        <pc:spChg chg="add mod">
          <ac:chgData name="Kulinich Bohdan" userId="48e65c9f34e137d0" providerId="LiveId" clId="{0D2F9228-E190-4014-B578-CE5A17D3E9F6}" dt="2021-03-05T08:12:09.310" v="2938" actId="1076"/>
          <ac:spMkLst>
            <pc:docMk/>
            <pc:sldMk cId="2455743215" sldId="618"/>
            <ac:spMk id="85" creationId="{E16CB9E8-C195-4B28-BB0F-14800C9509DA}"/>
          </ac:spMkLst>
        </pc:spChg>
        <pc:spChg chg="add mod modVis">
          <ac:chgData name="Kulinich Bohdan" userId="48e65c9f34e137d0" providerId="LiveId" clId="{0D2F9228-E190-4014-B578-CE5A17D3E9F6}" dt="2021-03-05T08:19:51.265" v="3154" actId="14429"/>
          <ac:spMkLst>
            <pc:docMk/>
            <pc:sldMk cId="2455743215" sldId="618"/>
            <ac:spMk id="86" creationId="{2181333B-E836-45D5-85D3-58852AF438B9}"/>
          </ac:spMkLst>
        </pc:spChg>
        <pc:spChg chg="add mod">
          <ac:chgData name="Kulinich Bohdan" userId="48e65c9f34e137d0" providerId="LiveId" clId="{0D2F9228-E190-4014-B578-CE5A17D3E9F6}" dt="2021-03-05T08:15:16.365" v="3050" actId="1038"/>
          <ac:spMkLst>
            <pc:docMk/>
            <pc:sldMk cId="2455743215" sldId="618"/>
            <ac:spMk id="87" creationId="{2510E484-4A40-4D25-BCAB-4EFAF5DE1392}"/>
          </ac:spMkLst>
        </pc:spChg>
        <pc:spChg chg="add mod modVis">
          <ac:chgData name="Kulinich Bohdan" userId="48e65c9f34e137d0" providerId="LiveId" clId="{0D2F9228-E190-4014-B578-CE5A17D3E9F6}" dt="2021-03-05T08:19:50.763" v="3153" actId="14429"/>
          <ac:spMkLst>
            <pc:docMk/>
            <pc:sldMk cId="2455743215" sldId="618"/>
            <ac:spMk id="88" creationId="{8112B9A4-C4A2-461C-99A1-0EEE5C8381B9}"/>
          </ac:spMkLst>
        </pc:spChg>
        <pc:spChg chg="mod">
          <ac:chgData name="Kulinich Bohdan" userId="48e65c9f34e137d0" providerId="LiveId" clId="{0D2F9228-E190-4014-B578-CE5A17D3E9F6}" dt="2021-03-05T08:16:22.519" v="3072" actId="14100"/>
          <ac:spMkLst>
            <pc:docMk/>
            <pc:sldMk cId="2455743215" sldId="618"/>
            <ac:spMk id="90" creationId="{C7DD7B93-20B2-4981-AF52-B655EFDD4BA4}"/>
          </ac:spMkLst>
        </pc:spChg>
        <pc:spChg chg="mod">
          <ac:chgData name="Kulinich Bohdan" userId="48e65c9f34e137d0" providerId="LiveId" clId="{0D2F9228-E190-4014-B578-CE5A17D3E9F6}" dt="2021-03-05T08:16:20.777" v="3071" actId="14100"/>
          <ac:spMkLst>
            <pc:docMk/>
            <pc:sldMk cId="2455743215" sldId="618"/>
            <ac:spMk id="91" creationId="{C5DC9BD3-8405-4DEF-862D-778C04A20280}"/>
          </ac:spMkLst>
        </pc:spChg>
        <pc:spChg chg="add mod">
          <ac:chgData name="Kulinich Bohdan" userId="48e65c9f34e137d0" providerId="LiveId" clId="{0D2F9228-E190-4014-B578-CE5A17D3E9F6}" dt="2021-03-05T08:16:19.131" v="3070" actId="14100"/>
          <ac:spMkLst>
            <pc:docMk/>
            <pc:sldMk cId="2455743215" sldId="618"/>
            <ac:spMk id="92" creationId="{2C2400E4-F78D-4BA0-A843-289C923CD6D0}"/>
          </ac:spMkLst>
        </pc:spChg>
        <pc:spChg chg="add del mod">
          <ac:chgData name="Kulinich Bohdan" userId="48e65c9f34e137d0" providerId="LiveId" clId="{0D2F9228-E190-4014-B578-CE5A17D3E9F6}" dt="2021-03-05T08:16:24.810" v="3074"/>
          <ac:spMkLst>
            <pc:docMk/>
            <pc:sldMk cId="2455743215" sldId="618"/>
            <ac:spMk id="93" creationId="{5AC9C689-6C6E-447E-AB07-2D9A454BEFDE}"/>
          </ac:spMkLst>
        </pc:spChg>
        <pc:spChg chg="mod">
          <ac:chgData name="Kulinich Bohdan" userId="48e65c9f34e137d0" providerId="LiveId" clId="{0D2F9228-E190-4014-B578-CE5A17D3E9F6}" dt="2021-03-05T08:16:49.527" v="3083" actId="14100"/>
          <ac:spMkLst>
            <pc:docMk/>
            <pc:sldMk cId="2455743215" sldId="618"/>
            <ac:spMk id="96" creationId="{3D2B6BCA-3E8D-433D-A34C-5993CD80C97C}"/>
          </ac:spMkLst>
        </pc:spChg>
        <pc:spChg chg="mod">
          <ac:chgData name="Kulinich Bohdan" userId="48e65c9f34e137d0" providerId="LiveId" clId="{0D2F9228-E190-4014-B578-CE5A17D3E9F6}" dt="2021-03-05T08:16:42.853" v="3079" actId="14100"/>
          <ac:spMkLst>
            <pc:docMk/>
            <pc:sldMk cId="2455743215" sldId="618"/>
            <ac:spMk id="97" creationId="{B6196221-8B3E-42CB-853D-5B863C3C3BDD}"/>
          </ac:spMkLst>
        </pc:spChg>
        <pc:spChg chg="mod">
          <ac:chgData name="Kulinich Bohdan" userId="48e65c9f34e137d0" providerId="LiveId" clId="{0D2F9228-E190-4014-B578-CE5A17D3E9F6}" dt="2021-03-05T08:16:45.769" v="3081" actId="14100"/>
          <ac:spMkLst>
            <pc:docMk/>
            <pc:sldMk cId="2455743215" sldId="618"/>
            <ac:spMk id="98" creationId="{AFC78180-3878-48A4-AC01-B493DAF1328D}"/>
          </ac:spMkLst>
        </pc:spChg>
        <pc:spChg chg="add mod modVis">
          <ac:chgData name="Kulinich Bohdan" userId="48e65c9f34e137d0" providerId="LiveId" clId="{0D2F9228-E190-4014-B578-CE5A17D3E9F6}" dt="2021-03-05T08:19:50.400" v="3152" actId="14429"/>
          <ac:spMkLst>
            <pc:docMk/>
            <pc:sldMk cId="2455743215" sldId="618"/>
            <ac:spMk id="99" creationId="{59080C72-110C-4439-AA26-503432A3C60E}"/>
          </ac:spMkLst>
        </pc:spChg>
        <pc:spChg chg="add mod">
          <ac:chgData name="Kulinich Bohdan" userId="48e65c9f34e137d0" providerId="LiveId" clId="{0D2F9228-E190-4014-B578-CE5A17D3E9F6}" dt="2021-03-05T08:18:08.221" v="3106" actId="1076"/>
          <ac:spMkLst>
            <pc:docMk/>
            <pc:sldMk cId="2455743215" sldId="618"/>
            <ac:spMk id="100" creationId="{BB3814F5-15B2-4C69-8E61-69FB1238B94F}"/>
          </ac:spMkLst>
        </pc:spChg>
        <pc:spChg chg="add mod">
          <ac:chgData name="Kulinich Bohdan" userId="48e65c9f34e137d0" providerId="LiveId" clId="{0D2F9228-E190-4014-B578-CE5A17D3E9F6}" dt="2021-03-05T08:19:28.797" v="3146" actId="14100"/>
          <ac:spMkLst>
            <pc:docMk/>
            <pc:sldMk cId="2455743215" sldId="618"/>
            <ac:spMk id="101" creationId="{87FBC172-93B2-41A6-8903-F37FC3130874}"/>
          </ac:spMkLst>
        </pc:spChg>
        <pc:spChg chg="add mod">
          <ac:chgData name="Kulinich Bohdan" userId="48e65c9f34e137d0" providerId="LiveId" clId="{0D2F9228-E190-4014-B578-CE5A17D3E9F6}" dt="2021-03-05T08:19:47.654" v="3151"/>
          <ac:spMkLst>
            <pc:docMk/>
            <pc:sldMk cId="2455743215" sldId="618"/>
            <ac:spMk id="102" creationId="{778B22EE-4C80-4B0D-826E-13EF6927EC9E}"/>
          </ac:spMkLst>
        </pc:spChg>
        <pc:spChg chg="add del mod">
          <ac:chgData name="Kulinich Bohdan" userId="48e65c9f34e137d0" providerId="LiveId" clId="{0D2F9228-E190-4014-B578-CE5A17D3E9F6}" dt="2021-03-05T09:40:57.608" v="3173"/>
          <ac:spMkLst>
            <pc:docMk/>
            <pc:sldMk cId="2455743215" sldId="618"/>
            <ac:spMk id="104" creationId="{99AB1040-2EB0-4E72-851A-6FD8E451FB2B}"/>
          </ac:spMkLst>
        </pc:spChg>
        <pc:spChg chg="add del mod">
          <ac:chgData name="Kulinich Bohdan" userId="48e65c9f34e137d0" providerId="LiveId" clId="{0D2F9228-E190-4014-B578-CE5A17D3E9F6}" dt="2021-03-05T09:47:28.630" v="3251" actId="478"/>
          <ac:spMkLst>
            <pc:docMk/>
            <pc:sldMk cId="2455743215" sldId="618"/>
            <ac:spMk id="106" creationId="{A811D296-FA78-4988-854B-AC4741245E7C}"/>
          </ac:spMkLst>
        </pc:spChg>
        <pc:spChg chg="add del mod">
          <ac:chgData name="Kulinich Bohdan" userId="48e65c9f34e137d0" providerId="LiveId" clId="{0D2F9228-E190-4014-B578-CE5A17D3E9F6}" dt="2021-03-05T10:05:41.779" v="3483" actId="478"/>
          <ac:spMkLst>
            <pc:docMk/>
            <pc:sldMk cId="2455743215" sldId="618"/>
            <ac:spMk id="107" creationId="{89A7237E-0C2C-428D-9C78-25E4E66C6948}"/>
          </ac:spMkLst>
        </pc:spChg>
        <pc:grpChg chg="add mod modVis">
          <ac:chgData name="Kulinich Bohdan" userId="48e65c9f34e137d0" providerId="LiveId" clId="{0D2F9228-E190-4014-B578-CE5A17D3E9F6}" dt="2021-03-05T08:19:54.289" v="3157" actId="14429"/>
          <ac:grpSpMkLst>
            <pc:docMk/>
            <pc:sldMk cId="2455743215" sldId="618"/>
            <ac:grpSpMk id="2" creationId="{8CC840C4-95AB-47DA-A44F-A02E2EEA5A96}"/>
          </ac:grpSpMkLst>
        </pc:grpChg>
        <pc:grpChg chg="add mod ord">
          <ac:chgData name="Kulinich Bohdan" userId="48e65c9f34e137d0" providerId="LiveId" clId="{0D2F9228-E190-4014-B578-CE5A17D3E9F6}" dt="2021-03-05T08:16:55.633" v="3085" actId="170"/>
          <ac:grpSpMkLst>
            <pc:docMk/>
            <pc:sldMk cId="2455743215" sldId="618"/>
            <ac:grpSpMk id="7" creationId="{26B3DE3E-E639-45AF-917D-B3DEC54EAEEB}"/>
          </ac:grpSpMkLst>
        </pc:grpChg>
        <pc:grpChg chg="add del mod">
          <ac:chgData name="Kulinich Bohdan" userId="48e65c9f34e137d0" providerId="LiveId" clId="{0D2F9228-E190-4014-B578-CE5A17D3E9F6}" dt="2021-03-05T08:00:44.581" v="2528" actId="165"/>
          <ac:grpSpMkLst>
            <pc:docMk/>
            <pc:sldMk cId="2455743215" sldId="618"/>
            <ac:grpSpMk id="66" creationId="{219398A3-5E1F-47ED-BC4B-7070F34F4DC2}"/>
          </ac:grpSpMkLst>
        </pc:grpChg>
        <pc:grpChg chg="add mod">
          <ac:chgData name="Kulinich Bohdan" userId="48e65c9f34e137d0" providerId="LiveId" clId="{0D2F9228-E190-4014-B578-CE5A17D3E9F6}" dt="2021-03-05T08:16:03.528" v="3062" actId="164"/>
          <ac:grpSpMkLst>
            <pc:docMk/>
            <pc:sldMk cId="2455743215" sldId="618"/>
            <ac:grpSpMk id="89" creationId="{CC1D6226-46CC-44D5-AD15-80EC2319B9D9}"/>
          </ac:grpSpMkLst>
        </pc:grpChg>
        <pc:grpChg chg="add mod ord">
          <ac:chgData name="Kulinich Bohdan" userId="48e65c9f34e137d0" providerId="LiveId" clId="{0D2F9228-E190-4014-B578-CE5A17D3E9F6}" dt="2021-03-05T08:17:00.330" v="3087" actId="170"/>
          <ac:grpSpMkLst>
            <pc:docMk/>
            <pc:sldMk cId="2455743215" sldId="618"/>
            <ac:grpSpMk id="94" creationId="{52BA914C-9B5C-44C8-AC62-83E8CE0F237E}"/>
          </ac:grpSpMkLst>
        </pc:grpChg>
        <pc:grpChg chg="mod">
          <ac:chgData name="Kulinich Bohdan" userId="48e65c9f34e137d0" providerId="LiveId" clId="{0D2F9228-E190-4014-B578-CE5A17D3E9F6}" dt="2021-03-05T08:16:31.716" v="3075"/>
          <ac:grpSpMkLst>
            <pc:docMk/>
            <pc:sldMk cId="2455743215" sldId="618"/>
            <ac:grpSpMk id="95" creationId="{7031E2CA-E9AD-45D4-A5B3-4337CC137162}"/>
          </ac:grpSpMkLst>
        </pc:grpChg>
        <pc:picChg chg="add del">
          <ac:chgData name="Kulinich Bohdan" userId="48e65c9f34e137d0" providerId="LiveId" clId="{0D2F9228-E190-4014-B578-CE5A17D3E9F6}" dt="2021-03-05T07:51:02.440" v="2500" actId="478"/>
          <ac:picMkLst>
            <pc:docMk/>
            <pc:sldMk cId="2455743215" sldId="618"/>
            <ac:picMk id="5" creationId="{10F6A818-7612-4630-A2AF-60081E8B5EF2}"/>
          </ac:picMkLst>
        </pc:picChg>
        <pc:picChg chg="add del mod">
          <ac:chgData name="Kulinich Bohdan" userId="48e65c9f34e137d0" providerId="LiveId" clId="{0D2F9228-E190-4014-B578-CE5A17D3E9F6}" dt="2021-03-05T09:40:57.608" v="3173"/>
          <ac:picMkLst>
            <pc:docMk/>
            <pc:sldMk cId="2455743215" sldId="618"/>
            <ac:picMk id="103" creationId="{0A7D24AD-499E-4FD4-AEB2-1B93A51757CF}"/>
          </ac:picMkLst>
        </pc:picChg>
        <pc:picChg chg="add del mod">
          <ac:chgData name="Kulinich Bohdan" userId="48e65c9f34e137d0" providerId="LiveId" clId="{0D2F9228-E190-4014-B578-CE5A17D3E9F6}" dt="2021-03-05T09:47:29.213" v="3252" actId="478"/>
          <ac:picMkLst>
            <pc:docMk/>
            <pc:sldMk cId="2455743215" sldId="618"/>
            <ac:picMk id="105" creationId="{1EABC8B6-8ABA-48B9-AA72-73DF8A769422}"/>
          </ac:picMkLst>
        </pc:picChg>
        <pc:picChg chg="add del mod">
          <ac:chgData name="Kulinich Bohdan" userId="48e65c9f34e137d0" providerId="LiveId" clId="{0D2F9228-E190-4014-B578-CE5A17D3E9F6}" dt="2021-03-05T10:05:41.005" v="3482" actId="478"/>
          <ac:picMkLst>
            <pc:docMk/>
            <pc:sldMk cId="2455743215" sldId="618"/>
            <ac:picMk id="108" creationId="{08E2A73F-D5E6-4A21-B4D4-0C2925C31C87}"/>
          </ac:picMkLst>
        </pc:pic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1" creationId="{29B68523-FE36-4860-A81F-EE1D2D0FEEC4}"/>
          </ac:cxnSpMkLst>
        </pc:cxn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2" creationId="{31FDB1EA-442B-4949-907C-C1A8516E26B6}"/>
          </ac:cxnSpMkLst>
        </pc:cxnChg>
        <pc:cxnChg chg="mod">
          <ac:chgData name="Kulinich Bohdan" userId="48e65c9f34e137d0" providerId="LiveId" clId="{0D2F9228-E190-4014-B578-CE5A17D3E9F6}" dt="2021-03-05T07:51:18.746" v="2502" actId="208"/>
          <ac:cxnSpMkLst>
            <pc:docMk/>
            <pc:sldMk cId="2455743215" sldId="618"/>
            <ac:cxnSpMk id="43" creationId="{946356B8-9E1D-40C2-9F87-457E7142C857}"/>
          </ac:cxnSpMkLst>
        </pc:cxnChg>
        <pc:cxnChg chg="del">
          <ac:chgData name="Kulinich Bohdan" userId="48e65c9f34e137d0" providerId="LiveId" clId="{0D2F9228-E190-4014-B578-CE5A17D3E9F6}" dt="2021-03-05T07:51:09.675" v="2501" actId="478"/>
          <ac:cxnSpMkLst>
            <pc:docMk/>
            <pc:sldMk cId="2455743215" sldId="618"/>
            <ac:cxnSpMk id="69" creationId="{76263DC5-F5BF-415E-8C40-67952F6FA3A9}"/>
          </ac:cxnSpMkLst>
        </pc:cxnChg>
        <pc:cxnChg chg="add mod">
          <ac:chgData name="Kulinich Bohdan" userId="48e65c9f34e137d0" providerId="LiveId" clId="{0D2F9228-E190-4014-B578-CE5A17D3E9F6}" dt="2021-03-05T08:09:43.894" v="2823" actId="14100"/>
          <ac:cxnSpMkLst>
            <pc:docMk/>
            <pc:sldMk cId="2455743215" sldId="618"/>
            <ac:cxnSpMk id="82" creationId="{1F33D4AF-AC3A-48A3-9C5E-5C740C97F054}"/>
          </ac:cxnSpMkLst>
        </pc:cxnChg>
      </pc:sldChg>
      <pc:sldChg chg="addSp delSp modSp add mod delAnim modAnim">
        <pc:chgData name="Kulinich Bohdan" userId="48e65c9f34e137d0" providerId="LiveId" clId="{0D2F9228-E190-4014-B578-CE5A17D3E9F6}" dt="2021-03-05T10:06:40.675" v="3501"/>
        <pc:sldMkLst>
          <pc:docMk/>
          <pc:sldMk cId="1294676995" sldId="619"/>
        </pc:sldMkLst>
        <pc:spChg chg="del">
          <ac:chgData name="Kulinich Bohdan" userId="48e65c9f34e137d0" providerId="LiveId" clId="{0D2F9228-E190-4014-B578-CE5A17D3E9F6}" dt="2021-03-05T09:49:21.434" v="3274" actId="478"/>
          <ac:spMkLst>
            <pc:docMk/>
            <pc:sldMk cId="1294676995" sldId="619"/>
            <ac:spMk id="67" creationId="{64E4E518-D4F6-4874-AF31-DF5F1E58E0B5}"/>
          </ac:spMkLst>
        </pc:spChg>
        <pc:spChg chg="add del mod">
          <ac:chgData name="Kulinich Bohdan" userId="48e65c9f34e137d0" providerId="LiveId" clId="{0D2F9228-E190-4014-B578-CE5A17D3E9F6}" dt="2021-03-05T09:49:49.430" v="3283"/>
          <ac:spMkLst>
            <pc:docMk/>
            <pc:sldMk cId="1294676995" sldId="619"/>
            <ac:spMk id="74" creationId="{E2401158-BB67-4BA6-9E0E-3A76FF5AF2BD}"/>
          </ac:spMkLst>
        </pc:spChg>
        <pc:spChg chg="del">
          <ac:chgData name="Kulinich Bohdan" userId="48e65c9f34e137d0" providerId="LiveId" clId="{0D2F9228-E190-4014-B578-CE5A17D3E9F6}" dt="2021-03-05T09:49:22.958" v="3275" actId="478"/>
          <ac:spMkLst>
            <pc:docMk/>
            <pc:sldMk cId="1294676995" sldId="619"/>
            <ac:spMk id="75" creationId="{E0888184-F9DE-4668-AA42-0F539853F6EB}"/>
          </ac:spMkLst>
        </pc:spChg>
        <pc:spChg chg="mod modVis">
          <ac:chgData name="Kulinich Bohdan" userId="48e65c9f34e137d0" providerId="LiveId" clId="{0D2F9228-E190-4014-B578-CE5A17D3E9F6}" dt="2021-03-05T10:03:51.580" v="3481" actId="14429"/>
          <ac:spMkLst>
            <pc:docMk/>
            <pc:sldMk cId="1294676995" sldId="619"/>
            <ac:spMk id="77" creationId="{4E3C961D-E995-4B09-8DD2-219076C854EA}"/>
          </ac:spMkLst>
        </pc:spChg>
        <pc:spChg chg="mod modVis">
          <ac:chgData name="Kulinich Bohdan" userId="48e65c9f34e137d0" providerId="LiveId" clId="{0D2F9228-E190-4014-B578-CE5A17D3E9F6}" dt="2021-03-05T10:03:51.178" v="3480" actId="14429"/>
          <ac:spMkLst>
            <pc:docMk/>
            <pc:sldMk cId="1294676995" sldId="619"/>
            <ac:spMk id="78" creationId="{B5F6EE41-F225-4374-9CE2-8A0CB7FD8264}"/>
          </ac:spMkLst>
        </pc:spChg>
        <pc:spChg chg="mod modVis">
          <ac:chgData name="Kulinich Bohdan" userId="48e65c9f34e137d0" providerId="LiveId" clId="{0D2F9228-E190-4014-B578-CE5A17D3E9F6}" dt="2021-03-05T10:03:50.782" v="3479" actId="14429"/>
          <ac:spMkLst>
            <pc:docMk/>
            <pc:sldMk cId="1294676995" sldId="619"/>
            <ac:spMk id="79" creationId="{B382A08F-8D08-457F-A557-D7B210245B07}"/>
          </ac:spMkLst>
        </pc:spChg>
        <pc:spChg chg="mod modVis">
          <ac:chgData name="Kulinich Bohdan" userId="48e65c9f34e137d0" providerId="LiveId" clId="{0D2F9228-E190-4014-B578-CE5A17D3E9F6}" dt="2021-03-05T10:03:50.359" v="3478" actId="14429"/>
          <ac:spMkLst>
            <pc:docMk/>
            <pc:sldMk cId="1294676995" sldId="619"/>
            <ac:spMk id="80" creationId="{BD362E54-35D6-468B-A138-533F207E6902}"/>
          </ac:spMkLst>
        </pc:spChg>
        <pc:spChg chg="mod modVis">
          <ac:chgData name="Kulinich Bohdan" userId="48e65c9f34e137d0" providerId="LiveId" clId="{0D2F9228-E190-4014-B578-CE5A17D3E9F6}" dt="2021-03-05T10:03:49.940" v="3477" actId="14429"/>
          <ac:spMkLst>
            <pc:docMk/>
            <pc:sldMk cId="1294676995" sldId="619"/>
            <ac:spMk id="81" creationId="{52DE0172-0A71-496B-BB30-771BAC9DFD8C}"/>
          </ac:spMkLst>
        </pc:spChg>
        <pc:spChg chg="mod modVis">
          <ac:chgData name="Kulinich Bohdan" userId="48e65c9f34e137d0" providerId="LiveId" clId="{0D2F9228-E190-4014-B578-CE5A17D3E9F6}" dt="2021-03-05T10:03:49.084" v="3475" actId="14429"/>
          <ac:spMkLst>
            <pc:docMk/>
            <pc:sldMk cId="1294676995" sldId="619"/>
            <ac:spMk id="83" creationId="{87E178D8-5655-4F73-89C5-30AC4F8F1162}"/>
          </ac:spMkLst>
        </pc:spChg>
        <pc:spChg chg="mod modVis">
          <ac:chgData name="Kulinich Bohdan" userId="48e65c9f34e137d0" providerId="LiveId" clId="{0D2F9228-E190-4014-B578-CE5A17D3E9F6}" dt="2021-03-05T10:03:48.695" v="3474" actId="14429"/>
          <ac:spMkLst>
            <pc:docMk/>
            <pc:sldMk cId="1294676995" sldId="619"/>
            <ac:spMk id="84" creationId="{392D2005-F8C5-4445-99A6-20002E23ECE8}"/>
          </ac:spMkLst>
        </pc:spChg>
        <pc:spChg chg="mod modVis">
          <ac:chgData name="Kulinich Bohdan" userId="48e65c9f34e137d0" providerId="LiveId" clId="{0D2F9228-E190-4014-B578-CE5A17D3E9F6}" dt="2021-03-05T10:03:48.309" v="3473" actId="14429"/>
          <ac:spMkLst>
            <pc:docMk/>
            <pc:sldMk cId="1294676995" sldId="619"/>
            <ac:spMk id="85" creationId="{E16CB9E8-C195-4B28-BB0F-14800C9509DA}"/>
          </ac:spMkLst>
        </pc:spChg>
        <pc:spChg chg="del">
          <ac:chgData name="Kulinich Bohdan" userId="48e65c9f34e137d0" providerId="LiveId" clId="{0D2F9228-E190-4014-B578-CE5A17D3E9F6}" dt="2021-03-05T09:49:32.283" v="3278" actId="478"/>
          <ac:spMkLst>
            <pc:docMk/>
            <pc:sldMk cId="1294676995" sldId="619"/>
            <ac:spMk id="86" creationId="{2181333B-E836-45D5-85D3-58852AF438B9}"/>
          </ac:spMkLst>
        </pc:spChg>
        <pc:spChg chg="mod modVis">
          <ac:chgData name="Kulinich Bohdan" userId="48e65c9f34e137d0" providerId="LiveId" clId="{0D2F9228-E190-4014-B578-CE5A17D3E9F6}" dt="2021-03-05T10:03:47.915" v="3472" actId="14429"/>
          <ac:spMkLst>
            <pc:docMk/>
            <pc:sldMk cId="1294676995" sldId="619"/>
            <ac:spMk id="87" creationId="{2510E484-4A40-4D25-BCAB-4EFAF5DE1392}"/>
          </ac:spMkLst>
        </pc:spChg>
        <pc:spChg chg="del">
          <ac:chgData name="Kulinich Bohdan" userId="48e65c9f34e137d0" providerId="LiveId" clId="{0D2F9228-E190-4014-B578-CE5A17D3E9F6}" dt="2021-03-05T09:49:36.617" v="3280" actId="478"/>
          <ac:spMkLst>
            <pc:docMk/>
            <pc:sldMk cId="1294676995" sldId="619"/>
            <ac:spMk id="88" creationId="{8112B9A4-C4A2-461C-99A1-0EEE5C8381B9}"/>
          </ac:spMkLst>
        </pc:spChg>
        <pc:spChg chg="del">
          <ac:chgData name="Kulinich Bohdan" userId="48e65c9f34e137d0" providerId="LiveId" clId="{0D2F9228-E190-4014-B578-CE5A17D3E9F6}" dt="2021-03-05T09:49:39.358" v="3281" actId="478"/>
          <ac:spMkLst>
            <pc:docMk/>
            <pc:sldMk cId="1294676995" sldId="619"/>
            <ac:spMk id="99" creationId="{59080C72-110C-4439-AA26-503432A3C60E}"/>
          </ac:spMkLst>
        </pc:spChg>
        <pc:spChg chg="mod modVis">
          <ac:chgData name="Kulinich Bohdan" userId="48e65c9f34e137d0" providerId="LiveId" clId="{0D2F9228-E190-4014-B578-CE5A17D3E9F6}" dt="2021-03-05T10:03:47.542" v="3471" actId="14429"/>
          <ac:spMkLst>
            <pc:docMk/>
            <pc:sldMk cId="1294676995" sldId="619"/>
            <ac:spMk id="100" creationId="{BB3814F5-15B2-4C69-8E61-69FB1238B94F}"/>
          </ac:spMkLst>
        </pc:spChg>
        <pc:spChg chg="mod modVis">
          <ac:chgData name="Kulinich Bohdan" userId="48e65c9f34e137d0" providerId="LiveId" clId="{0D2F9228-E190-4014-B578-CE5A17D3E9F6}" dt="2021-03-05T10:03:47.195" v="3470" actId="14429"/>
          <ac:spMkLst>
            <pc:docMk/>
            <pc:sldMk cId="1294676995" sldId="619"/>
            <ac:spMk id="101" creationId="{87FBC172-93B2-41A6-8903-F37FC3130874}"/>
          </ac:spMkLst>
        </pc:spChg>
        <pc:spChg chg="del">
          <ac:chgData name="Kulinich Bohdan" userId="48e65c9f34e137d0" providerId="LiveId" clId="{0D2F9228-E190-4014-B578-CE5A17D3E9F6}" dt="2021-03-05T09:49:20.053" v="3273" actId="478"/>
          <ac:spMkLst>
            <pc:docMk/>
            <pc:sldMk cId="1294676995" sldId="619"/>
            <ac:spMk id="102" creationId="{778B22EE-4C80-4B0D-826E-13EF6927EC9E}"/>
          </ac:spMkLst>
        </pc:spChg>
        <pc:spChg chg="add del mod">
          <ac:chgData name="Kulinich Bohdan" userId="48e65c9f34e137d0" providerId="LiveId" clId="{0D2F9228-E190-4014-B578-CE5A17D3E9F6}" dt="2021-03-05T09:49:53.112" v="3285"/>
          <ac:spMkLst>
            <pc:docMk/>
            <pc:sldMk cId="1294676995" sldId="619"/>
            <ac:spMk id="103" creationId="{9E22E00A-DD9F-44F8-A6DD-CE6E4F815CA3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5" creationId="{68A2E4EB-ED64-4171-8E59-3633CBB7B7ED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6" creationId="{42C79179-6D92-430C-9C30-42CDB940D208}"/>
          </ac:spMkLst>
        </pc:spChg>
        <pc:spChg chg="mod modVis">
          <ac:chgData name="Kulinich Bohdan" userId="48e65c9f34e137d0" providerId="LiveId" clId="{0D2F9228-E190-4014-B578-CE5A17D3E9F6}" dt="2021-03-05T10:03:46.821" v="3469" actId="14429"/>
          <ac:spMkLst>
            <pc:docMk/>
            <pc:sldMk cId="1294676995" sldId="619"/>
            <ac:spMk id="107" creationId="{89A7237E-0C2C-428D-9C78-25E4E66C6948}"/>
          </ac:spMkLst>
        </pc:spChg>
        <pc:spChg chg="add del mod">
          <ac:chgData name="Kulinich Bohdan" userId="48e65c9f34e137d0" providerId="LiveId" clId="{0D2F9228-E190-4014-B578-CE5A17D3E9F6}" dt="2021-03-05T10:00:11.626" v="3325"/>
          <ac:spMkLst>
            <pc:docMk/>
            <pc:sldMk cId="1294676995" sldId="619"/>
            <ac:spMk id="109" creationId="{62CCDB08-E0D5-47AC-B957-77757DA60D29}"/>
          </ac:spMkLst>
        </pc:spChg>
        <pc:spChg chg="add mod">
          <ac:chgData name="Kulinich Bohdan" userId="48e65c9f34e137d0" providerId="LiveId" clId="{0D2F9228-E190-4014-B578-CE5A17D3E9F6}" dt="2021-03-05T10:01:09.718" v="3421" actId="14100"/>
          <ac:spMkLst>
            <pc:docMk/>
            <pc:sldMk cId="1294676995" sldId="619"/>
            <ac:spMk id="110" creationId="{DFCE4576-CE54-4C0C-A15D-F3760A44874F}"/>
          </ac:spMkLst>
        </pc:spChg>
        <pc:spChg chg="add mod">
          <ac:chgData name="Kulinich Bohdan" userId="48e65c9f34e137d0" providerId="LiveId" clId="{0D2F9228-E190-4014-B578-CE5A17D3E9F6}" dt="2021-03-05T10:00:23.365" v="3327" actId="20577"/>
          <ac:spMkLst>
            <pc:docMk/>
            <pc:sldMk cId="1294676995" sldId="619"/>
            <ac:spMk id="111" creationId="{266A4711-1CAF-4450-A9F0-A27A1DE23E73}"/>
          </ac:spMkLst>
        </pc:spChg>
        <pc:spChg chg="add mod">
          <ac:chgData name="Kulinich Bohdan" userId="48e65c9f34e137d0" providerId="LiveId" clId="{0D2F9228-E190-4014-B578-CE5A17D3E9F6}" dt="2021-03-05T10:00:26.522" v="3328" actId="20577"/>
          <ac:spMkLst>
            <pc:docMk/>
            <pc:sldMk cId="1294676995" sldId="619"/>
            <ac:spMk id="112" creationId="{B92C5BB0-575C-4A9D-8468-96A2362E134C}"/>
          </ac:spMkLst>
        </pc:spChg>
        <pc:spChg chg="add del mod">
          <ac:chgData name="Kulinich Bohdan" userId="48e65c9f34e137d0" providerId="LiveId" clId="{0D2F9228-E190-4014-B578-CE5A17D3E9F6}" dt="2021-03-05T10:03:42.862" v="3465" actId="478"/>
          <ac:spMkLst>
            <pc:docMk/>
            <pc:sldMk cId="1294676995" sldId="619"/>
            <ac:spMk id="113" creationId="{9052A5C7-7BC3-47E3-A1B2-A80CC70C1C17}"/>
          </ac:spMkLst>
        </pc:spChg>
        <pc:spChg chg="add del mod">
          <ac:chgData name="Kulinich Bohdan" userId="48e65c9f34e137d0" providerId="LiveId" clId="{0D2F9228-E190-4014-B578-CE5A17D3E9F6}" dt="2021-03-05T10:03:43.658" v="3466" actId="478"/>
          <ac:spMkLst>
            <pc:docMk/>
            <pc:sldMk cId="1294676995" sldId="619"/>
            <ac:spMk id="115" creationId="{2BCF4F4C-03E9-4204-A140-2FD88BCCC85B}"/>
          </ac:spMkLst>
        </pc:spChg>
        <pc:spChg chg="add del mod modVis">
          <ac:chgData name="Kulinich Bohdan" userId="48e65c9f34e137d0" providerId="LiveId" clId="{0D2F9228-E190-4014-B578-CE5A17D3E9F6}" dt="2021-03-05T10:03:41.947" v="3464" actId="478"/>
          <ac:spMkLst>
            <pc:docMk/>
            <pc:sldMk cId="1294676995" sldId="619"/>
            <ac:spMk id="116" creationId="{CB726894-C5A2-45EA-BB1E-982102B4119B}"/>
          </ac:spMkLst>
        </pc:spChg>
        <pc:spChg chg="add mod">
          <ac:chgData name="Kulinich Bohdan" userId="48e65c9f34e137d0" providerId="LiveId" clId="{0D2F9228-E190-4014-B578-CE5A17D3E9F6}" dt="2021-03-05T10:05:53.166" v="3485"/>
          <ac:spMkLst>
            <pc:docMk/>
            <pc:sldMk cId="1294676995" sldId="619"/>
            <ac:spMk id="117" creationId="{CB8C6960-B576-4D0C-BC2B-0C0E01350F3F}"/>
          </ac:spMkLst>
        </pc:spChg>
        <pc:grpChg chg="del">
          <ac:chgData name="Kulinich Bohdan" userId="48e65c9f34e137d0" providerId="LiveId" clId="{0D2F9228-E190-4014-B578-CE5A17D3E9F6}" dt="2021-03-05T09:49:26.620" v="3276" actId="478"/>
          <ac:grpSpMkLst>
            <pc:docMk/>
            <pc:sldMk cId="1294676995" sldId="619"/>
            <ac:grpSpMk id="2" creationId="{8CC840C4-95AB-47DA-A44F-A02E2EEA5A96}"/>
          </ac:grpSpMkLst>
        </pc:grpChg>
        <pc:picChg chg="add del mod">
          <ac:chgData name="Kulinich Bohdan" userId="48e65c9f34e137d0" providerId="LiveId" clId="{0D2F9228-E190-4014-B578-CE5A17D3E9F6}" dt="2021-03-05T09:49:49.430" v="3283"/>
          <ac:picMkLst>
            <pc:docMk/>
            <pc:sldMk cId="1294676995" sldId="619"/>
            <ac:picMk id="93" creationId="{F7B42F6A-993F-4739-AFE4-291CDB6346AB}"/>
          </ac:picMkLst>
        </pc:picChg>
        <pc:picChg chg="add del mod">
          <ac:chgData name="Kulinich Bohdan" userId="48e65c9f34e137d0" providerId="LiveId" clId="{0D2F9228-E190-4014-B578-CE5A17D3E9F6}" dt="2021-03-05T09:49:53.112" v="3285"/>
          <ac:picMkLst>
            <pc:docMk/>
            <pc:sldMk cId="1294676995" sldId="619"/>
            <ac:picMk id="104" creationId="{A05F373E-7DAE-4DE0-9FF2-640BFE481E3C}"/>
          </ac:picMkLst>
        </pc:picChg>
        <pc:picChg chg="mod modVis">
          <ac:chgData name="Kulinich Bohdan" userId="48e65c9f34e137d0" providerId="LiveId" clId="{0D2F9228-E190-4014-B578-CE5A17D3E9F6}" dt="2021-03-05T10:03:46.474" v="3468" actId="14429"/>
          <ac:picMkLst>
            <pc:docMk/>
            <pc:sldMk cId="1294676995" sldId="619"/>
            <ac:picMk id="108" creationId="{08E2A73F-D5E6-4A21-B4D4-0C2925C31C87}"/>
          </ac:picMkLst>
        </pc:picChg>
        <pc:cxnChg chg="mod modVis">
          <ac:chgData name="Kulinich Bohdan" userId="48e65c9f34e137d0" providerId="LiveId" clId="{0D2F9228-E190-4014-B578-CE5A17D3E9F6}" dt="2021-03-05T10:03:49.484" v="3476" actId="14429"/>
          <ac:cxnSpMkLst>
            <pc:docMk/>
            <pc:sldMk cId="1294676995" sldId="619"/>
            <ac:cxnSpMk id="82" creationId="{1F33D4AF-AC3A-48A3-9C5E-5C740C97F054}"/>
          </ac:cxnSpMkLst>
        </pc:cxnChg>
        <pc:cxnChg chg="add del mod">
          <ac:chgData name="Kulinich Bohdan" userId="48e65c9f34e137d0" providerId="LiveId" clId="{0D2F9228-E190-4014-B578-CE5A17D3E9F6}" dt="2021-03-05T10:03:44.486" v="3467" actId="478"/>
          <ac:cxnSpMkLst>
            <pc:docMk/>
            <pc:sldMk cId="1294676995" sldId="619"/>
            <ac:cxnSpMk id="114" creationId="{4A53919C-0D3B-446A-8933-C964A06FB3AF}"/>
          </ac:cxnSpMkLst>
        </pc:cxnChg>
      </pc:sldChg>
      <pc:sldChg chg="addSp delSp modSp add mod ord delAnim modAnim">
        <pc:chgData name="Kulinich Bohdan" userId="48e65c9f34e137d0" providerId="LiveId" clId="{0D2F9228-E190-4014-B578-CE5A17D3E9F6}" dt="2021-03-06T14:49:56.536" v="3868"/>
        <pc:sldMkLst>
          <pc:docMk/>
          <pc:sldMk cId="2621599365" sldId="620"/>
        </pc:sldMkLst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8" creationId="{C70C0084-5214-4BE6-A43D-DAC2066A0286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9" creationId="{DA5508CE-DBF4-4A23-94CA-78BBB6304339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0" creationId="{C4325E1B-09E0-4540-93FB-764D6736D9BA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2" creationId="{39CFA350-E17D-45E6-BEC8-50469C59B51C}"/>
          </ac:spMkLst>
        </pc:spChg>
        <pc:spChg chg="del">
          <ac:chgData name="Kulinich Bohdan" userId="48e65c9f34e137d0" providerId="LiveId" clId="{0D2F9228-E190-4014-B578-CE5A17D3E9F6}" dt="2021-03-06T14:26:30.303" v="3509" actId="478"/>
          <ac:spMkLst>
            <pc:docMk/>
            <pc:sldMk cId="2621599365" sldId="620"/>
            <ac:spMk id="13" creationId="{3F8383D2-6BE0-4E12-A058-1E9424D52F79}"/>
          </ac:spMkLst>
        </pc:spChg>
        <pc:spChg chg="add mod">
          <ac:chgData name="Kulinich Bohdan" userId="48e65c9f34e137d0" providerId="LiveId" clId="{0D2F9228-E190-4014-B578-CE5A17D3E9F6}" dt="2021-03-06T14:36:27.989" v="3786" actId="1076"/>
          <ac:spMkLst>
            <pc:docMk/>
            <pc:sldMk cId="2621599365" sldId="620"/>
            <ac:spMk id="15" creationId="{E9B76477-2D4B-4777-9746-E5FA2E2F89E6}"/>
          </ac:spMkLst>
        </pc:spChg>
        <pc:spChg chg="add mod topLvl">
          <ac:chgData name="Kulinich Bohdan" userId="48e65c9f34e137d0" providerId="LiveId" clId="{0D2F9228-E190-4014-B578-CE5A17D3E9F6}" dt="2021-03-06T14:39:09.230" v="3837" actId="1076"/>
          <ac:spMkLst>
            <pc:docMk/>
            <pc:sldMk cId="2621599365" sldId="620"/>
            <ac:spMk id="31" creationId="{D6355E02-D1B2-4F8A-A50D-61B10845D44C}"/>
          </ac:spMkLst>
        </pc:spChg>
        <pc:spChg chg="add mod topLvl">
          <ac:chgData name="Kulinich Bohdan" userId="48e65c9f34e137d0" providerId="LiveId" clId="{0D2F9228-E190-4014-B578-CE5A17D3E9F6}" dt="2021-03-06T14:38:55.741" v="3830" actId="1076"/>
          <ac:spMkLst>
            <pc:docMk/>
            <pc:sldMk cId="2621599365" sldId="620"/>
            <ac:spMk id="41" creationId="{E6D1A9B4-E23A-4C20-BB74-B27C31B6C2E9}"/>
          </ac:spMkLst>
        </pc:spChg>
        <pc:spChg chg="add mod">
          <ac:chgData name="Kulinich Bohdan" userId="48e65c9f34e137d0" providerId="LiveId" clId="{0D2F9228-E190-4014-B578-CE5A17D3E9F6}" dt="2021-03-06T14:39:56.022" v="3856" actId="1076"/>
          <ac:spMkLst>
            <pc:docMk/>
            <pc:sldMk cId="2621599365" sldId="620"/>
            <ac:spMk id="52" creationId="{89D3CCCB-A9B4-4363-8396-5C6AECCC7E8A}"/>
          </ac:spMkLst>
        </pc:spChg>
        <pc:spChg chg="add mod">
          <ac:chgData name="Kulinich Bohdan" userId="48e65c9f34e137d0" providerId="LiveId" clId="{0D2F9228-E190-4014-B578-CE5A17D3E9F6}" dt="2021-03-06T14:36:19.597" v="3785" actId="14100"/>
          <ac:spMkLst>
            <pc:docMk/>
            <pc:sldMk cId="2621599365" sldId="620"/>
            <ac:spMk id="56" creationId="{8F4885BB-BEBF-4C60-BB78-FEBB5835848C}"/>
          </ac:spMkLst>
        </pc:spChg>
        <pc:spChg chg="add mod">
          <ac:chgData name="Kulinich Bohdan" userId="48e65c9f34e137d0" providerId="LiveId" clId="{0D2F9228-E190-4014-B578-CE5A17D3E9F6}" dt="2021-03-06T14:37:49.712" v="3807" actId="1076"/>
          <ac:spMkLst>
            <pc:docMk/>
            <pc:sldMk cId="2621599365" sldId="620"/>
            <ac:spMk id="58" creationId="{0A3BC656-6732-45A2-AA6C-C6B2B9BF99D8}"/>
          </ac:spMkLst>
        </pc:spChg>
        <pc:spChg chg="add mod">
          <ac:chgData name="Kulinich Bohdan" userId="48e65c9f34e137d0" providerId="LiveId" clId="{0D2F9228-E190-4014-B578-CE5A17D3E9F6}" dt="2021-03-06T14:39:09.230" v="3837" actId="1076"/>
          <ac:spMkLst>
            <pc:docMk/>
            <pc:sldMk cId="2621599365" sldId="620"/>
            <ac:spMk id="59" creationId="{3A4BB04B-C432-429F-9D5C-98C05D1F04AD}"/>
          </ac:spMkLst>
        </pc:spChg>
        <pc:spChg chg="add mod">
          <ac:chgData name="Kulinich Bohdan" userId="48e65c9f34e137d0" providerId="LiveId" clId="{0D2F9228-E190-4014-B578-CE5A17D3E9F6}" dt="2021-03-06T14:38:55.741" v="3830" actId="1076"/>
          <ac:spMkLst>
            <pc:docMk/>
            <pc:sldMk cId="2621599365" sldId="620"/>
            <ac:spMk id="60" creationId="{9B3EBB68-5410-4638-BFFE-D06597D2C02D}"/>
          </ac:spMkLst>
        </pc:spChg>
        <pc:spChg chg="add mod">
          <ac:chgData name="Kulinich Bohdan" userId="48e65c9f34e137d0" providerId="LiveId" clId="{0D2F9228-E190-4014-B578-CE5A17D3E9F6}" dt="2021-03-06T14:39:20.509" v="3842" actId="1076"/>
          <ac:spMkLst>
            <pc:docMk/>
            <pc:sldMk cId="2621599365" sldId="620"/>
            <ac:spMk id="61" creationId="{20CB226F-4A6A-4659-8C5F-62BE1EC25D22}"/>
          </ac:spMkLst>
        </pc:spChg>
        <pc:grpChg chg="add del mod">
          <ac:chgData name="Kulinich Bohdan" userId="48e65c9f34e137d0" providerId="LiveId" clId="{0D2F9228-E190-4014-B578-CE5A17D3E9F6}" dt="2021-03-06T14:29:34.210" v="3575" actId="165"/>
          <ac:grpSpMkLst>
            <pc:docMk/>
            <pc:sldMk cId="2621599365" sldId="620"/>
            <ac:grpSpMk id="46" creationId="{C53296C5-96D7-466C-9B52-EA9C2CFAF38E}"/>
          </ac:grpSpMkLst>
        </pc:grpChg>
        <pc:grpChg chg="add del mod">
          <ac:chgData name="Kulinich Bohdan" userId="48e65c9f34e137d0" providerId="LiveId" clId="{0D2F9228-E190-4014-B578-CE5A17D3E9F6}" dt="2021-03-06T14:31:10.671" v="3663" actId="165"/>
          <ac:grpSpMkLst>
            <pc:docMk/>
            <pc:sldMk cId="2621599365" sldId="620"/>
            <ac:grpSpMk id="55" creationId="{4CC49E15-FAD0-4369-9CAB-9D0C327EEBA3}"/>
          </ac:grpSpMkLst>
        </pc:grpChg>
        <pc:grpChg chg="add del mod">
          <ac:chgData name="Kulinich Bohdan" userId="48e65c9f34e137d0" providerId="LiveId" clId="{0D2F9228-E190-4014-B578-CE5A17D3E9F6}" dt="2021-03-06T14:37:05.339" v="3796" actId="165"/>
          <ac:grpSpMkLst>
            <pc:docMk/>
            <pc:sldMk cId="2621599365" sldId="620"/>
            <ac:grpSpMk id="57" creationId="{D71EDE0F-5212-4194-82C7-F4A8DF793865}"/>
          </ac:grpSpMkLst>
        </pc:grpChg>
        <pc:picChg chg="del">
          <ac:chgData name="Kulinich Bohdan" userId="48e65c9f34e137d0" providerId="LiveId" clId="{0D2F9228-E190-4014-B578-CE5A17D3E9F6}" dt="2021-03-06T14:26:28.847" v="3508" actId="478"/>
          <ac:picMkLst>
            <pc:docMk/>
            <pc:sldMk cId="2621599365" sldId="620"/>
            <ac:picMk id="19" creationId="{147C1AC2-299E-4B0D-A1CB-9DF1DBF8C616}"/>
          </ac:picMkLst>
        </pc:pic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14" creationId="{C07D5E3D-45B0-4477-A41C-4B38F3C334A7}"/>
          </ac:cxnSpMkLst>
        </pc:cxn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17" creationId="{46F64CCB-2150-4BC0-A7E0-CAEB346839DF}"/>
          </ac:cxnSpMkLst>
        </pc:cxnChg>
        <pc:cxnChg chg="add mod">
          <ac:chgData name="Kulinich Bohdan" userId="48e65c9f34e137d0" providerId="LiveId" clId="{0D2F9228-E190-4014-B578-CE5A17D3E9F6}" dt="2021-03-06T14:36:27.989" v="3786" actId="1076"/>
          <ac:cxnSpMkLst>
            <pc:docMk/>
            <pc:sldMk cId="2621599365" sldId="620"/>
            <ac:cxnSpMk id="22" creationId="{135FCCEC-9135-4B05-A099-F8B5E0C741A2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0" creationId="{126868C1-78B7-4018-98C4-1BFDB6B8C6A1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2" creationId="{03F180EE-F066-40AA-8811-FBE5F0C9BF88}"/>
          </ac:cxnSpMkLst>
        </pc:cxnChg>
        <pc:cxnChg chg="add mod topLvl">
          <ac:chgData name="Kulinich Bohdan" userId="48e65c9f34e137d0" providerId="LiveId" clId="{0D2F9228-E190-4014-B578-CE5A17D3E9F6}" dt="2021-03-06T14:39:09.230" v="3837" actId="1076"/>
          <ac:cxnSpMkLst>
            <pc:docMk/>
            <pc:sldMk cId="2621599365" sldId="620"/>
            <ac:cxnSpMk id="33" creationId="{19DCBC10-5840-40D2-AF6D-071C385411E9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0" creationId="{BA5CA466-A6CE-4F2C-8A20-C14BA38D4CCD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2" creationId="{66BA2E4B-8AAA-4A65-803D-14570EC020BE}"/>
          </ac:cxnSpMkLst>
        </pc:cxnChg>
        <pc:cxnChg chg="add mod topLvl">
          <ac:chgData name="Kulinich Bohdan" userId="48e65c9f34e137d0" providerId="LiveId" clId="{0D2F9228-E190-4014-B578-CE5A17D3E9F6}" dt="2021-03-06T14:38:55.741" v="3830" actId="1076"/>
          <ac:cxnSpMkLst>
            <pc:docMk/>
            <pc:sldMk cId="2621599365" sldId="620"/>
            <ac:cxnSpMk id="43" creationId="{3A83DD39-FDFB-4546-976E-2AA4677A5201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48" creationId="{05D29CFC-2A66-4023-B37F-5599F4FBD02A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49" creationId="{D929A3EC-479A-46CC-90F7-75B83582084B}"/>
          </ac:cxnSpMkLst>
        </pc:cxnChg>
        <pc:cxnChg chg="add mod">
          <ac:chgData name="Kulinich Bohdan" userId="48e65c9f34e137d0" providerId="LiveId" clId="{0D2F9228-E190-4014-B578-CE5A17D3E9F6}" dt="2021-03-06T14:39:56.022" v="3856" actId="1076"/>
          <ac:cxnSpMkLst>
            <pc:docMk/>
            <pc:sldMk cId="2621599365" sldId="620"/>
            <ac:cxnSpMk id="53" creationId="{3F3D9648-11B1-4309-B030-0E461D74A741}"/>
          </ac:cxnSpMkLst>
        </pc:cxnChg>
      </pc:sldChg>
      <pc:sldChg chg="addSp delSp modSp add mod addAnim delAnim modAnim">
        <pc:chgData name="Kulinich Bohdan" userId="48e65c9f34e137d0" providerId="LiveId" clId="{0D2F9228-E190-4014-B578-CE5A17D3E9F6}" dt="2021-03-06T18:23:24.415" v="5114"/>
        <pc:sldMkLst>
          <pc:docMk/>
          <pc:sldMk cId="810189346" sldId="621"/>
        </pc:sldMkLst>
        <pc:spChg chg="mod">
          <ac:chgData name="Kulinich Bohdan" userId="48e65c9f34e137d0" providerId="LiveId" clId="{0D2F9228-E190-4014-B578-CE5A17D3E9F6}" dt="2021-03-06T14:50:56.458" v="4021" actId="14100"/>
          <ac:spMkLst>
            <pc:docMk/>
            <pc:sldMk cId="810189346" sldId="621"/>
            <ac:spMk id="6" creationId="{4CD1B612-D16C-4F70-8335-78480BFE8EC8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18" creationId="{3536BD5B-C2F9-4F30-8352-6156BECE7399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21" creationId="{D3209DC7-BA9D-4F7B-8280-D7CB074A0505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22" creationId="{9A9B43DC-BA5C-4D18-ABC4-CD0E00FC9F9E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2" creationId="{9943B73E-7E69-4397-9E74-19A0EE17ED4E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5" creationId="{4B29CCBC-5A29-4966-BB69-D9E67677AD1A}"/>
          </ac:spMkLst>
        </pc:spChg>
        <pc:spChg chg="del">
          <ac:chgData name="Kulinich Bohdan" userId="48e65c9f34e137d0" providerId="LiveId" clId="{0D2F9228-E190-4014-B578-CE5A17D3E9F6}" dt="2021-03-06T14:50:09.787" v="3873" actId="478"/>
          <ac:spMkLst>
            <pc:docMk/>
            <pc:sldMk cId="810189346" sldId="621"/>
            <ac:spMk id="37" creationId="{F89ACFCE-C03B-4978-882E-C7727AA7B9A3}"/>
          </ac:spMkLst>
        </pc:spChg>
        <pc:picChg chg="add del mod modVis">
          <ac:chgData name="Kulinich Bohdan" userId="48e65c9f34e137d0" providerId="LiveId" clId="{0D2F9228-E190-4014-B578-CE5A17D3E9F6}" dt="2021-03-06T14:50:11.256" v="3874" actId="14429"/>
          <ac:picMkLst>
            <pc:docMk/>
            <pc:sldMk cId="810189346" sldId="621"/>
            <ac:picMk id="19" creationId="{147C1AC2-299E-4B0D-A1CB-9DF1DBF8C616}"/>
          </ac:picMkLst>
        </pc:pic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20" creationId="{942EC252-D33A-4A31-B646-CC50086CE3B8}"/>
          </ac:cxnSpMkLst>
        </pc:cxn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23" creationId="{74A1DB9B-EBFC-4049-9783-669EFB1463F6}"/>
          </ac:cxnSpMkLst>
        </pc:cxnChg>
        <pc:cxnChg chg="del">
          <ac:chgData name="Kulinich Bohdan" userId="48e65c9f34e137d0" providerId="LiveId" clId="{0D2F9228-E190-4014-B578-CE5A17D3E9F6}" dt="2021-03-06T14:50:09.787" v="3873" actId="478"/>
          <ac:cxnSpMkLst>
            <pc:docMk/>
            <pc:sldMk cId="810189346" sldId="621"/>
            <ac:cxnSpMk id="30" creationId="{94638340-C7D5-403A-8CD6-9CCC274990BB}"/>
          </ac:cxnSpMkLst>
        </pc:cxnChg>
      </pc:sldChg>
      <pc:sldChg chg="new del">
        <pc:chgData name="Kulinich Bohdan" userId="48e65c9f34e137d0" providerId="LiveId" clId="{0D2F9228-E190-4014-B578-CE5A17D3E9F6}" dt="2021-03-06T18:21:53.803" v="5094" actId="47"/>
        <pc:sldMkLst>
          <pc:docMk/>
          <pc:sldMk cId="3998531014" sldId="622"/>
        </pc:sldMkLst>
      </pc:sldChg>
      <pc:sldChg chg="delSp modSp add del mod delAnim modAnim">
        <pc:chgData name="Kulinich Bohdan" userId="48e65c9f34e137d0" providerId="LiveId" clId="{0D2F9228-E190-4014-B578-CE5A17D3E9F6}" dt="2021-03-06T18:21:53.803" v="5094" actId="47"/>
        <pc:sldMkLst>
          <pc:docMk/>
          <pc:sldMk cId="4282707992" sldId="623"/>
        </pc:sldMkLst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18" creationId="{B08768D4-81F1-4DA2-B83E-A955C40B8F3A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19" creationId="{2D063C7D-C1F8-4980-B5C8-3CC401BE3B58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20" creationId="{F684870C-61DA-4900-A4EF-6D99E999CF13}"/>
          </ac:spMkLst>
        </pc:spChg>
        <pc:spChg chg="del">
          <ac:chgData name="Kulinich Bohdan" userId="48e65c9f34e137d0" providerId="LiveId" clId="{0D2F9228-E190-4014-B578-CE5A17D3E9F6}" dt="2021-03-06T14:52:22.007" v="4029" actId="478"/>
          <ac:spMkLst>
            <pc:docMk/>
            <pc:sldMk cId="4282707992" sldId="623"/>
            <ac:spMk id="27" creationId="{8BE34B6C-AD96-47B6-9530-2686F7CFBCAC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28" creationId="{F7468006-2D24-4259-B8FD-FD05B899FEA7}"/>
          </ac:spMkLst>
        </pc:spChg>
        <pc:spChg chg="mod">
          <ac:chgData name="Kulinich Bohdan" userId="48e65c9f34e137d0" providerId="LiveId" clId="{0D2F9228-E190-4014-B578-CE5A17D3E9F6}" dt="2021-03-06T14:52:14.790" v="4025" actId="208"/>
          <ac:spMkLst>
            <pc:docMk/>
            <pc:sldMk cId="4282707992" sldId="623"/>
            <ac:spMk id="44" creationId="{B783277A-C14E-4BD5-8D49-8739D4765C85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47" creationId="{25762539-7577-4514-BDD4-DDF8D62B1846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49" creationId="{47B7E6F2-F365-4328-B8D8-04E7603C2CEE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51" creationId="{E9D7BA2E-2068-4123-B2BF-BD1A16E35632}"/>
          </ac:spMkLst>
        </pc:spChg>
        <pc:spChg chg="del">
          <ac:chgData name="Kulinich Bohdan" userId="48e65c9f34e137d0" providerId="LiveId" clId="{0D2F9228-E190-4014-B578-CE5A17D3E9F6}" dt="2021-03-06T14:52:16.759" v="4026" actId="478"/>
          <ac:spMkLst>
            <pc:docMk/>
            <pc:sldMk cId="4282707992" sldId="623"/>
            <ac:spMk id="55" creationId="{296C62F0-7316-4F34-98A6-AEC8173045D2}"/>
          </ac:spMkLst>
        </pc:spChg>
        <pc:spChg chg="del">
          <ac:chgData name="Kulinich Bohdan" userId="48e65c9f34e137d0" providerId="LiveId" clId="{0D2F9228-E190-4014-B578-CE5A17D3E9F6}" dt="2021-03-06T14:52:23.226" v="4030" actId="478"/>
          <ac:spMkLst>
            <pc:docMk/>
            <pc:sldMk cId="4282707992" sldId="623"/>
            <ac:spMk id="57" creationId="{6B463025-8E00-453B-83AD-B5E960F08182}"/>
          </ac:spMkLst>
        </pc:spChg>
        <pc:spChg chg="del">
          <ac:chgData name="Kulinich Bohdan" userId="48e65c9f34e137d0" providerId="LiveId" clId="{0D2F9228-E190-4014-B578-CE5A17D3E9F6}" dt="2021-03-06T14:52:24.296" v="4031" actId="478"/>
          <ac:spMkLst>
            <pc:docMk/>
            <pc:sldMk cId="4282707992" sldId="623"/>
            <ac:spMk id="58" creationId="{1A49DDA9-31E7-43CC-BDB9-3A2652E77EDB}"/>
          </ac:spMkLst>
        </pc:spChg>
        <pc:spChg chg="del">
          <ac:chgData name="Kulinich Bohdan" userId="48e65c9f34e137d0" providerId="LiveId" clId="{0D2F9228-E190-4014-B578-CE5A17D3E9F6}" dt="2021-03-06T14:52:20.527" v="4028" actId="478"/>
          <ac:spMkLst>
            <pc:docMk/>
            <pc:sldMk cId="4282707992" sldId="623"/>
            <ac:spMk id="59" creationId="{C4D9964D-4633-46A7-BAC7-0C53813A49E7}"/>
          </ac:spMkLst>
        </pc:spChg>
        <pc:grpChg chg="del">
          <ac:chgData name="Kulinich Bohdan" userId="48e65c9f34e137d0" providerId="LiveId" clId="{0D2F9228-E190-4014-B578-CE5A17D3E9F6}" dt="2021-03-06T14:52:25.328" v="4032" actId="478"/>
          <ac:grpSpMkLst>
            <pc:docMk/>
            <pc:sldMk cId="4282707992" sldId="623"/>
            <ac:grpSpMk id="6" creationId="{7FAC4D5D-26F6-478A-AC4B-CD69988D3407}"/>
          </ac:grpSpMkLst>
        </pc:grpChg>
        <pc:grpChg chg="del">
          <ac:chgData name="Kulinich Bohdan" userId="48e65c9f34e137d0" providerId="LiveId" clId="{0D2F9228-E190-4014-B578-CE5A17D3E9F6}" dt="2021-03-06T14:52:16.759" v="4026" actId="478"/>
          <ac:grpSpMkLst>
            <pc:docMk/>
            <pc:sldMk cId="4282707992" sldId="623"/>
            <ac:grpSpMk id="7" creationId="{DC7A6229-76F4-4F20-8758-8F234FC03A44}"/>
          </ac:grpSpMkLst>
        </pc:grpChg>
        <pc:picChg chg="del">
          <ac:chgData name="Kulinich Bohdan" userId="48e65c9f34e137d0" providerId="LiveId" clId="{0D2F9228-E190-4014-B578-CE5A17D3E9F6}" dt="2021-03-06T14:52:10.836" v="4024" actId="478"/>
          <ac:picMkLst>
            <pc:docMk/>
            <pc:sldMk cId="4282707992" sldId="623"/>
            <ac:picMk id="5" creationId="{10F6A818-7612-4630-A2AF-60081E8B5EF2}"/>
          </ac:picMkLst>
        </pc:picChg>
        <pc:cxnChg chg="del">
          <ac:chgData name="Kulinich Bohdan" userId="48e65c9f34e137d0" providerId="LiveId" clId="{0D2F9228-E190-4014-B578-CE5A17D3E9F6}" dt="2021-03-06T14:52:17.931" v="4027" actId="478"/>
          <ac:cxnSpMkLst>
            <pc:docMk/>
            <pc:sldMk cId="4282707992" sldId="623"/>
            <ac:cxnSpMk id="50" creationId="{5525B355-0225-4C90-BA97-0D843B54CC8F}"/>
          </ac:cxnSpMkLst>
        </pc:cxnChg>
      </pc:sldChg>
      <pc:sldChg chg="addSp delSp modSp add mod delAnim modAnim">
        <pc:chgData name="Kulinich Bohdan" userId="48e65c9f34e137d0" providerId="LiveId" clId="{0D2F9228-E190-4014-B578-CE5A17D3E9F6}" dt="2021-03-06T15:57:01.938" v="4431"/>
        <pc:sldMkLst>
          <pc:docMk/>
          <pc:sldMk cId="3873486219" sldId="624"/>
        </pc:sldMkLst>
        <pc:spChg chg="mod modVis">
          <ac:chgData name="Kulinich Bohdan" userId="48e65c9f34e137d0" providerId="LiveId" clId="{0D2F9228-E190-4014-B578-CE5A17D3E9F6}" dt="2021-03-06T15:53:17.482" v="4356" actId="20577"/>
          <ac:spMkLst>
            <pc:docMk/>
            <pc:sldMk cId="3873486219" sldId="624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16" creationId="{C7C94D5B-5156-4C87-B1C4-95D087112B80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17" creationId="{2842B9A5-C499-4FBE-81FE-A6BE30F61D04}"/>
          </ac:spMkLst>
        </pc:spChg>
        <pc:spChg chg="mod">
          <ac:chgData name="Kulinich Bohdan" userId="48e65c9f34e137d0" providerId="LiveId" clId="{0D2F9228-E190-4014-B578-CE5A17D3E9F6}" dt="2021-03-06T15:42:26.817" v="4035" actId="20577"/>
          <ac:spMkLst>
            <pc:docMk/>
            <pc:sldMk cId="3873486219" sldId="624"/>
            <ac:spMk id="51" creationId="{86BC9140-E395-435D-A852-213A1317C46C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3" creationId="{34588E66-54B7-48A6-9139-95B95D6DB6F9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4" creationId="{E93F90C0-3E6A-4B25-BECB-A13C01BAFBBC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5" creationId="{25E85BB3-F1B3-4305-A38E-54A304CE79D3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6" creationId="{AAA68F71-C880-408D-8AF1-44D8554C80D1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7" creationId="{EA133114-35F3-46EA-8677-BA50F20E08E9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8" creationId="{E9F28220-465D-464F-AE92-5F4AF4C3648B}"/>
          </ac:spMkLst>
        </pc:spChg>
        <pc:spChg chg="add mo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69" creationId="{E68BA891-F333-4710-A62A-DD9C92C178D9}"/>
          </ac:spMkLst>
        </pc:spChg>
        <pc:spChg chg="mod">
          <ac:chgData name="Kulinich Bohdan" userId="48e65c9f34e137d0" providerId="LiveId" clId="{0D2F9228-E190-4014-B578-CE5A17D3E9F6}" dt="2021-03-06T15:55:48.548" v="4407" actId="14100"/>
          <ac:spMkLst>
            <pc:docMk/>
            <pc:sldMk cId="3873486219" sldId="624"/>
            <ac:spMk id="72" creationId="{9E60C521-A784-473C-B830-A45DEE0D9797}"/>
          </ac:spMkLst>
        </pc:spChg>
        <pc:spChg chg="mod">
          <ac:chgData name="Kulinich Bohdan" userId="48e65c9f34e137d0" providerId="LiveId" clId="{0D2F9228-E190-4014-B578-CE5A17D3E9F6}" dt="2021-03-06T15:55:42.032" v="4403" actId="14100"/>
          <ac:spMkLst>
            <pc:docMk/>
            <pc:sldMk cId="3873486219" sldId="624"/>
            <ac:spMk id="73" creationId="{13DA4F59-9D8B-40F3-97B5-5A137AFCB163}"/>
          </ac:spMkLst>
        </pc:spChg>
        <pc:spChg chg="mod">
          <ac:chgData name="Kulinich Bohdan" userId="48e65c9f34e137d0" providerId="LiveId" clId="{0D2F9228-E190-4014-B578-CE5A17D3E9F6}" dt="2021-03-06T15:55:45.394" v="4405" actId="14100"/>
          <ac:spMkLst>
            <pc:docMk/>
            <pc:sldMk cId="3873486219" sldId="624"/>
            <ac:spMk id="74" creationId="{E5C81B1F-BE71-4E68-8306-7DB4669EB6D4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75" creationId="{F402831B-8169-499B-943E-EE6116323026}"/>
          </ac:spMkLst>
        </pc:spChg>
        <pc:spChg chg="mod">
          <ac:chgData name="Kulinich Bohdan" userId="48e65c9f34e137d0" providerId="LiveId" clId="{0D2F9228-E190-4014-B578-CE5A17D3E9F6}" dt="2021-03-06T15:56:28.987" v="4422" actId="14100"/>
          <ac:spMkLst>
            <pc:docMk/>
            <pc:sldMk cId="3873486219" sldId="624"/>
            <ac:spMk id="77" creationId="{658E89C9-C520-41A8-A1E8-DD3723FD8BC2}"/>
          </ac:spMkLst>
        </pc:spChg>
        <pc:spChg chg="mod">
          <ac:chgData name="Kulinich Bohdan" userId="48e65c9f34e137d0" providerId="LiveId" clId="{0D2F9228-E190-4014-B578-CE5A17D3E9F6}" dt="2021-03-06T15:56:27.499" v="4421" actId="14100"/>
          <ac:spMkLst>
            <pc:docMk/>
            <pc:sldMk cId="3873486219" sldId="624"/>
            <ac:spMk id="78" creationId="{B0326ED7-8694-49F3-B1F0-D3D9188C6671}"/>
          </ac:spMkLst>
        </pc:spChg>
        <pc:spChg chg="add mod ord">
          <ac:chgData name="Kulinich Bohdan" userId="48e65c9f34e137d0" providerId="LiveId" clId="{0D2F9228-E190-4014-B578-CE5A17D3E9F6}" dt="2021-03-06T15:56:56.223" v="4429" actId="1076"/>
          <ac:spMkLst>
            <pc:docMk/>
            <pc:sldMk cId="3873486219" sldId="624"/>
            <ac:spMk id="79" creationId="{6D4EF5C5-21F7-4D54-80FC-5BC64BEE8EDF}"/>
          </ac:spMkLst>
        </pc:spChg>
        <pc:spChg chg="mod">
          <ac:chgData name="Kulinich Bohdan" userId="48e65c9f34e137d0" providerId="LiveId" clId="{0D2F9228-E190-4014-B578-CE5A17D3E9F6}" dt="2021-03-06T15:55:53.244" v="4408" actId="14100"/>
          <ac:spMkLst>
            <pc:docMk/>
            <pc:sldMk cId="3873486219" sldId="624"/>
            <ac:spMk id="82" creationId="{A4A7AEE8-D9AA-420E-994A-9F28C201174B}"/>
          </ac:spMkLst>
        </pc:spChg>
        <pc:spChg chg="mod">
          <ac:chgData name="Kulinich Bohdan" userId="48e65c9f34e137d0" providerId="LiveId" clId="{0D2F9228-E190-4014-B578-CE5A17D3E9F6}" dt="2021-03-06T15:55:32.730" v="4399"/>
          <ac:spMkLst>
            <pc:docMk/>
            <pc:sldMk cId="3873486219" sldId="624"/>
            <ac:spMk id="83" creationId="{9EB4FF9F-E3DD-4033-A9EB-D55BC46FCF31}"/>
          </ac:spMkLst>
        </pc:spChg>
        <pc:spChg chg="mod">
          <ac:chgData name="Kulinich Bohdan" userId="48e65c9f34e137d0" providerId="LiveId" clId="{0D2F9228-E190-4014-B578-CE5A17D3E9F6}" dt="2021-03-06T15:55:32.730" v="4399"/>
          <ac:spMkLst>
            <pc:docMk/>
            <pc:sldMk cId="3873486219" sldId="624"/>
            <ac:spMk id="84" creationId="{3F295EC4-B7B7-4B87-BF51-AF69A8B04B96}"/>
          </ac:spMkLst>
        </pc:spChg>
        <pc:spChg chg="mod">
          <ac:chgData name="Kulinich Bohdan" userId="48e65c9f34e137d0" providerId="LiveId" clId="{0D2F9228-E190-4014-B578-CE5A17D3E9F6}" dt="2021-03-06T15:56:19.848" v="4418" actId="14100"/>
          <ac:spMkLst>
            <pc:docMk/>
            <pc:sldMk cId="3873486219" sldId="624"/>
            <ac:spMk id="86" creationId="{E941A308-B373-4AF4-92F4-E39157005ECD}"/>
          </ac:spMkLst>
        </pc:spChg>
        <pc:spChg chg="mod">
          <ac:chgData name="Kulinich Bohdan" userId="48e65c9f34e137d0" providerId="LiveId" clId="{0D2F9228-E190-4014-B578-CE5A17D3E9F6}" dt="2021-03-06T15:56:17.905" v="4417" actId="14100"/>
          <ac:spMkLst>
            <pc:docMk/>
            <pc:sldMk cId="3873486219" sldId="624"/>
            <ac:spMk id="87" creationId="{F9479B33-D324-41C7-AC82-0EBF658BC19D}"/>
          </ac:spMkLst>
        </pc:s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48" creationId="{E9523FFC-B45C-4ABE-939E-130C5B11167E}"/>
          </ac:grpSpMkLst>
        </pc:grpChg>
        <pc:grpChg chg="add del mod">
          <ac:chgData name="Kulinich Bohdan" userId="48e65c9f34e137d0" providerId="LiveId" clId="{0D2F9228-E190-4014-B578-CE5A17D3E9F6}" dt="2021-03-06T15:49:40.057" v="4138" actId="165"/>
          <ac:grpSpMkLst>
            <pc:docMk/>
            <pc:sldMk cId="3873486219" sldId="624"/>
            <ac:grpSpMk id="55" creationId="{4FD4586A-AC30-4960-A9BA-7820E4D53738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56" creationId="{C0EA9DCF-1CDA-4465-9079-EF3725483BB4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62" creationId="{D23E752D-26D3-424C-BF10-8C842022B995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70" creationId="{4C72DA48-05B6-4778-A8F1-672B8D5FF214}"/>
          </ac:grpSpMkLst>
        </pc:grpChg>
        <pc:grpChg chg="mod">
          <ac:chgData name="Kulinich Bohdan" userId="48e65c9f34e137d0" providerId="LiveId" clId="{0D2F9228-E190-4014-B578-CE5A17D3E9F6}" dt="2021-03-06T15:54:50.024" v="4363"/>
          <ac:grpSpMkLst>
            <pc:docMk/>
            <pc:sldMk cId="3873486219" sldId="624"/>
            <ac:grpSpMk id="71" creationId="{E1307553-D35F-41C1-9061-C11503944998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76" creationId="{827DFF8C-020E-4402-91BB-2C71150E9AAD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80" creationId="{6ADD9F3A-4A67-4015-B59A-BCDB09A1988D}"/>
          </ac:grpSpMkLst>
        </pc:grpChg>
        <pc:grpChg chg="mod">
          <ac:chgData name="Kulinich Bohdan" userId="48e65c9f34e137d0" providerId="LiveId" clId="{0D2F9228-E190-4014-B578-CE5A17D3E9F6}" dt="2021-03-06T15:55:32.730" v="4399"/>
          <ac:grpSpMkLst>
            <pc:docMk/>
            <pc:sldMk cId="3873486219" sldId="624"/>
            <ac:grpSpMk id="81" creationId="{6A60254E-5094-4F1E-BFF3-3F15B800C036}"/>
          </ac:grpSpMkLst>
        </pc:grpChg>
        <pc:grpChg chg="add mod ord">
          <ac:chgData name="Kulinich Bohdan" userId="48e65c9f34e137d0" providerId="LiveId" clId="{0D2F9228-E190-4014-B578-CE5A17D3E9F6}" dt="2021-03-06T15:56:56.223" v="4429" actId="1076"/>
          <ac:grpSpMkLst>
            <pc:docMk/>
            <pc:sldMk cId="3873486219" sldId="624"/>
            <ac:grpSpMk id="85" creationId="{32D6A037-B65F-40CC-94C5-60049B9CEB49}"/>
          </ac:grpSpMkLst>
        </pc:grpChg>
        <pc:picChg chg="del">
          <ac:chgData name="Kulinich Bohdan" userId="48e65c9f34e137d0" providerId="LiveId" clId="{0D2F9228-E190-4014-B578-CE5A17D3E9F6}" dt="2021-03-06T15:42:30.873" v="4037" actId="478"/>
          <ac:picMkLst>
            <pc:docMk/>
            <pc:sldMk cId="3873486219" sldId="624"/>
            <ac:picMk id="19" creationId="{147C1AC2-299E-4B0D-A1CB-9DF1DBF8C616}"/>
          </ac:picMkLst>
        </pc:pic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8" creationId="{9E80CD64-38CA-465E-BEF3-41CBC5073E1B}"/>
          </ac:cxnSpMkLst>
        </pc:cxn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0" creationId="{9AA2390A-22D0-48FC-AC48-CA4DC5C1C518}"/>
          </ac:cxnSpMkLst>
        </pc:cxnChg>
        <pc:cxnChg chg="add mod modVis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3" creationId="{58D4946F-E2A7-44BB-9A04-41996ECBB56A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18" creationId="{52377625-FFD7-4AC1-A32D-B8527BC526D7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21" creationId="{551678F0-C475-4A3E-AF0B-2B85F672B301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25" creationId="{8F9A7915-9B89-4A0A-A0D7-E737D850B50A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34" creationId="{A3910452-B910-43FE-81B3-F970FBD44619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38" creationId="{0E7C0EBF-0CC6-491D-844E-26E7753E392D}"/>
          </ac:cxnSpMkLst>
        </pc:cxnChg>
        <pc:cxnChg chg="add mod">
          <ac:chgData name="Kulinich Bohdan" userId="48e65c9f34e137d0" providerId="LiveId" clId="{0D2F9228-E190-4014-B578-CE5A17D3E9F6}" dt="2021-03-06T15:56:56.223" v="4429" actId="1076"/>
          <ac:cxnSpMkLst>
            <pc:docMk/>
            <pc:sldMk cId="3873486219" sldId="624"/>
            <ac:cxnSpMk id="42" creationId="{E9A212F4-E599-423B-A718-19C7A944169C}"/>
          </ac:cxnSpMkLst>
        </pc:cxnChg>
        <pc:cxnChg chg="add mod">
          <ac:chgData name="Kulinich Bohdan" userId="48e65c9f34e137d0" providerId="LiveId" clId="{0D2F9228-E190-4014-B578-CE5A17D3E9F6}" dt="2021-03-06T15:48:58.423" v="4123" actId="164"/>
          <ac:cxnSpMkLst>
            <pc:docMk/>
            <pc:sldMk cId="3873486219" sldId="624"/>
            <ac:cxnSpMk id="46" creationId="{A97B43A7-AE99-4C1B-9FBB-7745AEFBBB32}"/>
          </ac:cxnSpMkLst>
        </pc:cxnChg>
        <pc:cxnChg chg="add mod">
          <ac:chgData name="Kulinich Bohdan" userId="48e65c9f34e137d0" providerId="LiveId" clId="{0D2F9228-E190-4014-B578-CE5A17D3E9F6}" dt="2021-03-06T15:48:58.423" v="4123" actId="164"/>
          <ac:cxnSpMkLst>
            <pc:docMk/>
            <pc:sldMk cId="3873486219" sldId="624"/>
            <ac:cxnSpMk id="49" creationId="{6F833B8F-4F94-4B72-9E84-8A664695F203}"/>
          </ac:cxnSpMkLst>
        </pc:cxnChg>
        <pc:cxnChg chg="add mod topLvl">
          <ac:chgData name="Kulinich Bohdan" userId="48e65c9f34e137d0" providerId="LiveId" clId="{0D2F9228-E190-4014-B578-CE5A17D3E9F6}" dt="2021-03-06T15:49:48.376" v="4140" actId="164"/>
          <ac:cxnSpMkLst>
            <pc:docMk/>
            <pc:sldMk cId="3873486219" sldId="624"/>
            <ac:cxnSpMk id="52" creationId="{F655B5B2-85EF-4B4F-88C2-465DCDEDB694}"/>
          </ac:cxnSpMkLst>
        </pc:cxnChg>
        <pc:cxnChg chg="add mod topLvl">
          <ac:chgData name="Kulinich Bohdan" userId="48e65c9f34e137d0" providerId="LiveId" clId="{0D2F9228-E190-4014-B578-CE5A17D3E9F6}" dt="2021-03-06T15:49:48.376" v="4140" actId="164"/>
          <ac:cxnSpMkLst>
            <pc:docMk/>
            <pc:sldMk cId="3873486219" sldId="624"/>
            <ac:cxnSpMk id="54" creationId="{3122B2C0-1435-49A0-B5A2-E4E8EE004FA2}"/>
          </ac:cxnSpMkLst>
        </pc:cxnChg>
        <pc:cxnChg chg="add mod">
          <ac:chgData name="Kulinich Bohdan" userId="48e65c9f34e137d0" providerId="LiveId" clId="{0D2F9228-E190-4014-B578-CE5A17D3E9F6}" dt="2021-03-06T15:50:08.826" v="4151" actId="164"/>
          <ac:cxnSpMkLst>
            <pc:docMk/>
            <pc:sldMk cId="3873486219" sldId="624"/>
            <ac:cxnSpMk id="57" creationId="{A7B64CEF-A383-4606-BEAA-107BA00D02E7}"/>
          </ac:cxnSpMkLst>
        </pc:cxnChg>
        <pc:cxnChg chg="add mod">
          <ac:chgData name="Kulinich Bohdan" userId="48e65c9f34e137d0" providerId="LiveId" clId="{0D2F9228-E190-4014-B578-CE5A17D3E9F6}" dt="2021-03-06T15:50:08.826" v="4151" actId="164"/>
          <ac:cxnSpMkLst>
            <pc:docMk/>
            <pc:sldMk cId="3873486219" sldId="624"/>
            <ac:cxnSpMk id="61" creationId="{148B24A7-0FEB-4B79-9DB9-3F7391593A59}"/>
          </ac:cxnSpMkLst>
        </pc:cxnChg>
      </pc:sldChg>
      <pc:sldChg chg="addSp modSp add mod modAnim">
        <pc:chgData name="Kulinich Bohdan" userId="48e65c9f34e137d0" providerId="LiveId" clId="{0D2F9228-E190-4014-B578-CE5A17D3E9F6}" dt="2021-03-06T16:25:11.518" v="4630" actId="13244"/>
        <pc:sldMkLst>
          <pc:docMk/>
          <pc:sldMk cId="972717408" sldId="625"/>
        </pc:sldMkLst>
        <pc:spChg chg="mod modVis">
          <ac:chgData name="Kulinich Bohdan" userId="48e65c9f34e137d0" providerId="LiveId" clId="{0D2F9228-E190-4014-B578-CE5A17D3E9F6}" dt="2021-03-06T16:21:40.494" v="4556" actId="14429"/>
          <ac:spMkLst>
            <pc:docMk/>
            <pc:sldMk cId="972717408" sldId="625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6:21:15.267" v="4547" actId="1035"/>
          <ac:spMkLst>
            <pc:docMk/>
            <pc:sldMk cId="972717408" sldId="625"/>
            <ac:spMk id="13" creationId="{46CE326D-BFB0-4B77-960B-E1DE3B4DE60B}"/>
          </ac:spMkLst>
        </pc:spChg>
        <pc:spChg chg="add mod ord modVis">
          <ac:chgData name="Kulinich Bohdan" userId="48e65c9f34e137d0" providerId="LiveId" clId="{0D2F9228-E190-4014-B578-CE5A17D3E9F6}" dt="2021-03-06T16:24:53.346" v="4625" actId="166"/>
          <ac:spMkLst>
            <pc:docMk/>
            <pc:sldMk cId="972717408" sldId="625"/>
            <ac:spMk id="14" creationId="{7BD281E9-5005-44A2-9530-3AA9A328557A}"/>
          </ac:spMkLst>
        </pc:spChg>
        <pc:spChg chg="add mod">
          <ac:chgData name="Kulinich Bohdan" userId="48e65c9f34e137d0" providerId="LiveId" clId="{0D2F9228-E190-4014-B578-CE5A17D3E9F6}" dt="2021-03-06T16:24:02.987" v="4606" actId="1076"/>
          <ac:spMkLst>
            <pc:docMk/>
            <pc:sldMk cId="972717408" sldId="625"/>
            <ac:spMk id="32" creationId="{94E8B203-DB2A-4BA1-A077-EF65140681DE}"/>
          </ac:spMkLst>
        </pc:spChg>
        <pc:spChg chg="add mod">
          <ac:chgData name="Kulinich Bohdan" userId="48e65c9f34e137d0" providerId="LiveId" clId="{0D2F9228-E190-4014-B578-CE5A17D3E9F6}" dt="2021-03-06T16:24:10.422" v="4610" actId="1076"/>
          <ac:spMkLst>
            <pc:docMk/>
            <pc:sldMk cId="972717408" sldId="625"/>
            <ac:spMk id="33" creationId="{0BF09FA2-DBAE-47AD-A8EC-E7726287E40E}"/>
          </ac:spMkLst>
        </pc:spChg>
        <pc:spChg chg="add mod">
          <ac:chgData name="Kulinich Bohdan" userId="48e65c9f34e137d0" providerId="LiveId" clId="{0D2F9228-E190-4014-B578-CE5A17D3E9F6}" dt="2021-03-06T16:24:17.601" v="4615" actId="1076"/>
          <ac:spMkLst>
            <pc:docMk/>
            <pc:sldMk cId="972717408" sldId="625"/>
            <ac:spMk id="34" creationId="{5E9B59E9-14F5-4B77-B649-0E9ADC4C14B2}"/>
          </ac:spMkLst>
        </pc:spChg>
        <pc:spChg chg="add mod">
          <ac:chgData name="Kulinich Bohdan" userId="48e65c9f34e137d0" providerId="LiveId" clId="{0D2F9228-E190-4014-B578-CE5A17D3E9F6}" dt="2021-03-06T16:24:22.770" v="4618" actId="20577"/>
          <ac:spMkLst>
            <pc:docMk/>
            <pc:sldMk cId="972717408" sldId="625"/>
            <ac:spMk id="35" creationId="{CBC1864D-591F-4234-9BB9-0F1F37171BBB}"/>
          </ac:spMkLst>
        </pc:spChg>
        <pc:spChg chg="mod">
          <ac:chgData name="Kulinich Bohdan" userId="48e65c9f34e137d0" providerId="LiveId" clId="{0D2F9228-E190-4014-B578-CE5A17D3E9F6}" dt="2021-03-06T16:09:26.607" v="4433" actId="20577"/>
          <ac:spMkLst>
            <pc:docMk/>
            <pc:sldMk cId="972717408" sldId="625"/>
            <ac:spMk id="51" creationId="{86BC9140-E395-435D-A852-213A1317C46C}"/>
          </ac:spMkLst>
        </pc:spChg>
        <pc:grpChg chg="add mod">
          <ac:chgData name="Kulinich Bohdan" userId="48e65c9f34e137d0" providerId="LiveId" clId="{0D2F9228-E190-4014-B578-CE5A17D3E9F6}" dt="2021-03-06T16:23:42.595" v="4604" actId="14100"/>
          <ac:grpSpMkLst>
            <pc:docMk/>
            <pc:sldMk cId="972717408" sldId="625"/>
            <ac:grpSpMk id="25" creationId="{97EB93AB-85DC-45EB-8579-EE09B091D3C7}"/>
          </ac:grpSpMkLst>
        </pc:grpChg>
        <pc:grpChg chg="add mod ord">
          <ac:chgData name="Kulinich Bohdan" userId="48e65c9f34e137d0" providerId="LiveId" clId="{0D2F9228-E190-4014-B578-CE5A17D3E9F6}" dt="2021-03-06T16:23:28.568" v="4603" actId="167"/>
          <ac:grpSpMkLst>
            <pc:docMk/>
            <pc:sldMk cId="972717408" sldId="625"/>
            <ac:grpSpMk id="29" creationId="{FE502488-919E-4E77-B5FE-A69831232FED}"/>
          </ac:grpSpMkLst>
        </pc:grpChg>
        <pc:picChg chg="mod modVis">
          <ac:chgData name="Kulinich Bohdan" userId="48e65c9f34e137d0" providerId="LiveId" clId="{0D2F9228-E190-4014-B578-CE5A17D3E9F6}" dt="2021-03-06T16:25:09.492" v="4628" actId="14429"/>
          <ac:picMkLst>
            <pc:docMk/>
            <pc:sldMk cId="972717408" sldId="625"/>
            <ac:picMk id="19" creationId="{147C1AC2-299E-4B0D-A1CB-9DF1DBF8C616}"/>
          </ac:picMkLst>
        </pc:picChg>
        <pc:cxnChg chg="add mod modVis">
          <ac:chgData name="Kulinich Bohdan" userId="48e65c9f34e137d0" providerId="LiveId" clId="{0D2F9228-E190-4014-B578-CE5A17D3E9F6}" dt="2021-03-06T16:21:39.783" v="4554" actId="14429"/>
          <ac:cxnSpMkLst>
            <pc:docMk/>
            <pc:sldMk cId="972717408" sldId="625"/>
            <ac:cxnSpMk id="8" creationId="{6DCE9F32-CD45-47D7-BDAA-9D0E0D626AB8}"/>
          </ac:cxnSpMkLst>
        </pc:cxnChg>
        <pc:cxnChg chg="add mod ord modVis">
          <ac:chgData name="Kulinich Bohdan" userId="48e65c9f34e137d0" providerId="LiveId" clId="{0D2F9228-E190-4014-B578-CE5A17D3E9F6}" dt="2021-03-06T16:25:11.518" v="4630" actId="13244"/>
          <ac:cxnSpMkLst>
            <pc:docMk/>
            <pc:sldMk cId="972717408" sldId="625"/>
            <ac:cxnSpMk id="10" creationId="{9B7CF46D-A60A-4FC3-BEAC-C7154C29D8D6}"/>
          </ac:cxnSpMkLst>
        </pc:cxnChg>
        <pc:cxnChg chg="add mod">
          <ac:chgData name="Kulinich Bohdan" userId="48e65c9f34e137d0" providerId="LiveId" clId="{0D2F9228-E190-4014-B578-CE5A17D3E9F6}" dt="2021-03-06T16:22:02.604" v="4564" actId="14100"/>
          <ac:cxnSpMkLst>
            <pc:docMk/>
            <pc:sldMk cId="972717408" sldId="625"/>
            <ac:cxnSpMk id="15" creationId="{E02B5A83-9275-4569-9FDD-C8B3BBE50699}"/>
          </ac:cxnSpMkLst>
        </pc:cxnChg>
        <pc:cxnChg chg="add mod">
          <ac:chgData name="Kulinich Bohdan" userId="48e65c9f34e137d0" providerId="LiveId" clId="{0D2F9228-E190-4014-B578-CE5A17D3E9F6}" dt="2021-03-06T16:22:35.953" v="4574" actId="14100"/>
          <ac:cxnSpMkLst>
            <pc:docMk/>
            <pc:sldMk cId="972717408" sldId="625"/>
            <ac:cxnSpMk id="20" creationId="{F3296EAF-9AD6-409D-B279-7AE9C034A0BF}"/>
          </ac:cxnSpMkLst>
        </pc:cxnChg>
        <pc:cxnChg chg="add mod">
          <ac:chgData name="Kulinich Bohdan" userId="48e65c9f34e137d0" providerId="LiveId" clId="{0D2F9228-E190-4014-B578-CE5A17D3E9F6}" dt="2021-03-06T16:23:01.003" v="4585" actId="164"/>
          <ac:cxnSpMkLst>
            <pc:docMk/>
            <pc:sldMk cId="972717408" sldId="625"/>
            <ac:cxnSpMk id="24" creationId="{22349F10-C939-461E-A247-1490A4815D3E}"/>
          </ac:cxnSpMkLst>
        </pc:cxnChg>
        <pc:cxnChg chg="add mod">
          <ac:chgData name="Kulinich Bohdan" userId="48e65c9f34e137d0" providerId="LiveId" clId="{0D2F9228-E190-4014-B578-CE5A17D3E9F6}" dt="2021-03-06T16:23:01.003" v="4585" actId="164"/>
          <ac:cxnSpMkLst>
            <pc:docMk/>
            <pc:sldMk cId="972717408" sldId="625"/>
            <ac:cxnSpMk id="26" creationId="{75956DC5-4FD7-4CE6-B496-8EA531B8B69D}"/>
          </ac:cxnSpMkLst>
        </pc:cxnChg>
        <pc:cxnChg chg="add mod">
          <ac:chgData name="Kulinich Bohdan" userId="48e65c9f34e137d0" providerId="LiveId" clId="{0D2F9228-E190-4014-B578-CE5A17D3E9F6}" dt="2021-03-06T16:23:24.436" v="4601" actId="164"/>
          <ac:cxnSpMkLst>
            <pc:docMk/>
            <pc:sldMk cId="972717408" sldId="625"/>
            <ac:cxnSpMk id="28" creationId="{B3588259-59DD-43BA-9455-F9E4553B9288}"/>
          </ac:cxnSpMkLst>
        </pc:cxnChg>
        <pc:cxnChg chg="add mod">
          <ac:chgData name="Kulinich Bohdan" userId="48e65c9f34e137d0" providerId="LiveId" clId="{0D2F9228-E190-4014-B578-CE5A17D3E9F6}" dt="2021-03-06T16:23:24.436" v="4601" actId="164"/>
          <ac:cxnSpMkLst>
            <pc:docMk/>
            <pc:sldMk cId="972717408" sldId="625"/>
            <ac:cxnSpMk id="30" creationId="{61F3941D-779C-4B1B-82AF-238C0FCAF74F}"/>
          </ac:cxnSpMkLst>
        </pc:cxnChg>
        <pc:cxnChg chg="add mod">
          <ac:chgData name="Kulinich Bohdan" userId="48e65c9f34e137d0" providerId="LiveId" clId="{0D2F9228-E190-4014-B578-CE5A17D3E9F6}" dt="2021-03-06T16:24:48.685" v="4624" actId="14100"/>
          <ac:cxnSpMkLst>
            <pc:docMk/>
            <pc:sldMk cId="972717408" sldId="625"/>
            <ac:cxnSpMk id="36" creationId="{83EC599C-9A0E-40B5-BA14-777D371A12BB}"/>
          </ac:cxnSpMkLst>
        </pc:cxnChg>
      </pc:sldChg>
      <pc:sldChg chg="delSp modSp add mod delAnim modAnim">
        <pc:chgData name="Kulinich Bohdan" userId="48e65c9f34e137d0" providerId="LiveId" clId="{0D2F9228-E190-4014-B578-CE5A17D3E9F6}" dt="2021-03-06T17:11:56.576" v="4735"/>
        <pc:sldMkLst>
          <pc:docMk/>
          <pc:sldMk cId="2627870948" sldId="626"/>
        </pc:sldMkLst>
        <pc:spChg chg="mod">
          <ac:chgData name="Kulinich Bohdan" userId="48e65c9f34e137d0" providerId="LiveId" clId="{0D2F9228-E190-4014-B578-CE5A17D3E9F6}" dt="2021-03-06T17:10:45.049" v="4733" actId="14100"/>
          <ac:spMkLst>
            <pc:docMk/>
            <pc:sldMk cId="2627870948" sldId="626"/>
            <ac:spMk id="6" creationId="{4CD1B612-D16C-4F70-8335-78480BFE8EC8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13" creationId="{46CE326D-BFB0-4B77-960B-E1DE3B4DE60B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14" creationId="{7BD281E9-5005-44A2-9530-3AA9A328557A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2" creationId="{94E8B203-DB2A-4BA1-A077-EF65140681DE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3" creationId="{0BF09FA2-DBAE-47AD-A8EC-E7726287E40E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4" creationId="{5E9B59E9-14F5-4B77-B649-0E9ADC4C14B2}"/>
          </ac:spMkLst>
        </pc:spChg>
        <pc:spChg chg="del">
          <ac:chgData name="Kulinich Bohdan" userId="48e65c9f34e137d0" providerId="LiveId" clId="{0D2F9228-E190-4014-B578-CE5A17D3E9F6}" dt="2021-03-06T17:00:34.230" v="4635" actId="478"/>
          <ac:spMkLst>
            <pc:docMk/>
            <pc:sldMk cId="2627870948" sldId="626"/>
            <ac:spMk id="35" creationId="{CBC1864D-591F-4234-9BB9-0F1F37171BBB}"/>
          </ac:spMkLst>
        </pc:spChg>
        <pc:spChg chg="mod">
          <ac:chgData name="Kulinich Bohdan" userId="48e65c9f34e137d0" providerId="LiveId" clId="{0D2F9228-E190-4014-B578-CE5A17D3E9F6}" dt="2021-03-06T17:00:24.928" v="4632" actId="20577"/>
          <ac:spMkLst>
            <pc:docMk/>
            <pc:sldMk cId="2627870948" sldId="626"/>
            <ac:spMk id="51" creationId="{86BC9140-E395-435D-A852-213A1317C46C}"/>
          </ac:spMkLst>
        </pc:spChg>
        <pc:grpChg chg="del">
          <ac:chgData name="Kulinich Bohdan" userId="48e65c9f34e137d0" providerId="LiveId" clId="{0D2F9228-E190-4014-B578-CE5A17D3E9F6}" dt="2021-03-06T17:00:34.230" v="4635" actId="478"/>
          <ac:grpSpMkLst>
            <pc:docMk/>
            <pc:sldMk cId="2627870948" sldId="626"/>
            <ac:grpSpMk id="25" creationId="{97EB93AB-85DC-45EB-8579-EE09B091D3C7}"/>
          </ac:grpSpMkLst>
        </pc:grpChg>
        <pc:grpChg chg="del">
          <ac:chgData name="Kulinich Bohdan" userId="48e65c9f34e137d0" providerId="LiveId" clId="{0D2F9228-E190-4014-B578-CE5A17D3E9F6}" dt="2021-03-06T17:00:34.230" v="4635" actId="478"/>
          <ac:grpSpMkLst>
            <pc:docMk/>
            <pc:sldMk cId="2627870948" sldId="626"/>
            <ac:grpSpMk id="29" creationId="{FE502488-919E-4E77-B5FE-A69831232FED}"/>
          </ac:grpSpMkLst>
        </pc:grpChg>
        <pc:picChg chg="mod modVis">
          <ac:chgData name="Kulinich Bohdan" userId="48e65c9f34e137d0" providerId="LiveId" clId="{0D2F9228-E190-4014-B578-CE5A17D3E9F6}" dt="2021-03-06T17:11:51.965" v="4734" actId="14429"/>
          <ac:picMkLst>
            <pc:docMk/>
            <pc:sldMk cId="2627870948" sldId="626"/>
            <ac:picMk id="19" creationId="{147C1AC2-299E-4B0D-A1CB-9DF1DBF8C616}"/>
          </ac:picMkLst>
        </pc:pic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8" creationId="{6DCE9F32-CD45-47D7-BDAA-9D0E0D626AB8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10" creationId="{9B7CF46D-A60A-4FC3-BEAC-C7154C29D8D6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15" creationId="{E02B5A83-9275-4569-9FDD-C8B3BBE50699}"/>
          </ac:cxnSpMkLst>
        </pc:cxnChg>
        <pc:cxnChg chg="del mod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20" creationId="{F3296EAF-9AD6-409D-B279-7AE9C034A0BF}"/>
          </ac:cxnSpMkLst>
        </pc:cxnChg>
        <pc:cxnChg chg="del">
          <ac:chgData name="Kulinich Bohdan" userId="48e65c9f34e137d0" providerId="LiveId" clId="{0D2F9228-E190-4014-B578-CE5A17D3E9F6}" dt="2021-03-06T17:00:34.230" v="4635" actId="478"/>
          <ac:cxnSpMkLst>
            <pc:docMk/>
            <pc:sldMk cId="2627870948" sldId="626"/>
            <ac:cxnSpMk id="36" creationId="{83EC599C-9A0E-40B5-BA14-777D371A12BB}"/>
          </ac:cxnSpMkLst>
        </pc:cxnChg>
      </pc:sldChg>
      <pc:sldChg chg="addSp modSp add mod modAnim">
        <pc:chgData name="Kulinich Bohdan" userId="48e65c9f34e137d0" providerId="LiveId" clId="{0D2F9228-E190-4014-B578-CE5A17D3E9F6}" dt="2021-03-06T18:22:28.012" v="5113" actId="14429"/>
        <pc:sldMkLst>
          <pc:docMk/>
          <pc:sldMk cId="1071111445" sldId="627"/>
        </pc:sldMkLst>
        <pc:spChg chg="mod">
          <ac:chgData name="Kulinich Bohdan" userId="48e65c9f34e137d0" providerId="LiveId" clId="{0D2F9228-E190-4014-B578-CE5A17D3E9F6}" dt="2021-03-06T18:18:28.366" v="5093" actId="20577"/>
          <ac:spMkLst>
            <pc:docMk/>
            <pc:sldMk cId="1071111445" sldId="627"/>
            <ac:spMk id="6" creationId="{4CD1B612-D16C-4F70-8335-78480BFE8EC8}"/>
          </ac:spMkLst>
        </pc:spChg>
        <pc:spChg chg="add mod">
          <ac:chgData name="Kulinich Bohdan" userId="48e65c9f34e137d0" providerId="LiveId" clId="{0D2F9228-E190-4014-B578-CE5A17D3E9F6}" dt="2021-03-06T18:00:26.744" v="5042" actId="1582"/>
          <ac:spMkLst>
            <pc:docMk/>
            <pc:sldMk cId="1071111445" sldId="627"/>
            <ac:spMk id="14" creationId="{303775C8-9E90-49BF-8969-63328E3760DA}"/>
          </ac:spMkLst>
        </pc:spChg>
        <pc:spChg chg="add mod ord">
          <ac:chgData name="Kulinich Bohdan" userId="48e65c9f34e137d0" providerId="LiveId" clId="{0D2F9228-E190-4014-B578-CE5A17D3E9F6}" dt="2021-03-06T17:59:51.815" v="5038" actId="166"/>
          <ac:spMkLst>
            <pc:docMk/>
            <pc:sldMk cId="1071111445" sldId="627"/>
            <ac:spMk id="15" creationId="{F8AFCFD8-0D36-402C-A825-0C532C4E30BA}"/>
          </ac:spMkLst>
        </pc:spChg>
        <pc:spChg chg="mod">
          <ac:chgData name="Kulinich Bohdan" userId="48e65c9f34e137d0" providerId="LiveId" clId="{0D2F9228-E190-4014-B578-CE5A17D3E9F6}" dt="2021-03-06T17:21:21.101" v="4737" actId="20577"/>
          <ac:spMkLst>
            <pc:docMk/>
            <pc:sldMk cId="1071111445" sldId="627"/>
            <ac:spMk id="51" creationId="{86BC9140-E395-435D-A852-213A1317C46C}"/>
          </ac:spMkLst>
        </pc:spChg>
        <pc:spChg chg="add mod">
          <ac:chgData name="Kulinich Bohdan" userId="48e65c9f34e137d0" providerId="LiveId" clId="{0D2F9228-E190-4014-B578-CE5A17D3E9F6}" dt="2021-03-06T18:01:34.655" v="5060" actId="1076"/>
          <ac:spMkLst>
            <pc:docMk/>
            <pc:sldMk cId="1071111445" sldId="627"/>
            <ac:spMk id="55" creationId="{8441A6B5-FA13-45D1-A598-62EAFD4D8213}"/>
          </ac:spMkLst>
        </pc:spChg>
        <pc:spChg chg="add mod">
          <ac:chgData name="Kulinich Bohdan" userId="48e65c9f34e137d0" providerId="LiveId" clId="{0D2F9228-E190-4014-B578-CE5A17D3E9F6}" dt="2021-03-06T18:01:48.019" v="5065" actId="1038"/>
          <ac:spMkLst>
            <pc:docMk/>
            <pc:sldMk cId="1071111445" sldId="627"/>
            <ac:spMk id="56" creationId="{47CA7DB0-4733-41F7-8F9C-1C3D51EB0286}"/>
          </ac:spMkLst>
        </pc:spChg>
        <pc:spChg chg="add mod">
          <ac:chgData name="Kulinich Bohdan" userId="48e65c9f34e137d0" providerId="LiveId" clId="{0D2F9228-E190-4014-B578-CE5A17D3E9F6}" dt="2021-03-06T18:01:54.639" v="5069" actId="20577"/>
          <ac:spMkLst>
            <pc:docMk/>
            <pc:sldMk cId="1071111445" sldId="627"/>
            <ac:spMk id="57" creationId="{237B6D54-0A7C-413F-9136-DDFE932B4818}"/>
          </ac:spMkLst>
        </pc:spChg>
        <pc:spChg chg="add mod">
          <ac:chgData name="Kulinich Bohdan" userId="48e65c9f34e137d0" providerId="LiveId" clId="{0D2F9228-E190-4014-B578-CE5A17D3E9F6}" dt="2021-03-06T18:01:59.963" v="5072" actId="20577"/>
          <ac:spMkLst>
            <pc:docMk/>
            <pc:sldMk cId="1071111445" sldId="627"/>
            <ac:spMk id="58" creationId="{B30401EE-2854-4FD5-B569-4919059A463F}"/>
          </ac:spMkLst>
        </pc:spChg>
        <pc:spChg chg="add mod">
          <ac:chgData name="Kulinich Bohdan" userId="48e65c9f34e137d0" providerId="LiveId" clId="{0D2F9228-E190-4014-B578-CE5A17D3E9F6}" dt="2021-03-06T18:02:10.576" v="5082" actId="1038"/>
          <ac:spMkLst>
            <pc:docMk/>
            <pc:sldMk cId="1071111445" sldId="627"/>
            <ac:spMk id="59" creationId="{DDA1B484-68B4-41B1-BA0D-13C7D343E3A1}"/>
          </ac:spMkLst>
        </pc:spChg>
        <pc:spChg chg="add mod">
          <ac:chgData name="Kulinich Bohdan" userId="48e65c9f34e137d0" providerId="LiveId" clId="{0D2F9228-E190-4014-B578-CE5A17D3E9F6}" dt="2021-03-06T18:02:15.944" v="5085" actId="20577"/>
          <ac:spMkLst>
            <pc:docMk/>
            <pc:sldMk cId="1071111445" sldId="627"/>
            <ac:spMk id="60" creationId="{A6BEBB9A-65CA-479B-8D31-B81622F0417E}"/>
          </ac:spMkLst>
        </pc:spChg>
        <pc:spChg chg="add mod">
          <ac:chgData name="Kulinich Bohdan" userId="48e65c9f34e137d0" providerId="LiveId" clId="{0D2F9228-E190-4014-B578-CE5A17D3E9F6}" dt="2021-03-06T18:22:20.350" v="5112" actId="1076"/>
          <ac:spMkLst>
            <pc:docMk/>
            <pc:sldMk cId="1071111445" sldId="627"/>
            <ac:spMk id="61" creationId="{7BBF28F5-9D01-4326-B1E9-C00164A87918}"/>
          </ac:spMkLst>
        </pc:spChg>
        <pc:spChg chg="add mod">
          <ac:chgData name="Kulinich Bohdan" userId="48e65c9f34e137d0" providerId="LiveId" clId="{0D2F9228-E190-4014-B578-CE5A17D3E9F6}" dt="2021-03-06T18:22:15.947" v="5111" actId="20577"/>
          <ac:spMkLst>
            <pc:docMk/>
            <pc:sldMk cId="1071111445" sldId="627"/>
            <ac:spMk id="62" creationId="{6CE51221-71B7-45BA-A66D-F808B50D7DFC}"/>
          </ac:spMkLst>
        </pc:spChg>
        <pc:grpChg chg="add mod ord">
          <ac:chgData name="Kulinich Bohdan" userId="48e65c9f34e137d0" providerId="LiveId" clId="{0D2F9228-E190-4014-B578-CE5A17D3E9F6}" dt="2021-03-06T17:57:40.426" v="4990" actId="167"/>
          <ac:grpSpMkLst>
            <pc:docMk/>
            <pc:sldMk cId="1071111445" sldId="627"/>
            <ac:grpSpMk id="25" creationId="{2FAE6F3C-8423-452D-9E00-AD51ED8135C3}"/>
          </ac:grpSpMkLst>
        </pc:grpChg>
        <pc:grpChg chg="add mod">
          <ac:chgData name="Kulinich Bohdan" userId="48e65c9f34e137d0" providerId="LiveId" clId="{0D2F9228-E190-4014-B578-CE5A17D3E9F6}" dt="2021-03-06T17:58:31.624" v="5009" actId="1076"/>
          <ac:grpSpMkLst>
            <pc:docMk/>
            <pc:sldMk cId="1071111445" sldId="627"/>
            <ac:grpSpMk id="34" creationId="{9AD90538-B192-47CB-BC7E-D4B596080A30}"/>
          </ac:grpSpMkLst>
        </pc:grpChg>
        <pc:grpChg chg="add mod">
          <ac:chgData name="Kulinich Bohdan" userId="48e65c9f34e137d0" providerId="LiveId" clId="{0D2F9228-E190-4014-B578-CE5A17D3E9F6}" dt="2021-03-06T18:01:11.193" v="5054" actId="1038"/>
          <ac:grpSpMkLst>
            <pc:docMk/>
            <pc:sldMk cId="1071111445" sldId="627"/>
            <ac:grpSpMk id="49" creationId="{D865039A-8A6D-4B50-9493-7D3DDFFFF742}"/>
          </ac:grpSpMkLst>
        </pc:grpChg>
        <pc:grpChg chg="add mod">
          <ac:chgData name="Kulinich Bohdan" userId="48e65c9f34e137d0" providerId="LiveId" clId="{0D2F9228-E190-4014-B578-CE5A17D3E9F6}" dt="2021-03-06T18:01:19.548" v="5058" actId="1076"/>
          <ac:grpSpMkLst>
            <pc:docMk/>
            <pc:sldMk cId="1071111445" sldId="627"/>
            <ac:grpSpMk id="52" creationId="{3AE40682-9253-45D2-8722-9B8D37D87676}"/>
          </ac:grpSpMkLst>
        </pc:grpChg>
        <pc:picChg chg="mod modVis">
          <ac:chgData name="Kulinich Bohdan" userId="48e65c9f34e137d0" providerId="LiveId" clId="{0D2F9228-E190-4014-B578-CE5A17D3E9F6}" dt="2021-03-06T18:22:28.012" v="5113" actId="14429"/>
          <ac:picMkLst>
            <pc:docMk/>
            <pc:sldMk cId="1071111445" sldId="627"/>
            <ac:picMk id="19" creationId="{147C1AC2-299E-4B0D-A1CB-9DF1DBF8C616}"/>
          </ac:picMkLst>
        </pc:picChg>
        <pc:cxnChg chg="add mod or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8" creationId="{A97FEED8-151B-48FA-A2D9-4FEBEAC85FB0}"/>
          </ac:cxnSpMkLst>
        </pc:cxnChg>
        <pc:cxnChg chg="add mo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9" creationId="{2DE41F62-7FBB-4FE6-A5AC-493B43C3CE28}"/>
          </ac:cxnSpMkLst>
        </pc:cxnChg>
        <pc:cxnChg chg="add mod modVis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2" creationId="{F2980580-E051-473B-A6B5-DA0931D31882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6" creationId="{04D37D13-287F-4239-87A7-333832DC3424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18" creationId="{9ECB6BFF-FDD7-4137-B21E-45F4465771A7}"/>
          </ac:cxnSpMkLst>
        </pc:cxnChg>
        <pc:cxnChg chg="add mod">
          <ac:chgData name="Kulinich Bohdan" userId="48e65c9f34e137d0" providerId="LiveId" clId="{0D2F9228-E190-4014-B578-CE5A17D3E9F6}" dt="2021-03-06T17:57:29.100" v="4985" actId="164"/>
          <ac:cxnSpMkLst>
            <pc:docMk/>
            <pc:sldMk cId="1071111445" sldId="627"/>
            <ac:cxnSpMk id="22" creationId="{C4E7516B-C941-4F61-B85A-33FE11E9E0FE}"/>
          </ac:cxnSpMkLst>
        </pc:cxnChg>
        <pc:cxnChg chg="add mod">
          <ac:chgData name="Kulinich Bohdan" userId="48e65c9f34e137d0" providerId="LiveId" clId="{0D2F9228-E190-4014-B578-CE5A17D3E9F6}" dt="2021-03-06T17:57:29.100" v="4985" actId="164"/>
          <ac:cxnSpMkLst>
            <pc:docMk/>
            <pc:sldMk cId="1071111445" sldId="627"/>
            <ac:cxnSpMk id="26" creationId="{D5DBDB6F-4B3E-4A6B-AD2A-E3D9C6D6FA02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28" creationId="{99D2112F-812A-488C-BD4F-1B50ACB33C26}"/>
          </ac:cxnSpMkLst>
        </pc:cxnChg>
        <pc:cxnChg chg="add mod">
          <ac:chgData name="Kulinich Bohdan" userId="48e65c9f34e137d0" providerId="LiveId" clId="{0D2F9228-E190-4014-B578-CE5A17D3E9F6}" dt="2021-03-06T17:58:26.598" v="5006" actId="164"/>
          <ac:cxnSpMkLst>
            <pc:docMk/>
            <pc:sldMk cId="1071111445" sldId="627"/>
            <ac:cxnSpMk id="32" creationId="{FE15EA55-A229-48F3-902A-98BF5D5ADF5D}"/>
          </ac:cxnSpMkLst>
        </pc:cxnChg>
        <pc:cxnChg chg="add mod">
          <ac:chgData name="Kulinich Bohdan" userId="48e65c9f34e137d0" providerId="LiveId" clId="{0D2F9228-E190-4014-B578-CE5A17D3E9F6}" dt="2021-03-06T17:58:26.598" v="5006" actId="164"/>
          <ac:cxnSpMkLst>
            <pc:docMk/>
            <pc:sldMk cId="1071111445" sldId="627"/>
            <ac:cxnSpMk id="35" creationId="{9CA9F3D7-0BB6-4FC3-A6F9-430EF8A14922}"/>
          </ac:cxnSpMkLst>
        </pc:cxnChg>
        <pc:cxnChg chg="add mod">
          <ac:chgData name="Kulinich Bohdan" userId="48e65c9f34e137d0" providerId="LiveId" clId="{0D2F9228-E190-4014-B578-CE5A17D3E9F6}" dt="2021-03-06T17:58:59.163" v="5015" actId="1076"/>
          <ac:cxnSpMkLst>
            <pc:docMk/>
            <pc:sldMk cId="1071111445" sldId="627"/>
            <ac:cxnSpMk id="37" creationId="{A7B13B49-4796-437E-B9AF-603EAF6C5F00}"/>
          </ac:cxnSpMkLst>
        </pc:cxnChg>
        <pc:cxnChg chg="add mod">
          <ac:chgData name="Kulinich Bohdan" userId="48e65c9f34e137d0" providerId="LiveId" clId="{0D2F9228-E190-4014-B578-CE5A17D3E9F6}" dt="2021-03-06T17:59:15.169" v="5024" actId="1076"/>
          <ac:cxnSpMkLst>
            <pc:docMk/>
            <pc:sldMk cId="1071111445" sldId="627"/>
            <ac:cxnSpMk id="39" creationId="{FD36203D-9F23-41F7-B42F-720DEA22E5E3}"/>
          </ac:cxnSpMkLst>
        </pc:cxnChg>
        <pc:cxnChg chg="add mod">
          <ac:chgData name="Kulinich Bohdan" userId="48e65c9f34e137d0" providerId="LiveId" clId="{0D2F9228-E190-4014-B578-CE5A17D3E9F6}" dt="2021-03-06T18:00:26.744" v="5042" actId="1582"/>
          <ac:cxnSpMkLst>
            <pc:docMk/>
            <pc:sldMk cId="1071111445" sldId="627"/>
            <ac:cxnSpMk id="43" creationId="{EBDF2F07-8406-463C-8E55-AA432F0083B4}"/>
          </ac:cxnSpMkLst>
        </pc:cxnChg>
        <pc:cxnChg chg="add mod">
          <ac:chgData name="Kulinich Bohdan" userId="48e65c9f34e137d0" providerId="LiveId" clId="{0D2F9228-E190-4014-B578-CE5A17D3E9F6}" dt="2021-03-06T18:01:10.455" v="5053" actId="164"/>
          <ac:cxnSpMkLst>
            <pc:docMk/>
            <pc:sldMk cId="1071111445" sldId="627"/>
            <ac:cxnSpMk id="47" creationId="{6F72A297-82D0-4182-B6D0-0B1166559CA3}"/>
          </ac:cxnSpMkLst>
        </pc:cxnChg>
        <pc:cxnChg chg="add mod">
          <ac:chgData name="Kulinich Bohdan" userId="48e65c9f34e137d0" providerId="LiveId" clId="{0D2F9228-E190-4014-B578-CE5A17D3E9F6}" dt="2021-03-06T18:01:10.455" v="5053" actId="164"/>
          <ac:cxnSpMkLst>
            <pc:docMk/>
            <pc:sldMk cId="1071111445" sldId="627"/>
            <ac:cxnSpMk id="50" creationId="{FD94E5E6-2D74-433F-9784-3191293F908F}"/>
          </ac:cxnSpMkLst>
        </pc:cxnChg>
        <pc:cxnChg chg="mod">
          <ac:chgData name="Kulinich Bohdan" userId="48e65c9f34e137d0" providerId="LiveId" clId="{0D2F9228-E190-4014-B578-CE5A17D3E9F6}" dt="2021-03-06T18:01:12.119" v="5055"/>
          <ac:cxnSpMkLst>
            <pc:docMk/>
            <pc:sldMk cId="1071111445" sldId="627"/>
            <ac:cxnSpMk id="53" creationId="{B03479E1-3E28-4821-A5CF-76DD7EC05712}"/>
          </ac:cxnSpMkLst>
        </pc:cxnChg>
        <pc:cxnChg chg="mod">
          <ac:chgData name="Kulinich Bohdan" userId="48e65c9f34e137d0" providerId="LiveId" clId="{0D2F9228-E190-4014-B578-CE5A17D3E9F6}" dt="2021-03-06T18:01:12.119" v="5055"/>
          <ac:cxnSpMkLst>
            <pc:docMk/>
            <pc:sldMk cId="1071111445" sldId="627"/>
            <ac:cxnSpMk id="54" creationId="{E42BA49F-4C62-47EF-98D0-EFABDC6925B4}"/>
          </ac:cxnSpMkLst>
        </pc:cxnChg>
      </pc:sldChg>
    </pc:docChg>
  </pc:docChgLst>
  <pc:docChgLst>
    <pc:chgData name="Kulinich Bohdan" userId="48e65c9f34e137d0" providerId="LiveId" clId="{DD77E4D2-1FC4-4EA1-8462-6628692154DD}"/>
    <pc:docChg chg="undo redo custSel addSld delSld modSld">
      <pc:chgData name="Kulinich Bohdan" userId="48e65c9f34e137d0" providerId="LiveId" clId="{DD77E4D2-1FC4-4EA1-8462-6628692154DD}" dt="2020-10-21T03:28:09.458" v="4518" actId="14100"/>
      <pc:docMkLst>
        <pc:docMk/>
      </pc:docMkLst>
      <pc:sldChg chg="modSp mod">
        <pc:chgData name="Kulinich Bohdan" userId="48e65c9f34e137d0" providerId="LiveId" clId="{DD77E4D2-1FC4-4EA1-8462-6628692154DD}" dt="2020-10-21T03:02:06.773" v="4213" actId="1076"/>
        <pc:sldMkLst>
          <pc:docMk/>
          <pc:sldMk cId="1986055327" sldId="408"/>
        </pc:sldMkLst>
        <pc:spChg chg="mod">
          <ac:chgData name="Kulinich Bohdan" userId="48e65c9f34e137d0" providerId="LiveId" clId="{DD77E4D2-1FC4-4EA1-8462-6628692154DD}" dt="2020-10-21T03:02:06.773" v="42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D77E4D2-1FC4-4EA1-8462-6628692154DD}" dt="2020-10-17T13:05:51.439" v="3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D77E4D2-1FC4-4EA1-8462-6628692154DD}" dt="2020-10-20T10:54:24.937" v="4073" actId="20577"/>
        <pc:sldMkLst>
          <pc:docMk/>
          <pc:sldMk cId="900640268" sldId="409"/>
        </pc:sldMkLst>
        <pc:spChg chg="mod">
          <ac:chgData name="Kulinich Bohdan" userId="48e65c9f34e137d0" providerId="LiveId" clId="{DD77E4D2-1FC4-4EA1-8462-6628692154DD}" dt="2020-10-20T10:54:24.937" v="40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895604242" sldId="424"/>
        </pc:sldMkLst>
      </pc:sldChg>
      <pc:sldChg chg="addSp delSp modSp mod delAnim modAnim">
        <pc:chgData name="Kulinich Bohdan" userId="48e65c9f34e137d0" providerId="LiveId" clId="{DD77E4D2-1FC4-4EA1-8462-6628692154DD}" dt="2020-10-20T05:54:23.452" v="3181" actId="20577"/>
        <pc:sldMkLst>
          <pc:docMk/>
          <pc:sldMk cId="3467199460" sldId="428"/>
        </pc:sldMkLst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DD77E4D2-1FC4-4EA1-8462-6628692154DD}" dt="2020-10-20T05:51:54.344" v="3161" actId="114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5" creationId="{62AE61E9-6A61-4BA3-9CE6-E121B7211792}"/>
          </ac:spMkLst>
        </pc:spChg>
        <pc:spChg chg="add mod">
          <ac:chgData name="Kulinich Bohdan" userId="48e65c9f34e137d0" providerId="LiveId" clId="{DD77E4D2-1FC4-4EA1-8462-6628692154DD}" dt="2020-10-20T05:43:05.058" v="3020" actId="20577"/>
          <ac:spMkLst>
            <pc:docMk/>
            <pc:sldMk cId="3467199460" sldId="428"/>
            <ac:spMk id="36" creationId="{1C87CD5E-50D9-44B3-BA26-142C3984688D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6" creationId="{3B212F7D-2FF1-47F4-ADD9-C77DD61DC028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DD77E4D2-1FC4-4EA1-8462-6628692154DD}" dt="2020-10-20T05:43:13.889" v="3023" actId="20577"/>
          <ac:spMkLst>
            <pc:docMk/>
            <pc:sldMk cId="3467199460" sldId="428"/>
            <ac:spMk id="37" creationId="{B093E4D0-32FC-4FC2-AC28-F184FA9883B0}"/>
          </ac:spMkLst>
        </pc:spChg>
        <pc:spChg chg="add mod">
          <ac:chgData name="Kulinich Bohdan" userId="48e65c9f34e137d0" providerId="LiveId" clId="{DD77E4D2-1FC4-4EA1-8462-6628692154DD}" dt="2020-10-20T05:43:20.284" v="3026" actId="20577"/>
          <ac:spMkLst>
            <pc:docMk/>
            <pc:sldMk cId="3467199460" sldId="428"/>
            <ac:spMk id="38" creationId="{61E00288-7EEB-4030-BB1B-829039E3C875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9" creationId="{1C9498D9-61D3-42E8-B52B-1D12BD4B7017}"/>
          </ac:spMkLst>
        </pc:spChg>
        <pc:spChg chg="add mod">
          <ac:chgData name="Kulinich Bohdan" userId="48e65c9f34e137d0" providerId="LiveId" clId="{DD77E4D2-1FC4-4EA1-8462-6628692154DD}" dt="2020-10-20T05:43:32.089" v="3029" actId="20577"/>
          <ac:spMkLst>
            <pc:docMk/>
            <pc:sldMk cId="3467199460" sldId="428"/>
            <ac:spMk id="39" creationId="{87D7888A-C7F5-464E-B26F-D41A433744BE}"/>
          </ac:spMkLst>
        </pc:spChg>
        <pc:spChg chg="add mod">
          <ac:chgData name="Kulinich Bohdan" userId="48e65c9f34e137d0" providerId="LiveId" clId="{DD77E4D2-1FC4-4EA1-8462-6628692154DD}" dt="2020-10-20T05:43:37.877" v="3032" actId="20577"/>
          <ac:spMkLst>
            <pc:docMk/>
            <pc:sldMk cId="3467199460" sldId="428"/>
            <ac:spMk id="40" creationId="{143530CF-772D-4CD8-9965-4520FCD78427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DD77E4D2-1FC4-4EA1-8462-6628692154DD}" dt="2020-10-20T05:43:51.752" v="3036" actId="1076"/>
          <ac:spMkLst>
            <pc:docMk/>
            <pc:sldMk cId="3467199460" sldId="428"/>
            <ac:spMk id="41" creationId="{879FCBE5-156E-4465-8F7C-357B88504478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2" creationId="{AC9B5A67-2632-4603-B525-9F5420B098D0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3" creationId="{8636FBB5-E164-49DF-930D-CB0BA41CACA4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DD77E4D2-1FC4-4EA1-8462-6628692154DD}" dt="2020-10-20T05:53:27.371" v="3172" actId="20577"/>
          <ac:spMkLst>
            <pc:docMk/>
            <pc:sldMk cId="3467199460" sldId="428"/>
            <ac:spMk id="44" creationId="{70C197D8-5CAD-442A-8B36-9B99AC9DA40E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DD77E4D2-1FC4-4EA1-8462-6628692154DD}" dt="2020-10-20T05:54:23.452" v="3181" actId="20577"/>
          <ac:spMkLst>
            <pc:docMk/>
            <pc:sldMk cId="3467199460" sldId="428"/>
            <ac:spMk id="45" creationId="{4B7C9A1A-F89F-49D9-89D5-87C1D51E40D2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DD77E4D2-1FC4-4EA1-8462-6628692154DD}" dt="2020-10-20T05:35:02.214" v="2855" actId="20577"/>
          <ac:spMkLst>
            <pc:docMk/>
            <pc:sldMk cId="3467199460" sldId="428"/>
            <ac:spMk id="51" creationId="{86BC9140-E395-435D-A852-213A1317C46C}"/>
          </ac:spMkLst>
        </pc:s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7" creationId="{A41ABD57-AFC2-4EDF-B67C-C7F693DEBA50}"/>
          </ac:grpSpMkLst>
        </pc:grpChg>
        <pc:grpChg chg="add del mod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8" creationId="{BCF21C1C-9730-4BE9-A329-79C1C09EE6C1}"/>
          </ac:grpSpMkLst>
        </pc:grpChg>
        <pc:grpChg chg="add del mod">
          <ac:chgData name="Kulinich Bohdan" userId="48e65c9f34e137d0" providerId="LiveId" clId="{DD77E4D2-1FC4-4EA1-8462-6628692154DD}" dt="2020-10-20T05:37:38.459" v="2976" actId="165"/>
          <ac:grpSpMkLst>
            <pc:docMk/>
            <pc:sldMk cId="3467199460" sldId="428"/>
            <ac:grpSpMk id="9" creationId="{7107530D-906C-42DD-9254-4545DF38AC6C}"/>
          </ac:grpSpMkLst>
        </pc:gr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22" creationId="{C0409483-826B-4F5A-BE47-B145F9F5C92F}"/>
          </ac:grpSpMkLst>
        </pc:grpChg>
        <pc:grpChg chg="add del mod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3" creationId="{59A3C55F-91CB-4F80-AECB-4AAD1C9890D0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8" creationId="{B537C143-8CFA-4E1A-AF74-887B68662C52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30" creationId="{2FD85357-1EA9-4557-8666-0B8945093F83}"/>
          </ac:grpSpMkLst>
        </pc:grpChg>
        <pc:grpChg chg="add del mod">
          <ac:chgData name="Kulinich Bohdan" userId="48e65c9f34e137d0" providerId="LiveId" clId="{DD77E4D2-1FC4-4EA1-8462-6628692154DD}" dt="2020-10-20T05:37:25.415" v="2975" actId="478"/>
          <ac:grpSpMkLst>
            <pc:docMk/>
            <pc:sldMk cId="3467199460" sldId="428"/>
            <ac:grpSpMk id="49" creationId="{FC183D08-35A7-4C33-A68B-1C01821A4C0F}"/>
          </ac:grpSpMkLst>
        </pc:grpChg>
        <pc:cxnChg chg="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4" creationId="{7DE07CAE-8207-4C52-BA13-C94F677A3F04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7" creationId="{2C7BD907-7401-40EA-BB27-0D101E1EA745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9" creationId="{46D3B94E-8C05-4A29-A7F8-E467E4E4E6B3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20" creationId="{FC08BCCA-2F50-4CF0-B42F-4D49F3577C80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4" creationId="{118A67E9-DE92-4885-A485-6E2C62BC7E0B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5" creationId="{1519D101-3230-4D1A-9FD7-790A13B6088A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6" creationId="{5A15F6AA-A2DF-4064-B8ED-D7E2BC322ACF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9" creationId="{AFD3A6A4-BC8D-40B7-B862-7DA5A97DF6F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1" creationId="{107F1656-30CF-4AA9-906F-5D87E54271B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2" creationId="{17B32AB4-1FCC-42B6-98BC-E59E8899B296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3" creationId="{52419861-3E52-4418-94EC-9ED21A216C49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3" creationId="{BD6341B9-C43E-4F55-92D5-3CD85876A05A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4" creationId="{75CD372D-B99F-4153-9473-E011E9037B95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4" creationId="{B887B1FC-99CE-45D0-990B-2E0253C0D2BF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5" creationId="{F05236A7-A63F-4845-84CE-AF72E48FEF0A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7" creationId="{80D416A6-BD96-466A-B8E6-37FCA0EF71E2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8" creationId="{76AF99F8-53BD-4D72-92B3-99624FD62A14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0" creationId="{DE4967F4-FD5C-4A59-88D9-6CE3F0002291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2" creationId="{41D2DDCF-55D6-4AAC-9BEB-16A3219A74C6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3" creationId="{D9EA6110-74A5-4B30-B4D6-48C1A6DF804F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4" creationId="{55A58870-8253-4495-AEB3-F82E454C31AA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5" creationId="{AD285FFA-C4C7-4B57-93DD-49A0E9A746E5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6" creationId="{91341D75-3C58-45E1-AC40-AE6502AA0317}"/>
          </ac:cxnSpMkLst>
        </pc:cxnChg>
      </pc:sldChg>
      <pc:sldChg chg="delSp modSp mod delAnim modAnim">
        <pc:chgData name="Kulinich Bohdan" userId="48e65c9f34e137d0" providerId="LiveId" clId="{DD77E4D2-1FC4-4EA1-8462-6628692154DD}" dt="2020-10-20T10:52:37.226" v="4040"/>
        <pc:sldMkLst>
          <pc:docMk/>
          <pc:sldMk cId="752518231" sldId="430"/>
        </pc:sldMkLst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DD77E4D2-1FC4-4EA1-8462-6628692154DD}" dt="2020-10-20T10:52:04.368" v="4035" actId="478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DD77E4D2-1FC4-4EA1-8462-6628692154DD}" dt="2020-10-19T06:09:38.454" v="2718" actId="14429"/>
        <pc:sldMkLst>
          <pc:docMk/>
          <pc:sldMk cId="3678422849" sldId="434"/>
        </pc:sldMkLst>
        <pc:spChg chg="mod">
          <ac:chgData name="Kulinich Bohdan" userId="48e65c9f34e137d0" providerId="LiveId" clId="{DD77E4D2-1FC4-4EA1-8462-6628692154DD}" dt="2020-10-17T13:18:39.435" v="73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7T13:18:20.419" v="35" actId="478"/>
          <ac:spMkLst>
            <pc:docMk/>
            <pc:sldMk cId="3678422849" sldId="434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9T06:09:33.768" v="2717" actId="20577"/>
          <ac:spMkLst>
            <pc:docMk/>
            <pc:sldMk cId="3678422849" sldId="434"/>
            <ac:spMk id="47" creationId="{65ACA854-5DD9-463E-989A-C3DEDAF5E143}"/>
          </ac:spMkLst>
        </pc:spChg>
        <pc:spChg chg="add mod modVis">
          <ac:chgData name="Kulinich Bohdan" userId="48e65c9f34e137d0" providerId="LiveId" clId="{DD77E4D2-1FC4-4EA1-8462-6628692154DD}" dt="2020-10-19T06:09:38.454" v="2718" actId="14429"/>
          <ac:spMkLst>
            <pc:docMk/>
            <pc:sldMk cId="3678422849" sldId="434"/>
            <ac:spMk id="48" creationId="{F54DFE34-BEE3-438F-ADFC-426EBFF74D4C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8" creationId="{9FA3E60F-719D-4884-AB45-E4DEC027671C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90" creationId="{E6B5A067-3A0C-4B85-AAE7-D9536AB13BDB}"/>
          </ac:spMkLst>
        </pc:spChg>
        <pc:picChg chg="add mod">
          <ac:chgData name="Kulinich Bohdan" userId="48e65c9f34e137d0" providerId="LiveId" clId="{DD77E4D2-1FC4-4EA1-8462-6628692154DD}" dt="2020-10-17T14:51:22.497" v="134" actId="14100"/>
          <ac:picMkLst>
            <pc:docMk/>
            <pc:sldMk cId="3678422849" sldId="434"/>
            <ac:picMk id="5" creationId="{EFD703E4-BDE2-434D-9E61-B0733658BC6D}"/>
          </ac:picMkLst>
        </pc:picChg>
        <pc:picChg chg="add mod">
          <ac:chgData name="Kulinich Bohdan" userId="48e65c9f34e137d0" providerId="LiveId" clId="{DD77E4D2-1FC4-4EA1-8462-6628692154DD}" dt="2020-10-17T13:24:23.876" v="74"/>
          <ac:picMkLst>
            <pc:docMk/>
            <pc:sldMk cId="3678422849" sldId="434"/>
            <ac:picMk id="46" creationId="{1027328E-4B20-4E62-80D1-E454F29DECB5}"/>
          </ac:picMkLst>
        </pc:picChg>
        <pc:picChg chg="add mod">
          <ac:chgData name="Kulinich Bohdan" userId="48e65c9f34e137d0" providerId="LiveId" clId="{DD77E4D2-1FC4-4EA1-8462-6628692154DD}" dt="2020-10-17T14:57:29.841" v="244" actId="1076"/>
          <ac:picMkLst>
            <pc:docMk/>
            <pc:sldMk cId="3678422849" sldId="434"/>
            <ac:picMk id="49" creationId="{B554A7E7-7DD8-4C9A-BDA0-CE9112F307CD}"/>
          </ac:picMkLst>
        </pc:picChg>
        <pc:picChg chg="del">
          <ac:chgData name="Kulinich Bohdan" userId="48e65c9f34e137d0" providerId="LiveId" clId="{DD77E4D2-1FC4-4EA1-8462-6628692154DD}" dt="2020-10-17T13:18:23.018" v="36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41768542" sldId="442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071804829" sldId="456"/>
        </pc:sldMkLst>
      </pc:sldChg>
      <pc:sldChg chg="add">
        <pc:chgData name="Kulinich Bohdan" userId="48e65c9f34e137d0" providerId="LiveId" clId="{DD77E4D2-1FC4-4EA1-8462-6628692154DD}" dt="2020-10-20T10:47:45.311" v="3731"/>
        <pc:sldMkLst>
          <pc:docMk/>
          <pc:sldMk cId="1108550450" sldId="459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4287784577" sldId="46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0960753" sldId="475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5578349" sldId="47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500183176" sldId="48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259995495" sldId="48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49569767" sldId="48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562669747" sldId="486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786667909" sldId="487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9036088" sldId="489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76055001" sldId="49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642641627" sldId="49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252611582" sldId="49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168313003" sldId="493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0186712" sldId="494"/>
        </pc:sldMkLst>
      </pc:sldChg>
      <pc:sldChg chg="modSp add del mod">
        <pc:chgData name="Kulinich Bohdan" userId="48e65c9f34e137d0" providerId="LiveId" clId="{DD77E4D2-1FC4-4EA1-8462-6628692154DD}" dt="2020-10-18T13:22:08.315" v="2702" actId="47"/>
        <pc:sldMkLst>
          <pc:docMk/>
          <pc:sldMk cId="2709278879" sldId="497"/>
        </pc:sldMkLst>
        <pc:picChg chg="mod">
          <ac:chgData name="Kulinich Bohdan" userId="48e65c9f34e137d0" providerId="LiveId" clId="{DD77E4D2-1FC4-4EA1-8462-6628692154DD}" dt="2020-10-18T13:20:39.723" v="2701" actId="107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Sp delSp modSp add del mod addAnim delAnim modAnim">
        <pc:chgData name="Kulinich Bohdan" userId="48e65c9f34e137d0" providerId="LiveId" clId="{DD77E4D2-1FC4-4EA1-8462-6628692154DD}" dt="2020-10-18T11:43:19.225" v="1936" actId="47"/>
        <pc:sldMkLst>
          <pc:docMk/>
          <pc:sldMk cId="1444066879" sldId="498"/>
        </pc:sldMkLst>
        <pc:spChg chg="mod">
          <ac:chgData name="Kulinich Bohdan" userId="48e65c9f34e137d0" providerId="LiveId" clId="{DD77E4D2-1FC4-4EA1-8462-6628692154DD}" dt="2020-10-18T06:22:08.504" v="280" actId="20577"/>
          <ac:spMkLst>
            <pc:docMk/>
            <pc:sldMk cId="1444066879" sldId="498"/>
            <ac:spMk id="4" creationId="{00000000-0000-0000-0000-000000000000}"/>
          </ac:spMkLst>
        </pc:spChg>
        <pc:spChg chg="add mod or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" creationId="{EC8BF40A-1F63-480D-82EA-FE983EB13C9F}"/>
          </ac:spMkLst>
        </pc:spChg>
        <pc:spChg chg="add del mod topLvl">
          <ac:chgData name="Kulinich Bohdan" userId="48e65c9f34e137d0" providerId="LiveId" clId="{DD77E4D2-1FC4-4EA1-8462-6628692154DD}" dt="2020-10-18T06:36:24.564" v="392" actId="478"/>
          <ac:spMkLst>
            <pc:docMk/>
            <pc:sldMk cId="1444066879" sldId="498"/>
            <ac:spMk id="7" creationId="{3F7207AC-B0A7-4FE3-B63A-8CE424D0D289}"/>
          </ac:spMkLst>
        </pc:spChg>
        <pc:spChg chg="add mod topLvl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" creationId="{09624D55-3E28-409B-A184-C7D1F2C94CE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5" creationId="{2B54FF47-D663-45E8-B730-F393ED0406C7}"/>
          </ac:spMkLst>
        </pc:spChg>
        <pc:spChg chg="add del mod">
          <ac:chgData name="Kulinich Bohdan" userId="48e65c9f34e137d0" providerId="LiveId" clId="{DD77E4D2-1FC4-4EA1-8462-6628692154DD}" dt="2020-10-18T06:21:45.297" v="248"/>
          <ac:spMkLst>
            <pc:docMk/>
            <pc:sldMk cId="1444066879" sldId="498"/>
            <ac:spMk id="46" creationId="{C9B97AB4-8C41-4C8E-AA7A-FFE9B86CEACC}"/>
          </ac:spMkLst>
        </pc:spChg>
        <pc:spChg chg="add del mod">
          <ac:chgData name="Kulinich Bohdan" userId="48e65c9f34e137d0" providerId="LiveId" clId="{DD77E4D2-1FC4-4EA1-8462-6628692154DD}" dt="2020-10-18T06:24:14.927" v="301"/>
          <ac:spMkLst>
            <pc:docMk/>
            <pc:sldMk cId="1444066879" sldId="498"/>
            <ac:spMk id="50" creationId="{38B9B208-594E-4561-854A-620EE2F495A6}"/>
          </ac:spMkLst>
        </pc:spChg>
        <pc:spChg chg="add del mod">
          <ac:chgData name="Kulinich Bohdan" userId="48e65c9f34e137d0" providerId="LiveId" clId="{DD77E4D2-1FC4-4EA1-8462-6628692154DD}" dt="2020-10-18T06:25:39.705" v="318" actId="478"/>
          <ac:spMkLst>
            <pc:docMk/>
            <pc:sldMk cId="1444066879" sldId="498"/>
            <ac:spMk id="53" creationId="{574AFEEE-A8AA-4EC2-BD12-BB722F8FC373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4" creationId="{28754C96-3F7F-46CE-BEB2-627ED8C8482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5" creationId="{0B58A912-576F-4284-AF7C-4A88B8A9979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37:21.258" v="609" actId="1076"/>
          <ac:spMkLst>
            <pc:docMk/>
            <pc:sldMk cId="1444066879" sldId="498"/>
            <ac:spMk id="60" creationId="{749FE3CA-37C0-41D3-B70C-B3B341BC5DCC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1" creationId="{FCB174F2-022D-4662-A18C-5F6999287714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64" creationId="{00CC2922-E6AB-4278-9ED8-8567759DC0D9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5" creationId="{B9D98062-E447-4D4B-8D71-EE42B2477AA2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7" creationId="{FB2FC6DC-8E27-412E-B39F-01FC8EA15346}"/>
          </ac:spMkLst>
        </pc:spChg>
        <pc:spChg chg="add mod">
          <ac:chgData name="Kulinich Bohdan" userId="48e65c9f34e137d0" providerId="LiveId" clId="{DD77E4D2-1FC4-4EA1-8462-6628692154DD}" dt="2020-10-18T07:23:14.604" v="486" actId="1076"/>
          <ac:spMkLst>
            <pc:docMk/>
            <pc:sldMk cId="1444066879" sldId="498"/>
            <ac:spMk id="68" creationId="{95B5C229-4CF5-47ED-961D-EB2F353696DC}"/>
          </ac:spMkLst>
        </pc:spChg>
        <pc:spChg chg="add mod">
          <ac:chgData name="Kulinich Bohdan" userId="48e65c9f34e137d0" providerId="LiveId" clId="{DD77E4D2-1FC4-4EA1-8462-6628692154DD}" dt="2020-10-18T07:23:18.113" v="487" actId="1076"/>
          <ac:spMkLst>
            <pc:docMk/>
            <pc:sldMk cId="1444066879" sldId="498"/>
            <ac:spMk id="69" creationId="{9DD01FC9-DEAB-480F-BE60-1784DAC2266B}"/>
          </ac:spMkLst>
        </pc:spChg>
        <pc:spChg chg="add mod modVis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76" creationId="{FC5ED0AD-8EFE-472F-8836-F5EB3903761A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79" creationId="{785D4703-1174-4896-B695-D289AEFE42E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0" creationId="{CE42A39B-8811-4239-BCE6-1E209A0DAEC5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1" creationId="{685611E2-BB04-4FBC-A8B3-33FA8BD96781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2" creationId="{A1045827-D3B2-41A0-8C7B-38473DA9C837}"/>
          </ac:spMkLst>
        </pc:spChg>
        <pc:spChg chg="add mod">
          <ac:chgData name="Kulinich Bohdan" userId="48e65c9f34e137d0" providerId="LiveId" clId="{DD77E4D2-1FC4-4EA1-8462-6628692154DD}" dt="2020-10-18T07:23:46.719" v="491" actId="1076"/>
          <ac:spMkLst>
            <pc:docMk/>
            <pc:sldMk cId="1444066879" sldId="498"/>
            <ac:spMk id="83" creationId="{AB221FC7-E5A7-4D62-A3A3-4529EE935DFF}"/>
          </ac:spMkLst>
        </pc:spChg>
        <pc:spChg chg="add mod">
          <ac:chgData name="Kulinich Bohdan" userId="48e65c9f34e137d0" providerId="LiveId" clId="{DD77E4D2-1FC4-4EA1-8462-6628692154DD}" dt="2020-10-18T07:23:38.636" v="489" actId="1076"/>
          <ac:spMkLst>
            <pc:docMk/>
            <pc:sldMk cId="1444066879" sldId="498"/>
            <ac:spMk id="84" creationId="{563C17C0-286A-45DE-A2F4-1AEF2211788C}"/>
          </ac:spMkLst>
        </pc:spChg>
        <pc:spChg chg="add mod">
          <ac:chgData name="Kulinich Bohdan" userId="48e65c9f34e137d0" providerId="LiveId" clId="{DD77E4D2-1FC4-4EA1-8462-6628692154DD}" dt="2020-10-18T07:23:41.025" v="490" actId="1076"/>
          <ac:spMkLst>
            <pc:docMk/>
            <pc:sldMk cId="1444066879" sldId="498"/>
            <ac:spMk id="85" creationId="{DD5B69C6-9638-4051-A99D-CEE489FB34B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7" creationId="{3E57561E-A48D-44FF-8EF3-D3BDAC19C2C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8" creationId="{C8E11AEF-732C-4237-9178-11364C0109E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90" creationId="{E6B5A067-3A0C-4B85-AAE7-D9536AB13BDB}"/>
          </ac:spMkLst>
        </pc:spChg>
        <pc:grpChg chg="add del mod">
          <ac:chgData name="Kulinich Bohdan" userId="48e65c9f34e137d0" providerId="LiveId" clId="{DD77E4D2-1FC4-4EA1-8462-6628692154DD}" dt="2020-10-18T06:33:13" v="373" actId="165"/>
          <ac:grpSpMkLst>
            <pc:docMk/>
            <pc:sldMk cId="1444066879" sldId="498"/>
            <ac:grpSpMk id="9" creationId="{800CCDEC-ACFC-4975-8997-C40C945B7992}"/>
          </ac:grpSpMkLst>
        </pc:grpChg>
        <pc:picChg chg="add del mod">
          <ac:chgData name="Kulinich Bohdan" userId="48e65c9f34e137d0" providerId="LiveId" clId="{DD77E4D2-1FC4-4EA1-8462-6628692154DD}" dt="2020-10-18T06:21:45.297" v="248"/>
          <ac:picMkLst>
            <pc:docMk/>
            <pc:sldMk cId="1444066879" sldId="498"/>
            <ac:picMk id="47" creationId="{4BD1ABF6-AC05-49D4-9A37-FAD9F382DB5E}"/>
          </ac:picMkLst>
        </pc:picChg>
        <pc:picChg chg="add del mod">
          <ac:chgData name="Kulinich Bohdan" userId="48e65c9f34e137d0" providerId="LiveId" clId="{DD77E4D2-1FC4-4EA1-8462-6628692154DD}" dt="2020-10-18T06:53:59.747" v="447" actId="478"/>
          <ac:picMkLst>
            <pc:docMk/>
            <pc:sldMk cId="1444066879" sldId="498"/>
            <ac:picMk id="86" creationId="{C275A438-E18F-4ABB-8AD8-DF5D0DF29E9F}"/>
          </ac:picMkLst>
        </pc:picChg>
        <pc:picChg chg="del">
          <ac:chgData name="Kulinich Bohdan" userId="48e65c9f34e137d0" providerId="LiveId" clId="{DD77E4D2-1FC4-4EA1-8462-6628692154DD}" dt="2020-10-18T06:21:50.430" v="250" actId="478"/>
          <ac:picMkLst>
            <pc:docMk/>
            <pc:sldMk cId="1444066879" sldId="498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7:01:54.423" v="458" actId="1076"/>
          <ac:cxnSpMkLst>
            <pc:docMk/>
            <pc:sldMk cId="1444066879" sldId="498"/>
            <ac:cxnSpMk id="48" creationId="{64CBD4CC-E048-4556-BC7C-F6E5F8281F67}"/>
          </ac:cxnSpMkLst>
        </pc:cxnChg>
        <pc:cxnChg chg="add del mod">
          <ac:chgData name="Kulinich Bohdan" userId="48e65c9f34e137d0" providerId="LiveId" clId="{DD77E4D2-1FC4-4EA1-8462-6628692154DD}" dt="2020-10-18T06:24:34.220" v="314" actId="478"/>
          <ac:cxnSpMkLst>
            <pc:docMk/>
            <pc:sldMk cId="1444066879" sldId="498"/>
            <ac:cxnSpMk id="49" creationId="{FD0D9F16-1DC1-43E9-ACAC-94A6509CA842}"/>
          </ac:cxnSpMkLst>
        </pc:cxnChg>
        <pc:cxnChg chg="add del mod">
          <ac:chgData name="Kulinich Bohdan" userId="48e65c9f34e137d0" providerId="LiveId" clId="{DD77E4D2-1FC4-4EA1-8462-6628692154DD}" dt="2020-10-18T06:24:14.927" v="301"/>
          <ac:cxnSpMkLst>
            <pc:docMk/>
            <pc:sldMk cId="1444066879" sldId="498"/>
            <ac:cxnSpMk id="51" creationId="{A657CBF0-DE16-4B20-B61B-C615B0AD3C0B}"/>
          </ac:cxnSpMkLst>
        </pc:cxnChg>
        <pc:cxnChg chg="add del mod">
          <ac:chgData name="Kulinich Bohdan" userId="48e65c9f34e137d0" providerId="LiveId" clId="{DD77E4D2-1FC4-4EA1-8462-6628692154DD}" dt="2020-10-18T06:25:39.705" v="318" actId="478"/>
          <ac:cxnSpMkLst>
            <pc:docMk/>
            <pc:sldMk cId="1444066879" sldId="498"/>
            <ac:cxnSpMk id="52" creationId="{C490D2DF-D640-40B4-AE6F-F7324046FE9C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59" creationId="{D4E460D6-E942-4A43-932D-538313C3BFE6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6" creationId="{9F412A04-00A2-4BD5-BAB5-008E32DF4C26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2" creationId="{395A1E51-86E1-4D55-B810-D60A4FE3476A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3" creationId="{11A84B21-B733-4E07-AC0F-5AAA54DB4149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4" creationId="{71928D63-875A-42F9-85BC-155448FF1D7B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5" creationId="{4ACE7A0E-F498-4BC1-BFAD-76F8FBBBE8DE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7" creationId="{F330DD72-4B3E-4ADF-9F5D-74077BF61C32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8" creationId="{4266699B-EDCB-42E7-83B8-BB3C45C94371}"/>
          </ac:cxnSpMkLst>
        </pc:cxnChg>
      </pc:sldChg>
      <pc:sldChg chg="addSp delSp modSp add mod delAnim modAnim">
        <pc:chgData name="Kulinich Bohdan" userId="48e65c9f34e137d0" providerId="LiveId" clId="{DD77E4D2-1FC4-4EA1-8462-6628692154DD}" dt="2020-10-18T08:53:55.793" v="1507" actId="14100"/>
        <pc:sldMkLst>
          <pc:docMk/>
          <pc:sldMk cId="2902136337" sldId="499"/>
        </pc:sldMkLst>
        <pc:spChg chg="mod">
          <ac:chgData name="Kulinich Bohdan" userId="48e65c9f34e137d0" providerId="LiveId" clId="{DD77E4D2-1FC4-4EA1-8462-6628692154DD}" dt="2020-10-18T07:51:06.068" v="830" actId="20577"/>
          <ac:spMkLst>
            <pc:docMk/>
            <pc:sldMk cId="2902136337" sldId="499"/>
            <ac:spMk id="4" creationId="{00000000-0000-0000-0000-000000000000}"/>
          </ac:spMkLst>
        </pc:spChg>
        <pc:spChg chg="add mod">
          <ac:chgData name="Kulinich Bohdan" userId="48e65c9f34e137d0" providerId="LiveId" clId="{DD77E4D2-1FC4-4EA1-8462-6628692154DD}" dt="2020-10-18T07:56:40.593" v="868" actId="14100"/>
          <ac:spMkLst>
            <pc:docMk/>
            <pc:sldMk cId="2902136337" sldId="499"/>
            <ac:spMk id="11" creationId="{76130085-48DD-41AA-8F35-45368B80E3AD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2" creationId="{74DA728C-0A15-4A39-AC52-FFD91491284F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2" creationId="{E463672A-DB3F-4407-9BD4-94D90C3DAAB5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3" creationId="{61772ADD-BFFE-41AB-B45F-CD2F9F4A38F7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33" creationId="{BD884E09-EA4F-4000-98DE-2F4D80A8E3AA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4" creationId="{79365FE1-11F2-44AB-8932-2768D4D4BF8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5" creationId="{452B6CAA-CD66-4EE5-9FBC-C9A420A949C3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5" creationId="{7CF1678F-A894-457A-A188-B8BBD1814D8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0" creationId="{E737D74E-F46E-4994-8B65-EE8E88DE0ABB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1" creationId="{944FAA1E-BF22-44D1-89DC-EC211A34454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2" creationId="{8AA02CA7-F9DB-45F2-9E36-9E163260F12D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2" creationId="{F918135D-FC63-4B6F-A51B-FF16F2911E8F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3" creationId="{1BBF227C-3357-433E-A046-5CBBD779B3F2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3" creationId="{62937AC3-1268-43A6-A12F-20A356694148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4" creationId="{195844E6-9024-48F6-B8B5-0B085F71CE7B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8T08:53:55.793" v="1507" actId="14100"/>
          <ac:spMkLst>
            <pc:docMk/>
            <pc:sldMk cId="2902136337" sldId="499"/>
            <ac:spMk id="45" creationId="{783F0648-DC99-4661-A79A-227DDA0EDD7E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49" creationId="{528E2FBB-4B9E-449C-A67C-4AC0D6C3E915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0" creationId="{7ABEB278-B7E9-4AC4-A9B4-10D7C1AA7967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1" creationId="{188505C5-957C-4467-A834-5C6E61B6FE1E}"/>
          </ac:spMkLst>
        </pc:spChg>
        <pc:spChg chg="add mod">
          <ac:chgData name="Kulinich Bohdan" userId="48e65c9f34e137d0" providerId="LiveId" clId="{DD77E4D2-1FC4-4EA1-8462-6628692154DD}" dt="2020-10-18T07:56:59.404" v="870" actId="1076"/>
          <ac:spMkLst>
            <pc:docMk/>
            <pc:sldMk cId="2902136337" sldId="499"/>
            <ac:spMk id="55" creationId="{8BE83AAA-3328-455C-8A4B-A6494D59144D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7" creationId="{85FFDFF1-B8AD-46F9-90EF-C085CF82B819}"/>
          </ac:spMkLst>
        </pc:spChg>
        <pc:spChg chg="add del mod">
          <ac:chgData name="Kulinich Bohdan" userId="48e65c9f34e137d0" providerId="LiveId" clId="{DD77E4D2-1FC4-4EA1-8462-6628692154DD}" dt="2020-10-18T08:35:22.410" v="1309" actId="478"/>
          <ac:spMkLst>
            <pc:docMk/>
            <pc:sldMk cId="2902136337" sldId="499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58:22.753" v="882" actId="1076"/>
          <ac:spMkLst>
            <pc:docMk/>
            <pc:sldMk cId="2902136337" sldId="499"/>
            <ac:spMk id="59" creationId="{3FBE0452-0C33-420C-8F85-378AD8839FBC}"/>
          </ac:spMkLst>
        </pc:spChg>
        <pc:spChg chg="add mod">
          <ac:chgData name="Kulinich Bohdan" userId="48e65c9f34e137d0" providerId="LiveId" clId="{DD77E4D2-1FC4-4EA1-8462-6628692154DD}" dt="2020-10-18T07:58:14.829" v="880" actId="1076"/>
          <ac:spMkLst>
            <pc:docMk/>
            <pc:sldMk cId="2902136337" sldId="499"/>
            <ac:spMk id="60" creationId="{EF36DF00-7C53-40C9-A3A4-C5A94A855872}"/>
          </ac:spMkLst>
        </pc:spChg>
        <pc:spChg chg="add mod">
          <ac:chgData name="Kulinich Bohdan" userId="48e65c9f34e137d0" providerId="LiveId" clId="{DD77E4D2-1FC4-4EA1-8462-6628692154DD}" dt="2020-10-18T07:58:20.131" v="881" actId="1076"/>
          <ac:spMkLst>
            <pc:docMk/>
            <pc:sldMk cId="2902136337" sldId="499"/>
            <ac:spMk id="61" creationId="{6BB46565-5826-490C-93B0-23707AFCB4FA}"/>
          </ac:spMkLst>
        </pc:spChg>
        <pc:spChg chg="add mod">
          <ac:chgData name="Kulinich Bohdan" userId="48e65c9f34e137d0" providerId="LiveId" clId="{DD77E4D2-1FC4-4EA1-8462-6628692154DD}" dt="2020-10-18T07:58:47.193" v="885" actId="20577"/>
          <ac:spMkLst>
            <pc:docMk/>
            <pc:sldMk cId="2902136337" sldId="499"/>
            <ac:spMk id="62" creationId="{7E7F47E0-92E6-4CD0-ABD1-99EFC87FF1E2}"/>
          </ac:spMkLst>
        </pc:spChg>
        <pc:spChg chg="add mod">
          <ac:chgData name="Kulinich Bohdan" userId="48e65c9f34e137d0" providerId="LiveId" clId="{DD77E4D2-1FC4-4EA1-8462-6628692154DD}" dt="2020-10-18T07:58:49.985" v="886" actId="20577"/>
          <ac:spMkLst>
            <pc:docMk/>
            <pc:sldMk cId="2902136337" sldId="499"/>
            <ac:spMk id="64" creationId="{E225A7C0-02DB-4215-B221-2EA1DF9A9BC3}"/>
          </ac:spMkLst>
        </pc:spChg>
        <pc:spChg chg="add mod">
          <ac:chgData name="Kulinich Bohdan" userId="48e65c9f34e137d0" providerId="LiveId" clId="{DD77E4D2-1FC4-4EA1-8462-6628692154DD}" dt="2020-10-18T07:58:53.319" v="887" actId="20577"/>
          <ac:spMkLst>
            <pc:docMk/>
            <pc:sldMk cId="2902136337" sldId="499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0" creationId="{B1E800BD-88CF-4AF1-9F9D-C5132B5E4105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1" creationId="{C1064E97-E295-438E-88D3-54AFF24F053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2" creationId="{1B450E8F-3313-48DA-9343-9776F3C1039F}"/>
          </ac:spMkLst>
        </pc:spChg>
        <pc:spChg chg="add mod">
          <ac:chgData name="Kulinich Bohdan" userId="48e65c9f34e137d0" providerId="LiveId" clId="{DD77E4D2-1FC4-4EA1-8462-6628692154DD}" dt="2020-10-18T08:27:12.878" v="1069" actId="207"/>
          <ac:spMkLst>
            <pc:docMk/>
            <pc:sldMk cId="2902136337" sldId="499"/>
            <ac:spMk id="73" creationId="{A3E8AAA6-CEFB-4125-8766-D1CEC0BAD8CA}"/>
          </ac:spMkLst>
        </pc:spChg>
        <pc:spChg chg="add del mod">
          <ac:chgData name="Kulinich Bohdan" userId="48e65c9f34e137d0" providerId="LiveId" clId="{DD77E4D2-1FC4-4EA1-8462-6628692154DD}" dt="2020-10-18T08:17:12.160" v="998" actId="478"/>
          <ac:spMkLst>
            <pc:docMk/>
            <pc:sldMk cId="2902136337" sldId="499"/>
            <ac:spMk id="74" creationId="{F3482C34-CA92-4A9D-B0A0-CFE387116760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5" creationId="{73BFB6F3-5FD7-4334-94A5-86DDAF85DFCD}"/>
          </ac:spMkLst>
        </pc:spChg>
        <pc:spChg chg="add del mod">
          <ac:chgData name="Kulinich Bohdan" userId="48e65c9f34e137d0" providerId="LiveId" clId="{DD77E4D2-1FC4-4EA1-8462-6628692154DD}" dt="2020-10-18T08:17:10.072" v="997" actId="478"/>
          <ac:spMkLst>
            <pc:docMk/>
            <pc:sldMk cId="2902136337" sldId="499"/>
            <ac:spMk id="75" creationId="{B072D981-253D-416D-8066-B781A2F12313}"/>
          </ac:spMkLst>
        </pc:spChg>
        <pc:spChg chg="add del mod">
          <ac:chgData name="Kulinich Bohdan" userId="48e65c9f34e137d0" providerId="LiveId" clId="{DD77E4D2-1FC4-4EA1-8462-6628692154DD}" dt="2020-10-18T08:17:16.067" v="999" actId="478"/>
          <ac:spMkLst>
            <pc:docMk/>
            <pc:sldMk cId="2902136337" sldId="499"/>
            <ac:spMk id="76" creationId="{82C702FA-8E14-4E41-B719-E8910BDB002A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6" creationId="{F7B0D42B-BC72-4977-9D65-1B85903D0755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7" creationId="{53D7E553-434B-4AFB-BEB1-F796F2243A23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8" creationId="{35B18659-09BE-4A1B-8676-607362397820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90" creationId="{E6B5A067-3A0C-4B85-AAE7-D9536AB13BDB}"/>
          </ac:spMkLst>
        </pc:spChg>
        <pc:grpChg chg="add mod ord">
          <ac:chgData name="Kulinich Bohdan" userId="48e65c9f34e137d0" providerId="LiveId" clId="{DD77E4D2-1FC4-4EA1-8462-6628692154DD}" dt="2020-10-18T08:26:18.848" v="1066" actId="167"/>
          <ac:grpSpMkLst>
            <pc:docMk/>
            <pc:sldMk cId="2902136337" sldId="499"/>
            <ac:grpSpMk id="2" creationId="{4D76234C-5FC2-44B0-8287-9ADF2D4F6FB8}"/>
          </ac:grpSpMkLst>
        </pc:grpChg>
        <pc:grpChg chg="add mod modVis">
          <ac:chgData name="Kulinich Bohdan" userId="48e65c9f34e137d0" providerId="LiveId" clId="{DD77E4D2-1FC4-4EA1-8462-6628692154DD}" dt="2020-10-18T08:19:40.574" v="1011" actId="1076"/>
          <ac:grpSpMkLst>
            <pc:docMk/>
            <pc:sldMk cId="2902136337" sldId="499"/>
            <ac:grpSpMk id="12" creationId="{9DAEDD22-7E42-4F4F-8756-6F7E7A12F2B9}"/>
          </ac:grpSpMkLst>
        </pc:grpChg>
        <pc:grpChg chg="add mod ord">
          <ac:chgData name="Kulinich Bohdan" userId="48e65c9f34e137d0" providerId="LiveId" clId="{DD77E4D2-1FC4-4EA1-8462-6628692154DD}" dt="2020-10-18T08:26:15.439" v="1065" actId="167"/>
          <ac:grpSpMkLst>
            <pc:docMk/>
            <pc:sldMk cId="2902136337" sldId="499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08:37:41.466" v="1323" actId="478"/>
          <ac:grpSpMkLst>
            <pc:docMk/>
            <pc:sldMk cId="2902136337" sldId="499"/>
            <ac:grpSpMk id="58" creationId="{72C36986-6641-4323-B6CD-8E702DF3AE1B}"/>
          </ac:grpSpMkLst>
        </pc:grpChg>
        <pc:picChg chg="add del mod">
          <ac:chgData name="Kulinich Bohdan" userId="48e65c9f34e137d0" providerId="LiveId" clId="{DD77E4D2-1FC4-4EA1-8462-6628692154DD}" dt="2020-10-18T08:35:21.739" v="1308" actId="478"/>
          <ac:picMkLst>
            <pc:docMk/>
            <pc:sldMk cId="2902136337" sldId="499"/>
            <ac:picMk id="56" creationId="{28361F7C-132A-4B81-ACB9-10D6BC4CCFDE}"/>
          </ac:picMkLst>
        </pc:picChg>
        <pc:picChg chg="del">
          <ac:chgData name="Kulinich Bohdan" userId="48e65c9f34e137d0" providerId="LiveId" clId="{DD77E4D2-1FC4-4EA1-8462-6628692154DD}" dt="2020-10-18T07:50:59.903" v="810" actId="478"/>
          <ac:picMkLst>
            <pc:docMk/>
            <pc:sldMk cId="2902136337" sldId="499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29" creationId="{EB21B537-BDA7-4BEA-A34F-7F43D9AAD4A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0" creationId="{61016B4D-7BDB-4727-A7A8-EA813D78A0EE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1" creationId="{971A3B72-E770-47D5-8416-FACF12A2559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8" creationId="{B1AEA463-9A78-4225-984F-31E2A4B35C4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9" creationId="{89296195-F56F-4567-ABD8-BFF5958745F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40" creationId="{8236D0D5-F6B4-4876-8CA3-04E847E9395C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6" creationId="{6F71E8E6-4A82-402B-8A66-AB68294A150B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7" creationId="{542DA2AF-5EE5-45B8-9405-4367B1BABFCE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8" creationId="{EECAEC5B-9AD9-4A02-99BE-73E5F0BE4C03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2" creationId="{9F10B34B-6343-4F89-9962-0D47D912D909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3" creationId="{B1905060-41C5-4739-BBF6-37FBC8E42F02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4" creationId="{79AD2E4B-D848-491E-A5DA-1FAD1D750868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3" creationId="{25E35263-34C5-479C-85B1-44772DBD7013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3" creationId="{3FF8D9C9-04E4-465E-BD9D-CE3B08F043F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6" creationId="{9F412A04-00A2-4BD5-BAB5-008E32DF4C26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6" creationId="{AF3AFEDD-4E2E-4F50-8F57-F367AF5C5609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7" creationId="{7438752A-7F80-4ECE-8C10-EBB7E93DB03D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8" creationId="{37B0CB88-97D4-4818-8794-9C1F5DE016DB}"/>
          </ac:cxnSpMkLst>
        </pc:cxnChg>
        <pc:cxnChg chg="add mod">
          <ac:chgData name="Kulinich Bohdan" userId="48e65c9f34e137d0" providerId="LiveId" clId="{DD77E4D2-1FC4-4EA1-8462-6628692154DD}" dt="2020-10-18T08:27:36.058" v="1072" actId="208"/>
          <ac:cxnSpMkLst>
            <pc:docMk/>
            <pc:sldMk cId="2902136337" sldId="499"/>
            <ac:cxnSpMk id="69" creationId="{224FB41B-1506-42D8-8333-D16F619FCF0F}"/>
          </ac:cxnSpMkLst>
        </pc:cxnChg>
        <pc:cxnChg chg="mod">
          <ac:chgData name="Kulinich Bohdan" userId="48e65c9f34e137d0" providerId="LiveId" clId="{DD77E4D2-1FC4-4EA1-8462-6628692154DD}" dt="2020-10-18T08:36:16.227" v="1314" actId="1076"/>
          <ac:cxnSpMkLst>
            <pc:docMk/>
            <pc:sldMk cId="2902136337" sldId="499"/>
            <ac:cxnSpMk id="74" creationId="{ABA99C5C-CEBE-4BA2-B312-04033AB975E5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8T11:43:13.737" v="1935"/>
        <pc:sldMkLst>
          <pc:docMk/>
          <pc:sldMk cId="3515392346" sldId="500"/>
        </pc:sldMkLst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" creationId="{EC8BF40A-1F63-480D-82EA-FE983EB13C9F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" creationId="{09624D55-3E28-409B-A184-C7D1F2C94CE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6" creationId="{E24E60D2-27BF-47D5-82A9-CF069B07D856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7" creationId="{AB1FCCEB-FDF7-4E4D-A827-5C955D5BDB03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8" creationId="{45931998-171D-447F-81BA-DCF37ED6711C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9" creationId="{8F739A58-9495-474E-9601-E36D401EF03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40" creationId="{F57300DD-CE65-4ACB-A8BC-AA29FAFBA52A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2" creationId="{0EA09B25-BFFA-414E-BAC9-B8EAE45DF114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5" creationId="{4D36CCD6-C04D-46D7-9340-48F7E114F51C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6" creationId="{FF4F031B-5A52-49FE-B2FE-C880C6346888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7" creationId="{C973CA19-443A-4304-950B-C3FFA0BB91D5}"/>
          </ac:spMkLst>
        </pc:spChg>
        <pc:spChg chg="add mod">
          <ac:chgData name="Kulinich Bohdan" userId="48e65c9f34e137d0" providerId="LiveId" clId="{DD77E4D2-1FC4-4EA1-8462-6628692154DD}" dt="2020-10-18T07:38:49.811" v="714" actId="1076"/>
          <ac:spMkLst>
            <pc:docMk/>
            <pc:sldMk cId="3515392346" sldId="500"/>
            <ac:spMk id="50" creationId="{BB1059D4-EB5A-4F03-8097-747A0399F174}"/>
          </ac:spMkLst>
        </pc:spChg>
        <pc:spChg chg="add mod">
          <ac:chgData name="Kulinich Bohdan" userId="48e65c9f34e137d0" providerId="LiveId" clId="{DD77E4D2-1FC4-4EA1-8462-6628692154DD}" dt="2020-10-18T07:40:46.638" v="794" actId="207"/>
          <ac:spMkLst>
            <pc:docMk/>
            <pc:sldMk cId="3515392346" sldId="500"/>
            <ac:spMk id="51" creationId="{36D2860F-CB0A-4974-B3E0-5783D81590CB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3" creationId="{D938650E-23A6-47C9-A4DB-96768FD1AF9D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4" creationId="{28754C96-3F7F-46CE-BEB2-627ED8C84828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5" creationId="{0B58A912-576F-4284-AF7C-4A88B8A99796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6" creationId="{33205267-11CB-449B-BFB1-51E6B2EB6D7F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7" creationId="{80195324-9E24-4B84-90B8-293A03CF82BE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8" creationId="{82A4ADCF-5984-46F6-A6A0-CB70FB141CE5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63" creationId="{1A8C3BC4-402F-4F5A-9705-5B21DFCC4516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5" creationId="{B9D98062-E447-4D4B-8D71-EE42B2477AA2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7" creationId="{FB2FC6DC-8E27-412E-B39F-01FC8EA15346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9" creationId="{9DD01FC9-DEAB-480F-BE60-1784DAC2266B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76" creationId="{FC5ED0AD-8EFE-472F-8836-F5EB3903761A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0" creationId="{CE42A39B-8811-4239-BCE6-1E209A0DAEC5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1" creationId="{685611E2-BB04-4FBC-A8B3-33FA8BD96781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2" creationId="{A1045827-D3B2-41A0-8C7B-38473DA9C837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3" creationId="{AB221FC7-E5A7-4D62-A3A3-4529EE935DFF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4" creationId="{563C17C0-286A-45DE-A2F4-1AEF2211788C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5" creationId="{DD5B69C6-9638-4051-A99D-CEE489FB34B8}"/>
          </ac:spMkLst>
        </pc:spChg>
        <pc:grpChg chg="add mod ord">
          <ac:chgData name="Kulinich Bohdan" userId="48e65c9f34e137d0" providerId="LiveId" clId="{DD77E4D2-1FC4-4EA1-8462-6628692154DD}" dt="2020-10-18T07:32:47.698" v="576" actId="167"/>
          <ac:grpSpMkLst>
            <pc:docMk/>
            <pc:sldMk cId="3515392346" sldId="500"/>
            <ac:grpSpMk id="2" creationId="{3F5ECE1B-508C-4941-B051-AE0A2B8A93AC}"/>
          </ac:grpSpMkLst>
        </pc:grpChg>
        <pc:grpChg chg="add del mod">
          <ac:chgData name="Kulinich Bohdan" userId="48e65c9f34e137d0" providerId="LiveId" clId="{DD77E4D2-1FC4-4EA1-8462-6628692154DD}" dt="2020-10-18T11:39:33.282" v="1907" actId="478"/>
          <ac:grpSpMkLst>
            <pc:docMk/>
            <pc:sldMk cId="3515392346" sldId="500"/>
            <ac:grpSpMk id="5" creationId="{1EC60271-A4C9-4CB6-9524-D2A62E70D1D4}"/>
          </ac:grpSpMkLst>
        </pc:grpChg>
        <pc:grpChg chg="add mod">
          <ac:chgData name="Kulinich Bohdan" userId="48e65c9f34e137d0" providerId="LiveId" clId="{DD77E4D2-1FC4-4EA1-8462-6628692154DD}" dt="2020-10-18T07:27:34.472" v="547" actId="164"/>
          <ac:grpSpMkLst>
            <pc:docMk/>
            <pc:sldMk cId="3515392346" sldId="500"/>
            <ac:grpSpMk id="7" creationId="{D7D28423-8258-4EF6-8150-655A3318A5A9}"/>
          </ac:grpSpMkLst>
        </pc:grpChg>
        <pc:grpChg chg="add mod ord">
          <ac:chgData name="Kulinich Bohdan" userId="48e65c9f34e137d0" providerId="LiveId" clId="{DD77E4D2-1FC4-4EA1-8462-6628692154DD}" dt="2020-10-18T07:36:03.456" v="602" actId="167"/>
          <ac:grpSpMkLst>
            <pc:docMk/>
            <pc:sldMk cId="3515392346" sldId="500"/>
            <ac:grpSpMk id="9" creationId="{6255FF65-2BA5-4256-84E1-BDC1DE2CAADA}"/>
          </ac:grpSpMkLst>
        </pc:grpChg>
        <pc:grpChg chg="add mod">
          <ac:chgData name="Kulinich Bohdan" userId="48e65c9f34e137d0" providerId="LiveId" clId="{DD77E4D2-1FC4-4EA1-8462-6628692154DD}" dt="2020-10-18T11:39:37.932" v="1909" actId="164"/>
          <ac:grpSpMkLst>
            <pc:docMk/>
            <pc:sldMk cId="3515392346" sldId="500"/>
            <ac:grpSpMk id="10" creationId="{1DAE1512-0036-4E80-B7AA-08B0FDD07887}"/>
          </ac:grpSpMkLst>
        </pc:grpChg>
        <pc:grpChg chg="add mod ord">
          <ac:chgData name="Kulinich Bohdan" userId="48e65c9f34e137d0" providerId="LiveId" clId="{DD77E4D2-1FC4-4EA1-8462-6628692154DD}" dt="2020-10-18T07:32:44.274" v="575" actId="167"/>
          <ac:grpSpMkLst>
            <pc:docMk/>
            <pc:sldMk cId="3515392346" sldId="500"/>
            <ac:grpSpMk id="34" creationId="{B8057624-C880-4732-AD64-768A5BF6CC42}"/>
          </ac:grpSpMkLst>
        </pc:grpChg>
        <pc:grpChg chg="add mod ord">
          <ac:chgData name="Kulinich Bohdan" userId="48e65c9f34e137d0" providerId="LiveId" clId="{DD77E4D2-1FC4-4EA1-8462-6628692154DD}" dt="2020-10-18T07:35:59.547" v="601" actId="167"/>
          <ac:grpSpMkLst>
            <pc:docMk/>
            <pc:sldMk cId="3515392346" sldId="500"/>
            <ac:grpSpMk id="41" creationId="{563F68C3-9292-4AF4-8DFA-065E0301FD94}"/>
          </ac:grpSpMkLst>
        </pc:grpChg>
        <pc:picChg chg="add mod">
          <ac:chgData name="Kulinich Bohdan" userId="48e65c9f34e137d0" providerId="LiveId" clId="{DD77E4D2-1FC4-4EA1-8462-6628692154DD}" dt="2020-10-18T07:38:12.543" v="612"/>
          <ac:picMkLst>
            <pc:docMk/>
            <pc:sldMk cId="3515392346" sldId="500"/>
            <ac:picMk id="49" creationId="{04846826-32D5-4ED8-97A9-64FB42F950E2}"/>
          </ac:picMkLst>
        </pc:picChg>
        <pc:cxnChg chg="mod">
          <ac:chgData name="Kulinich Bohdan" userId="48e65c9f34e137d0" providerId="LiveId" clId="{DD77E4D2-1FC4-4EA1-8462-6628692154DD}" dt="2020-10-18T07:30:25.203" v="549"/>
          <ac:cxnSpMkLst>
            <pc:docMk/>
            <pc:sldMk cId="3515392346" sldId="500"/>
            <ac:cxnSpMk id="35" creationId="{222A44A5-8C89-4CED-B744-1091D650EB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3" creationId="{FA5658B2-0240-4438-8A41-BD3D63888A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4" creationId="{935231BA-0BA3-427D-91B1-28CD7CEEA363}"/>
          </ac:cxnSpMkLst>
        </pc:cxnChg>
        <pc:cxnChg chg="mod">
          <ac:chgData name="Kulinich Bohdan" userId="48e65c9f34e137d0" providerId="LiveId" clId="{DD77E4D2-1FC4-4EA1-8462-6628692154DD}" dt="2020-10-18T07:27:19.850" v="541" actId="164"/>
          <ac:cxnSpMkLst>
            <pc:docMk/>
            <pc:sldMk cId="3515392346" sldId="500"/>
            <ac:cxnSpMk id="48" creationId="{64CBD4CC-E048-4556-BC7C-F6E5F8281F67}"/>
          </ac:cxnSpMkLst>
        </pc:cxnChg>
        <pc:cxnChg chg="add mod">
          <ac:chgData name="Kulinich Bohdan" userId="48e65c9f34e137d0" providerId="LiveId" clId="{DD77E4D2-1FC4-4EA1-8462-6628692154DD}" dt="2020-10-18T11:39:37.932" v="1909" actId="164"/>
          <ac:cxnSpMkLst>
            <pc:docMk/>
            <pc:sldMk cId="3515392346" sldId="500"/>
            <ac:cxnSpMk id="52" creationId="{9A15DE24-36EE-4C76-A845-146B0D311BFC}"/>
          </ac:cxnSpMkLst>
        </pc:cxnChg>
        <pc:cxnChg chg="mod">
          <ac:chgData name="Kulinich Bohdan" userId="48e65c9f34e137d0" providerId="LiveId" clId="{DD77E4D2-1FC4-4EA1-8462-6628692154DD}" dt="2020-10-18T07:27:24.173" v="542" actId="164"/>
          <ac:cxnSpMkLst>
            <pc:docMk/>
            <pc:sldMk cId="3515392346" sldId="500"/>
            <ac:cxnSpMk id="59" creationId="{D4E460D6-E942-4A43-932D-538313C3BFE6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2" creationId="{395A1E51-86E1-4D55-B810-D60A4FE3476A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3" creationId="{11A84B21-B733-4E07-AC0F-5AAA54DB4149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7" creationId="{F330DD72-4B3E-4ADF-9F5D-74077BF61C32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8" creationId="{4266699B-EDCB-42E7-83B8-BB3C45C94371}"/>
          </ac:cxnSpMkLst>
        </pc:cxnChg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684335456" sldId="501"/>
        </pc:sldMkLst>
      </pc:sldChg>
      <pc:sldChg chg="addSp delSp modSp add mod modTransition delAnim modAnim">
        <pc:chgData name="Kulinich Bohdan" userId="48e65c9f34e137d0" providerId="LiveId" clId="{DD77E4D2-1FC4-4EA1-8462-6628692154DD}" dt="2020-10-18T11:58:13.892" v="2013"/>
        <pc:sldMkLst>
          <pc:docMk/>
          <pc:sldMk cId="1909930976" sldId="502"/>
        </pc:sldMkLst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5" creationId="{3CE4355C-4781-44FB-9907-0D0B67F65F9B}"/>
          </ac:spMkLst>
        </pc:spChg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6" creationId="{F334B314-E0BB-4A39-BF81-C6FC87CC76A4}"/>
          </ac:spMkLst>
        </pc:spChg>
        <pc:spChg chg="add del mod">
          <ac:chgData name="Kulinich Bohdan" userId="48e65c9f34e137d0" providerId="LiveId" clId="{DD77E4D2-1FC4-4EA1-8462-6628692154DD}" dt="2020-10-18T08:41:28.135" v="1357" actId="478"/>
          <ac:spMkLst>
            <pc:docMk/>
            <pc:sldMk cId="1909930976" sldId="502"/>
            <ac:spMk id="7" creationId="{106CC9BA-7F16-466A-96C7-C25BF82C0CE3}"/>
          </ac:spMkLst>
        </pc:spChg>
        <pc:spChg chg="add del mod">
          <ac:chgData name="Kulinich Bohdan" userId="48e65c9f34e137d0" providerId="LiveId" clId="{DD77E4D2-1FC4-4EA1-8462-6628692154DD}" dt="2020-10-18T08:41:28.915" v="1358" actId="478"/>
          <ac:spMkLst>
            <pc:docMk/>
            <pc:sldMk cId="1909930976" sldId="502"/>
            <ac:spMk id="8" creationId="{E0B8870C-42DA-460A-915F-32C47F50F933}"/>
          </ac:spMkLst>
        </pc:spChg>
        <pc:spChg chg="add del mod ord">
          <ac:chgData name="Kulinich Bohdan" userId="48e65c9f34e137d0" providerId="LiveId" clId="{DD77E4D2-1FC4-4EA1-8462-6628692154DD}" dt="2020-10-18T08:51:13.690" v="1480" actId="478"/>
          <ac:spMkLst>
            <pc:docMk/>
            <pc:sldMk cId="1909930976" sldId="502"/>
            <ac:spMk id="9" creationId="{4030A388-2DEC-49B8-BAA0-1E4DFCB08660}"/>
          </ac:spMkLst>
        </pc:spChg>
        <pc:spChg chg="add del mod ord">
          <ac:chgData name="Kulinich Bohdan" userId="48e65c9f34e137d0" providerId="LiveId" clId="{DD77E4D2-1FC4-4EA1-8462-6628692154DD}" dt="2020-10-18T08:51:15.231" v="1481" actId="478"/>
          <ac:spMkLst>
            <pc:docMk/>
            <pc:sldMk cId="1909930976" sldId="502"/>
            <ac:spMk id="10" creationId="{A13A8930-7937-49F8-83D2-63A40A8BE162}"/>
          </ac:spMkLst>
        </pc:spChg>
        <pc:spChg chg="add del">
          <ac:chgData name="Kulinich Bohdan" userId="48e65c9f34e137d0" providerId="LiveId" clId="{DD77E4D2-1FC4-4EA1-8462-6628692154DD}" dt="2020-10-18T08:34:22.966" v="1283" actId="478"/>
          <ac:spMkLst>
            <pc:docMk/>
            <pc:sldMk cId="1909930976" sldId="502"/>
            <ac:spMk id="11" creationId="{76130085-48DD-41AA-8F35-45368B80E3AD}"/>
          </ac:spMkLst>
        </pc:spChg>
        <pc:spChg chg="add mod modVis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3" creationId="{6B67DF68-F514-45A7-835D-D0CFE116CAA7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4" creationId="{5098E813-7287-4B7A-AF51-717A80A9ABAD}"/>
          </ac:spMkLst>
        </pc:spChg>
        <pc:spChg chg="add mod">
          <ac:chgData name="Kulinich Bohdan" userId="48e65c9f34e137d0" providerId="LiveId" clId="{DD77E4D2-1FC4-4EA1-8462-6628692154DD}" dt="2020-10-18T11:53:47.307" v="1969" actId="692"/>
          <ac:spMkLst>
            <pc:docMk/>
            <pc:sldMk cId="1909930976" sldId="502"/>
            <ac:spMk id="32" creationId="{116733CD-E390-4009-B9C2-4677DE3EB7FF}"/>
          </ac:spMkLst>
        </pc:spChg>
        <pc:spChg chg="add mod">
          <ac:chgData name="Kulinich Bohdan" userId="48e65c9f34e137d0" providerId="LiveId" clId="{DD77E4D2-1FC4-4EA1-8462-6628692154DD}" dt="2020-10-18T11:54:15.538" v="1973" actId="693"/>
          <ac:spMkLst>
            <pc:docMk/>
            <pc:sldMk cId="1909930976" sldId="502"/>
            <ac:spMk id="33" creationId="{A51E4D13-7E25-43C2-BF55-69FFD29C369F}"/>
          </ac:spMkLst>
        </pc:spChg>
        <pc:spChg chg="del">
          <ac:chgData name="Kulinich Bohdan" userId="48e65c9f34e137d0" providerId="LiveId" clId="{DD77E4D2-1FC4-4EA1-8462-6628692154DD}" dt="2020-10-18T08:34:26.094" v="1285" actId="478"/>
          <ac:spMkLst>
            <pc:docMk/>
            <pc:sldMk cId="1909930976" sldId="502"/>
            <ac:spMk id="35" creationId="{7CF1678F-A894-457A-A188-B8BBD1814D89}"/>
          </ac:spMkLst>
        </pc:spChg>
        <pc:spChg chg="del mod modVis">
          <ac:chgData name="Kulinich Bohdan" userId="48e65c9f34e137d0" providerId="LiveId" clId="{DD77E4D2-1FC4-4EA1-8462-6628692154DD}" dt="2020-10-18T08:43:46.189" v="1381" actId="478"/>
          <ac:spMkLst>
            <pc:docMk/>
            <pc:sldMk cId="1909930976" sldId="502"/>
            <ac:spMk id="45" creationId="{783F0648-DC99-4661-A79A-227DDA0EDD7E}"/>
          </ac:spMkLst>
        </pc:spChg>
        <pc:spChg chg="del">
          <ac:chgData name="Kulinich Bohdan" userId="48e65c9f34e137d0" providerId="LiveId" clId="{DD77E4D2-1FC4-4EA1-8462-6628692154DD}" dt="2020-10-18T08:34:32.812" v="1291" actId="478"/>
          <ac:spMkLst>
            <pc:docMk/>
            <pc:sldMk cId="1909930976" sldId="502"/>
            <ac:spMk id="49" creationId="{528E2FBB-4B9E-449C-A67C-4AC0D6C3E915}"/>
          </ac:spMkLst>
        </pc:spChg>
        <pc:spChg chg="del">
          <ac:chgData name="Kulinich Bohdan" userId="48e65c9f34e137d0" providerId="LiveId" clId="{DD77E4D2-1FC4-4EA1-8462-6628692154DD}" dt="2020-10-18T08:34:31.270" v="1290" actId="478"/>
          <ac:spMkLst>
            <pc:docMk/>
            <pc:sldMk cId="1909930976" sldId="502"/>
            <ac:spMk id="50" creationId="{7ABEB278-B7E9-4AC4-A9B4-10D7C1AA7967}"/>
          </ac:spMkLst>
        </pc:spChg>
        <pc:spChg chg="del">
          <ac:chgData name="Kulinich Bohdan" userId="48e65c9f34e137d0" providerId="LiveId" clId="{DD77E4D2-1FC4-4EA1-8462-6628692154DD}" dt="2020-10-18T08:34:24.337" v="1284" actId="478"/>
          <ac:spMkLst>
            <pc:docMk/>
            <pc:sldMk cId="1909930976" sldId="502"/>
            <ac:spMk id="51" creationId="{188505C5-957C-4467-A834-5C6E61B6FE1E}"/>
          </ac:spMkLst>
        </pc:spChg>
        <pc:spChg chg="del">
          <ac:chgData name="Kulinich Bohdan" userId="48e65c9f34e137d0" providerId="LiveId" clId="{DD77E4D2-1FC4-4EA1-8462-6628692154DD}" dt="2020-10-18T08:34:44.151" v="1294" actId="478"/>
          <ac:spMkLst>
            <pc:docMk/>
            <pc:sldMk cId="1909930976" sldId="502"/>
            <ac:spMk id="55" creationId="{8BE83AAA-3328-455C-8A4B-A6494D59144D}"/>
          </ac:spMkLst>
        </pc:spChg>
        <pc:spChg chg="mod">
          <ac:chgData name="Kulinich Bohdan" userId="48e65c9f34e137d0" providerId="LiveId" clId="{DD77E4D2-1FC4-4EA1-8462-6628692154DD}" dt="2020-10-18T08:48:33.375" v="1446" actId="1076"/>
          <ac:spMkLst>
            <pc:docMk/>
            <pc:sldMk cId="1909930976" sldId="502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59" creationId="{3FBE0452-0C33-420C-8F85-378AD8839FBC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0" creationId="{EF36DF00-7C53-40C9-A3A4-C5A94A85587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1" creationId="{6BB46565-5826-490C-93B0-23707AFCB4FA}"/>
          </ac:spMkLst>
        </pc:spChg>
        <pc:spChg chg="del">
          <ac:chgData name="Kulinich Bohdan" userId="48e65c9f34e137d0" providerId="LiveId" clId="{DD77E4D2-1FC4-4EA1-8462-6628692154DD}" dt="2020-10-18T08:34:53.603" v="1297" actId="478"/>
          <ac:spMkLst>
            <pc:docMk/>
            <pc:sldMk cId="1909930976" sldId="502"/>
            <ac:spMk id="62" creationId="{7E7F47E0-92E6-4CD0-ABD1-99EFC87FF1E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4" creationId="{E225A7C0-02DB-4215-B221-2EA1DF9A9BC3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11:57:28.722" v="2003" actId="207"/>
          <ac:spMkLst>
            <pc:docMk/>
            <pc:sldMk cId="1909930976" sldId="502"/>
            <ac:spMk id="73" creationId="{F9AA6165-512E-48AA-815B-E7234BDE9C48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5" creationId="{B5681141-9339-4826-8106-5AF20279188C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6" creationId="{9282177F-7AD5-4141-9A8E-C884B7BEA69B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7" creationId="{11C01323-6846-498F-B51A-DC77273ACAB2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8" creationId="{C3C618D2-92EA-471E-8C59-37E7697AF534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3" creationId="{880B0C9E-9BBB-4B43-B5FB-5807BDD5D59F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4" creationId="{88FDC02D-C260-4186-A391-CC5B4D415FEC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5" creationId="{D2737CA9-8E83-4338-8733-A471A969A3F6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6" creationId="{ABAF35F1-C401-4AB7-B107-3B2D7A9E608B}"/>
          </ac:spMkLst>
        </pc:spChg>
        <pc:spChg chg="add del mod">
          <ac:chgData name="Kulinich Bohdan" userId="48e65c9f34e137d0" providerId="LiveId" clId="{DD77E4D2-1FC4-4EA1-8462-6628692154DD}" dt="2020-10-18T08:54:00.650" v="1508" actId="478"/>
          <ac:spMkLst>
            <pc:docMk/>
            <pc:sldMk cId="1909930976" sldId="502"/>
            <ac:spMk id="93" creationId="{47D641AB-2484-401B-8097-6FF32F2BE981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6" creationId="{A9112B90-B5A5-4399-B4C8-9F052BED921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7" creationId="{80215F72-A298-4CFD-9CDC-C20F2EACE733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8" creationId="{7AC59BD8-4B80-4C9B-A8E3-5378FB5A0AA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9" creationId="{7D3955B6-C72D-4CE5-A4CA-565D428EF47E}"/>
          </ac:spMkLst>
        </pc:spChg>
        <pc:spChg chg="add mod">
          <ac:chgData name="Kulinich Bohdan" userId="48e65c9f34e137d0" providerId="LiveId" clId="{DD77E4D2-1FC4-4EA1-8462-6628692154DD}" dt="2020-10-18T08:54:01.051" v="1509"/>
          <ac:spMkLst>
            <pc:docMk/>
            <pc:sldMk cId="1909930976" sldId="502"/>
            <ac:spMk id="100" creationId="{137EA402-33A4-4EEE-B536-31D41DB5A0AF}"/>
          </ac:spMkLst>
        </pc:spChg>
        <pc:spChg chg="add mod">
          <ac:chgData name="Kulinich Bohdan" userId="48e65c9f34e137d0" providerId="LiveId" clId="{DD77E4D2-1FC4-4EA1-8462-6628692154DD}" dt="2020-10-18T08:55:37.828" v="1541" actId="1076"/>
          <ac:spMkLst>
            <pc:docMk/>
            <pc:sldMk cId="1909930976" sldId="502"/>
            <ac:spMk id="101" creationId="{67F7A6BC-B1DF-4ABC-9C01-4D5A4D73D11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2" creationId="{6503334A-F2C7-461B-9750-D59F46159704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3" creationId="{A997AA5E-31A7-4096-867F-472127FB79D7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4" creationId="{E6F0859A-4530-43CE-BF2A-A6E76643FE15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5" creationId="{721D75D8-9929-4D77-9F41-AE2F659E6B9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6" creationId="{CBFDBC48-DFA6-4005-B8DC-4FD3CBDB3AFA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7" creationId="{01888142-6D43-462C-9F0E-F375925574D9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8" creationId="{D0BDE27E-6855-4575-97A5-920C7687A753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9" creationId="{92DE3C35-306A-4A4F-9C8D-419A0B959B3B}"/>
          </ac:spMkLst>
        </pc:spChg>
        <pc:spChg chg="add mod ord">
          <ac:chgData name="Kulinich Bohdan" userId="48e65c9f34e137d0" providerId="LiveId" clId="{DD77E4D2-1FC4-4EA1-8462-6628692154DD}" dt="2020-10-18T11:44:26.528" v="1939" actId="207"/>
          <ac:spMkLst>
            <pc:docMk/>
            <pc:sldMk cId="1909930976" sldId="502"/>
            <ac:spMk id="110" creationId="{DA80BB70-9BB2-4818-ABDF-52D8E7C0EB64}"/>
          </ac:spMkLst>
        </pc:spChg>
        <pc:spChg chg="add mod">
          <ac:chgData name="Kulinich Bohdan" userId="48e65c9f34e137d0" providerId="LiveId" clId="{DD77E4D2-1FC4-4EA1-8462-6628692154DD}" dt="2020-10-18T09:10:12.471" v="1807" actId="1076"/>
          <ac:spMkLst>
            <pc:docMk/>
            <pc:sldMk cId="1909930976" sldId="502"/>
            <ac:spMk id="111" creationId="{045D66FE-72C6-4E48-934F-CD3497E965A3}"/>
          </ac:spMkLst>
        </pc:spChg>
        <pc:spChg chg="add del mod">
          <ac:chgData name="Kulinich Bohdan" userId="48e65c9f34e137d0" providerId="LiveId" clId="{DD77E4D2-1FC4-4EA1-8462-6628692154DD}" dt="2020-10-18T09:13:31.795" v="1838" actId="478"/>
          <ac:spMkLst>
            <pc:docMk/>
            <pc:sldMk cId="1909930976" sldId="502"/>
            <ac:spMk id="112" creationId="{649F493E-E613-41E0-A62B-5ABD82684684}"/>
          </ac:spMkLst>
        </pc:spChg>
        <pc:grpChg chg="del">
          <ac:chgData name="Kulinich Bohdan" userId="48e65c9f34e137d0" providerId="LiveId" clId="{DD77E4D2-1FC4-4EA1-8462-6628692154DD}" dt="2020-10-18T08:34:26.997" v="1286" actId="478"/>
          <ac:grpSpMkLst>
            <pc:docMk/>
            <pc:sldMk cId="1909930976" sldId="502"/>
            <ac:grpSpMk id="2" creationId="{4D76234C-5FC2-44B0-8287-9ADF2D4F6FB8}"/>
          </ac:grpSpMkLst>
        </pc:grpChg>
        <pc:grpChg chg="del mod">
          <ac:chgData name="Kulinich Bohdan" userId="48e65c9f34e137d0" providerId="LiveId" clId="{DD77E4D2-1FC4-4EA1-8462-6628692154DD}" dt="2020-10-18T08:37:34.850" v="1321" actId="478"/>
          <ac:grpSpMkLst>
            <pc:docMk/>
            <pc:sldMk cId="1909930976" sldId="502"/>
            <ac:grpSpMk id="12" creationId="{9DAEDD22-7E42-4F4F-8756-6F7E7A12F2B9}"/>
          </ac:grpSpMkLst>
        </pc:grpChg>
        <pc:grpChg chg="add del mod">
          <ac:chgData name="Kulinich Bohdan" userId="48e65c9f34e137d0" providerId="LiveId" clId="{DD77E4D2-1FC4-4EA1-8462-6628692154DD}" dt="2020-10-18T08:37:33.615" v="1320"/>
          <ac:grpSpMkLst>
            <pc:docMk/>
            <pc:sldMk cId="1909930976" sldId="502"/>
            <ac:grpSpMk id="58" creationId="{425517BE-EA33-482D-B4D1-368F65156AA8}"/>
          </ac:grpSpMkLst>
        </pc:grpChg>
        <pc:grpChg chg="add mod">
          <ac:chgData name="Kulinich Bohdan" userId="48e65c9f34e137d0" providerId="LiveId" clId="{DD77E4D2-1FC4-4EA1-8462-6628692154DD}" dt="2020-10-18T08:37:36.322" v="1322"/>
          <ac:grpSpMkLst>
            <pc:docMk/>
            <pc:sldMk cId="1909930976" sldId="502"/>
            <ac:grpSpMk id="79" creationId="{610F59B0-2FFE-4952-BBC5-9D51667F0CBD}"/>
          </ac:grpSpMkLst>
        </pc:grpChg>
        <pc:cxnChg chg="add mod">
          <ac:chgData name="Kulinich Bohdan" userId="48e65c9f34e137d0" providerId="LiveId" clId="{DD77E4D2-1FC4-4EA1-8462-6628692154DD}" dt="2020-10-18T11:54:20.355" v="1974" actId="692"/>
          <ac:cxnSpMkLst>
            <pc:docMk/>
            <pc:sldMk cId="1909930976" sldId="502"/>
            <ac:cxnSpMk id="35" creationId="{E0520F0D-5358-4059-BE90-585E3E1BB890}"/>
          </ac:cxnSpMkLst>
        </pc:cxnChg>
        <pc:cxnChg chg="del">
          <ac:chgData name="Kulinich Bohdan" userId="48e65c9f34e137d0" providerId="LiveId" clId="{DD77E4D2-1FC4-4EA1-8462-6628692154DD}" dt="2020-10-18T08:34:30.083" v="1289" actId="478"/>
          <ac:cxnSpMkLst>
            <pc:docMk/>
            <pc:sldMk cId="1909930976" sldId="502"/>
            <ac:cxnSpMk id="46" creationId="{6F71E8E6-4A82-402B-8A66-AB68294A150B}"/>
          </ac:cxnSpMkLst>
        </pc:cxnChg>
        <pc:cxnChg chg="del">
          <ac:chgData name="Kulinich Bohdan" userId="48e65c9f34e137d0" providerId="LiveId" clId="{DD77E4D2-1FC4-4EA1-8462-6628692154DD}" dt="2020-10-18T08:34:27.746" v="1287" actId="478"/>
          <ac:cxnSpMkLst>
            <pc:docMk/>
            <pc:sldMk cId="1909930976" sldId="502"/>
            <ac:cxnSpMk id="47" creationId="{542DA2AF-5EE5-45B8-9405-4367B1BABFCE}"/>
          </ac:cxnSpMkLst>
        </pc:cxnChg>
        <pc:cxnChg chg="del">
          <ac:chgData name="Kulinich Bohdan" userId="48e65c9f34e137d0" providerId="LiveId" clId="{DD77E4D2-1FC4-4EA1-8462-6628692154DD}" dt="2020-10-18T08:34:28.617" v="1288" actId="478"/>
          <ac:cxnSpMkLst>
            <pc:docMk/>
            <pc:sldMk cId="1909930976" sldId="502"/>
            <ac:cxnSpMk id="48" creationId="{EECAEC5B-9AD9-4A02-99BE-73E5F0BE4C03}"/>
          </ac:cxnSpMkLst>
        </pc:cxnChg>
        <pc:cxnChg chg="del">
          <ac:chgData name="Kulinich Bohdan" userId="48e65c9f34e137d0" providerId="LiveId" clId="{DD77E4D2-1FC4-4EA1-8462-6628692154DD}" dt="2020-10-18T08:34:55.141" v="1299" actId="478"/>
          <ac:cxnSpMkLst>
            <pc:docMk/>
            <pc:sldMk cId="1909930976" sldId="502"/>
            <ac:cxnSpMk id="52" creationId="{9F10B34B-6343-4F89-9962-0D47D912D909}"/>
          </ac:cxnSpMkLst>
        </pc:cxnChg>
        <pc:cxnChg chg="del">
          <ac:chgData name="Kulinich Bohdan" userId="48e65c9f34e137d0" providerId="LiveId" clId="{DD77E4D2-1FC4-4EA1-8462-6628692154DD}" dt="2020-10-18T08:34:54.580" v="1298" actId="478"/>
          <ac:cxnSpMkLst>
            <pc:docMk/>
            <pc:sldMk cId="1909930976" sldId="502"/>
            <ac:cxnSpMk id="53" creationId="{B1905060-41C5-4739-BBF6-37FBC8E42F02}"/>
          </ac:cxnSpMkLst>
        </pc:cxnChg>
        <pc:cxnChg chg="del">
          <ac:chgData name="Kulinich Bohdan" userId="48e65c9f34e137d0" providerId="LiveId" clId="{DD77E4D2-1FC4-4EA1-8462-6628692154DD}" dt="2020-10-18T08:34:52.053" v="1296" actId="478"/>
          <ac:cxnSpMkLst>
            <pc:docMk/>
            <pc:sldMk cId="1909930976" sldId="502"/>
            <ac:cxnSpMk id="54" creationId="{79AD2E4B-D848-491E-A5DA-1FAD1D75086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3" creationId="{33EEAA66-71F9-4F6E-84F0-B28D6E72D602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6" creationId="{0D7DA8A4-1A87-44DE-8CC7-233C80125BD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74" creationId="{E26B55E4-F9FB-461D-A327-C061D99E7352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0" creationId="{D8035FF9-48E5-4058-9793-9F44227C3897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1" creationId="{EC9BF088-1E59-4C35-8A76-46C722CB89E4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2" creationId="{12BB7808-E046-4D1A-8037-84DDC0B45EAB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9T06:41:03.727" v="2719"/>
        <pc:sldMkLst>
          <pc:docMk/>
          <pc:sldMk cId="2007864334" sldId="503"/>
        </pc:sldMkLst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2" creationId="{7AC252A2-8001-42F3-815B-8B70128C9FF2}"/>
          </ac:spMkLst>
        </pc:spChg>
        <pc:spChg chg="mod modVis">
          <ac:chgData name="Kulinich Bohdan" userId="48e65c9f34e137d0" providerId="LiveId" clId="{DD77E4D2-1FC4-4EA1-8462-6628692154DD}" dt="2020-10-18T12:35:45.352" v="2201" actId="14429"/>
          <ac:spMkLst>
            <pc:docMk/>
            <pc:sldMk cId="2007864334" sldId="503"/>
            <ac:spMk id="5" creationId="{3CE4355C-4781-44FB-9907-0D0B67F65F9B}"/>
          </ac:spMkLst>
        </pc:spChg>
        <pc:spChg chg="mod modVis">
          <ac:chgData name="Kulinich Bohdan" userId="48e65c9f34e137d0" providerId="LiveId" clId="{DD77E4D2-1FC4-4EA1-8462-6628692154DD}" dt="2020-10-18T12:35:46.187" v="2202" actId="14429"/>
          <ac:spMkLst>
            <pc:docMk/>
            <pc:sldMk cId="2007864334" sldId="503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7" creationId="{45ABB88A-9B7C-4512-A49E-570339F9D15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8" creationId="{1C90C2F7-31C4-4B91-861C-D8345721BD3A}"/>
          </ac:spMkLst>
        </pc:spChg>
        <pc:spChg chg="del">
          <ac:chgData name="Kulinich Bohdan" userId="48e65c9f34e137d0" providerId="LiveId" clId="{DD77E4D2-1FC4-4EA1-8462-6628692154DD}" dt="2020-10-18T09:13:48.750" v="1844" actId="478"/>
          <ac:spMkLst>
            <pc:docMk/>
            <pc:sldMk cId="2007864334" sldId="503"/>
            <ac:spMk id="13" creationId="{6B67DF68-F514-45A7-835D-D0CFE116CAA7}"/>
          </ac:spMkLst>
        </pc:spChg>
        <pc:spChg chg="del">
          <ac:chgData name="Kulinich Bohdan" userId="48e65c9f34e137d0" providerId="LiveId" clId="{DD77E4D2-1FC4-4EA1-8462-6628692154DD}" dt="2020-10-18T09:13:44.477" v="1841" actId="478"/>
          <ac:spMkLst>
            <pc:docMk/>
            <pc:sldMk cId="2007864334" sldId="503"/>
            <ac:spMk id="14" creationId="{5098E813-7287-4B7A-AF51-717A80A9ABAD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5" creationId="{AA0C1AD5-78A4-41BF-8E05-93180F32D2D4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6" creationId="{1F15CDBF-A047-41FE-A2AD-9B50C09BBB76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5" creationId="{1CD338BC-AE46-4DA4-B453-39F8B179CD91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5" creationId="{72DE5E29-1E75-4C1C-AF85-3A054CEFE7C2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6" creationId="{3C0010CE-B9EF-444E-8169-E24CB4B840DF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6" creationId="{6A72F44D-D863-43D1-8699-C2EB70F74F0D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7" creationId="{CCE01C73-5CAB-4D0C-B624-01D68DD548E6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1" creationId="{5E6DA83D-A3AE-46A6-8F38-641A10E9C9A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2" creationId="{79C4CD43-23D0-4C13-A814-1A72EE0DEAE9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3" creationId="{15FAF2C5-862B-4377-A586-DF60E628E65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09:14:14.042" v="1853" actId="478"/>
          <ac:spMkLst>
            <pc:docMk/>
            <pc:sldMk cId="2007864334" sldId="503"/>
            <ac:spMk id="57" creationId="{94B70572-B04F-40F1-9812-916F69A3C6A2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0" creationId="{17D21599-FB13-429B-B807-5D8D5800637D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1" creationId="{1B4F8D3B-1FA1-43AA-9DB3-F7192185B619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2" creationId="{29A05659-245B-40BF-8FDD-795D17F5E1A5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3" creationId="{030B5A84-5CB0-4C13-AFD9-2A60EDE21A56}"/>
          </ac:spMkLst>
        </pc:spChg>
        <pc:spChg chg="add mod modVis">
          <ac:chgData name="Kulinich Bohdan" userId="48e65c9f34e137d0" providerId="LiveId" clId="{DD77E4D2-1FC4-4EA1-8462-6628692154DD}" dt="2020-10-18T12:35:50.188" v="2205" actId="14429"/>
          <ac:spMkLst>
            <pc:docMk/>
            <pc:sldMk cId="2007864334" sldId="503"/>
            <ac:spMk id="64" creationId="{5C90286E-A685-45CB-AC6C-C119530A0EA4}"/>
          </ac:spMkLst>
        </pc:spChg>
        <pc:spChg chg="add mod modVis">
          <ac:chgData name="Kulinich Bohdan" userId="48e65c9f34e137d0" providerId="LiveId" clId="{DD77E4D2-1FC4-4EA1-8462-6628692154DD}" dt="2020-10-18T12:35:50.530" v="2206" actId="14429"/>
          <ac:spMkLst>
            <pc:docMk/>
            <pc:sldMk cId="2007864334" sldId="503"/>
            <ac:spMk id="65" creationId="{ABF34FA0-C973-44B6-8A5D-13C37CFDE495}"/>
          </ac:spMkLst>
        </pc:spChg>
        <pc:spChg chg="add mod">
          <ac:chgData name="Kulinich Bohdan" userId="48e65c9f34e137d0" providerId="LiveId" clId="{DD77E4D2-1FC4-4EA1-8462-6628692154DD}" dt="2020-10-18T12:40:10.960" v="2223" actId="1076"/>
          <ac:spMkLst>
            <pc:docMk/>
            <pc:sldMk cId="2007864334" sldId="503"/>
            <ac:spMk id="70" creationId="{E23C8131-CCE2-40DB-ADA9-415B612FD993}"/>
          </ac:spMkLst>
        </pc:spChg>
        <pc:spChg chg="add mod">
          <ac:chgData name="Kulinich Bohdan" userId="48e65c9f34e137d0" providerId="LiveId" clId="{DD77E4D2-1FC4-4EA1-8462-6628692154DD}" dt="2020-10-19T06:41:03.727" v="2719"/>
          <ac:spMkLst>
            <pc:docMk/>
            <pc:sldMk cId="2007864334" sldId="503"/>
            <ac:spMk id="72" creationId="{FC3F5368-066E-4D21-A157-FB2A79766AB2}"/>
          </ac:spMkLst>
        </pc:spChg>
        <pc:spChg chg="mod modVis">
          <ac:chgData name="Kulinich Bohdan" userId="48e65c9f34e137d0" providerId="LiveId" clId="{DD77E4D2-1FC4-4EA1-8462-6628692154DD}" dt="2020-10-18T12:35:44.401" v="2200" actId="14429"/>
          <ac:spMkLst>
            <pc:docMk/>
            <pc:sldMk cId="2007864334" sldId="503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09:13:46.629" v="1842" actId="478"/>
          <ac:spMkLst>
            <pc:docMk/>
            <pc:sldMk cId="2007864334" sldId="503"/>
            <ac:spMk id="97" creationId="{80215F72-A298-4CFD-9CDC-C20F2EACE733}"/>
          </ac:spMkLst>
        </pc:spChg>
        <pc:spChg chg="mod modVis">
          <ac:chgData name="Kulinich Bohdan" userId="48e65c9f34e137d0" providerId="LiveId" clId="{DD77E4D2-1FC4-4EA1-8462-6628692154DD}" dt="2020-10-18T12:35:43.914" v="2199" actId="14429"/>
          <ac:spMkLst>
            <pc:docMk/>
            <pc:sldMk cId="2007864334" sldId="503"/>
            <ac:spMk id="98" creationId="{7AC59BD8-4B80-4C9B-A8E3-5378FB5A0AA8}"/>
          </ac:spMkLst>
        </pc:spChg>
        <pc:spChg chg="del">
          <ac:chgData name="Kulinich Bohdan" userId="48e65c9f34e137d0" providerId="LiveId" clId="{DD77E4D2-1FC4-4EA1-8462-6628692154DD}" dt="2020-10-18T09:13:47.980" v="1843" actId="478"/>
          <ac:spMkLst>
            <pc:docMk/>
            <pc:sldMk cId="2007864334" sldId="503"/>
            <ac:spMk id="99" creationId="{7D3955B6-C72D-4CE5-A4CA-565D428EF47E}"/>
          </ac:spMkLst>
        </pc:spChg>
        <pc:spChg chg="del">
          <ac:chgData name="Kulinich Bohdan" userId="48e65c9f34e137d0" providerId="LiveId" clId="{DD77E4D2-1FC4-4EA1-8462-6628692154DD}" dt="2020-10-18T09:13:36.453" v="1839" actId="478"/>
          <ac:spMkLst>
            <pc:docMk/>
            <pc:sldMk cId="2007864334" sldId="503"/>
            <ac:spMk id="100" creationId="{137EA402-33A4-4EEE-B536-31D41DB5A0AF}"/>
          </ac:spMkLst>
        </pc:spChg>
        <pc:spChg chg="del">
          <ac:chgData name="Kulinich Bohdan" userId="48e65c9f34e137d0" providerId="LiveId" clId="{DD77E4D2-1FC4-4EA1-8462-6628692154DD}" dt="2020-10-18T09:14:13.256" v="1852" actId="478"/>
          <ac:spMkLst>
            <pc:docMk/>
            <pc:sldMk cId="2007864334" sldId="503"/>
            <ac:spMk id="101" creationId="{67F7A6BC-B1DF-4ABC-9C01-4D5A4D73D112}"/>
          </ac:spMkLst>
        </pc:spChg>
        <pc:spChg chg="mod modVis">
          <ac:chgData name="Kulinich Bohdan" userId="48e65c9f34e137d0" providerId="LiveId" clId="{DD77E4D2-1FC4-4EA1-8462-6628692154DD}" dt="2020-10-18T12:28:18.854" v="2099" actId="14429"/>
          <ac:spMkLst>
            <pc:docMk/>
            <pc:sldMk cId="2007864334" sldId="503"/>
            <ac:spMk id="102" creationId="{6503334A-F2C7-461B-9750-D59F46159704}"/>
          </ac:spMkLst>
        </pc:spChg>
        <pc:spChg chg="mod modVis">
          <ac:chgData name="Kulinich Bohdan" userId="48e65c9f34e137d0" providerId="LiveId" clId="{DD77E4D2-1FC4-4EA1-8462-6628692154DD}" dt="2020-10-18T12:28:18.460" v="2098" actId="14429"/>
          <ac:spMkLst>
            <pc:docMk/>
            <pc:sldMk cId="2007864334" sldId="503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09:13:56.021" v="1848" actId="478"/>
          <ac:spMkLst>
            <pc:docMk/>
            <pc:sldMk cId="2007864334" sldId="503"/>
            <ac:spMk id="104" creationId="{E6F0859A-4530-43CE-BF2A-A6E76643FE15}"/>
          </ac:spMkLst>
        </pc:spChg>
        <pc:spChg chg="del">
          <ac:chgData name="Kulinich Bohdan" userId="48e65c9f34e137d0" providerId="LiveId" clId="{DD77E4D2-1FC4-4EA1-8462-6628692154DD}" dt="2020-10-18T09:13:55.066" v="1847" actId="478"/>
          <ac:spMkLst>
            <pc:docMk/>
            <pc:sldMk cId="2007864334" sldId="503"/>
            <ac:spMk id="105" creationId="{721D75D8-9929-4D77-9F41-AE2F659E6B92}"/>
          </ac:spMkLst>
        </pc:spChg>
        <pc:spChg chg="mod modVis">
          <ac:chgData name="Kulinich Bohdan" userId="48e65c9f34e137d0" providerId="LiveId" clId="{DD77E4D2-1FC4-4EA1-8462-6628692154DD}" dt="2020-10-18T12:28:18.042" v="2097" actId="14429"/>
          <ac:spMkLst>
            <pc:docMk/>
            <pc:sldMk cId="2007864334" sldId="503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09:13:53.531" v="1846" actId="478"/>
          <ac:spMkLst>
            <pc:docMk/>
            <pc:sldMk cId="2007864334" sldId="503"/>
            <ac:spMk id="107" creationId="{01888142-6D43-462C-9F0E-F375925574D9}"/>
          </ac:spMkLst>
        </pc:spChg>
        <pc:spChg chg="mod modVis">
          <ac:chgData name="Kulinich Bohdan" userId="48e65c9f34e137d0" providerId="LiveId" clId="{DD77E4D2-1FC4-4EA1-8462-6628692154DD}" dt="2020-10-18T12:28:17.616" v="2096" actId="14429"/>
          <ac:spMkLst>
            <pc:docMk/>
            <pc:sldMk cId="2007864334" sldId="503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09:13:51.858" v="1845" actId="478"/>
          <ac:spMkLst>
            <pc:docMk/>
            <pc:sldMk cId="2007864334" sldId="503"/>
            <ac:spMk id="109" creationId="{92DE3C35-306A-4A4F-9C8D-419A0B959B3B}"/>
          </ac:spMkLst>
        </pc:spChg>
        <pc:spChg chg="mod modVis">
          <ac:chgData name="Kulinich Bohdan" userId="48e65c9f34e137d0" providerId="LiveId" clId="{DD77E4D2-1FC4-4EA1-8462-6628692154DD}" dt="2020-10-18T12:28:17.198" v="2095" actId="14429"/>
          <ac:spMkLst>
            <pc:docMk/>
            <pc:sldMk cId="2007864334" sldId="503"/>
            <ac:spMk id="110" creationId="{DA80BB70-9BB2-4818-ABDF-52D8E7C0EB64}"/>
          </ac:spMkLst>
        </pc:spChg>
        <pc:spChg chg="del">
          <ac:chgData name="Kulinich Bohdan" userId="48e65c9f34e137d0" providerId="LiveId" clId="{DD77E4D2-1FC4-4EA1-8462-6628692154DD}" dt="2020-10-18T09:13:39.683" v="1840" actId="478"/>
          <ac:spMkLst>
            <pc:docMk/>
            <pc:sldMk cId="2007864334" sldId="503"/>
            <ac:spMk id="111" creationId="{045D66FE-72C6-4E48-934F-CD3497E965A3}"/>
          </ac:spMkLst>
        </pc:spChg>
        <pc:spChg chg="add del mod modVis">
          <ac:chgData name="Kulinich Bohdan" userId="48e65c9f34e137d0" providerId="LiveId" clId="{DD77E4D2-1FC4-4EA1-8462-6628692154DD}" dt="2020-10-18T12:35:42.997" v="2198" actId="14429"/>
          <ac:spMkLst>
            <pc:docMk/>
            <pc:sldMk cId="2007864334" sldId="503"/>
            <ac:spMk id="112" creationId="{649F493E-E613-41E0-A62B-5ABD82684684}"/>
          </ac:spMkLst>
        </pc:spChg>
        <pc:grpChg chg="add mod">
          <ac:chgData name="Kulinich Bohdan" userId="48e65c9f34e137d0" providerId="LiveId" clId="{DD77E4D2-1FC4-4EA1-8462-6628692154DD}" dt="2020-10-18T12:46:20.467" v="2268" actId="1076"/>
          <ac:grpSpMkLst>
            <pc:docMk/>
            <pc:sldMk cId="2007864334" sldId="503"/>
            <ac:grpSpMk id="15" creationId="{4559A92E-5BE8-404D-9DC2-E61D134FD697}"/>
          </ac:grpSpMkLst>
        </pc:grpChg>
        <pc:grpChg chg="add del mod">
          <ac:chgData name="Kulinich Bohdan" userId="48e65c9f34e137d0" providerId="LiveId" clId="{DD77E4D2-1FC4-4EA1-8462-6628692154DD}" dt="2020-10-18T11:59:59.639" v="2028"/>
          <ac:grpSpMkLst>
            <pc:docMk/>
            <pc:sldMk cId="2007864334" sldId="503"/>
            <ac:grpSpMk id="31" creationId="{CD7964AA-9452-4CDD-A8A0-97E9519BCAFA}"/>
          </ac:grpSpMkLst>
        </pc:grpChg>
        <pc:grpChg chg="mod modVis">
          <ac:chgData name="Kulinich Bohdan" userId="48e65c9f34e137d0" providerId="LiveId" clId="{DD77E4D2-1FC4-4EA1-8462-6628692154DD}" dt="2020-10-18T12:31:46.206" v="2146" actId="14429"/>
          <ac:grpSpMkLst>
            <pc:docMk/>
            <pc:sldMk cId="2007864334" sldId="503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12:32:05.433" v="2151" actId="165"/>
          <ac:grpSpMkLst>
            <pc:docMk/>
            <pc:sldMk cId="2007864334" sldId="503"/>
            <ac:grpSpMk id="47" creationId="{DE78FE77-372A-433C-8C25-98D294D73270}"/>
          </ac:grpSpMkLst>
        </pc:grpChg>
        <pc:grpChg chg="add mod modVis">
          <ac:chgData name="Kulinich Bohdan" userId="48e65c9f34e137d0" providerId="LiveId" clId="{DD77E4D2-1FC4-4EA1-8462-6628692154DD}" dt="2020-10-18T12:35:49.845" v="2204" actId="14429"/>
          <ac:grpSpMkLst>
            <pc:docMk/>
            <pc:sldMk cId="2007864334" sldId="503"/>
            <ac:grpSpMk id="55" creationId="{E3175A9B-1F8F-4552-89A5-99FF72386414}"/>
          </ac:grpSpMkLst>
        </pc:grpChg>
        <pc:grpChg chg="mod modVis">
          <ac:chgData name="Kulinich Bohdan" userId="48e65c9f34e137d0" providerId="LiveId" clId="{DD77E4D2-1FC4-4EA1-8462-6628692154DD}" dt="2020-10-18T12:35:46.830" v="2203" actId="14429"/>
          <ac:grpSpMkLst>
            <pc:docMk/>
            <pc:sldMk cId="2007864334" sldId="503"/>
            <ac:grpSpMk id="79" creationId="{610F59B0-2FFE-4952-BBC5-9D51667F0CBD}"/>
          </ac:grpSpMkLst>
        </pc:grpChg>
        <pc:picChg chg="add mod modCrop">
          <ac:chgData name="Kulinich Bohdan" userId="48e65c9f34e137d0" providerId="LiveId" clId="{DD77E4D2-1FC4-4EA1-8462-6628692154DD}" dt="2020-10-18T12:48:41.172" v="2369" actId="732"/>
          <ac:picMkLst>
            <pc:docMk/>
            <pc:sldMk cId="2007864334" sldId="503"/>
            <ac:picMk id="10" creationId="{C6BF8D73-1EC8-4448-B3EA-F4877719F059}"/>
          </ac:picMkLst>
        </pc:picChg>
        <pc:picChg chg="add mod ord modCrop">
          <ac:chgData name="Kulinich Bohdan" userId="48e65c9f34e137d0" providerId="LiveId" clId="{DD77E4D2-1FC4-4EA1-8462-6628692154DD}" dt="2020-10-18T12:46:12.724" v="2266" actId="171"/>
          <ac:picMkLst>
            <pc:docMk/>
            <pc:sldMk cId="2007864334" sldId="503"/>
            <ac:picMk id="12" creationId="{CD8DC7F9-6E03-47B2-B9A3-34513BC3490F}"/>
          </ac:picMkLst>
        </pc:picChg>
        <pc:picChg chg="add mod ord">
          <ac:chgData name="Kulinich Bohdan" userId="48e65c9f34e137d0" providerId="LiveId" clId="{DD77E4D2-1FC4-4EA1-8462-6628692154DD}" dt="2020-10-18T12:46:09.914" v="2265" actId="164"/>
          <ac:picMkLst>
            <pc:docMk/>
            <pc:sldMk cId="2007864334" sldId="503"/>
            <ac:picMk id="14" creationId="{320A8D8D-DEAE-4107-9FA3-6CD968EDF4C7}"/>
          </ac:picMkLst>
        </pc:picChg>
        <pc:picChg chg="mod modVis">
          <ac:chgData name="Kulinich Bohdan" userId="48e65c9f34e137d0" providerId="LiveId" clId="{DD77E4D2-1FC4-4EA1-8462-6628692154DD}" dt="2020-10-18T12:28:23.326" v="2104" actId="14429"/>
          <ac:picMkLst>
            <pc:docMk/>
            <pc:sldMk cId="2007864334" sldId="503"/>
            <ac:picMk id="56" creationId="{28361F7C-132A-4B81-ACB9-10D6BC4CCFDE}"/>
          </ac:picMkLst>
        </pc:pic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2" creationId="{B5D43A4E-C481-423A-8401-B3AF364E8F1C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3" creationId="{B753D7E0-4937-494A-94A8-A57F6E8F37AA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4" creationId="{7A22F8FB-9C80-4E43-8746-C8B1C457ECBD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8" creationId="{387F6A77-9A38-47AB-A510-33DBFDD77709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9" creationId="{B3FB8116-E48F-4504-A76D-289390DAA27F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50" creationId="{71CB6B2A-E966-4771-979E-FCBC57E0DDE0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7" creationId="{7345A776-5EF1-43E8-BA70-9057D4AE4ED5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8" creationId="{C7B58AFC-55A1-4273-A641-248B56E66C71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9" creationId="{9A4EE1EB-F007-4E06-A214-07BF2F066084}"/>
          </ac:cxnSpMkLst>
        </pc:cxnChg>
        <pc:cxnChg chg="add mod modVis">
          <ac:chgData name="Kulinich Bohdan" userId="48e65c9f34e137d0" providerId="LiveId" clId="{DD77E4D2-1FC4-4EA1-8462-6628692154DD}" dt="2020-10-18T12:35:51.031" v="2207" actId="14429"/>
          <ac:cxnSpMkLst>
            <pc:docMk/>
            <pc:sldMk cId="2007864334" sldId="503"/>
            <ac:cxnSpMk id="66" creationId="{487D5EE9-AE04-4487-975E-D02CA2CF8676}"/>
          </ac:cxnSpMkLst>
        </pc:cxnChg>
      </pc:sldChg>
      <pc:sldChg chg="addSp delSp modSp add mod modAnim">
        <pc:chgData name="Kulinich Bohdan" userId="48e65c9f34e137d0" providerId="LiveId" clId="{DD77E4D2-1FC4-4EA1-8462-6628692154DD}" dt="2020-10-18T11:39:11.572" v="1904" actId="14429"/>
        <pc:sldMkLst>
          <pc:docMk/>
          <pc:sldMk cId="4080288012" sldId="504"/>
        </pc:sldMkLst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1" creationId="{2C40B669-4446-45B3-9901-329674FA0613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2" creationId="{A8F262A9-5B72-4006-B28B-ADE583C8B0EE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3" creationId="{EA4DAE58-4767-4D11-8FE8-83864D676336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4" creationId="{8DA17201-612C-4D4A-B644-C5221FA55AD7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5" creationId="{B1CBE73C-E038-4802-89DF-F1942EDAC429}"/>
          </ac:spMkLst>
        </pc:spChg>
        <pc:spChg chg="mod modVis">
          <ac:chgData name="Kulinich Bohdan" userId="48e65c9f34e137d0" providerId="LiveId" clId="{DD77E4D2-1FC4-4EA1-8462-6628692154DD}" dt="2020-10-18T11:39:11.572" v="1904" actId="14429"/>
          <ac:spMkLst>
            <pc:docMk/>
            <pc:sldMk cId="4080288012" sldId="504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2" creationId="{30897A8A-B438-4163-B8DD-5180A3001161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9" creationId="{9DD01FC9-DEAB-480F-BE60-1784DAC2266B}"/>
          </ac:spMkLst>
        </pc:spChg>
        <pc:grpChg chg="add del mod ord">
          <ac:chgData name="Kulinich Bohdan" userId="48e65c9f34e137d0" providerId="LiveId" clId="{DD77E4D2-1FC4-4EA1-8462-6628692154DD}" dt="2020-10-18T11:39:08.881" v="1903" actId="478"/>
          <ac:grpSpMkLst>
            <pc:docMk/>
            <pc:sldMk cId="4080288012" sldId="504"/>
            <ac:grpSpMk id="2" creationId="{5143D863-1A30-4753-A0CA-1EAC4F59FAC0}"/>
          </ac:grpSpMkLst>
        </pc:grpChg>
        <pc:cxnChg chg="add mod">
          <ac:chgData name="Kulinich Bohdan" userId="48e65c9f34e137d0" providerId="LiveId" clId="{DD77E4D2-1FC4-4EA1-8462-6628692154DD}" dt="2020-10-18T11:36:31.680" v="1893" actId="164"/>
          <ac:cxnSpMkLst>
            <pc:docMk/>
            <pc:sldMk cId="4080288012" sldId="504"/>
            <ac:cxnSpMk id="30" creationId="{0DA8C9C4-9302-457D-B804-ACF6BE6F1ADF}"/>
          </ac:cxnSpMkLst>
        </pc:cxnChg>
        <pc:cxnChg chg="mod">
          <ac:chgData name="Kulinich Bohdan" userId="48e65c9f34e137d0" providerId="LiveId" clId="{DD77E4D2-1FC4-4EA1-8462-6628692154DD}" dt="2020-10-18T11:38:55.729" v="1900" actId="1076"/>
          <ac:cxnSpMkLst>
            <pc:docMk/>
            <pc:sldMk cId="4080288012" sldId="504"/>
            <ac:cxnSpMk id="59" creationId="{D4E460D6-E942-4A43-932D-538313C3BFE6}"/>
          </ac:cxnSpMkLst>
        </pc:cxnChg>
      </pc:sldChg>
      <pc:sldChg chg="addSp delSp modSp add mod modAnim">
        <pc:chgData name="Kulinich Bohdan" userId="48e65c9f34e137d0" providerId="LiveId" clId="{DD77E4D2-1FC4-4EA1-8462-6628692154DD}" dt="2020-10-19T07:26:27.451" v="2721" actId="1076"/>
        <pc:sldMkLst>
          <pc:docMk/>
          <pc:sldMk cId="104730443" sldId="505"/>
        </pc:sldMkLst>
        <pc:spChg chg="del">
          <ac:chgData name="Kulinich Bohdan" userId="48e65c9f34e137d0" providerId="LiveId" clId="{DD77E4D2-1FC4-4EA1-8462-6628692154DD}" dt="2020-10-18T12:50:04.416" v="2391" actId="478"/>
          <ac:spMkLst>
            <pc:docMk/>
            <pc:sldMk cId="104730443" sldId="505"/>
            <ac:spMk id="5" creationId="{3CE4355C-4781-44FB-9907-0D0B67F65F9B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3:14:47.024" v="2687" actId="2085"/>
          <ac:spMkLst>
            <pc:docMk/>
            <pc:sldMk cId="104730443" sldId="505"/>
            <ac:spMk id="17" creationId="{0A53A47E-44AB-4024-BAB8-A22B272F3112}"/>
          </ac:spMkLst>
        </pc:spChg>
        <pc:spChg chg="add mod">
          <ac:chgData name="Kulinich Bohdan" userId="48e65c9f34e137d0" providerId="LiveId" clId="{DD77E4D2-1FC4-4EA1-8462-6628692154DD}" dt="2020-10-18T13:14:50.090" v="2688" actId="2085"/>
          <ac:spMkLst>
            <pc:docMk/>
            <pc:sldMk cId="104730443" sldId="505"/>
            <ac:spMk id="18" creationId="{626218EC-D554-4892-A4FA-ECEC5E0E2B94}"/>
          </ac:spMkLst>
        </pc:spChg>
        <pc:spChg chg="add del">
          <ac:chgData name="Kulinich Bohdan" userId="48e65c9f34e137d0" providerId="LiveId" clId="{DD77E4D2-1FC4-4EA1-8462-6628692154DD}" dt="2020-10-18T12:54:23.802" v="2469" actId="22"/>
          <ac:spMkLst>
            <pc:docMk/>
            <pc:sldMk cId="104730443" sldId="505"/>
            <ac:spMk id="20" creationId="{161C53B2-C647-4661-8471-42CDD9308FF6}"/>
          </ac:spMkLst>
        </pc:spChg>
        <pc:spChg chg="add del mod">
          <ac:chgData name="Kulinich Bohdan" userId="48e65c9f34e137d0" providerId="LiveId" clId="{DD77E4D2-1FC4-4EA1-8462-6628692154DD}" dt="2020-10-18T12:55:41.395" v="2562" actId="478"/>
          <ac:spMkLst>
            <pc:docMk/>
            <pc:sldMk cId="104730443" sldId="505"/>
            <ac:spMk id="21" creationId="{0D01E19F-0CA0-4DEC-B0C6-1249999B41EE}"/>
          </ac:spMkLst>
        </pc:spChg>
        <pc:spChg chg="add mod modVis">
          <ac:chgData name="Kulinich Bohdan" userId="48e65c9f34e137d0" providerId="LiveId" clId="{DD77E4D2-1FC4-4EA1-8462-6628692154DD}" dt="2020-10-18T13:14:01.553" v="2680" actId="207"/>
          <ac:spMkLst>
            <pc:docMk/>
            <pc:sldMk cId="104730443" sldId="505"/>
            <ac:spMk id="23" creationId="{5851DD57-0A51-4236-BBFC-B8FA86A20CC0}"/>
          </ac:spMkLst>
        </pc:spChg>
        <pc:spChg chg="del">
          <ac:chgData name="Kulinich Bohdan" userId="48e65c9f34e137d0" providerId="LiveId" clId="{DD77E4D2-1FC4-4EA1-8462-6628692154DD}" dt="2020-10-18T12:50:30.735" v="2403" actId="478"/>
          <ac:spMkLst>
            <pc:docMk/>
            <pc:sldMk cId="104730443" sldId="505"/>
            <ac:spMk id="52" creationId="{79C4CD43-23D0-4C13-A814-1A72EE0DEAE9}"/>
          </ac:spMkLst>
        </pc:spChg>
        <pc:spChg chg="del">
          <ac:chgData name="Kulinich Bohdan" userId="48e65c9f34e137d0" providerId="LiveId" clId="{DD77E4D2-1FC4-4EA1-8462-6628692154DD}" dt="2020-10-18T12:50:32.215" v="2404" actId="478"/>
          <ac:spMkLst>
            <pc:docMk/>
            <pc:sldMk cId="104730443" sldId="505"/>
            <ac:spMk id="53" creationId="{15FAF2C5-862B-4377-A586-DF60E628E655}"/>
          </ac:spMkLst>
        </pc:spChg>
        <pc:spChg chg="del">
          <ac:chgData name="Kulinich Bohdan" userId="48e65c9f34e137d0" providerId="LiveId" clId="{DD77E4D2-1FC4-4EA1-8462-6628692154DD}" dt="2020-10-18T12:50:33.465" v="2405" actId="478"/>
          <ac:spMkLst>
            <pc:docMk/>
            <pc:sldMk cId="104730443" sldId="505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12:50:09.280" v="2396" actId="478"/>
          <ac:spMkLst>
            <pc:docMk/>
            <pc:sldMk cId="104730443" sldId="505"/>
            <ac:spMk id="64" creationId="{5C90286E-A685-45CB-AC6C-C119530A0EA4}"/>
          </ac:spMkLst>
        </pc:spChg>
        <pc:spChg chg="del">
          <ac:chgData name="Kulinich Bohdan" userId="48e65c9f34e137d0" providerId="LiveId" clId="{DD77E4D2-1FC4-4EA1-8462-6628692154DD}" dt="2020-10-18T12:50:07.581" v="2394" actId="478"/>
          <ac:spMkLst>
            <pc:docMk/>
            <pc:sldMk cId="104730443" sldId="505"/>
            <ac:spMk id="65" creationId="{ABF34FA0-C973-44B6-8A5D-13C37CFDE495}"/>
          </ac:spMkLst>
        </pc:spChg>
        <pc:spChg chg="mod">
          <ac:chgData name="Kulinich Bohdan" userId="48e65c9f34e137d0" providerId="LiveId" clId="{DD77E4D2-1FC4-4EA1-8462-6628692154DD}" dt="2020-10-18T13:13:07.022" v="2671" actId="1076"/>
          <ac:spMkLst>
            <pc:docMk/>
            <pc:sldMk cId="104730443" sldId="505"/>
            <ac:spMk id="70" creationId="{E23C8131-CCE2-40DB-ADA9-415B612FD993}"/>
          </ac:spMkLst>
        </pc:spChg>
        <pc:spChg chg="mod modVis">
          <ac:chgData name="Kulinich Bohdan" userId="48e65c9f34e137d0" providerId="LiveId" clId="{DD77E4D2-1FC4-4EA1-8462-6628692154DD}" dt="2020-10-18T13:16:20.022" v="2695" actId="14429"/>
          <ac:spMkLst>
            <pc:docMk/>
            <pc:sldMk cId="104730443" sldId="505"/>
            <ac:spMk id="72" creationId="{FC3F5368-066E-4D21-A157-FB2A79766AB2}"/>
          </ac:spMkLst>
        </pc:spChg>
        <pc:spChg chg="add mod">
          <ac:chgData name="Kulinich Bohdan" userId="48e65c9f34e137d0" providerId="LiveId" clId="{DD77E4D2-1FC4-4EA1-8462-6628692154DD}" dt="2020-10-19T07:26:27.451" v="2721" actId="1076"/>
          <ac:spMkLst>
            <pc:docMk/>
            <pc:sldMk cId="104730443" sldId="505"/>
            <ac:spMk id="73" creationId="{A5AED9EE-15BD-4B7A-847E-D12FF5734721}"/>
          </ac:spMkLst>
        </pc:spChg>
        <pc:spChg chg="mod">
          <ac:chgData name="Kulinich Bohdan" userId="48e65c9f34e137d0" providerId="LiveId" clId="{DD77E4D2-1FC4-4EA1-8462-6628692154DD}" dt="2020-10-18T13:03:06.417" v="2595" actId="14100"/>
          <ac:spMkLst>
            <pc:docMk/>
            <pc:sldMk cId="104730443" sldId="505"/>
            <ac:spMk id="76" creationId="{CBA05884-0904-4AA1-A8C8-103AEFBA0304}"/>
          </ac:spMkLst>
        </pc:spChg>
        <pc:spChg chg="mod">
          <ac:chgData name="Kulinich Bohdan" userId="48e65c9f34e137d0" providerId="LiveId" clId="{DD77E4D2-1FC4-4EA1-8462-6628692154DD}" dt="2020-10-18T13:03:24.995" v="2597" actId="14100"/>
          <ac:spMkLst>
            <pc:docMk/>
            <pc:sldMk cId="104730443" sldId="505"/>
            <ac:spMk id="77" creationId="{C3584E75-C3A1-4DBB-8C7D-C4A3B0566781}"/>
          </ac:spMkLst>
        </pc:spChg>
        <pc:spChg chg="mod">
          <ac:chgData name="Kulinich Bohdan" userId="48e65c9f34e137d0" providerId="LiveId" clId="{DD77E4D2-1FC4-4EA1-8462-6628692154DD}" dt="2020-10-18T13:03:04.812" v="2594" actId="14100"/>
          <ac:spMkLst>
            <pc:docMk/>
            <pc:sldMk cId="104730443" sldId="505"/>
            <ac:spMk id="78" creationId="{89A36833-8A97-4E21-8B90-C9F041A9BD6B}"/>
          </ac:spMkLst>
        </pc:spChg>
        <pc:spChg chg="mod">
          <ac:chgData name="Kulinich Bohdan" userId="48e65c9f34e137d0" providerId="LiveId" clId="{DD77E4D2-1FC4-4EA1-8462-6628692154DD}" dt="2020-10-18T13:02:21.140" v="2575" actId="14100"/>
          <ac:spMkLst>
            <pc:docMk/>
            <pc:sldMk cId="104730443" sldId="505"/>
            <ac:spMk id="88" creationId="{818078A2-9550-4B3E-B42E-139A66F91BCA}"/>
          </ac:spMkLst>
        </pc:spChg>
        <pc:spChg chg="mod">
          <ac:chgData name="Kulinich Bohdan" userId="48e65c9f34e137d0" providerId="LiveId" clId="{DD77E4D2-1FC4-4EA1-8462-6628692154DD}" dt="2020-10-18T13:02:33.341" v="2580" actId="14100"/>
          <ac:spMkLst>
            <pc:docMk/>
            <pc:sldMk cId="104730443" sldId="505"/>
            <ac:spMk id="89" creationId="{80093DCD-4998-462A-AB09-28FC03C4E565}"/>
          </ac:spMkLst>
        </pc:spChg>
        <pc:spChg chg="add mod ord">
          <ac:chgData name="Kulinich Bohdan" userId="48e65c9f34e137d0" providerId="LiveId" clId="{DD77E4D2-1FC4-4EA1-8462-6628692154DD}" dt="2020-10-18T13:03:17.089" v="2596" actId="167"/>
          <ac:spMkLst>
            <pc:docMk/>
            <pc:sldMk cId="104730443" sldId="505"/>
            <ac:spMk id="90" creationId="{23393700-387D-4820-B4D2-8B5C17E7DEB7}"/>
          </ac:spMkLst>
        </pc:spChg>
        <pc:spChg chg="mod ord topLvl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93" creationId="{1D8447D3-2CC8-4A5A-ACBD-00FA28AA5A34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4" creationId="{C81D0387-DC18-4146-B78C-CF81366953E7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5" creationId="{4F262679-576E-41D9-8D73-F7826ED99B80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8" creationId="{7AC59BD8-4B80-4C9B-A8E3-5378FB5A0AA8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99" creationId="{9EC4A602-169E-427D-BCC2-1956519911C9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100" creationId="{E0EDE5B8-76C3-4F63-A068-7F63881D8986}"/>
          </ac:spMkLst>
        </pc:spChg>
        <pc:spChg chg="add mod ord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101" creationId="{24FD703A-3F17-423A-9D43-546C67BCA778}"/>
          </ac:spMkLst>
        </pc:spChg>
        <pc:spChg chg="del">
          <ac:chgData name="Kulinich Bohdan" userId="48e65c9f34e137d0" providerId="LiveId" clId="{DD77E4D2-1FC4-4EA1-8462-6628692154DD}" dt="2020-10-18T12:50:00.739" v="2389" actId="478"/>
          <ac:spMkLst>
            <pc:docMk/>
            <pc:sldMk cId="104730443" sldId="505"/>
            <ac:spMk id="102" creationId="{6503334A-F2C7-461B-9750-D59F46159704}"/>
          </ac:spMkLst>
        </pc:spChg>
        <pc:spChg chg="del">
          <ac:chgData name="Kulinich Bohdan" userId="48e65c9f34e137d0" providerId="LiveId" clId="{DD77E4D2-1FC4-4EA1-8462-6628692154DD}" dt="2020-10-18T12:49:59.428" v="2388" actId="478"/>
          <ac:spMkLst>
            <pc:docMk/>
            <pc:sldMk cId="104730443" sldId="505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12:49:58.714" v="2387" actId="478"/>
          <ac:spMkLst>
            <pc:docMk/>
            <pc:sldMk cId="104730443" sldId="505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12:49:57.844" v="2386" actId="478"/>
          <ac:spMkLst>
            <pc:docMk/>
            <pc:sldMk cId="104730443" sldId="505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12:49:55.841" v="2385" actId="478"/>
          <ac:spMkLst>
            <pc:docMk/>
            <pc:sldMk cId="104730443" sldId="505"/>
            <ac:spMk id="110" creationId="{DA80BB70-9BB2-4818-ABDF-52D8E7C0EB64}"/>
          </ac:spMkLst>
        </pc:spChg>
        <pc:spChg chg="del mod">
          <ac:chgData name="Kulinich Bohdan" userId="48e65c9f34e137d0" providerId="LiveId" clId="{DD77E4D2-1FC4-4EA1-8462-6628692154DD}" dt="2020-10-18T12:50:06.046" v="2393" actId="478"/>
          <ac:spMkLst>
            <pc:docMk/>
            <pc:sldMk cId="104730443" sldId="505"/>
            <ac:spMk id="112" creationId="{649F493E-E613-41E0-A62B-5ABD82684684}"/>
          </ac:spMkLst>
        </pc:spChg>
        <pc:grpChg chg="mod modVis">
          <ac:chgData name="Kulinich Bohdan" userId="48e65c9f34e137d0" providerId="LiveId" clId="{DD77E4D2-1FC4-4EA1-8462-6628692154DD}" dt="2020-10-18T13:16:20.368" v="2696" actId="14429"/>
          <ac:grpSpMkLst>
            <pc:docMk/>
            <pc:sldMk cId="104730443" sldId="505"/>
            <ac:grpSpMk id="15" creationId="{4559A92E-5BE8-404D-9DC2-E61D134FD697}"/>
          </ac:grpSpMkLst>
        </pc:grpChg>
        <pc:grpChg chg="add mod">
          <ac:chgData name="Kulinich Bohdan" userId="48e65c9f34e137d0" providerId="LiveId" clId="{DD77E4D2-1FC4-4EA1-8462-6628692154DD}" dt="2020-10-18T13:05:53.583" v="2618" actId="1076"/>
          <ac:grpSpMkLst>
            <pc:docMk/>
            <pc:sldMk cId="104730443" sldId="505"/>
            <ac:grpSpMk id="22" creationId="{BD9FED89-37DA-4494-BE1A-184C431F1056}"/>
          </ac:grpSpMkLst>
        </pc:grpChg>
        <pc:grpChg chg="del">
          <ac:chgData name="Kulinich Bohdan" userId="48e65c9f34e137d0" providerId="LiveId" clId="{DD77E4D2-1FC4-4EA1-8462-6628692154DD}" dt="2020-10-18T12:50:20.713" v="2401" actId="478"/>
          <ac:grpSpMkLst>
            <pc:docMk/>
            <pc:sldMk cId="104730443" sldId="505"/>
            <ac:grpSpMk id="37" creationId="{EDA6E6AA-79AF-4B28-A7DF-88B6D0F91E04}"/>
          </ac:grpSpMkLst>
        </pc:grpChg>
        <pc:grpChg chg="add del mod modVis">
          <ac:chgData name="Kulinich Bohdan" userId="48e65c9f34e137d0" providerId="LiveId" clId="{DD77E4D2-1FC4-4EA1-8462-6628692154DD}" dt="2020-10-18T12:50:22.112" v="2402" actId="14429"/>
          <ac:grpSpMkLst>
            <pc:docMk/>
            <pc:sldMk cId="104730443" sldId="505"/>
            <ac:grpSpMk id="55" creationId="{E3175A9B-1F8F-4552-89A5-99FF72386414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74" creationId="{AA87AF47-A044-4A44-9849-87C64F8987D5}"/>
          </ac:grpSpMkLst>
        </pc:grpChg>
        <pc:grpChg chg="mod">
          <ac:chgData name="Kulinich Bohdan" userId="48e65c9f34e137d0" providerId="LiveId" clId="{DD77E4D2-1FC4-4EA1-8462-6628692154DD}" dt="2020-10-18T13:01:54.811" v="2569"/>
          <ac:grpSpMkLst>
            <pc:docMk/>
            <pc:sldMk cId="104730443" sldId="505"/>
            <ac:grpSpMk id="75" creationId="{9C542D0A-A442-40BD-A7C1-16A24D5EAF10}"/>
          </ac:grpSpMkLst>
        </pc:grpChg>
        <pc:grpChg chg="del">
          <ac:chgData name="Kulinich Bohdan" userId="48e65c9f34e137d0" providerId="LiveId" clId="{DD77E4D2-1FC4-4EA1-8462-6628692154DD}" dt="2020-10-18T12:50:19.973" v="2400" actId="478"/>
          <ac:grpSpMkLst>
            <pc:docMk/>
            <pc:sldMk cId="104730443" sldId="505"/>
            <ac:grpSpMk id="79" creationId="{610F59B0-2FFE-4952-BBC5-9D51667F0CBD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87" creationId="{C7CE1B39-DE5A-474A-852F-DE3E099B5726}"/>
          </ac:grpSpMkLst>
        </pc:grpChg>
        <pc:grpChg chg="add del mod">
          <ac:chgData name="Kulinich Bohdan" userId="48e65c9f34e137d0" providerId="LiveId" clId="{DD77E4D2-1FC4-4EA1-8462-6628692154DD}" dt="2020-10-18T13:04:06.931" v="2601" actId="165"/>
          <ac:grpSpMkLst>
            <pc:docMk/>
            <pc:sldMk cId="104730443" sldId="505"/>
            <ac:grpSpMk id="91" creationId="{C3B98D8E-7D8D-4F6A-9843-59BE24E16358}"/>
          </ac:grpSpMkLst>
        </pc:grpChg>
        <pc:grpChg chg="mod ord topLvl">
          <ac:chgData name="Kulinich Bohdan" userId="48e65c9f34e137d0" providerId="LiveId" clId="{DD77E4D2-1FC4-4EA1-8462-6628692154DD}" dt="2020-10-18T13:04:29.881" v="2605" actId="167"/>
          <ac:grpSpMkLst>
            <pc:docMk/>
            <pc:sldMk cId="104730443" sldId="505"/>
            <ac:grpSpMk id="92" creationId="{36F4D4E5-FDB9-4BF5-89EA-6FBE26E868E2}"/>
          </ac:grpSpMkLst>
        </pc:grpChg>
        <pc:grpChg chg="add mod ord">
          <ac:chgData name="Kulinich Bohdan" userId="48e65c9f34e137d0" providerId="LiveId" clId="{DD77E4D2-1FC4-4EA1-8462-6628692154DD}" dt="2020-10-18T13:04:21.930" v="2604" actId="167"/>
          <ac:grpSpMkLst>
            <pc:docMk/>
            <pc:sldMk cId="104730443" sldId="505"/>
            <ac:grpSpMk id="97" creationId="{A8D64866-651D-441F-9CF9-A0B3509581D8}"/>
          </ac:grpSpMkLst>
        </pc:grpChg>
        <pc:picChg chg="add mod">
          <ac:chgData name="Kulinich Bohdan" userId="48e65c9f34e137d0" providerId="LiveId" clId="{DD77E4D2-1FC4-4EA1-8462-6628692154DD}" dt="2020-10-18T13:23:53.873" v="2707" actId="14100"/>
          <ac:picMkLst>
            <pc:docMk/>
            <pc:sldMk cId="104730443" sldId="505"/>
            <ac:picMk id="6" creationId="{004DD1C6-7AE7-48FD-8677-8388DDF793B7}"/>
          </ac:picMkLst>
        </pc:picChg>
        <pc:picChg chg="mod modVis">
          <ac:chgData name="Kulinich Bohdan" userId="48e65c9f34e137d0" providerId="LiveId" clId="{DD77E4D2-1FC4-4EA1-8462-6628692154DD}" dt="2020-10-18T13:16:21.525" v="2697" actId="14429"/>
          <ac:picMkLst>
            <pc:docMk/>
            <pc:sldMk cId="104730443" sldId="505"/>
            <ac:picMk id="10" creationId="{C6BF8D73-1EC8-4448-B3EA-F4877719F059}"/>
          </ac:picMkLst>
        </pc:picChg>
        <pc:picChg chg="del">
          <ac:chgData name="Kulinich Bohdan" userId="48e65c9f34e137d0" providerId="LiveId" clId="{DD77E4D2-1FC4-4EA1-8462-6628692154DD}" dt="2020-10-18T12:49:54.896" v="2384" actId="478"/>
          <ac:picMkLst>
            <pc:docMk/>
            <pc:sldMk cId="104730443" sldId="505"/>
            <ac:picMk id="56" creationId="{28361F7C-132A-4B81-ACB9-10D6BC4CCFDE}"/>
          </ac:picMkLst>
        </pc:picChg>
        <pc:cxnChg chg="add mod">
          <ac:chgData name="Kulinich Bohdan" userId="48e65c9f34e137d0" providerId="LiveId" clId="{DD77E4D2-1FC4-4EA1-8462-6628692154DD}" dt="2020-10-18T12:55:55.941" v="2565" actId="1076"/>
          <ac:cxnSpMkLst>
            <pc:docMk/>
            <pc:sldMk cId="104730443" sldId="505"/>
            <ac:cxnSpMk id="11" creationId="{7FA34B21-D7C1-4B71-814D-DF710F68426E}"/>
          </ac:cxnSpMkLst>
        </pc:cxnChg>
        <pc:cxnChg chg="del">
          <ac:chgData name="Kulinich Bohdan" userId="48e65c9f34e137d0" providerId="LiveId" clId="{DD77E4D2-1FC4-4EA1-8462-6628692154DD}" dt="2020-10-18T12:50:08.441" v="2395" actId="478"/>
          <ac:cxnSpMkLst>
            <pc:docMk/>
            <pc:sldMk cId="104730443" sldId="505"/>
            <ac:cxnSpMk id="66" creationId="{487D5EE9-AE04-4487-975E-D02CA2CF8676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4" creationId="{415E0C50-B6B2-4F0D-B0EC-EEA589C9DFB7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5" creationId="{E394973A-DCA9-49A9-92CA-F3675B32F0CC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7" creationId="{5539FD67-A05B-4CF9-B496-D13198ADB6A7}"/>
          </ac:cxnSpMkLst>
        </pc:cxnChg>
      </pc:sldChg>
      <pc:sldChg chg="add">
        <pc:chgData name="Kulinich Bohdan" userId="48e65c9f34e137d0" providerId="LiveId" clId="{DD77E4D2-1FC4-4EA1-8462-6628692154DD}" dt="2020-10-19T08:23:30.937" v="2722"/>
        <pc:sldMkLst>
          <pc:docMk/>
          <pc:sldMk cId="4185658582" sldId="515"/>
        </pc:sldMkLst>
      </pc:sldChg>
      <pc:sldChg chg="addSp delSp modSp add mod delAnim modAnim">
        <pc:chgData name="Kulinich Bohdan" userId="48e65c9f34e137d0" providerId="LiveId" clId="{DD77E4D2-1FC4-4EA1-8462-6628692154DD}" dt="2020-10-20T05:28:17.349" v="2853" actId="20577"/>
        <pc:sldMkLst>
          <pc:docMk/>
          <pc:sldMk cId="688882841" sldId="516"/>
        </pc:sldMkLst>
        <pc:spChg chg="mod ord">
          <ac:chgData name="Kulinich Bohdan" userId="48e65c9f34e137d0" providerId="LiveId" clId="{DD77E4D2-1FC4-4EA1-8462-6628692154DD}" dt="2020-10-20T05:28:17.349" v="2853" actId="20577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5:20:23.538" v="2800" actId="14100"/>
          <ac:spMkLst>
            <pc:docMk/>
            <pc:sldMk cId="688882841" sldId="516"/>
            <ac:spMk id="8" creationId="{9FD0A124-B38E-475F-B1E7-4E13D0CE0EEA}"/>
          </ac:spMkLst>
        </pc:spChg>
        <pc:spChg chg="add mod">
          <ac:chgData name="Kulinich Bohdan" userId="48e65c9f34e137d0" providerId="LiveId" clId="{DD77E4D2-1FC4-4EA1-8462-6628692154DD}" dt="2020-10-20T05:20:56.228" v="2809" actId="1076"/>
          <ac:spMkLst>
            <pc:docMk/>
            <pc:sldMk cId="688882841" sldId="516"/>
            <ac:spMk id="9" creationId="{E9213A7E-C46A-4DAF-A494-859B3D6D12FB}"/>
          </ac:spMkLst>
        </pc:spChg>
        <pc:spChg chg="add mod">
          <ac:chgData name="Kulinich Bohdan" userId="48e65c9f34e137d0" providerId="LiveId" clId="{DD77E4D2-1FC4-4EA1-8462-6628692154DD}" dt="2020-10-20T05:20:49.361" v="2808" actId="1076"/>
          <ac:spMkLst>
            <pc:docMk/>
            <pc:sldMk cId="688882841" sldId="516"/>
            <ac:spMk id="10" creationId="{24E4539B-DA1C-45A7-9459-09D9267C05DC}"/>
          </ac:spMkLst>
        </pc:spChg>
        <pc:spChg chg="add del mod">
          <ac:chgData name="Kulinich Bohdan" userId="48e65c9f34e137d0" providerId="LiveId" clId="{DD77E4D2-1FC4-4EA1-8462-6628692154DD}" dt="2020-10-20T05:25:37.879" v="2838" actId="478"/>
          <ac:spMkLst>
            <pc:docMk/>
            <pc:sldMk cId="688882841" sldId="516"/>
            <ac:spMk id="12" creationId="{0F48879A-1BAE-4841-A396-C8B44D08A256}"/>
          </ac:spMkLst>
        </pc:spChg>
        <pc:spChg chg="add mod">
          <ac:chgData name="Kulinich Bohdan" userId="48e65c9f34e137d0" providerId="LiveId" clId="{DD77E4D2-1FC4-4EA1-8462-6628692154DD}" dt="2020-10-20T05:25:51.665" v="2843" actId="20577"/>
          <ac:spMkLst>
            <pc:docMk/>
            <pc:sldMk cId="688882841" sldId="516"/>
            <ac:spMk id="13" creationId="{BC2FF482-6B5A-4FE0-8AA4-1EC3F2BAFA46}"/>
          </ac:spMkLst>
        </pc:spChg>
        <pc:spChg chg="add mod">
          <ac:chgData name="Kulinich Bohdan" userId="48e65c9f34e137d0" providerId="LiveId" clId="{DD77E4D2-1FC4-4EA1-8462-6628692154DD}" dt="2020-10-20T05:26:06.422" v="2846" actId="20577"/>
          <ac:spMkLst>
            <pc:docMk/>
            <pc:sldMk cId="688882841" sldId="516"/>
            <ac:spMk id="14" creationId="{CCBC4C7B-68CF-4323-AB75-561CF5E2CBE3}"/>
          </ac:spMkLst>
        </pc:spChg>
        <pc:spChg chg="add mod">
          <ac:chgData name="Kulinich Bohdan" userId="48e65c9f34e137d0" providerId="LiveId" clId="{DD77E4D2-1FC4-4EA1-8462-6628692154DD}" dt="2020-10-20T05:26:16.667" v="2848" actId="20577"/>
          <ac:spMkLst>
            <pc:docMk/>
            <pc:sldMk cId="688882841" sldId="516"/>
            <ac:spMk id="15" creationId="{E3D7AD71-6F3E-4971-B707-C0D920E726B6}"/>
          </ac:spMkLst>
        </pc:spChg>
        <pc:spChg chg="mod">
          <ac:chgData name="Kulinich Bohdan" userId="48e65c9f34e137d0" providerId="LiveId" clId="{DD77E4D2-1FC4-4EA1-8462-6628692154DD}" dt="2020-10-19T08:31:23.013" v="2724" actId="20577"/>
          <ac:spMkLst>
            <pc:docMk/>
            <pc:sldMk cId="688882841" sldId="516"/>
            <ac:spMk id="51" creationId="{86BC9140-E395-435D-A852-213A1317C46C}"/>
          </ac:spMkLst>
        </pc:spChg>
      </pc:sldChg>
      <pc:sldChg chg="modSp add mod modAnim">
        <pc:chgData name="Kulinich Bohdan" userId="48e65c9f34e137d0" providerId="LiveId" clId="{DD77E4D2-1FC4-4EA1-8462-6628692154DD}" dt="2020-10-20T09:04:34.182" v="3372"/>
        <pc:sldMkLst>
          <pc:docMk/>
          <pc:sldMk cId="3294062066" sldId="517"/>
        </pc:sldMkLst>
        <pc:spChg chg="mod">
          <ac:chgData name="Kulinich Bohdan" userId="48e65c9f34e137d0" providerId="LiveId" clId="{DD77E4D2-1FC4-4EA1-8462-6628692154DD}" dt="2020-10-20T09:03:56.262" v="3370" actId="1076"/>
          <ac:spMkLst>
            <pc:docMk/>
            <pc:sldMk cId="3294062066" sldId="517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9:04:01.199" v="3371" actId="14100"/>
          <ac:spMkLst>
            <pc:docMk/>
            <pc:sldMk cId="3294062066" sldId="517"/>
            <ac:spMk id="8" creationId="{9FD0A124-B38E-475F-B1E7-4E13D0CE0EEA}"/>
          </ac:spMkLst>
        </pc:spChg>
        <pc:spChg chg="mod">
          <ac:chgData name="Kulinich Bohdan" userId="48e65c9f34e137d0" providerId="LiveId" clId="{DD77E4D2-1FC4-4EA1-8462-6628692154DD}" dt="2020-10-20T09:02:23.571" v="3183" actId="20577"/>
          <ac:spMkLst>
            <pc:docMk/>
            <pc:sldMk cId="3294062066" sldId="517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D77E4D2-1FC4-4EA1-8462-6628692154DD}" dt="2020-10-20T09:32:16.470" v="3590" actId="207"/>
        <pc:sldMkLst>
          <pc:docMk/>
          <pc:sldMk cId="1215614594" sldId="519"/>
        </pc:sldMkLst>
        <pc:spChg chg="mod modVis">
          <ac:chgData name="Kulinich Bohdan" userId="48e65c9f34e137d0" providerId="LiveId" clId="{DD77E4D2-1FC4-4EA1-8462-6628692154DD}" dt="2020-10-20T09:31:30.895" v="3583" actId="14429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D77E4D2-1FC4-4EA1-8462-6628692154DD}" dt="2020-10-20T09:23:41.209" v="3468" actId="20577"/>
          <ac:spMkLst>
            <pc:docMk/>
            <pc:sldMk cId="1215614594" sldId="519"/>
            <ac:spMk id="23" creationId="{D995ADE5-7563-4FC1-B616-DBD0E01AA24D}"/>
          </ac:spMkLst>
        </pc:spChg>
        <pc:spChg chg="add mod">
          <ac:chgData name="Kulinich Bohdan" userId="48e65c9f34e137d0" providerId="LiveId" clId="{DD77E4D2-1FC4-4EA1-8462-6628692154DD}" dt="2020-10-20T09:23:44.071" v="3469" actId="20577"/>
          <ac:spMkLst>
            <pc:docMk/>
            <pc:sldMk cId="1215614594" sldId="519"/>
            <ac:spMk id="24" creationId="{1ADEEA97-343E-4B4C-91A6-6F0B27B4447D}"/>
          </ac:spMkLst>
        </pc:spChg>
        <pc:spChg chg="add mod">
          <ac:chgData name="Kulinich Bohdan" userId="48e65c9f34e137d0" providerId="LiveId" clId="{DD77E4D2-1FC4-4EA1-8462-6628692154DD}" dt="2020-10-20T09:23:47.074" v="3470" actId="20577"/>
          <ac:spMkLst>
            <pc:docMk/>
            <pc:sldMk cId="1215614594" sldId="519"/>
            <ac:spMk id="25" creationId="{6D3B9118-A35C-4049-8C87-95F11CF22E8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7" creationId="{51615B03-347D-4952-99C2-7DC496D1ED30}"/>
          </ac:spMkLst>
        </pc:spChg>
        <pc:spChg chg="add del mod">
          <ac:chgData name="Kulinich Bohdan" userId="48e65c9f34e137d0" providerId="LiveId" clId="{DD77E4D2-1FC4-4EA1-8462-6628692154DD}" dt="2020-10-20T09:27:36.218" v="3512"/>
          <ac:spMkLst>
            <pc:docMk/>
            <pc:sldMk cId="1215614594" sldId="519"/>
            <ac:spMk id="28" creationId="{4A95DAA5-F57C-491D-885B-881DF6C9D40A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9" creationId="{DA9B735B-E616-49B5-ABCF-153FA7B3376E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0" creationId="{D86F0906-EC20-4B98-BC1C-31D22E3F4B5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09:13:45.601" v="3374" actId="20577"/>
          <ac:spMkLst>
            <pc:docMk/>
            <pc:sldMk cId="1215614594" sldId="519"/>
            <ac:spMk id="51" creationId="{86BC9140-E395-435D-A852-213A1317C46C}"/>
          </ac:spMkLst>
        </pc:spChg>
        <pc:grpChg chg="add del mod">
          <ac:chgData name="Kulinich Bohdan" userId="48e65c9f34e137d0" providerId="LiveId" clId="{DD77E4D2-1FC4-4EA1-8462-6628692154DD}" dt="2020-10-20T09:23:51.011" v="3471" actId="478"/>
          <ac:grpSpMkLst>
            <pc:docMk/>
            <pc:sldMk cId="1215614594" sldId="519"/>
            <ac:grpSpMk id="12" creationId="{44BD38D8-43F3-4718-9E2B-CBE35D15D865}"/>
          </ac:grpSpMkLst>
        </pc:grpChg>
        <pc:grpChg chg="add mod">
          <ac:chgData name="Kulinich Bohdan" userId="48e65c9f34e137d0" providerId="LiveId" clId="{DD77E4D2-1FC4-4EA1-8462-6628692154DD}" dt="2020-10-20T09:23:35.019" v="3467" actId="1076"/>
          <ac:grpSpMkLst>
            <pc:docMk/>
            <pc:sldMk cId="1215614594" sldId="519"/>
            <ac:grpSpMk id="17" creationId="{F1469615-9777-4852-A202-06F2F85F0EB0}"/>
          </ac:grpSpMkLst>
        </pc:grpChg>
        <pc:grpChg chg="add del mod">
          <ac:chgData name="Kulinich Bohdan" userId="48e65c9f34e137d0" providerId="LiveId" clId="{DD77E4D2-1FC4-4EA1-8462-6628692154DD}" dt="2020-10-20T09:23:25.523" v="3466" actId="478"/>
          <ac:grpSpMkLst>
            <pc:docMk/>
            <pc:sldMk cId="1215614594" sldId="519"/>
            <ac:grpSpMk id="20" creationId="{3563113C-6B2C-4DB1-8D11-0FD04C957094}"/>
          </ac:grpSpMkLst>
        </pc:grpChg>
        <pc:picChg chg="mod modVis">
          <ac:chgData name="Kulinich Bohdan" userId="48e65c9f34e137d0" providerId="LiveId" clId="{DD77E4D2-1FC4-4EA1-8462-6628692154DD}" dt="2020-10-20T09:31:32.545" v="3584" actId="14429"/>
          <ac:picMkLst>
            <pc:docMk/>
            <pc:sldMk cId="1215614594" sldId="519"/>
            <ac:picMk id="40" creationId="{248AC9B2-65A9-42C3-AF8B-90FAF936D6A5}"/>
          </ac:picMkLst>
        </pc:pic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8" creationId="{A8F78067-0412-4DF2-AE40-4B2D98FC98E6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9" creationId="{0B6B2358-37BF-4519-9816-6A3AB8595F2E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0" creationId="{B155B5FB-64BC-42EA-8D6C-45A9849B215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3" creationId="{AD89B48D-A846-42DB-9D65-72F7F6B0654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4" creationId="{042C24CF-38F2-43C9-B18D-4159B14044A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5" creationId="{45D750D0-AEB1-4ABD-A299-992D0E2784D9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6" creationId="{C7EC3CAB-2B93-40F5-A47B-247E54850550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8" creationId="{D4EC9875-608A-42A0-AA61-7BFE4B41EA8B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9" creationId="{3ECFA7FA-8BD8-448F-9322-C9A15F177F77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1" creationId="{4D48C0C9-DD00-4995-8CDA-1A9CB0A23F3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2" creationId="{393DB4D8-BD7F-483C-916D-429C7D892FF6}"/>
          </ac:cxnSpMkLst>
        </pc:cxnChg>
        <pc:cxnChg chg="add mod">
          <ac:chgData name="Kulinich Bohdan" userId="48e65c9f34e137d0" providerId="LiveId" clId="{DD77E4D2-1FC4-4EA1-8462-6628692154DD}" dt="2020-10-20T09:24:29.583" v="3489" actId="688"/>
          <ac:cxnSpMkLst>
            <pc:docMk/>
            <pc:sldMk cId="1215614594" sldId="519"/>
            <ac:cxnSpMk id="26" creationId="{1A4505F2-262F-4CBC-92CC-2FDDEED395B9}"/>
          </ac:cxnSpMkLst>
        </pc:cxnChg>
      </pc:sldChg>
      <pc:sldChg chg="delSp modSp add mod delAnim modAnim">
        <pc:chgData name="Kulinich Bohdan" userId="48e65c9f34e137d0" providerId="LiveId" clId="{DD77E4D2-1FC4-4EA1-8462-6628692154DD}" dt="2020-10-20T10:32:57.642" v="3730"/>
        <pc:sldMkLst>
          <pc:docMk/>
          <pc:sldMk cId="2936015320" sldId="520"/>
        </pc:sldMkLst>
        <pc:spChg chg="mod">
          <ac:chgData name="Kulinich Bohdan" userId="48e65c9f34e137d0" providerId="LiveId" clId="{DD77E4D2-1FC4-4EA1-8462-6628692154DD}" dt="2020-10-20T10:32:43.679" v="3729" actId="20577"/>
          <ac:spMkLst>
            <pc:docMk/>
            <pc:sldMk cId="2936015320" sldId="520"/>
            <ac:spMk id="6" creationId="{4CD1B612-D16C-4F70-8335-78480BFE8EC8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3" creationId="{D995ADE5-7563-4FC1-B616-DBD0E01AA24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4" creationId="{1ADEEA97-343E-4B4C-91A6-6F0B27B4447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5" creationId="{6D3B9118-A35C-4049-8C87-95F11CF22E8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7" creationId="{51615B03-347D-4952-99C2-7DC496D1ED3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9" creationId="{DA9B735B-E616-49B5-ABCF-153FA7B3376E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0" creationId="{D86F0906-EC20-4B98-BC1C-31D22E3F4B5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10:29:06.304" v="3593" actId="20577"/>
          <ac:spMkLst>
            <pc:docMk/>
            <pc:sldMk cId="2936015320" sldId="520"/>
            <ac:spMk id="51" creationId="{86BC9140-E395-435D-A852-213A1317C46C}"/>
          </ac:spMkLst>
        </pc:spChg>
        <pc:grpChg chg="del">
          <ac:chgData name="Kulinich Bohdan" userId="48e65c9f34e137d0" providerId="LiveId" clId="{DD77E4D2-1FC4-4EA1-8462-6628692154DD}" dt="2020-10-20T10:30:49.170" v="3615" actId="478"/>
          <ac:grpSpMkLst>
            <pc:docMk/>
            <pc:sldMk cId="2936015320" sldId="520"/>
            <ac:grpSpMk id="17" creationId="{F1469615-9777-4852-A202-06F2F85F0EB0}"/>
          </ac:grpSpMkLst>
        </pc:grpChg>
        <pc:picChg chg="mod modVis">
          <ac:chgData name="Kulinich Bohdan" userId="48e65c9f34e137d0" providerId="LiveId" clId="{DD77E4D2-1FC4-4EA1-8462-6628692154DD}" dt="2020-10-20T10:30:51.591" v="3616" actId="14429"/>
          <ac:picMkLst>
            <pc:docMk/>
            <pc:sldMk cId="2936015320" sldId="520"/>
            <ac:picMk id="40" creationId="{248AC9B2-65A9-42C3-AF8B-90FAF936D6A5}"/>
          </ac:picMkLst>
        </pc:pic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8" creationId="{A8F78067-0412-4DF2-AE40-4B2D98FC98E6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9" creationId="{0B6B2358-37BF-4519-9816-6A3AB8595F2E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0" creationId="{B155B5FB-64BC-42EA-8D6C-45A9849B2153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6" creationId="{C7EC3CAB-2B93-40F5-A47B-247E54850550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26" creationId="{1A4505F2-262F-4CBC-92CC-2FDDEED395B9}"/>
          </ac:cxnSpMkLst>
        </pc:cxnChg>
      </pc:sldChg>
      <pc:sldChg chg="modSp add">
        <pc:chgData name="Kulinich Bohdan" userId="48e65c9f34e137d0" providerId="LiveId" clId="{DD77E4D2-1FC4-4EA1-8462-6628692154DD}" dt="2020-10-21T03:00:04.322" v="4174" actId="20577"/>
        <pc:sldMkLst>
          <pc:docMk/>
          <pc:sldMk cId="1464099681" sldId="521"/>
        </pc:sldMkLst>
        <pc:spChg chg="mod">
          <ac:chgData name="Kulinich Bohdan" userId="48e65c9f34e137d0" providerId="LiveId" clId="{DD77E4D2-1FC4-4EA1-8462-6628692154DD}" dt="2020-10-21T03:00:04.322" v="4174" actId="20577"/>
          <ac:spMkLst>
            <pc:docMk/>
            <pc:sldMk cId="1464099681" sldId="521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2:58:15.065" v="4075" actId="20577"/>
          <ac:spMkLst>
            <pc:docMk/>
            <pc:sldMk cId="1464099681" sldId="521"/>
            <ac:spMk id="51" creationId="{86BC9140-E395-435D-A852-213A1317C46C}"/>
          </ac:spMkLst>
        </pc:spChg>
      </pc:sldChg>
      <pc:sldChg chg="addSp delSp modSp new del mod delAnim modAnim">
        <pc:chgData name="Kulinich Bohdan" userId="48e65c9f34e137d0" providerId="LiveId" clId="{DD77E4D2-1FC4-4EA1-8462-6628692154DD}" dt="2020-10-21T03:14:36.071" v="4245" actId="47"/>
        <pc:sldMkLst>
          <pc:docMk/>
          <pc:sldMk cId="906752086" sldId="522"/>
        </pc:sldMkLst>
        <pc:spChg chg="add mod">
          <ac:chgData name="Kulinich Bohdan" userId="48e65c9f34e137d0" providerId="LiveId" clId="{DD77E4D2-1FC4-4EA1-8462-6628692154DD}" dt="2020-10-21T03:01:31.692" v="4180" actId="1076"/>
          <ac:spMkLst>
            <pc:docMk/>
            <pc:sldMk cId="906752086" sldId="522"/>
            <ac:spMk id="5" creationId="{4BBB0BFF-774A-4BF4-B8E1-8166FA9346EE}"/>
          </ac:spMkLst>
        </pc:spChg>
        <pc:spChg chg="add mod">
          <ac:chgData name="Kulinich Bohdan" userId="48e65c9f34e137d0" providerId="LiveId" clId="{DD77E4D2-1FC4-4EA1-8462-6628692154DD}" dt="2020-10-21T03:01:34.678" v="4181" actId="1076"/>
          <ac:spMkLst>
            <pc:docMk/>
            <pc:sldMk cId="906752086" sldId="522"/>
            <ac:spMk id="6" creationId="{51FFD5D0-BE5A-4A8C-AB6B-488FE8C73353}"/>
          </ac:spMkLst>
        </pc:spChg>
        <pc:spChg chg="add mod">
          <ac:chgData name="Kulinich Bohdan" userId="48e65c9f34e137d0" providerId="LiveId" clId="{DD77E4D2-1FC4-4EA1-8462-6628692154DD}" dt="2020-10-21T03:01:38.104" v="4182" actId="1076"/>
          <ac:spMkLst>
            <pc:docMk/>
            <pc:sldMk cId="906752086" sldId="522"/>
            <ac:spMk id="7" creationId="{C67974D3-46EF-48F0-99F1-DD2CDF1035EC}"/>
          </ac:spMkLst>
        </pc:spChg>
        <pc:grpChg chg="add mod">
          <ac:chgData name="Kulinich Bohdan" userId="48e65c9f34e137d0" providerId="LiveId" clId="{DD77E4D2-1FC4-4EA1-8462-6628692154DD}" dt="2020-10-21T03:01:28.431" v="4179" actId="14100"/>
          <ac:grpSpMkLst>
            <pc:docMk/>
            <pc:sldMk cId="906752086" sldId="522"/>
            <ac:grpSpMk id="8" creationId="{1C51AEBC-F6CC-4981-B808-5ABF54F8B693}"/>
          </ac:grpSpMkLst>
        </pc:grpChg>
        <pc:picChg chg="add del mod">
          <ac:chgData name="Kulinich Bohdan" userId="48e65c9f34e137d0" providerId="LiveId" clId="{DD77E4D2-1FC4-4EA1-8462-6628692154DD}" dt="2020-10-21T03:04:41.418" v="4220" actId="478"/>
          <ac:picMkLst>
            <pc:docMk/>
            <pc:sldMk cId="906752086" sldId="522"/>
            <ac:picMk id="9" creationId="{BF369B3A-1E86-4E88-8E74-C4F6314137E4}"/>
          </ac:picMkLst>
        </pc:picChg>
        <pc:picChg chg="add mod modCrop">
          <ac:chgData name="Kulinich Bohdan" userId="48e65c9f34e137d0" providerId="LiveId" clId="{DD77E4D2-1FC4-4EA1-8462-6628692154DD}" dt="2020-10-21T03:11:17.491" v="4244" actId="1076"/>
          <ac:picMkLst>
            <pc:docMk/>
            <pc:sldMk cId="906752086" sldId="522"/>
            <ac:picMk id="11" creationId="{2FA279A4-BEBF-41D8-99CD-5F5555F48677}"/>
          </ac:picMkLst>
        </pc:pic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2" creationId="{7483B12E-0CA0-49C0-9FEC-4E60C2A60EBD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3" creationId="{271C50DF-FE4D-4781-AD50-2BC4738F0C51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4" creationId="{FC110141-ED8B-42C5-82F1-9448BBBEACA2}"/>
          </ac:cxnSpMkLst>
        </pc:cxnChg>
      </pc:sldChg>
      <pc:sldChg chg="modSp add">
        <pc:chgData name="Kulinich Bohdan" userId="48e65c9f34e137d0" providerId="LiveId" clId="{DD77E4D2-1FC4-4EA1-8462-6628692154DD}" dt="2020-10-21T03:15:36.960" v="4354" actId="20577"/>
        <pc:sldMkLst>
          <pc:docMk/>
          <pc:sldMk cId="1644549829" sldId="522"/>
        </pc:sldMkLst>
        <pc:spChg chg="mod">
          <ac:chgData name="Kulinich Bohdan" userId="48e65c9f34e137d0" providerId="LiveId" clId="{DD77E4D2-1FC4-4EA1-8462-6628692154DD}" dt="2020-10-21T03:15:36.960" v="4354" actId="20577"/>
          <ac:spMkLst>
            <pc:docMk/>
            <pc:sldMk cId="1644549829" sldId="522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14:40.956" v="4247" actId="20577"/>
          <ac:spMkLst>
            <pc:docMk/>
            <pc:sldMk cId="1644549829" sldId="52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DD77E4D2-1FC4-4EA1-8462-6628692154DD}" dt="2020-10-21T03:28:09.458" v="4518" actId="14100"/>
        <pc:sldMkLst>
          <pc:docMk/>
          <pc:sldMk cId="4002643370" sldId="523"/>
        </pc:sldMkLst>
        <pc:spChg chg="mod">
          <ac:chgData name="Kulinich Bohdan" userId="48e65c9f34e137d0" providerId="LiveId" clId="{DD77E4D2-1FC4-4EA1-8462-6628692154DD}" dt="2020-10-21T03:28:09.458" v="4518" actId="14100"/>
          <ac:spMkLst>
            <pc:docMk/>
            <pc:sldMk cId="4002643370" sldId="523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27:03.328" v="4356" actId="20577"/>
          <ac:spMkLst>
            <pc:docMk/>
            <pc:sldMk cId="4002643370" sldId="523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6A9F9ECA-A982-43C8-95CA-5BFA4F5C1DDC}"/>
    <pc:docChg chg="undo redo custSel addSld delSld modSld sldOrd">
      <pc:chgData name="Kulinich Bohdan" userId="48e65c9f34e137d0" providerId="LiveId" clId="{6A9F9ECA-A982-43C8-95CA-5BFA4F5C1DDC}" dt="2021-02-22T18:03:50.096" v="9174"/>
      <pc:docMkLst>
        <pc:docMk/>
      </pc:docMkLst>
      <pc:sldChg chg="modSp mod">
        <pc:chgData name="Kulinich Bohdan" userId="48e65c9f34e137d0" providerId="LiveId" clId="{6A9F9ECA-A982-43C8-95CA-5BFA4F5C1DDC}" dt="2021-02-11T19:58:22.436" v="13" actId="1076"/>
        <pc:sldMkLst>
          <pc:docMk/>
          <pc:sldMk cId="1986055327" sldId="408"/>
        </pc:sldMkLst>
        <pc:spChg chg="mod">
          <ac:chgData name="Kulinich Bohdan" userId="48e65c9f34e137d0" providerId="LiveId" clId="{6A9F9ECA-A982-43C8-95CA-5BFA4F5C1DDC}" dt="2021-02-11T19:58:22.436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9F9ECA-A982-43C8-95CA-5BFA4F5C1DDC}" dt="2021-02-11T19:58:03.40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A9F9ECA-A982-43C8-95CA-5BFA4F5C1DDC}" dt="2021-02-22T17:56:59.225" v="9170" actId="20577"/>
        <pc:sldMkLst>
          <pc:docMk/>
          <pc:sldMk cId="900640268" sldId="409"/>
        </pc:sldMkLst>
        <pc:spChg chg="mod">
          <ac:chgData name="Kulinich Bohdan" userId="48e65c9f34e137d0" providerId="LiveId" clId="{6A9F9ECA-A982-43C8-95CA-5BFA4F5C1DDC}" dt="2021-02-22T17:56:59.225" v="917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22T17:56:08.378" v="9143"/>
        <pc:sldMkLst>
          <pc:docMk/>
          <pc:sldMk cId="752518231" sldId="430"/>
        </pc:sldMkLst>
        <pc:spChg chg="add del mod">
          <ac:chgData name="Kulinich Bohdan" userId="48e65c9f34e137d0" providerId="LiveId" clId="{6A9F9ECA-A982-43C8-95CA-5BFA4F5C1DDC}" dt="2021-02-22T17:54:17.650" v="9115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6.946" v="9123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6A9F9ECA-A982-43C8-95CA-5BFA4F5C1DDC}" dt="2021-02-22T17:55:10.841" v="9127"/>
          <ac:spMkLst>
            <pc:docMk/>
            <pc:sldMk cId="752518231" sldId="430"/>
            <ac:spMk id="9" creationId="{C650341D-78B6-44ED-B1F3-3EBE74269FC0}"/>
          </ac:spMkLst>
        </pc:spChg>
        <pc:spChg chg="add del mod">
          <ac:chgData name="Kulinich Bohdan" userId="48e65c9f34e137d0" providerId="LiveId" clId="{6A9F9ECA-A982-43C8-95CA-5BFA4F5C1DDC}" dt="2021-02-22T17:53:15.401" v="9105"/>
          <ac:spMkLst>
            <pc:docMk/>
            <pc:sldMk cId="752518231" sldId="430"/>
            <ac:spMk id="10" creationId="{8AD74653-D376-4DF8-8B7F-F52722828C6E}"/>
          </ac:spMkLst>
        </pc:spChg>
        <pc:spChg chg="mod">
          <ac:chgData name="Kulinich Bohdan" userId="48e65c9f34e137d0" providerId="LiveId" clId="{6A9F9ECA-A982-43C8-95CA-5BFA4F5C1DDC}" dt="2021-02-22T17:54:47.249" v="9120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49.471" v="9121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2.995" v="9122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11T21:12:21.875" v="527"/>
        <pc:sldMkLst>
          <pc:docMk/>
          <pc:sldMk cId="4155560407" sldId="495"/>
        </pc:sldMkLst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" creationId="{4D0C2D70-1F10-4879-95DD-7862455034D0}"/>
          </ac:spMkLst>
        </pc:spChg>
        <pc:spChg chg="mod modVis">
          <ac:chgData name="Kulinich Bohdan" userId="48e65c9f34e137d0" providerId="LiveId" clId="{6A9F9ECA-A982-43C8-95CA-5BFA4F5C1DDC}" dt="2021-02-11T20:57:46.608" v="381" actId="14429"/>
          <ac:spMkLst>
            <pc:docMk/>
            <pc:sldMk cId="4155560407" sldId="495"/>
            <ac:spMk id="4" creationId="{00000000-0000-0000-0000-000000000000}"/>
          </ac:spMkLst>
        </pc:spChg>
        <pc:spChg chg="add del mod">
          <ac:chgData name="Kulinich Bohdan" userId="48e65c9f34e137d0" providerId="LiveId" clId="{6A9F9ECA-A982-43C8-95CA-5BFA4F5C1DDC}" dt="2021-02-11T21:05:49.662" v="471" actId="478"/>
          <ac:spMkLst>
            <pc:docMk/>
            <pc:sldMk cId="4155560407" sldId="495"/>
            <ac:spMk id="15" creationId="{79ADE3FC-40B3-4279-ADBA-24917FEF2C81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1" creationId="{076E2269-09DC-4549-8064-2DA81B97EE14}"/>
          </ac:spMkLst>
        </pc:spChg>
        <pc:spChg chg="add del mod modVis">
          <ac:chgData name="Kulinich Bohdan" userId="48e65c9f34e137d0" providerId="LiveId" clId="{6A9F9ECA-A982-43C8-95CA-5BFA4F5C1DDC}" dt="2021-02-11T21:11:36.593" v="510" actId="14429"/>
          <ac:spMkLst>
            <pc:docMk/>
            <pc:sldMk cId="4155560407" sldId="495"/>
            <ac:spMk id="23" creationId="{4A83BCCE-6198-4B1E-9522-32CF30B16112}"/>
          </ac:spMkLst>
        </pc:spChg>
        <pc:spChg chg="add del mod">
          <ac:chgData name="Kulinich Bohdan" userId="48e65c9f34e137d0" providerId="LiveId" clId="{6A9F9ECA-A982-43C8-95CA-5BFA4F5C1DDC}" dt="2021-02-11T20:06:48.317" v="31" actId="478"/>
          <ac:spMkLst>
            <pc:docMk/>
            <pc:sldMk cId="4155560407" sldId="495"/>
            <ac:spMk id="24" creationId="{A03C5C2F-F011-440E-8551-230AEFDA469C}"/>
          </ac:spMkLst>
        </pc:spChg>
        <pc:spChg chg="add del mod">
          <ac:chgData name="Kulinich Bohdan" userId="48e65c9f34e137d0" providerId="LiveId" clId="{6A9F9ECA-A982-43C8-95CA-5BFA4F5C1DDC}" dt="2021-02-11T20:06:46.323" v="30" actId="478"/>
          <ac:spMkLst>
            <pc:docMk/>
            <pc:sldMk cId="4155560407" sldId="495"/>
            <ac:spMk id="25" creationId="{B8A55A44-A5C2-44F5-8CB0-3EBF7B6D4B93}"/>
          </ac:spMkLst>
        </pc:spChg>
        <pc:spChg chg="add del mod">
          <ac:chgData name="Kulinich Bohdan" userId="48e65c9f34e137d0" providerId="LiveId" clId="{6A9F9ECA-A982-43C8-95CA-5BFA4F5C1DDC}" dt="2021-02-11T21:11:30.057" v="502" actId="478"/>
          <ac:spMkLst>
            <pc:docMk/>
            <pc:sldMk cId="4155560407" sldId="495"/>
            <ac:spMk id="35" creationId="{FE7D556E-554E-4B16-B1A1-A05CDF748D9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36" creationId="{637855F1-E203-4E90-90D1-A717E170625D}"/>
          </ac:spMkLst>
        </pc:spChg>
        <pc:spChg chg="add mod">
          <ac:chgData name="Kulinich Bohdan" userId="48e65c9f34e137d0" providerId="LiveId" clId="{6A9F9ECA-A982-43C8-95CA-5BFA4F5C1DDC}" dt="2021-02-11T20:48:13.366" v="257" actId="1076"/>
          <ac:spMkLst>
            <pc:docMk/>
            <pc:sldMk cId="4155560407" sldId="495"/>
            <ac:spMk id="57" creationId="{3EA7A889-F4E4-48DB-907C-50D4340445CE}"/>
          </ac:spMkLst>
        </pc:spChg>
        <pc:spChg chg="add mod">
          <ac:chgData name="Kulinich Bohdan" userId="48e65c9f34e137d0" providerId="LiveId" clId="{6A9F9ECA-A982-43C8-95CA-5BFA4F5C1DDC}" dt="2021-02-11T20:48:29.161" v="268" actId="1076"/>
          <ac:spMkLst>
            <pc:docMk/>
            <pc:sldMk cId="4155560407" sldId="495"/>
            <ac:spMk id="58" creationId="{48065664-007A-40E1-A328-8883549F73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6" creationId="{FF542F50-E41D-45EB-9D97-3DABA645D657}"/>
          </ac:spMkLst>
        </pc:spChg>
        <pc:spChg chg="add mod modVis">
          <ac:chgData name="Kulinich Bohdan" userId="48e65c9f34e137d0" providerId="LiveId" clId="{6A9F9ECA-A982-43C8-95CA-5BFA4F5C1DDC}" dt="2021-02-11T21:11:34.797" v="509" actId="14429"/>
          <ac:spMkLst>
            <pc:docMk/>
            <pc:sldMk cId="4155560407" sldId="495"/>
            <ac:spMk id="84" creationId="{5696D9E7-B3B5-4CE0-8EBC-39E45E73446E}"/>
          </ac:spMkLst>
        </pc:sp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6" creationId="{F7F7AD1E-57C7-4A61-B5A5-5967068B067E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7" creationId="{4CEFA784-0FE0-49E4-BC45-9A131A7C5C53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10" creationId="{0F4F5F9F-EC5D-422E-A016-3874A546CFEE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12" creationId="{AD816D9B-2513-4B17-B623-429449CCB08C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14" creationId="{3438C8DB-44D1-460D-8F6B-42AF936E5245}"/>
          </ac:picMkLst>
        </pc:picChg>
        <pc:picChg chg="add mod modVis">
          <ac:chgData name="Kulinich Bohdan" userId="48e65c9f34e137d0" providerId="LiveId" clId="{6A9F9ECA-A982-43C8-95CA-5BFA4F5C1DDC}" dt="2021-02-11T21:11:37.156" v="511" actId="14429"/>
          <ac:picMkLst>
            <pc:docMk/>
            <pc:sldMk cId="4155560407" sldId="495"/>
            <ac:picMk id="22" creationId="{F0DAE4BC-033B-46BF-A602-FE8C86649A1B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7" creationId="{CC128B61-6113-4802-B764-A22D214061BE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8" creationId="{8C2DF961-1B4B-4D09-9EFF-7B526FEF35D1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0" creationId="{F48271DC-B2F4-49F7-A9DF-DE43425131C7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1" creationId="{A0817E85-D67B-49D0-9453-ADB3EC95B968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2" creationId="{776A02A6-CA82-4650-B299-6B0F56D38F8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3" creationId="{A295A813-13A4-4A64-A34A-C0FC0B94169B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4" creationId="{C3B8486C-10E9-4A68-87A2-A59024F646B3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5" creationId="{8FD5A5DB-9930-4DFF-A745-96118BDE63B7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6" creationId="{D9C9EB0A-4CA4-4BB7-9B83-BC0A1A0FEFE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7" creationId="{5198D833-04C1-4629-A14D-C46091FBEA44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8" creationId="{11F48B3E-DBCE-49DC-9F57-B70D1E9908DC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9" creationId="{E65FFE53-9187-42C8-9676-22C912EC2C59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0" creationId="{6621E8F5-AC8E-472A-AD3F-F30AB013E41D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1" creationId="{C495EB56-57ED-4A26-AB0E-7A1FD1C288B6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2" creationId="{B5CD31D5-BC46-495D-B732-514D4E4CAE65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53" creationId="{C6FAB2B5-9F95-483C-9AFD-CBC384719715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4" creationId="{39EEEE8D-9AA4-4AB0-9F37-B677D8D777FF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5" creationId="{88DC5418-25FC-45B4-BBA1-B2D30B37C0D4}"/>
          </ac:picMkLst>
        </pc:picChg>
        <pc:picChg chg="add del mod">
          <ac:chgData name="Kulinich Bohdan" userId="48e65c9f34e137d0" providerId="LiveId" clId="{6A9F9ECA-A982-43C8-95CA-5BFA4F5C1DDC}" dt="2021-02-11T20:47:10.654" v="224" actId="478"/>
          <ac:picMkLst>
            <pc:docMk/>
            <pc:sldMk cId="4155560407" sldId="495"/>
            <ac:picMk id="56" creationId="{FE1CF564-C234-4C20-A12A-140E3BFA2AD8}"/>
          </ac:picMkLst>
        </pc:picChg>
        <pc:picChg chg="add mod">
          <ac:chgData name="Kulinich Bohdan" userId="48e65c9f34e137d0" providerId="LiveId" clId="{6A9F9ECA-A982-43C8-95CA-5BFA4F5C1DDC}" dt="2021-02-11T20:53:34.409" v="270" actId="1076"/>
          <ac:picMkLst>
            <pc:docMk/>
            <pc:sldMk cId="4155560407" sldId="495"/>
            <ac:picMk id="59" creationId="{FD337F3C-985A-469A-AC67-17C493F37826}"/>
          </ac:picMkLst>
        </pc:picChg>
        <pc:picChg chg="add mod">
          <ac:chgData name="Kulinich Bohdan" userId="48e65c9f34e137d0" providerId="LiveId" clId="{6A9F9ECA-A982-43C8-95CA-5BFA4F5C1DDC}" dt="2021-02-11T20:53:49.055" v="275" actId="1076"/>
          <ac:picMkLst>
            <pc:docMk/>
            <pc:sldMk cId="4155560407" sldId="495"/>
            <ac:picMk id="62" creationId="{FCE33762-C0E1-4671-BC12-0F47627ED826}"/>
          </ac:picMkLst>
        </pc:picChg>
        <pc:picChg chg="add mod">
          <ac:chgData name="Kulinich Bohdan" userId="48e65c9f34e137d0" providerId="LiveId" clId="{6A9F9ECA-A982-43C8-95CA-5BFA4F5C1DDC}" dt="2021-02-11T20:53:53.950" v="276" actId="1076"/>
          <ac:picMkLst>
            <pc:docMk/>
            <pc:sldMk cId="4155560407" sldId="495"/>
            <ac:picMk id="63" creationId="{96F9ECA0-EDC5-4F37-969E-3D7721FD19EC}"/>
          </ac:picMkLst>
        </pc:picChg>
        <pc:picChg chg="add del mod">
          <ac:chgData name="Kulinich Bohdan" userId="48e65c9f34e137d0" providerId="LiveId" clId="{6A9F9ECA-A982-43C8-95CA-5BFA4F5C1DDC}" dt="2021-02-11T20:54:08.815" v="284"/>
          <ac:picMkLst>
            <pc:docMk/>
            <pc:sldMk cId="4155560407" sldId="495"/>
            <ac:picMk id="67" creationId="{AD7C50C6-59B3-4E81-A8EF-254049E8DEC4}"/>
          </ac:picMkLst>
        </pc:picChg>
        <pc:picChg chg="add del mod">
          <ac:chgData name="Kulinich Bohdan" userId="48e65c9f34e137d0" providerId="LiveId" clId="{6A9F9ECA-A982-43C8-95CA-5BFA4F5C1DDC}" dt="2021-02-11T20:54:07.626" v="282"/>
          <ac:picMkLst>
            <pc:docMk/>
            <pc:sldMk cId="4155560407" sldId="495"/>
            <ac:picMk id="68" creationId="{790C8543-7E0A-4D4D-8EC8-1DC040B78E78}"/>
          </ac:picMkLst>
        </pc:picChg>
        <pc:picChg chg="add mod modVis">
          <ac:chgData name="Kulinich Bohdan" userId="48e65c9f34e137d0" providerId="LiveId" clId="{6A9F9ECA-A982-43C8-95CA-5BFA4F5C1DDC}" dt="2021-02-11T21:05:45.022" v="465" actId="14429"/>
          <ac:picMkLst>
            <pc:docMk/>
            <pc:sldMk cId="4155560407" sldId="495"/>
            <ac:picMk id="69" creationId="{6B123D20-4749-4522-9CD7-DAA5FA75A4CE}"/>
          </ac:picMkLst>
        </pc:picChg>
        <pc:picChg chg="add mod modVis">
          <ac:chgData name="Kulinich Bohdan" userId="48e65c9f34e137d0" providerId="LiveId" clId="{6A9F9ECA-A982-43C8-95CA-5BFA4F5C1DDC}" dt="2021-02-11T21:05:45.424" v="466" actId="14429"/>
          <ac:picMkLst>
            <pc:docMk/>
            <pc:sldMk cId="4155560407" sldId="495"/>
            <ac:picMk id="70" creationId="{8CB8AE04-C53E-468A-A487-1166AD6FEE5B}"/>
          </ac:picMkLst>
        </pc:picChg>
        <pc:picChg chg="add mod modVis">
          <ac:chgData name="Kulinich Bohdan" userId="48e65c9f34e137d0" providerId="LiveId" clId="{6A9F9ECA-A982-43C8-95CA-5BFA4F5C1DDC}" dt="2021-02-11T21:05:45.819" v="467" actId="14429"/>
          <ac:picMkLst>
            <pc:docMk/>
            <pc:sldMk cId="4155560407" sldId="495"/>
            <ac:picMk id="71" creationId="{5DB0C07B-6DF7-439E-A997-892C6385D9A9}"/>
          </ac:picMkLst>
        </pc:picChg>
        <pc:picChg chg="add mod modVis">
          <ac:chgData name="Kulinich Bohdan" userId="48e65c9f34e137d0" providerId="LiveId" clId="{6A9F9ECA-A982-43C8-95CA-5BFA4F5C1DDC}" dt="2021-02-11T21:05:46.144" v="468" actId="14429"/>
          <ac:picMkLst>
            <pc:docMk/>
            <pc:sldMk cId="4155560407" sldId="495"/>
            <ac:picMk id="72" creationId="{18438941-1509-4D47-8941-C6A6BA7C9131}"/>
          </ac:picMkLst>
        </pc:picChg>
        <pc:picChg chg="add mod modVis">
          <ac:chgData name="Kulinich Bohdan" userId="48e65c9f34e137d0" providerId="LiveId" clId="{6A9F9ECA-A982-43C8-95CA-5BFA4F5C1DDC}" dt="2021-02-11T21:05:46.538" v="469" actId="14429"/>
          <ac:picMkLst>
            <pc:docMk/>
            <pc:sldMk cId="4155560407" sldId="495"/>
            <ac:picMk id="73" creationId="{8122643C-DD59-4F2D-9936-16D13C924B3F}"/>
          </ac:picMkLst>
        </pc:picChg>
        <pc:picChg chg="add mod modVis">
          <ac:chgData name="Kulinich Bohdan" userId="48e65c9f34e137d0" providerId="LiveId" clId="{6A9F9ECA-A982-43C8-95CA-5BFA4F5C1DDC}" dt="2021-02-11T21:05:47.088" v="470" actId="14429"/>
          <ac:picMkLst>
            <pc:docMk/>
            <pc:sldMk cId="4155560407" sldId="495"/>
            <ac:picMk id="74" creationId="{EED86260-7F95-4F1D-87F8-9FC8FB84BECB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5" creationId="{D55371AB-EE70-4941-AED5-38F62E0D29A5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6" creationId="{DE5A1EE5-58B1-4D79-9601-2C8DD0073859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7" creationId="{AECD0037-E6A8-44A1-AA85-C331CE534CB3}"/>
          </ac:picMkLst>
        </pc:picChg>
        <pc:picChg chg="add mod modVis">
          <ac:chgData name="Kulinich Bohdan" userId="48e65c9f34e137d0" providerId="LiveId" clId="{6A9F9ECA-A982-43C8-95CA-5BFA4F5C1DDC}" dt="2021-02-11T21:11:32.188" v="503" actId="14429"/>
          <ac:picMkLst>
            <pc:docMk/>
            <pc:sldMk cId="4155560407" sldId="495"/>
            <ac:picMk id="78" creationId="{ACE9EE9D-22C2-480A-8062-18AC39EA4EC9}"/>
          </ac:picMkLst>
        </pc:picChg>
        <pc:picChg chg="add mod modVis">
          <ac:chgData name="Kulinich Bohdan" userId="48e65c9f34e137d0" providerId="LiveId" clId="{6A9F9ECA-A982-43C8-95CA-5BFA4F5C1DDC}" dt="2021-02-11T21:11:32.668" v="504" actId="14429"/>
          <ac:picMkLst>
            <pc:docMk/>
            <pc:sldMk cId="4155560407" sldId="495"/>
            <ac:picMk id="79" creationId="{74867DB2-643F-4B27-840F-6F5EDE6287F3}"/>
          </ac:picMkLst>
        </pc:picChg>
        <pc:picChg chg="add mod modVis">
          <ac:chgData name="Kulinich Bohdan" userId="48e65c9f34e137d0" providerId="LiveId" clId="{6A9F9ECA-A982-43C8-95CA-5BFA4F5C1DDC}" dt="2021-02-11T21:11:33.220" v="505" actId="14429"/>
          <ac:picMkLst>
            <pc:docMk/>
            <pc:sldMk cId="4155560407" sldId="495"/>
            <ac:picMk id="80" creationId="{ECCCC190-B9CC-4EBF-BD6D-CBA42711D03A}"/>
          </ac:picMkLst>
        </pc:picChg>
        <pc:picChg chg="add mod modVis">
          <ac:chgData name="Kulinich Bohdan" userId="48e65c9f34e137d0" providerId="LiveId" clId="{6A9F9ECA-A982-43C8-95CA-5BFA4F5C1DDC}" dt="2021-02-11T21:11:33.590" v="506" actId="14429"/>
          <ac:picMkLst>
            <pc:docMk/>
            <pc:sldMk cId="4155560407" sldId="495"/>
            <ac:picMk id="81" creationId="{FA629071-5DCA-4931-9AF0-DE2FF83C699C}"/>
          </ac:picMkLst>
        </pc:picChg>
        <pc:picChg chg="add mod modVis">
          <ac:chgData name="Kulinich Bohdan" userId="48e65c9f34e137d0" providerId="LiveId" clId="{6A9F9ECA-A982-43C8-95CA-5BFA4F5C1DDC}" dt="2021-02-11T21:11:33.970" v="507" actId="14429"/>
          <ac:picMkLst>
            <pc:docMk/>
            <pc:sldMk cId="4155560407" sldId="495"/>
            <ac:picMk id="82" creationId="{498560AA-4F6E-434D-889C-14401399AF46}"/>
          </ac:picMkLst>
        </pc:picChg>
        <pc:picChg chg="add mod modVis">
          <ac:chgData name="Kulinich Bohdan" userId="48e65c9f34e137d0" providerId="LiveId" clId="{6A9F9ECA-A982-43C8-95CA-5BFA4F5C1DDC}" dt="2021-02-11T21:11:34.425" v="508" actId="14429"/>
          <ac:picMkLst>
            <pc:docMk/>
            <pc:sldMk cId="4155560407" sldId="495"/>
            <ac:picMk id="83" creationId="{341401BE-6C52-402D-81F5-FE72BC939D7D}"/>
          </ac:picMkLst>
        </pc:pic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761341391" sldId="552"/>
        </pc:sldMkLst>
      </pc:sldChg>
      <pc:sldChg chg="addSp delSp modSp mod modTransition delAnim modAnim">
        <pc:chgData name="Kulinich Bohdan" userId="48e65c9f34e137d0" providerId="LiveId" clId="{6A9F9ECA-A982-43C8-95CA-5BFA4F5C1DDC}" dt="2021-02-12T18:03:10.119" v="1838"/>
        <pc:sldMkLst>
          <pc:docMk/>
          <pc:sldMk cId="3436746795" sldId="561"/>
        </pc:sldMkLst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1T21:15:23.525" v="550" actId="20577"/>
          <ac:spMkLst>
            <pc:docMk/>
            <pc:sldMk cId="3436746795" sldId="561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1T21:29:48.477" v="562" actId="14100"/>
          <ac:spMkLst>
            <pc:docMk/>
            <pc:sldMk cId="3436746795" sldId="561"/>
            <ac:spMk id="10" creationId="{01E44BF3-8794-473C-AA40-AE4372DFCA3F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19" creationId="{5897198F-1380-42F1-B7F7-06BA9021FC9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0" creationId="{2FF297BC-36AC-4E77-A57F-3849715B61B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0" creationId="{78B15118-6035-437F-A0FE-BCBBD42ED16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1" creationId="{076E2269-09DC-4549-8064-2DA81B97EE1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1" creationId="{E8537EA7-0C77-44AD-B823-2DA6CED0EEB3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2" creationId="{43114B4E-A341-4FED-85B9-0C4C247EF37F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3" creationId="{1AD1E339-3B16-4125-8AAF-8B08C45AA041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3" creationId="{C3712D06-93F4-412E-8FD4-217CD6400B7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4" creationId="{1BFED61E-7D8B-4C26-9DDF-675EE78542F1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4" creationId="{E4FC1277-112A-4C05-ABB6-0BA6F2DE9B3A}"/>
          </ac:spMkLst>
        </pc:spChg>
        <pc:spChg chg="add mod modVis">
          <ac:chgData name="Kulinich Bohdan" userId="48e65c9f34e137d0" providerId="LiveId" clId="{6A9F9ECA-A982-43C8-95CA-5BFA4F5C1DDC}" dt="2021-02-12T16:14:43.420" v="1151" actId="14429"/>
          <ac:spMkLst>
            <pc:docMk/>
            <pc:sldMk cId="3436746795" sldId="561"/>
            <ac:spMk id="26" creationId="{EF3E9604-48AE-40FF-9576-AD627147B5B6}"/>
          </ac:spMkLst>
        </pc:spChg>
        <pc:spChg chg="add mod">
          <ac:chgData name="Kulinich Bohdan" userId="48e65c9f34e137d0" providerId="LiveId" clId="{6A9F9ECA-A982-43C8-95CA-5BFA4F5C1DDC}" dt="2021-02-12T16:07:13.843" v="1076" actId="207"/>
          <ac:spMkLst>
            <pc:docMk/>
            <pc:sldMk cId="3436746795" sldId="561"/>
            <ac:spMk id="27" creationId="{1D1DA944-E38D-4DD3-87AE-9D21380D43D9}"/>
          </ac:spMkLst>
        </pc:spChg>
        <pc:spChg chg="add mod">
          <ac:chgData name="Kulinich Bohdan" userId="48e65c9f34e137d0" providerId="LiveId" clId="{6A9F9ECA-A982-43C8-95CA-5BFA4F5C1DDC}" dt="2021-02-12T16:07:40.727" v="1090" actId="1076"/>
          <ac:spMkLst>
            <pc:docMk/>
            <pc:sldMk cId="3436746795" sldId="561"/>
            <ac:spMk id="28" creationId="{A44C9210-E6E4-43F3-96B4-2E6B1FD51C4B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6A9F9ECA-A982-43C8-95CA-5BFA4F5C1DDC}" dt="2021-02-12T16:07:53.631" v="1100" actId="1076"/>
          <ac:spMkLst>
            <pc:docMk/>
            <pc:sldMk cId="3436746795" sldId="561"/>
            <ac:spMk id="29" creationId="{B2E95A1B-262C-431A-8B88-55A3B474D9D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0" creationId="{1C61EED3-8903-4A64-BB01-1289CE52F4C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1" creationId="{A555C824-EE9B-4847-A2E6-B2642596E59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1" creationId="{C292E813-0E03-49CD-9E19-D62AB1F712F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2" creationId="{5CFFBA91-3454-4914-B587-F33D1CBB3AB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3" creationId="{3D36B019-2581-435E-BA75-1261F658CA0C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3" creationId="{4B1D8A3E-5C0A-4620-96CB-0C884DDA4AC4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6" creationId="{637855F1-E203-4E90-90D1-A717E170625D}"/>
          </ac:spMkLst>
        </pc:spChg>
        <pc:spChg chg="add del">
          <ac:chgData name="Kulinich Bohdan" userId="48e65c9f34e137d0" providerId="LiveId" clId="{6A9F9ECA-A982-43C8-95CA-5BFA4F5C1DDC}" dt="2021-02-11T21:51:10.857" v="631" actId="478"/>
          <ac:spMkLst>
            <pc:docMk/>
            <pc:sldMk cId="3436746795" sldId="561"/>
            <ac:spMk id="37" creationId="{9D4D49B5-E42E-4199-A6D9-8A0F4B572FFB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38" creationId="{3AB7DF75-0000-4E27-8CA0-4D10668FAD19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42" creationId="{63E492A4-A627-4018-88A4-EE5C1F8A5046}"/>
          </ac:spMkLst>
        </pc:spChg>
        <pc:spChg chg="add del mod">
          <ac:chgData name="Kulinich Bohdan" userId="48e65c9f34e137d0" providerId="LiveId" clId="{6A9F9ECA-A982-43C8-95CA-5BFA4F5C1DDC}" dt="2021-02-11T21:52:13.091" v="663" actId="478"/>
          <ac:spMkLst>
            <pc:docMk/>
            <pc:sldMk cId="3436746795" sldId="561"/>
            <ac:spMk id="44" creationId="{9CAA5738-9211-4337-9628-34A3E12744F8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45" creationId="{4CAB5EB4-0AD6-4ECB-821E-D0B48AAF700E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0" creationId="{23828A72-0C33-4993-9FAF-AF47A65B331D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1" creationId="{EB9739A4-6EAC-4615-B950-2E6A3EA85C5E}"/>
          </ac:spMkLst>
        </pc:spChg>
        <pc:spChg chg="mod">
          <ac:chgData name="Kulinich Bohdan" userId="48e65c9f34e137d0" providerId="LiveId" clId="{6A9F9ECA-A982-43C8-95CA-5BFA4F5C1DDC}" dt="2021-02-11T21:53:57.885" v="708"/>
          <ac:spMkLst>
            <pc:docMk/>
            <pc:sldMk cId="3436746795" sldId="561"/>
            <ac:spMk id="53" creationId="{0771C2CB-0121-4FC9-BF9F-EFFBF9D5DB9A}"/>
          </ac:spMkLst>
        </pc:spChg>
        <pc:spChg chg="mod">
          <ac:chgData name="Kulinich Bohdan" userId="48e65c9f34e137d0" providerId="LiveId" clId="{6A9F9ECA-A982-43C8-95CA-5BFA4F5C1DDC}" dt="2021-02-11T21:54:45.268" v="722" actId="207"/>
          <ac:spMkLst>
            <pc:docMk/>
            <pc:sldMk cId="3436746795" sldId="561"/>
            <ac:spMk id="54" creationId="{C2FACC02-BC0D-4D8D-81AB-E683F50C5DE7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56" creationId="{86CE825F-5094-4E27-A8BF-F4681C3EFA7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6" creationId="{FF542F50-E41D-45EB-9D97-3DABA645D657}"/>
          </ac:spMkLst>
        </pc:spChg>
        <pc:grpChg chg="add mod">
          <ac:chgData name="Kulinich Bohdan" userId="48e65c9f34e137d0" providerId="LiveId" clId="{6A9F9ECA-A982-43C8-95CA-5BFA4F5C1DDC}" dt="2021-02-12T15:34:57.378" v="781" actId="1037"/>
          <ac:grpSpMkLst>
            <pc:docMk/>
            <pc:sldMk cId="3436746795" sldId="561"/>
            <ac:grpSpMk id="16" creationId="{381FDA3D-E9C0-4FB0-BE91-4B1B560E416F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7" creationId="{E76C1EBA-3B2C-4BEB-8F54-8EA660C96DED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8" creationId="{D7AFEC52-72F9-4E43-9B1F-0CBB56B6A63F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43" creationId="{675279FA-E1D8-4880-999E-5C2CC32202A0}"/>
          </ac:grpSpMkLst>
        </pc:grpChg>
        <pc:grpChg chg="add mod">
          <ac:chgData name="Kulinich Bohdan" userId="48e65c9f34e137d0" providerId="LiveId" clId="{6A9F9ECA-A982-43C8-95CA-5BFA4F5C1DDC}" dt="2021-02-12T16:07:23.810" v="1077" actId="1076"/>
          <ac:grpSpMkLst>
            <pc:docMk/>
            <pc:sldMk cId="3436746795" sldId="561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1T21:53:46.060" v="703" actId="478"/>
          <ac:grpSpMkLst>
            <pc:docMk/>
            <pc:sldMk cId="3436746795" sldId="561"/>
            <ac:grpSpMk id="49" creationId="{66D95523-C18F-42EE-BF9A-A0EE7B41C50D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52" creationId="{7BC7D905-C282-4882-BF9C-068C217B6E9D}"/>
          </ac:grpSpMkLst>
        </pc:grpChg>
        <pc:picChg chg="add del mod">
          <ac:chgData name="Kulinich Bohdan" userId="48e65c9f34e137d0" providerId="LiveId" clId="{6A9F9ECA-A982-43C8-95CA-5BFA4F5C1DDC}" dt="2021-02-11T21:16:12.066" v="555" actId="478"/>
          <ac:picMkLst>
            <pc:docMk/>
            <pc:sldMk cId="3436746795" sldId="561"/>
            <ac:picMk id="6" creationId="{ABA38D01-CCCE-4D01-871B-5658304234C9}"/>
          </ac:picMkLst>
        </pc:picChg>
        <pc:picChg chg="add del mod">
          <ac:chgData name="Kulinich Bohdan" userId="48e65c9f34e137d0" providerId="LiveId" clId="{6A9F9ECA-A982-43C8-95CA-5BFA4F5C1DDC}" dt="2021-02-11T21:34:39.882" v="564" actId="478"/>
          <ac:picMkLst>
            <pc:docMk/>
            <pc:sldMk cId="3436746795" sldId="561"/>
            <ac:picMk id="8" creationId="{01E44BF3-8794-473C-AA40-AE4372DFCA3F}"/>
          </ac:picMkLst>
        </pc:picChg>
        <pc:picChg chg="add del mod">
          <ac:chgData name="Kulinich Bohdan" userId="48e65c9f34e137d0" providerId="LiveId" clId="{6A9F9ECA-A982-43C8-95CA-5BFA4F5C1DDC}" dt="2021-02-12T16:05:23.869" v="1031" actId="21"/>
          <ac:picMkLst>
            <pc:docMk/>
            <pc:sldMk cId="3436746795" sldId="561"/>
            <ac:picMk id="12" creationId="{B506C5FE-2FB3-40C5-80B0-9179BBCD735C}"/>
          </ac:picMkLst>
        </pc:picChg>
        <pc:picChg chg="add del mod">
          <ac:chgData name="Kulinich Bohdan" userId="48e65c9f34e137d0" providerId="LiveId" clId="{6A9F9ECA-A982-43C8-95CA-5BFA4F5C1DDC}" dt="2021-02-11T21:57:40.010" v="764" actId="478"/>
          <ac:picMkLst>
            <pc:docMk/>
            <pc:sldMk cId="3436746795" sldId="561"/>
            <ac:picMk id="14" creationId="{A5C07A91-96CC-4023-AD51-8A35C688BD02}"/>
          </ac:picMkLst>
        </pc:picChg>
        <pc:picChg chg="add mod">
          <ac:chgData name="Kulinich Bohdan" userId="48e65c9f34e137d0" providerId="LiveId" clId="{6A9F9ECA-A982-43C8-95CA-5BFA4F5C1DDC}" dt="2021-02-12T15:35:05.308" v="782" actId="1038"/>
          <ac:picMkLst>
            <pc:docMk/>
            <pc:sldMk cId="3436746795" sldId="561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2" creationId="{8343F56C-281D-4A64-AAF0-CC3335A1E1C7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6A9F9ECA-A982-43C8-95CA-5BFA4F5C1DDC}" dt="2021-02-12T16:14:43.795" v="1152" actId="14429"/>
          <ac:picMkLst>
            <pc:docMk/>
            <pc:sldMk cId="3436746795" sldId="561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7" creationId="{F4E13BE8-668F-48E9-AEC2-CFB7D005B323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8" creationId="{5EC0004E-9240-4210-85C5-53D675277D44}"/>
          </ac:picMkLst>
        </pc:picChg>
        <pc:picChg chg="add del mod">
          <ac:chgData name="Kulinich Bohdan" userId="48e65c9f34e137d0" providerId="LiveId" clId="{6A9F9ECA-A982-43C8-95CA-5BFA4F5C1DDC}" dt="2021-02-11T21:35:20.933" v="573" actId="931"/>
          <ac:picMkLst>
            <pc:docMk/>
            <pc:sldMk cId="3436746795" sldId="561"/>
            <ac:picMk id="32" creationId="{1A1E9720-B969-477C-9ECF-84065C0F47AF}"/>
          </ac:picMkLst>
        </pc:picChg>
        <pc:picChg chg="add del mod modCrop">
          <ac:chgData name="Kulinich Bohdan" userId="48e65c9f34e137d0" providerId="LiveId" clId="{6A9F9ECA-A982-43C8-95CA-5BFA4F5C1DDC}" dt="2021-02-11T21:57:59.577" v="770" actId="478"/>
          <ac:picMkLst>
            <pc:docMk/>
            <pc:sldMk cId="3436746795" sldId="561"/>
            <ac:picMk id="35" creationId="{EC988C40-9951-4944-94E7-1BC5F9851C1A}"/>
          </ac:picMkLst>
        </pc:picChg>
        <pc:picChg chg="add mod modCrop">
          <ac:chgData name="Kulinich Bohdan" userId="48e65c9f34e137d0" providerId="LiveId" clId="{6A9F9ECA-A982-43C8-95CA-5BFA4F5C1DDC}" dt="2021-02-12T16:07:56.911" v="1101" actId="1076"/>
          <ac:picMkLst>
            <pc:docMk/>
            <pc:sldMk cId="3436746795" sldId="561"/>
            <ac:picMk id="41" creationId="{2A6CF038-7C79-4E0F-80CA-E9360B836A0B}"/>
          </ac:picMkLst>
        </pc:pic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26" creationId="{31F83BDB-50F3-44B6-BB15-92F41A1E7000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804181704" sldId="562"/>
        </pc:sldMkLst>
        <pc:spChg chg="mod">
          <ac:chgData name="Kulinich Bohdan" userId="48e65c9f34e137d0" providerId="LiveId" clId="{6A9F9ECA-A982-43C8-95CA-5BFA4F5C1DDC}" dt="2021-02-11T20:42:34.623" v="134" actId="207"/>
          <ac:spMkLst>
            <pc:docMk/>
            <pc:sldMk cId="804181704" sldId="562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49:41.509" v="784" actId="1076"/>
          <ac:spMkLst>
            <pc:docMk/>
            <pc:sldMk cId="804181704" sldId="562"/>
            <ac:spMk id="35" creationId="{F46F8A5C-440E-488C-8AF6-F36E46446208}"/>
          </ac:spMkLst>
        </pc:spChg>
        <pc:cxnChg chg="mod">
          <ac:chgData name="Kulinich Bohdan" userId="48e65c9f34e137d0" providerId="LiveId" clId="{6A9F9ECA-A982-43C8-95CA-5BFA4F5C1DDC}" dt="2021-02-13T12:23:24.687" v="2028" actId="208"/>
          <ac:cxnSpMkLst>
            <pc:docMk/>
            <pc:sldMk cId="804181704" sldId="562"/>
            <ac:cxnSpMk id="60" creationId="{7BAB8EE5-CD26-4F9C-9ED2-40728FBBCC9A}"/>
          </ac:cxnSpMkLst>
        </pc:cxn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55330625" sldId="56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811491255" sldId="564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30094083" sldId="565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237631232" sldId="566"/>
        </pc:sldMkLst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573903402" sldId="567"/>
        </pc:sldMkLst>
        <pc:picChg chg="mod">
          <ac:chgData name="Kulinich Bohdan" userId="48e65c9f34e137d0" providerId="LiveId" clId="{6A9F9ECA-A982-43C8-95CA-5BFA4F5C1DDC}" dt="2021-02-15T08:56:27.344" v="3295" actId="1076"/>
          <ac:picMkLst>
            <pc:docMk/>
            <pc:sldMk cId="573903402" sldId="567"/>
            <ac:picMk id="7" creationId="{720EF043-5E3F-42B2-837F-B8071B860D57}"/>
          </ac:picMkLst>
        </pc:pic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2244158238" sldId="568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497234236" sldId="569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212521309" sldId="570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43043674" sldId="572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64181738" sldId="57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58822734" sldId="574"/>
        </pc:sldMkLst>
      </pc:sldChg>
      <pc:sldChg chg="addSp delSp modSp mod delAnim modAnim">
        <pc:chgData name="Kulinich Bohdan" userId="48e65c9f34e137d0" providerId="LiveId" clId="{6A9F9ECA-A982-43C8-95CA-5BFA4F5C1DDC}" dt="2021-02-22T18:03:12.342" v="9173"/>
        <pc:sldMkLst>
          <pc:docMk/>
          <pc:sldMk cId="2423656885" sldId="575"/>
        </pc:sldMkLst>
        <pc:spChg chg="del mod">
          <ac:chgData name="Kulinich Bohdan" userId="48e65c9f34e137d0" providerId="LiveId" clId="{6A9F9ECA-A982-43C8-95CA-5BFA4F5C1DDC}" dt="2021-02-18T12:38:28.945" v="7602" actId="478"/>
          <ac:spMkLst>
            <pc:docMk/>
            <pc:sldMk cId="2423656885" sldId="575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19T07:20:28.614" v="7692" actId="20577"/>
          <ac:spMkLst>
            <pc:docMk/>
            <pc:sldMk cId="2423656885" sldId="575"/>
            <ac:spMk id="8" creationId="{C70C0084-5214-4BE6-A43D-DAC2066A0286}"/>
          </ac:spMkLst>
        </pc:spChg>
        <pc:spChg chg="add mod">
          <ac:chgData name="Kulinich Bohdan" userId="48e65c9f34e137d0" providerId="LiveId" clId="{6A9F9ECA-A982-43C8-95CA-5BFA4F5C1DDC}" dt="2021-02-18T12:38:50.003" v="7656" actId="14100"/>
          <ac:spMkLst>
            <pc:docMk/>
            <pc:sldMk cId="2423656885" sldId="575"/>
            <ac:spMk id="9" creationId="{DA5508CE-DBF4-4A23-94CA-78BBB6304339}"/>
          </ac:spMkLst>
        </pc:spChg>
        <pc:spChg chg="add mod">
          <ac:chgData name="Kulinich Bohdan" userId="48e65c9f34e137d0" providerId="LiveId" clId="{6A9F9ECA-A982-43C8-95CA-5BFA4F5C1DDC}" dt="2021-02-19T07:20:19.772" v="7678" actId="20577"/>
          <ac:spMkLst>
            <pc:docMk/>
            <pc:sldMk cId="2423656885" sldId="575"/>
            <ac:spMk id="10" creationId="{C4325E1B-09E0-4540-93FB-764D6736D9BA}"/>
          </ac:spMkLst>
        </pc:spChg>
        <pc:spChg chg="add mod">
          <ac:chgData name="Kulinich Bohdan" userId="48e65c9f34e137d0" providerId="LiveId" clId="{6A9F9ECA-A982-43C8-95CA-5BFA4F5C1DDC}" dt="2021-02-19T07:20:35.125" v="7693"/>
          <ac:spMkLst>
            <pc:docMk/>
            <pc:sldMk cId="2423656885" sldId="575"/>
            <ac:spMk id="12" creationId="{39CFA350-E17D-45E6-BEC8-50469C59B51C}"/>
          </ac:spMkLst>
        </pc:spChg>
        <pc:spChg chg="add mod">
          <ac:chgData name="Kulinich Bohdan" userId="48e65c9f34e137d0" providerId="LiveId" clId="{6A9F9ECA-A982-43C8-95CA-5BFA4F5C1DDC}" dt="2021-02-19T07:20:13.890" v="7667" actId="20577"/>
          <ac:spMkLst>
            <pc:docMk/>
            <pc:sldMk cId="2423656885" sldId="575"/>
            <ac:spMk id="13" creationId="{3F8383D2-6BE0-4E12-A058-1E9424D52F79}"/>
          </ac:spMkLst>
        </pc:spChg>
      </pc:sldChg>
      <pc:sldChg chg="addSp delSp modSp mod delAnim modAnim">
        <pc:chgData name="Kulinich Bohdan" userId="48e65c9f34e137d0" providerId="LiveId" clId="{6A9F9ECA-A982-43C8-95CA-5BFA4F5C1DDC}" dt="2021-02-22T11:25:27.405" v="8075" actId="14429"/>
        <pc:sldMkLst>
          <pc:docMk/>
          <pc:sldMk cId="36947203" sldId="576"/>
        </pc:sldMkLst>
        <pc:spChg chg="mod ord modVis">
          <ac:chgData name="Kulinich Bohdan" userId="48e65c9f34e137d0" providerId="LiveId" clId="{6A9F9ECA-A982-43C8-95CA-5BFA4F5C1DDC}" dt="2021-02-22T11:25:27.405" v="8075" actId="14429"/>
          <ac:spMkLst>
            <pc:docMk/>
            <pc:sldMk cId="36947203" sldId="576"/>
            <ac:spMk id="6" creationId="{4CD1B612-D16C-4F70-8335-78480BFE8EC8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4" creationId="{AC81A174-5EC3-47FA-80E3-9E6887870109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5" creationId="{94F66A8B-643D-4296-87EB-E0BC74567432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6" creationId="{070B7FCC-2AFF-4EAB-BD52-776FBBDD8C30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8" creationId="{55B6E52C-8A6F-42DA-A2A7-8E127029CEB3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19" creationId="{7228AF7C-140C-41C3-9819-A0D32FBBC07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0" creationId="{78E9F52E-6DAF-4A51-BAF5-3FBD20F37665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1" creationId="{975CCEE9-DCFC-46E6-A624-6BFF266AA07F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2" creationId="{30E56750-5F6C-4D8F-9805-4976985CE99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3" creationId="{87EC5DF9-F36B-4120-8AFD-8768909E2F88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4" creationId="{AFCBFEEE-1E2E-441E-9FE3-E472CF8A3CF2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5" creationId="{9F84DB7A-0071-4667-9656-97F12F53C70B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6" creationId="{4D5F7F91-AA13-426A-AB36-FC63D8F7512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7" creationId="{6A544A90-BBCE-4073-915E-187FEE6F8E5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8" creationId="{EEA17C12-DB5A-4D45-854E-4EB80A9B8CF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9" creationId="{1E2A2C1C-77EF-4173-BB92-8D5BF41998F0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30" creationId="{6BC851D6-CB7C-4109-87E5-A75DA348895F}"/>
          </ac:spMkLst>
        </pc:spChg>
        <pc:spChg chg="mod">
          <ac:chgData name="Kulinich Bohdan" userId="48e65c9f34e137d0" providerId="LiveId" clId="{6A9F9ECA-A982-43C8-95CA-5BFA4F5C1DDC}" dt="2021-02-22T10:58:19.233" v="7872" actId="20577"/>
          <ac:spMkLst>
            <pc:docMk/>
            <pc:sldMk cId="36947203" sldId="576"/>
            <ac:spMk id="51" creationId="{86BC9140-E395-435D-A852-213A1317C46C}"/>
          </ac:spMkLst>
        </pc:spChg>
        <pc:picChg chg="add mod">
          <ac:chgData name="Kulinich Bohdan" userId="48e65c9f34e137d0" providerId="LiveId" clId="{6A9F9ECA-A982-43C8-95CA-5BFA4F5C1DDC}" dt="2021-02-22T10:58:31.011" v="7874"/>
          <ac:picMkLst>
            <pc:docMk/>
            <pc:sldMk cId="36947203" sldId="576"/>
            <ac:picMk id="17" creationId="{59275AE5-F66B-4BC5-94A9-079274277140}"/>
          </ac:picMkLst>
        </pc:pic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8" creationId="{850396BD-C6F2-4F3F-BBF5-584BC50F739F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9" creationId="{298019DA-B863-4ACC-BB0E-2D97A9BEC945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modSp del mod">
        <pc:chgData name="Kulinich Bohdan" userId="48e65c9f34e137d0" providerId="LiveId" clId="{6A9F9ECA-A982-43C8-95CA-5BFA4F5C1DDC}" dt="2021-02-22T16:25:01.631" v="8434" actId="47"/>
        <pc:sldMkLst>
          <pc:docMk/>
          <pc:sldMk cId="4132418399" sldId="577"/>
        </pc:sldMkLst>
        <pc:cxnChg chg="mod">
          <ac:chgData name="Kulinich Bohdan" userId="48e65c9f34e137d0" providerId="LiveId" clId="{6A9F9ECA-A982-43C8-95CA-5BFA4F5C1DDC}" dt="2021-02-22T14:34:34.124" v="8090" actId="208"/>
          <ac:cxnSpMkLst>
            <pc:docMk/>
            <pc:sldMk cId="4132418399" sldId="577"/>
            <ac:cxnSpMk id="17" creationId="{47673D25-9B38-43C6-9B9D-CE49817CDEF0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1962814297" sldId="578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3649628545" sldId="579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217810289" sldId="580"/>
        </pc:sldMkLst>
      </pc:sldChg>
      <pc:sldChg chg="add del ord">
        <pc:chgData name="Kulinich Bohdan" userId="48e65c9f34e137d0" providerId="LiveId" clId="{6A9F9ECA-A982-43C8-95CA-5BFA4F5C1DDC}" dt="2021-02-16T09:46:47.993" v="7512" actId="47"/>
        <pc:sldMkLst>
          <pc:docMk/>
          <pc:sldMk cId="2199710040" sldId="581"/>
        </pc:sldMkLst>
      </pc:sldChg>
      <pc:sldChg chg="addSp delSp modSp new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021017868" sldId="582"/>
        </pc:sldMkLst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2" creationId="{0E828662-78C9-4351-9221-B6EF9873221E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3" creationId="{1081109C-9EFB-4DE5-A2AE-21DFC0E155FD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4" creationId="{C9AFA812-CD9D-4E57-8440-1468B64853B3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7" creationId="{15F3A751-3986-4777-A3C4-EBF2AEBF22EE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8" creationId="{84A23E22-2D4C-47C1-8FAF-E7B6F4888A9A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9" creationId="{753AF001-DA04-4F39-A7E8-FA1C49972B0F}"/>
          </ac:spMkLst>
        </pc:s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5" creationId="{07047E0E-7751-43FA-AB35-B798EFF45A52}"/>
          </ac:grpSpMkLst>
        </pc:gr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6" creationId="{743F68EB-7F95-46C7-9523-0E7E0DD16CC0}"/>
          </ac:grpSpMkLst>
        </pc:grpChg>
        <pc:grpChg chg="add del mod">
          <ac:chgData name="Kulinich Bohdan" userId="48e65c9f34e137d0" providerId="LiveId" clId="{6A9F9ECA-A982-43C8-95CA-5BFA4F5C1DDC}" dt="2021-02-11T21:39:36.395" v="621" actId="165"/>
          <ac:grpSpMkLst>
            <pc:docMk/>
            <pc:sldMk cId="1021017868" sldId="582"/>
            <ac:grpSpMk id="10" creationId="{85E6D7D4-E932-46EB-ABDB-8F66014C6717}"/>
          </ac:grpSpMkLst>
        </pc:grpChg>
        <pc:grpChg chg="add del mod">
          <ac:chgData name="Kulinich Bohdan" userId="48e65c9f34e137d0" providerId="LiveId" clId="{6A9F9ECA-A982-43C8-95CA-5BFA4F5C1DDC}" dt="2021-02-11T21:40:40.206" v="628" actId="478"/>
          <ac:grpSpMkLst>
            <pc:docMk/>
            <pc:sldMk cId="1021017868" sldId="582"/>
            <ac:grpSpMk id="11" creationId="{ACCCA57F-1524-468B-B2C8-6F3DBA66E0E3}"/>
          </ac:grpSpMkLst>
        </pc:grpChg>
        <pc:picChg chg="add mod">
          <ac:chgData name="Kulinich Bohdan" userId="48e65c9f34e137d0" providerId="LiveId" clId="{6A9F9ECA-A982-43C8-95CA-5BFA4F5C1DDC}" dt="2021-02-12T16:05:25.001" v="1032"/>
          <ac:picMkLst>
            <pc:docMk/>
            <pc:sldMk cId="1021017868" sldId="582"/>
            <ac:picMk id="2" creationId="{FC1D18E5-2040-4B3E-960B-B8B5918E54BB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2T16:45:29.413" v="1552"/>
        <pc:sldMkLst>
          <pc:docMk/>
          <pc:sldMk cId="618610090" sldId="583"/>
        </pc:sldMkLst>
        <pc:spChg chg="add del mod">
          <ac:chgData name="Kulinich Bohdan" userId="48e65c9f34e137d0" providerId="LiveId" clId="{6A9F9ECA-A982-43C8-95CA-5BFA4F5C1DDC}" dt="2021-02-12T16:33:45.034" v="1407" actId="478"/>
          <ac:spMkLst>
            <pc:docMk/>
            <pc:sldMk cId="618610090" sldId="583"/>
            <ac:spMk id="2" creationId="{E5C86E4D-EB27-4EA5-B3E2-1B7C5F7AC274}"/>
          </ac:spMkLst>
        </pc:spChg>
        <pc:spChg chg="add mod ord">
          <ac:chgData name="Kulinich Bohdan" userId="48e65c9f34e137d0" providerId="LiveId" clId="{6A9F9ECA-A982-43C8-95CA-5BFA4F5C1DDC}" dt="2021-02-12T16:41:16.247" v="1491" actId="1076"/>
          <ac:spMkLst>
            <pc:docMk/>
            <pc:sldMk cId="618610090" sldId="583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2T16:15:18.833" v="1161" actId="478"/>
          <ac:spMkLst>
            <pc:docMk/>
            <pc:sldMk cId="618610090" sldId="583"/>
            <ac:spMk id="26" creationId="{EF3E9604-48AE-40FF-9576-AD627147B5B6}"/>
          </ac:spMkLst>
        </pc:spChg>
        <pc:spChg chg="del">
          <ac:chgData name="Kulinich Bohdan" userId="48e65c9f34e137d0" providerId="LiveId" clId="{6A9F9ECA-A982-43C8-95CA-5BFA4F5C1DDC}" dt="2021-02-12T16:15:17.334" v="1160" actId="478"/>
          <ac:spMkLst>
            <pc:docMk/>
            <pc:sldMk cId="618610090" sldId="583"/>
            <ac:spMk id="27" creationId="{1D1DA944-E38D-4DD3-87AE-9D21380D43D9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8" creationId="{8E515D1C-A9A9-45D8-B7B1-9DBF60BC0541}"/>
          </ac:spMkLst>
        </pc:spChg>
        <pc:spChg chg="del">
          <ac:chgData name="Kulinich Bohdan" userId="48e65c9f34e137d0" providerId="LiveId" clId="{6A9F9ECA-A982-43C8-95CA-5BFA4F5C1DDC}" dt="2021-02-12T16:15:15.662" v="1158" actId="478"/>
          <ac:spMkLst>
            <pc:docMk/>
            <pc:sldMk cId="618610090" sldId="583"/>
            <ac:spMk id="28" creationId="{A44C9210-E6E4-43F3-96B4-2E6B1FD51C4B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9" creationId="{A333C22C-232F-4B36-920D-E375FD61109A}"/>
          </ac:spMkLst>
        </pc:spChg>
        <pc:spChg chg="del">
          <ac:chgData name="Kulinich Bohdan" userId="48e65c9f34e137d0" providerId="LiveId" clId="{6A9F9ECA-A982-43C8-95CA-5BFA4F5C1DDC}" dt="2021-02-12T16:15:16.365" v="1159" actId="478"/>
          <ac:spMkLst>
            <pc:docMk/>
            <pc:sldMk cId="618610090" sldId="583"/>
            <ac:spMk id="29" creationId="{B2E95A1B-262C-431A-8B88-55A3B474D9D6}"/>
          </ac:spMkLst>
        </pc:spChg>
        <pc:spChg chg="add mod">
          <ac:chgData name="Kulinich Bohdan" userId="48e65c9f34e137d0" providerId="LiveId" clId="{6A9F9ECA-A982-43C8-95CA-5BFA4F5C1DDC}" dt="2021-02-12T16:17:03.479" v="1164" actId="207"/>
          <ac:spMkLst>
            <pc:docMk/>
            <pc:sldMk cId="618610090" sldId="583"/>
            <ac:spMk id="30" creationId="{CD3148ED-7974-4567-B3F4-FFDC41D51CF4}"/>
          </ac:spMkLst>
        </pc:spChg>
        <pc:spChg chg="add del mod">
          <ac:chgData name="Kulinich Bohdan" userId="48e65c9f34e137d0" providerId="LiveId" clId="{6A9F9ECA-A982-43C8-95CA-5BFA4F5C1DDC}" dt="2021-02-12T16:20:13.698" v="1270" actId="478"/>
          <ac:spMkLst>
            <pc:docMk/>
            <pc:sldMk cId="618610090" sldId="583"/>
            <ac:spMk id="31" creationId="{993A0A9F-13AD-4097-9E98-F854464E4B31}"/>
          </ac:spMkLst>
        </pc:spChg>
        <pc:spChg chg="add del mod">
          <ac:chgData name="Kulinich Bohdan" userId="48e65c9f34e137d0" providerId="LiveId" clId="{6A9F9ECA-A982-43C8-95CA-5BFA4F5C1DDC}" dt="2021-02-12T16:20:11.636" v="1269" actId="478"/>
          <ac:spMkLst>
            <pc:docMk/>
            <pc:sldMk cId="618610090" sldId="583"/>
            <ac:spMk id="32" creationId="{7F52E1AD-2355-4AD9-B111-CDF99077789F}"/>
          </ac:spMkLst>
        </pc:spChg>
        <pc:spChg chg="add del mod ord">
          <ac:chgData name="Kulinich Bohdan" userId="48e65c9f34e137d0" providerId="LiveId" clId="{6A9F9ECA-A982-43C8-95CA-5BFA4F5C1DDC}" dt="2021-02-12T16:19:09.681" v="1263" actId="478"/>
          <ac:spMkLst>
            <pc:docMk/>
            <pc:sldMk cId="618610090" sldId="583"/>
            <ac:spMk id="33" creationId="{CF0DEF3A-6BD2-4219-AE48-63C93CFA00A8}"/>
          </ac:spMkLst>
        </pc:spChg>
        <pc:spChg chg="add mod modVis">
          <ac:chgData name="Kulinich Bohdan" userId="48e65c9f34e137d0" providerId="LiveId" clId="{6A9F9ECA-A982-43C8-95CA-5BFA4F5C1DDC}" dt="2021-02-12T16:20:14.979" v="1271" actId="14429"/>
          <ac:spMkLst>
            <pc:docMk/>
            <pc:sldMk cId="618610090" sldId="583"/>
            <ac:spMk id="34" creationId="{67BFB40D-09A3-4D99-A922-DB022FC870FF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5" creationId="{02904766-533D-47AC-8A9D-CBD535C5249C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6" creationId="{C799C620-31B0-459A-8433-EE8B2C9F66F8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7" creationId="{82CB8F6E-6162-4DCF-A234-F1DBFB2AD0F4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8" creationId="{F36F8A6C-C677-4C3B-A9ED-72C59F47342C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2" creationId="{DF39976E-FB04-4C19-B588-BE14AAEA2051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3" creationId="{00DB787F-0196-4605-BAF2-4FB129D85F3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4" creationId="{F2F7B986-23B5-4EDF-BFCC-0CEE03BBE513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5" creationId="{2AC9C32E-1573-4AAC-BB30-AEBD1ED156EA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6" creationId="{7FBB5481-3B54-458E-B871-4FFC7276B7E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7" creationId="{9616E255-20C9-40C8-B4BB-DAE611DF276C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3" creationId="{379DE6E1-2661-41AB-9626-E3487B069539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4" creationId="{CEAB9BE2-2E2D-4550-9B19-F282FB0318F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5" creationId="{DDCD5BE6-21F0-4486-AB52-8F16649D6AD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6" creationId="{8C940827-0D01-46B9-BC6A-D3C65AF72BD1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7" creationId="{8DE4E8FC-1327-42F2-B316-D0A1A01B373B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8" creationId="{081F5E4A-D170-4924-890F-D274DE300E7C}"/>
          </ac:spMkLst>
        </pc:spChg>
        <pc:spChg chg="add mod">
          <ac:chgData name="Kulinich Bohdan" userId="48e65c9f34e137d0" providerId="LiveId" clId="{6A9F9ECA-A982-43C8-95CA-5BFA4F5C1DDC}" dt="2021-02-12T16:43:39.970" v="1503" actId="20577"/>
          <ac:spMkLst>
            <pc:docMk/>
            <pc:sldMk cId="618610090" sldId="583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2T16:45:04.419" v="1545" actId="20577"/>
          <ac:spMkLst>
            <pc:docMk/>
            <pc:sldMk cId="618610090" sldId="583"/>
            <ac:spMk id="60" creationId="{2D48C336-C7F3-4EF2-A536-9F3A5FB23746}"/>
          </ac:spMkLst>
        </pc:spChg>
        <pc:spChg chg="add mod modVis">
          <ac:chgData name="Kulinich Bohdan" userId="48e65c9f34e137d0" providerId="LiveId" clId="{6A9F9ECA-A982-43C8-95CA-5BFA4F5C1DDC}" dt="2021-02-12T16:45:05.590" v="1546" actId="14429"/>
          <ac:spMkLst>
            <pc:docMk/>
            <pc:sldMk cId="618610090" sldId="583"/>
            <ac:spMk id="61" creationId="{1E2C61BA-B81C-4FD7-8088-6853E8F9AB72}"/>
          </ac:spMkLst>
        </pc:spChg>
        <pc:spChg chg="add del mod ord">
          <ac:chgData name="Kulinich Bohdan" userId="48e65c9f34e137d0" providerId="LiveId" clId="{6A9F9ECA-A982-43C8-95CA-5BFA4F5C1DDC}" dt="2021-02-12T16:44:44.361" v="1542" actId="478"/>
          <ac:spMkLst>
            <pc:docMk/>
            <pc:sldMk cId="618610090" sldId="583"/>
            <ac:spMk id="62" creationId="{13A2BA7C-F721-4545-AF0C-0843F545234A}"/>
          </ac:spMkLst>
        </pc:spChg>
        <pc:spChg chg="add mod modVis">
          <ac:chgData name="Kulinich Bohdan" userId="48e65c9f34e137d0" providerId="LiveId" clId="{6A9F9ECA-A982-43C8-95CA-5BFA4F5C1DDC}" dt="2021-02-12T16:44:45.720" v="1543" actId="14429"/>
          <ac:spMkLst>
            <pc:docMk/>
            <pc:sldMk cId="618610090" sldId="583"/>
            <ac:spMk id="63" creationId="{69B43F67-AE34-4B5C-8D48-FC36AD418F7A}"/>
          </ac:spMkLst>
        </pc:spChg>
        <pc:grpChg chg="add del mod">
          <ac:chgData name="Kulinich Bohdan" userId="48e65c9f34e137d0" providerId="LiveId" clId="{6A9F9ECA-A982-43C8-95CA-5BFA4F5C1DDC}" dt="2021-02-12T16:29:35.967" v="1298" actId="165"/>
          <ac:grpSpMkLst>
            <pc:docMk/>
            <pc:sldMk cId="618610090" sldId="583"/>
            <ac:grpSpMk id="5" creationId="{DAAB42F3-E5FB-4328-B6E7-4AECD7916662}"/>
          </ac:grpSpMkLst>
        </pc:grpChg>
        <pc:grpChg chg="add mod">
          <ac:chgData name="Kulinich Bohdan" userId="48e65c9f34e137d0" providerId="LiveId" clId="{6A9F9ECA-A982-43C8-95CA-5BFA4F5C1DDC}" dt="2021-02-12T16:29:59.399" v="1310" actId="164"/>
          <ac:grpSpMkLst>
            <pc:docMk/>
            <pc:sldMk cId="618610090" sldId="583"/>
            <ac:grpSpMk id="6" creationId="{D7AA0EB6-AD4B-49E8-8A25-A665FE8A79F6}"/>
          </ac:grpSpMkLst>
        </pc:grpChg>
        <pc:grpChg chg="add mod">
          <ac:chgData name="Kulinich Bohdan" userId="48e65c9f34e137d0" providerId="LiveId" clId="{6A9F9ECA-A982-43C8-95CA-5BFA4F5C1DDC}" dt="2021-02-12T16:30:26.362" v="1314" actId="164"/>
          <ac:grpSpMkLst>
            <pc:docMk/>
            <pc:sldMk cId="618610090" sldId="583"/>
            <ac:grpSpMk id="7" creationId="{CCFEE608-87F8-4560-B54C-710F788F3423}"/>
          </ac:grpSpMkLst>
        </pc:grpChg>
        <pc:grpChg chg="add mod">
          <ac:chgData name="Kulinich Bohdan" userId="48e65c9f34e137d0" providerId="LiveId" clId="{6A9F9ECA-A982-43C8-95CA-5BFA4F5C1DDC}" dt="2021-02-12T16:31:05.758" v="1327" actId="164"/>
          <ac:grpSpMkLst>
            <pc:docMk/>
            <pc:sldMk cId="618610090" sldId="583"/>
            <ac:grpSpMk id="8" creationId="{A5C2047A-F772-4F96-AE0C-F1FEA12F0A60}"/>
          </ac:grpSpMkLst>
        </pc:grpChg>
        <pc:grpChg chg="add del 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9" creationId="{11251DB3-7D74-4469-BC87-023BFC1D6A29}"/>
          </ac:grpSpMkLst>
        </pc:grpChg>
        <pc:grpChg chg="add mod">
          <ac:chgData name="Kulinich Bohdan" userId="48e65c9f34e137d0" providerId="LiveId" clId="{6A9F9ECA-A982-43C8-95CA-5BFA4F5C1DDC}" dt="2021-02-12T16:41:16.247" v="1491" actId="1076"/>
          <ac:grpSpMkLst>
            <pc:docMk/>
            <pc:sldMk cId="618610090" sldId="583"/>
            <ac:grpSpMk id="11" creationId="{ED2BB37A-A284-4904-90A0-F3381D788D49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25" creationId="{EF6C26B6-C22A-4E7B-9DDD-EE1E4877003F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6" creationId="{09D16973-1181-4E49-9FCB-96560C2DD2AA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7" creationId="{A016868A-21E8-4580-919A-702749924AE2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39" creationId="{0F8FA84E-2572-4AE0-864A-59142DFA7F42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0" creationId="{0307FA8F-ADD7-4B7D-B87E-1452F00AC5BC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1" creationId="{A6250BCC-752B-454D-89E5-B3C8D937F70D}"/>
          </ac:grpSpMkLst>
        </pc:grpChg>
        <pc:grpChg chg="del">
          <ac:chgData name="Kulinich Bohdan" userId="48e65c9f34e137d0" providerId="LiveId" clId="{6A9F9ECA-A982-43C8-95CA-5BFA4F5C1DDC}" dt="2021-02-12T16:15:14.865" v="1157" actId="478"/>
          <ac:grpSpMkLst>
            <pc:docMk/>
            <pc:sldMk cId="618610090" sldId="583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2T16:41:24.854" v="1492" actId="478"/>
          <ac:grpSpMkLst>
            <pc:docMk/>
            <pc:sldMk cId="618610090" sldId="583"/>
            <ac:grpSpMk id="50" creationId="{AF19E17B-779A-4F17-89F3-4FAA52CC91DA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1" creationId="{6CEBAC70-508C-49B7-9B33-E3C8B99BD1E2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2" creationId="{AEED051F-44DC-49CA-A6D6-B4F8FF2AA42C}"/>
          </ac:grpSpMkLst>
        </pc:grpChg>
        <pc:picChg chg="mod modVis">
          <ac:chgData name="Kulinich Bohdan" userId="48e65c9f34e137d0" providerId="LiveId" clId="{6A9F9ECA-A982-43C8-95CA-5BFA4F5C1DDC}" dt="2021-02-12T16:36:12.646" v="1426" actId="14429"/>
          <ac:picMkLst>
            <pc:docMk/>
            <pc:sldMk cId="618610090" sldId="583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2T16:15:19.474" v="1162" actId="478"/>
          <ac:picMkLst>
            <pc:docMk/>
            <pc:sldMk cId="618610090" sldId="583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2T16:15:14.131" v="1156" actId="478"/>
          <ac:picMkLst>
            <pc:docMk/>
            <pc:sldMk cId="618610090" sldId="583"/>
            <ac:picMk id="41" creationId="{2A6CF038-7C79-4E0F-80CA-E9360B836A0B}"/>
          </ac:picMkLst>
        </pc:picChg>
        <pc:picChg chg="add del mod">
          <ac:chgData name="Kulinich Bohdan" userId="48e65c9f34e137d0" providerId="LiveId" clId="{6A9F9ECA-A982-43C8-95CA-5BFA4F5C1DDC}" dt="2021-02-12T16:36:13.614" v="1427" actId="478"/>
          <ac:picMkLst>
            <pc:docMk/>
            <pc:sldMk cId="618610090" sldId="583"/>
            <ac:picMk id="48" creationId="{DF89C405-7224-4CF6-9A8F-E196DCD1401B}"/>
          </ac:picMkLst>
        </pc:picChg>
        <pc:picChg chg="add del mod">
          <ac:chgData name="Kulinich Bohdan" userId="48e65c9f34e137d0" providerId="LiveId" clId="{6A9F9ECA-A982-43C8-95CA-5BFA4F5C1DDC}" dt="2021-02-12T16:36:10.912" v="1425" actId="478"/>
          <ac:picMkLst>
            <pc:docMk/>
            <pc:sldMk cId="618610090" sldId="583"/>
            <ac:picMk id="49" creationId="{BA5C3C8D-AB35-416B-8687-CC29D651F50A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3T14:40:16.444" v="2740"/>
        <pc:sldMkLst>
          <pc:docMk/>
          <pc:sldMk cId="3109909644" sldId="584"/>
        </pc:sldMkLst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3:49:46.179" v="2529" actId="478"/>
          <ac:spMkLst>
            <pc:docMk/>
            <pc:sldMk cId="3109909644" sldId="584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3:52:07.436" v="2701" actId="1076"/>
          <ac:spMkLst>
            <pc:docMk/>
            <pc:sldMk cId="3109909644" sldId="584"/>
            <ac:spMk id="49" creationId="{0F6CF7C3-163B-4040-930B-99C8DEB1A2F1}"/>
          </ac:spMkLst>
        </pc:spChg>
        <pc:grpChg chg="del">
          <ac:chgData name="Kulinich Bohdan" userId="48e65c9f34e137d0" providerId="LiveId" clId="{6A9F9ECA-A982-43C8-95CA-5BFA4F5C1DDC}" dt="2021-02-13T13:49:45.531" v="2528" actId="478"/>
          <ac:grpSpMkLst>
            <pc:docMk/>
            <pc:sldMk cId="3109909644" sldId="584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3T13:49:44.744" v="2527" actId="478"/>
          <ac:grpSpMkLst>
            <pc:docMk/>
            <pc:sldMk cId="3109909644" sldId="584"/>
            <ac:grpSpMk id="16" creationId="{381FDA3D-E9C0-4FB0-BE91-4B1B560E416F}"/>
          </ac:grpSpMkLst>
        </pc:grpChg>
        <pc:picChg chg="add mod">
          <ac:chgData name="Kulinich Bohdan" userId="48e65c9f34e137d0" providerId="LiveId" clId="{6A9F9ECA-A982-43C8-95CA-5BFA4F5C1DDC}" dt="2021-02-13T13:52:38.689" v="2719" actId="1076"/>
          <ac:picMkLst>
            <pc:docMk/>
            <pc:sldMk cId="3109909644" sldId="584"/>
            <ac:picMk id="5" creationId="{6C715E90-2179-4253-9D5D-FAE358268DF7}"/>
          </ac:picMkLst>
        </pc:picChg>
        <pc:picChg chg="add mod">
          <ac:chgData name="Kulinich Bohdan" userId="48e65c9f34e137d0" providerId="LiveId" clId="{6A9F9ECA-A982-43C8-95CA-5BFA4F5C1DDC}" dt="2021-02-13T14:40:05.812" v="2738" actId="14100"/>
          <ac:picMkLst>
            <pc:docMk/>
            <pc:sldMk cId="3109909644" sldId="584"/>
            <ac:picMk id="7" creationId="{013760AE-74BA-41AB-BE3D-D6836C1CE5B3}"/>
          </ac:picMkLst>
        </pc:picChg>
        <pc:picChg chg="del">
          <ac:chgData name="Kulinich Bohdan" userId="48e65c9f34e137d0" providerId="LiveId" clId="{6A9F9ECA-A982-43C8-95CA-5BFA4F5C1DDC}" dt="2021-02-13T13:49:44.744" v="2527" actId="478"/>
          <ac:picMkLst>
            <pc:docMk/>
            <pc:sldMk cId="3109909644" sldId="584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3:51:11.796" v="2573"/>
          <ac:picMkLst>
            <pc:docMk/>
            <pc:sldMk cId="3109909644" sldId="584"/>
            <ac:picMk id="48" creationId="{3AAC7048-4149-46FE-B3EC-C865BA55C839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13T12:35:50.668" v="2116" actId="21"/>
        <pc:sldMkLst>
          <pc:docMk/>
          <pc:sldMk cId="1940061782" sldId="585"/>
        </pc:sldMkLst>
        <pc:spChg chg="mod modVis">
          <ac:chgData name="Kulinich Bohdan" userId="48e65c9f34e137d0" providerId="LiveId" clId="{6A9F9ECA-A982-43C8-95CA-5BFA4F5C1DDC}" dt="2021-02-12T18:02:29.789" v="1831" actId="14429"/>
          <ac:spMkLst>
            <pc:docMk/>
            <pc:sldMk cId="1940061782" sldId="585"/>
            <ac:spMk id="10" creationId="{13D98A26-F5DD-4286-866C-90B72522D380}"/>
          </ac:spMkLst>
        </pc:spChg>
        <pc:spChg chg="mod modVis">
          <ac:chgData name="Kulinich Bohdan" userId="48e65c9f34e137d0" providerId="LiveId" clId="{6A9F9ECA-A982-43C8-95CA-5BFA4F5C1DDC}" dt="2021-02-12T18:02:30.336" v="1832" actId="14429"/>
          <ac:spMkLst>
            <pc:docMk/>
            <pc:sldMk cId="1940061782" sldId="585"/>
            <ac:spMk id="30" creationId="{CD3148ED-7974-4567-B3F4-FFDC41D51CF4}"/>
          </ac:spMkLst>
        </pc:spChg>
        <pc:spChg chg="mod modVis">
          <ac:chgData name="Kulinich Bohdan" userId="48e65c9f34e137d0" providerId="LiveId" clId="{6A9F9ECA-A982-43C8-95CA-5BFA4F5C1DDC}" dt="2021-02-12T18:02:30.680" v="1833" actId="14429"/>
          <ac:spMkLst>
            <pc:docMk/>
            <pc:sldMk cId="1940061782" sldId="585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48" creationId="{6BCBD876-2259-4CFB-BE57-A53093AE6F15}"/>
          </ac:spMkLst>
        </pc:spChg>
        <pc:spChg chg="add del mod">
          <ac:chgData name="Kulinich Bohdan" userId="48e65c9f34e137d0" providerId="LiveId" clId="{6A9F9ECA-A982-43C8-95CA-5BFA4F5C1DDC}" dt="2021-02-12T16:59:46.590" v="1581" actId="478"/>
          <ac:spMkLst>
            <pc:docMk/>
            <pc:sldMk cId="1940061782" sldId="585"/>
            <ac:spMk id="48" creationId="{83FE88D5-116A-478C-8233-B430B3DE0A9F}"/>
          </ac:spMkLst>
        </pc:spChg>
        <pc:spChg chg="add mod modVis">
          <ac:chgData name="Kulinich Bohdan" userId="48e65c9f34e137d0" providerId="LiveId" clId="{6A9F9ECA-A982-43C8-95CA-5BFA4F5C1DDC}" dt="2021-02-12T18:02:26.415" v="1827" actId="14429"/>
          <ac:spMkLst>
            <pc:docMk/>
            <pc:sldMk cId="1940061782" sldId="585"/>
            <ac:spMk id="49" creationId="{0F78E889-B9F3-4BA2-B1EF-199321EEA738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1" creationId="{927D2EE4-F1FF-4E4E-98AA-7DA0F08271B3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2" creationId="{4B05C07F-F719-442B-8671-C226684BD1C6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3" creationId="{2B6840A0-102D-4C58-A5BA-C830A1BB63CC}"/>
          </ac:spMkLst>
        </pc:spChg>
        <pc:spChg chg="add mod">
          <ac:chgData name="Kulinich Bohdan" userId="48e65c9f34e137d0" providerId="LiveId" clId="{6A9F9ECA-A982-43C8-95CA-5BFA4F5C1DDC}" dt="2021-02-13T12:16:29.404" v="1957"/>
          <ac:spMkLst>
            <pc:docMk/>
            <pc:sldMk cId="1940061782" sldId="585"/>
            <ac:spMk id="55" creationId="{8EA23D5A-DB6F-4FDB-A271-4B9A2AA65A97}"/>
          </ac:spMkLst>
        </pc:spChg>
        <pc:spChg chg="add mod">
          <ac:chgData name="Kulinich Bohdan" userId="48e65c9f34e137d0" providerId="LiveId" clId="{6A9F9ECA-A982-43C8-95CA-5BFA4F5C1DDC}" dt="2021-02-12T17:48:45.028" v="1797" actId="1076"/>
          <ac:spMkLst>
            <pc:docMk/>
            <pc:sldMk cId="1940061782" sldId="585"/>
            <ac:spMk id="56" creationId="{B1D4B1E5-F1B4-41B7-9995-2BFFC8E49034}"/>
          </ac:spMkLst>
        </pc:spChg>
        <pc:spChg chg="add del mod">
          <ac:chgData name="Kulinich Bohdan" userId="48e65c9f34e137d0" providerId="LiveId" clId="{6A9F9ECA-A982-43C8-95CA-5BFA4F5C1DDC}" dt="2021-02-12T17:55:14.069" v="1825" actId="478"/>
          <ac:spMkLst>
            <pc:docMk/>
            <pc:sldMk cId="1940061782" sldId="585"/>
            <ac:spMk id="57" creationId="{9C38178D-AD8E-4B31-AB28-AF461FE1519A}"/>
          </ac:spMkLst>
        </pc:spChg>
        <pc:spChg chg="add mod">
          <ac:chgData name="Kulinich Bohdan" userId="48e65c9f34e137d0" providerId="LiveId" clId="{6A9F9ECA-A982-43C8-95CA-5BFA4F5C1DDC}" dt="2021-02-13T12:16:20.094" v="1956" actId="20577"/>
          <ac:spMkLst>
            <pc:docMk/>
            <pc:sldMk cId="1940061782" sldId="585"/>
            <ac:spMk id="58" creationId="{5223D785-29B9-46DB-8219-8DCDD5B1BC1D}"/>
          </ac:spMkLst>
        </pc:spChg>
        <pc:spChg chg="mod modVis">
          <ac:chgData name="Kulinich Bohdan" userId="48e65c9f34e137d0" providerId="LiveId" clId="{6A9F9ECA-A982-43C8-95CA-5BFA4F5C1DDC}" dt="2021-02-12T18:02:27.134" v="1829" actId="14429"/>
          <ac:spMkLst>
            <pc:docMk/>
            <pc:sldMk cId="1940061782" sldId="585"/>
            <ac:spMk id="59" creationId="{ADDF74B6-CF2F-4364-B590-53BB99E3AEBD}"/>
          </ac:spMkLst>
        </pc:spChg>
        <pc:spChg chg="del">
          <ac:chgData name="Kulinich Bohdan" userId="48e65c9f34e137d0" providerId="LiveId" clId="{6A9F9ECA-A982-43C8-95CA-5BFA4F5C1DDC}" dt="2021-02-12T16:57:31.181" v="1557" actId="478"/>
          <ac:spMkLst>
            <pc:docMk/>
            <pc:sldMk cId="1940061782" sldId="585"/>
            <ac:spMk id="60" creationId="{2D48C336-C7F3-4EF2-A536-9F3A5FB23746}"/>
          </ac:spMkLst>
        </pc:spChg>
        <pc:spChg chg="del">
          <ac:chgData name="Kulinich Bohdan" userId="48e65c9f34e137d0" providerId="LiveId" clId="{6A9F9ECA-A982-43C8-95CA-5BFA4F5C1DDC}" dt="2021-02-12T16:57:30.229" v="1556" actId="478"/>
          <ac:spMkLst>
            <pc:docMk/>
            <pc:sldMk cId="1940061782" sldId="585"/>
            <ac:spMk id="61" creationId="{1E2C61BA-B81C-4FD7-8088-6853E8F9AB72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61" creationId="{698D3E3A-5548-4F9D-B732-679F6C08CF02}"/>
          </ac:spMkLst>
        </pc:spChg>
        <pc:spChg chg="add del mod">
          <ac:chgData name="Kulinich Bohdan" userId="48e65c9f34e137d0" providerId="LiveId" clId="{6A9F9ECA-A982-43C8-95CA-5BFA4F5C1DDC}" dt="2021-02-13T12:35:50.668" v="2116" actId="21"/>
          <ac:spMkLst>
            <pc:docMk/>
            <pc:sldMk cId="1940061782" sldId="585"/>
            <ac:spMk id="62" creationId="{0EC74B9D-CDCA-40FE-9117-BAC12C85123C}"/>
          </ac:spMkLst>
        </pc:spChg>
        <pc:spChg chg="mod modVis">
          <ac:chgData name="Kulinich Bohdan" userId="48e65c9f34e137d0" providerId="LiveId" clId="{6A9F9ECA-A982-43C8-95CA-5BFA4F5C1DDC}" dt="2021-02-12T18:02:26.774" v="1828" actId="14429"/>
          <ac:spMkLst>
            <pc:docMk/>
            <pc:sldMk cId="1940061782" sldId="585"/>
            <ac:spMk id="63" creationId="{69B43F67-AE34-4B5C-8D48-FC36AD418F7A}"/>
          </ac:spMkLst>
        </pc:spChg>
        <pc:grpChg chg="add mod modVis">
          <ac:chgData name="Kulinich Bohdan" userId="48e65c9f34e137d0" providerId="LiveId" clId="{6A9F9ECA-A982-43C8-95CA-5BFA4F5C1DDC}" dt="2021-02-12T18:02:25.650" v="1826" actId="14429"/>
          <ac:grpSpMkLst>
            <pc:docMk/>
            <pc:sldMk cId="1940061782" sldId="585"/>
            <ac:grpSpMk id="2" creationId="{94AEC84B-2DAC-41B0-B256-0EECD95D664C}"/>
          </ac:grpSpMkLst>
        </pc:grpChg>
        <pc:grpChg chg="mod modVis">
          <ac:chgData name="Kulinich Bohdan" userId="48e65c9f34e137d0" providerId="LiveId" clId="{6A9F9ECA-A982-43C8-95CA-5BFA4F5C1DDC}" dt="2021-02-12T18:02:27.508" v="1830" actId="14429"/>
          <ac:grpSpMkLst>
            <pc:docMk/>
            <pc:sldMk cId="1940061782" sldId="585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2T16:57:35.993" v="1559" actId="478"/>
          <ac:grpSpMkLst>
            <pc:docMk/>
            <pc:sldMk cId="1940061782" sldId="585"/>
            <ac:grpSpMk id="16" creationId="{381FDA3D-E9C0-4FB0-BE91-4B1B560E416F}"/>
          </ac:grpSpMkLst>
        </pc:grpChg>
        <pc:picChg chg="del">
          <ac:chgData name="Kulinich Bohdan" userId="48e65c9f34e137d0" providerId="LiveId" clId="{6A9F9ECA-A982-43C8-95CA-5BFA4F5C1DDC}" dt="2021-02-12T16:57:36.618" v="1560" actId="478"/>
          <ac:picMkLst>
            <pc:docMk/>
            <pc:sldMk cId="1940061782" sldId="585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2:05:55.385" v="1912"/>
          <ac:picMkLst>
            <pc:docMk/>
            <pc:sldMk cId="1940061782" sldId="585"/>
            <ac:picMk id="57" creationId="{59FA702A-683A-4464-9DE0-23EF240E3D06}"/>
          </ac:picMkLst>
        </pc:picChg>
        <pc:cxnChg chg="add del mod ord">
          <ac:chgData name="Kulinich Bohdan" userId="48e65c9f34e137d0" providerId="LiveId" clId="{6A9F9ECA-A982-43C8-95CA-5BFA4F5C1DDC}" dt="2021-02-13T11:49:17.317" v="1853" actId="478"/>
          <ac:cxnSpMkLst>
            <pc:docMk/>
            <pc:sldMk cId="1940061782" sldId="585"/>
            <ac:cxnSpMk id="54" creationId="{AB5D63F2-E2E1-4B24-B0D2-E5E486444780}"/>
          </ac:cxnSpMkLst>
        </pc:cxnChg>
        <pc:cxnChg chg="add mod">
          <ac:chgData name="Kulinich Bohdan" userId="48e65c9f34e137d0" providerId="LiveId" clId="{6A9F9ECA-A982-43C8-95CA-5BFA4F5C1DDC}" dt="2021-02-13T12:05:55.385" v="1912"/>
          <ac:cxnSpMkLst>
            <pc:docMk/>
            <pc:sldMk cId="1940061782" sldId="585"/>
            <ac:cxnSpMk id="60" creationId="{5859D19A-86BC-434F-90C6-E33F7B2546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13T13:28:16.036" v="2520" actId="1036"/>
        <pc:sldMkLst>
          <pc:docMk/>
          <pc:sldMk cId="1822248458" sldId="586"/>
        </pc:sldMkLst>
        <pc:spChg chg="del">
          <ac:chgData name="Kulinich Bohdan" userId="48e65c9f34e137d0" providerId="LiveId" clId="{6A9F9ECA-A982-43C8-95CA-5BFA4F5C1DDC}" dt="2021-02-13T11:48:22.962" v="1844" actId="478"/>
          <ac:spMkLst>
            <pc:docMk/>
            <pc:sldMk cId="1822248458" sldId="586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1:48:26.727" v="1848" actId="478"/>
          <ac:spMkLst>
            <pc:docMk/>
            <pc:sldMk cId="1822248458" sldId="586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1:48:27.196" v="1849" actId="478"/>
          <ac:spMkLst>
            <pc:docMk/>
            <pc:sldMk cId="1822248458" sldId="586"/>
            <ac:spMk id="34" creationId="{67BFB40D-09A3-4D99-A922-DB022FC870FF}"/>
          </ac:spMkLst>
        </pc:spChg>
        <pc:spChg chg="del">
          <ac:chgData name="Kulinich Bohdan" userId="48e65c9f34e137d0" providerId="LiveId" clId="{6A9F9ECA-A982-43C8-95CA-5BFA4F5C1DDC}" dt="2021-02-13T11:48:21.510" v="1842" actId="478"/>
          <ac:spMkLst>
            <pc:docMk/>
            <pc:sldMk cId="1822248458" sldId="586"/>
            <ac:spMk id="49" creationId="{0F78E889-B9F3-4BA2-B1EF-199321EEA738}"/>
          </ac:spMkLst>
        </pc:spChg>
        <pc:spChg chg="mod">
          <ac:chgData name="Kulinich Bohdan" userId="48e65c9f34e137d0" providerId="LiveId" clId="{6A9F9ECA-A982-43C8-95CA-5BFA4F5C1DDC}" dt="2021-02-13T12:43:07.898" v="2242" actId="1076"/>
          <ac:spMkLst>
            <pc:docMk/>
            <pc:sldMk cId="1822248458" sldId="586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3T12:57:05.623" v="2268" actId="14100"/>
          <ac:spMkLst>
            <pc:docMk/>
            <pc:sldMk cId="1822248458" sldId="586"/>
            <ac:spMk id="55" creationId="{D30FE211-084A-4ADE-9236-4EFFF3B05F58}"/>
          </ac:spMkLst>
        </pc:spChg>
        <pc:spChg chg="del">
          <ac:chgData name="Kulinich Bohdan" userId="48e65c9f34e137d0" providerId="LiveId" clId="{6A9F9ECA-A982-43C8-95CA-5BFA4F5C1DDC}" dt="2021-02-13T11:48:24.087" v="1845" actId="478"/>
          <ac:spMkLst>
            <pc:docMk/>
            <pc:sldMk cId="1822248458" sldId="586"/>
            <ac:spMk id="56" creationId="{B1D4B1E5-F1B4-41B7-9995-2BFFC8E49034}"/>
          </ac:spMkLst>
        </pc:spChg>
        <pc:spChg chg="add mod ord">
          <ac:chgData name="Kulinich Bohdan" userId="48e65c9f34e137d0" providerId="LiveId" clId="{6A9F9ECA-A982-43C8-95CA-5BFA4F5C1DDC}" dt="2021-02-13T12:57:08.076" v="2269" actId="167"/>
          <ac:spMkLst>
            <pc:docMk/>
            <pc:sldMk cId="1822248458" sldId="586"/>
            <ac:spMk id="57" creationId="{60ECE3E7-3B11-4296-8395-EB8F5E918227}"/>
          </ac:spMkLst>
        </pc:spChg>
        <pc:spChg chg="del">
          <ac:chgData name="Kulinich Bohdan" userId="48e65c9f34e137d0" providerId="LiveId" clId="{6A9F9ECA-A982-43C8-95CA-5BFA4F5C1DDC}" dt="2021-02-13T11:48:25.727" v="1847" actId="478"/>
          <ac:spMkLst>
            <pc:docMk/>
            <pc:sldMk cId="1822248458" sldId="586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3T12:56:45.019" v="2260" actId="14100"/>
          <ac:spMkLst>
            <pc:docMk/>
            <pc:sldMk cId="1822248458" sldId="586"/>
            <ac:spMk id="60" creationId="{8F28A56B-DAD7-4419-8839-12577A9D86DB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1" creationId="{647D6AFD-27CE-49C2-B3BE-DF801263A918}"/>
          </ac:spMkLst>
        </pc:spChg>
        <pc:spChg chg="add del mod">
          <ac:chgData name="Kulinich Bohdan" userId="48e65c9f34e137d0" providerId="LiveId" clId="{6A9F9ECA-A982-43C8-95CA-5BFA4F5C1DDC}" dt="2021-02-13T12:07:00.632" v="1917" actId="478"/>
          <ac:spMkLst>
            <pc:docMk/>
            <pc:sldMk cId="1822248458" sldId="586"/>
            <ac:spMk id="62" creationId="{495F9684-F5BC-4705-9AB7-AD558E6F8FC0}"/>
          </ac:spMkLst>
        </pc:spChg>
        <pc:spChg chg="del">
          <ac:chgData name="Kulinich Bohdan" userId="48e65c9f34e137d0" providerId="LiveId" clId="{6A9F9ECA-A982-43C8-95CA-5BFA4F5C1DDC}" dt="2021-02-13T11:48:24.884" v="1846" actId="478"/>
          <ac:spMkLst>
            <pc:docMk/>
            <pc:sldMk cId="1822248458" sldId="586"/>
            <ac:spMk id="63" creationId="{69B43F67-AE34-4B5C-8D48-FC36AD418F7A}"/>
          </ac:spMkLst>
        </pc:spChg>
        <pc:spChg chg="add mod">
          <ac:chgData name="Kulinich Bohdan" userId="48e65c9f34e137d0" providerId="LiveId" clId="{6A9F9ECA-A982-43C8-95CA-5BFA4F5C1DDC}" dt="2021-02-13T12:16:34.901" v="1958"/>
          <ac:spMkLst>
            <pc:docMk/>
            <pc:sldMk cId="1822248458" sldId="586"/>
            <ac:spMk id="65" creationId="{7F357088-1FEC-49B4-BD4F-73BDF9A29239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7" creationId="{619B2A6D-90D2-4722-939E-DF745D027D0E}"/>
          </ac:spMkLst>
        </pc:spChg>
        <pc:spChg chg="add mod">
          <ac:chgData name="Kulinich Bohdan" userId="48e65c9f34e137d0" providerId="LiveId" clId="{6A9F9ECA-A982-43C8-95CA-5BFA4F5C1DDC}" dt="2021-02-13T12:18:01.839" v="1985" actId="1076"/>
          <ac:spMkLst>
            <pc:docMk/>
            <pc:sldMk cId="1822248458" sldId="586"/>
            <ac:spMk id="68" creationId="{D066F825-BB52-483C-8F2A-B7C7DF21D581}"/>
          </ac:spMkLst>
        </pc:spChg>
        <pc:spChg chg="add mod">
          <ac:chgData name="Kulinich Bohdan" userId="48e65c9f34e137d0" providerId="LiveId" clId="{6A9F9ECA-A982-43C8-95CA-5BFA4F5C1DDC}" dt="2021-02-13T12:29:06.122" v="2044" actId="1076"/>
          <ac:spMkLst>
            <pc:docMk/>
            <pc:sldMk cId="1822248458" sldId="586"/>
            <ac:spMk id="70" creationId="{E21846B2-AF61-4259-9083-7DBA170C540C}"/>
          </ac:spMkLst>
        </pc:spChg>
        <pc:spChg chg="add mod">
          <ac:chgData name="Kulinich Bohdan" userId="48e65c9f34e137d0" providerId="LiveId" clId="{6A9F9ECA-A982-43C8-95CA-5BFA4F5C1DDC}" dt="2021-02-13T13:08:11.411" v="2334" actId="1038"/>
          <ac:spMkLst>
            <pc:docMk/>
            <pc:sldMk cId="1822248458" sldId="586"/>
            <ac:spMk id="71" creationId="{6E9B181C-413A-41EB-A843-971DB45471F2}"/>
          </ac:spMkLst>
        </pc:spChg>
        <pc:spChg chg="add mod">
          <ac:chgData name="Kulinich Bohdan" userId="48e65c9f34e137d0" providerId="LiveId" clId="{6A9F9ECA-A982-43C8-95CA-5BFA4F5C1DDC}" dt="2021-02-13T12:31:14.951" v="2079" actId="20577"/>
          <ac:spMkLst>
            <pc:docMk/>
            <pc:sldMk cId="1822248458" sldId="586"/>
            <ac:spMk id="73" creationId="{AB9CBCD1-428A-4124-871F-4AF7E9FC067B}"/>
          </ac:spMkLst>
        </pc:spChg>
        <pc:spChg chg="add mod">
          <ac:chgData name="Kulinich Bohdan" userId="48e65c9f34e137d0" providerId="LiveId" clId="{6A9F9ECA-A982-43C8-95CA-5BFA4F5C1DDC}" dt="2021-02-13T12:32:31.261" v="2085" actId="20577"/>
          <ac:spMkLst>
            <pc:docMk/>
            <pc:sldMk cId="1822248458" sldId="586"/>
            <ac:spMk id="74" creationId="{F7E69D56-AECD-45D4-A530-1A82E82DE827}"/>
          </ac:spMkLst>
        </pc:spChg>
        <pc:spChg chg="add mod">
          <ac:chgData name="Kulinich Bohdan" userId="48e65c9f34e137d0" providerId="LiveId" clId="{6A9F9ECA-A982-43C8-95CA-5BFA4F5C1DDC}" dt="2021-02-13T12:32:25.638" v="2083" actId="20577"/>
          <ac:spMkLst>
            <pc:docMk/>
            <pc:sldMk cId="1822248458" sldId="586"/>
            <ac:spMk id="76" creationId="{F4241303-B2B2-4412-BA11-7CB85764C0D4}"/>
          </ac:spMkLst>
        </pc:spChg>
        <pc:spChg chg="add mod">
          <ac:chgData name="Kulinich Bohdan" userId="48e65c9f34e137d0" providerId="LiveId" clId="{6A9F9ECA-A982-43C8-95CA-5BFA4F5C1DDC}" dt="2021-02-13T12:37:48.593" v="2186" actId="1076"/>
          <ac:spMkLst>
            <pc:docMk/>
            <pc:sldMk cId="1822248458" sldId="586"/>
            <ac:spMk id="77" creationId="{DE681EFE-CE3F-4F4A-A0AB-53812CD20602}"/>
          </ac:spMkLst>
        </pc:spChg>
        <pc:spChg chg="add mod">
          <ac:chgData name="Kulinich Bohdan" userId="48e65c9f34e137d0" providerId="LiveId" clId="{6A9F9ECA-A982-43C8-95CA-5BFA4F5C1DDC}" dt="2021-02-13T12:39:59.968" v="2231" actId="1076"/>
          <ac:spMkLst>
            <pc:docMk/>
            <pc:sldMk cId="1822248458" sldId="586"/>
            <ac:spMk id="78" creationId="{BEC1B144-6678-4539-BA7E-D52C80031559}"/>
          </ac:spMkLst>
        </pc:spChg>
        <pc:spChg chg="add mod">
          <ac:chgData name="Kulinich Bohdan" userId="48e65c9f34e137d0" providerId="LiveId" clId="{6A9F9ECA-A982-43C8-95CA-5BFA4F5C1DDC}" dt="2021-02-13T12:56:11.183" v="2254" actId="20577"/>
          <ac:spMkLst>
            <pc:docMk/>
            <pc:sldMk cId="1822248458" sldId="586"/>
            <ac:spMk id="82" creationId="{7E3E455D-9640-4252-8515-A1D31BC4E19B}"/>
          </ac:spMkLst>
        </pc:spChg>
        <pc:spChg chg="add mod">
          <ac:chgData name="Kulinich Bohdan" userId="48e65c9f34e137d0" providerId="LiveId" clId="{6A9F9ECA-A982-43C8-95CA-5BFA4F5C1DDC}" dt="2021-02-13T12:58:32.494" v="2275" actId="20577"/>
          <ac:spMkLst>
            <pc:docMk/>
            <pc:sldMk cId="1822248458" sldId="586"/>
            <ac:spMk id="84" creationId="{4A8444E6-2147-4679-A285-C055766423DD}"/>
          </ac:spMkLst>
        </pc:spChg>
        <pc:spChg chg="add mod">
          <ac:chgData name="Kulinich Bohdan" userId="48e65c9f34e137d0" providerId="LiveId" clId="{6A9F9ECA-A982-43C8-95CA-5BFA4F5C1DDC}" dt="2021-02-13T12:58:38.852" v="2278" actId="20577"/>
          <ac:spMkLst>
            <pc:docMk/>
            <pc:sldMk cId="1822248458" sldId="586"/>
            <ac:spMk id="85" creationId="{2FA7DB06-F842-486B-8EB5-E5A6F6A53973}"/>
          </ac:spMkLst>
        </pc:spChg>
        <pc:spChg chg="add mod ord">
          <ac:chgData name="Kulinich Bohdan" userId="48e65c9f34e137d0" providerId="LiveId" clId="{6A9F9ECA-A982-43C8-95CA-5BFA4F5C1DDC}" dt="2021-02-13T13:07:08.863" v="2312" actId="167"/>
          <ac:spMkLst>
            <pc:docMk/>
            <pc:sldMk cId="1822248458" sldId="586"/>
            <ac:spMk id="86" creationId="{1A61A8C5-8C13-4813-ACCA-FD40845939D8}"/>
          </ac:spMkLst>
        </pc:spChg>
        <pc:spChg chg="add mod">
          <ac:chgData name="Kulinich Bohdan" userId="48e65c9f34e137d0" providerId="LiveId" clId="{6A9F9ECA-A982-43C8-95CA-5BFA4F5C1DDC}" dt="2021-02-13T13:05:59.473" v="2294" actId="20577"/>
          <ac:spMkLst>
            <pc:docMk/>
            <pc:sldMk cId="1822248458" sldId="586"/>
            <ac:spMk id="87" creationId="{C281DBAC-3CFC-472E-B9B0-724CE3D2A923}"/>
          </ac:spMkLst>
        </pc:spChg>
        <pc:spChg chg="add mod">
          <ac:chgData name="Kulinich Bohdan" userId="48e65c9f34e137d0" providerId="LiveId" clId="{6A9F9ECA-A982-43C8-95CA-5BFA4F5C1DDC}" dt="2021-02-13T13:08:28.641" v="2335" actId="20577"/>
          <ac:spMkLst>
            <pc:docMk/>
            <pc:sldMk cId="1822248458" sldId="586"/>
            <ac:spMk id="89" creationId="{BCA429D2-74FD-4E6A-9D9C-7317F074C6A7}"/>
          </ac:spMkLst>
        </pc:spChg>
        <pc:spChg chg="add mod">
          <ac:chgData name="Kulinich Bohdan" userId="48e65c9f34e137d0" providerId="LiveId" clId="{6A9F9ECA-A982-43C8-95CA-5BFA4F5C1DDC}" dt="2021-02-13T13:06:45.212" v="2306" actId="1076"/>
          <ac:spMkLst>
            <pc:docMk/>
            <pc:sldMk cId="1822248458" sldId="586"/>
            <ac:spMk id="90" creationId="{703C4EA1-3827-484B-9130-937C49D17D3B}"/>
          </ac:spMkLst>
        </pc:spChg>
        <pc:spChg chg="add mod">
          <ac:chgData name="Kulinich Bohdan" userId="48e65c9f34e137d0" providerId="LiveId" clId="{6A9F9ECA-A982-43C8-95CA-5BFA4F5C1DDC}" dt="2021-02-13T13:09:11.084" v="2381" actId="20577"/>
          <ac:spMkLst>
            <pc:docMk/>
            <pc:sldMk cId="1822248458" sldId="586"/>
            <ac:spMk id="96" creationId="{2FFD8E20-8D75-44AB-82EF-281ECA9F614A}"/>
          </ac:spMkLst>
        </pc:spChg>
        <pc:spChg chg="add mod">
          <ac:chgData name="Kulinich Bohdan" userId="48e65c9f34e137d0" providerId="LiveId" clId="{6A9F9ECA-A982-43C8-95CA-5BFA4F5C1DDC}" dt="2021-02-13T13:21:44.704" v="2414" actId="1076"/>
          <ac:spMkLst>
            <pc:docMk/>
            <pc:sldMk cId="1822248458" sldId="586"/>
            <ac:spMk id="98" creationId="{84C583DD-D96C-4E82-8FEA-CCF7AF1F1181}"/>
          </ac:spMkLst>
        </pc:spChg>
        <pc:spChg chg="add mod">
          <ac:chgData name="Kulinich Bohdan" userId="48e65c9f34e137d0" providerId="LiveId" clId="{6A9F9ECA-A982-43C8-95CA-5BFA4F5C1DDC}" dt="2021-02-13T13:22:55.297" v="2474" actId="1076"/>
          <ac:spMkLst>
            <pc:docMk/>
            <pc:sldMk cId="1822248458" sldId="586"/>
            <ac:spMk id="99" creationId="{A008FE36-D451-46C4-BC37-2F15F0200B8D}"/>
          </ac:spMkLst>
        </pc:spChg>
        <pc:spChg chg="add mod">
          <ac:chgData name="Kulinich Bohdan" userId="48e65c9f34e137d0" providerId="LiveId" clId="{6A9F9ECA-A982-43C8-95CA-5BFA4F5C1DDC}" dt="2021-02-13T13:28:16.036" v="2520" actId="1036"/>
          <ac:spMkLst>
            <pc:docMk/>
            <pc:sldMk cId="1822248458" sldId="586"/>
            <ac:spMk id="100" creationId="{2573803C-8F48-42EA-BE38-589C246DC7B5}"/>
          </ac:spMkLst>
        </pc:spChg>
        <pc:grpChg chg="del">
          <ac:chgData name="Kulinich Bohdan" userId="48e65c9f34e137d0" providerId="LiveId" clId="{6A9F9ECA-A982-43C8-95CA-5BFA4F5C1DDC}" dt="2021-02-13T11:48:20.650" v="1841" actId="478"/>
          <ac:grpSpMkLst>
            <pc:docMk/>
            <pc:sldMk cId="1822248458" sldId="586"/>
            <ac:grpSpMk id="2" creationId="{94AEC84B-2DAC-41B0-B256-0EECD95D664C}"/>
          </ac:grpSpMkLst>
        </pc:grpChg>
        <pc:grpChg chg="del">
          <ac:chgData name="Kulinich Bohdan" userId="48e65c9f34e137d0" providerId="LiveId" clId="{6A9F9ECA-A982-43C8-95CA-5BFA4F5C1DDC}" dt="2021-02-13T11:48:22.119" v="1843" actId="478"/>
          <ac:grpSpMkLst>
            <pc:docMk/>
            <pc:sldMk cId="1822248458" sldId="586"/>
            <ac:grpSpMk id="11" creationId="{ED2BB37A-A284-4904-90A0-F3381D788D49}"/>
          </ac:grpSpMkLst>
        </pc:grpChg>
        <pc:picChg chg="add mod">
          <ac:chgData name="Kulinich Bohdan" userId="48e65c9f34e137d0" providerId="LiveId" clId="{6A9F9ECA-A982-43C8-95CA-5BFA4F5C1DDC}" dt="2021-02-13T11:48:56.322" v="1852" actId="1076"/>
          <ac:picMkLst>
            <pc:docMk/>
            <pc:sldMk cId="1822248458" sldId="586"/>
            <ac:picMk id="58" creationId="{7472D6DA-2E7E-444B-9A76-857E5192062B}"/>
          </ac:picMkLst>
        </pc:picChg>
        <pc:picChg chg="add mod">
          <ac:chgData name="Kulinich Bohdan" userId="48e65c9f34e137d0" providerId="LiveId" clId="{6A9F9ECA-A982-43C8-95CA-5BFA4F5C1DDC}" dt="2021-02-13T12:05:51.660" v="1911" actId="1076"/>
          <ac:picMkLst>
            <pc:docMk/>
            <pc:sldMk cId="1822248458" sldId="586"/>
            <ac:picMk id="64" creationId="{DA653502-4E10-4705-B2FB-E0CA942C53FC}"/>
          </ac:picMkLst>
        </pc:picChg>
        <pc:picChg chg="add mod">
          <ac:chgData name="Kulinich Bohdan" userId="48e65c9f34e137d0" providerId="LiveId" clId="{6A9F9ECA-A982-43C8-95CA-5BFA4F5C1DDC}" dt="2021-02-13T12:30:48.864" v="2070" actId="1076"/>
          <ac:picMkLst>
            <pc:docMk/>
            <pc:sldMk cId="1822248458" sldId="586"/>
            <ac:picMk id="75" creationId="{8C12CD7E-B617-44AF-B089-AD4AE3289C55}"/>
          </ac:picMkLst>
        </pc:picChg>
        <pc:picChg chg="add mod">
          <ac:chgData name="Kulinich Bohdan" userId="48e65c9f34e137d0" providerId="LiveId" clId="{6A9F9ECA-A982-43C8-95CA-5BFA4F5C1DDC}" dt="2021-02-13T13:05:51.584" v="2285" actId="1076"/>
          <ac:picMkLst>
            <pc:docMk/>
            <pc:sldMk cId="1822248458" sldId="586"/>
            <ac:picMk id="88" creationId="{521F2D69-88D8-4F85-BFD4-DA102E4A2731}"/>
          </ac:picMkLst>
        </pc:picChg>
        <pc:picChg chg="add mod">
          <ac:chgData name="Kulinich Bohdan" userId="48e65c9f34e137d0" providerId="LiveId" clId="{6A9F9ECA-A982-43C8-95CA-5BFA4F5C1DDC}" dt="2021-02-13T13:21:18.085" v="2391"/>
          <ac:picMkLst>
            <pc:docMk/>
            <pc:sldMk cId="1822248458" sldId="586"/>
            <ac:picMk id="97" creationId="{E963A8F8-79CC-4E08-813E-10E8AF0CB786}"/>
          </ac:picMkLst>
        </pc:picChg>
        <pc:cxnChg chg="add mod">
          <ac:chgData name="Kulinich Bohdan" userId="48e65c9f34e137d0" providerId="LiveId" clId="{6A9F9ECA-A982-43C8-95CA-5BFA4F5C1DDC}" dt="2021-02-13T12:57:11.872" v="2270" actId="14100"/>
          <ac:cxnSpMkLst>
            <pc:docMk/>
            <pc:sldMk cId="1822248458" sldId="586"/>
            <ac:cxnSpMk id="48" creationId="{A80DD686-9377-46DA-BFD2-AF5F3031ECC5}"/>
          </ac:cxnSpMkLst>
        </pc:cxnChg>
        <pc:cxnChg chg="add mod">
          <ac:chgData name="Kulinich Bohdan" userId="48e65c9f34e137d0" providerId="LiveId" clId="{6A9F9ECA-A982-43C8-95CA-5BFA4F5C1DDC}" dt="2021-02-13T12:05:51.660" v="1911" actId="1076"/>
          <ac:cxnSpMkLst>
            <pc:docMk/>
            <pc:sldMk cId="1822248458" sldId="586"/>
            <ac:cxnSpMk id="66" creationId="{01606FF1-7B47-46AC-A0BE-0627D6B326D2}"/>
          </ac:cxnSpMkLst>
        </pc:cxnChg>
        <pc:cxnChg chg="add mod ord">
          <ac:chgData name="Kulinich Bohdan" userId="48e65c9f34e137d0" providerId="LiveId" clId="{6A9F9ECA-A982-43C8-95CA-5BFA4F5C1DDC}" dt="2021-02-13T12:43:56.856" v="2249" actId="14100"/>
          <ac:cxnSpMkLst>
            <pc:docMk/>
            <pc:sldMk cId="1822248458" sldId="586"/>
            <ac:cxnSpMk id="69" creationId="{6B77BA73-009A-4BCC-8B01-A32262C6852C}"/>
          </ac:cxnSpMkLst>
        </pc:cxnChg>
        <pc:cxnChg chg="add mod">
          <ac:chgData name="Kulinich Bohdan" userId="48e65c9f34e137d0" providerId="LiveId" clId="{6A9F9ECA-A982-43C8-95CA-5BFA4F5C1DDC}" dt="2021-02-13T12:31:01.861" v="2074" actId="14100"/>
          <ac:cxnSpMkLst>
            <pc:docMk/>
            <pc:sldMk cId="1822248458" sldId="586"/>
            <ac:cxnSpMk id="72" creationId="{6E6A9E54-0E85-44FE-A732-BC8B84D0AEE3}"/>
          </ac:cxnSpMkLst>
        </pc:cxnChg>
        <pc:cxnChg chg="add mod ord">
          <ac:chgData name="Kulinich Bohdan" userId="48e65c9f34e137d0" providerId="LiveId" clId="{6A9F9ECA-A982-43C8-95CA-5BFA4F5C1DDC}" dt="2021-02-13T12:43:20.630" v="2245" actId="167"/>
          <ac:cxnSpMkLst>
            <pc:docMk/>
            <pc:sldMk cId="1822248458" sldId="586"/>
            <ac:cxnSpMk id="79" creationId="{18782099-89BF-4317-BA66-CC987FEC9DC4}"/>
          </ac:cxnSpMkLst>
        </pc:cxnChg>
        <pc:cxnChg chg="add mod">
          <ac:chgData name="Kulinich Bohdan" userId="48e65c9f34e137d0" providerId="LiveId" clId="{6A9F9ECA-A982-43C8-95CA-5BFA4F5C1DDC}" dt="2021-02-13T13:08:05.459" v="2318" actId="14100"/>
          <ac:cxnSpMkLst>
            <pc:docMk/>
            <pc:sldMk cId="1822248458" sldId="586"/>
            <ac:cxnSpMk id="91" creationId="{6E892B26-E401-444E-B4EC-A1A530A74328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3T20:18:17.232" v="2989"/>
        <pc:sldMkLst>
          <pc:docMk/>
          <pc:sldMk cId="2064543952" sldId="587"/>
        </pc:sldMkLst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3T19:46:42.847" v="2770" actId="20577"/>
          <ac:spMkLst>
            <pc:docMk/>
            <pc:sldMk cId="2064543952" sldId="587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3T20:17:48.520" v="2984" actId="1076"/>
          <ac:spMkLst>
            <pc:docMk/>
            <pc:sldMk cId="2064543952" sldId="587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1" creationId="{076E2269-09DC-4549-8064-2DA81B97EE1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4" creationId="{1BFED61E-7D8B-4C26-9DDF-675EE78542F1}"/>
          </ac:spMkLst>
        </pc:spChg>
        <pc:spChg chg="add mod">
          <ac:chgData name="Kulinich Bohdan" userId="48e65c9f34e137d0" providerId="LiveId" clId="{6A9F9ECA-A982-43C8-95CA-5BFA4F5C1DDC}" dt="2021-02-13T19:47:34.437" v="2813" actId="14100"/>
          <ac:spMkLst>
            <pc:docMk/>
            <pc:sldMk cId="2064543952" sldId="587"/>
            <ac:spMk id="28" creationId="{CA18C411-29A6-471C-84B4-2F60E4B968BE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9" creationId="{504CC8A3-601F-4106-9E3D-EC18E547A34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0" creationId="{0BD5D4EB-B3E3-45EB-B8B7-B1ACB2E7B820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1" creationId="{C292E813-0E03-49CD-9E19-D62AB1F712F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2" creationId="{2B20AEE5-05CD-4D1D-8A49-C0A9A13C661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3" creationId="{3D36B019-2581-435E-BA75-1261F658CA0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4" creationId="{8AF1D2E3-7DEF-4C51-B26A-94B5DB1E702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5" creationId="{F46F8A5C-440E-488C-8AF6-F36E46446208}"/>
          </ac:spMkLst>
        </pc:spChg>
        <pc:spChg chg="add mod">
          <ac:chgData name="Kulinich Bohdan" userId="48e65c9f34e137d0" providerId="LiveId" clId="{6A9F9ECA-A982-43C8-95CA-5BFA4F5C1DDC}" dt="2021-02-13T19:56:17.778" v="2887" actId="20577"/>
          <ac:spMkLst>
            <pc:docMk/>
            <pc:sldMk cId="2064543952" sldId="587"/>
            <ac:spMk id="36" creationId="{0ADB68ED-C968-485C-88FD-BE56D4491117}"/>
          </ac:spMkLst>
        </pc:spChg>
        <pc:spChg chg="add mod modVis">
          <ac:chgData name="Kulinich Bohdan" userId="48e65c9f34e137d0" providerId="LiveId" clId="{6A9F9ECA-A982-43C8-95CA-5BFA4F5C1DDC}" dt="2021-02-13T19:55:48.986" v="2855" actId="14430"/>
          <ac:spMkLst>
            <pc:docMk/>
            <pc:sldMk cId="2064543952" sldId="587"/>
            <ac:spMk id="37" creationId="{5DFF20E1-8770-44C6-9F91-C493E526E670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0" creationId="{44235B5F-B850-4016-8B0C-0499AD4575AB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1" creationId="{7B9C74FE-642E-48D9-8475-E854F1EE7323}"/>
          </ac:spMkLst>
        </pc:spChg>
        <pc:spChg chg="add mod">
          <ac:chgData name="Kulinich Bohdan" userId="48e65c9f34e137d0" providerId="LiveId" clId="{6A9F9ECA-A982-43C8-95CA-5BFA4F5C1DDC}" dt="2021-02-13T19:57:31.508" v="2891" actId="20577"/>
          <ac:spMkLst>
            <pc:docMk/>
            <pc:sldMk cId="2064543952" sldId="587"/>
            <ac:spMk id="42" creationId="{54DE10EB-3A7B-4EB4-8909-4B31A932E6EF}"/>
          </ac:spMkLst>
        </pc:spChg>
        <pc:spChg chg="add mod">
          <ac:chgData name="Kulinich Bohdan" userId="48e65c9f34e137d0" providerId="LiveId" clId="{6A9F9ECA-A982-43C8-95CA-5BFA4F5C1DDC}" dt="2021-02-13T19:57:34.451" v="2892" actId="20577"/>
          <ac:spMkLst>
            <pc:docMk/>
            <pc:sldMk cId="2064543952" sldId="587"/>
            <ac:spMk id="43" creationId="{CB71BE4C-FA65-404E-B234-2278601D3DAE}"/>
          </ac:spMkLst>
        </pc:spChg>
        <pc:spChg chg="add mod">
          <ac:chgData name="Kulinich Bohdan" userId="48e65c9f34e137d0" providerId="LiveId" clId="{6A9F9ECA-A982-43C8-95CA-5BFA4F5C1DDC}" dt="2021-02-13T20:00:12.934" v="2925" actId="1076"/>
          <ac:spMkLst>
            <pc:docMk/>
            <pc:sldMk cId="2064543952" sldId="587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6" creationId="{FF542F50-E41D-45EB-9D97-3DABA645D657}"/>
          </ac:spMkLst>
        </pc:spChg>
        <pc:picChg chg="del">
          <ac:chgData name="Kulinich Bohdan" userId="48e65c9f34e137d0" providerId="LiveId" clId="{6A9F9ECA-A982-43C8-95CA-5BFA4F5C1DDC}" dt="2021-02-13T19:22:55.604" v="2742" actId="478"/>
          <ac:picMkLst>
            <pc:docMk/>
            <pc:sldMk cId="2064543952" sldId="587"/>
            <ac:picMk id="22" creationId="{8343F56C-281D-4A64-AAF0-CC3335A1E1C7}"/>
          </ac:picMkLst>
        </pc:picChg>
        <pc:picChg chg="add mod">
          <ac:chgData name="Kulinich Bohdan" userId="48e65c9f34e137d0" providerId="LiveId" clId="{6A9F9ECA-A982-43C8-95CA-5BFA4F5C1DDC}" dt="2021-02-13T19:47:07.735" v="2771"/>
          <ac:picMkLst>
            <pc:docMk/>
            <pc:sldMk cId="2064543952" sldId="587"/>
            <ac:picMk id="27" creationId="{2452C231-173C-4965-A98F-E3A5F2721927}"/>
          </ac:picMkLst>
        </pc:pic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26" creationId="{31F83BDB-50F3-44B6-BB15-92F41A1E7000}"/>
          </ac:cxnSpMkLst>
        </pc:cxnChg>
        <pc:cxnChg chg="add mod">
          <ac:chgData name="Kulinich Bohdan" userId="48e65c9f34e137d0" providerId="LiveId" clId="{6A9F9ECA-A982-43C8-95CA-5BFA4F5C1DDC}" dt="2021-02-13T19:56:34.832" v="2889" actId="1076"/>
          <ac:cxnSpMkLst>
            <pc:docMk/>
            <pc:sldMk cId="2064543952" sldId="587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1" creationId="{B7A34E33-6B2D-4D73-A5DC-FB508DCD0042}"/>
          </ac:cxnSpMkLst>
        </pc:cxnChg>
      </pc:sldChg>
      <pc:sldChg chg="addSp delSp modSp add del mod delAnim modAnim">
        <pc:chgData name="Kulinich Bohdan" userId="48e65c9f34e137d0" providerId="LiveId" clId="{6A9F9ECA-A982-43C8-95CA-5BFA4F5C1DDC}" dt="2021-02-17T08:11:01.617" v="7516" actId="47"/>
        <pc:sldMkLst>
          <pc:docMk/>
          <pc:sldMk cId="3540325303" sldId="588"/>
        </pc:sldMkLst>
        <pc:spChg chg="add 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13" creationId="{3E73FB36-F00D-486F-B2EF-3BF85F6CAB2F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6" creationId="{02E48857-1416-4505-ABCB-DC17868744B4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7" creationId="{05817155-5949-4F05-A6AC-5A1911139F5E}"/>
          </ac:spMkLst>
        </pc:spChg>
        <pc:spChg chg="add mod">
          <ac:chgData name="Kulinich Bohdan" userId="48e65c9f34e137d0" providerId="LiveId" clId="{6A9F9ECA-A982-43C8-95CA-5BFA4F5C1DDC}" dt="2021-02-13T20:37:30.817" v="3062" actId="20577"/>
          <ac:spMkLst>
            <pc:docMk/>
            <pc:sldMk cId="3540325303" sldId="588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0:37:44.423" v="3075" actId="20577"/>
          <ac:spMkLst>
            <pc:docMk/>
            <pc:sldMk cId="3540325303" sldId="588"/>
            <ac:spMk id="19" creationId="{2853F250-A533-48B4-96FD-770273DA49CF}"/>
          </ac:spMkLst>
        </pc:spChg>
        <pc:spChg chg="add mod">
          <ac:chgData name="Kulinich Bohdan" userId="48e65c9f34e137d0" providerId="LiveId" clId="{6A9F9ECA-A982-43C8-95CA-5BFA4F5C1DDC}" dt="2021-02-13T20:18:32.384" v="2990"/>
          <ac:spMkLst>
            <pc:docMk/>
            <pc:sldMk cId="3540325303" sldId="588"/>
            <ac:spMk id="20" creationId="{98A93B2B-10B4-46C4-8A33-5A47C3C68E3B}"/>
          </ac:spMkLst>
        </pc:spChg>
        <pc:spChg chg="add mod">
          <ac:chgData name="Kulinich Bohdan" userId="48e65c9f34e137d0" providerId="LiveId" clId="{6A9F9ECA-A982-43C8-95CA-5BFA4F5C1DDC}" dt="2021-02-13T20:30:48.096" v="3027" actId="20577"/>
          <ac:spMkLst>
            <pc:docMk/>
            <pc:sldMk cId="3540325303" sldId="588"/>
            <ac:spMk id="25" creationId="{2A912CFD-8A00-482E-A06B-E6EF1F7B7FE3}"/>
          </ac:spMkLst>
        </pc:spChg>
        <pc:spChg chg="add mod">
          <ac:chgData name="Kulinich Bohdan" userId="48e65c9f34e137d0" providerId="LiveId" clId="{6A9F9ECA-A982-43C8-95CA-5BFA4F5C1DDC}" dt="2021-02-13T20:36:20.211" v="3037" actId="1037"/>
          <ac:spMkLst>
            <pc:docMk/>
            <pc:sldMk cId="3540325303" sldId="588"/>
            <ac:spMk id="26" creationId="{47DF1806-4C44-4355-A82B-20BB8D3EF824}"/>
          </ac:spMkLst>
        </pc:spChg>
        <pc:spChg chg="del">
          <ac:chgData name="Kulinich Bohdan" userId="48e65c9f34e137d0" providerId="LiveId" clId="{6A9F9ECA-A982-43C8-95CA-5BFA4F5C1DDC}" dt="2021-02-13T19:59:41.163" v="2921" actId="478"/>
          <ac:spMkLst>
            <pc:docMk/>
            <pc:sldMk cId="3540325303" sldId="588"/>
            <ac:spMk id="28" creationId="{CA18C411-29A6-471C-84B4-2F60E4B968BE}"/>
          </ac:spMkLst>
        </pc:spChg>
        <pc:spChg chg="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3T20:00:47.959" v="2932" actId="478"/>
          <ac:spMkLst>
            <pc:docMk/>
            <pc:sldMk cId="3540325303" sldId="588"/>
            <ac:spMk id="37" creationId="{5DFF20E1-8770-44C6-9F91-C493E526E670}"/>
          </ac:spMkLst>
        </pc:spChg>
        <pc:grpChg chg="add mod modVis">
          <ac:chgData name="Kulinich Bohdan" userId="48e65c9f34e137d0" providerId="LiveId" clId="{6A9F9ECA-A982-43C8-95CA-5BFA4F5C1DDC}" dt="2021-02-13T20:43:03.282" v="3076" actId="14429"/>
          <ac:grpSpMkLst>
            <pc:docMk/>
            <pc:sldMk cId="3540325303" sldId="588"/>
            <ac:grpSpMk id="2" creationId="{416D186F-123C-42C3-B874-C60FEDDF6652}"/>
          </ac:grpSpMkLst>
        </pc:grpChg>
        <pc:grpChg chg="add mod">
          <ac:chgData name="Kulinich Bohdan" userId="48e65c9f34e137d0" providerId="LiveId" clId="{6A9F9ECA-A982-43C8-95CA-5BFA4F5C1DDC}" dt="2021-02-13T20:01:01.787" v="2936" actId="1076"/>
          <ac:grpSpMkLst>
            <pc:docMk/>
            <pc:sldMk cId="3540325303" sldId="588"/>
            <ac:grpSpMk id="15" creationId="{3E14A1AB-A8C2-458F-90E9-96D79C4AAA96}"/>
          </ac:grpSpMkLst>
        </pc:grpChg>
        <pc:picChg chg="add del mod ord">
          <ac:chgData name="Kulinich Bohdan" userId="48e65c9f34e137d0" providerId="LiveId" clId="{6A9F9ECA-A982-43C8-95CA-5BFA4F5C1DDC}" dt="2021-02-17T08:06:07.209" v="7515" actId="478"/>
          <ac:picMkLst>
            <pc:docMk/>
            <pc:sldMk cId="3540325303" sldId="588"/>
            <ac:picMk id="11" creationId="{C088DC4C-94EA-42B9-989E-C5C6D7BFBBC1}"/>
          </ac:picMkLst>
        </pc:picChg>
        <pc:picChg chg="del">
          <ac:chgData name="Kulinich Bohdan" userId="48e65c9f34e137d0" providerId="LiveId" clId="{6A9F9ECA-A982-43C8-95CA-5BFA4F5C1DDC}" dt="2021-02-13T19:59:41.163" v="2921" actId="478"/>
          <ac:picMkLst>
            <pc:docMk/>
            <pc:sldMk cId="3540325303" sldId="588"/>
            <ac:picMk id="27" creationId="{2452C231-173C-4965-A98F-E3A5F2721927}"/>
          </ac:picMkLst>
        </pc:picChg>
        <pc:cxnChg chg="add mod ord">
          <ac:chgData name="Kulinich Bohdan" userId="48e65c9f34e137d0" providerId="LiveId" clId="{6A9F9ECA-A982-43C8-95CA-5BFA4F5C1DDC}" dt="2021-02-13T20:30:36.630" v="3024" actId="167"/>
          <ac:cxnSpMkLst>
            <pc:docMk/>
            <pc:sldMk cId="3540325303" sldId="588"/>
            <ac:cxnSpMk id="21" creationId="{146DE5DA-300A-4DC9-A5E0-FFA8B009052B}"/>
          </ac:cxnSpMkLst>
        </pc:cxnChg>
        <pc:cxnChg chg="add mod">
          <ac:chgData name="Kulinich Bohdan" userId="48e65c9f34e137d0" providerId="LiveId" clId="{6A9F9ECA-A982-43C8-95CA-5BFA4F5C1DDC}" dt="2021-02-13T20:30:10.933" v="3018" actId="571"/>
          <ac:cxnSpMkLst>
            <pc:docMk/>
            <pc:sldMk cId="3540325303" sldId="588"/>
            <ac:cxnSpMk id="22" creationId="{3CC63092-35D8-4999-B51C-A3B846BB1658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09:39:50.354" v="3391"/>
        <pc:sldMkLst>
          <pc:docMk/>
          <pc:sldMk cId="1141989941" sldId="589"/>
        </pc:sldMkLst>
        <pc:spChg chg="del mod topLvl modVis">
          <ac:chgData name="Kulinich Bohdan" userId="48e65c9f34e137d0" providerId="LiveId" clId="{6A9F9ECA-A982-43C8-95CA-5BFA4F5C1DDC}" dt="2021-02-15T09:04:28.670" v="3390" actId="478"/>
          <ac:spMkLst>
            <pc:docMk/>
            <pc:sldMk cId="1141989941" sldId="589"/>
            <ac:spMk id="16" creationId="{02E48857-1416-4505-ABCB-DC17868744B4}"/>
          </ac:spMkLst>
        </pc:spChg>
        <pc:spChg chg="del mod topLvl modVis">
          <ac:chgData name="Kulinich Bohdan" userId="48e65c9f34e137d0" providerId="LiveId" clId="{6A9F9ECA-A982-43C8-95CA-5BFA4F5C1DDC}" dt="2021-02-15T09:04:27.799" v="3389" actId="478"/>
          <ac:spMkLst>
            <pc:docMk/>
            <pc:sldMk cId="1141989941" sldId="589"/>
            <ac:spMk id="17" creationId="{05817155-5949-4F05-A6AC-5A1911139F5E}"/>
          </ac:spMkLst>
        </pc:spChg>
        <pc:spChg chg="add del">
          <ac:chgData name="Kulinich Bohdan" userId="48e65c9f34e137d0" providerId="LiveId" clId="{6A9F9ECA-A982-43C8-95CA-5BFA4F5C1DDC}" dt="2021-02-13T21:01:37.179" v="3080" actId="478"/>
          <ac:spMkLst>
            <pc:docMk/>
            <pc:sldMk cId="1141989941" sldId="589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1:04:55.083" v="3134" actId="14100"/>
          <ac:spMkLst>
            <pc:docMk/>
            <pc:sldMk cId="1141989941" sldId="589"/>
            <ac:spMk id="22" creationId="{D691A10C-1FB2-41FC-9A64-2483FB022465}"/>
          </ac:spMkLst>
        </pc:spChg>
        <pc:spChg chg="add mod modVis">
          <ac:chgData name="Kulinich Bohdan" userId="48e65c9f34e137d0" providerId="LiveId" clId="{6A9F9ECA-A982-43C8-95CA-5BFA4F5C1DDC}" dt="2021-02-15T09:04:09.712" v="3386" actId="14429"/>
          <ac:spMkLst>
            <pc:docMk/>
            <pc:sldMk cId="1141989941" sldId="589"/>
            <ac:spMk id="27" creationId="{47A9C529-C608-4BC0-BF87-3F86A9AF65AE}"/>
          </ac:spMkLst>
        </pc:spChg>
        <pc:spChg chg="add mod">
          <ac:chgData name="Kulinich Bohdan" userId="48e65c9f34e137d0" providerId="LiveId" clId="{6A9F9ECA-A982-43C8-95CA-5BFA4F5C1DDC}" dt="2021-02-13T21:06:49.072" v="3152" actId="1076"/>
          <ac:spMkLst>
            <pc:docMk/>
            <pc:sldMk cId="1141989941" sldId="589"/>
            <ac:spMk id="28" creationId="{AFDDF511-A5C2-42BB-BD65-3E328AE57E02}"/>
          </ac:spMkLst>
        </pc:spChg>
        <pc:spChg chg="add mod">
          <ac:chgData name="Kulinich Bohdan" userId="48e65c9f34e137d0" providerId="LiveId" clId="{6A9F9ECA-A982-43C8-95CA-5BFA4F5C1DDC}" dt="2021-02-13T21:06:52.633" v="3154" actId="1076"/>
          <ac:spMkLst>
            <pc:docMk/>
            <pc:sldMk cId="1141989941" sldId="589"/>
            <ac:spMk id="29" creationId="{8E93CA80-9F0D-450D-A1B9-D46300926051}"/>
          </ac:spMkLst>
        </pc:spChg>
        <pc:spChg chg="add mod">
          <ac:chgData name="Kulinich Bohdan" userId="48e65c9f34e137d0" providerId="LiveId" clId="{6A9F9ECA-A982-43C8-95CA-5BFA4F5C1DDC}" dt="2021-02-13T21:06:55.851" v="3156" actId="1076"/>
          <ac:spMkLst>
            <pc:docMk/>
            <pc:sldMk cId="1141989941" sldId="589"/>
            <ac:spMk id="30" creationId="{19440A80-E40C-4AA2-AFC7-0E688EAED606}"/>
          </ac:spMkLst>
        </pc:spChg>
        <pc:spChg chg="add mod">
          <ac:chgData name="Kulinich Bohdan" userId="48e65c9f34e137d0" providerId="LiveId" clId="{6A9F9ECA-A982-43C8-95CA-5BFA4F5C1DDC}" dt="2021-02-13T21:06:59.319" v="3158" actId="1076"/>
          <ac:spMkLst>
            <pc:docMk/>
            <pc:sldMk cId="1141989941" sldId="589"/>
            <ac:spMk id="31" creationId="{1FAC02FA-4C50-4A10-8930-E990653427D9}"/>
          </ac:spMkLst>
        </pc:spChg>
        <pc:spChg chg="add mod modVis">
          <ac:chgData name="Kulinich Bohdan" userId="48e65c9f34e137d0" providerId="LiveId" clId="{6A9F9ECA-A982-43C8-95CA-5BFA4F5C1DDC}" dt="2021-02-15T09:04:09.327" v="3385" actId="14429"/>
          <ac:spMkLst>
            <pc:docMk/>
            <pc:sldMk cId="1141989941" sldId="589"/>
            <ac:spMk id="32" creationId="{5F600AC3-FE0F-41EB-A3AB-B64DA413F29B}"/>
          </ac:spMkLst>
        </pc:spChg>
        <pc:spChg chg="add mod">
          <ac:chgData name="Kulinich Bohdan" userId="48e65c9f34e137d0" providerId="LiveId" clId="{6A9F9ECA-A982-43C8-95CA-5BFA4F5C1DDC}" dt="2021-02-15T09:02:38.604" v="3351" actId="1076"/>
          <ac:spMkLst>
            <pc:docMk/>
            <pc:sldMk cId="1141989941" sldId="589"/>
            <ac:spMk id="33" creationId="{8A8E5A04-049F-4859-8138-53F729192C94}"/>
          </ac:spMkLst>
        </pc:spChg>
        <pc:spChg chg="add del mod">
          <ac:chgData name="Kulinich Bohdan" userId="48e65c9f34e137d0" providerId="LiveId" clId="{6A9F9ECA-A982-43C8-95CA-5BFA4F5C1DDC}" dt="2021-02-15T09:00:18.934" v="3323" actId="478"/>
          <ac:spMkLst>
            <pc:docMk/>
            <pc:sldMk cId="1141989941" sldId="589"/>
            <ac:spMk id="34" creationId="{9E2258F8-A587-42FC-89CC-DC1BB5A86558}"/>
          </ac:spMkLst>
        </pc:spChg>
        <pc:spChg chg="add del mod modVis">
          <ac:chgData name="Kulinich Bohdan" userId="48e65c9f34e137d0" providerId="LiveId" clId="{6A9F9ECA-A982-43C8-95CA-5BFA4F5C1DDC}" dt="2021-02-15T09:04:08.710" v="3384" actId="14429"/>
          <ac:spMkLst>
            <pc:docMk/>
            <pc:sldMk cId="1141989941" sldId="589"/>
            <ac:spMk id="36" creationId="{5D889253-2B98-4ED2-B324-AAFE3937431D}"/>
          </ac:spMkLst>
        </pc:spChg>
        <pc:spChg chg="add mod modVis">
          <ac:chgData name="Kulinich Bohdan" userId="48e65c9f34e137d0" providerId="LiveId" clId="{6A9F9ECA-A982-43C8-95CA-5BFA4F5C1DDC}" dt="2021-02-15T09:04:08.224" v="3383" actId="14429"/>
          <ac:spMkLst>
            <pc:docMk/>
            <pc:sldMk cId="1141989941" sldId="589"/>
            <ac:spMk id="39" creationId="{35A9BEC5-1941-41DD-BF84-027FCDBB1F88}"/>
          </ac:spMkLst>
        </pc:spChg>
        <pc:spChg chg="add mod">
          <ac:chgData name="Kulinich Bohdan" userId="48e65c9f34e137d0" providerId="LiveId" clId="{6A9F9ECA-A982-43C8-95CA-5BFA4F5C1DDC}" dt="2021-02-15T09:01:29.625" v="3330" actId="1076"/>
          <ac:spMkLst>
            <pc:docMk/>
            <pc:sldMk cId="1141989941" sldId="589"/>
            <ac:spMk id="44" creationId="{5C73CBFE-DEC1-45DC-84DD-132A0562D9C1}"/>
          </ac:spMkLst>
        </pc:spChg>
        <pc:spChg chg="add mod">
          <ac:chgData name="Kulinich Bohdan" userId="48e65c9f34e137d0" providerId="LiveId" clId="{6A9F9ECA-A982-43C8-95CA-5BFA4F5C1DDC}" dt="2021-02-15T09:03:30.374" v="3363" actId="14100"/>
          <ac:spMkLst>
            <pc:docMk/>
            <pc:sldMk cId="1141989941" sldId="589"/>
            <ac:spMk id="46" creationId="{570BF5C3-31A8-42A9-B49C-C7F496D7CA5A}"/>
          </ac:spMkLst>
        </pc:spChg>
        <pc:spChg chg="add mod">
          <ac:chgData name="Kulinich Bohdan" userId="48e65c9f34e137d0" providerId="LiveId" clId="{6A9F9ECA-A982-43C8-95CA-5BFA4F5C1DDC}" dt="2021-02-15T09:03:55.961" v="3378" actId="1076"/>
          <ac:spMkLst>
            <pc:docMk/>
            <pc:sldMk cId="1141989941" sldId="589"/>
            <ac:spMk id="47" creationId="{758D2E05-BF80-437A-A299-9C032667F48A}"/>
          </ac:spMkLst>
        </pc:spChg>
        <pc:spChg chg="add mod">
          <ac:chgData name="Kulinich Bohdan" userId="48e65c9f34e137d0" providerId="LiveId" clId="{6A9F9ECA-A982-43C8-95CA-5BFA4F5C1DDC}" dt="2021-02-15T09:39:50.354" v="3391"/>
          <ac:spMkLst>
            <pc:docMk/>
            <pc:sldMk cId="1141989941" sldId="589"/>
            <ac:spMk id="48" creationId="{B45C2B21-4CEF-4CD2-82AC-836888BA3A1E}"/>
          </ac:spMkLst>
        </pc:spChg>
        <pc:grpChg chg="del">
          <ac:chgData name="Kulinich Bohdan" userId="48e65c9f34e137d0" providerId="LiveId" clId="{6A9F9ECA-A982-43C8-95CA-5BFA4F5C1DDC}" dt="2021-02-13T21:01:40.318" v="3081" actId="478"/>
          <ac:grpSpMkLst>
            <pc:docMk/>
            <pc:sldMk cId="1141989941" sldId="589"/>
            <ac:grpSpMk id="2" creationId="{416D186F-123C-42C3-B874-C60FEDDF6652}"/>
          </ac:grpSpMkLst>
        </pc:grpChg>
        <pc:grpChg chg="del">
          <ac:chgData name="Kulinich Bohdan" userId="48e65c9f34e137d0" providerId="LiveId" clId="{6A9F9ECA-A982-43C8-95CA-5BFA4F5C1DDC}" dt="2021-02-13T21:02:42.663" v="3098" actId="165"/>
          <ac:grpSpMkLst>
            <pc:docMk/>
            <pc:sldMk cId="1141989941" sldId="589"/>
            <ac:grpSpMk id="15" creationId="{3E14A1AB-A8C2-458F-90E9-96D79C4AAA96}"/>
          </ac:grpSpMkLst>
        </pc:grpChg>
        <pc:picChg chg="add mod ord">
          <ac:chgData name="Kulinich Bohdan" userId="48e65c9f34e137d0" providerId="LiveId" clId="{6A9F9ECA-A982-43C8-95CA-5BFA4F5C1DDC}" dt="2021-02-15T09:02:31.370" v="3350" actId="1076"/>
          <ac:picMkLst>
            <pc:docMk/>
            <pc:sldMk cId="1141989941" sldId="589"/>
            <ac:picMk id="6" creationId="{22795A03-458C-4AB2-8703-02253F9B3F7A}"/>
          </ac:picMkLst>
        </pc:picChg>
        <pc:picChg chg="add del mod">
          <ac:chgData name="Kulinich Bohdan" userId="48e65c9f34e137d0" providerId="LiveId" clId="{6A9F9ECA-A982-43C8-95CA-5BFA4F5C1DDC}" dt="2021-02-15T08:57:00.257" v="3301"/>
          <ac:picMkLst>
            <pc:docMk/>
            <pc:sldMk cId="1141989941" sldId="589"/>
            <ac:picMk id="37" creationId="{537D0F4A-FE48-4EB6-BB0D-C98E1EC39BDC}"/>
          </ac:picMkLst>
        </pc:picChg>
        <pc:cxnChg chg="add mod ord">
          <ac:chgData name="Kulinich Bohdan" userId="48e65c9f34e137d0" providerId="LiveId" clId="{6A9F9ECA-A982-43C8-95CA-5BFA4F5C1DDC}" dt="2021-02-13T21:06:00.786" v="3140" actId="170"/>
          <ac:cxnSpMkLst>
            <pc:docMk/>
            <pc:sldMk cId="1141989941" sldId="589"/>
            <ac:cxnSpMk id="23" creationId="{AFEBA1D8-8E52-42F7-B3B0-1B7C3AEA7EA3}"/>
          </ac:cxnSpMkLst>
        </pc:cxnChg>
        <pc:cxnChg chg="add mod ord">
          <ac:chgData name="Kulinich Bohdan" userId="48e65c9f34e137d0" providerId="LiveId" clId="{6A9F9ECA-A982-43C8-95CA-5BFA4F5C1DDC}" dt="2021-02-13T21:06:28.342" v="3150" actId="170"/>
          <ac:cxnSpMkLst>
            <pc:docMk/>
            <pc:sldMk cId="1141989941" sldId="589"/>
            <ac:cxnSpMk id="24" creationId="{EE760409-0E8E-47BF-8241-B71364A05BA6}"/>
          </ac:cxnSpMkLst>
        </pc:cxnChg>
        <pc:cxnChg chg="add del mod">
          <ac:chgData name="Kulinich Bohdan" userId="48e65c9f34e137d0" providerId="LiveId" clId="{6A9F9ECA-A982-43C8-95CA-5BFA4F5C1DDC}" dt="2021-02-15T08:58:03.504" v="3305" actId="478"/>
          <ac:cxnSpMkLst>
            <pc:docMk/>
            <pc:sldMk cId="1141989941" sldId="589"/>
            <ac:cxnSpMk id="35" creationId="{266394A2-F564-454F-94D2-033756C8E03A}"/>
          </ac:cxnSpMkLst>
        </pc:cxnChg>
        <pc:cxnChg chg="add mod">
          <ac:chgData name="Kulinich Bohdan" userId="48e65c9f34e137d0" providerId="LiveId" clId="{6A9F9ECA-A982-43C8-95CA-5BFA4F5C1DDC}" dt="2021-02-15T09:03:17.412" v="3359" actId="14100"/>
          <ac:cxnSpMkLst>
            <pc:docMk/>
            <pc:sldMk cId="1141989941" sldId="589"/>
            <ac:cxnSpMk id="45" creationId="{CD8CE587-7EDE-4DA4-B5A0-A36BE247040E}"/>
          </ac:cxnSpMkLst>
        </pc:cxnChg>
      </pc:sldChg>
      <pc:sldChg chg="add del">
        <pc:chgData name="Kulinich Bohdan" userId="48e65c9f34e137d0" providerId="LiveId" clId="{6A9F9ECA-A982-43C8-95CA-5BFA4F5C1DDC}" dt="2021-02-15T09:45:24.154" v="3393"/>
        <pc:sldMkLst>
          <pc:docMk/>
          <pc:sldMk cId="1937494276" sldId="590"/>
        </pc:sldMkLst>
      </pc:sldChg>
      <pc:sldChg chg="addSp delSp modSp add mod delAnim modAnim">
        <pc:chgData name="Kulinich Bohdan" userId="48e65c9f34e137d0" providerId="LiveId" clId="{6A9F9ECA-A982-43C8-95CA-5BFA4F5C1DDC}" dt="2021-02-17T09:52:02.869" v="7583" actId="20577"/>
        <pc:sldMkLst>
          <pc:docMk/>
          <pc:sldMk cId="2835513819" sldId="590"/>
        </pc:sldMkLst>
        <pc:spChg chg="mod">
          <ac:chgData name="Kulinich Bohdan" userId="48e65c9f34e137d0" providerId="LiveId" clId="{6A9F9ECA-A982-43C8-95CA-5BFA4F5C1DDC}" dt="2021-02-15T10:26:56.033" v="3827" actId="1076"/>
          <ac:spMkLst>
            <pc:docMk/>
            <pc:sldMk cId="2835513819" sldId="590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5T09:46:25.576" v="3404" actId="1076"/>
          <ac:spMkLst>
            <pc:docMk/>
            <pc:sldMk cId="2835513819" sldId="590"/>
            <ac:spMk id="14" creationId="{B1B0B95B-A1C5-4B27-BE2C-576BC69433FD}"/>
          </ac:spMkLst>
        </pc:spChg>
        <pc:spChg chg="add mod ord">
          <ac:chgData name="Kulinich Bohdan" userId="48e65c9f34e137d0" providerId="LiveId" clId="{6A9F9ECA-A982-43C8-95CA-5BFA4F5C1DDC}" dt="2021-02-15T10:22:27.433" v="3663" actId="207"/>
          <ac:spMkLst>
            <pc:docMk/>
            <pc:sldMk cId="2835513819" sldId="590"/>
            <ac:spMk id="19" creationId="{8BF9635E-3606-47DE-B7DB-0356C9760CD8}"/>
          </ac:spMkLst>
        </pc:spChg>
        <pc:spChg chg="del">
          <ac:chgData name="Kulinich Bohdan" userId="48e65c9f34e137d0" providerId="LiveId" clId="{6A9F9ECA-A982-43C8-95CA-5BFA4F5C1DDC}" dt="2021-02-15T10:04:13.565" v="3526" actId="478"/>
          <ac:spMkLst>
            <pc:docMk/>
            <pc:sldMk cId="2835513819" sldId="590"/>
            <ac:spMk id="28" creationId="{CA18C411-29A6-471C-84B4-2F60E4B968BE}"/>
          </ac:spMkLst>
        </pc:spChg>
        <pc:spChg chg="add mod">
          <ac:chgData name="Kulinich Bohdan" userId="48e65c9f34e137d0" providerId="LiveId" clId="{6A9F9ECA-A982-43C8-95CA-5BFA4F5C1DDC}" dt="2021-02-15T09:51:00.763" v="3445" actId="1076"/>
          <ac:spMkLst>
            <pc:docMk/>
            <pc:sldMk cId="2835513819" sldId="590"/>
            <ac:spMk id="33" creationId="{8DBA00AE-A01C-49C0-B172-62B415060E8F}"/>
          </ac:spMkLst>
        </pc:spChg>
        <pc:spChg chg="mod">
          <ac:chgData name="Kulinich Bohdan" userId="48e65c9f34e137d0" providerId="LiveId" clId="{6A9F9ECA-A982-43C8-95CA-5BFA4F5C1DDC}" dt="2021-02-15T10:27:30.183" v="3884" actId="14100"/>
          <ac:spMkLst>
            <pc:docMk/>
            <pc:sldMk cId="2835513819" sldId="590"/>
            <ac:spMk id="36" creationId="{0ADB68ED-C968-485C-88FD-BE56D4491117}"/>
          </ac:spMkLst>
        </pc:spChg>
        <pc:spChg chg="mod">
          <ac:chgData name="Kulinich Bohdan" userId="48e65c9f34e137d0" providerId="LiveId" clId="{6A9F9ECA-A982-43C8-95CA-5BFA4F5C1DDC}" dt="2021-02-17T09:52:02.869" v="7583" actId="20577"/>
          <ac:spMkLst>
            <pc:docMk/>
            <pc:sldMk cId="2835513819" sldId="590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5T09:46:38.347" v="3409" actId="1076"/>
          <ac:spMkLst>
            <pc:docMk/>
            <pc:sldMk cId="2835513819" sldId="590"/>
            <ac:spMk id="40" creationId="{44235B5F-B850-4016-8B0C-0499AD4575AB}"/>
          </ac:spMkLst>
        </pc:spChg>
        <pc:spChg chg="mod ord">
          <ac:chgData name="Kulinich Bohdan" userId="48e65c9f34e137d0" providerId="LiveId" clId="{6A9F9ECA-A982-43C8-95CA-5BFA4F5C1DDC}" dt="2021-02-15T09:47:42.056" v="3422" actId="166"/>
          <ac:spMkLst>
            <pc:docMk/>
            <pc:sldMk cId="2835513819" sldId="590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09:50:42.851" v="3439" actId="1076"/>
          <ac:spMkLst>
            <pc:docMk/>
            <pc:sldMk cId="2835513819" sldId="590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09:50:45.156" v="3440" actId="1076"/>
          <ac:spMkLst>
            <pc:docMk/>
            <pc:sldMk cId="2835513819" sldId="590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7T09:51:57.484" v="7568" actId="20577"/>
          <ac:spMkLst>
            <pc:docMk/>
            <pc:sldMk cId="2835513819" sldId="590"/>
            <ac:spMk id="44" creationId="{5B91A0AF-57FF-491D-8A3B-70ECC24B6C31}"/>
          </ac:spMkLst>
        </pc:spChg>
        <pc:spChg chg="add del mod">
          <ac:chgData name="Kulinich Bohdan" userId="48e65c9f34e137d0" providerId="LiveId" clId="{6A9F9ECA-A982-43C8-95CA-5BFA4F5C1DDC}" dt="2021-02-15T10:06:32.028" v="3568"/>
          <ac:spMkLst>
            <pc:docMk/>
            <pc:sldMk cId="2835513819" sldId="590"/>
            <ac:spMk id="58" creationId="{47E81865-3CD3-4BE4-9155-DAA336C930D6}"/>
          </ac:spMkLst>
        </pc:spChg>
        <pc:spChg chg="add del mod">
          <ac:chgData name="Kulinich Bohdan" userId="48e65c9f34e137d0" providerId="LiveId" clId="{6A9F9ECA-A982-43C8-95CA-5BFA4F5C1DDC}" dt="2021-02-15T10:23:10.733" v="3672" actId="478"/>
          <ac:spMkLst>
            <pc:docMk/>
            <pc:sldMk cId="2835513819" sldId="590"/>
            <ac:spMk id="59" creationId="{8A7BB5A1-B1F0-4577-9962-E234229FD36A}"/>
          </ac:spMkLst>
        </pc:spChg>
        <pc:spChg chg="add mod">
          <ac:chgData name="Kulinich Bohdan" userId="48e65c9f34e137d0" providerId="LiveId" clId="{6A9F9ECA-A982-43C8-95CA-5BFA4F5C1DDC}" dt="2021-02-15T10:27:45.553" v="3893" actId="20577"/>
          <ac:spMkLst>
            <pc:docMk/>
            <pc:sldMk cId="2835513819" sldId="590"/>
            <ac:spMk id="63" creationId="{67C884B5-57D3-42B8-B306-7D8D214B0A81}"/>
          </ac:spMkLst>
        </pc:spChg>
        <pc:grpChg chg="add del mod">
          <ac:chgData name="Kulinich Bohdan" userId="48e65c9f34e137d0" providerId="LiveId" clId="{6A9F9ECA-A982-43C8-95CA-5BFA4F5C1DDC}" dt="2021-02-15T09:50:38.298" v="3438" actId="478"/>
          <ac:grpSpMkLst>
            <pc:docMk/>
            <pc:sldMk cId="2835513819" sldId="590"/>
            <ac:grpSpMk id="18" creationId="{2D2C16B4-961A-4126-B71F-DF3CD561B474}"/>
          </ac:grpSpMkLst>
        </pc:grpChg>
        <pc:grpChg chg="add del mod">
          <ac:chgData name="Kulinich Bohdan" userId="48e65c9f34e137d0" providerId="LiveId" clId="{6A9F9ECA-A982-43C8-95CA-5BFA4F5C1DDC}" dt="2021-02-15T10:02:19.665" v="3508" actId="165"/>
          <ac:grpSpMkLst>
            <pc:docMk/>
            <pc:sldMk cId="2835513819" sldId="590"/>
            <ac:grpSpMk id="52" creationId="{63236530-03A9-4A0C-9C71-FD1CBB22A139}"/>
          </ac:grpSpMkLst>
        </pc:grpChg>
        <pc:picChg chg="del">
          <ac:chgData name="Kulinich Bohdan" userId="48e65c9f34e137d0" providerId="LiveId" clId="{6A9F9ECA-A982-43C8-95CA-5BFA4F5C1DDC}" dt="2021-02-15T10:04:13.565" v="3526" actId="478"/>
          <ac:picMkLst>
            <pc:docMk/>
            <pc:sldMk cId="2835513819" sldId="590"/>
            <ac:picMk id="27" creationId="{2452C231-173C-4965-A98F-E3A5F2721927}"/>
          </ac:picMkLst>
        </pc:picChg>
        <pc:picChg chg="add del mod">
          <ac:chgData name="Kulinich Bohdan" userId="48e65c9f34e137d0" providerId="LiveId" clId="{6A9F9ECA-A982-43C8-95CA-5BFA4F5C1DDC}" dt="2021-02-15T10:13:57.831" v="3578" actId="478"/>
          <ac:picMkLst>
            <pc:docMk/>
            <pc:sldMk cId="2835513819" sldId="590"/>
            <ac:picMk id="60" creationId="{A189F02A-AE19-40A1-9B97-EEFABB023F8C}"/>
          </ac:picMkLst>
        </pc:picChg>
        <pc:picChg chg="add del mod ord">
          <ac:chgData name="Kulinich Bohdan" userId="48e65c9f34e137d0" providerId="LiveId" clId="{6A9F9ECA-A982-43C8-95CA-5BFA4F5C1DDC}" dt="2021-02-15T10:23:10.733" v="3672" actId="478"/>
          <ac:picMkLst>
            <pc:docMk/>
            <pc:sldMk cId="2835513819" sldId="590"/>
            <ac:picMk id="62" creationId="{1E50ADC6-E549-4FD5-8053-975D27E3C64C}"/>
          </ac:picMkLst>
        </pc:picChg>
        <pc:picChg chg="add mod">
          <ac:chgData name="Kulinich Bohdan" userId="48e65c9f34e137d0" providerId="LiveId" clId="{6A9F9ECA-A982-43C8-95CA-5BFA4F5C1DDC}" dt="2021-02-15T10:23:50.033" v="3705" actId="1076"/>
          <ac:picMkLst>
            <pc:docMk/>
            <pc:sldMk cId="2835513819" sldId="590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21" creationId="{8A1240E1-BB30-425A-849D-2B74FE9804DE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2" creationId="{A91B7591-6960-4386-8CDE-6A5319D24920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5" creationId="{4C58F4AC-729B-47F8-86B4-017D2C345BE5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29" creationId="{6FB54646-5517-4686-A22F-FC9A7B065BA9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31" creationId="{52BC352C-4543-461A-B202-B8967E899309}"/>
          </ac:cxnSpMkLst>
        </pc:cxnChg>
        <pc:cxnChg chg="mod ord">
          <ac:chgData name="Kulinich Bohdan" userId="48e65c9f34e137d0" providerId="LiveId" clId="{6A9F9ECA-A982-43C8-95CA-5BFA4F5C1DDC}" dt="2021-02-15T10:22:20.693" v="3662" actId="208"/>
          <ac:cxnSpMkLst>
            <pc:docMk/>
            <pc:sldMk cId="2835513819" sldId="590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5" creationId="{722340B5-54D9-4E7A-9F02-2AA6D6FDF932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6" creationId="{2F64B506-9324-4A7B-A69F-698BFEAFB371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8" creationId="{5F726EDC-F6A8-4C99-B7D8-34270D979DD7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9" creationId="{B8266860-DAD8-4A45-8F4C-61ADB2C49189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0" creationId="{56DD92CB-8C84-410B-9D5D-2F76CED07531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1" creationId="{CBC7D5D6-0325-42D8-B6D0-0027F984C60E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5" creationId="{26BA13B7-76EC-4FC6-95CA-D1F99213D347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6" creationId="{D354F114-34FE-4D10-9C20-E635E08AFD6C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7" creationId="{4C586FC6-A430-4ECF-BB7D-D4F04A94FC43}"/>
          </ac:cxnSpMkLst>
        </pc:cxnChg>
      </pc:sldChg>
      <pc:sldChg chg="addSp delSp modSp add mod modTransition modAnim">
        <pc:chgData name="Kulinich Bohdan" userId="48e65c9f34e137d0" providerId="LiveId" clId="{6A9F9ECA-A982-43C8-95CA-5BFA4F5C1DDC}" dt="2021-02-17T09:51:48.625" v="7553" actId="14429"/>
        <pc:sldMkLst>
          <pc:docMk/>
          <pc:sldMk cId="3732544866" sldId="591"/>
        </pc:sldMkLst>
        <pc:spChg chg="del">
          <ac:chgData name="Kulinich Bohdan" userId="48e65c9f34e137d0" providerId="LiveId" clId="{6A9F9ECA-A982-43C8-95CA-5BFA4F5C1DDC}" dt="2021-02-15T10:28:29.063" v="3907" actId="478"/>
          <ac:spMkLst>
            <pc:docMk/>
            <pc:sldMk cId="3732544866" sldId="591"/>
            <ac:spMk id="19" creationId="{8BF9635E-3606-47DE-B7DB-0356C9760CD8}"/>
          </ac:spMkLst>
        </pc:spChg>
        <pc:spChg chg="add mod modVis">
          <ac:chgData name="Kulinich Bohdan" userId="48e65c9f34e137d0" providerId="LiveId" clId="{6A9F9ECA-A982-43C8-95CA-5BFA4F5C1DDC}" dt="2021-02-17T09:51:48.625" v="7553" actId="14429"/>
          <ac:spMkLst>
            <pc:docMk/>
            <pc:sldMk cId="3732544866" sldId="591"/>
            <ac:spMk id="20" creationId="{A9619DA4-CE77-4105-AF91-13C7A5DD4535}"/>
          </ac:spMkLst>
        </pc:spChg>
        <pc:spChg chg="add mod">
          <ac:chgData name="Kulinich Bohdan" userId="48e65c9f34e137d0" providerId="LiveId" clId="{6A9F9ECA-A982-43C8-95CA-5BFA4F5C1DDC}" dt="2021-02-15T10:32:32.944" v="3982" actId="1076"/>
          <ac:spMkLst>
            <pc:docMk/>
            <pc:sldMk cId="3732544866" sldId="591"/>
            <ac:spMk id="21" creationId="{C819BB19-E332-4285-82C7-E5F183427753}"/>
          </ac:spMkLst>
        </pc:spChg>
        <pc:spChg chg="mod">
          <ac:chgData name="Kulinich Bohdan" userId="48e65c9f34e137d0" providerId="LiveId" clId="{6A9F9ECA-A982-43C8-95CA-5BFA4F5C1DDC}" dt="2021-02-15T10:28:40.862" v="3910"/>
          <ac:spMkLst>
            <pc:docMk/>
            <pc:sldMk cId="3732544866" sldId="591"/>
            <ac:spMk id="27" creationId="{51A47A70-BC6B-42C9-B879-F90A0BC6EAA2}"/>
          </ac:spMkLst>
        </pc:spChg>
        <pc:spChg chg="mod">
          <ac:chgData name="Kulinich Bohdan" userId="48e65c9f34e137d0" providerId="LiveId" clId="{6A9F9ECA-A982-43C8-95CA-5BFA4F5C1DDC}" dt="2021-02-17T09:51:34.143" v="7550" actId="20577"/>
          <ac:spMkLst>
            <pc:docMk/>
            <pc:sldMk cId="3732544866" sldId="591"/>
            <ac:spMk id="28" creationId="{0394F4B8-7AC6-45CC-B748-0180E8E36291}"/>
          </ac:spMkLst>
        </pc:spChg>
        <pc:spChg chg="mod">
          <ac:chgData name="Kulinich Bohdan" userId="48e65c9f34e137d0" providerId="LiveId" clId="{6A9F9ECA-A982-43C8-95CA-5BFA4F5C1DDC}" dt="2021-02-15T10:28:39.792" v="3909" actId="164"/>
          <ac:spMkLst>
            <pc:docMk/>
            <pc:sldMk cId="3732544866" sldId="591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0:28:20.383" v="3898" actId="478"/>
          <ac:spMkLst>
            <pc:docMk/>
            <pc:sldMk cId="3732544866" sldId="591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7T09:51:26.999" v="7535" actId="20577"/>
          <ac:spMkLst>
            <pc:docMk/>
            <pc:sldMk cId="3732544866" sldId="591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5T10:28:24.692" v="3904" actId="478"/>
          <ac:spMkLst>
            <pc:docMk/>
            <pc:sldMk cId="3732544866" sldId="591"/>
            <ac:spMk id="63" creationId="{67C884B5-57D3-42B8-B306-7D8D214B0A81}"/>
          </ac:spMkLst>
        </pc:spChg>
        <pc:grpChg chg="add mod modVis">
          <ac:chgData name="Kulinich Bohdan" userId="48e65c9f34e137d0" providerId="LiveId" clId="{6A9F9ECA-A982-43C8-95CA-5BFA4F5C1DDC}" dt="2021-02-17T09:51:39.871" v="7552" actId="14429"/>
          <ac:grpSpMkLst>
            <pc:docMk/>
            <pc:sldMk cId="3732544866" sldId="591"/>
            <ac:grpSpMk id="2" creationId="{7481B934-0543-460D-A69D-E3C069D087D2}"/>
          </ac:grpSpMkLst>
        </pc:grpChg>
        <pc:grpChg chg="add mod">
          <ac:chgData name="Kulinich Bohdan" userId="48e65c9f34e137d0" providerId="LiveId" clId="{6A9F9ECA-A982-43C8-95CA-5BFA4F5C1DDC}" dt="2021-02-15T10:28:44.683" v="3911" actId="1076"/>
          <ac:grpSpMkLst>
            <pc:docMk/>
            <pc:sldMk cId="3732544866" sldId="591"/>
            <ac:grpSpMk id="26" creationId="{1FB3AC9A-465E-4A61-8CB2-F999A5095C52}"/>
          </ac:grpSpMkLst>
        </pc:grpChg>
        <pc:picChg chg="add mod ord">
          <ac:chgData name="Kulinich Bohdan" userId="48e65c9f34e137d0" providerId="LiveId" clId="{6A9F9ECA-A982-43C8-95CA-5BFA4F5C1DDC}" dt="2021-02-15T10:30:11.103" v="3930" actId="962"/>
          <ac:picMkLst>
            <pc:docMk/>
            <pc:sldMk cId="3732544866" sldId="591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0:28:24.692" v="3904" actId="478"/>
          <ac:picMkLst>
            <pc:docMk/>
            <pc:sldMk cId="3732544866" sldId="591"/>
            <ac:picMk id="64" creationId="{D1B92800-4B06-4215-B3E1-C4DB4CF110B0}"/>
          </ac:picMkLst>
        </pc:picChg>
        <pc:cxnChg chg="del">
          <ac:chgData name="Kulinich Bohdan" userId="48e65c9f34e137d0" providerId="LiveId" clId="{6A9F9ECA-A982-43C8-95CA-5BFA4F5C1DDC}" dt="2021-02-15T10:28:23.653" v="3903" actId="478"/>
          <ac:cxnSpMkLst>
            <pc:docMk/>
            <pc:sldMk cId="3732544866" sldId="591"/>
            <ac:cxnSpMk id="21" creationId="{8A1240E1-BB30-425A-849D-2B74FE9804DE}"/>
          </ac:cxnSpMkLst>
        </pc:cxnChg>
        <pc:cxnChg chg="add del">
          <ac:chgData name="Kulinich Bohdan" userId="48e65c9f34e137d0" providerId="LiveId" clId="{6A9F9ECA-A982-43C8-95CA-5BFA4F5C1DDC}" dt="2021-02-15T10:28:27.503" v="3906" actId="478"/>
          <ac:cxnSpMkLst>
            <pc:docMk/>
            <pc:sldMk cId="3732544866" sldId="591"/>
            <ac:cxnSpMk id="25" creationId="{4C58F4AC-729B-47F8-86B4-017D2C345BE5}"/>
          </ac:cxnSpMkLst>
        </pc:cxnChg>
        <pc:cxnChg chg="mod">
          <ac:chgData name="Kulinich Bohdan" userId="48e65c9f34e137d0" providerId="LiveId" clId="{6A9F9ECA-A982-43C8-95CA-5BFA4F5C1DDC}" dt="2021-02-15T10:28:34.353" v="3908" actId="208"/>
          <ac:cxnSpMkLst>
            <pc:docMk/>
            <pc:sldMk cId="3732544866" sldId="591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5T10:28:23.273" v="3902" actId="478"/>
          <ac:cxnSpMkLst>
            <pc:docMk/>
            <pc:sldMk cId="3732544866" sldId="591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0:28:21.613" v="3899" actId="478"/>
          <ac:cxnSpMkLst>
            <pc:docMk/>
            <pc:sldMk cId="3732544866" sldId="591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0:28:22.643" v="3901" actId="478"/>
          <ac:cxnSpMkLst>
            <pc:docMk/>
            <pc:sldMk cId="3732544866" sldId="591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0:28:22.133" v="3900" actId="478"/>
          <ac:cxnSpMkLst>
            <pc:docMk/>
            <pc:sldMk cId="3732544866" sldId="591"/>
            <ac:cxnSpMk id="51" creationId="{CBC7D5D6-0325-42D8-B6D0-0027F984C60E}"/>
          </ac:cxnSpMkLst>
        </pc:cxnChg>
      </pc:sldChg>
      <pc:sldChg chg="add del">
        <pc:chgData name="Kulinich Bohdan" userId="48e65c9f34e137d0" providerId="LiveId" clId="{6A9F9ECA-A982-43C8-95CA-5BFA4F5C1DDC}" dt="2021-02-15T10:28:07.273" v="3894" actId="47"/>
        <pc:sldMkLst>
          <pc:docMk/>
          <pc:sldMk cId="3754355456" sldId="591"/>
        </pc:sldMkLst>
      </pc:sldChg>
      <pc:sldChg chg="addSp delSp modSp add mod modTransition modAnim">
        <pc:chgData name="Kulinich Bohdan" userId="48e65c9f34e137d0" providerId="LiveId" clId="{6A9F9ECA-A982-43C8-95CA-5BFA4F5C1DDC}" dt="2021-02-15T12:35:24.731" v="4998"/>
        <pc:sldMkLst>
          <pc:docMk/>
          <pc:sldMk cId="4191953269" sldId="592"/>
        </pc:sldMkLst>
        <pc:spChg chg="add mod">
          <ac:chgData name="Kulinich Bohdan" userId="48e65c9f34e137d0" providerId="LiveId" clId="{6A9F9ECA-A982-43C8-95CA-5BFA4F5C1DDC}" dt="2021-02-15T10:34:14.402" v="4023" actId="20577"/>
          <ac:spMkLst>
            <pc:docMk/>
            <pc:sldMk cId="4191953269" sldId="592"/>
            <ac:spMk id="23" creationId="{69CBB8B6-0674-48D0-9B23-5F8B967066B7}"/>
          </ac:spMkLst>
        </pc:spChg>
        <pc:spChg chg="mod topLvl modVis">
          <ac:chgData name="Kulinich Bohdan" userId="48e65c9f34e137d0" providerId="LiveId" clId="{6A9F9ECA-A982-43C8-95CA-5BFA4F5C1DDC}" dt="2021-02-15T10:55:21.472" v="4205" actId="14429"/>
          <ac:spMkLst>
            <pc:docMk/>
            <pc:sldMk cId="4191953269" sldId="592"/>
            <ac:spMk id="27" creationId="{51A47A70-BC6B-42C9-B879-F90A0BC6EAA2}"/>
          </ac:spMkLst>
        </pc:spChg>
        <pc:spChg chg="mod topLvl modVis">
          <ac:chgData name="Kulinich Bohdan" userId="48e65c9f34e137d0" providerId="LiveId" clId="{6A9F9ECA-A982-43C8-95CA-5BFA4F5C1DDC}" dt="2021-02-15T10:55:21.802" v="4206" actId="14429"/>
          <ac:spMkLst>
            <pc:docMk/>
            <pc:sldMk cId="4191953269" sldId="592"/>
            <ac:spMk id="28" creationId="{0394F4B8-7AC6-45CC-B748-0180E8E36291}"/>
          </ac:spMkLst>
        </pc:spChg>
        <pc:spChg chg="add mod">
          <ac:chgData name="Kulinich Bohdan" userId="48e65c9f34e137d0" providerId="LiveId" clId="{6A9F9ECA-A982-43C8-95CA-5BFA4F5C1DDC}" dt="2021-02-15T10:35:46.812" v="4059" actId="1076"/>
          <ac:spMkLst>
            <pc:docMk/>
            <pc:sldMk cId="4191953269" sldId="592"/>
            <ac:spMk id="30" creationId="{11355701-82F0-4A00-8FBB-26068B0792EB}"/>
          </ac:spMkLst>
        </pc:spChg>
        <pc:spChg chg="add mod modVis">
          <ac:chgData name="Kulinich Bohdan" userId="48e65c9f34e137d0" providerId="LiveId" clId="{6A9F9ECA-A982-43C8-95CA-5BFA4F5C1DDC}" dt="2021-02-15T10:55:19.643" v="4204" actId="14429"/>
          <ac:spMkLst>
            <pc:docMk/>
            <pc:sldMk cId="4191953269" sldId="592"/>
            <ac:spMk id="45" creationId="{A71178CF-548F-46ED-AB70-59326AF84465}"/>
          </ac:spMkLst>
        </pc:spChg>
        <pc:spChg chg="add mod modVis">
          <ac:chgData name="Kulinich Bohdan" userId="48e65c9f34e137d0" providerId="LiveId" clId="{6A9F9ECA-A982-43C8-95CA-5BFA4F5C1DDC}" dt="2021-02-15T10:55:19.283" v="4203" actId="14429"/>
          <ac:spMkLst>
            <pc:docMk/>
            <pc:sldMk cId="4191953269" sldId="592"/>
            <ac:spMk id="46" creationId="{8721AED8-C879-45BE-AD81-38004452C0EE}"/>
          </ac:spMkLst>
        </pc:spChg>
        <pc:spChg chg="add mod modVis">
          <ac:chgData name="Kulinich Bohdan" userId="48e65c9f34e137d0" providerId="LiveId" clId="{6A9F9ECA-A982-43C8-95CA-5BFA4F5C1DDC}" dt="2021-02-15T10:55:18.812" v="4202" actId="14429"/>
          <ac:spMkLst>
            <pc:docMk/>
            <pc:sldMk cId="4191953269" sldId="592"/>
            <ac:spMk id="47" creationId="{83B3DC0B-FFCA-4DB1-9511-E9D02D396DFB}"/>
          </ac:spMkLst>
        </pc:spChg>
        <pc:spChg chg="add mod modVis">
          <ac:chgData name="Kulinich Bohdan" userId="48e65c9f34e137d0" providerId="LiveId" clId="{6A9F9ECA-A982-43C8-95CA-5BFA4F5C1DDC}" dt="2021-02-15T10:55:17.932" v="4201" actId="14429"/>
          <ac:spMkLst>
            <pc:docMk/>
            <pc:sldMk cId="4191953269" sldId="592"/>
            <ac:spMk id="48" creationId="{E09A0849-365D-412B-8F29-5D87880AC191}"/>
          </ac:spMkLst>
        </pc:spChg>
        <pc:spChg chg="add mod">
          <ac:chgData name="Kulinich Bohdan" userId="48e65c9f34e137d0" providerId="LiveId" clId="{6A9F9ECA-A982-43C8-95CA-5BFA4F5C1DDC}" dt="2021-02-15T10:44:26.692" v="4152" actId="1076"/>
          <ac:spMkLst>
            <pc:docMk/>
            <pc:sldMk cId="4191953269" sldId="592"/>
            <ac:spMk id="49" creationId="{3AE43DEB-B530-47B8-941D-ABD338297839}"/>
          </ac:spMkLst>
        </pc:spChg>
        <pc:spChg chg="add mod">
          <ac:chgData name="Kulinich Bohdan" userId="48e65c9f34e137d0" providerId="LiveId" clId="{6A9F9ECA-A982-43C8-95CA-5BFA4F5C1DDC}" dt="2021-02-15T10:46:16.147" v="4169" actId="1076"/>
          <ac:spMkLst>
            <pc:docMk/>
            <pc:sldMk cId="4191953269" sldId="592"/>
            <ac:spMk id="50" creationId="{7E13988F-1147-417F-B95A-6EA59BF4D177}"/>
          </ac:spMkLst>
        </pc:spChg>
        <pc:spChg chg="add mod">
          <ac:chgData name="Kulinich Bohdan" userId="48e65c9f34e137d0" providerId="LiveId" clId="{6A9F9ECA-A982-43C8-95CA-5BFA4F5C1DDC}" dt="2021-02-15T10:54:09.942" v="4189" actId="14100"/>
          <ac:spMkLst>
            <pc:docMk/>
            <pc:sldMk cId="4191953269" sldId="592"/>
            <ac:spMk id="51" creationId="{297C20EB-F2EF-42B1-AEF2-A4DD96FA6543}"/>
          </ac:spMkLst>
        </pc:spChg>
        <pc:spChg chg="add mod">
          <ac:chgData name="Kulinich Bohdan" userId="48e65c9f34e137d0" providerId="LiveId" clId="{6A9F9ECA-A982-43C8-95CA-5BFA4F5C1DDC}" dt="2021-02-15T10:54:36.023" v="4196" actId="14100"/>
          <ac:spMkLst>
            <pc:docMk/>
            <pc:sldMk cId="4191953269" sldId="592"/>
            <ac:spMk id="52" creationId="{7455C7DC-C75D-4AE0-BD4D-74832FA1BD16}"/>
          </ac:spMkLst>
        </pc:spChg>
        <pc:spChg chg="add mod">
          <ac:chgData name="Kulinich Bohdan" userId="48e65c9f34e137d0" providerId="LiveId" clId="{6A9F9ECA-A982-43C8-95CA-5BFA4F5C1DDC}" dt="2021-02-15T10:57:10.202" v="4217" actId="14100"/>
          <ac:spMkLst>
            <pc:docMk/>
            <pc:sldMk cId="4191953269" sldId="592"/>
            <ac:spMk id="53" creationId="{2DB12212-68E8-4FEB-BEF2-09FB8EABE6B1}"/>
          </ac:spMkLst>
        </pc:spChg>
        <pc:spChg chg="add mod">
          <ac:chgData name="Kulinich Bohdan" userId="48e65c9f34e137d0" providerId="LiveId" clId="{6A9F9ECA-A982-43C8-95CA-5BFA4F5C1DDC}" dt="2021-02-15T10:57:25.223" v="4224" actId="14100"/>
          <ac:spMkLst>
            <pc:docMk/>
            <pc:sldMk cId="4191953269" sldId="592"/>
            <ac:spMk id="54" creationId="{BCF3E706-7CF0-42F2-B20D-F103293E1D4D}"/>
          </ac:spMkLst>
        </pc:spChg>
        <pc:grpChg chg="del">
          <ac:chgData name="Kulinich Bohdan" userId="48e65c9f34e137d0" providerId="LiveId" clId="{6A9F9ECA-A982-43C8-95CA-5BFA4F5C1DDC}" dt="2021-02-15T10:33:01.483" v="3987" actId="478"/>
          <ac:grpSpMkLst>
            <pc:docMk/>
            <pc:sldMk cId="4191953269" sldId="592"/>
            <ac:grpSpMk id="2" creationId="{7481B934-0543-460D-A69D-E3C069D087D2}"/>
          </ac:grpSpMkLst>
        </pc:grpChg>
        <pc:grpChg chg="del">
          <ac:chgData name="Kulinich Bohdan" userId="48e65c9f34e137d0" providerId="LiveId" clId="{6A9F9ECA-A982-43C8-95CA-5BFA4F5C1DDC}" dt="2021-02-15T10:33:11.823" v="3988" actId="165"/>
          <ac:grpSpMkLst>
            <pc:docMk/>
            <pc:sldMk cId="4191953269" sldId="592"/>
            <ac:grpSpMk id="26" creationId="{1FB3AC9A-465E-4A61-8CB2-F999A5095C52}"/>
          </ac:grpSpMkLst>
        </pc:grpChg>
        <pc:picChg chg="mod">
          <ac:chgData name="Kulinich Bohdan" userId="48e65c9f34e137d0" providerId="LiveId" clId="{6A9F9ECA-A982-43C8-95CA-5BFA4F5C1DDC}" dt="2021-02-15T10:57:14.792" v="4220" actId="1076"/>
          <ac:picMkLst>
            <pc:docMk/>
            <pc:sldMk cId="4191953269" sldId="592"/>
            <ac:picMk id="6" creationId="{A14B320B-8C43-4972-868D-ED1CA546A732}"/>
          </ac:picMkLst>
        </pc:picChg>
        <pc:picChg chg="add mod">
          <ac:chgData name="Kulinich Bohdan" userId="48e65c9f34e137d0" providerId="LiveId" clId="{6A9F9ECA-A982-43C8-95CA-5BFA4F5C1DDC}" dt="2021-02-15T10:35:23.182" v="4035"/>
          <ac:picMkLst>
            <pc:docMk/>
            <pc:sldMk cId="4191953269" sldId="592"/>
            <ac:picMk id="29" creationId="{C3941670-CA13-4537-816D-AA6E3F188D50}"/>
          </ac:picMkLst>
        </pc:picChg>
        <pc:cxnChg chg="add mod">
          <ac:chgData name="Kulinich Bohdan" userId="48e65c9f34e137d0" providerId="LiveId" clId="{6A9F9ECA-A982-43C8-95CA-5BFA4F5C1DDC}" dt="2021-02-15T10:35:04.143" v="4031" actId="14100"/>
          <ac:cxnSpMkLst>
            <pc:docMk/>
            <pc:sldMk cId="4191953269" sldId="592"/>
            <ac:cxnSpMk id="24" creationId="{7EB95D9A-745D-43A1-8712-F917F2FB270A}"/>
          </ac:cxnSpMkLst>
        </pc:cxnChg>
        <pc:cxnChg chg="add mod">
          <ac:chgData name="Kulinich Bohdan" userId="48e65c9f34e137d0" providerId="LiveId" clId="{6A9F9ECA-A982-43C8-95CA-5BFA4F5C1DDC}" dt="2021-02-15T10:36:59.843" v="4075" actId="1076"/>
          <ac:cxnSpMkLst>
            <pc:docMk/>
            <pc:sldMk cId="4191953269" sldId="592"/>
            <ac:cxnSpMk id="31" creationId="{36F32B7C-8B02-4ABE-8A35-3B0C47A844C0}"/>
          </ac:cxnSpMkLst>
        </pc:cxnChg>
        <pc:cxnChg chg="add mod">
          <ac:chgData name="Kulinich Bohdan" userId="48e65c9f34e137d0" providerId="LiveId" clId="{6A9F9ECA-A982-43C8-95CA-5BFA4F5C1DDC}" dt="2021-02-15T10:36:45.643" v="4072" actId="1076"/>
          <ac:cxnSpMkLst>
            <pc:docMk/>
            <pc:sldMk cId="4191953269" sldId="592"/>
            <ac:cxnSpMk id="34" creationId="{42CC857A-D2C0-415F-B637-806D7DDCF918}"/>
          </ac:cxnSpMkLst>
        </pc:cxnChg>
      </pc:sldChg>
      <pc:sldChg chg="addSp delSp modSp add del mod ord delAnim modAnim">
        <pc:chgData name="Kulinich Bohdan" userId="48e65c9f34e137d0" providerId="LiveId" clId="{6A9F9ECA-A982-43C8-95CA-5BFA4F5C1DDC}" dt="2021-02-16T09:46:41.077" v="7511" actId="47"/>
        <pc:sldMkLst>
          <pc:docMk/>
          <pc:sldMk cId="4133991581" sldId="593"/>
        </pc:sldMkLst>
        <pc:spChg chg="del">
          <ac:chgData name="Kulinich Bohdan" userId="48e65c9f34e137d0" providerId="LiveId" clId="{6A9F9ECA-A982-43C8-95CA-5BFA4F5C1DDC}" dt="2021-02-15T11:37:31.052" v="4245" actId="478"/>
          <ac:spMkLst>
            <pc:docMk/>
            <pc:sldMk cId="4133991581" sldId="593"/>
            <ac:spMk id="27" creationId="{51A47A70-BC6B-42C9-B879-F90A0BC6EAA2}"/>
          </ac:spMkLst>
        </pc:spChg>
        <pc:spChg chg="del">
          <ac:chgData name="Kulinich Bohdan" userId="48e65c9f34e137d0" providerId="LiveId" clId="{6A9F9ECA-A982-43C8-95CA-5BFA4F5C1DDC}" dt="2021-02-15T11:37:26.871" v="4244" actId="478"/>
          <ac:spMkLst>
            <pc:docMk/>
            <pc:sldMk cId="4133991581" sldId="593"/>
            <ac:spMk id="28" creationId="{0394F4B8-7AC6-45CC-B748-0180E8E36291}"/>
          </ac:spMkLst>
        </pc:spChg>
        <pc:spChg chg="del">
          <ac:chgData name="Kulinich Bohdan" userId="48e65c9f34e137d0" providerId="LiveId" clId="{6A9F9ECA-A982-43C8-95CA-5BFA4F5C1DDC}" dt="2021-02-15T11:37:33.932" v="4248" actId="478"/>
          <ac:spMkLst>
            <pc:docMk/>
            <pc:sldMk cId="4133991581" sldId="593"/>
            <ac:spMk id="30" creationId="{11355701-82F0-4A00-8FBB-26068B0792EB}"/>
          </ac:spMkLst>
        </pc:spChg>
        <pc:spChg chg="add mod">
          <ac:chgData name="Kulinich Bohdan" userId="48e65c9f34e137d0" providerId="LiveId" clId="{6A9F9ECA-A982-43C8-95CA-5BFA4F5C1DDC}" dt="2021-02-15T11:39:54.812" v="4280" actId="1076"/>
          <ac:spMkLst>
            <pc:docMk/>
            <pc:sldMk cId="4133991581" sldId="593"/>
            <ac:spMk id="36" creationId="{CDAC90FF-2F51-478E-9902-C78CC5F8B9FE}"/>
          </ac:spMkLst>
        </pc:spChg>
        <pc:spChg chg="mod">
          <ac:chgData name="Kulinich Bohdan" userId="48e65c9f34e137d0" providerId="LiveId" clId="{6A9F9ECA-A982-43C8-95CA-5BFA4F5C1DDC}" dt="2021-02-15T11:42:16.982" v="4289" actId="14100"/>
          <ac:spMkLst>
            <pc:docMk/>
            <pc:sldMk cId="4133991581" sldId="593"/>
            <ac:spMk id="39" creationId="{FF41E15A-8E94-45F3-938F-7B84956B30B5}"/>
          </ac:spMkLst>
        </pc:spChg>
        <pc:spChg chg="mod">
          <ac:chgData name="Kulinich Bohdan" userId="48e65c9f34e137d0" providerId="LiveId" clId="{6A9F9ECA-A982-43C8-95CA-5BFA4F5C1DDC}" dt="2021-02-15T11:43:02.902" v="4303" actId="1076"/>
          <ac:spMkLst>
            <pc:docMk/>
            <pc:sldMk cId="4133991581" sldId="593"/>
            <ac:spMk id="44" creationId="{FD7487F3-7F67-4B7F-A39C-423FA75A076A}"/>
          </ac:spMkLst>
        </pc:spChg>
        <pc:spChg chg="del">
          <ac:chgData name="Kulinich Bohdan" userId="48e65c9f34e137d0" providerId="LiveId" clId="{6A9F9ECA-A982-43C8-95CA-5BFA4F5C1DDC}" dt="2021-02-15T11:37:35.613" v="4249" actId="478"/>
          <ac:spMkLst>
            <pc:docMk/>
            <pc:sldMk cId="4133991581" sldId="593"/>
            <ac:spMk id="45" creationId="{A71178CF-548F-46ED-AB70-59326AF84465}"/>
          </ac:spMkLst>
        </pc:spChg>
        <pc:spChg chg="add mod">
          <ac:chgData name="Kulinich Bohdan" userId="48e65c9f34e137d0" providerId="LiveId" clId="{6A9F9ECA-A982-43C8-95CA-5BFA4F5C1DDC}" dt="2021-02-15T11:47:40.072" v="4398" actId="571"/>
          <ac:spMkLst>
            <pc:docMk/>
            <pc:sldMk cId="4133991581" sldId="593"/>
            <ac:spMk id="45" creationId="{D3DAE191-4986-4C20-B239-DA325B3F0303}"/>
          </ac:spMkLst>
        </pc:spChg>
        <pc:spChg chg="del">
          <ac:chgData name="Kulinich Bohdan" userId="48e65c9f34e137d0" providerId="LiveId" clId="{6A9F9ECA-A982-43C8-95CA-5BFA4F5C1DDC}" dt="2021-02-15T11:37:39.992" v="4250" actId="478"/>
          <ac:spMkLst>
            <pc:docMk/>
            <pc:sldMk cId="4133991581" sldId="593"/>
            <ac:spMk id="46" creationId="{8721AED8-C879-45BE-AD81-38004452C0EE}"/>
          </ac:spMkLst>
        </pc:spChg>
        <pc:spChg chg="add del mod">
          <ac:chgData name="Kulinich Bohdan" userId="48e65c9f34e137d0" providerId="LiveId" clId="{6A9F9ECA-A982-43C8-95CA-5BFA4F5C1DDC}" dt="2021-02-15T12:05:52.107" v="4434" actId="478"/>
          <ac:spMkLst>
            <pc:docMk/>
            <pc:sldMk cId="4133991581" sldId="593"/>
            <ac:spMk id="47" creationId="{08AEBE9A-08C1-452F-8B82-64AEB41E3521}"/>
          </ac:spMkLst>
        </pc:spChg>
        <pc:spChg chg="del">
          <ac:chgData name="Kulinich Bohdan" userId="48e65c9f34e137d0" providerId="LiveId" clId="{6A9F9ECA-A982-43C8-95CA-5BFA4F5C1DDC}" dt="2021-02-15T11:37:41.417" v="4251" actId="478"/>
          <ac:spMkLst>
            <pc:docMk/>
            <pc:sldMk cId="4133991581" sldId="593"/>
            <ac:spMk id="47" creationId="{83B3DC0B-FFCA-4DB1-9511-E9D02D396DFB}"/>
          </ac:spMkLst>
        </pc:spChg>
        <pc:spChg chg="del">
          <ac:chgData name="Kulinich Bohdan" userId="48e65c9f34e137d0" providerId="LiveId" clId="{6A9F9ECA-A982-43C8-95CA-5BFA4F5C1DDC}" dt="2021-02-15T11:37:42.971" v="4252" actId="478"/>
          <ac:spMkLst>
            <pc:docMk/>
            <pc:sldMk cId="4133991581" sldId="593"/>
            <ac:spMk id="48" creationId="{E09A0849-365D-412B-8F29-5D87880AC191}"/>
          </ac:spMkLst>
        </pc:spChg>
        <pc:spChg chg="del">
          <ac:chgData name="Kulinich Bohdan" userId="48e65c9f34e137d0" providerId="LiveId" clId="{6A9F9ECA-A982-43C8-95CA-5BFA4F5C1DDC}" dt="2021-02-15T11:37:32.332" v="4246" actId="478"/>
          <ac:spMkLst>
            <pc:docMk/>
            <pc:sldMk cId="4133991581" sldId="593"/>
            <ac:spMk id="49" creationId="{3AE43DEB-B530-47B8-941D-ABD338297839}"/>
          </ac:spMkLst>
        </pc:spChg>
        <pc:spChg chg="mod modVis">
          <ac:chgData name="Kulinich Bohdan" userId="48e65c9f34e137d0" providerId="LiveId" clId="{6A9F9ECA-A982-43C8-95CA-5BFA4F5C1DDC}" dt="2021-02-15T12:05:34.518" v="4429" actId="14429"/>
          <ac:spMkLst>
            <pc:docMk/>
            <pc:sldMk cId="4133991581" sldId="593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05:34.038" v="4428" actId="14429"/>
          <ac:spMkLst>
            <pc:docMk/>
            <pc:sldMk cId="4133991581" sldId="593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05:33.638" v="4427" actId="14429"/>
          <ac:spMkLst>
            <pc:docMk/>
            <pc:sldMk cId="4133991581" sldId="593"/>
            <ac:spMk id="52" creationId="{7455C7DC-C75D-4AE0-BD4D-74832FA1BD16}"/>
          </ac:spMkLst>
        </pc:spChg>
        <pc:spChg chg="mod">
          <ac:chgData name="Kulinich Bohdan" userId="48e65c9f34e137d0" providerId="LiveId" clId="{6A9F9ECA-A982-43C8-95CA-5BFA4F5C1DDC}" dt="2021-02-15T11:42:42.252" v="4298" actId="14100"/>
          <ac:spMkLst>
            <pc:docMk/>
            <pc:sldMk cId="4133991581" sldId="593"/>
            <ac:spMk id="56" creationId="{6EF30E1B-27DA-4A5A-B065-2AC6F13CD12B}"/>
          </ac:spMkLst>
        </pc:spChg>
        <pc:spChg chg="mod">
          <ac:chgData name="Kulinich Bohdan" userId="48e65c9f34e137d0" providerId="LiveId" clId="{6A9F9ECA-A982-43C8-95CA-5BFA4F5C1DDC}" dt="2021-02-15T11:43:13.141" v="4307" actId="1038"/>
          <ac:spMkLst>
            <pc:docMk/>
            <pc:sldMk cId="4133991581" sldId="593"/>
            <ac:spMk id="57" creationId="{383E9340-45CF-4BA3-A002-4B3D6D659F56}"/>
          </ac:spMkLst>
        </pc:spChg>
        <pc:spChg chg="add mod modVis">
          <ac:chgData name="Kulinich Bohdan" userId="48e65c9f34e137d0" providerId="LiveId" clId="{6A9F9ECA-A982-43C8-95CA-5BFA4F5C1DDC}" dt="2021-02-15T12:05:32.068" v="4426" actId="14429"/>
          <ac:spMkLst>
            <pc:docMk/>
            <pc:sldMk cId="4133991581" sldId="593"/>
            <ac:spMk id="58" creationId="{29C67D13-FDD1-4946-A1E5-F5B713FF209A}"/>
          </ac:spMkLst>
        </pc:spChg>
        <pc:spChg chg="add del mod">
          <ac:chgData name="Kulinich Bohdan" userId="48e65c9f34e137d0" providerId="LiveId" clId="{6A9F9ECA-A982-43C8-95CA-5BFA4F5C1DDC}" dt="2021-02-15T12:05:41.691" v="4430" actId="478"/>
          <ac:spMkLst>
            <pc:docMk/>
            <pc:sldMk cId="4133991581" sldId="593"/>
            <ac:spMk id="60" creationId="{01B972E2-CB11-4148-8CEB-1E63657C5806}"/>
          </ac:spMkLst>
        </pc:spChg>
        <pc:spChg chg="add del mod">
          <ac:chgData name="Kulinich Bohdan" userId="48e65c9f34e137d0" providerId="LiveId" clId="{6A9F9ECA-A982-43C8-95CA-5BFA4F5C1DDC}" dt="2021-02-15T12:05:44.348" v="4432" actId="478"/>
          <ac:spMkLst>
            <pc:docMk/>
            <pc:sldMk cId="4133991581" sldId="593"/>
            <ac:spMk id="61" creationId="{FADADAEC-4760-43C7-924F-430B4C2AB3A1}"/>
          </ac:spMkLst>
        </pc:spChg>
        <pc:grpChg chg="add mod">
          <ac:chgData name="Kulinich Bohdan" userId="48e65c9f34e137d0" providerId="LiveId" clId="{6A9F9ECA-A982-43C8-95CA-5BFA4F5C1DDC}" dt="2021-02-15T11:42:14.122" v="4288" actId="688"/>
          <ac:grpSpMkLst>
            <pc:docMk/>
            <pc:sldMk cId="4133991581" sldId="593"/>
            <ac:grpSpMk id="37" creationId="{B00C1AFD-9570-4206-8460-3699538FB444}"/>
          </ac:grpSpMkLst>
        </pc:grpChg>
        <pc:grpChg chg="add mod">
          <ac:chgData name="Kulinich Bohdan" userId="48e65c9f34e137d0" providerId="LiveId" clId="{6A9F9ECA-A982-43C8-95CA-5BFA4F5C1DDC}" dt="2021-02-15T11:42:38.912" v="4297" actId="1076"/>
          <ac:grpSpMkLst>
            <pc:docMk/>
            <pc:sldMk cId="4133991581" sldId="593"/>
            <ac:grpSpMk id="55" creationId="{5C280760-9E51-4EB7-B87D-12182EE30BBD}"/>
          </ac:grpSpMkLst>
        </pc:grpChg>
        <pc:picChg chg="mod">
          <ac:chgData name="Kulinich Bohdan" userId="48e65c9f34e137d0" providerId="LiveId" clId="{6A9F9ECA-A982-43C8-95CA-5BFA4F5C1DDC}" dt="2021-02-15T11:42:05.462" v="4285" actId="1076"/>
          <ac:picMkLst>
            <pc:docMk/>
            <pc:sldMk cId="4133991581" sldId="593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1:37:33.222" v="4247" actId="478"/>
          <ac:picMkLst>
            <pc:docMk/>
            <pc:sldMk cId="4133991581" sldId="593"/>
            <ac:picMk id="29" creationId="{C3941670-CA13-4537-816D-AA6E3F188D50}"/>
          </ac:picMkLst>
        </pc:picChg>
        <pc:picChg chg="add mod">
          <ac:chgData name="Kulinich Bohdan" userId="48e65c9f34e137d0" providerId="LiveId" clId="{6A9F9ECA-A982-43C8-95CA-5BFA4F5C1DDC}" dt="2021-02-15T11:39:19.022" v="4253"/>
          <ac:picMkLst>
            <pc:docMk/>
            <pc:sldMk cId="4133991581" sldId="593"/>
            <ac:picMk id="35" creationId="{139AA68F-6944-4ECC-85FC-87B75A7D13BF}"/>
          </ac:picMkLst>
        </pc:picChg>
        <pc:cxnChg chg="add del mod">
          <ac:chgData name="Kulinich Bohdan" userId="48e65c9f34e137d0" providerId="LiveId" clId="{6A9F9ECA-A982-43C8-95CA-5BFA4F5C1DDC}" dt="2021-02-15T12:05:53.027" v="4435" actId="478"/>
          <ac:cxnSpMkLst>
            <pc:docMk/>
            <pc:sldMk cId="4133991581" sldId="593"/>
            <ac:cxnSpMk id="46" creationId="{A6A56331-ACBF-42A1-B2FC-B911D471D613}"/>
          </ac:cxnSpMkLst>
        </pc:cxnChg>
        <pc:cxnChg chg="add mod">
          <ac:chgData name="Kulinich Bohdan" userId="48e65c9f34e137d0" providerId="LiveId" clId="{6A9F9ECA-A982-43C8-95CA-5BFA4F5C1DDC}" dt="2021-02-15T11:44:50.432" v="4340" actId="1036"/>
          <ac:cxnSpMkLst>
            <pc:docMk/>
            <pc:sldMk cId="4133991581" sldId="593"/>
            <ac:cxnSpMk id="59" creationId="{D10E083A-CB14-4B22-A517-6F37F84D835A}"/>
          </ac:cxnSpMkLst>
        </pc:cxnChg>
      </pc:sldChg>
      <pc:sldChg chg="addSp delSp modSp add mod ord delAnim modAnim">
        <pc:chgData name="Kulinich Bohdan" userId="48e65c9f34e137d0" providerId="LiveId" clId="{6A9F9ECA-A982-43C8-95CA-5BFA4F5C1DDC}" dt="2021-02-18T10:06:58.050" v="7592" actId="14429"/>
        <pc:sldMkLst>
          <pc:docMk/>
          <pc:sldMk cId="3570418832" sldId="594"/>
        </pc:sldMkLst>
        <pc:spChg chg="add mod ord">
          <ac:chgData name="Kulinich Bohdan" userId="48e65c9f34e137d0" providerId="LiveId" clId="{6A9F9ECA-A982-43C8-95CA-5BFA4F5C1DDC}" dt="2021-02-15T12:10:43.468" v="4492" actId="170"/>
          <ac:spMkLst>
            <pc:docMk/>
            <pc:sldMk cId="3570418832" sldId="594"/>
            <ac:spMk id="2" creationId="{42CD002F-0984-4C14-A6B1-01C6AE8207A9}"/>
          </ac:spMkLst>
        </pc:spChg>
        <pc:spChg chg="add mod ord">
          <ac:chgData name="Kulinich Bohdan" userId="48e65c9f34e137d0" providerId="LiveId" clId="{6A9F9ECA-A982-43C8-95CA-5BFA4F5C1DDC}" dt="2021-02-15T12:11:06.828" v="4504" actId="170"/>
          <ac:spMkLst>
            <pc:docMk/>
            <pc:sldMk cId="3570418832" sldId="594"/>
            <ac:spMk id="45" creationId="{EAFB2DA7-1049-42DF-8FED-D1E073360C1D}"/>
          </ac:spMkLst>
        </pc:spChg>
        <pc:spChg chg="del">
          <ac:chgData name="Kulinich Bohdan" userId="48e65c9f34e137d0" providerId="LiveId" clId="{6A9F9ECA-A982-43C8-95CA-5BFA4F5C1DDC}" dt="2021-02-15T12:08:48.347" v="4441" actId="478"/>
          <ac:spMkLst>
            <pc:docMk/>
            <pc:sldMk cId="3570418832" sldId="594"/>
            <ac:spMk id="47" creationId="{08AEBE9A-08C1-452F-8B82-64AEB41E3521}"/>
          </ac:spMkLst>
        </pc:spChg>
        <pc:spChg chg="add mod ord">
          <ac:chgData name="Kulinich Bohdan" userId="48e65c9f34e137d0" providerId="LiveId" clId="{6A9F9ECA-A982-43C8-95CA-5BFA4F5C1DDC}" dt="2021-02-15T12:11:50.918" v="4531" actId="170"/>
          <ac:spMkLst>
            <pc:docMk/>
            <pc:sldMk cId="3570418832" sldId="594"/>
            <ac:spMk id="48" creationId="{33F4E873-A844-4AEB-9DE5-339C7B672104}"/>
          </ac:spMkLst>
        </pc:spChg>
        <pc:spChg chg="add mod ord">
          <ac:chgData name="Kulinich Bohdan" userId="48e65c9f34e137d0" providerId="LiveId" clId="{6A9F9ECA-A982-43C8-95CA-5BFA4F5C1DDC}" dt="2021-02-15T12:12:40.187" v="4562" actId="170"/>
          <ac:spMkLst>
            <pc:docMk/>
            <pc:sldMk cId="3570418832" sldId="594"/>
            <ac:spMk id="49" creationId="{5BCC031A-9779-4CF6-A43A-17762FE50931}"/>
          </ac:spMkLst>
        </pc:spChg>
        <pc:spChg chg="mod modVis">
          <ac:chgData name="Kulinich Bohdan" userId="48e65c9f34e137d0" providerId="LiveId" clId="{6A9F9ECA-A982-43C8-95CA-5BFA4F5C1DDC}" dt="2021-02-15T12:15:02.188" v="4611" actId="14429"/>
          <ac:spMkLst>
            <pc:docMk/>
            <pc:sldMk cId="3570418832" sldId="594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15:01.868" v="4610" actId="14429"/>
          <ac:spMkLst>
            <pc:docMk/>
            <pc:sldMk cId="3570418832" sldId="594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15:01.538" v="4609" actId="14429"/>
          <ac:spMkLst>
            <pc:docMk/>
            <pc:sldMk cId="3570418832" sldId="594"/>
            <ac:spMk id="52" creationId="{7455C7DC-C75D-4AE0-BD4D-74832FA1BD16}"/>
          </ac:spMkLst>
        </pc:spChg>
        <pc:spChg chg="mod modVis">
          <ac:chgData name="Kulinich Bohdan" userId="48e65c9f34e137d0" providerId="LiveId" clId="{6A9F9ECA-A982-43C8-95CA-5BFA4F5C1DDC}" dt="2021-02-18T10:06:55.004" v="7591" actId="20577"/>
          <ac:spMkLst>
            <pc:docMk/>
            <pc:sldMk cId="3570418832" sldId="594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8T10:06:58.050" v="7592" actId="14429"/>
          <ac:spMkLst>
            <pc:docMk/>
            <pc:sldMk cId="3570418832" sldId="594"/>
            <ac:spMk id="60" creationId="{01B972E2-CB11-4148-8CEB-1E63657C5806}"/>
          </ac:spMkLst>
        </pc:spChg>
        <pc:spChg chg="mod">
          <ac:chgData name="Kulinich Bohdan" userId="48e65c9f34e137d0" providerId="LiveId" clId="{6A9F9ECA-A982-43C8-95CA-5BFA4F5C1DDC}" dt="2021-02-15T12:13:06.947" v="4568" actId="20577"/>
          <ac:spMkLst>
            <pc:docMk/>
            <pc:sldMk cId="3570418832" sldId="594"/>
            <ac:spMk id="61" creationId="{FADADAEC-4760-43C7-924F-430B4C2AB3A1}"/>
          </ac:spMkLst>
        </pc:spChg>
        <pc:spChg chg="add mod">
          <ac:chgData name="Kulinich Bohdan" userId="48e65c9f34e137d0" providerId="LiveId" clId="{6A9F9ECA-A982-43C8-95CA-5BFA4F5C1DDC}" dt="2021-02-15T12:13:28.528" v="4582" actId="1076"/>
          <ac:spMkLst>
            <pc:docMk/>
            <pc:sldMk cId="3570418832" sldId="594"/>
            <ac:spMk id="62" creationId="{4D2C3D9B-E77D-440F-9ACF-05D6CEE4FB5A}"/>
          </ac:spMkLst>
        </pc:spChg>
        <pc:spChg chg="add mod">
          <ac:chgData name="Kulinich Bohdan" userId="48e65c9f34e137d0" providerId="LiveId" clId="{6A9F9ECA-A982-43C8-95CA-5BFA4F5C1DDC}" dt="2021-02-15T12:13:43.937" v="4595" actId="1076"/>
          <ac:spMkLst>
            <pc:docMk/>
            <pc:sldMk cId="3570418832" sldId="594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15:38.018" v="4615" actId="1076"/>
          <ac:spMkLst>
            <pc:docMk/>
            <pc:sldMk cId="3570418832" sldId="594"/>
            <ac:spMk id="64" creationId="{8D5E8208-C0E5-488D-8BB6-3FE8514EE52E}"/>
          </ac:spMkLst>
        </pc:spChg>
        <pc:spChg chg="add mod">
          <ac:chgData name="Kulinich Bohdan" userId="48e65c9f34e137d0" providerId="LiveId" clId="{6A9F9ECA-A982-43C8-95CA-5BFA4F5C1DDC}" dt="2021-02-15T12:15:41.398" v="4617" actId="1076"/>
          <ac:spMkLst>
            <pc:docMk/>
            <pc:sldMk cId="3570418832" sldId="594"/>
            <ac:spMk id="65" creationId="{1BEFCF71-2CF1-4306-AEB8-F0EE01B4A370}"/>
          </ac:spMkLst>
        </pc:spChg>
        <pc:spChg chg="add mod">
          <ac:chgData name="Kulinich Bohdan" userId="48e65c9f34e137d0" providerId="LiveId" clId="{6A9F9ECA-A982-43C8-95CA-5BFA4F5C1DDC}" dt="2021-02-15T12:15:51.918" v="4621" actId="1076"/>
          <ac:spMkLst>
            <pc:docMk/>
            <pc:sldMk cId="3570418832" sldId="594"/>
            <ac:spMk id="66" creationId="{89E60AA9-495A-45C4-8BE7-DB6D8745A5B3}"/>
          </ac:spMkLst>
        </pc:spChg>
        <pc:spChg chg="add mod">
          <ac:chgData name="Kulinich Bohdan" userId="48e65c9f34e137d0" providerId="LiveId" clId="{6A9F9ECA-A982-43C8-95CA-5BFA4F5C1DDC}" dt="2021-02-15T12:15:54.947" v="4623" actId="1076"/>
          <ac:spMkLst>
            <pc:docMk/>
            <pc:sldMk cId="3570418832" sldId="594"/>
            <ac:spMk id="67" creationId="{6FB4454B-3CA3-463A-92D8-73081BCA397D}"/>
          </ac:spMkLst>
        </pc:spChg>
        <pc:cxnChg chg="del">
          <ac:chgData name="Kulinich Bohdan" userId="48e65c9f34e137d0" providerId="LiveId" clId="{6A9F9ECA-A982-43C8-95CA-5BFA4F5C1DDC}" dt="2021-02-15T12:08:47.627" v="4440" actId="478"/>
          <ac:cxnSpMkLst>
            <pc:docMk/>
            <pc:sldMk cId="3570418832" sldId="594"/>
            <ac:cxnSpMk id="46" creationId="{A6A56331-ACBF-42A1-B2FC-B911D471D613}"/>
          </ac:cxnSpMkLst>
        </pc:cxnChg>
      </pc:sldChg>
      <pc:sldChg chg="new del ord">
        <pc:chgData name="Kulinich Bohdan" userId="48e65c9f34e137d0" providerId="LiveId" clId="{6A9F9ECA-A982-43C8-95CA-5BFA4F5C1DDC}" dt="2021-02-16T09:46:41.077" v="7511" actId="47"/>
        <pc:sldMkLst>
          <pc:docMk/>
          <pc:sldMk cId="1691513561" sldId="595"/>
        </pc:sldMkLst>
      </pc:sldChg>
      <pc:sldChg chg="addSp delSp modSp add mod modAnim">
        <pc:chgData name="Kulinich Bohdan" userId="48e65c9f34e137d0" providerId="LiveId" clId="{6A9F9ECA-A982-43C8-95CA-5BFA4F5C1DDC}" dt="2021-02-15T12:37:37.851" v="5003"/>
        <pc:sldMkLst>
          <pc:docMk/>
          <pc:sldMk cId="913745783" sldId="596"/>
        </pc:sldMkLst>
        <pc:spChg chg="mod modVis">
          <ac:chgData name="Kulinich Bohdan" userId="48e65c9f34e137d0" providerId="LiveId" clId="{6A9F9ECA-A982-43C8-95CA-5BFA4F5C1DDC}" dt="2021-02-15T12:30:44.484" v="4903" actId="14429"/>
          <ac:spMkLst>
            <pc:docMk/>
            <pc:sldMk cId="913745783" sldId="596"/>
            <ac:spMk id="36" creationId="{CDAC90FF-2F51-478E-9902-C78CC5F8B9FE}"/>
          </ac:spMkLst>
        </pc:spChg>
        <pc:spChg chg="add mod">
          <ac:chgData name="Kulinich Bohdan" userId="48e65c9f34e137d0" providerId="LiveId" clId="{6A9F9ECA-A982-43C8-95CA-5BFA4F5C1DDC}" dt="2021-02-15T12:18:11.018" v="4651" actId="20577"/>
          <ac:spMkLst>
            <pc:docMk/>
            <pc:sldMk cId="913745783" sldId="596"/>
            <ac:spMk id="47" creationId="{88ADA052-6663-4AE5-9A89-99B3B02781D1}"/>
          </ac:spMkLst>
        </pc:spChg>
        <pc:spChg chg="del">
          <ac:chgData name="Kulinich Bohdan" userId="48e65c9f34e137d0" providerId="LiveId" clId="{6A9F9ECA-A982-43C8-95CA-5BFA4F5C1DDC}" dt="2021-02-15T12:17:24.057" v="4638" actId="478"/>
          <ac:spMkLst>
            <pc:docMk/>
            <pc:sldMk cId="913745783" sldId="596"/>
            <ac:spMk id="50" creationId="{7E13988F-1147-417F-B95A-6EA59BF4D177}"/>
          </ac:spMkLst>
        </pc:spChg>
        <pc:spChg chg="del">
          <ac:chgData name="Kulinich Bohdan" userId="48e65c9f34e137d0" providerId="LiveId" clId="{6A9F9ECA-A982-43C8-95CA-5BFA4F5C1DDC}" dt="2021-02-15T12:17:19.167" v="4636" actId="478"/>
          <ac:spMkLst>
            <pc:docMk/>
            <pc:sldMk cId="913745783" sldId="596"/>
            <ac:spMk id="51" creationId="{297C20EB-F2EF-42B1-AEF2-A4DD96FA6543}"/>
          </ac:spMkLst>
        </pc:spChg>
        <pc:spChg chg="del">
          <ac:chgData name="Kulinich Bohdan" userId="48e65c9f34e137d0" providerId="LiveId" clId="{6A9F9ECA-A982-43C8-95CA-5BFA4F5C1DDC}" dt="2021-02-15T12:17:18.117" v="4635" actId="478"/>
          <ac:spMkLst>
            <pc:docMk/>
            <pc:sldMk cId="913745783" sldId="596"/>
            <ac:spMk id="52" creationId="{7455C7DC-C75D-4AE0-BD4D-74832FA1BD16}"/>
          </ac:spMkLst>
        </pc:spChg>
        <pc:spChg chg="del">
          <ac:chgData name="Kulinich Bohdan" userId="48e65c9f34e137d0" providerId="LiveId" clId="{6A9F9ECA-A982-43C8-95CA-5BFA4F5C1DDC}" dt="2021-02-15T12:17:26.147" v="4639" actId="478"/>
          <ac:spMkLst>
            <pc:docMk/>
            <pc:sldMk cId="913745783" sldId="596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5T12:30:47.872" v="4904" actId="14429"/>
          <ac:spMkLst>
            <pc:docMk/>
            <pc:sldMk cId="913745783" sldId="596"/>
            <ac:spMk id="60" creationId="{01B972E2-CB11-4148-8CEB-1E63657C5806}"/>
          </ac:spMkLst>
        </pc:spChg>
        <pc:spChg chg="mod modVis">
          <ac:chgData name="Kulinich Bohdan" userId="48e65c9f34e137d0" providerId="LiveId" clId="{6A9F9ECA-A982-43C8-95CA-5BFA4F5C1DDC}" dt="2021-02-15T12:30:48.296" v="4905" actId="14429"/>
          <ac:spMkLst>
            <pc:docMk/>
            <pc:sldMk cId="913745783" sldId="596"/>
            <ac:spMk id="61" creationId="{FADADAEC-4760-43C7-924F-430B4C2AB3A1}"/>
          </ac:spMkLst>
        </pc:spChg>
        <pc:spChg chg="mod modVis">
          <ac:chgData name="Kulinich Bohdan" userId="48e65c9f34e137d0" providerId="LiveId" clId="{6A9F9ECA-A982-43C8-95CA-5BFA4F5C1DDC}" dt="2021-02-15T12:30:48.630" v="4906" actId="14429"/>
          <ac:spMkLst>
            <pc:docMk/>
            <pc:sldMk cId="913745783" sldId="596"/>
            <ac:spMk id="62" creationId="{4D2C3D9B-E77D-440F-9ACF-05D6CEE4FB5A}"/>
          </ac:spMkLst>
        </pc:spChg>
        <pc:spChg chg="mod modVis">
          <ac:chgData name="Kulinich Bohdan" userId="48e65c9f34e137d0" providerId="LiveId" clId="{6A9F9ECA-A982-43C8-95CA-5BFA4F5C1DDC}" dt="2021-02-15T12:30:48.954" v="4907" actId="14429"/>
          <ac:spMkLst>
            <pc:docMk/>
            <pc:sldMk cId="913745783" sldId="596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25:53.347" v="4840" actId="1076"/>
          <ac:spMkLst>
            <pc:docMk/>
            <pc:sldMk cId="913745783" sldId="596"/>
            <ac:spMk id="68" creationId="{D87732DA-E2BD-425B-A4E0-E535084F8979}"/>
          </ac:spMkLst>
        </pc:spChg>
        <pc:spChg chg="add mod">
          <ac:chgData name="Kulinich Bohdan" userId="48e65c9f34e137d0" providerId="LiveId" clId="{6A9F9ECA-A982-43C8-95CA-5BFA4F5C1DDC}" dt="2021-02-15T12:21:30.154" v="4746" actId="20577"/>
          <ac:spMkLst>
            <pc:docMk/>
            <pc:sldMk cId="913745783" sldId="596"/>
            <ac:spMk id="69" creationId="{4B9EFBCC-956C-4C9B-B63F-BD62805CB72F}"/>
          </ac:spMkLst>
        </pc:spChg>
        <pc:spChg chg="add mod">
          <ac:chgData name="Kulinich Bohdan" userId="48e65c9f34e137d0" providerId="LiveId" clId="{6A9F9ECA-A982-43C8-95CA-5BFA4F5C1DDC}" dt="2021-02-15T12:21:49.477" v="4753" actId="14100"/>
          <ac:spMkLst>
            <pc:docMk/>
            <pc:sldMk cId="913745783" sldId="596"/>
            <ac:spMk id="70" creationId="{E8A87D24-02F9-4DF8-848A-5F461C73E895}"/>
          </ac:spMkLst>
        </pc:spChg>
        <pc:spChg chg="add mod">
          <ac:chgData name="Kulinich Bohdan" userId="48e65c9f34e137d0" providerId="LiveId" clId="{6A9F9ECA-A982-43C8-95CA-5BFA4F5C1DDC}" dt="2021-02-15T12:26:04.039" v="4845" actId="14100"/>
          <ac:spMkLst>
            <pc:docMk/>
            <pc:sldMk cId="913745783" sldId="596"/>
            <ac:spMk id="71" creationId="{997FEC4B-E78A-46D3-BC77-68B6960A4DAE}"/>
          </ac:spMkLst>
        </pc:spChg>
        <pc:spChg chg="add mod modVis">
          <ac:chgData name="Kulinich Bohdan" userId="48e65c9f34e137d0" providerId="LiveId" clId="{6A9F9ECA-A982-43C8-95CA-5BFA4F5C1DDC}" dt="2021-02-15T12:37:14.154" v="5002" actId="14100"/>
          <ac:spMkLst>
            <pc:docMk/>
            <pc:sldMk cId="913745783" sldId="596"/>
            <ac:spMk id="72" creationId="{5021F9EA-120C-4666-BFBB-2B33F2C4EBE3}"/>
          </ac:spMkLst>
        </pc:spChg>
        <pc:spChg chg="add mod">
          <ac:chgData name="Kulinich Bohdan" userId="48e65c9f34e137d0" providerId="LiveId" clId="{6A9F9ECA-A982-43C8-95CA-5BFA4F5C1DDC}" dt="2021-02-15T12:26:07.925" v="4846" actId="1076"/>
          <ac:spMkLst>
            <pc:docMk/>
            <pc:sldMk cId="913745783" sldId="596"/>
            <ac:spMk id="74" creationId="{AC9E6DBD-6684-436E-AB77-8B00B496E5BF}"/>
          </ac:spMkLst>
        </pc:spChg>
        <pc:spChg chg="add mod">
          <ac:chgData name="Kulinich Bohdan" userId="48e65c9f34e137d0" providerId="LiveId" clId="{6A9F9ECA-A982-43C8-95CA-5BFA4F5C1DDC}" dt="2021-02-15T12:26:54.914" v="4867" actId="1076"/>
          <ac:spMkLst>
            <pc:docMk/>
            <pc:sldMk cId="913745783" sldId="596"/>
            <ac:spMk id="75" creationId="{C3B49300-D2A5-45E1-88E0-CFAB6778F468}"/>
          </ac:spMkLst>
        </pc:spChg>
        <pc:spChg chg="add mod">
          <ac:chgData name="Kulinich Bohdan" userId="48e65c9f34e137d0" providerId="LiveId" clId="{6A9F9ECA-A982-43C8-95CA-5BFA4F5C1DDC}" dt="2021-02-15T12:27:25.225" v="4877" actId="14100"/>
          <ac:spMkLst>
            <pc:docMk/>
            <pc:sldMk cId="913745783" sldId="596"/>
            <ac:spMk id="76" creationId="{F4A6C620-0A70-4A58-A5D7-9CC8EF618C58}"/>
          </ac:spMkLst>
        </pc:spChg>
        <pc:spChg chg="add mod">
          <ac:chgData name="Kulinich Bohdan" userId="48e65c9f34e137d0" providerId="LiveId" clId="{6A9F9ECA-A982-43C8-95CA-5BFA4F5C1DDC}" dt="2021-02-15T12:28:02.312" v="4901" actId="14100"/>
          <ac:spMkLst>
            <pc:docMk/>
            <pc:sldMk cId="913745783" sldId="596"/>
            <ac:spMk id="77" creationId="{FA75AEDD-A446-4FC6-B9FC-044B7FBDDA51}"/>
          </ac:spMkLst>
        </pc:spChg>
        <pc:spChg chg="add del mod">
          <ac:chgData name="Kulinich Bohdan" userId="48e65c9f34e137d0" providerId="LiveId" clId="{6A9F9ECA-A982-43C8-95CA-5BFA4F5C1DDC}" dt="2021-02-15T12:27:34.409" v="4881"/>
          <ac:spMkLst>
            <pc:docMk/>
            <pc:sldMk cId="913745783" sldId="596"/>
            <ac:spMk id="78" creationId="{1E41F201-405E-4886-A704-F540CF0BEC06}"/>
          </ac:spMkLst>
        </pc:spChg>
        <pc:spChg chg="add del mod">
          <ac:chgData name="Kulinich Bohdan" userId="48e65c9f34e137d0" providerId="LiveId" clId="{6A9F9ECA-A982-43C8-95CA-5BFA4F5C1DDC}" dt="2021-02-15T12:27:36.741" v="4884"/>
          <ac:spMkLst>
            <pc:docMk/>
            <pc:sldMk cId="913745783" sldId="596"/>
            <ac:spMk id="79" creationId="{E0FE00F0-AC46-4A45-9A42-99B1A292CBE9}"/>
          </ac:spMkLst>
        </pc:spChg>
        <pc:picChg chg="mod">
          <ac:chgData name="Kulinich Bohdan" userId="48e65c9f34e137d0" providerId="LiveId" clId="{6A9F9ECA-A982-43C8-95CA-5BFA4F5C1DDC}" dt="2021-02-15T12:22:37.407" v="4765" actId="1076"/>
          <ac:picMkLst>
            <pc:docMk/>
            <pc:sldMk cId="913745783" sldId="596"/>
            <ac:picMk id="6" creationId="{A14B320B-8C43-4972-868D-ED1CA546A732}"/>
          </ac:picMkLst>
        </pc:picChg>
        <pc:picChg chg="mod modVis">
          <ac:chgData name="Kulinich Bohdan" userId="48e65c9f34e137d0" providerId="LiveId" clId="{6A9F9ECA-A982-43C8-95CA-5BFA4F5C1DDC}" dt="2021-02-15T12:30:44.182" v="4902" actId="14429"/>
          <ac:picMkLst>
            <pc:docMk/>
            <pc:sldMk cId="913745783" sldId="596"/>
            <ac:picMk id="35" creationId="{139AA68F-6944-4ECC-85FC-87B75A7D13BF}"/>
          </ac:picMkLst>
        </pc:picChg>
        <pc:cxnChg chg="add mod">
          <ac:chgData name="Kulinich Bohdan" userId="48e65c9f34e137d0" providerId="LiveId" clId="{6A9F9ECA-A982-43C8-95CA-5BFA4F5C1DDC}" dt="2021-02-15T12:26:07.925" v="4846" actId="1076"/>
          <ac:cxnSpMkLst>
            <pc:docMk/>
            <pc:sldMk cId="913745783" sldId="596"/>
            <ac:cxnSpMk id="73" creationId="{7BF1E5B6-B0A6-4674-9850-9703B2DD6158}"/>
          </ac:cxnSpMkLst>
        </pc:cxnChg>
      </pc:sldChg>
      <pc:sldChg chg="addSp delSp modSp add mod modAnim">
        <pc:chgData name="Kulinich Bohdan" userId="48e65c9f34e137d0" providerId="LiveId" clId="{6A9F9ECA-A982-43C8-95CA-5BFA4F5C1DDC}" dt="2021-02-15T12:38:05.993" v="5004"/>
        <pc:sldMkLst>
          <pc:docMk/>
          <pc:sldMk cId="245006047" sldId="597"/>
        </pc:sldMkLst>
        <pc:spChg chg="del">
          <ac:chgData name="Kulinich Bohdan" userId="48e65c9f34e137d0" providerId="LiveId" clId="{6A9F9ECA-A982-43C8-95CA-5BFA4F5C1DDC}" dt="2021-02-15T12:31:41.178" v="4919" actId="478"/>
          <ac:spMkLst>
            <pc:docMk/>
            <pc:sldMk cId="245006047" sldId="597"/>
            <ac:spMk id="36" creationId="{CDAC90FF-2F51-478E-9902-C78CC5F8B9FE}"/>
          </ac:spMkLst>
        </pc:spChg>
        <pc:spChg chg="mod modVis">
          <ac:chgData name="Kulinich Bohdan" userId="48e65c9f34e137d0" providerId="LiveId" clId="{6A9F9ECA-A982-43C8-95CA-5BFA4F5C1DDC}" dt="2021-02-15T12:34:46.865" v="4997" actId="14429"/>
          <ac:spMkLst>
            <pc:docMk/>
            <pc:sldMk cId="245006047" sldId="597"/>
            <ac:spMk id="47" creationId="{88ADA052-6663-4AE5-9A89-99B3B02781D1}"/>
          </ac:spMkLst>
        </pc:spChg>
        <pc:spChg chg="add mod">
          <ac:chgData name="Kulinich Bohdan" userId="48e65c9f34e137d0" providerId="LiveId" clId="{6A9F9ECA-A982-43C8-95CA-5BFA4F5C1DDC}" dt="2021-02-15T12:32:33.273" v="4936" actId="1076"/>
          <ac:spMkLst>
            <pc:docMk/>
            <pc:sldMk cId="245006047" sldId="597"/>
            <ac:spMk id="58" creationId="{826C3102-EB7A-4805-A70B-4F3C9D4A973F}"/>
          </ac:spMkLst>
        </pc:spChg>
        <pc:spChg chg="del">
          <ac:chgData name="Kulinich Bohdan" userId="48e65c9f34e137d0" providerId="LiveId" clId="{6A9F9ECA-A982-43C8-95CA-5BFA4F5C1DDC}" dt="2021-02-15T12:31:13.818" v="4912" actId="478"/>
          <ac:spMkLst>
            <pc:docMk/>
            <pc:sldMk cId="245006047" sldId="597"/>
            <ac:spMk id="60" creationId="{01B972E2-CB11-4148-8CEB-1E63657C5806}"/>
          </ac:spMkLst>
        </pc:spChg>
        <pc:spChg chg="del">
          <ac:chgData name="Kulinich Bohdan" userId="48e65c9f34e137d0" providerId="LiveId" clId="{6A9F9ECA-A982-43C8-95CA-5BFA4F5C1DDC}" dt="2021-02-15T12:31:17.553" v="4913" actId="478"/>
          <ac:spMkLst>
            <pc:docMk/>
            <pc:sldMk cId="245006047" sldId="597"/>
            <ac:spMk id="61" creationId="{FADADAEC-4760-43C7-924F-430B4C2AB3A1}"/>
          </ac:spMkLst>
        </pc:spChg>
        <pc:spChg chg="del">
          <ac:chgData name="Kulinich Bohdan" userId="48e65c9f34e137d0" providerId="LiveId" clId="{6A9F9ECA-A982-43C8-95CA-5BFA4F5C1DDC}" dt="2021-02-15T12:31:33.830" v="4915" actId="478"/>
          <ac:spMkLst>
            <pc:docMk/>
            <pc:sldMk cId="245006047" sldId="597"/>
            <ac:spMk id="62" creationId="{4D2C3D9B-E77D-440F-9ACF-05D6CEE4FB5A}"/>
          </ac:spMkLst>
        </pc:spChg>
        <pc:spChg chg="del">
          <ac:chgData name="Kulinich Bohdan" userId="48e65c9f34e137d0" providerId="LiveId" clId="{6A9F9ECA-A982-43C8-95CA-5BFA4F5C1DDC}" dt="2021-02-15T12:31:12.047" v="4911" actId="478"/>
          <ac:spMkLst>
            <pc:docMk/>
            <pc:sldMk cId="245006047" sldId="597"/>
            <ac:spMk id="63" creationId="{C1ADD611-DA74-4A74-B996-74384788316B}"/>
          </ac:spMkLst>
        </pc:spChg>
        <pc:spChg chg="mod modVis">
          <ac:chgData name="Kulinich Bohdan" userId="48e65c9f34e137d0" providerId="LiveId" clId="{6A9F9ECA-A982-43C8-95CA-5BFA4F5C1DDC}" dt="2021-02-15T12:34:46.534" v="4996" actId="14429"/>
          <ac:spMkLst>
            <pc:docMk/>
            <pc:sldMk cId="245006047" sldId="597"/>
            <ac:spMk id="68" creationId="{D87732DA-E2BD-425B-A4E0-E535084F8979}"/>
          </ac:spMkLst>
        </pc:spChg>
        <pc:spChg chg="mod modVis">
          <ac:chgData name="Kulinich Bohdan" userId="48e65c9f34e137d0" providerId="LiveId" clId="{6A9F9ECA-A982-43C8-95CA-5BFA4F5C1DDC}" dt="2021-02-15T12:34:46.169" v="4995" actId="14429"/>
          <ac:spMkLst>
            <pc:docMk/>
            <pc:sldMk cId="245006047" sldId="597"/>
            <ac:spMk id="69" creationId="{4B9EFBCC-956C-4C9B-B63F-BD62805CB72F}"/>
          </ac:spMkLst>
        </pc:spChg>
        <pc:spChg chg="mod modVis">
          <ac:chgData name="Kulinich Bohdan" userId="48e65c9f34e137d0" providerId="LiveId" clId="{6A9F9ECA-A982-43C8-95CA-5BFA4F5C1DDC}" dt="2021-02-15T12:34:45.792" v="4994" actId="14429"/>
          <ac:spMkLst>
            <pc:docMk/>
            <pc:sldMk cId="245006047" sldId="597"/>
            <ac:spMk id="70" creationId="{E8A87D24-02F9-4DF8-848A-5F461C73E895}"/>
          </ac:spMkLst>
        </pc:spChg>
        <pc:spChg chg="mod modVis">
          <ac:chgData name="Kulinich Bohdan" userId="48e65c9f34e137d0" providerId="LiveId" clId="{6A9F9ECA-A982-43C8-95CA-5BFA4F5C1DDC}" dt="2021-02-15T12:34:45.460" v="4993" actId="14429"/>
          <ac:spMkLst>
            <pc:docMk/>
            <pc:sldMk cId="245006047" sldId="597"/>
            <ac:spMk id="71" creationId="{997FEC4B-E78A-46D3-BC77-68B6960A4DAE}"/>
          </ac:spMkLst>
        </pc:spChg>
        <pc:spChg chg="del">
          <ac:chgData name="Kulinich Bohdan" userId="48e65c9f34e137d0" providerId="LiveId" clId="{6A9F9ECA-A982-43C8-95CA-5BFA4F5C1DDC}" dt="2021-02-15T12:31:40.230" v="4918" actId="478"/>
          <ac:spMkLst>
            <pc:docMk/>
            <pc:sldMk cId="245006047" sldId="597"/>
            <ac:spMk id="72" creationId="{5021F9EA-120C-4666-BFBB-2B33F2C4EBE3}"/>
          </ac:spMkLst>
        </pc:spChg>
        <pc:spChg chg="mod modVis">
          <ac:chgData name="Kulinich Bohdan" userId="48e65c9f34e137d0" providerId="LiveId" clId="{6A9F9ECA-A982-43C8-95CA-5BFA4F5C1DDC}" dt="2021-02-15T12:34:44.772" v="4991" actId="14429"/>
          <ac:spMkLst>
            <pc:docMk/>
            <pc:sldMk cId="245006047" sldId="597"/>
            <ac:spMk id="74" creationId="{AC9E6DBD-6684-436E-AB77-8B00B496E5BF}"/>
          </ac:spMkLst>
        </pc:spChg>
        <pc:spChg chg="mod modVis">
          <ac:chgData name="Kulinich Bohdan" userId="48e65c9f34e137d0" providerId="LiveId" clId="{6A9F9ECA-A982-43C8-95CA-5BFA4F5C1DDC}" dt="2021-02-15T12:34:44.424" v="4990" actId="14429"/>
          <ac:spMkLst>
            <pc:docMk/>
            <pc:sldMk cId="245006047" sldId="597"/>
            <ac:spMk id="75" creationId="{C3B49300-D2A5-45E1-88E0-CFAB6778F468}"/>
          </ac:spMkLst>
        </pc:spChg>
        <pc:spChg chg="mod modVis">
          <ac:chgData name="Kulinich Bohdan" userId="48e65c9f34e137d0" providerId="LiveId" clId="{6A9F9ECA-A982-43C8-95CA-5BFA4F5C1DDC}" dt="2021-02-15T12:34:43.210" v="4988" actId="14429"/>
          <ac:spMkLst>
            <pc:docMk/>
            <pc:sldMk cId="245006047" sldId="597"/>
            <ac:spMk id="76" creationId="{F4A6C620-0A70-4A58-A5D7-9CC8EF618C58}"/>
          </ac:spMkLst>
        </pc:spChg>
        <pc:spChg chg="mod modVis">
          <ac:chgData name="Kulinich Bohdan" userId="48e65c9f34e137d0" providerId="LiveId" clId="{6A9F9ECA-A982-43C8-95CA-5BFA4F5C1DDC}" dt="2021-02-15T12:34:43.580" v="4989" actId="14429"/>
          <ac:spMkLst>
            <pc:docMk/>
            <pc:sldMk cId="245006047" sldId="597"/>
            <ac:spMk id="77" creationId="{FA75AEDD-A446-4FC6-B9FC-044B7FBDDA51}"/>
          </ac:spMkLst>
        </pc:spChg>
        <pc:spChg chg="add mod">
          <ac:chgData name="Kulinich Bohdan" userId="48e65c9f34e137d0" providerId="LiveId" clId="{6A9F9ECA-A982-43C8-95CA-5BFA4F5C1DDC}" dt="2021-02-15T12:32:28.732" v="4935" actId="1076"/>
          <ac:spMkLst>
            <pc:docMk/>
            <pc:sldMk cId="245006047" sldId="597"/>
            <ac:spMk id="78" creationId="{BBAAA9D6-2123-4B8C-A888-DE0EB878D74C}"/>
          </ac:spMkLst>
        </pc:spChg>
        <pc:spChg chg="add mod">
          <ac:chgData name="Kulinich Bohdan" userId="48e65c9f34e137d0" providerId="LiveId" clId="{6A9F9ECA-A982-43C8-95CA-5BFA4F5C1DDC}" dt="2021-02-15T12:34:05.916" v="4968" actId="1076"/>
          <ac:spMkLst>
            <pc:docMk/>
            <pc:sldMk cId="245006047" sldId="597"/>
            <ac:spMk id="80" creationId="{2B0FDA81-3ACD-4E79-988A-46A03D7C009F}"/>
          </ac:spMkLst>
        </pc:spChg>
        <pc:spChg chg="add mod">
          <ac:chgData name="Kulinich Bohdan" userId="48e65c9f34e137d0" providerId="LiveId" clId="{6A9F9ECA-A982-43C8-95CA-5BFA4F5C1DDC}" dt="2021-02-15T12:34:23.051" v="4982" actId="1076"/>
          <ac:spMkLst>
            <pc:docMk/>
            <pc:sldMk cId="245006047" sldId="597"/>
            <ac:spMk id="81" creationId="{9F510A84-A670-4A62-840E-61C3EA3C99F7}"/>
          </ac:spMkLst>
        </pc:spChg>
        <pc:spChg chg="add mod">
          <ac:chgData name="Kulinich Bohdan" userId="48e65c9f34e137d0" providerId="LiveId" clId="{6A9F9ECA-A982-43C8-95CA-5BFA4F5C1DDC}" dt="2021-02-15T12:34:39.770" v="4987"/>
          <ac:spMkLst>
            <pc:docMk/>
            <pc:sldMk cId="245006047" sldId="597"/>
            <ac:spMk id="82" creationId="{B4ECD574-7562-44A7-A9D4-C3DB8FB8C0B5}"/>
          </ac:spMkLst>
        </pc:spChg>
        <pc:picChg chg="del">
          <ac:chgData name="Kulinich Bohdan" userId="48e65c9f34e137d0" providerId="LiveId" clId="{6A9F9ECA-A982-43C8-95CA-5BFA4F5C1DDC}" dt="2021-02-15T12:31:39.292" v="4917" actId="478"/>
          <ac:picMkLst>
            <pc:docMk/>
            <pc:sldMk cId="245006047" sldId="597"/>
            <ac:picMk id="35" creationId="{139AA68F-6944-4ECC-85FC-87B75A7D13BF}"/>
          </ac:picMkLst>
        </pc:picChg>
        <pc:cxnChg chg="mod modVis">
          <ac:chgData name="Kulinich Bohdan" userId="48e65c9f34e137d0" providerId="LiveId" clId="{6A9F9ECA-A982-43C8-95CA-5BFA4F5C1DDC}" dt="2021-02-15T12:34:45.104" v="4992" actId="14429"/>
          <ac:cxnSpMkLst>
            <pc:docMk/>
            <pc:sldMk cId="245006047" sldId="597"/>
            <ac:cxnSpMk id="73" creationId="{7BF1E5B6-B0A6-4674-9850-9703B2DD6158}"/>
          </ac:cxnSpMkLst>
        </pc:cxnChg>
        <pc:cxnChg chg="add mod">
          <ac:chgData name="Kulinich Bohdan" userId="48e65c9f34e137d0" providerId="LiveId" clId="{6A9F9ECA-A982-43C8-95CA-5BFA4F5C1DDC}" dt="2021-02-15T12:33:58.717" v="4966" actId="14100"/>
          <ac:cxnSpMkLst>
            <pc:docMk/>
            <pc:sldMk cId="245006047" sldId="597"/>
            <ac:cxnSpMk id="79" creationId="{B6CDD5AD-DF61-4ADE-86E1-2DCA8B84E595}"/>
          </ac:cxnSpMkLst>
        </pc:cxnChg>
      </pc:sldChg>
      <pc:sldChg chg="modSp add del">
        <pc:chgData name="Kulinich Bohdan" userId="48e65c9f34e137d0" providerId="LiveId" clId="{6A9F9ECA-A982-43C8-95CA-5BFA4F5C1DDC}" dt="2021-02-15T13:12:51.838" v="5007"/>
        <pc:sldMkLst>
          <pc:docMk/>
          <pc:sldMk cId="117962695" sldId="598"/>
        </pc:sldMkLst>
        <pc:spChg chg="mod">
          <ac:chgData name="Kulinich Bohdan" userId="48e65c9f34e137d0" providerId="LiveId" clId="{6A9F9ECA-A982-43C8-95CA-5BFA4F5C1DDC}" dt="2021-02-15T13:12:49.198" v="5006" actId="20577"/>
          <ac:spMkLst>
            <pc:docMk/>
            <pc:sldMk cId="117962695" sldId="598"/>
            <ac:spMk id="44" creationId="{5B91A0AF-57FF-491D-8A3B-70ECC24B6C31}"/>
          </ac:spMkLst>
        </pc:spChg>
      </pc:sldChg>
      <pc:sldChg chg="addSp delSp modSp add mod delAnim modAnim addCm delCm">
        <pc:chgData name="Kulinich Bohdan" userId="48e65c9f34e137d0" providerId="LiveId" clId="{6A9F9ECA-A982-43C8-95CA-5BFA4F5C1DDC}" dt="2021-02-15T18:55:46.053" v="5856" actId="478"/>
        <pc:sldMkLst>
          <pc:docMk/>
          <pc:sldMk cId="3577788335" sldId="598"/>
        </pc:sldMkLst>
        <pc:spChg chg="mod">
          <ac:chgData name="Kulinich Bohdan" userId="48e65c9f34e137d0" providerId="LiveId" clId="{6A9F9ECA-A982-43C8-95CA-5BFA4F5C1DDC}" dt="2021-02-15T13:23:20.528" v="5254" actId="1076"/>
          <ac:spMkLst>
            <pc:docMk/>
            <pc:sldMk cId="3577788335" sldId="598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5T13:18:38.768" v="5210" actId="478"/>
          <ac:spMkLst>
            <pc:docMk/>
            <pc:sldMk cId="3577788335" sldId="598"/>
            <ac:spMk id="19" creationId="{8BF9635E-3606-47DE-B7DB-0356C9760CD8}"/>
          </ac:spMkLst>
        </pc:spChg>
        <pc:spChg chg="add del mod">
          <ac:chgData name="Kulinich Bohdan" userId="48e65c9f34e137d0" providerId="LiveId" clId="{6A9F9ECA-A982-43C8-95CA-5BFA4F5C1DDC}" dt="2021-02-15T13:14:14.067" v="5089" actId="478"/>
          <ac:spMkLst>
            <pc:docMk/>
            <pc:sldMk cId="3577788335" sldId="598"/>
            <ac:spMk id="24" creationId="{B31ED90A-A3C9-4A48-91BE-9ACF07DF42ED}"/>
          </ac:spMkLst>
        </pc:spChg>
        <pc:spChg chg="add mod modVis">
          <ac:chgData name="Kulinich Bohdan" userId="48e65c9f34e137d0" providerId="LiveId" clId="{6A9F9ECA-A982-43C8-95CA-5BFA4F5C1DDC}" dt="2021-02-15T13:43:22.803" v="5494" actId="14429"/>
          <ac:spMkLst>
            <pc:docMk/>
            <pc:sldMk cId="3577788335" sldId="598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8" creationId="{C47EBCC1-CC6D-4651-9982-ADBFC3A116C1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9" creationId="{28D6801A-8D0D-4798-AECD-3C4A87A35585}"/>
          </ac:spMkLst>
        </pc:spChg>
        <pc:spChg chg="mod">
          <ac:chgData name="Kulinich Bohdan" userId="48e65c9f34e137d0" providerId="LiveId" clId="{6A9F9ECA-A982-43C8-95CA-5BFA4F5C1DDC}" dt="2021-02-15T13:40:13.303" v="5338" actId="20577"/>
          <ac:spMkLst>
            <pc:docMk/>
            <pc:sldMk cId="3577788335" sldId="598"/>
            <ac:spMk id="33" creationId="{8DBA00AE-A01C-49C0-B172-62B415060E8F}"/>
          </ac:spMkLst>
        </pc:spChg>
        <pc:spChg chg="mod modVis">
          <ac:chgData name="Kulinich Bohdan" userId="48e65c9f34e137d0" providerId="LiveId" clId="{6A9F9ECA-A982-43C8-95CA-5BFA4F5C1DDC}" dt="2021-02-15T13:43:24.228" v="5496" actId="14429"/>
          <ac:spMkLst>
            <pc:docMk/>
            <pc:sldMk cId="3577788335" sldId="598"/>
            <ac:spMk id="36" creationId="{0ADB68ED-C968-485C-88FD-BE56D4491117}"/>
          </ac:spMkLst>
        </pc:spChg>
        <pc:spChg chg="del mod">
          <ac:chgData name="Kulinich Bohdan" userId="48e65c9f34e137d0" providerId="LiveId" clId="{6A9F9ECA-A982-43C8-95CA-5BFA4F5C1DDC}" dt="2021-02-15T13:15:49.373" v="5109" actId="478"/>
          <ac:spMkLst>
            <pc:docMk/>
            <pc:sldMk cId="3577788335" sldId="598"/>
            <ac:spMk id="37" creationId="{5DFF20E1-8770-44C6-9F91-C493E526E670}"/>
          </ac:spMkLst>
        </pc:spChg>
        <pc:spChg chg="del">
          <ac:chgData name="Kulinich Bohdan" userId="48e65c9f34e137d0" providerId="LiveId" clId="{6A9F9ECA-A982-43C8-95CA-5BFA4F5C1DDC}" dt="2021-02-15T13:19:22.097" v="5218" actId="478"/>
          <ac:spMkLst>
            <pc:docMk/>
            <pc:sldMk cId="3577788335" sldId="598"/>
            <ac:spMk id="40" creationId="{44235B5F-B850-4016-8B0C-0499AD4575AB}"/>
          </ac:spMkLst>
        </pc:spChg>
        <pc:spChg chg="del mod">
          <ac:chgData name="Kulinich Bohdan" userId="48e65c9f34e137d0" providerId="LiveId" clId="{6A9F9ECA-A982-43C8-95CA-5BFA4F5C1DDC}" dt="2021-02-15T13:19:24.640" v="5219" actId="478"/>
          <ac:spMkLst>
            <pc:docMk/>
            <pc:sldMk cId="3577788335" sldId="598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13:40:06.293" v="5335" actId="20577"/>
          <ac:spMkLst>
            <pc:docMk/>
            <pc:sldMk cId="3577788335" sldId="598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13:40:08.543" v="5336" actId="20577"/>
          <ac:spMkLst>
            <pc:docMk/>
            <pc:sldMk cId="3577788335" sldId="598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5T13:43:23.568" v="5495" actId="14429"/>
          <ac:spMkLst>
            <pc:docMk/>
            <pc:sldMk cId="3577788335" sldId="598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3:40:10.883" v="5337" actId="20577"/>
          <ac:spMkLst>
            <pc:docMk/>
            <pc:sldMk cId="3577788335" sldId="598"/>
            <ac:spMk id="47" creationId="{59262806-62DC-4549-A84D-940B354F7DE3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8" creationId="{96F05516-7F2F-4532-AF3B-EE339F8A4FE6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9" creationId="{03DDF9A1-5744-4C55-BE5E-8B6CB44636C0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3" creationId="{904FEFC5-0A0D-4E93-9214-6DBAD88FD0A9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4" creationId="{4F72365E-EA71-4125-BC99-E7139E0A94F0}"/>
          </ac:spMkLst>
        </pc:spChg>
        <pc:spChg chg="add mod">
          <ac:chgData name="Kulinich Bohdan" userId="48e65c9f34e137d0" providerId="LiveId" clId="{6A9F9ECA-A982-43C8-95CA-5BFA4F5C1DDC}" dt="2021-02-15T13:42:48.863" v="5479" actId="20577"/>
          <ac:spMkLst>
            <pc:docMk/>
            <pc:sldMk cId="3577788335" sldId="598"/>
            <ac:spMk id="55" creationId="{0709F381-428C-41E6-B07E-604962EBB58C}"/>
          </ac:spMkLst>
        </pc:spChg>
        <pc:spChg chg="add mod">
          <ac:chgData name="Kulinich Bohdan" userId="48e65c9f34e137d0" providerId="LiveId" clId="{6A9F9ECA-A982-43C8-95CA-5BFA4F5C1DDC}" dt="2021-02-15T13:43:09.963" v="5492" actId="20577"/>
          <ac:spMkLst>
            <pc:docMk/>
            <pc:sldMk cId="3577788335" sldId="598"/>
            <ac:spMk id="56" creationId="{0B07BB09-AD7C-4369-A4F4-E020440AE40F}"/>
          </ac:spMkLst>
        </pc:spChg>
        <pc:spChg chg="add del mod">
          <ac:chgData name="Kulinich Bohdan" userId="48e65c9f34e137d0" providerId="LiveId" clId="{6A9F9ECA-A982-43C8-95CA-5BFA4F5C1DDC}" dt="2021-02-15T13:41:54.423" v="5465"/>
          <ac:spMkLst>
            <pc:docMk/>
            <pc:sldMk cId="3577788335" sldId="598"/>
            <ac:spMk id="57" creationId="{199B3D0F-1698-4F9B-AF61-414AD64FCFFC}"/>
          </ac:spMkLst>
        </pc:spChg>
        <pc:spChg chg="add del mod">
          <ac:chgData name="Kulinich Bohdan" userId="48e65c9f34e137d0" providerId="LiveId" clId="{6A9F9ECA-A982-43C8-95CA-5BFA4F5C1DDC}" dt="2021-02-15T18:55:46.053" v="5856" actId="478"/>
          <ac:spMkLst>
            <pc:docMk/>
            <pc:sldMk cId="3577788335" sldId="598"/>
            <ac:spMk id="58" creationId="{287B87BF-4422-426A-BD38-053D53E19A15}"/>
          </ac:spMkLst>
        </pc:spChg>
        <pc:spChg chg="add mod modVis">
          <ac:chgData name="Kulinich Bohdan" userId="48e65c9f34e137d0" providerId="LiveId" clId="{6A9F9ECA-A982-43C8-95CA-5BFA4F5C1DDC}" dt="2021-02-15T18:55:24.697" v="5851" actId="14429"/>
          <ac:spMkLst>
            <pc:docMk/>
            <pc:sldMk cId="3577788335" sldId="598"/>
            <ac:spMk id="62" creationId="{596A0E92-FED7-40E5-94D7-F9FED0E8AFC5}"/>
          </ac:spMkLst>
        </pc:spChg>
        <pc:spChg chg="del">
          <ac:chgData name="Kulinich Bohdan" userId="48e65c9f34e137d0" providerId="LiveId" clId="{6A9F9ECA-A982-43C8-95CA-5BFA4F5C1DDC}" dt="2021-02-15T13:17:53.568" v="5195" actId="478"/>
          <ac:spMkLst>
            <pc:docMk/>
            <pc:sldMk cId="3577788335" sldId="598"/>
            <ac:spMk id="63" creationId="{67C884B5-57D3-42B8-B306-7D8D214B0A81}"/>
          </ac:spMkLst>
        </pc:spChg>
        <pc:grpChg chg="add del mod ord">
          <ac:chgData name="Kulinich Bohdan" userId="48e65c9f34e137d0" providerId="LiveId" clId="{6A9F9ECA-A982-43C8-95CA-5BFA4F5C1DDC}" dt="2021-02-15T18:55:20.180" v="5850" actId="478"/>
          <ac:grpSpMkLst>
            <pc:docMk/>
            <pc:sldMk cId="3577788335" sldId="598"/>
            <ac:grpSpMk id="12" creationId="{BEC06965-5D3D-462B-A247-E0BA4FBE1B48}"/>
          </ac:grpSpMkLst>
        </pc:grpChg>
        <pc:grpChg chg="add mod modVis">
          <ac:chgData name="Kulinich Bohdan" userId="48e65c9f34e137d0" providerId="LiveId" clId="{6A9F9ECA-A982-43C8-95CA-5BFA4F5C1DDC}" dt="2021-02-15T13:43:21.943" v="5493" actId="14429"/>
          <ac:grpSpMkLst>
            <pc:docMk/>
            <pc:sldMk cId="3577788335" sldId="598"/>
            <ac:grpSpMk id="13" creationId="{B3732D58-3623-4800-A4A0-C4DE18AF01DB}"/>
          </ac:grpSpMkLst>
        </pc:grpChg>
        <pc:grpChg chg="add mod">
          <ac:chgData name="Kulinich Bohdan" userId="48e65c9f34e137d0" providerId="LiveId" clId="{6A9F9ECA-A982-43C8-95CA-5BFA4F5C1DDC}" dt="2021-02-15T13:37:48.613" v="5308" actId="1076"/>
          <ac:grpSpMkLst>
            <pc:docMk/>
            <pc:sldMk cId="3577788335" sldId="598"/>
            <ac:grpSpMk id="52" creationId="{E32357E4-3153-407A-8691-4E43C2CA4E69}"/>
          </ac:grpSpMkLst>
        </pc:grpChg>
        <pc:grpChg chg="add mod">
          <ac:chgData name="Kulinich Bohdan" userId="48e65c9f34e137d0" providerId="LiveId" clId="{6A9F9ECA-A982-43C8-95CA-5BFA4F5C1DDC}" dt="2021-02-15T18:54:35.729" v="5844"/>
          <ac:grpSpMkLst>
            <pc:docMk/>
            <pc:sldMk cId="3577788335" sldId="598"/>
            <ac:grpSpMk id="59" creationId="{BDF464DE-D1A7-4115-9DD1-671BDDEB6A6A}"/>
          </ac:grpSpMkLst>
        </pc:grpChg>
        <pc:picChg chg="add mod ord">
          <ac:chgData name="Kulinich Bohdan" userId="48e65c9f34e137d0" providerId="LiveId" clId="{6A9F9ECA-A982-43C8-95CA-5BFA4F5C1DDC}" dt="2021-02-15T13:39:23.173" v="5327" actId="962"/>
          <ac:picMkLst>
            <pc:docMk/>
            <pc:sldMk cId="3577788335" sldId="598"/>
            <ac:picMk id="16" creationId="{3C34CA32-B98A-461E-8F13-5455AB49A2CC}"/>
          </ac:picMkLst>
        </pc:picChg>
        <pc:picChg chg="del">
          <ac:chgData name="Kulinich Bohdan" userId="48e65c9f34e137d0" providerId="LiveId" clId="{6A9F9ECA-A982-43C8-95CA-5BFA4F5C1DDC}" dt="2021-02-15T13:17:53.568" v="5195" actId="478"/>
          <ac:picMkLst>
            <pc:docMk/>
            <pc:sldMk cId="3577788335" sldId="598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5" creationId="{F5C29DE8-F72A-425B-A72D-84DF68225CFC}"/>
          </ac:cxnSpMkLst>
        </pc:cxnChg>
        <pc:cxnChg chg="del">
          <ac:chgData name="Kulinich Bohdan" userId="48e65c9f34e137d0" providerId="LiveId" clId="{6A9F9ECA-A982-43C8-95CA-5BFA4F5C1DDC}" dt="2021-02-15T13:18:34.638" v="5203" actId="478"/>
          <ac:cxnSpMkLst>
            <pc:docMk/>
            <pc:sldMk cId="3577788335" sldId="598"/>
            <ac:cxnSpMk id="21" creationId="{8A1240E1-BB30-425A-849D-2B74FE9804DE}"/>
          </ac:cxnSpMkLst>
        </pc:cxnChg>
        <pc:cxnChg chg="del">
          <ac:chgData name="Kulinich Bohdan" userId="48e65c9f34e137d0" providerId="LiveId" clId="{6A9F9ECA-A982-43C8-95CA-5BFA4F5C1DDC}" dt="2021-02-15T13:18:35.108" v="5204" actId="478"/>
          <ac:cxnSpMkLst>
            <pc:docMk/>
            <pc:sldMk cId="3577788335" sldId="598"/>
            <ac:cxnSpMk id="22" creationId="{A91B7591-6960-4386-8CDE-6A5319D24920}"/>
          </ac:cxnSpMkLst>
        </pc:cxnChg>
        <pc:cxnChg chg="del">
          <ac:chgData name="Kulinich Bohdan" userId="48e65c9f34e137d0" providerId="LiveId" clId="{6A9F9ECA-A982-43C8-95CA-5BFA4F5C1DDC}" dt="2021-02-15T13:18:38.438" v="5209" actId="478"/>
          <ac:cxnSpMkLst>
            <pc:docMk/>
            <pc:sldMk cId="3577788335" sldId="598"/>
            <ac:cxnSpMk id="25" creationId="{4C58F4AC-729B-47F8-86B4-017D2C345BE5}"/>
          </ac:cxnSpMkLst>
        </pc:cxnChg>
        <pc:cxnChg chg="add mod or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31" creationId="{B2B87528-E252-4B01-A1F9-490FB68BA9CD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5" creationId="{F97A5AD1-EEC4-4B10-AC55-DC2903C3A9E9}"/>
          </ac:cxnSpMkLst>
        </pc:cxnChg>
        <pc:cxnChg chg="del">
          <ac:chgData name="Kulinich Bohdan" userId="48e65c9f34e137d0" providerId="LiveId" clId="{6A9F9ECA-A982-43C8-95CA-5BFA4F5C1DDC}" dt="2021-02-15T13:18:33.418" v="5202" actId="478"/>
          <ac:cxnSpMkLst>
            <pc:docMk/>
            <pc:sldMk cId="3577788335" sldId="598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9" creationId="{0B3B6429-1C72-496C-B0E4-1EAC44724F8D}"/>
          </ac:cxnSpMkLst>
        </pc:cxnChg>
        <pc:cxnChg chg="del">
          <ac:chgData name="Kulinich Bohdan" userId="48e65c9f34e137d0" providerId="LiveId" clId="{6A9F9ECA-A982-43C8-95CA-5BFA4F5C1DDC}" dt="2021-02-15T13:18:35.667" v="5205" actId="478"/>
          <ac:cxnSpMkLst>
            <pc:docMk/>
            <pc:sldMk cId="3577788335" sldId="598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3:18:36.668" v="5206" actId="478"/>
          <ac:cxnSpMkLst>
            <pc:docMk/>
            <pc:sldMk cId="3577788335" sldId="598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3:18:37.678" v="5208" actId="478"/>
          <ac:cxnSpMkLst>
            <pc:docMk/>
            <pc:sldMk cId="3577788335" sldId="598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3:18:37.008" v="5207" actId="478"/>
          <ac:cxnSpMkLst>
            <pc:docMk/>
            <pc:sldMk cId="3577788335" sldId="598"/>
            <ac:cxnSpMk id="51" creationId="{CBC7D5D6-0325-42D8-B6D0-0027F984C60E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0" creationId="{7C8FFE5A-AF60-4B5A-9CCD-13B1D8E42288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1" creationId="{2E0ECCD9-4FD7-413A-868D-9B0E9336719C}"/>
          </ac:cxnSpMkLst>
        </pc:cxnChg>
      </pc:sldChg>
      <pc:sldChg chg="addSp modSp new del modAnim">
        <pc:chgData name="Kulinich Bohdan" userId="48e65c9f34e137d0" providerId="LiveId" clId="{6A9F9ECA-A982-43C8-95CA-5BFA4F5C1DDC}" dt="2021-02-16T09:46:41.077" v="7511" actId="47"/>
        <pc:sldMkLst>
          <pc:docMk/>
          <pc:sldMk cId="1190304945" sldId="599"/>
        </pc:sldMkLst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2" creationId="{1D394170-6D35-4BBE-8A93-4DD7455B295C}"/>
          </ac:spMkLst>
        </pc:spChg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3" creationId="{C594D1A0-755E-4A0D-A52F-92C948B74F47}"/>
          </ac:spMkLst>
        </pc:spChg>
        <pc:spChg chg="add mod">
          <ac:chgData name="Kulinich Bohdan" userId="48e65c9f34e137d0" providerId="LiveId" clId="{6A9F9ECA-A982-43C8-95CA-5BFA4F5C1DDC}" dt="2021-02-16T07:00:14.795" v="6452"/>
          <ac:spMkLst>
            <pc:docMk/>
            <pc:sldMk cId="1190304945" sldId="599"/>
            <ac:spMk id="4" creationId="{AE802BAD-354C-4701-8899-DDC371E31005}"/>
          </ac:spMkLst>
        </pc:spChg>
      </pc:sldChg>
      <pc:sldChg chg="addSp delSp modSp add mod modTransition modAnim">
        <pc:chgData name="Kulinich Bohdan" userId="48e65c9f34e137d0" providerId="LiveId" clId="{6A9F9ECA-A982-43C8-95CA-5BFA4F5C1DDC}" dt="2021-02-15T18:57:35.731" v="5863"/>
        <pc:sldMkLst>
          <pc:docMk/>
          <pc:sldMk cId="67168163" sldId="600"/>
        </pc:sldMkLst>
        <pc:spChg chg="del">
          <ac:chgData name="Kulinich Bohdan" userId="48e65c9f34e137d0" providerId="LiveId" clId="{6A9F9ECA-A982-43C8-95CA-5BFA4F5C1DDC}" dt="2021-02-15T13:47:06.133" v="5503" actId="478"/>
          <ac:spMkLst>
            <pc:docMk/>
            <pc:sldMk cId="67168163" sldId="600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50:34.063" v="5516" actId="1076"/>
          <ac:spMkLst>
            <pc:docMk/>
            <pc:sldMk cId="67168163" sldId="600"/>
            <ac:spMk id="30" creationId="{90E86DFB-451F-4D5E-B3DF-D2A58AAA6D21}"/>
          </ac:spMkLst>
        </pc:spChg>
        <pc:spChg chg="del">
          <ac:chgData name="Kulinich Bohdan" userId="48e65c9f34e137d0" providerId="LiveId" clId="{6A9F9ECA-A982-43C8-95CA-5BFA4F5C1DDC}" dt="2021-02-15T13:47:07.666" v="5505" actId="478"/>
          <ac:spMkLst>
            <pc:docMk/>
            <pc:sldMk cId="67168163" sldId="600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3:47:06.763" v="5504" actId="478"/>
          <ac:spMkLst>
            <pc:docMk/>
            <pc:sldMk cId="67168163" sldId="600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8:41:26.104" v="5587" actId="14100"/>
          <ac:spMkLst>
            <pc:docMk/>
            <pc:sldMk cId="67168163" sldId="600"/>
            <ac:spMk id="45" creationId="{C51D375B-820E-47C5-BADD-70C7FA8AA3B3}"/>
          </ac:spMkLst>
        </pc:spChg>
        <pc:spChg chg="add mod modVis">
          <ac:chgData name="Kulinich Bohdan" userId="48e65c9f34e137d0" providerId="LiveId" clId="{6A9F9ECA-A982-43C8-95CA-5BFA4F5C1DDC}" dt="2021-02-15T18:53:40.056" v="5836" actId="14429"/>
          <ac:spMkLst>
            <pc:docMk/>
            <pc:sldMk cId="67168163" sldId="600"/>
            <ac:spMk id="46" creationId="{3D9B7EF3-7814-42EE-BA5B-58EA47AEAF99}"/>
          </ac:spMkLst>
        </pc:spChg>
        <pc:spChg chg="add mod modVis">
          <ac:chgData name="Kulinich Bohdan" userId="48e65c9f34e137d0" providerId="LiveId" clId="{6A9F9ECA-A982-43C8-95CA-5BFA4F5C1DDC}" dt="2021-02-15T18:53:39.462" v="5835" actId="14429"/>
          <ac:spMkLst>
            <pc:docMk/>
            <pc:sldMk cId="67168163" sldId="600"/>
            <ac:spMk id="50" creationId="{C6746CEF-9B92-4DAF-A3EA-4E71992A7EC9}"/>
          </ac:spMkLst>
        </pc:spChg>
        <pc:spChg chg="add mod">
          <ac:chgData name="Kulinich Bohdan" userId="48e65c9f34e137d0" providerId="LiveId" clId="{6A9F9ECA-A982-43C8-95CA-5BFA4F5C1DDC}" dt="2021-02-15T18:48:27.642" v="5731" actId="1076"/>
          <ac:spMkLst>
            <pc:docMk/>
            <pc:sldMk cId="67168163" sldId="600"/>
            <ac:spMk id="51" creationId="{3A46363C-47E2-4C14-AB50-96EEB7AA2876}"/>
          </ac:spMkLst>
        </pc:spChg>
        <pc:spChg chg="mod topLvl modVis">
          <ac:chgData name="Kulinich Bohdan" userId="48e65c9f34e137d0" providerId="LiveId" clId="{6A9F9ECA-A982-43C8-95CA-5BFA4F5C1DDC}" dt="2021-02-15T18:53:42.462" v="5838" actId="14429"/>
          <ac:spMkLst>
            <pc:docMk/>
            <pc:sldMk cId="67168163" sldId="600"/>
            <ac:spMk id="53" creationId="{904FEFC5-0A0D-4E93-9214-6DBAD88FD0A9}"/>
          </ac:spMkLst>
        </pc:spChg>
        <pc:spChg chg="mod topLvl modVis">
          <ac:chgData name="Kulinich Bohdan" userId="48e65c9f34e137d0" providerId="LiveId" clId="{6A9F9ECA-A982-43C8-95CA-5BFA4F5C1DDC}" dt="2021-02-15T18:53:41.853" v="5837" actId="14429"/>
          <ac:spMkLst>
            <pc:docMk/>
            <pc:sldMk cId="67168163" sldId="600"/>
            <ac:spMk id="54" creationId="{4F72365E-EA71-4125-BC99-E7139E0A94F0}"/>
          </ac:spMkLst>
        </pc:spChg>
        <pc:spChg chg="add del mod modVis">
          <ac:chgData name="Kulinich Bohdan" userId="48e65c9f34e137d0" providerId="LiveId" clId="{6A9F9ECA-A982-43C8-95CA-5BFA4F5C1DDC}" dt="2021-02-15T13:47:09.113" v="5506" actId="14429"/>
          <ac:spMkLst>
            <pc:docMk/>
            <pc:sldMk cId="67168163" sldId="600"/>
            <ac:spMk id="55" creationId="{0709F381-428C-41E6-B07E-604962EBB58C}"/>
          </ac:spMkLst>
        </pc:spChg>
        <pc:spChg chg="add mod modVis">
          <ac:chgData name="Kulinich Bohdan" userId="48e65c9f34e137d0" providerId="LiveId" clId="{6A9F9ECA-A982-43C8-95CA-5BFA4F5C1DDC}" dt="2021-02-15T18:53:38.697" v="5834" actId="14429"/>
          <ac:spMkLst>
            <pc:docMk/>
            <pc:sldMk cId="67168163" sldId="600"/>
            <ac:spMk id="57" creationId="{A5004C42-2C6A-4CE2-8BD4-7B2BC73DD976}"/>
          </ac:spMkLst>
        </pc:spChg>
        <pc:spChg chg="mod">
          <ac:chgData name="Kulinich Bohdan" userId="48e65c9f34e137d0" providerId="LiveId" clId="{6A9F9ECA-A982-43C8-95CA-5BFA4F5C1DDC}" dt="2021-02-15T18:40:05.774" v="5551" actId="1076"/>
          <ac:spMkLst>
            <pc:docMk/>
            <pc:sldMk cId="67168163" sldId="600"/>
            <ac:spMk id="58" creationId="{287B87BF-4422-426A-BD38-053D53E19A15}"/>
          </ac:spMkLst>
        </pc:spChg>
        <pc:spChg chg="add mod">
          <ac:chgData name="Kulinich Bohdan" userId="48e65c9f34e137d0" providerId="LiveId" clId="{6A9F9ECA-A982-43C8-95CA-5BFA4F5C1DDC}" dt="2021-02-15T18:50:36.009" v="5752" actId="1076"/>
          <ac:spMkLst>
            <pc:docMk/>
            <pc:sldMk cId="67168163" sldId="600"/>
            <ac:spMk id="59" creationId="{E5366C9F-26FC-4081-B422-58EBFE7E4801}"/>
          </ac:spMkLst>
        </pc:spChg>
        <pc:spChg chg="add mod">
          <ac:chgData name="Kulinich Bohdan" userId="48e65c9f34e137d0" providerId="LiveId" clId="{6A9F9ECA-A982-43C8-95CA-5BFA4F5C1DDC}" dt="2021-02-15T18:53:17.760" v="5832" actId="14100"/>
          <ac:spMkLst>
            <pc:docMk/>
            <pc:sldMk cId="67168163" sldId="600"/>
            <ac:spMk id="60" creationId="{69F1DB3B-F1EC-43EC-B765-44A977F8E7B8}"/>
          </ac:spMkLst>
        </pc:spChg>
        <pc:spChg chg="add mod">
          <ac:chgData name="Kulinich Bohdan" userId="48e65c9f34e137d0" providerId="LiveId" clId="{6A9F9ECA-A982-43C8-95CA-5BFA4F5C1DDC}" dt="2021-02-15T18:53:36.354" v="5833"/>
          <ac:spMkLst>
            <pc:docMk/>
            <pc:sldMk cId="67168163" sldId="600"/>
            <ac:spMk id="61" creationId="{EE3163F5-ECD1-45BB-BEE3-0DC9ED7190DE}"/>
          </ac:spMkLst>
        </pc:spChg>
        <pc:grpChg chg="mod ord">
          <ac:chgData name="Kulinich Bohdan" userId="48e65c9f34e137d0" providerId="LiveId" clId="{6A9F9ECA-A982-43C8-95CA-5BFA4F5C1DDC}" dt="2021-02-15T18:40:36.558" v="5555" actId="170"/>
          <ac:grpSpMkLst>
            <pc:docMk/>
            <pc:sldMk cId="67168163" sldId="600"/>
            <ac:grpSpMk id="12" creationId="{BEC06965-5D3D-462B-A247-E0BA4FBE1B48}"/>
          </ac:grpSpMkLst>
        </pc:grpChg>
        <pc:grpChg chg="del">
          <ac:chgData name="Kulinich Bohdan" userId="48e65c9f34e137d0" providerId="LiveId" clId="{6A9F9ECA-A982-43C8-95CA-5BFA4F5C1DDC}" dt="2021-02-15T13:47:05.403" v="5502" actId="478"/>
          <ac:grpSpMkLst>
            <pc:docMk/>
            <pc:sldMk cId="67168163" sldId="600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13:47:13.133" v="5507" actId="165"/>
          <ac:grpSpMkLst>
            <pc:docMk/>
            <pc:sldMk cId="67168163" sldId="600"/>
            <ac:grpSpMk id="52" creationId="{E32357E4-3153-407A-8691-4E43C2CA4E69}"/>
          </ac:grpSpMkLst>
        </pc:grpChg>
        <pc:picChg chg="add mod">
          <ac:chgData name="Kulinich Bohdan" userId="48e65c9f34e137d0" providerId="LiveId" clId="{6A9F9ECA-A982-43C8-95CA-5BFA4F5C1DDC}" dt="2021-02-15T18:40:48.182" v="5556"/>
          <ac:picMkLst>
            <pc:docMk/>
            <pc:sldMk cId="67168163" sldId="600"/>
            <ac:picMk id="41" creationId="{257F963D-5CCA-40E2-B0DD-1A05719F9673}"/>
          </ac:picMkLst>
        </pc:picChg>
        <pc:cxnChg chg="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5" creationId="{F5C29DE8-F72A-425B-A72D-84DF68225CFC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2" creationId="{9C6DDB2A-0664-47D2-8317-F6A597EE2144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4" creationId="{9BAFE2E9-4AAA-480E-9BEF-67E5058B3101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5" creationId="{F97A5AD1-EEC4-4B10-AC55-DC2903C3A9E9}"/>
          </ac:cxnSpMkLst>
        </pc:cxnChg>
        <pc:cxnChg chg="add mod">
          <ac:chgData name="Kulinich Bohdan" userId="48e65c9f34e137d0" providerId="LiveId" clId="{6A9F9ECA-A982-43C8-95CA-5BFA4F5C1DDC}" dt="2021-02-15T18:38:58.707" v="5537" actId="1076"/>
          <ac:cxnSpMkLst>
            <pc:docMk/>
            <pc:sldMk cId="67168163" sldId="600"/>
            <ac:cxnSpMk id="37" creationId="{34F94FB9-E849-48CA-B80B-DA9F63488FDC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9" creationId="{0B3B6429-1C72-496C-B0E4-1EAC44724F8D}"/>
          </ac:cxnSpMkLst>
        </pc:cxnChg>
        <pc:cxnChg chg="add mod">
          <ac:chgData name="Kulinich Bohdan" userId="48e65c9f34e137d0" providerId="LiveId" clId="{6A9F9ECA-A982-43C8-95CA-5BFA4F5C1DDC}" dt="2021-02-15T18:39:12.129" v="5541" actId="1076"/>
          <ac:cxnSpMkLst>
            <pc:docMk/>
            <pc:sldMk cId="67168163" sldId="600"/>
            <ac:cxnSpMk id="40" creationId="{7FB85789-A298-4AB0-9CDF-453D6CB9E981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21:36:33.083" v="6227" actId="14429"/>
        <pc:sldMkLst>
          <pc:docMk/>
          <pc:sldMk cId="3554720584" sldId="601"/>
        </pc:sldMkLst>
        <pc:spChg chg="add del mod ord">
          <ac:chgData name="Kulinich Bohdan" userId="48e65c9f34e137d0" providerId="LiveId" clId="{6A9F9ECA-A982-43C8-95CA-5BFA4F5C1DDC}" dt="2021-02-15T21:20:02.201" v="5968" actId="478"/>
          <ac:spMkLst>
            <pc:docMk/>
            <pc:sldMk cId="3554720584" sldId="601"/>
            <ac:spMk id="26" creationId="{8CC2E5AA-3132-4F79-9D58-C58704A04D74}"/>
          </ac:spMkLst>
        </pc:spChg>
        <pc:spChg chg="add mod modVis">
          <ac:chgData name="Kulinich Bohdan" userId="48e65c9f34e137d0" providerId="LiveId" clId="{6A9F9ECA-A982-43C8-95CA-5BFA4F5C1DDC}" dt="2021-02-15T21:34:49.133" v="6199" actId="14429"/>
          <ac:spMkLst>
            <pc:docMk/>
            <pc:sldMk cId="3554720584" sldId="601"/>
            <ac:spMk id="30" creationId="{7ABB429B-1D82-44E0-AB40-420A23EDB01A}"/>
          </ac:spMkLst>
        </pc:spChg>
        <pc:spChg chg="add mod ord modVis">
          <ac:chgData name="Kulinich Bohdan" userId="48e65c9f34e137d0" providerId="LiveId" clId="{6A9F9ECA-A982-43C8-95CA-5BFA4F5C1DDC}" dt="2021-02-15T21:34:52.038" v="6202" actId="14429"/>
          <ac:spMkLst>
            <pc:docMk/>
            <pc:sldMk cId="3554720584" sldId="601"/>
            <ac:spMk id="32" creationId="{D2C90EB3-B854-4E5A-B255-F6EE578E93FD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4" creationId="{0E0C3054-CB21-48B9-9D62-36B1902B6482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5" creationId="{C4BA307A-D206-4694-9DE8-A739828A8596}"/>
          </ac:spMkLst>
        </pc:spChg>
        <pc:spChg chg="mod modVis">
          <ac:chgData name="Kulinich Bohdan" userId="48e65c9f34e137d0" providerId="LiveId" clId="{6A9F9ECA-A982-43C8-95CA-5BFA4F5C1DDC}" dt="2021-02-15T21:34:52.554" v="6203" actId="14429"/>
          <ac:spMkLst>
            <pc:docMk/>
            <pc:sldMk cId="3554720584" sldId="601"/>
            <ac:spMk id="36" creationId="{0ADB68ED-C968-485C-88FD-BE56D4491117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7" creationId="{EEDD52CA-1E50-4EA4-A5A6-E925375B68EF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8" creationId="{E074BCAD-AA72-474E-901E-E82EB24A25A5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39" creationId="{55518E2E-8AC4-40BB-8049-A5900F9C225E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40" creationId="{2466733D-F61F-4757-8F59-6BB18B56A2A1}"/>
          </ac:spMkLst>
        </pc:spChg>
        <pc:spChg chg="add mod modVis">
          <ac:chgData name="Kulinich Bohdan" userId="48e65c9f34e137d0" providerId="LiveId" clId="{6A9F9ECA-A982-43C8-95CA-5BFA4F5C1DDC}" dt="2021-02-15T21:36:32.583" v="6226" actId="14429"/>
          <ac:spMkLst>
            <pc:docMk/>
            <pc:sldMk cId="3554720584" sldId="601"/>
            <ac:spMk id="41" creationId="{B7ED8003-57F2-483B-B808-32FF26A04DA3}"/>
          </ac:spMkLst>
        </pc:spChg>
        <pc:spChg chg="del ord">
          <ac:chgData name="Kulinich Bohdan" userId="48e65c9f34e137d0" providerId="LiveId" clId="{6A9F9ECA-A982-43C8-95CA-5BFA4F5C1DDC}" dt="2021-02-15T21:20:58.901" v="5981" actId="478"/>
          <ac:spMkLst>
            <pc:docMk/>
            <pc:sldMk cId="3554720584" sldId="601"/>
            <ac:spMk id="44" creationId="{5B91A0AF-57FF-491D-8A3B-70ECC24B6C31}"/>
          </ac:spMkLst>
        </pc:spChg>
        <pc:spChg chg="add mod modVis">
          <ac:chgData name="Kulinich Bohdan" userId="48e65c9f34e137d0" providerId="LiveId" clId="{6A9F9ECA-A982-43C8-95CA-5BFA4F5C1DDC}" dt="2021-02-15T21:36:33.083" v="6227" actId="14429"/>
          <ac:spMkLst>
            <pc:docMk/>
            <pc:sldMk cId="3554720584" sldId="601"/>
            <ac:spMk id="45" creationId="{B2E29D77-9B8A-4323-881E-4BA64CF3D9E2}"/>
          </ac:spMkLst>
        </pc:spChg>
        <pc:spChg chg="del mod topLvl">
          <ac:chgData name="Kulinich Bohdan" userId="48e65c9f34e137d0" providerId="LiveId" clId="{6A9F9ECA-A982-43C8-95CA-5BFA4F5C1DDC}" dt="2021-02-15T20:21:29.195" v="5950" actId="478"/>
          <ac:spMkLst>
            <pc:docMk/>
            <pc:sldMk cId="3554720584" sldId="601"/>
            <ac:spMk id="48" creationId="{96F05516-7F2F-4532-AF3B-EE339F8A4FE6}"/>
          </ac:spMkLst>
        </pc:spChg>
        <pc:spChg chg="del mod topLvl">
          <ac:chgData name="Kulinich Bohdan" userId="48e65c9f34e137d0" providerId="LiveId" clId="{6A9F9ECA-A982-43C8-95CA-5BFA4F5C1DDC}" dt="2021-02-15T20:21:26.926" v="5949" actId="478"/>
          <ac:spMkLst>
            <pc:docMk/>
            <pc:sldMk cId="3554720584" sldId="601"/>
            <ac:spMk id="49" creationId="{03DDF9A1-5744-4C55-BE5E-8B6CB44636C0}"/>
          </ac:spMkLst>
        </pc:spChg>
        <pc:spChg chg="del mod modVis">
          <ac:chgData name="Kulinich Bohdan" userId="48e65c9f34e137d0" providerId="LiveId" clId="{6A9F9ECA-A982-43C8-95CA-5BFA4F5C1DDC}" dt="2021-02-15T21:36:28.834" v="6224" actId="478"/>
          <ac:spMkLst>
            <pc:docMk/>
            <pc:sldMk cId="3554720584" sldId="601"/>
            <ac:spMk id="55" creationId="{0709F381-428C-41E6-B07E-604962EBB58C}"/>
          </ac:spMkLst>
        </pc:spChg>
        <pc:spChg chg="del mod modVis">
          <ac:chgData name="Kulinich Bohdan" userId="48e65c9f34e137d0" providerId="LiveId" clId="{6A9F9ECA-A982-43C8-95CA-5BFA4F5C1DDC}" dt="2021-02-15T21:36:30.771" v="6225" actId="478"/>
          <ac:spMkLst>
            <pc:docMk/>
            <pc:sldMk cId="3554720584" sldId="601"/>
            <ac:spMk id="56" creationId="{0B07BB09-AD7C-4369-A4F4-E020440AE40F}"/>
          </ac:spMkLst>
        </pc:spChg>
        <pc:grpChg chg="add del mod">
          <ac:chgData name="Kulinich Bohdan" userId="48e65c9f34e137d0" providerId="LiveId" clId="{6A9F9ECA-A982-43C8-95CA-5BFA4F5C1DDC}" dt="2021-02-15T21:21:53.728" v="5988" actId="478"/>
          <ac:grpSpMkLst>
            <pc:docMk/>
            <pc:sldMk cId="3554720584" sldId="601"/>
            <ac:grpSpMk id="2" creationId="{10B3F23A-5E1B-4E5D-9BE7-21E591AD63FF}"/>
          </ac:grpSpMkLst>
        </pc:grpChg>
        <pc:grpChg chg="add mod">
          <ac:chgData name="Kulinich Bohdan" userId="48e65c9f34e137d0" providerId="LiveId" clId="{6A9F9ECA-A982-43C8-95CA-5BFA4F5C1DDC}" dt="2021-02-15T21:23:07.299" v="6089" actId="1076"/>
          <ac:grpSpMkLst>
            <pc:docMk/>
            <pc:sldMk cId="3554720584" sldId="601"/>
            <ac:grpSpMk id="6" creationId="{9611B007-0C6B-4734-B9A3-5DA09E5D1821}"/>
          </ac:grpSpMkLst>
        </pc:grpChg>
        <pc:grpChg chg="add mod modVis">
          <ac:chgData name="Kulinich Bohdan" userId="48e65c9f34e137d0" providerId="LiveId" clId="{6A9F9ECA-A982-43C8-95CA-5BFA4F5C1DDC}" dt="2021-02-15T21:34:48.430" v="6198" actId="14429"/>
          <ac:grpSpMkLst>
            <pc:docMk/>
            <pc:sldMk cId="3554720584" sldId="601"/>
            <ac:grpSpMk id="7" creationId="{F688F8C8-C19F-4C31-8406-BD4AE14CF712}"/>
          </ac:grpSpMkLst>
        </pc:grpChg>
        <pc:grpChg chg="add del mod">
          <ac:chgData name="Kulinich Bohdan" userId="48e65c9f34e137d0" providerId="LiveId" clId="{6A9F9ECA-A982-43C8-95CA-5BFA4F5C1DDC}" dt="2021-02-15T21:35:11.664" v="6206" actId="478"/>
          <ac:grpSpMkLst>
            <pc:docMk/>
            <pc:sldMk cId="3554720584" sldId="601"/>
            <ac:grpSpMk id="10" creationId="{850C9D12-11CC-49D8-B6F3-D04FA88341F2}"/>
          </ac:grpSpMkLst>
        </pc:grpChg>
        <pc:grpChg chg="del">
          <ac:chgData name="Kulinich Bohdan" userId="48e65c9f34e137d0" providerId="LiveId" clId="{6A9F9ECA-A982-43C8-95CA-5BFA4F5C1DDC}" dt="2021-02-15T20:21:06.975" v="5944" actId="165"/>
          <ac:grpSpMkLst>
            <pc:docMk/>
            <pc:sldMk cId="3554720584" sldId="601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21:21:18.574" v="5983" actId="478"/>
          <ac:grpSpMkLst>
            <pc:docMk/>
            <pc:sldMk cId="3554720584" sldId="601"/>
            <ac:grpSpMk id="52" creationId="{E32357E4-3153-407A-8691-4E43C2CA4E69}"/>
          </ac:grpSpMkLst>
        </pc:grpChg>
        <pc:grpChg chg="del">
          <ac:chgData name="Kulinich Bohdan" userId="48e65c9f34e137d0" providerId="LiveId" clId="{6A9F9ECA-A982-43C8-95CA-5BFA4F5C1DDC}" dt="2021-02-15T21:32:18.513" v="6129" actId="478"/>
          <ac:grpSpMkLst>
            <pc:docMk/>
            <pc:sldMk cId="3554720584" sldId="601"/>
            <ac:grpSpMk id="59" creationId="{BDF464DE-D1A7-4115-9DD1-671BDDEB6A6A}"/>
          </ac:grpSpMkLst>
        </pc:grpChg>
        <pc:grpChg chg="add del mod">
          <ac:chgData name="Kulinich Bohdan" userId="48e65c9f34e137d0" providerId="LiveId" clId="{6A9F9ECA-A982-43C8-95CA-5BFA4F5C1DDC}" dt="2021-02-15T21:35:12.648" v="6207" actId="478"/>
          <ac:grpSpMkLst>
            <pc:docMk/>
            <pc:sldMk cId="3554720584" sldId="601"/>
            <ac:grpSpMk id="65" creationId="{40B0D78B-3D55-4B04-8FA8-5AC8250298C5}"/>
          </ac:grpSpMkLst>
        </pc:grpChg>
        <pc:picChg chg="mod">
          <ac:chgData name="Kulinich Bohdan" userId="48e65c9f34e137d0" providerId="LiveId" clId="{6A9F9ECA-A982-43C8-95CA-5BFA4F5C1DDC}" dt="2021-02-15T21:25:48.516" v="6115" actId="1076"/>
          <ac:picMkLst>
            <pc:docMk/>
            <pc:sldMk cId="3554720584" sldId="601"/>
            <ac:picMk id="16" creationId="{3C34CA32-B98A-461E-8F13-5455AB49A2CC}"/>
          </ac:picMkLst>
        </pc:picChg>
        <pc:cxnChg chg="add mod">
          <ac:chgData name="Kulinich Bohdan" userId="48e65c9f34e137d0" providerId="LiveId" clId="{6A9F9ECA-A982-43C8-95CA-5BFA4F5C1DDC}" dt="2021-02-15T21:32:41.579" v="6137" actId="1076"/>
          <ac:cxnSpMkLst>
            <pc:docMk/>
            <pc:sldMk cId="3554720584" sldId="601"/>
            <ac:cxnSpMk id="46" creationId="{76B728F9-7C51-442F-B602-515E951A57CD}"/>
          </ac:cxnSpMkLst>
        </pc:cxnChg>
        <pc:cxnChg chg="add mod">
          <ac:chgData name="Kulinich Bohdan" userId="48e65c9f34e137d0" providerId="LiveId" clId="{6A9F9ECA-A982-43C8-95CA-5BFA4F5C1DDC}" dt="2021-02-15T21:32:50.530" v="6140" actId="1076"/>
          <ac:cxnSpMkLst>
            <pc:docMk/>
            <pc:sldMk cId="3554720584" sldId="601"/>
            <ac:cxnSpMk id="50" creationId="{9B0BFE10-D2B2-4CF4-AEB0-64F59D99C8B6}"/>
          </ac:cxnSpMkLst>
        </pc:cxnChg>
        <pc:cxnChg chg="add del mod">
          <ac:chgData name="Kulinich Bohdan" userId="48e65c9f34e137d0" providerId="LiveId" clId="{6A9F9ECA-A982-43C8-95CA-5BFA4F5C1DDC}" dt="2021-02-15T21:35:14.275" v="6209" actId="478"/>
          <ac:cxnSpMkLst>
            <pc:docMk/>
            <pc:sldMk cId="3554720584" sldId="601"/>
            <ac:cxnSpMk id="51" creationId="{3033FCDD-B0C1-4927-A0B0-8E13A19673F9}"/>
          </ac:cxnSpMkLst>
        </pc:cxnChg>
        <pc:cxnChg chg="add del mod">
          <ac:chgData name="Kulinich Bohdan" userId="48e65c9f34e137d0" providerId="LiveId" clId="{6A9F9ECA-A982-43C8-95CA-5BFA4F5C1DDC}" dt="2021-02-15T21:35:13.354" v="6208" actId="478"/>
          <ac:cxnSpMkLst>
            <pc:docMk/>
            <pc:sldMk cId="3554720584" sldId="601"/>
            <ac:cxnSpMk id="57" creationId="{90E24785-51E9-4DF1-929E-AC59EDA7392F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58" creationId="{66DA226E-01B9-442F-9777-46A03C206D68}"/>
          </ac:cxnSpMkLst>
        </pc:cxnChg>
        <pc:cxnChg chg="add del mod">
          <ac:chgData name="Kulinich Bohdan" userId="48e65c9f34e137d0" providerId="LiveId" clId="{6A9F9ECA-A982-43C8-95CA-5BFA4F5C1DDC}" dt="2021-02-15T21:33:29.077" v="6146" actId="478"/>
          <ac:cxnSpMkLst>
            <pc:docMk/>
            <pc:sldMk cId="3554720584" sldId="601"/>
            <ac:cxnSpMk id="63" creationId="{E7646E17-C2D0-4958-BE23-C3AE13D9B6C5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64" creationId="{2825E561-E532-4012-8306-149D22DB939A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6" creationId="{EAC5C27F-B8A9-4FC0-BA84-5EB1844FAACF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7" creationId="{45E70AD3-5833-4FC7-8AFB-2AA63AAD2B6E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6T07:48:27.745" v="6532"/>
        <pc:sldMkLst>
          <pc:docMk/>
          <pc:sldMk cId="1385097888" sldId="602"/>
        </pc:sldMkLst>
        <pc:spChg chg="del">
          <ac:chgData name="Kulinich Bohdan" userId="48e65c9f34e137d0" providerId="LiveId" clId="{6A9F9ECA-A982-43C8-95CA-5BFA4F5C1DDC}" dt="2021-02-15T21:37:14.532" v="6235" actId="478"/>
          <ac:spMkLst>
            <pc:docMk/>
            <pc:sldMk cId="1385097888" sldId="602"/>
            <ac:spMk id="30" creationId="{7ABB429B-1D82-44E0-AB40-420A23EDB01A}"/>
          </ac:spMkLst>
        </pc:spChg>
        <pc:spChg chg="del">
          <ac:chgData name="Kulinich Bohdan" userId="48e65c9f34e137d0" providerId="LiveId" clId="{6A9F9ECA-A982-43C8-95CA-5BFA4F5C1DDC}" dt="2021-02-15T21:37:15.235" v="6236" actId="478"/>
          <ac:spMkLst>
            <pc:docMk/>
            <pc:sldMk cId="1385097888" sldId="602"/>
            <ac:spMk id="32" creationId="{D2C90EB3-B854-4E5A-B255-F6EE578E93FD}"/>
          </ac:spMkLst>
        </pc:spChg>
        <pc:spChg chg="del">
          <ac:chgData name="Kulinich Bohdan" userId="48e65c9f34e137d0" providerId="LiveId" clId="{6A9F9ECA-A982-43C8-95CA-5BFA4F5C1DDC}" dt="2021-02-15T21:37:16.157" v="6237" actId="478"/>
          <ac:spMkLst>
            <pc:docMk/>
            <pc:sldMk cId="1385097888" sldId="602"/>
            <ac:spMk id="36" creationId="{0ADB68ED-C968-485C-88FD-BE56D4491117}"/>
          </ac:spMkLst>
        </pc:spChg>
        <pc:spChg chg="mod topLvl modVis">
          <ac:chgData name="Kulinich Bohdan" userId="48e65c9f34e137d0" providerId="LiveId" clId="{6A9F9ECA-A982-43C8-95CA-5BFA4F5C1DDC}" dt="2021-02-16T07:04:44.468" v="6526" actId="14429"/>
          <ac:spMkLst>
            <pc:docMk/>
            <pc:sldMk cId="1385097888" sldId="602"/>
            <ac:spMk id="37" creationId="{EEDD52CA-1E50-4EA4-A5A6-E925375B68EF}"/>
          </ac:spMkLst>
        </pc:spChg>
        <pc:spChg chg="mod topLvl modVis">
          <ac:chgData name="Kulinich Bohdan" userId="48e65c9f34e137d0" providerId="LiveId" clId="{6A9F9ECA-A982-43C8-95CA-5BFA4F5C1DDC}" dt="2021-02-16T07:04:43.984" v="6525" actId="14429"/>
          <ac:spMkLst>
            <pc:docMk/>
            <pc:sldMk cId="1385097888" sldId="602"/>
            <ac:spMk id="38" creationId="{E074BCAD-AA72-474E-901E-E82EB24A25A5}"/>
          </ac:spMkLst>
        </pc:spChg>
        <pc:spChg chg="add del mod modVis">
          <ac:chgData name="Kulinich Bohdan" userId="48e65c9f34e137d0" providerId="LiveId" clId="{6A9F9ECA-A982-43C8-95CA-5BFA4F5C1DDC}" dt="2021-02-15T21:36:59.754" v="6228" actId="478"/>
          <ac:spMkLst>
            <pc:docMk/>
            <pc:sldMk cId="1385097888" sldId="602"/>
            <ac:spMk id="41" creationId="{B7ED8003-57F2-483B-B808-32FF26A04DA3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4" creationId="{62F56FC4-3926-472F-BA18-FB4E00210C77}"/>
          </ac:spMkLst>
        </pc:spChg>
        <pc:spChg chg="del">
          <ac:chgData name="Kulinich Bohdan" userId="48e65c9f34e137d0" providerId="LiveId" clId="{6A9F9ECA-A982-43C8-95CA-5BFA4F5C1DDC}" dt="2021-02-15T21:37:02.925" v="6230" actId="478"/>
          <ac:spMkLst>
            <pc:docMk/>
            <pc:sldMk cId="1385097888" sldId="602"/>
            <ac:spMk id="45" creationId="{B2E29D77-9B8A-4323-881E-4BA64CF3D9E2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8" creationId="{C5BB3CCF-C7A9-477A-80A7-619B409EE6FB}"/>
          </ac:spMkLst>
        </pc:spChg>
        <pc:spChg chg="add mod">
          <ac:chgData name="Kulinich Bohdan" userId="48e65c9f34e137d0" providerId="LiveId" clId="{6A9F9ECA-A982-43C8-95CA-5BFA4F5C1DDC}" dt="2021-02-15T21:37:59.311" v="6249" actId="1076"/>
          <ac:spMkLst>
            <pc:docMk/>
            <pc:sldMk cId="1385097888" sldId="602"/>
            <ac:spMk id="49" creationId="{D52993B7-F06A-4E47-A7E0-FC8E2CBCEE48}"/>
          </ac:spMkLst>
        </pc:spChg>
        <pc:spChg chg="add mod">
          <ac:chgData name="Kulinich Bohdan" userId="48e65c9f34e137d0" providerId="LiveId" clId="{6A9F9ECA-A982-43C8-95CA-5BFA4F5C1DDC}" dt="2021-02-16T06:56:00.088" v="6299" actId="14100"/>
          <ac:spMkLst>
            <pc:docMk/>
            <pc:sldMk cId="1385097888" sldId="602"/>
            <ac:spMk id="53" creationId="{2583A253-131A-40C9-A05B-706ED97D6D35}"/>
          </ac:spMkLst>
        </pc:spChg>
        <pc:spChg chg="add mod modVis">
          <ac:chgData name="Kulinich Bohdan" userId="48e65c9f34e137d0" providerId="LiveId" clId="{6A9F9ECA-A982-43C8-95CA-5BFA4F5C1DDC}" dt="2021-02-16T07:04:41.106" v="6524" actId="14429"/>
          <ac:spMkLst>
            <pc:docMk/>
            <pc:sldMk cId="1385097888" sldId="602"/>
            <ac:spMk id="54" creationId="{9A448452-C733-4933-B508-F8DEFE01E3E4}"/>
          </ac:spMkLst>
        </pc:spChg>
        <pc:spChg chg="del mod">
          <ac:chgData name="Kulinich Bohdan" userId="48e65c9f34e137d0" providerId="LiveId" clId="{6A9F9ECA-A982-43C8-95CA-5BFA4F5C1DDC}" dt="2021-02-15T21:37:01.363" v="6229" actId="478"/>
          <ac:spMkLst>
            <pc:docMk/>
            <pc:sldMk cId="1385097888" sldId="602"/>
            <ac:spMk id="55" creationId="{0709F381-428C-41E6-B07E-604962EBB58C}"/>
          </ac:spMkLst>
        </pc:spChg>
        <pc:spChg chg="del">
          <ac:chgData name="Kulinich Bohdan" userId="48e65c9f34e137d0" providerId="LiveId" clId="{6A9F9ECA-A982-43C8-95CA-5BFA4F5C1DDC}" dt="2021-02-15T21:37:07.846" v="6233" actId="478"/>
          <ac:spMkLst>
            <pc:docMk/>
            <pc:sldMk cId="1385097888" sldId="602"/>
            <ac:spMk id="56" creationId="{0B07BB09-AD7C-4369-A4F4-E020440AE40F}"/>
          </ac:spMkLst>
        </pc:spChg>
        <pc:spChg chg="add mod modVis">
          <ac:chgData name="Kulinich Bohdan" userId="48e65c9f34e137d0" providerId="LiveId" clId="{6A9F9ECA-A982-43C8-95CA-5BFA4F5C1DDC}" dt="2021-02-16T07:04:40.685" v="6523" actId="14429"/>
          <ac:spMkLst>
            <pc:docMk/>
            <pc:sldMk cId="1385097888" sldId="602"/>
            <ac:spMk id="59" creationId="{CBDDF9A8-4CA9-413E-A647-8D4D17E82A6F}"/>
          </ac:spMkLst>
        </pc:spChg>
        <pc:spChg chg="add mod">
          <ac:chgData name="Kulinich Bohdan" userId="48e65c9f34e137d0" providerId="LiveId" clId="{6A9F9ECA-A982-43C8-95CA-5BFA4F5C1DDC}" dt="2021-02-16T06:58:52.444" v="6445" actId="1076"/>
          <ac:spMkLst>
            <pc:docMk/>
            <pc:sldMk cId="1385097888" sldId="602"/>
            <ac:spMk id="60" creationId="{DB2409A7-16D3-4CF3-97F6-9C7812DC01A2}"/>
          </ac:spMkLst>
        </pc:spChg>
        <pc:spChg chg="add mod modVis">
          <ac:chgData name="Kulinich Bohdan" userId="48e65c9f34e137d0" providerId="LiveId" clId="{6A9F9ECA-A982-43C8-95CA-5BFA4F5C1DDC}" dt="2021-02-16T07:04:39.982" v="6522" actId="14429"/>
          <ac:spMkLst>
            <pc:docMk/>
            <pc:sldMk cId="1385097888" sldId="602"/>
            <ac:spMk id="61" creationId="{F9DDE2A1-8CFE-4FAA-99EB-E081D5C6BFB8}"/>
          </ac:spMkLst>
        </pc:spChg>
        <pc:spChg chg="add mod modVis">
          <ac:chgData name="Kulinich Bohdan" userId="48e65c9f34e137d0" providerId="LiveId" clId="{6A9F9ECA-A982-43C8-95CA-5BFA4F5C1DDC}" dt="2021-02-16T07:01:22.466" v="6471" actId="14429"/>
          <ac:spMkLst>
            <pc:docMk/>
            <pc:sldMk cId="1385097888" sldId="602"/>
            <ac:spMk id="63" creationId="{BC2DDDB9-765E-4735-B95F-357E03EC66F4}"/>
          </ac:spMkLst>
        </pc:spChg>
        <pc:spChg chg="add mod">
          <ac:chgData name="Kulinich Bohdan" userId="48e65c9f34e137d0" providerId="LiveId" clId="{6A9F9ECA-A982-43C8-95CA-5BFA4F5C1DDC}" dt="2021-02-16T07:02:49.215" v="6503"/>
          <ac:spMkLst>
            <pc:docMk/>
            <pc:sldMk cId="1385097888" sldId="602"/>
            <ac:spMk id="68" creationId="{C1CD6B74-328F-4345-8F0B-D2D831B0FB34}"/>
          </ac:spMkLst>
        </pc:spChg>
        <pc:spChg chg="add del mod">
          <ac:chgData name="Kulinich Bohdan" userId="48e65c9f34e137d0" providerId="LiveId" clId="{6A9F9ECA-A982-43C8-95CA-5BFA4F5C1DDC}" dt="2021-02-16T07:04:36.089" v="6521" actId="478"/>
          <ac:spMkLst>
            <pc:docMk/>
            <pc:sldMk cId="1385097888" sldId="602"/>
            <ac:spMk id="69" creationId="{154352EA-0275-4174-A86A-884FDAA3BE63}"/>
          </ac:spMkLst>
        </pc:spChg>
        <pc:spChg chg="add mod">
          <ac:chgData name="Kulinich Bohdan" userId="48e65c9f34e137d0" providerId="LiveId" clId="{6A9F9ECA-A982-43C8-95CA-5BFA4F5C1DDC}" dt="2021-02-16T07:43:45.511" v="6528"/>
          <ac:spMkLst>
            <pc:docMk/>
            <pc:sldMk cId="1385097888" sldId="602"/>
            <ac:spMk id="70" creationId="{2D954FF8-D669-4559-B9FC-8875E2799559}"/>
          </ac:spMkLst>
        </pc:spChg>
        <pc:grpChg chg="del">
          <ac:chgData name="Kulinich Bohdan" userId="48e65c9f34e137d0" providerId="LiveId" clId="{6A9F9ECA-A982-43C8-95CA-5BFA4F5C1DDC}" dt="2021-02-15T21:37:32.123" v="6240" actId="165"/>
          <ac:grpSpMkLst>
            <pc:docMk/>
            <pc:sldMk cId="1385097888" sldId="602"/>
            <ac:grpSpMk id="6" creationId="{9611B007-0C6B-4734-B9A3-5DA09E5D1821}"/>
          </ac:grpSpMkLst>
        </pc:grpChg>
        <pc:grpChg chg="add del">
          <ac:chgData name="Kulinich Bohdan" userId="48e65c9f34e137d0" providerId="LiveId" clId="{6A9F9ECA-A982-43C8-95CA-5BFA4F5C1DDC}" dt="2021-02-15T21:37:12.907" v="6234" actId="478"/>
          <ac:grpSpMkLst>
            <pc:docMk/>
            <pc:sldMk cId="1385097888" sldId="602"/>
            <ac:grpSpMk id="7" creationId="{F688F8C8-C19F-4C31-8406-BD4AE14CF712}"/>
          </ac:grpSpMkLst>
        </pc:grpChg>
        <pc:picChg chg="add del">
          <ac:chgData name="Kulinich Bohdan" userId="48e65c9f34e137d0" providerId="LiveId" clId="{6A9F9ECA-A982-43C8-95CA-5BFA4F5C1DDC}" dt="2021-02-15T21:37:05.565" v="6232" actId="478"/>
          <ac:picMkLst>
            <pc:docMk/>
            <pc:sldMk cId="1385097888" sldId="602"/>
            <ac:picMk id="16" creationId="{3C34CA32-B98A-461E-8F13-5455AB49A2CC}"/>
          </ac:picMkLst>
        </pc:picChg>
        <pc:picChg chg="add mod">
          <ac:chgData name="Kulinich Bohdan" userId="48e65c9f34e137d0" providerId="LiveId" clId="{6A9F9ECA-A982-43C8-95CA-5BFA4F5C1DDC}" dt="2021-02-16T06:55:22.414" v="6261"/>
          <ac:picMkLst>
            <pc:docMk/>
            <pc:sldMk cId="1385097888" sldId="602"/>
            <ac:picMk id="52" creationId="{B0FF1BFE-A817-4F27-93ED-CB617D81BFD2}"/>
          </ac:picMkLst>
        </pc:pic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1" creationId="{3033FCDD-B0C1-4927-A0B0-8E13A19673F9}"/>
          </ac:cxnSpMkLst>
        </pc:cxn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7" creationId="{90E24785-51E9-4DF1-929E-AC59EDA7392F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6T09:49:38.571" v="7513"/>
        <pc:sldMkLst>
          <pc:docMk/>
          <pc:sldMk cId="3193742956" sldId="603"/>
        </pc:sldMkLst>
        <pc:spChg chg="add mod">
          <ac:chgData name="Kulinich Bohdan" userId="48e65c9f34e137d0" providerId="LiveId" clId="{6A9F9ECA-A982-43C8-95CA-5BFA4F5C1DDC}" dt="2021-02-16T08:29:39.007" v="6635" actId="1076"/>
          <ac:spMkLst>
            <pc:docMk/>
            <pc:sldMk cId="3193742956" sldId="603"/>
            <ac:spMk id="2" creationId="{E8CB20A5-B55A-44AA-BC2F-D57000FE95F8}"/>
          </ac:spMkLst>
        </pc:spChg>
        <pc:spChg chg="mod">
          <ac:chgData name="Kulinich Bohdan" userId="48e65c9f34e137d0" providerId="LiveId" clId="{6A9F9ECA-A982-43C8-95CA-5BFA4F5C1DDC}" dt="2021-02-16T08:19:30.785" v="6561" actId="20577"/>
          <ac:spMkLst>
            <pc:docMk/>
            <pc:sldMk cId="3193742956" sldId="603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8" creationId="{333780A5-4BFA-4F9E-B14C-D6A359C4F281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9" creationId="{D8AFB096-66E7-4040-8084-DB632023DB6D}"/>
          </ac:spMkLst>
        </pc:spChg>
        <pc:spChg chg="add mod ord">
          <ac:chgData name="Kulinich Bohdan" userId="48e65c9f34e137d0" providerId="LiveId" clId="{6A9F9ECA-A982-43C8-95CA-5BFA4F5C1DDC}" dt="2021-02-16T08:44:02.666" v="6958" actId="166"/>
          <ac:spMkLst>
            <pc:docMk/>
            <pc:sldMk cId="3193742956" sldId="603"/>
            <ac:spMk id="10" creationId="{CFFE7908-8AB0-459E-B644-FCF2F8AD1D6B}"/>
          </ac:spMkLst>
        </pc:spChg>
        <pc:spChg chg="add mod">
          <ac:chgData name="Kulinich Bohdan" userId="48e65c9f34e137d0" providerId="LiveId" clId="{6A9F9ECA-A982-43C8-95CA-5BFA4F5C1DDC}" dt="2021-02-16T08:41:22.010" v="6920" actId="1076"/>
          <ac:spMkLst>
            <pc:docMk/>
            <pc:sldMk cId="3193742956" sldId="603"/>
            <ac:spMk id="11" creationId="{509250D9-6D0A-4422-9297-11366C69897C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1" creationId="{D78AA42C-7D2D-4006-9686-A7B2CCDE16AB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2" creationId="{76F05AA1-F260-4080-99F3-43E17DBFC1AE}"/>
          </ac:spMkLst>
        </pc:spChg>
        <pc:spChg chg="add mod">
          <ac:chgData name="Kulinich Bohdan" userId="48e65c9f34e137d0" providerId="LiveId" clId="{6A9F9ECA-A982-43C8-95CA-5BFA4F5C1DDC}" dt="2021-02-16T08:41:44.121" v="6930" actId="14100"/>
          <ac:spMkLst>
            <pc:docMk/>
            <pc:sldMk cId="3193742956" sldId="603"/>
            <ac:spMk id="12" creationId="{8DBEB8D3-41D6-44E6-AB44-4B064636C1BB}"/>
          </ac:spMkLst>
        </pc:spChg>
        <pc:spChg chg="add del mod">
          <ac:chgData name="Kulinich Bohdan" userId="48e65c9f34e137d0" providerId="LiveId" clId="{6A9F9ECA-A982-43C8-95CA-5BFA4F5C1DDC}" dt="2021-02-16T08:33:11.141" v="6842" actId="478"/>
          <ac:spMkLst>
            <pc:docMk/>
            <pc:sldMk cId="3193742956" sldId="603"/>
            <ac:spMk id="13" creationId="{DF78B3FE-1D69-40F0-8E0A-2FD0CBB3275C}"/>
          </ac:spMkLst>
        </pc:spChg>
        <pc:spChg chg="add del mod">
          <ac:chgData name="Kulinich Bohdan" userId="48e65c9f34e137d0" providerId="LiveId" clId="{6A9F9ECA-A982-43C8-95CA-5BFA4F5C1DDC}" dt="2021-02-16T08:33:10.311" v="6841" actId="478"/>
          <ac:spMkLst>
            <pc:docMk/>
            <pc:sldMk cId="3193742956" sldId="603"/>
            <ac:spMk id="14" creationId="{CE0FA49B-B5A7-4475-AE92-570B444E7D14}"/>
          </ac:spMkLst>
        </pc:spChg>
        <pc:spChg chg="add del mod">
          <ac:chgData name="Kulinich Bohdan" userId="48e65c9f34e137d0" providerId="LiveId" clId="{6A9F9ECA-A982-43C8-95CA-5BFA4F5C1DDC}" dt="2021-02-16T08:32:23.633" v="6817"/>
          <ac:spMkLst>
            <pc:docMk/>
            <pc:sldMk cId="3193742956" sldId="603"/>
            <ac:spMk id="15" creationId="{01C520C6-A668-47C2-BC49-B6ED46AA0B12}"/>
          </ac:spMkLst>
        </pc:spChg>
        <pc:spChg chg="add mod modVis">
          <ac:chgData name="Kulinich Bohdan" userId="48e65c9f34e137d0" providerId="LiveId" clId="{6A9F9ECA-A982-43C8-95CA-5BFA4F5C1DDC}" dt="2021-02-16T08:57:42.573" v="7007" actId="14429"/>
          <ac:spMkLst>
            <pc:docMk/>
            <pc:sldMk cId="3193742956" sldId="603"/>
            <ac:spMk id="16" creationId="{A6940841-83C7-40F4-B0E2-B21C9D1A2FDB}"/>
          </ac:spMkLst>
        </pc:spChg>
        <pc:spChg chg="add mod modVis">
          <ac:chgData name="Kulinich Bohdan" userId="48e65c9f34e137d0" providerId="LiveId" clId="{6A9F9ECA-A982-43C8-95CA-5BFA4F5C1DDC}" dt="2021-02-16T08:57:42.196" v="7006" actId="14429"/>
          <ac:spMkLst>
            <pc:docMk/>
            <pc:sldMk cId="3193742956" sldId="603"/>
            <ac:spMk id="17" creationId="{831129C8-7730-445D-817F-A3267DAFC052}"/>
          </ac:spMkLst>
        </pc:spChg>
        <pc:spChg chg="add mod">
          <ac:chgData name="Kulinich Bohdan" userId="48e65c9f34e137d0" providerId="LiveId" clId="{6A9F9ECA-A982-43C8-95CA-5BFA4F5C1DDC}" dt="2021-02-16T09:05:47.579" v="7072" actId="1076"/>
          <ac:spMkLst>
            <pc:docMk/>
            <pc:sldMk cId="3193742956" sldId="603"/>
            <ac:spMk id="18" creationId="{A446EBA4-D4E0-4670-983D-A98CFB26D3D7}"/>
          </ac:spMkLst>
        </pc:spChg>
        <pc:spChg chg="add del mod">
          <ac:chgData name="Kulinich Bohdan" userId="48e65c9f34e137d0" providerId="LiveId" clId="{6A9F9ECA-A982-43C8-95CA-5BFA4F5C1DDC}" dt="2021-02-16T08:57:29.136" v="7004" actId="478"/>
          <ac:spMkLst>
            <pc:docMk/>
            <pc:sldMk cId="3193742956" sldId="603"/>
            <ac:spMk id="20" creationId="{54CFD08B-4C57-4A2F-8C47-4F67AD426B84}"/>
          </ac:spMkLst>
        </pc:spChg>
        <pc:spChg chg="add del mod">
          <ac:chgData name="Kulinich Bohdan" userId="48e65c9f34e137d0" providerId="LiveId" clId="{6A9F9ECA-A982-43C8-95CA-5BFA4F5C1DDC}" dt="2021-02-16T08:57:27.387" v="7003" actId="478"/>
          <ac:spMkLst>
            <pc:docMk/>
            <pc:sldMk cId="3193742956" sldId="603"/>
            <ac:spMk id="21" creationId="{CDE51835-8024-422B-88A0-6C69A4111C14}"/>
          </ac:spMkLst>
        </pc:spChg>
        <pc:spChg chg="add mod">
          <ac:chgData name="Kulinich Bohdan" userId="48e65c9f34e137d0" providerId="LiveId" clId="{6A9F9ECA-A982-43C8-95CA-5BFA4F5C1DDC}" dt="2021-02-16T09:02:29.106" v="7028" actId="20577"/>
          <ac:spMkLst>
            <pc:docMk/>
            <pc:sldMk cId="3193742956" sldId="603"/>
            <ac:spMk id="23" creationId="{D3DA7CE3-49EB-4D45-938C-418DDAD2509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6" creationId="{2F6F6032-2002-4F9F-A1A8-BB1F50CA5027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7" creationId="{898F3A9D-A3CE-4969-8AC2-F922CF5C8B9C}"/>
          </ac:spMkLst>
        </pc:spChg>
        <pc:spChg chg="del">
          <ac:chgData name="Kulinich Bohdan" userId="48e65c9f34e137d0" providerId="LiveId" clId="{6A9F9ECA-A982-43C8-95CA-5BFA4F5C1DDC}" dt="2021-02-16T08:19:18.756" v="6534" actId="478"/>
          <ac:spMkLst>
            <pc:docMk/>
            <pc:sldMk cId="3193742956" sldId="603"/>
            <ac:spMk id="54" creationId="{9A147459-BFD2-4E08-A8F1-2E7275C8696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55" creationId="{1A63E4A6-3915-45EE-9556-3688898ABDC5}"/>
          </ac:spMkLst>
        </pc:spChg>
        <pc:picChg chg="add mod modCrop">
          <ac:chgData name="Kulinich Bohdan" userId="48e65c9f34e137d0" providerId="LiveId" clId="{6A9F9ECA-A982-43C8-95CA-5BFA4F5C1DDC}" dt="2021-02-16T09:04:05.426" v="7034" actId="732"/>
          <ac:picMkLst>
            <pc:docMk/>
            <pc:sldMk cId="3193742956" sldId="603"/>
            <ac:picMk id="6" creationId="{55D554D8-FC12-4041-85D2-FD6BDC2C21A5}"/>
          </ac:picMkLst>
        </pc:picChg>
        <pc:picChg chg="add mod">
          <ac:chgData name="Kulinich Bohdan" userId="48e65c9f34e137d0" providerId="LiveId" clId="{6A9F9ECA-A982-43C8-95CA-5BFA4F5C1DDC}" dt="2021-02-16T08:56:34.863" v="6976"/>
          <ac:picMkLst>
            <pc:docMk/>
            <pc:sldMk cId="3193742956" sldId="603"/>
            <ac:picMk id="22" creationId="{F8535187-F978-4800-843D-2C296A6F0077}"/>
          </ac:picMkLst>
        </pc:picChg>
        <pc:picChg chg="add mod modCrop">
          <ac:chgData name="Kulinich Bohdan" userId="48e65c9f34e137d0" providerId="LiveId" clId="{6A9F9ECA-A982-43C8-95CA-5BFA4F5C1DDC}" dt="2021-02-16T09:00:15.917" v="7014" actId="732"/>
          <ac:picMkLst>
            <pc:docMk/>
            <pc:sldMk cId="3193742956" sldId="603"/>
            <ac:picMk id="25" creationId="{5E954F7E-B0D7-4096-BF5E-8CE3D0C772D0}"/>
          </ac:picMkLst>
        </pc:picChg>
        <pc:picChg chg="del">
          <ac:chgData name="Kulinich Bohdan" userId="48e65c9f34e137d0" providerId="LiveId" clId="{6A9F9ECA-A982-43C8-95CA-5BFA4F5C1DDC}" dt="2021-02-16T08:19:18.756" v="6534" actId="478"/>
          <ac:picMkLst>
            <pc:docMk/>
            <pc:sldMk cId="3193742956" sldId="603"/>
            <ac:picMk id="53" creationId="{D6B3C876-B01C-4387-9EA6-9C5DABC56415}"/>
          </ac:picMkLst>
        </pc:picChg>
        <pc:cxnChg chg="add del mod ord">
          <ac:chgData name="Kulinich Bohdan" userId="48e65c9f34e137d0" providerId="LiveId" clId="{6A9F9ECA-A982-43C8-95CA-5BFA4F5C1DDC}" dt="2021-02-16T08:57:29.855" v="7005" actId="478"/>
          <ac:cxnSpMkLst>
            <pc:docMk/>
            <pc:sldMk cId="3193742956" sldId="603"/>
            <ac:cxnSpMk id="13" creationId="{DA9A1CF9-560E-44AB-98E5-29E73DB6A399}"/>
          </ac:cxnSpMkLst>
        </pc:cxnChg>
        <pc:cxnChg chg="add del mod ord">
          <ac:chgData name="Kulinich Bohdan" userId="48e65c9f34e137d0" providerId="LiveId" clId="{6A9F9ECA-A982-43C8-95CA-5BFA4F5C1DDC}" dt="2021-02-16T08:57:25.870" v="7002" actId="478"/>
          <ac:cxnSpMkLst>
            <pc:docMk/>
            <pc:sldMk cId="3193742956" sldId="603"/>
            <ac:cxnSpMk id="18" creationId="{60CAC00B-63FC-40F1-8FA1-1189FE68D958}"/>
          </ac:cxnSpMkLst>
        </pc:cxnChg>
      </pc:sldChg>
      <pc:sldChg chg="add del">
        <pc:chgData name="Kulinich Bohdan" userId="48e65c9f34e137d0" providerId="LiveId" clId="{6A9F9ECA-A982-43C8-95CA-5BFA4F5C1DDC}" dt="2021-02-16T09:46:41.077" v="7511" actId="47"/>
        <pc:sldMkLst>
          <pc:docMk/>
          <pc:sldMk cId="3775885755" sldId="604"/>
        </pc:sldMkLst>
      </pc:sldChg>
      <pc:sldChg chg="addSp delSp modSp add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46748793" sldId="605"/>
        </pc:sldMkLst>
        <pc:spChg chg="mod modVis">
          <ac:chgData name="Kulinich Bohdan" userId="48e65c9f34e137d0" providerId="LiveId" clId="{6A9F9ECA-A982-43C8-95CA-5BFA4F5C1DDC}" dt="2021-02-16T09:09:51.879" v="7135" actId="14429"/>
          <ac:spMkLst>
            <pc:docMk/>
            <pc:sldMk cId="146748793" sldId="605"/>
            <ac:spMk id="16" creationId="{A6940841-83C7-40F4-B0E2-B21C9D1A2FDB}"/>
          </ac:spMkLst>
        </pc:spChg>
        <pc:spChg chg="mod modVis">
          <ac:chgData name="Kulinich Bohdan" userId="48e65c9f34e137d0" providerId="LiveId" clId="{6A9F9ECA-A982-43C8-95CA-5BFA4F5C1DDC}" dt="2021-02-16T09:09:51.457" v="7134" actId="14429"/>
          <ac:spMkLst>
            <pc:docMk/>
            <pc:sldMk cId="146748793" sldId="605"/>
            <ac:spMk id="17" creationId="{831129C8-7730-445D-817F-A3267DAFC052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19" creationId="{36253496-CBB0-47E8-AAF2-333D8878C7A5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24" creationId="{3104A346-E90C-4737-8F8C-BFF80EC1CC34}"/>
          </ac:spMkLst>
        </pc:spChg>
      </pc:sldChg>
      <pc:sldChg chg="addSp delSp modSp add mod modTransition addAnim delAnim modAnim">
        <pc:chgData name="Kulinich Bohdan" userId="48e65c9f34e137d0" providerId="LiveId" clId="{6A9F9ECA-A982-43C8-95CA-5BFA4F5C1DDC}" dt="2021-02-22T10:46:21.433" v="7830" actId="21"/>
        <pc:sldMkLst>
          <pc:docMk/>
          <pc:sldMk cId="2805423701" sldId="606"/>
        </pc:sldMkLst>
        <pc:spChg chg="add del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2" creationId="{E8CB20A5-B55A-44AA-BC2F-D57000FE95F8}"/>
          </ac:spMkLst>
        </pc:spChg>
        <pc:spChg chg="add del or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10" creationId="{CFFE7908-8AB0-459E-B644-FCF2F8AD1D6B}"/>
          </ac:spMkLst>
        </pc:spChg>
        <pc:spChg chg="del">
          <ac:chgData name="Kulinich Bohdan" userId="48e65c9f34e137d0" providerId="LiveId" clId="{6A9F9ECA-A982-43C8-95CA-5BFA4F5C1DDC}" dt="2021-02-16T09:06:44.388" v="7082" actId="478"/>
          <ac:spMkLst>
            <pc:docMk/>
            <pc:sldMk cId="2805423701" sldId="606"/>
            <ac:spMk id="16" creationId="{A6940841-83C7-40F4-B0E2-B21C9D1A2FDB}"/>
          </ac:spMkLst>
        </pc:spChg>
        <pc:spChg chg="del">
          <ac:chgData name="Kulinich Bohdan" userId="48e65c9f34e137d0" providerId="LiveId" clId="{6A9F9ECA-A982-43C8-95CA-5BFA4F5C1DDC}" dt="2021-02-16T09:06:43.654" v="7081" actId="478"/>
          <ac:spMkLst>
            <pc:docMk/>
            <pc:sldMk cId="2805423701" sldId="606"/>
            <ac:spMk id="17" creationId="{831129C8-7730-445D-817F-A3267DAFC052}"/>
          </ac:spMkLst>
        </pc:spChg>
        <pc:spChg chg="mod ord modVis">
          <ac:chgData name="Kulinich Bohdan" userId="48e65c9f34e137d0" providerId="LiveId" clId="{6A9F9ECA-A982-43C8-95CA-5BFA4F5C1DDC}" dt="2021-02-16T09:17:36.132" v="7253" actId="14429"/>
          <ac:spMkLst>
            <pc:docMk/>
            <pc:sldMk cId="2805423701" sldId="606"/>
            <ac:spMk id="18" creationId="{A446EBA4-D4E0-4670-983D-A98CFB26D3D7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1" creationId="{3B73C941-FA6B-4B5D-980E-AF9ECAC577B8}"/>
          </ac:spMkLst>
        </pc:spChg>
        <pc:spChg chg="del">
          <ac:chgData name="Kulinich Bohdan" userId="48e65c9f34e137d0" providerId="LiveId" clId="{6A9F9ECA-A982-43C8-95CA-5BFA4F5C1DDC}" dt="2021-02-16T09:07:57.473" v="7097" actId="478"/>
          <ac:spMkLst>
            <pc:docMk/>
            <pc:sldMk cId="2805423701" sldId="606"/>
            <ac:spMk id="23" creationId="{D3DA7CE3-49EB-4D45-938C-418DDAD25098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4" creationId="{7AC6D1DB-BC19-4235-8AA8-7DAAEE1925A4}"/>
          </ac:spMkLst>
        </pc:spChg>
        <pc:spChg chg="add del mod">
          <ac:chgData name="Kulinich Bohdan" userId="48e65c9f34e137d0" providerId="LiveId" clId="{6A9F9ECA-A982-43C8-95CA-5BFA4F5C1DDC}" dt="2021-02-16T09:13:38.509" v="7176" actId="478"/>
          <ac:spMkLst>
            <pc:docMk/>
            <pc:sldMk cId="2805423701" sldId="606"/>
            <ac:spMk id="26" creationId="{D43C81F6-55EF-405D-B9A7-3EF165C1E3F4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7" creationId="{30685D16-770A-41AE-B979-B013B00EE136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8" creationId="{9CF60689-D01F-4E8B-999B-8A21624F3712}"/>
          </ac:spMkLst>
        </pc:spChg>
        <pc:spChg chg="add mod">
          <ac:chgData name="Kulinich Bohdan" userId="48e65c9f34e137d0" providerId="LiveId" clId="{6A9F9ECA-A982-43C8-95CA-5BFA4F5C1DDC}" dt="2021-02-16T09:43:29.458" v="7436" actId="20577"/>
          <ac:spMkLst>
            <pc:docMk/>
            <pc:sldMk cId="2805423701" sldId="606"/>
            <ac:spMk id="29" creationId="{66FF4821-DFEC-44B5-82DB-9A1D65EACC86}"/>
          </ac:spMkLst>
        </pc:spChg>
        <pc:spChg chg="add mod modVis">
          <ac:chgData name="Kulinich Bohdan" userId="48e65c9f34e137d0" providerId="LiveId" clId="{6A9F9ECA-A982-43C8-95CA-5BFA4F5C1DDC}" dt="2021-02-16T09:43:35.065" v="7440" actId="14429"/>
          <ac:spMkLst>
            <pc:docMk/>
            <pc:sldMk cId="2805423701" sldId="606"/>
            <ac:spMk id="30" creationId="{E35CFC5A-CB66-42B5-82D3-64D4C7CCD040}"/>
          </ac:spMkLst>
        </pc:spChg>
        <pc:spChg chg="add del mo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32" creationId="{F7C02732-6428-48ED-AEDE-A93D15A0C7F8}"/>
          </ac:spMkLst>
        </pc:spChg>
        <pc:spChg chg="add mod">
          <ac:chgData name="Kulinich Bohdan" userId="48e65c9f34e137d0" providerId="LiveId" clId="{6A9F9ECA-A982-43C8-95CA-5BFA4F5C1DDC}" dt="2021-02-16T09:30:58.107" v="7281" actId="1076"/>
          <ac:spMkLst>
            <pc:docMk/>
            <pc:sldMk cId="2805423701" sldId="606"/>
            <ac:spMk id="33" creationId="{515A772D-9E48-4CEA-A769-2C96B3116084}"/>
          </ac:spMkLst>
        </pc:spChg>
        <pc:spChg chg="add mod">
          <ac:chgData name="Kulinich Bohdan" userId="48e65c9f34e137d0" providerId="LiveId" clId="{6A9F9ECA-A982-43C8-95CA-5BFA4F5C1DDC}" dt="2021-02-16T09:31:27.376" v="7292" actId="14100"/>
          <ac:spMkLst>
            <pc:docMk/>
            <pc:sldMk cId="2805423701" sldId="606"/>
            <ac:spMk id="35" creationId="{1F5CFF5E-97F5-44C7-B0D1-EBE614C8DAB0}"/>
          </ac:spMkLst>
        </pc:spChg>
        <pc:spChg chg="add mod">
          <ac:chgData name="Kulinich Bohdan" userId="48e65c9f34e137d0" providerId="LiveId" clId="{6A9F9ECA-A982-43C8-95CA-5BFA4F5C1DDC}" dt="2021-02-16T09:31:37.631" v="7299" actId="14100"/>
          <ac:spMkLst>
            <pc:docMk/>
            <pc:sldMk cId="2805423701" sldId="606"/>
            <ac:spMk id="36" creationId="{1F1AD4F6-186D-4149-9A58-4F7F38D1FF71}"/>
          </ac:spMkLst>
        </pc:spChg>
        <pc:spChg chg="add mod modVis">
          <ac:chgData name="Kulinich Bohdan" userId="48e65c9f34e137d0" providerId="LiveId" clId="{6A9F9ECA-A982-43C8-95CA-5BFA4F5C1DDC}" dt="2021-02-16T09:43:36.083" v="7441" actId="14429"/>
          <ac:spMkLst>
            <pc:docMk/>
            <pc:sldMk cId="2805423701" sldId="606"/>
            <ac:spMk id="37" creationId="{5EB30909-9126-42C0-92E0-B71CB53F8B56}"/>
          </ac:spMkLst>
        </pc:spChg>
        <pc:spChg chg="add mod modVis">
          <ac:chgData name="Kulinich Bohdan" userId="48e65c9f34e137d0" providerId="LiveId" clId="{6A9F9ECA-A982-43C8-95CA-5BFA4F5C1DDC}" dt="2021-02-16T09:43:36.452" v="7442" actId="14429"/>
          <ac:spMkLst>
            <pc:docMk/>
            <pc:sldMk cId="2805423701" sldId="606"/>
            <ac:spMk id="38" creationId="{F0892479-ED00-46EB-8233-F69F4C9C59D0}"/>
          </ac:spMkLst>
        </pc:spChg>
        <pc:spChg chg="add mod">
          <ac:chgData name="Kulinich Bohdan" userId="48e65c9f34e137d0" providerId="LiveId" clId="{6A9F9ECA-A982-43C8-95CA-5BFA4F5C1DDC}" dt="2021-02-16T09:36:38.267" v="7381" actId="20577"/>
          <ac:spMkLst>
            <pc:docMk/>
            <pc:sldMk cId="2805423701" sldId="606"/>
            <ac:spMk id="44" creationId="{A081B6FA-5031-47DF-B02B-2D5211C84670}"/>
          </ac:spMkLst>
        </pc:spChg>
        <pc:spChg chg="add mod">
          <ac:chgData name="Kulinich Bohdan" userId="48e65c9f34e137d0" providerId="LiveId" clId="{6A9F9ECA-A982-43C8-95CA-5BFA4F5C1DDC}" dt="2021-02-16T09:36:43.558" v="7383" actId="1076"/>
          <ac:spMkLst>
            <pc:docMk/>
            <pc:sldMk cId="2805423701" sldId="606"/>
            <ac:spMk id="45" creationId="{EFBFFBCD-2C80-473F-91E5-F657533013DB}"/>
          </ac:spMkLst>
        </pc:spChg>
        <pc:spChg chg="add mod">
          <ac:chgData name="Kulinich Bohdan" userId="48e65c9f34e137d0" providerId="LiveId" clId="{6A9F9ECA-A982-43C8-95CA-5BFA4F5C1DDC}" dt="2021-02-16T09:37:02.548" v="7392" actId="14100"/>
          <ac:spMkLst>
            <pc:docMk/>
            <pc:sldMk cId="2805423701" sldId="606"/>
            <ac:spMk id="46" creationId="{4653C3B1-4320-48FC-B012-56331E6F126D}"/>
          </ac:spMkLst>
        </pc:spChg>
        <pc:spChg chg="add mod">
          <ac:chgData name="Kulinich Bohdan" userId="48e65c9f34e137d0" providerId="LiveId" clId="{6A9F9ECA-A982-43C8-95CA-5BFA4F5C1DDC}" dt="2021-02-16T09:36:51.424" v="7385" actId="1076"/>
          <ac:spMkLst>
            <pc:docMk/>
            <pc:sldMk cId="2805423701" sldId="606"/>
            <ac:spMk id="47" creationId="{DF4A41A9-2FDB-445C-A7EE-46F9778BDAC2}"/>
          </ac:spMkLst>
        </pc:spChg>
        <pc:spChg chg="add mod modVis">
          <ac:chgData name="Kulinich Bohdan" userId="48e65c9f34e137d0" providerId="LiveId" clId="{6A9F9ECA-A982-43C8-95CA-5BFA4F5C1DDC}" dt="2021-02-16T09:43:37.069" v="7443" actId="14429"/>
          <ac:spMkLst>
            <pc:docMk/>
            <pc:sldMk cId="2805423701" sldId="606"/>
            <ac:spMk id="48" creationId="{2FA866FC-EFBB-49B5-ADE2-E3AD5FA8FEAC}"/>
          </ac:spMkLst>
        </pc:spChg>
        <pc:spChg chg="add mod modVis">
          <ac:chgData name="Kulinich Bohdan" userId="48e65c9f34e137d0" providerId="LiveId" clId="{6A9F9ECA-A982-43C8-95CA-5BFA4F5C1DDC}" dt="2021-02-16T09:43:37.386" v="7444" actId="14429"/>
          <ac:spMkLst>
            <pc:docMk/>
            <pc:sldMk cId="2805423701" sldId="606"/>
            <ac:spMk id="49" creationId="{BAE7EBE0-9339-4E2A-BDBD-84908DDB1E90}"/>
          </ac:spMkLst>
        </pc:spChg>
        <pc:spChg chg="add mod">
          <ac:chgData name="Kulinich Bohdan" userId="48e65c9f34e137d0" providerId="LiveId" clId="{6A9F9ECA-A982-43C8-95CA-5BFA4F5C1DDC}" dt="2021-02-16T09:44:49.773" v="7506" actId="1076"/>
          <ac:spMkLst>
            <pc:docMk/>
            <pc:sldMk cId="2805423701" sldId="606"/>
            <ac:spMk id="50" creationId="{EFD4C006-DBFC-42F8-8DA1-90CE1E94F1B1}"/>
          </ac:spMkLst>
        </pc:spChg>
        <pc:picChg chg="mod modVis">
          <ac:chgData name="Kulinich Bohdan" userId="48e65c9f34e137d0" providerId="LiveId" clId="{6A9F9ECA-A982-43C8-95CA-5BFA4F5C1DDC}" dt="2021-02-16T09:46:25.502" v="7510" actId="14429"/>
          <ac:picMkLst>
            <pc:docMk/>
            <pc:sldMk cId="2805423701" sldId="606"/>
            <ac:picMk id="6" creationId="{55D554D8-FC12-4041-85D2-FD6BDC2C21A5}"/>
          </ac:picMkLst>
        </pc:picChg>
        <pc:picChg chg="mod modVis">
          <ac:chgData name="Kulinich Bohdan" userId="48e65c9f34e137d0" providerId="LiveId" clId="{6A9F9ECA-A982-43C8-95CA-5BFA4F5C1DDC}" dt="2021-02-16T09:17:35.367" v="7252" actId="14429"/>
          <ac:picMkLst>
            <pc:docMk/>
            <pc:sldMk cId="2805423701" sldId="606"/>
            <ac:picMk id="22" creationId="{F8535187-F978-4800-843D-2C296A6F0077}"/>
          </ac:picMkLst>
        </pc:picChg>
        <pc:picChg chg="del">
          <ac:chgData name="Kulinich Bohdan" userId="48e65c9f34e137d0" providerId="LiveId" clId="{6A9F9ECA-A982-43C8-95CA-5BFA4F5C1DDC}" dt="2021-02-16T09:06:30.948" v="7076" actId="478"/>
          <ac:picMkLst>
            <pc:docMk/>
            <pc:sldMk cId="2805423701" sldId="606"/>
            <ac:picMk id="25" creationId="{5E954F7E-B0D7-4096-BF5E-8CE3D0C772D0}"/>
          </ac:picMkLst>
        </pc:picChg>
        <pc:cxnChg chg="add mod ord">
          <ac:chgData name="Kulinich Bohdan" userId="48e65c9f34e137d0" providerId="LiveId" clId="{6A9F9ECA-A982-43C8-95CA-5BFA4F5C1DDC}" dt="2021-02-16T09:07:12.668" v="7086" actId="167"/>
          <ac:cxnSpMkLst>
            <pc:docMk/>
            <pc:sldMk cId="2805423701" sldId="606"/>
            <ac:cxnSpMk id="19" creationId="{85657269-F368-4EB0-9C4D-F182C9BD5959}"/>
          </ac:cxnSpMkLst>
        </pc:cxnChg>
        <pc:cxnChg chg="add mod">
          <ac:chgData name="Kulinich Bohdan" userId="48e65c9f34e137d0" providerId="LiveId" clId="{6A9F9ECA-A982-43C8-95CA-5BFA4F5C1DDC}" dt="2021-02-16T09:06:51.871" v="7083"/>
          <ac:cxnSpMkLst>
            <pc:docMk/>
            <pc:sldMk cId="2805423701" sldId="606"/>
            <ac:cxnSpMk id="20" creationId="{06CFE978-397B-4AD9-B9F1-141DE2EB168B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1" creationId="{9373B873-E5F3-493C-96AB-CD7F0E0AEEE0}"/>
          </ac:cxnSpMkLst>
        </pc:cxnChg>
        <pc:cxnChg chg="add mod ord">
          <ac:chgData name="Kulinich Bohdan" userId="48e65c9f34e137d0" providerId="LiveId" clId="{6A9F9ECA-A982-43C8-95CA-5BFA4F5C1DDC}" dt="2021-02-16T09:31:13.131" v="7285" actId="167"/>
          <ac:cxnSpMkLst>
            <pc:docMk/>
            <pc:sldMk cId="2805423701" sldId="606"/>
            <ac:cxnSpMk id="34" creationId="{6B8F49CA-BC78-42BD-AF29-9CF7D4FFCC2F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9" creationId="{DEB272D0-5ABB-4CE3-9C18-051C14F064FE}"/>
          </ac:cxnSpMkLst>
        </pc:cxnChg>
        <pc:cxnChg chg="add mod ord">
          <ac:chgData name="Kulinich Bohdan" userId="48e65c9f34e137d0" providerId="LiveId" clId="{6A9F9ECA-A982-43C8-95CA-5BFA4F5C1DDC}" dt="2021-02-16T09:36:24.821" v="7377" actId="167"/>
          <ac:cxnSpMkLst>
            <pc:docMk/>
            <pc:sldMk cId="2805423701" sldId="606"/>
            <ac:cxnSpMk id="43" creationId="{3E315219-666D-4792-9011-721F7677C106}"/>
          </ac:cxnSpMkLst>
        </pc:cxnChg>
      </pc:sldChg>
      <pc:sldChg chg="add">
        <pc:chgData name="Kulinich Bohdan" userId="48e65c9f34e137d0" providerId="LiveId" clId="{6A9F9ECA-A982-43C8-95CA-5BFA4F5C1DDC}" dt="2021-02-17T08:06:04.957" v="7514"/>
        <pc:sldMkLst>
          <pc:docMk/>
          <pc:sldMk cId="1076291785" sldId="607"/>
        </pc:sldMkLst>
      </pc:sldChg>
      <pc:sldChg chg="addSp delSp modSp add mod delAnim modAnim">
        <pc:chgData name="Kulinich Bohdan" userId="48e65c9f34e137d0" providerId="LiveId" clId="{6A9F9ECA-A982-43C8-95CA-5BFA4F5C1DDC}" dt="2021-02-22T14:34:52.027" v="8092" actId="208"/>
        <pc:sldMkLst>
          <pc:docMk/>
          <pc:sldMk cId="938069151" sldId="608"/>
        </pc:sldMkLst>
        <pc:spChg chg="mod">
          <ac:chgData name="Kulinich Bohdan" userId="48e65c9f34e137d0" providerId="LiveId" clId="{6A9F9ECA-A982-43C8-95CA-5BFA4F5C1DDC}" dt="2021-02-22T10:49:18.423" v="7868" actId="20577"/>
          <ac:spMkLst>
            <pc:docMk/>
            <pc:sldMk cId="938069151" sldId="608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4:34:52.027" v="8092" actId="208"/>
          <ac:spMkLst>
            <pc:docMk/>
            <pc:sldMk cId="938069151" sldId="608"/>
            <ac:spMk id="18" creationId="{3536BD5B-C2F9-4F30-8352-6156BECE7399}"/>
          </ac:spMkLst>
        </pc:spChg>
        <pc:spChg chg="add mod">
          <ac:chgData name="Kulinich Bohdan" userId="48e65c9f34e137d0" providerId="LiveId" clId="{6A9F9ECA-A982-43C8-95CA-5BFA4F5C1DDC}" dt="2021-02-22T10:46:26.853" v="7832" actId="1076"/>
          <ac:spMkLst>
            <pc:docMk/>
            <pc:sldMk cId="938069151" sldId="608"/>
            <ac:spMk id="21" creationId="{D3209DC7-BA9D-4F7B-8280-D7CB074A0505}"/>
          </ac:spMkLst>
        </pc:spChg>
        <pc:spChg chg="add mod">
          <ac:chgData name="Kulinich Bohdan" userId="48e65c9f34e137d0" providerId="LiveId" clId="{6A9F9ECA-A982-43C8-95CA-5BFA4F5C1DDC}" dt="2021-02-22T10:47:26.168" v="7844" actId="1076"/>
          <ac:spMkLst>
            <pc:docMk/>
            <pc:sldMk cId="938069151" sldId="608"/>
            <ac:spMk id="22" creationId="{9A9B43DC-BA5C-4D18-ABC4-CD0E00FC9F9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9" creationId="{47EA59A2-B62E-43C3-8F6D-35F8A0CC6D85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0:47:38.977" v="7848" actId="1076"/>
          <ac:spMkLst>
            <pc:docMk/>
            <pc:sldMk cId="938069151" sldId="608"/>
            <ac:spMk id="32" creationId="{9943B73E-7E69-4397-9E74-19A0EE17ED4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0:47:48.959" v="7857" actId="1035"/>
          <ac:spMkLst>
            <pc:docMk/>
            <pc:sldMk cId="938069151" sldId="608"/>
            <ac:spMk id="35" creationId="{4B29CCBC-5A29-4966-BB69-D9E67677AD1A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6" creationId="{308A55F1-A635-459D-B645-8154C69891D0}"/>
          </ac:spMkLst>
        </pc:spChg>
        <pc:spChg chg="add mod">
          <ac:chgData name="Kulinich Bohdan" userId="48e65c9f34e137d0" providerId="LiveId" clId="{6A9F9ECA-A982-43C8-95CA-5BFA4F5C1DDC}" dt="2021-02-22T10:47:59.441" v="7860" actId="20577"/>
          <ac:spMkLst>
            <pc:docMk/>
            <pc:sldMk cId="938069151" sldId="608"/>
            <ac:spMk id="37" creationId="{F89ACFCE-C03B-4978-882E-C7727AA7B9A3}"/>
          </ac:spMkLst>
        </pc:spChg>
        <pc:spChg chg="mod">
          <ac:chgData name="Kulinich Bohdan" userId="48e65c9f34e137d0" providerId="LiveId" clId="{6A9F9ECA-A982-43C8-95CA-5BFA4F5C1DDC}" dt="2021-02-22T10:44:20.524" v="7695" actId="20577"/>
          <ac:spMkLst>
            <pc:docMk/>
            <pc:sldMk cId="938069151" sldId="608"/>
            <ac:spMk id="51" creationId="{86BC9140-E395-435D-A852-213A1317C46C}"/>
          </ac:spMkLst>
        </pc:spChg>
        <pc:picChg chg="mod modVis">
          <ac:chgData name="Kulinich Bohdan" userId="48e65c9f34e137d0" providerId="LiveId" clId="{6A9F9ECA-A982-43C8-95CA-5BFA4F5C1DDC}" dt="2021-02-22T10:52:28.752" v="7871" actId="14429"/>
          <ac:picMkLst>
            <pc:docMk/>
            <pc:sldMk cId="938069151" sldId="608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0:46:26.853" v="7832" actId="1076"/>
          <ac:cxnSpMkLst>
            <pc:docMk/>
            <pc:sldMk cId="938069151" sldId="608"/>
            <ac:cxnSpMk id="20" creationId="{942EC252-D33A-4A31-B646-CC50086CE3B8}"/>
          </ac:cxnSpMkLst>
        </pc:cxnChg>
        <pc:cxnChg chg="add mod">
          <ac:chgData name="Kulinich Bohdan" userId="48e65c9f34e137d0" providerId="LiveId" clId="{6A9F9ECA-A982-43C8-95CA-5BFA4F5C1DDC}" dt="2021-02-22T10:47:05.626" v="7839" actId="14100"/>
          <ac:cxnSpMkLst>
            <pc:docMk/>
            <pc:sldMk cId="938069151" sldId="608"/>
            <ac:cxnSpMk id="23" creationId="{74A1DB9B-EBFC-4049-9783-669EFB1463F6}"/>
          </ac:cxnSpMkLst>
        </pc:cxnChg>
        <pc:cxnChg chg="add mod">
          <ac:chgData name="Kulinich Bohdan" userId="48e65c9f34e137d0" providerId="LiveId" clId="{6A9F9ECA-A982-43C8-95CA-5BFA4F5C1DDC}" dt="2021-02-22T10:47:20.201" v="7843" actId="14100"/>
          <ac:cxnSpMkLst>
            <pc:docMk/>
            <pc:sldMk cId="938069151" sldId="608"/>
            <ac:cxnSpMk id="30" creationId="{94638340-C7D5-403A-8CD6-9CCC274990BB}"/>
          </ac:cxnSpMkLst>
        </pc:cxnChg>
      </pc:sldChg>
      <pc:sldChg chg="delSp add del mod delAnim">
        <pc:chgData name="Kulinich Bohdan" userId="48e65c9f34e137d0" providerId="LiveId" clId="{6A9F9ECA-A982-43C8-95CA-5BFA4F5C1DDC}" dt="2021-02-17T13:17:44.868" v="7586" actId="47"/>
        <pc:sldMkLst>
          <pc:docMk/>
          <pc:sldMk cId="1636441972" sldId="608"/>
        </pc:sldMkLst>
        <pc:picChg chg="del">
          <ac:chgData name="Kulinich Bohdan" userId="48e65c9f34e137d0" providerId="LiveId" clId="{6A9F9ECA-A982-43C8-95CA-5BFA4F5C1DDC}" dt="2021-02-17T12:52:26.253" v="7585" actId="478"/>
          <ac:picMkLst>
            <pc:docMk/>
            <pc:sldMk cId="1636441972" sldId="608"/>
            <ac:picMk id="6" creationId="{A14B320B-8C43-4972-868D-ED1CA546A732}"/>
          </ac:picMkLst>
        </pc:picChg>
      </pc:sldChg>
      <pc:sldChg chg="delSp add del mod">
        <pc:chgData name="Kulinich Bohdan" userId="48e65c9f34e137d0" providerId="LiveId" clId="{6A9F9ECA-A982-43C8-95CA-5BFA4F5C1DDC}" dt="2021-02-17T08:15:47.215" v="7519" actId="47"/>
        <pc:sldMkLst>
          <pc:docMk/>
          <pc:sldMk cId="3980045976" sldId="608"/>
        </pc:sldMkLst>
        <pc:picChg chg="del">
          <ac:chgData name="Kulinich Bohdan" userId="48e65c9f34e137d0" providerId="LiveId" clId="{6A9F9ECA-A982-43C8-95CA-5BFA4F5C1DDC}" dt="2021-02-17T08:11:06.681" v="7518" actId="478"/>
          <ac:picMkLst>
            <pc:docMk/>
            <pc:sldMk cId="3980045976" sldId="608"/>
            <ac:picMk id="6" creationId="{22795A03-458C-4AB2-8703-02253F9B3F7A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22T15:11:05.563" v="8268" actId="14429"/>
        <pc:sldMkLst>
          <pc:docMk/>
          <pc:sldMk cId="1903342450" sldId="609"/>
        </pc:sldMkLst>
        <pc:spChg chg="mod ord modVis">
          <ac:chgData name="Kulinich Bohdan" userId="48e65c9f34e137d0" providerId="LiveId" clId="{6A9F9ECA-A982-43C8-95CA-5BFA4F5C1DDC}" dt="2021-02-22T15:11:05.563" v="8268" actId="14429"/>
          <ac:spMkLst>
            <pc:docMk/>
            <pc:sldMk cId="1903342450" sldId="609"/>
            <ac:spMk id="6" creationId="{4CD1B612-D16C-4F70-8335-78480BFE8EC8}"/>
          </ac:spMkLst>
        </pc:spChg>
        <pc:spChg chg="add mod ord">
          <ac:chgData name="Kulinich Bohdan" userId="48e65c9f34e137d0" providerId="LiveId" clId="{6A9F9ECA-A982-43C8-95CA-5BFA4F5C1DDC}" dt="2021-02-22T14:35:34.308" v="8102" actId="166"/>
          <ac:spMkLst>
            <pc:docMk/>
            <pc:sldMk cId="1903342450" sldId="609"/>
            <ac:spMk id="18" creationId="{0697C801-6670-4887-B5B1-BA6682C16C47}"/>
          </ac:spMkLst>
        </pc:spChg>
        <pc:spChg chg="add mod ord">
          <ac:chgData name="Kulinich Bohdan" userId="48e65c9f34e137d0" providerId="LiveId" clId="{6A9F9ECA-A982-43C8-95CA-5BFA4F5C1DDC}" dt="2021-02-22T14:35:38.747" v="8103" actId="166"/>
          <ac:spMkLst>
            <pc:docMk/>
            <pc:sldMk cId="1903342450" sldId="609"/>
            <ac:spMk id="20" creationId="{7D1B1BAB-50B8-4220-BF88-A587C3A78221}"/>
          </ac:spMkLst>
        </pc:spChg>
        <pc:spChg chg="add mod">
          <ac:chgData name="Kulinich Bohdan" userId="48e65c9f34e137d0" providerId="LiveId" clId="{6A9F9ECA-A982-43C8-95CA-5BFA4F5C1DDC}" dt="2021-02-22T14:35:51.206" v="8104" actId="1076"/>
          <ac:spMkLst>
            <pc:docMk/>
            <pc:sldMk cId="1903342450" sldId="609"/>
            <ac:spMk id="22" creationId="{3D7AD32F-AD8F-4E52-87CE-DAEC442A5AD6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4:35:56.504" v="8107" actId="20577"/>
          <ac:spMkLst>
            <pc:docMk/>
            <pc:sldMk cId="1903342450" sldId="609"/>
            <ac:spMk id="30" creationId="{5A072D8B-3293-49F5-B7D2-0D69F62D5CD8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4:36:07.386" v="8112" actId="20577"/>
          <ac:spMkLst>
            <pc:docMk/>
            <pc:sldMk cId="1903342450" sldId="609"/>
            <ac:spMk id="32" creationId="{3DD631C9-866A-4C7A-8030-FAA13C2DC14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4" creationId="{BCB5DD7E-3E46-4255-A00F-26172403A982}"/>
          </ac:spMkLst>
        </pc:spChg>
        <pc:spChg chg="add mod modVis">
          <ac:chgData name="Kulinich Bohdan" userId="48e65c9f34e137d0" providerId="LiveId" clId="{6A9F9ECA-A982-43C8-95CA-5BFA4F5C1DDC}" dt="2021-02-22T15:08:42.391" v="8265" actId="20577"/>
          <ac:spMkLst>
            <pc:docMk/>
            <pc:sldMk cId="1903342450" sldId="609"/>
            <ac:spMk id="35" creationId="{74F3D91D-87EF-474C-ACC8-676503E6FE55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6" creationId="{308A55F1-A635-459D-B645-8154C69891D0}"/>
          </ac:spMkLst>
        </pc:spChg>
        <pc:spChg chg="add mod modVis">
          <ac:chgData name="Kulinich Bohdan" userId="48e65c9f34e137d0" providerId="LiveId" clId="{6A9F9ECA-A982-43C8-95CA-5BFA4F5C1DDC}" dt="2021-02-22T14:41:53.467" v="8255" actId="14429"/>
          <ac:spMkLst>
            <pc:docMk/>
            <pc:sldMk cId="1903342450" sldId="609"/>
            <ac:spMk id="37" creationId="{2A03485E-17C1-4905-8F55-AAA4EA862F65}"/>
          </ac:spMkLst>
        </pc:spChg>
        <pc:spChg chg="add mod modVis">
          <ac:chgData name="Kulinich Bohdan" userId="48e65c9f34e137d0" providerId="LiveId" clId="{6A9F9ECA-A982-43C8-95CA-5BFA4F5C1DDC}" dt="2021-02-22T15:08:44.998" v="8267" actId="20577"/>
          <ac:spMkLst>
            <pc:docMk/>
            <pc:sldMk cId="1903342450" sldId="609"/>
            <ac:spMk id="38" creationId="{34E9CB6A-4C62-4E4C-94D1-B676B12D9B70}"/>
          </ac:spMkLst>
        </pc:spChg>
        <pc:spChg chg="add mod">
          <ac:chgData name="Kulinich Bohdan" userId="48e65c9f34e137d0" providerId="LiveId" clId="{6A9F9ECA-A982-43C8-95CA-5BFA4F5C1DDC}" dt="2021-02-22T14:40:21.819" v="8213" actId="14100"/>
          <ac:spMkLst>
            <pc:docMk/>
            <pc:sldMk cId="1903342450" sldId="609"/>
            <ac:spMk id="39" creationId="{B91CAB63-33CA-41D6-AD72-B4DF6CBA719D}"/>
          </ac:spMkLst>
        </pc:spChg>
        <pc:picChg chg="del mod modVis">
          <ac:chgData name="Kulinich Bohdan" userId="48e65c9f34e137d0" providerId="LiveId" clId="{6A9F9ECA-A982-43C8-95CA-5BFA4F5C1DDC}" dt="2021-02-22T14:42:00.051" v="8258" actId="478"/>
          <ac:picMkLst>
            <pc:docMk/>
            <pc:sldMk cId="1903342450" sldId="609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4:35:18.147" v="8099" actId="14100"/>
          <ac:cxnSpMkLst>
            <pc:docMk/>
            <pc:sldMk cId="1903342450" sldId="609"/>
            <ac:cxnSpMk id="21" creationId="{103C56CD-C68E-4EE6-BE8F-2CCA45BC1ECB}"/>
          </ac:cxnSpMkLst>
        </pc:cxnChg>
        <pc:cxnChg chg="add mod">
          <ac:chgData name="Kulinich Bohdan" userId="48e65c9f34e137d0" providerId="LiveId" clId="{6A9F9ECA-A982-43C8-95CA-5BFA4F5C1DDC}" dt="2021-02-22T14:35:09.746" v="8096" actId="14100"/>
          <ac:cxnSpMkLst>
            <pc:docMk/>
            <pc:sldMk cId="1903342450" sldId="609"/>
            <ac:cxnSpMk id="23" creationId="{2C2B724F-66BB-4C5C-BFFA-FD2F39130D6D}"/>
          </ac:cxnSpMkLst>
        </pc:cxnChg>
        <pc:cxnChg chg="add mod">
          <ac:chgData name="Kulinich Bohdan" userId="48e65c9f34e137d0" providerId="LiveId" clId="{6A9F9ECA-A982-43C8-95CA-5BFA4F5C1DDC}" dt="2021-02-22T14:35:27.663" v="8101" actId="14100"/>
          <ac:cxnSpMkLst>
            <pc:docMk/>
            <pc:sldMk cId="1903342450" sldId="609"/>
            <ac:cxnSpMk id="25" creationId="{F6E60A88-1373-499C-AD92-EDDDD7C84BDC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8:03:50.096" v="9174"/>
        <pc:sldMkLst>
          <pc:docMk/>
          <pc:sldMk cId="4165836221" sldId="610"/>
        </pc:sldMkLst>
        <pc:spChg chg="mod">
          <ac:chgData name="Kulinich Bohdan" userId="48e65c9f34e137d0" providerId="LiveId" clId="{6A9F9ECA-A982-43C8-95CA-5BFA4F5C1DDC}" dt="2021-02-22T16:05:07.340" v="8368" actId="14100"/>
          <ac:spMkLst>
            <pc:docMk/>
            <pc:sldMk cId="4165836221" sldId="610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0" creationId="{8F7222E2-E67A-4BC7-A82A-2E07B9E2D8C4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3" creationId="{122A40AC-4C02-4035-A12A-31DAADF5689C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4" creationId="{0EBF717B-17FD-41E4-839E-9A5F6B35716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5" creationId="{519C12E2-7DA5-448F-81A9-D149E633B0E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6" creationId="{A4F0B81A-130B-4FB5-BA99-39C63F0B954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6:02:58.662" v="8292" actId="1037"/>
          <ac:spMkLst>
            <pc:docMk/>
            <pc:sldMk cId="4165836221" sldId="610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1" creationId="{E5E5C19B-46C0-460F-83C7-C9D63BDFB35F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6:09:36.895" v="8421" actId="20577"/>
          <ac:spMkLst>
            <pc:docMk/>
            <pc:sldMk cId="4165836221" sldId="610"/>
            <ac:spMk id="35" creationId="{E9C6F6A0-3F1E-45B0-8EF8-2492F921299D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6" creationId="{308A55F1-A635-459D-B645-8154C69891D0}"/>
          </ac:spMkLst>
        </pc:spChg>
        <pc:spChg chg="mod">
          <ac:chgData name="Kulinich Bohdan" userId="48e65c9f34e137d0" providerId="LiveId" clId="{6A9F9ECA-A982-43C8-95CA-5BFA4F5C1DDC}" dt="2021-02-22T15:11:36.056" v="8270" actId="20577"/>
          <ac:spMkLst>
            <pc:docMk/>
            <pc:sldMk cId="4165836221" sldId="610"/>
            <ac:spMk id="51" creationId="{86BC9140-E395-435D-A852-213A1317C46C}"/>
          </ac:spMkLst>
        </pc:spChg>
        <pc:picChg chg="del mod modVis">
          <ac:chgData name="Kulinich Bohdan" userId="48e65c9f34e137d0" providerId="LiveId" clId="{6A9F9ECA-A982-43C8-95CA-5BFA4F5C1DDC}" dt="2021-02-22T16:03:05.807" v="8294" actId="478"/>
          <ac:picMkLst>
            <pc:docMk/>
            <pc:sldMk cId="4165836221" sldId="610"/>
            <ac:picMk id="19" creationId="{147C1AC2-299E-4B0D-A1CB-9DF1DBF8C616}"/>
          </ac:picMkLst>
        </pc:picChg>
        <pc:picChg chg="add mod">
          <ac:chgData name="Kulinich Bohdan" userId="48e65c9f34e137d0" providerId="LiveId" clId="{6A9F9ECA-A982-43C8-95CA-5BFA4F5C1DDC}" dt="2021-02-22T16:09:05.863" v="8370"/>
          <ac:picMkLst>
            <pc:docMk/>
            <pc:sldMk cId="4165836221" sldId="610"/>
            <ac:picMk id="32" creationId="{C2D63290-F20A-42B8-8AD4-C6FA9403FA4F}"/>
          </ac:picMkLst>
        </pc:pic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6:02:41.475" v="8276" actId="14100"/>
          <ac:cxnSpMkLst>
            <pc:docMk/>
            <pc:sldMk cId="4165836221" sldId="610"/>
            <ac:cxnSpMk id="18" creationId="{0691E549-28B2-4A74-BAF0-91CAEC1BC200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1" creationId="{AD288F6E-2784-4425-89B2-909DE8D814FD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2" creationId="{BD7D4E09-3CAD-4472-A960-CF1E395A64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7:35:34.329" v="8757"/>
        <pc:sldMkLst>
          <pc:docMk/>
          <pc:sldMk cId="2286771431" sldId="611"/>
        </pc:sldMkLst>
        <pc:spChg chg="add mod ord">
          <ac:chgData name="Kulinich Bohdan" userId="48e65c9f34e137d0" providerId="LiveId" clId="{6A9F9ECA-A982-43C8-95CA-5BFA4F5C1DDC}" dt="2021-02-22T17:27:25.940" v="8685" actId="207"/>
          <ac:spMkLst>
            <pc:docMk/>
            <pc:sldMk cId="2286771431" sldId="611"/>
            <ac:spMk id="5" creationId="{F6F2E2A6-8C5D-4FC8-99B6-265A773F4C68}"/>
          </ac:spMkLst>
        </pc:spChg>
        <pc:spChg chg="mod">
          <ac:chgData name="Kulinich Bohdan" userId="48e65c9f34e137d0" providerId="LiveId" clId="{6A9F9ECA-A982-43C8-95CA-5BFA4F5C1DDC}" dt="2021-02-22T17:28:34.589" v="8730" actId="14100"/>
          <ac:spMkLst>
            <pc:docMk/>
            <pc:sldMk cId="2286771431" sldId="611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7:27:42.334" v="8687" actId="1076"/>
          <ac:spMkLst>
            <pc:docMk/>
            <pc:sldMk cId="2286771431" sldId="611"/>
            <ac:spMk id="17" creationId="{29874F82-65D9-40E4-8F10-5B6A59C7BE0E}"/>
          </ac:spMkLst>
        </pc:spChg>
        <pc:spChg chg="mod">
          <ac:chgData name="Kulinich Bohdan" userId="48e65c9f34e137d0" providerId="LiveId" clId="{6A9F9ECA-A982-43C8-95CA-5BFA4F5C1DDC}" dt="2021-02-22T17:23:45.161" v="8610" actId="1036"/>
          <ac:spMkLst>
            <pc:docMk/>
            <pc:sldMk cId="2286771431" sldId="611"/>
            <ac:spMk id="26" creationId="{A4F0B81A-130B-4FB5-BA99-39C63F0B954E}"/>
          </ac:spMkLst>
        </pc:spChg>
        <pc:spChg chg="add mod">
          <ac:chgData name="Kulinich Bohdan" userId="48e65c9f34e137d0" providerId="LiveId" clId="{6A9F9ECA-A982-43C8-95CA-5BFA4F5C1DDC}" dt="2021-02-22T17:34:21.356" v="8741" actId="20577"/>
          <ac:spMkLst>
            <pc:docMk/>
            <pc:sldMk cId="2286771431" sldId="611"/>
            <ac:spMk id="27" creationId="{D2F9BE24-3A51-47F9-93D8-D156468CB259}"/>
          </ac:spMkLst>
        </pc:spChg>
        <pc:spChg chg="add mod">
          <ac:chgData name="Kulinich Bohdan" userId="48e65c9f34e137d0" providerId="LiveId" clId="{6A9F9ECA-A982-43C8-95CA-5BFA4F5C1DDC}" dt="2021-02-22T17:34:32.814" v="8746" actId="1076"/>
          <ac:spMkLst>
            <pc:docMk/>
            <pc:sldMk cId="2286771431" sldId="611"/>
            <ac:spMk id="28" creationId="{8D0DF14B-76E7-411E-BF14-2C08361E63E7}"/>
          </ac:spMkLst>
        </pc:spChg>
        <pc:spChg chg="mod">
          <ac:chgData name="Kulinich Bohdan" userId="48e65c9f34e137d0" providerId="LiveId" clId="{6A9F9ECA-A982-43C8-95CA-5BFA4F5C1DDC}" dt="2021-02-22T17:23:41.166" v="8605" actId="1037"/>
          <ac:spMkLst>
            <pc:docMk/>
            <pc:sldMk cId="2286771431" sldId="611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6:24:47.641" v="8431" actId="478"/>
          <ac:spMkLst>
            <pc:docMk/>
            <pc:sldMk cId="2286771431" sldId="611"/>
            <ac:spMk id="35" creationId="{E9C6F6A0-3F1E-45B0-8EF8-2492F921299D}"/>
          </ac:spMkLst>
        </pc:spChg>
        <pc:spChg chg="mod">
          <ac:chgData name="Kulinich Bohdan" userId="48e65c9f34e137d0" providerId="LiveId" clId="{6A9F9ECA-A982-43C8-95CA-5BFA4F5C1DDC}" dt="2021-02-22T16:24:52.020" v="8433" actId="20577"/>
          <ac:spMkLst>
            <pc:docMk/>
            <pc:sldMk cId="2286771431" sldId="611"/>
            <ac:spMk id="51" creationId="{86BC9140-E395-435D-A852-213A1317C46C}"/>
          </ac:spMkLst>
        </pc:spChg>
        <pc:picChg chg="del">
          <ac:chgData name="Kulinich Bohdan" userId="48e65c9f34e137d0" providerId="LiveId" clId="{6A9F9ECA-A982-43C8-95CA-5BFA4F5C1DDC}" dt="2021-02-22T16:24:47.641" v="8431" actId="478"/>
          <ac:picMkLst>
            <pc:docMk/>
            <pc:sldMk cId="2286771431" sldId="611"/>
            <ac:picMk id="32" creationId="{C2D63290-F20A-42B8-8AD4-C6FA9403FA4F}"/>
          </ac:picMkLst>
        </pc:picChg>
        <pc:cxnChg chg="add mod ord">
          <ac:chgData name="Kulinich Bohdan" userId="48e65c9f34e137d0" providerId="LiveId" clId="{6A9F9ECA-A982-43C8-95CA-5BFA4F5C1DDC}" dt="2021-02-22T17:34:13.266" v="8738" actId="167"/>
          <ac:cxnSpMkLst>
            <pc:docMk/>
            <pc:sldMk cId="2286771431" sldId="611"/>
            <ac:cxnSpMk id="19" creationId="{4FA89749-B599-4A98-9032-CD4777356714}"/>
          </ac:cxnSpMkLst>
        </pc:cxnChg>
        <pc:cxnChg chg="mod">
          <ac:chgData name="Kulinich Bohdan" userId="48e65c9f34e137d0" providerId="LiveId" clId="{6A9F9ECA-A982-43C8-95CA-5BFA4F5C1DDC}" dt="2021-02-22T17:23:12.391" v="8594" actId="14100"/>
          <ac:cxnSpMkLst>
            <pc:docMk/>
            <pc:sldMk cId="2286771431" sldId="611"/>
            <ac:cxnSpMk id="21" creationId="{AD288F6E-2784-4425-89B2-909DE8D814FD}"/>
          </ac:cxnSpMkLst>
        </pc:cxnChg>
        <pc:cxnChg chg="del">
          <ac:chgData name="Kulinich Bohdan" userId="48e65c9f34e137d0" providerId="LiveId" clId="{6A9F9ECA-A982-43C8-95CA-5BFA4F5C1DDC}" dt="2021-02-22T17:23:18.818" v="8595" actId="478"/>
          <ac:cxnSpMkLst>
            <pc:docMk/>
            <pc:sldMk cId="2286771431" sldId="611"/>
            <ac:cxnSpMk id="22" creationId="{BD7D4E09-3CAD-4472-A960-CF1E395A64C1}"/>
          </ac:cxnSpMkLst>
        </pc:cxnChg>
      </pc:sldChg>
    </pc:docChg>
  </pc:docChgLst>
  <pc:docChgLst>
    <pc:chgData name="Kulinich Bohdan" userId="48e65c9f34e137d0" providerId="LiveId" clId="{F3BAF525-D825-429C-8E7D-8BD2E07E5ED7}"/>
    <pc:docChg chg="undo custSel addSld delSld modSld sldOrd">
      <pc:chgData name="Kulinich Bohdan" userId="48e65c9f34e137d0" providerId="LiveId" clId="{F3BAF525-D825-429C-8E7D-8BD2E07E5ED7}" dt="2020-08-28T05:41:15.966" v="4457" actId="20577"/>
      <pc:docMkLst>
        <pc:docMk/>
      </pc:docMkLst>
      <pc:sldChg chg="modSp mod">
        <pc:chgData name="Kulinich Bohdan" userId="48e65c9f34e137d0" providerId="LiveId" clId="{F3BAF525-D825-429C-8E7D-8BD2E07E5ED7}" dt="2020-08-18T02:21:34.494" v="7" actId="20577"/>
        <pc:sldMkLst>
          <pc:docMk/>
          <pc:sldMk cId="1986055327" sldId="408"/>
        </pc:sldMkLst>
        <pc:spChg chg="mod">
          <ac:chgData name="Kulinich Bohdan" userId="48e65c9f34e137d0" providerId="LiveId" clId="{F3BAF525-D825-429C-8E7D-8BD2E07E5ED7}" dt="2020-08-18T02:21:34.494" v="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BAF525-D825-429C-8E7D-8BD2E07E5ED7}" dt="2020-08-18T02:21:06.4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BAF525-D825-429C-8E7D-8BD2E07E5ED7}" dt="2020-08-28T05:41:15.966" v="4457" actId="20577"/>
        <pc:sldMkLst>
          <pc:docMk/>
          <pc:sldMk cId="900640268" sldId="409"/>
        </pc:sldMkLst>
        <pc:spChg chg="mod">
          <ac:chgData name="Kulinich Bohdan" userId="48e65c9f34e137d0" providerId="LiveId" clId="{F3BAF525-D825-429C-8E7D-8BD2E07E5ED7}" dt="2020-08-28T05:41:15.966" v="445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F3BAF525-D825-429C-8E7D-8BD2E07E5ED7}" dt="2020-08-26T10:15:07.625" v="3795" actId="207"/>
        <pc:sldMkLst>
          <pc:docMk/>
          <pc:sldMk cId="895604242" sldId="424"/>
        </pc:sldMkLst>
        <pc:spChg chg="mod">
          <ac:chgData name="Kulinich Bohdan" userId="48e65c9f34e137d0" providerId="LiveId" clId="{F3BAF525-D825-429C-8E7D-8BD2E07E5ED7}" dt="2020-08-26T03:23:41.830" v="3764" actId="20577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17" creationId="{BA571007-6D3D-47DF-ACD0-7D41376D2535}"/>
          </ac:spMkLst>
        </pc:spChg>
        <pc:spChg chg="add del mod">
          <ac:chgData name="Kulinich Bohdan" userId="48e65c9f34e137d0" providerId="LiveId" clId="{F3BAF525-D825-429C-8E7D-8BD2E07E5ED7}" dt="2020-08-26T03:17:12.695" v="3720" actId="478"/>
          <ac:spMkLst>
            <pc:docMk/>
            <pc:sldMk cId="895604242" sldId="424"/>
            <ac:spMk id="18" creationId="{35C36A5E-ADAE-466D-AAB9-3B4D7F1DF315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0" creationId="{536F14CD-9AFB-4E31-9A9D-F2EA986C9A7B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1" creationId="{57C5EC73-686E-4AA8-AAEE-8CB562717606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2" creationId="{04EAABF1-618C-4595-BBA0-1699FE4D9E3F}"/>
          </ac:spMkLst>
        </pc:spChg>
        <pc:spChg chg="add del mod">
          <ac:chgData name="Kulinich Bohdan" userId="48e65c9f34e137d0" providerId="LiveId" clId="{F3BAF525-D825-429C-8E7D-8BD2E07E5ED7}" dt="2020-08-26T03:17:05.306" v="3716" actId="478"/>
          <ac:spMkLst>
            <pc:docMk/>
            <pc:sldMk cId="895604242" sldId="424"/>
            <ac:spMk id="22" creationId="{A495A7FF-0E7D-435E-B6D4-05B3A7E4B60C}"/>
          </ac:spMkLst>
        </pc:spChg>
        <pc:spChg chg="add del mod">
          <ac:chgData name="Kulinich Bohdan" userId="48e65c9f34e137d0" providerId="LiveId" clId="{F3BAF525-D825-429C-8E7D-8BD2E07E5ED7}" dt="2020-08-26T03:17:03.695" v="3715" actId="478"/>
          <ac:spMkLst>
            <pc:docMk/>
            <pc:sldMk cId="895604242" sldId="424"/>
            <ac:spMk id="23" creationId="{A15FFAF3-99CD-48B0-93A9-0A8F143DA70C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3" creationId="{A37D11E2-A16D-4FCA-BEA7-7E073F93E9EF}"/>
          </ac:spMkLst>
        </pc:spChg>
        <pc:spChg chg="add del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4" creationId="{7A9B4874-A6D6-47D9-8575-35AE4567E8AB}"/>
          </ac:spMkLst>
        </pc:spChg>
        <pc:spChg chg="add del mod">
          <ac:chgData name="Kulinich Bohdan" userId="48e65c9f34e137d0" providerId="LiveId" clId="{F3BAF525-D825-429C-8E7D-8BD2E07E5ED7}" dt="2020-08-26T03:17:07.055" v="3717" actId="478"/>
          <ac:spMkLst>
            <pc:docMk/>
            <pc:sldMk cId="895604242" sldId="424"/>
            <ac:spMk id="25" creationId="{512B192E-24EC-4F8A-B190-DDEAC567AD3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5" creationId="{91221390-7FEF-4E42-BCCB-E2F22E5D7505}"/>
          </ac:spMkLst>
        </pc:spChg>
        <pc:spChg chg="add mod">
          <ac:chgData name="Kulinich Bohdan" userId="48e65c9f34e137d0" providerId="LiveId" clId="{F3BAF525-D825-429C-8E7D-8BD2E07E5ED7}" dt="2020-08-26T03:18:21.830" v="3742" actId="1076"/>
          <ac:spMkLst>
            <pc:docMk/>
            <pc:sldMk cId="895604242" sldId="424"/>
            <ac:spMk id="26" creationId="{172ECE5F-849C-4B01-902A-95D3BBFBECC4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7" creationId="{35BEF2DA-AB75-42E2-80DB-5429E8D3F5F3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8" creationId="{E9A05107-1320-4587-932E-46D25F529489}"/>
          </ac:spMkLst>
        </pc:spChg>
        <pc:spChg chg="add mod">
          <ac:chgData name="Kulinich Bohdan" userId="48e65c9f34e137d0" providerId="LiveId" clId="{F3BAF525-D825-429C-8E7D-8BD2E07E5ED7}" dt="2020-08-26T03:18:49.510" v="3751" actId="20577"/>
          <ac:spMkLst>
            <pc:docMk/>
            <pc:sldMk cId="895604242" sldId="424"/>
            <ac:spMk id="29" creationId="{14212BF1-7DD3-438F-956F-B28B25F70E1D}"/>
          </ac:spMkLst>
        </pc:spChg>
        <pc:spChg chg="add mod">
          <ac:chgData name="Kulinich Bohdan" userId="48e65c9f34e137d0" providerId="LiveId" clId="{F3BAF525-D825-429C-8E7D-8BD2E07E5ED7}" dt="2020-08-26T03:19:01.650" v="3758" actId="20577"/>
          <ac:spMkLst>
            <pc:docMk/>
            <pc:sldMk cId="895604242" sldId="424"/>
            <ac:spMk id="30" creationId="{3BBB5CB6-E7AA-4862-954A-84A5FC6317F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1" creationId="{0E3CF09E-775A-4BAC-B7F2-5FDA30F44F9E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2" creationId="{2629A71A-137A-4205-84B6-6669F554755E}"/>
          </ac:spMkLst>
        </pc:spChg>
        <pc:grpChg chg="add mod">
          <ac:chgData name="Kulinich Bohdan" userId="48e65c9f34e137d0" providerId="LiveId" clId="{F3BAF525-D825-429C-8E7D-8BD2E07E5ED7}" dt="2020-08-26T03:17:35.386" v="3729" actId="688"/>
          <ac:grpSpMkLst>
            <pc:docMk/>
            <pc:sldMk cId="895604242" sldId="424"/>
            <ac:grpSpMk id="19" creationId="{736B1624-220F-43A4-BB35-3AC9A4D0AE40}"/>
          </ac:grpSpMkLst>
        </pc:grpChg>
        <pc:picChg chg="add del mod">
          <ac:chgData name="Kulinich Bohdan" userId="48e65c9f34e137d0" providerId="LiveId" clId="{F3BAF525-D825-429C-8E7D-8BD2E07E5ED7}" dt="2020-08-26T03:19:05.090" v="3759" actId="478"/>
          <ac:picMkLst>
            <pc:docMk/>
            <pc:sldMk cId="895604242" sldId="424"/>
            <ac:picMk id="5" creationId="{0080AEFD-21F8-453D-841F-FB19EDBDC9DF}"/>
          </ac:picMkLst>
        </pc:picChg>
        <pc:picChg chg="del">
          <ac:chgData name="Kulinich Bohdan" userId="48e65c9f34e137d0" providerId="LiveId" clId="{F3BAF525-D825-429C-8E7D-8BD2E07E5ED7}" dt="2020-08-26T03:01:16.828" v="3640" actId="478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3:18:27.600" v="3743" actId="14100"/>
          <ac:cxnSpMkLst>
            <pc:docMk/>
            <pc:sldMk cId="895604242" sldId="424"/>
            <ac:cxnSpMk id="10" creationId="{B9D79523-6E27-46DF-B37E-309361C502F7}"/>
          </ac:cxnSpMkLst>
        </pc:cxnChg>
        <pc:cxnChg chg="add mod">
          <ac:chgData name="Kulinich Bohdan" userId="48e65c9f34e137d0" providerId="LiveId" clId="{F3BAF525-D825-429C-8E7D-8BD2E07E5ED7}" dt="2020-08-26T10:13:33.563" v="3788" actId="1076"/>
          <ac:cxnSpMkLst>
            <pc:docMk/>
            <pc:sldMk cId="895604242" sldId="424"/>
            <ac:cxnSpMk id="12" creationId="{B3549E90-231C-4437-BD6B-E16C6BEE7E71}"/>
          </ac:cxnSpMkLst>
        </pc:cxnChg>
        <pc:cxnChg chg="add mod">
          <ac:chgData name="Kulinich Bohdan" userId="48e65c9f34e137d0" providerId="LiveId" clId="{F3BAF525-D825-429C-8E7D-8BD2E07E5ED7}" dt="2020-08-26T03:08:13.255" v="3702" actId="14100"/>
          <ac:cxnSpMkLst>
            <pc:docMk/>
            <pc:sldMk cId="895604242" sldId="424"/>
            <ac:cxnSpMk id="15" creationId="{FA85B6C5-DFE3-43F9-98A9-FD205D2C059E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6T02:48:42.083" v="3393" actId="22"/>
        <pc:sldMkLst>
          <pc:docMk/>
          <pc:sldMk cId="3467199460" sldId="428"/>
        </pc:sldMkLst>
        <pc:spChg chg="add del">
          <ac:chgData name="Kulinich Bohdan" userId="48e65c9f34e137d0" providerId="LiveId" clId="{F3BAF525-D825-429C-8E7D-8BD2E07E5ED7}" dt="2020-08-26T02:48:42.083" v="3393" actId="22"/>
          <ac:spMkLst>
            <pc:docMk/>
            <pc:sldMk cId="3467199460" sldId="428"/>
            <ac:spMk id="2" creationId="{BE572AEC-969A-4CF2-B509-645B1EC566DC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4" creationId="{48A1156A-E3CF-446B-9AF2-10E39572ECC3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6" creationId="{80860D90-0C12-4454-9895-9C28EB1FB90A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F3BAF525-D825-429C-8E7D-8BD2E07E5ED7}" dt="2020-08-25T03:02:13.301" v="3270" actId="1076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8" creationId="{FF9FA542-1524-40EF-9C2B-5E9033998861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9" creationId="{6DF45312-7BCB-424B-8045-85DA489887B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0" creationId="{BAD26F1A-2EDB-454D-A670-5C2F8826FABA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1" creationId="{7416B0E3-744C-4FC5-A232-1AEE00A94F7A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5" creationId="{62AE61E9-6A61-4BA3-9CE6-E121B7211792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6" creationId="{3B212F7D-2FF1-47F4-ADD9-C77DD61DC028}"/>
          </ac:spMkLst>
        </pc:spChg>
        <pc:spChg chg="add mod topLvl">
          <ac:chgData name="Kulinich Bohdan" userId="48e65c9f34e137d0" providerId="LiveId" clId="{F3BAF525-D825-429C-8E7D-8BD2E07E5ED7}" dt="2020-08-25T03:05:02.991" v="3309" actId="1076"/>
          <ac:spMkLst>
            <pc:docMk/>
            <pc:sldMk cId="3467199460" sldId="428"/>
            <ac:spMk id="37" creationId="{8C9C0767-577A-4590-AD9A-A27778119D2F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8" creationId="{B5E52856-B049-4D34-9429-A15B013FE71B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9" creationId="{1C9498D9-61D3-42E8-B52B-1D12BD4B7017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F3BAF525-D825-429C-8E7D-8BD2E07E5ED7}" dt="2020-08-25T03:03:25.831" v="3278" actId="1076"/>
          <ac:spMkLst>
            <pc:docMk/>
            <pc:sldMk cId="3467199460" sldId="428"/>
            <ac:spMk id="41" creationId="{C883E79F-9C1C-4FC7-A505-B0982C386140}"/>
          </ac:spMkLst>
        </pc:spChg>
        <pc:spChg chg="add mod">
          <ac:chgData name="Kulinich Bohdan" userId="48e65c9f34e137d0" providerId="LiveId" clId="{F3BAF525-D825-429C-8E7D-8BD2E07E5ED7}" dt="2020-08-25T03:03:37.261" v="3282" actId="1076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F3BAF525-D825-429C-8E7D-8BD2E07E5ED7}" dt="2020-08-25T03:04:53.676" v="3307" actId="1076"/>
          <ac:spMkLst>
            <pc:docMk/>
            <pc:sldMk cId="3467199460" sldId="428"/>
            <ac:spMk id="43" creationId="{F93088E5-66F8-4096-A379-5EEE6726D950}"/>
          </ac:spMkLst>
        </pc:spChg>
        <pc:spChg chg="add mod">
          <ac:chgData name="Kulinich Bohdan" userId="48e65c9f34e137d0" providerId="LiveId" clId="{F3BAF525-D825-429C-8E7D-8BD2E07E5ED7}" dt="2020-08-25T03:04:56.991" v="3308" actId="1076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F3BAF525-D825-429C-8E7D-8BD2E07E5ED7}" dt="2020-08-25T03:06:58.661" v="3347" actId="1076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F3BAF525-D825-429C-8E7D-8BD2E07E5ED7}" dt="2020-08-25T03:07:01.703" v="3348" actId="1076"/>
          <ac:spMkLst>
            <pc:docMk/>
            <pc:sldMk cId="3467199460" sldId="428"/>
            <ac:spMk id="46" creationId="{77D074FA-0BB7-48EE-80A2-43C08CF6313C}"/>
          </ac:spMkLst>
        </pc:spChg>
        <pc:grpChg chg="add del mod">
          <ac:chgData name="Kulinich Bohdan" userId="48e65c9f34e137d0" providerId="LiveId" clId="{F3BAF525-D825-429C-8E7D-8BD2E07E5ED7}" dt="2020-08-25T02:59:38.851" v="3232" actId="165"/>
          <ac:grpSpMkLst>
            <pc:docMk/>
            <pc:sldMk cId="3467199460" sldId="428"/>
            <ac:grpSpMk id="2" creationId="{5E7B396F-3F63-4144-9047-20B0DE77048D}"/>
          </ac:grpSpMkLst>
        </pc:grpChg>
        <pc:grpChg chg="add del mod topLvl">
          <ac:chgData name="Kulinich Bohdan" userId="48e65c9f34e137d0" providerId="LiveId" clId="{F3BAF525-D825-429C-8E7D-8BD2E07E5ED7}" dt="2020-08-25T03:02:58.711" v="3271" actId="165"/>
          <ac:grpSpMkLst>
            <pc:docMk/>
            <pc:sldMk cId="3467199460" sldId="428"/>
            <ac:grpSpMk id="7" creationId="{373D917F-EC94-4E4F-AB8B-ECD6B8C5FA19}"/>
          </ac:grpSpMkLst>
        </pc:grpChg>
        <pc:grpChg chg="add del mod">
          <ac:chgData name="Kulinich Bohdan" userId="48e65c9f34e137d0" providerId="LiveId" clId="{F3BAF525-D825-429C-8E7D-8BD2E07E5ED7}" dt="2020-08-25T03:02:04.301" v="3267" actId="165"/>
          <ac:grpSpMkLst>
            <pc:docMk/>
            <pc:sldMk cId="3467199460" sldId="428"/>
            <ac:grpSpMk id="9" creationId="{49646C86-07DC-46B7-A5D7-3CFC9C551AB6}"/>
          </ac:grpSpMkLst>
        </pc:grpChg>
        <pc:grpChg chg="add del mod">
          <ac:chgData name="Kulinich Bohdan" userId="48e65c9f34e137d0" providerId="LiveId" clId="{F3BAF525-D825-429C-8E7D-8BD2E07E5ED7}" dt="2020-08-25T03:02:00.381" v="3266" actId="165"/>
          <ac:grpSpMkLst>
            <pc:docMk/>
            <pc:sldMk cId="3467199460" sldId="428"/>
            <ac:grpSpMk id="10" creationId="{F757E020-B39C-45C3-B7F3-4271527946B2}"/>
          </ac:grpSpMkLst>
        </pc:grpChg>
        <pc:grpChg chg="add del mod">
          <ac:chgData name="Kulinich Bohdan" userId="48e65c9f34e137d0" providerId="LiveId" clId="{F3BAF525-D825-429C-8E7D-8BD2E07E5ED7}" dt="2020-08-25T03:02:10.041" v="3269" actId="165"/>
          <ac:grpSpMkLst>
            <pc:docMk/>
            <pc:sldMk cId="3467199460" sldId="428"/>
            <ac:grpSpMk id="21" creationId="{79F2A97D-5A93-40D8-B4B5-10854965F090}"/>
          </ac:grpSpMkLst>
        </pc:grp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2" creationId="{87C040BA-40EB-4606-B16B-84BB0A43AFEE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5" creationId="{EC16BF71-4AFF-4142-9635-1331DC990F5E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8" creationId="{04B5BF43-AF3F-4138-BA1D-B357A5470B02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9" creationId="{A6F9DCBE-7276-4C09-806D-13A28A01FE5C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20" creationId="{FC08BCCA-2F50-4CF0-B42F-4D49F3577C80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4" creationId="{079B0CA2-4C27-496C-882F-762DC58C93D9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5" creationId="{CF8B0C94-5517-4799-9575-3326EFD95122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6" creationId="{7FCC8E97-D99D-4CC4-9500-9D53048E8832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2" creationId="{E06B80E0-66F6-48F9-8F63-88112CE786FC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3" creationId="{52419861-3E52-4418-94EC-9ED21A216C49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delSp modSp mod delAnim modAnim">
        <pc:chgData name="Kulinich Bohdan" userId="48e65c9f34e137d0" providerId="LiveId" clId="{F3BAF525-D825-429C-8E7D-8BD2E07E5ED7}" dt="2020-08-28T05:39:34.186" v="4422" actId="1076"/>
        <pc:sldMkLst>
          <pc:docMk/>
          <pc:sldMk cId="752518231" sldId="430"/>
        </pc:sldMkLst>
        <pc:spChg chg="mod">
          <ac:chgData name="Kulinich Bohdan" userId="48e65c9f34e137d0" providerId="LiveId" clId="{F3BAF525-D825-429C-8E7D-8BD2E07E5ED7}" dt="2020-08-28T05:39:22.776" v="4418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4.186" v="4422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28T05:28:40.885" v="438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29.866" v="4420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F3BAF525-D825-429C-8E7D-8BD2E07E5ED7}" dt="2020-08-28T05:28:35.294" v="4388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1.946" v="4421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F3BAF525-D825-429C-8E7D-8BD2E07E5ED7}" dt="2020-08-18T15:27:06.583" v="618" actId="2085"/>
        <pc:sldMkLst>
          <pc:docMk/>
          <pc:sldMk cId="3678422849" sldId="434"/>
        </pc:sldMkLst>
        <pc:spChg chg="mod">
          <ac:chgData name="Kulinich Bohdan" userId="48e65c9f34e137d0" providerId="LiveId" clId="{F3BAF525-D825-429C-8E7D-8BD2E07E5ED7}" dt="2020-08-18T02:29:45.262" v="15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F3BAF525-D825-429C-8E7D-8BD2E07E5ED7}" dt="2020-08-18T02:27:56.845" v="70" actId="478"/>
          <ac:spMkLst>
            <pc:docMk/>
            <pc:sldMk cId="3678422849" sldId="434"/>
            <ac:spMk id="11" creationId="{A65A6898-49B6-4CCE-82DF-518E4173EB8D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15" creationId="{9C957545-8943-49AC-93DA-7779E6E6FD5C}"/>
          </ac:spMkLst>
        </pc:spChg>
        <pc:spChg chg="del">
          <ac:chgData name="Kulinich Bohdan" userId="48e65c9f34e137d0" providerId="LiveId" clId="{F3BAF525-D825-429C-8E7D-8BD2E07E5ED7}" dt="2020-08-18T02:22:10.401" v="13" actId="478"/>
          <ac:spMkLst>
            <pc:docMk/>
            <pc:sldMk cId="3678422849" sldId="434"/>
            <ac:spMk id="17" creationId="{116BFFB4-8C5B-4BC6-97BF-A4DA769BB705}"/>
          </ac:spMkLst>
        </pc:spChg>
        <pc:spChg chg="del">
          <ac:chgData name="Kulinich Bohdan" userId="48e65c9f34e137d0" providerId="LiveId" clId="{F3BAF525-D825-429C-8E7D-8BD2E07E5ED7}" dt="2020-08-18T02:22:07.081" v="9" actId="478"/>
          <ac:spMkLst>
            <pc:docMk/>
            <pc:sldMk cId="3678422849" sldId="434"/>
            <ac:spMk id="18" creationId="{D9749ECF-0605-4877-B9B1-1360F187BA54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20" creationId="{F2CF2082-A122-49CD-B1A1-3D956D31D951}"/>
          </ac:spMkLst>
        </pc:spChg>
        <pc:spChg chg="add mod ord">
          <ac:chgData name="Kulinich Bohdan" userId="48e65c9f34e137d0" providerId="LiveId" clId="{F3BAF525-D825-429C-8E7D-8BD2E07E5ED7}" dt="2020-08-18T03:12:21.758" v="373" actId="167"/>
          <ac:spMkLst>
            <pc:docMk/>
            <pc:sldMk cId="3678422849" sldId="434"/>
            <ac:spMk id="21" creationId="{5125029E-70F4-4760-9056-09C476236183}"/>
          </ac:spMkLst>
        </pc:spChg>
        <pc:spChg chg="mod">
          <ac:chgData name="Kulinich Bohdan" userId="48e65c9f34e137d0" providerId="LiveId" clId="{F3BAF525-D825-429C-8E7D-8BD2E07E5ED7}" dt="2020-08-18T02:23:19.490" v="34" actId="20577"/>
          <ac:spMkLst>
            <pc:docMk/>
            <pc:sldMk cId="3678422849" sldId="434"/>
            <ac:spMk id="24" creationId="{A9890254-9716-4025-B13A-8355F847480A}"/>
          </ac:spMkLst>
        </pc:spChg>
        <pc:spChg chg="add mod">
          <ac:chgData name="Kulinich Bohdan" userId="48e65c9f34e137d0" providerId="LiveId" clId="{F3BAF525-D825-429C-8E7D-8BD2E07E5ED7}" dt="2020-08-18T02:23:27.338" v="37" actId="20577"/>
          <ac:spMkLst>
            <pc:docMk/>
            <pc:sldMk cId="3678422849" sldId="434"/>
            <ac:spMk id="25" creationId="{0DF18AFE-547A-4265-9E8C-908216961CE7}"/>
          </ac:spMkLst>
        </pc:spChg>
        <pc:spChg chg="add mod">
          <ac:chgData name="Kulinich Bohdan" userId="48e65c9f34e137d0" providerId="LiveId" clId="{F3BAF525-D825-429C-8E7D-8BD2E07E5ED7}" dt="2020-08-18T02:23:35.176" v="41" actId="1076"/>
          <ac:spMkLst>
            <pc:docMk/>
            <pc:sldMk cId="3678422849" sldId="434"/>
            <ac:spMk id="26" creationId="{F2683825-3AD6-4686-B778-77B414C0DEF8}"/>
          </ac:spMkLst>
        </pc:spChg>
        <pc:spChg chg="add mod">
          <ac:chgData name="Kulinich Bohdan" userId="48e65c9f34e137d0" providerId="LiveId" clId="{F3BAF525-D825-429C-8E7D-8BD2E07E5ED7}" dt="2020-08-18T02:28:39.131" v="84" actId="1076"/>
          <ac:spMkLst>
            <pc:docMk/>
            <pc:sldMk cId="3678422849" sldId="434"/>
            <ac:spMk id="27" creationId="{4C35F26A-1C28-4DAF-A4AE-C5D437DEDEB7}"/>
          </ac:spMkLst>
        </pc:spChg>
        <pc:spChg chg="add mod ord">
          <ac:chgData name="Kulinich Bohdan" userId="48e65c9f34e137d0" providerId="LiveId" clId="{F3BAF525-D825-429C-8E7D-8BD2E07E5ED7}" dt="2020-08-18T03:11:26.184" v="355" actId="167"/>
          <ac:spMkLst>
            <pc:docMk/>
            <pc:sldMk cId="3678422849" sldId="434"/>
            <ac:spMk id="29" creationId="{50563D18-670C-4CE6-B58D-12CA963B32BB}"/>
          </ac:spMkLst>
        </pc:spChg>
        <pc:spChg chg="add mod">
          <ac:chgData name="Kulinich Bohdan" userId="48e65c9f34e137d0" providerId="LiveId" clId="{F3BAF525-D825-429C-8E7D-8BD2E07E5ED7}" dt="2020-08-18T15:26:42.800" v="617" actId="2085"/>
          <ac:spMkLst>
            <pc:docMk/>
            <pc:sldMk cId="3678422849" sldId="434"/>
            <ac:spMk id="30" creationId="{B2ED6D62-1DD3-4C66-9B15-786DD7E9D940}"/>
          </ac:spMkLst>
        </pc:spChg>
        <pc:spChg chg="add mod ord">
          <ac:chgData name="Kulinich Bohdan" userId="48e65c9f34e137d0" providerId="LiveId" clId="{F3BAF525-D825-429C-8E7D-8BD2E07E5ED7}" dt="2020-08-18T03:13:40.127" v="386" actId="167"/>
          <ac:spMkLst>
            <pc:docMk/>
            <pc:sldMk cId="3678422849" sldId="434"/>
            <ac:spMk id="31" creationId="{05C16E4D-7FE5-4AF2-BDD2-14F8D9359C5E}"/>
          </ac:spMkLst>
        </pc:spChg>
        <pc:spChg chg="add mod ord">
          <ac:chgData name="Kulinich Bohdan" userId="48e65c9f34e137d0" providerId="LiveId" clId="{F3BAF525-D825-429C-8E7D-8BD2E07E5ED7}" dt="2020-08-18T03:14:06.976" v="396" actId="167"/>
          <ac:spMkLst>
            <pc:docMk/>
            <pc:sldMk cId="3678422849" sldId="434"/>
            <ac:spMk id="32" creationId="{74DA728C-0A15-4A39-AC52-FFD91491284F}"/>
          </ac:spMkLst>
        </pc:spChg>
        <pc:spChg chg="add mod">
          <ac:chgData name="Kulinich Bohdan" userId="48e65c9f34e137d0" providerId="LiveId" clId="{F3BAF525-D825-429C-8E7D-8BD2E07E5ED7}" dt="2020-08-18T02:53:39.729" v="235" actId="1076"/>
          <ac:spMkLst>
            <pc:docMk/>
            <pc:sldMk cId="3678422849" sldId="434"/>
            <ac:spMk id="34" creationId="{9E7E08A5-6CDE-4D8F-9804-1535D1DD0359}"/>
          </ac:spMkLst>
        </pc:spChg>
        <pc:spChg chg="add mod">
          <ac:chgData name="Kulinich Bohdan" userId="48e65c9f34e137d0" providerId="LiveId" clId="{F3BAF525-D825-429C-8E7D-8BD2E07E5ED7}" dt="2020-08-18T15:22:57.579" v="552" actId="1076"/>
          <ac:spMkLst>
            <pc:docMk/>
            <pc:sldMk cId="3678422849" sldId="434"/>
            <ac:spMk id="35" creationId="{452B6CAA-CD66-4EE5-9FBC-C9A420A949C3}"/>
          </ac:spMkLst>
        </pc:spChg>
        <pc:spChg chg="add mod">
          <ac:chgData name="Kulinich Bohdan" userId="48e65c9f34e137d0" providerId="LiveId" clId="{F3BAF525-D825-429C-8E7D-8BD2E07E5ED7}" dt="2020-08-18T03:12:04.804" v="366" actId="1076"/>
          <ac:spMkLst>
            <pc:docMk/>
            <pc:sldMk cId="3678422849" sldId="434"/>
            <ac:spMk id="36" creationId="{48759044-E021-4CB5-A59E-629AF35AE52C}"/>
          </ac:spMkLst>
        </pc:spChg>
        <pc:spChg chg="add mod">
          <ac:chgData name="Kulinich Bohdan" userId="48e65c9f34e137d0" providerId="LiveId" clId="{F3BAF525-D825-429C-8E7D-8BD2E07E5ED7}" dt="2020-08-18T03:11:30.419" v="356" actId="1076"/>
          <ac:spMkLst>
            <pc:docMk/>
            <pc:sldMk cId="3678422849" sldId="434"/>
            <ac:spMk id="37" creationId="{83ADF38B-0357-4E27-B487-C11CB2A2D2A6}"/>
          </ac:spMkLst>
        </pc:spChg>
        <pc:spChg chg="add mod">
          <ac:chgData name="Kulinich Bohdan" userId="48e65c9f34e137d0" providerId="LiveId" clId="{F3BAF525-D825-429C-8E7D-8BD2E07E5ED7}" dt="2020-08-18T02:54:29.459" v="253" actId="1076"/>
          <ac:spMkLst>
            <pc:docMk/>
            <pc:sldMk cId="3678422849" sldId="434"/>
            <ac:spMk id="38" creationId="{4D1250A0-7E6C-4EE0-9B61-89F007782191}"/>
          </ac:spMkLst>
        </pc:spChg>
        <pc:spChg chg="add mod">
          <ac:chgData name="Kulinich Bohdan" userId="48e65c9f34e137d0" providerId="LiveId" clId="{F3BAF525-D825-429C-8E7D-8BD2E07E5ED7}" dt="2020-08-18T02:54:49.921" v="261" actId="1076"/>
          <ac:spMkLst>
            <pc:docMk/>
            <pc:sldMk cId="3678422849" sldId="434"/>
            <ac:spMk id="39" creationId="{82982B74-C84C-45D3-82A0-B31D7259E048}"/>
          </ac:spMkLst>
        </pc:spChg>
        <pc:spChg chg="add mod">
          <ac:chgData name="Kulinich Bohdan" userId="48e65c9f34e137d0" providerId="LiveId" clId="{F3BAF525-D825-429C-8E7D-8BD2E07E5ED7}" dt="2020-08-18T02:54:46.421" v="260" actId="1076"/>
          <ac:spMkLst>
            <pc:docMk/>
            <pc:sldMk cId="3678422849" sldId="434"/>
            <ac:spMk id="40" creationId="{E737D74E-F46E-4994-8B65-EE8E88DE0ABB}"/>
          </ac:spMkLst>
        </pc:spChg>
        <pc:spChg chg="add mod">
          <ac:chgData name="Kulinich Bohdan" userId="48e65c9f34e137d0" providerId="LiveId" clId="{F3BAF525-D825-429C-8E7D-8BD2E07E5ED7}" dt="2020-08-18T02:54:56.771" v="262" actId="1076"/>
          <ac:spMkLst>
            <pc:docMk/>
            <pc:sldMk cId="3678422849" sldId="434"/>
            <ac:spMk id="41" creationId="{95E27476-E4F8-4B21-B97C-C3AE5C66DAC0}"/>
          </ac:spMkLst>
        </pc:spChg>
        <pc:spChg chg="add mod">
          <ac:chgData name="Kulinich Bohdan" userId="48e65c9f34e137d0" providerId="LiveId" clId="{F3BAF525-D825-429C-8E7D-8BD2E07E5ED7}" dt="2020-08-18T03:28:51.858" v="515" actId="2085"/>
          <ac:spMkLst>
            <pc:docMk/>
            <pc:sldMk cId="3678422849" sldId="434"/>
            <ac:spMk id="42" creationId="{8AA02CA7-F9DB-45F2-9E36-9E163260F12D}"/>
          </ac:spMkLst>
        </pc:spChg>
        <pc:spChg chg="add mod">
          <ac:chgData name="Kulinich Bohdan" userId="48e65c9f34e137d0" providerId="LiveId" clId="{F3BAF525-D825-429C-8E7D-8BD2E07E5ED7}" dt="2020-08-18T15:27:06.583" v="618" actId="2085"/>
          <ac:spMkLst>
            <pc:docMk/>
            <pc:sldMk cId="3678422849" sldId="434"/>
            <ac:spMk id="56" creationId="{720A3276-4590-43D2-9ADE-D0D0EA540D64}"/>
          </ac:spMkLst>
        </pc:spChg>
        <pc:spChg chg="add mod ord">
          <ac:chgData name="Kulinich Bohdan" userId="48e65c9f34e137d0" providerId="LiveId" clId="{F3BAF525-D825-429C-8E7D-8BD2E07E5ED7}" dt="2020-08-18T15:22:53.859" v="551" actId="167"/>
          <ac:spMkLst>
            <pc:docMk/>
            <pc:sldMk cId="3678422849" sldId="434"/>
            <ac:spMk id="57" creationId="{85FFDFF1-B8AD-46F9-90EF-C085CF82B819}"/>
          </ac:spMkLst>
        </pc:spChg>
        <pc:spChg chg="add mod ord">
          <ac:chgData name="Kulinich Bohdan" userId="48e65c9f34e137d0" providerId="LiveId" clId="{F3BAF525-D825-429C-8E7D-8BD2E07E5ED7}" dt="2020-08-18T15:21:54.526" v="539" actId="167"/>
          <ac:spMkLst>
            <pc:docMk/>
            <pc:sldMk cId="3678422849" sldId="434"/>
            <ac:spMk id="58" creationId="{9FA3E60F-719D-4884-AB45-E4DEC027671C}"/>
          </ac:spMkLst>
        </pc:spChg>
        <pc:spChg chg="del mod">
          <ac:chgData name="Kulinich Bohdan" userId="48e65c9f34e137d0" providerId="LiveId" clId="{F3BAF525-D825-429C-8E7D-8BD2E07E5ED7}" dt="2020-08-18T02:23:09.589" v="32" actId="478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F3BAF525-D825-429C-8E7D-8BD2E07E5ED7}" dt="2020-08-18T02:35:00.075" v="223" actId="1076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F3BAF525-D825-429C-8E7D-8BD2E07E5ED7}" dt="2020-08-18T02:22:14.574" v="16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F3BAF525-D825-429C-8E7D-8BD2E07E5ED7}" dt="2020-08-18T02:22:08.868" v="11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F3BAF525-D825-429C-8E7D-8BD2E07E5ED7}" dt="2020-08-18T02:22:13.225" v="15" actId="478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F3BAF525-D825-429C-8E7D-8BD2E07E5ED7}" dt="2020-08-18T02:34:58.004" v="222" actId="1076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F3BAF525-D825-429C-8E7D-8BD2E07E5ED7}" dt="2020-08-18T02:22:11.235" v="14" actId="478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F3BAF525-D825-429C-8E7D-8BD2E07E5ED7}" dt="2020-08-18T02:22:57.810" v="30" actId="1076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F3BAF525-D825-429C-8E7D-8BD2E07E5ED7}" dt="2020-08-18T02:22:09.400" v="12" actId="478"/>
          <ac:cxnSpMkLst>
            <pc:docMk/>
            <pc:sldMk cId="3678422849" sldId="434"/>
            <ac:cxnSpMk id="23" creationId="{FADF6E8B-FD7C-421E-8595-AC532EBF6A9A}"/>
          </ac:cxnSpMkLst>
        </pc:cxnChg>
        <pc:cxnChg chg="add mod">
          <ac:chgData name="Kulinich Bohdan" userId="48e65c9f34e137d0" providerId="LiveId" clId="{F3BAF525-D825-429C-8E7D-8BD2E07E5ED7}" dt="2020-08-18T02:29:00.283" v="88" actId="14100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F3BAF525-D825-429C-8E7D-8BD2E07E5ED7}" dt="2020-08-18T02:22:07.659" v="10" actId="478"/>
          <ac:cxnSpMkLst>
            <pc:docMk/>
            <pc:sldMk cId="3678422849" sldId="434"/>
            <ac:cxnSpMk id="30" creationId="{DF755CE2-5B5E-4983-B7C9-A3EDF0A8FCA4}"/>
          </ac:cxnSpMkLst>
        </pc:cxnChg>
        <pc:cxnChg chg="add del mod">
          <ac:chgData name="Kulinich Bohdan" userId="48e65c9f34e137d0" providerId="LiveId" clId="{F3BAF525-D825-429C-8E7D-8BD2E07E5ED7}" dt="2020-08-18T03:22:44.866" v="414" actId="478"/>
          <ac:cxnSpMkLst>
            <pc:docMk/>
            <pc:sldMk cId="3678422849" sldId="434"/>
            <ac:cxnSpMk id="44" creationId="{B2ED541E-7C5B-4754-84D7-649467E35326}"/>
          </ac:cxnSpMkLst>
        </pc:cxnChg>
        <pc:cxnChg chg="mod">
          <ac:chgData name="Kulinich Bohdan" userId="48e65c9f34e137d0" providerId="LiveId" clId="{F3BAF525-D825-429C-8E7D-8BD2E07E5ED7}" dt="2020-08-18T02:23:01.541" v="31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F3BAF525-D825-429C-8E7D-8BD2E07E5ED7}" dt="2020-08-18T02:22:53.827" v="28" actId="1076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F3BAF525-D825-429C-8E7D-8BD2E07E5ED7}" dt="2020-08-27T08:06:08.267" v="3983" actId="47"/>
        <pc:sldMkLst>
          <pc:docMk/>
          <pc:sldMk cId="3676001664" sldId="441"/>
        </pc:sldMkLst>
      </pc:sldChg>
      <pc:sldChg chg="addSp delSp modSp mod modAnim">
        <pc:chgData name="Kulinich Bohdan" userId="48e65c9f34e137d0" providerId="LiveId" clId="{F3BAF525-D825-429C-8E7D-8BD2E07E5ED7}" dt="2020-08-27T08:17:45.428" v="4164"/>
        <pc:sldMkLst>
          <pc:docMk/>
          <pc:sldMk cId="241768542" sldId="442"/>
        </pc:sldMkLst>
        <pc:spChg chg="mod">
          <ac:chgData name="Kulinich Bohdan" userId="48e65c9f34e137d0" providerId="LiveId" clId="{F3BAF525-D825-429C-8E7D-8BD2E07E5ED7}" dt="2020-08-27T08:09:53.472" v="4102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7T08:13:49.275" v="4126" actId="1076"/>
          <ac:spMkLst>
            <pc:docMk/>
            <pc:sldMk cId="241768542" sldId="442"/>
            <ac:spMk id="13" creationId="{07F1EEB5-73F7-4275-AD15-1CF68F062C89}"/>
          </ac:spMkLst>
        </pc:spChg>
        <pc:spChg chg="add mod">
          <ac:chgData name="Kulinich Bohdan" userId="48e65c9f34e137d0" providerId="LiveId" clId="{F3BAF525-D825-429C-8E7D-8BD2E07E5ED7}" dt="2020-08-27T08:14:15.134" v="4129" actId="1076"/>
          <ac:spMkLst>
            <pc:docMk/>
            <pc:sldMk cId="241768542" sldId="442"/>
            <ac:spMk id="14" creationId="{B358FE1F-1CA2-4741-A704-851FD5E53CFF}"/>
          </ac:spMkLst>
        </pc:spChg>
        <pc:spChg chg="add mod">
          <ac:chgData name="Kulinich Bohdan" userId="48e65c9f34e137d0" providerId="LiveId" clId="{F3BAF525-D825-429C-8E7D-8BD2E07E5ED7}" dt="2020-08-27T08:13:34.891" v="4122" actId="20577"/>
          <ac:spMkLst>
            <pc:docMk/>
            <pc:sldMk cId="241768542" sldId="442"/>
            <ac:spMk id="15" creationId="{86CE2377-1C0E-4197-B7C1-AC38CBDBD7DD}"/>
          </ac:spMkLst>
        </pc:spChg>
        <pc:spChg chg="add mod">
          <ac:chgData name="Kulinich Bohdan" userId="48e65c9f34e137d0" providerId="LiveId" clId="{F3BAF525-D825-429C-8E7D-8BD2E07E5ED7}" dt="2020-08-27T08:13:41.326" v="4125" actId="20577"/>
          <ac:spMkLst>
            <pc:docMk/>
            <pc:sldMk cId="241768542" sldId="442"/>
            <ac:spMk id="16" creationId="{13E4C56B-ED84-4EC0-9205-BCD2C5A73079}"/>
          </ac:spMkLst>
        </pc:spChg>
        <pc:spChg chg="add mod">
          <ac:chgData name="Kulinich Bohdan" userId="48e65c9f34e137d0" providerId="LiveId" clId="{F3BAF525-D825-429C-8E7D-8BD2E07E5ED7}" dt="2020-08-27T08:14:30.415" v="4133" actId="1076"/>
          <ac:spMkLst>
            <pc:docMk/>
            <pc:sldMk cId="241768542" sldId="442"/>
            <ac:spMk id="19" creationId="{265CC099-0E80-4826-A706-553681688A62}"/>
          </ac:spMkLst>
        </pc:spChg>
        <pc:spChg chg="add mod">
          <ac:chgData name="Kulinich Bohdan" userId="48e65c9f34e137d0" providerId="LiveId" clId="{F3BAF525-D825-429C-8E7D-8BD2E07E5ED7}" dt="2020-08-27T08:14:23.111" v="4131" actId="1076"/>
          <ac:spMkLst>
            <pc:docMk/>
            <pc:sldMk cId="241768542" sldId="442"/>
            <ac:spMk id="20" creationId="{13073065-F0A8-4444-BD1F-3E69610940D3}"/>
          </ac:spMkLst>
        </pc:spChg>
        <pc:spChg chg="mod">
          <ac:chgData name="Kulinich Bohdan" userId="48e65c9f34e137d0" providerId="LiveId" clId="{F3BAF525-D825-429C-8E7D-8BD2E07E5ED7}" dt="2020-08-27T08:06:13.412" v="3984" actId="20577"/>
          <ac:spMkLst>
            <pc:docMk/>
            <pc:sldMk cId="241768542" sldId="442"/>
            <ac:spMk id="51" creationId="{86BC9140-E395-435D-A852-213A1317C46C}"/>
          </ac:spMkLst>
        </pc:spChg>
        <pc:grpChg chg="add del mod">
          <ac:chgData name="Kulinich Bohdan" userId="48e65c9f34e137d0" providerId="LiveId" clId="{F3BAF525-D825-429C-8E7D-8BD2E07E5ED7}" dt="2020-08-27T08:15:40.607" v="4144" actId="165"/>
          <ac:grpSpMkLst>
            <pc:docMk/>
            <pc:sldMk cId="241768542" sldId="442"/>
            <ac:grpSpMk id="22" creationId="{435B19B3-9307-4E79-8CB8-524F5642D3B2}"/>
          </ac:grpSpMkLst>
        </pc:grpChg>
        <pc:grpChg chg="add mod">
          <ac:chgData name="Kulinich Bohdan" userId="48e65c9f34e137d0" providerId="LiveId" clId="{F3BAF525-D825-429C-8E7D-8BD2E07E5ED7}" dt="2020-08-27T08:16:31.894" v="4153" actId="1076"/>
          <ac:grpSpMkLst>
            <pc:docMk/>
            <pc:sldMk cId="241768542" sldId="442"/>
            <ac:grpSpMk id="24" creationId="{1DE81FA7-7E26-4DF2-BA5B-CA08D137A353}"/>
          </ac:grpSpMkLst>
        </pc:grpChg>
        <pc:grpChg chg="add mod">
          <ac:chgData name="Kulinich Bohdan" userId="48e65c9f34e137d0" providerId="LiveId" clId="{F3BAF525-D825-429C-8E7D-8BD2E07E5ED7}" dt="2020-08-27T08:16:51.143" v="4157" actId="1076"/>
          <ac:grpSpMkLst>
            <pc:docMk/>
            <pc:sldMk cId="241768542" sldId="442"/>
            <ac:grpSpMk id="26" creationId="{04CA9442-7DC8-4109-BBD0-1DE8BBB98DEC}"/>
          </ac:grpSpMkLst>
        </pc:grpChg>
        <pc:picChg chg="mod modVis">
          <ac:chgData name="Kulinich Bohdan" userId="48e65c9f34e137d0" providerId="LiveId" clId="{F3BAF525-D825-429C-8E7D-8BD2E07E5ED7}" dt="2020-08-27T08:12:04.810" v="4103" actId="14430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7T08:12:45.261" v="4109" actId="14100"/>
          <ac:cxnSpMkLst>
            <pc:docMk/>
            <pc:sldMk cId="241768542" sldId="442"/>
            <ac:cxnSpMk id="8" creationId="{DB163C8C-8E86-4D1E-8856-A2DFCE81FF13}"/>
          </ac:cxnSpMkLst>
        </pc:cxnChg>
        <pc:cxnChg chg="add mod">
          <ac:chgData name="Kulinich Bohdan" userId="48e65c9f34e137d0" providerId="LiveId" clId="{F3BAF525-D825-429C-8E7D-8BD2E07E5ED7}" dt="2020-08-27T08:13:04.886" v="4112" actId="1076"/>
          <ac:cxnSpMkLst>
            <pc:docMk/>
            <pc:sldMk cId="241768542" sldId="442"/>
            <ac:cxnSpMk id="12" creationId="{8D1FD9A5-31B7-4795-9A8A-DEC5106E578D}"/>
          </ac:cxnSpMkLst>
        </pc:cxnChg>
        <pc:cxnChg chg="add mod">
          <ac:chgData name="Kulinich Bohdan" userId="48e65c9f34e137d0" providerId="LiveId" clId="{F3BAF525-D825-429C-8E7D-8BD2E07E5ED7}" dt="2020-08-27T08:14:02.750" v="4128" actId="1076"/>
          <ac:cxnSpMkLst>
            <pc:docMk/>
            <pc:sldMk cId="241768542" sldId="442"/>
            <ac:cxnSpMk id="18" creationId="{6FFD3D14-F313-4906-A2AA-9D1819824545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1" creationId="{210EA552-8F8B-467C-914D-F3010C34729C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3" creationId="{87D32EC6-A468-47B1-8AAD-3FC72A49BF13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7" creationId="{B21AD4E2-ED3C-420B-8CFB-EAB114D16C97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8" creationId="{D0AB8B69-ADA3-42A4-81A2-1E77E849C1CA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7T06:43:38.193" v="3982"/>
        <pc:sldMkLst>
          <pc:docMk/>
          <pc:sldMk cId="2071804829" sldId="456"/>
        </pc:sldMkLst>
        <pc:spChg chg="mod">
          <ac:chgData name="Kulinich Bohdan" userId="48e65c9f34e137d0" providerId="LiveId" clId="{F3BAF525-D825-429C-8E7D-8BD2E07E5ED7}" dt="2020-08-27T06:27:23.216" v="3975" actId="14100"/>
          <ac:spMkLst>
            <pc:docMk/>
            <pc:sldMk cId="2071804829" sldId="456"/>
            <ac:spMk id="6" creationId="{4CD1B612-D16C-4F70-8335-78480BFE8EC8}"/>
          </ac:spMkLst>
        </pc:spChg>
        <pc:spChg chg="add del">
          <ac:chgData name="Kulinich Bohdan" userId="48e65c9f34e137d0" providerId="LiveId" clId="{F3BAF525-D825-429C-8E7D-8BD2E07E5ED7}" dt="2020-08-26T11:30:22.648" v="3864" actId="22"/>
          <ac:spMkLst>
            <pc:docMk/>
            <pc:sldMk cId="2071804829" sldId="456"/>
            <ac:spMk id="14" creationId="{3061CB08-AB17-4B06-8A90-0FB5635BE262}"/>
          </ac:spMkLst>
        </pc:spChg>
        <pc:spChg chg="add mod">
          <ac:chgData name="Kulinich Bohdan" userId="48e65c9f34e137d0" providerId="LiveId" clId="{F3BAF525-D825-429C-8E7D-8BD2E07E5ED7}" dt="2020-08-26T11:31:22.152" v="3879" actId="1076"/>
          <ac:spMkLst>
            <pc:docMk/>
            <pc:sldMk cId="2071804829" sldId="456"/>
            <ac:spMk id="15" creationId="{0D6A38E6-BA3D-4D54-930D-1A8C63FFAF50}"/>
          </ac:spMkLst>
        </pc:spChg>
        <pc:spChg chg="add mod">
          <ac:chgData name="Kulinich Bohdan" userId="48e65c9f34e137d0" providerId="LiveId" clId="{F3BAF525-D825-429C-8E7D-8BD2E07E5ED7}" dt="2020-08-26T11:29:32.778" v="3854" actId="14100"/>
          <ac:spMkLst>
            <pc:docMk/>
            <pc:sldMk cId="2071804829" sldId="456"/>
            <ac:spMk id="16" creationId="{4B69B56F-D828-4118-840A-F8E6C5B25866}"/>
          </ac:spMkLst>
        </pc:spChg>
        <pc:spChg chg="mod">
          <ac:chgData name="Kulinich Bohdan" userId="48e65c9f34e137d0" providerId="LiveId" clId="{F3BAF525-D825-429C-8E7D-8BD2E07E5ED7}" dt="2020-08-26T11:30:14.823" v="3861" actId="14100"/>
          <ac:spMkLst>
            <pc:docMk/>
            <pc:sldMk cId="2071804829" sldId="456"/>
            <ac:spMk id="19" creationId="{93B6336F-DCD2-41E8-9343-27EDD95BB020}"/>
          </ac:spMkLst>
        </pc:spChg>
        <pc:spChg chg="mod">
          <ac:chgData name="Kulinich Bohdan" userId="48e65c9f34e137d0" providerId="LiveId" clId="{F3BAF525-D825-429C-8E7D-8BD2E07E5ED7}" dt="2020-08-26T11:30:29.870" v="3865" actId="14100"/>
          <ac:spMkLst>
            <pc:docMk/>
            <pc:sldMk cId="2071804829" sldId="456"/>
            <ac:spMk id="20" creationId="{08ECE773-AE89-4FC3-9440-68585A003412}"/>
          </ac:spMkLst>
        </pc:spChg>
        <pc:spChg chg="add mod">
          <ac:chgData name="Kulinich Bohdan" userId="48e65c9f34e137d0" providerId="LiveId" clId="{F3BAF525-D825-429C-8E7D-8BD2E07E5ED7}" dt="2020-08-27T06:24:13.102" v="3881" actId="1076"/>
          <ac:spMkLst>
            <pc:docMk/>
            <pc:sldMk cId="2071804829" sldId="456"/>
            <ac:spMk id="21" creationId="{D264A22B-4CCC-48D6-A5FF-E6402DDE4E06}"/>
          </ac:spMkLst>
        </pc:spChg>
        <pc:spChg chg="mod">
          <ac:chgData name="Kulinich Bohdan" userId="48e65c9f34e137d0" providerId="LiveId" clId="{F3BAF525-D825-429C-8E7D-8BD2E07E5ED7}" dt="2020-08-26T11:30:56.405" v="3873" actId="1076"/>
          <ac:spMkLst>
            <pc:docMk/>
            <pc:sldMk cId="2071804829" sldId="456"/>
            <ac:spMk id="23" creationId="{F540973A-2CDA-4439-8D4C-75027664D3E1}"/>
          </ac:spMkLst>
        </pc:spChg>
        <pc:spChg chg="mod">
          <ac:chgData name="Kulinich Bohdan" userId="48e65c9f34e137d0" providerId="LiveId" clId="{F3BAF525-D825-429C-8E7D-8BD2E07E5ED7}" dt="2020-08-26T11:30:35.984" v="3866"/>
          <ac:spMkLst>
            <pc:docMk/>
            <pc:sldMk cId="2071804829" sldId="456"/>
            <ac:spMk id="24" creationId="{8F98EF88-6EA1-436F-BBB0-372F620948C1}"/>
          </ac:spMkLst>
        </pc:spChg>
        <pc:spChg chg="add mod">
          <ac:chgData name="Kulinich Bohdan" userId="48e65c9f34e137d0" providerId="LiveId" clId="{F3BAF525-D825-429C-8E7D-8BD2E07E5ED7}" dt="2020-08-27T06:24:18.603" v="3882" actId="1076"/>
          <ac:spMkLst>
            <pc:docMk/>
            <pc:sldMk cId="2071804829" sldId="456"/>
            <ac:spMk id="25" creationId="{34079BFC-A97C-4F51-9FB1-523ADBABDA65}"/>
          </ac:spMkLst>
        </pc:spChg>
        <pc:spChg chg="add mod">
          <ac:chgData name="Kulinich Bohdan" userId="48e65c9f34e137d0" providerId="LiveId" clId="{F3BAF525-D825-429C-8E7D-8BD2E07E5ED7}" dt="2020-08-27T06:24:27.699" v="3885" actId="20577"/>
          <ac:spMkLst>
            <pc:docMk/>
            <pc:sldMk cId="2071804829" sldId="456"/>
            <ac:spMk id="26" creationId="{78CA626C-8340-4F7E-85FA-80AF35A2DFD4}"/>
          </ac:spMkLst>
        </pc:spChg>
        <pc:spChg chg="add mod">
          <ac:chgData name="Kulinich Bohdan" userId="48e65c9f34e137d0" providerId="LiveId" clId="{F3BAF525-D825-429C-8E7D-8BD2E07E5ED7}" dt="2020-08-27T06:24:40.578" v="3888" actId="20577"/>
          <ac:spMkLst>
            <pc:docMk/>
            <pc:sldMk cId="2071804829" sldId="456"/>
            <ac:spMk id="27" creationId="{19DC640A-4354-456B-BD9C-7E32B37FC14A}"/>
          </ac:spMkLst>
        </pc:spChg>
        <pc:spChg chg="add mod">
          <ac:chgData name="Kulinich Bohdan" userId="48e65c9f34e137d0" providerId="LiveId" clId="{F3BAF525-D825-429C-8E7D-8BD2E07E5ED7}" dt="2020-08-27T06:25:11.494" v="3899" actId="1076"/>
          <ac:spMkLst>
            <pc:docMk/>
            <pc:sldMk cId="2071804829" sldId="456"/>
            <ac:spMk id="28" creationId="{40DF7273-52B8-40BC-A08F-6A423E7B0D6E}"/>
          </ac:spMkLst>
        </pc:spChg>
        <pc:spChg chg="add mod">
          <ac:chgData name="Kulinich Bohdan" userId="48e65c9f34e137d0" providerId="LiveId" clId="{F3BAF525-D825-429C-8E7D-8BD2E07E5ED7}" dt="2020-08-27T06:25:06.423" v="3898" actId="20577"/>
          <ac:spMkLst>
            <pc:docMk/>
            <pc:sldMk cId="2071804829" sldId="456"/>
            <ac:spMk id="29" creationId="{023533DF-6716-419A-AD8C-C092B32803BB}"/>
          </ac:spMkLst>
        </pc:spChg>
        <pc:spChg chg="add mod">
          <ac:chgData name="Kulinich Bohdan" userId="48e65c9f34e137d0" providerId="LiveId" clId="{F3BAF525-D825-429C-8E7D-8BD2E07E5ED7}" dt="2020-08-27T06:25:17.974" v="3902" actId="20577"/>
          <ac:spMkLst>
            <pc:docMk/>
            <pc:sldMk cId="2071804829" sldId="456"/>
            <ac:spMk id="30" creationId="{4FF3A61A-73E4-4631-9E10-E3FAA77B61A0}"/>
          </ac:spMkLst>
        </pc:spChg>
        <pc:spChg chg="add mod">
          <ac:chgData name="Kulinich Bohdan" userId="48e65c9f34e137d0" providerId="LiveId" clId="{F3BAF525-D825-429C-8E7D-8BD2E07E5ED7}" dt="2020-08-27T06:43:17.122" v="3981" actId="1076"/>
          <ac:spMkLst>
            <pc:docMk/>
            <pc:sldMk cId="2071804829" sldId="456"/>
            <ac:spMk id="31" creationId="{B4B6A89C-1F86-4D5C-97B9-2EF21DF6FBAB}"/>
          </ac:spMkLst>
        </pc:spChg>
        <pc:grpChg chg="add mod">
          <ac:chgData name="Kulinich Bohdan" userId="48e65c9f34e137d0" providerId="LiveId" clId="{F3BAF525-D825-429C-8E7D-8BD2E07E5ED7}" dt="2020-08-26T11:30:09.590" v="3860" actId="1076"/>
          <ac:grpSpMkLst>
            <pc:docMk/>
            <pc:sldMk cId="2071804829" sldId="456"/>
            <ac:grpSpMk id="18" creationId="{F411B821-F397-42AD-B28C-8AA8EAEA8113}"/>
          </ac:grpSpMkLst>
        </pc:grpChg>
        <pc:grpChg chg="add mod">
          <ac:chgData name="Kulinich Bohdan" userId="48e65c9f34e137d0" providerId="LiveId" clId="{F3BAF525-D825-429C-8E7D-8BD2E07E5ED7}" dt="2020-08-26T11:31:00.455" v="3874" actId="1076"/>
          <ac:grpSpMkLst>
            <pc:docMk/>
            <pc:sldMk cId="2071804829" sldId="456"/>
            <ac:grpSpMk id="22" creationId="{EEBFC17F-21D6-4FE1-97AC-56171A483239}"/>
          </ac:grpSpMkLst>
        </pc:grpChg>
        <pc:picChg chg="add del mod">
          <ac:chgData name="Kulinich Bohdan" userId="48e65c9f34e137d0" providerId="LiveId" clId="{F3BAF525-D825-429C-8E7D-8BD2E07E5ED7}" dt="2020-08-27T06:24:49.797" v="3892" actId="478"/>
          <ac:picMkLst>
            <pc:docMk/>
            <pc:sldMk cId="2071804829" sldId="456"/>
            <ac:picMk id="5" creationId="{DAE5CD55-8C37-4BEB-84E5-C12194E0750F}"/>
          </ac:picMkLst>
        </pc:picChg>
        <pc:picChg chg="del">
          <ac:chgData name="Kulinich Bohdan" userId="48e65c9f34e137d0" providerId="LiveId" clId="{F3BAF525-D825-429C-8E7D-8BD2E07E5ED7}" dt="2020-08-26T11:26:30.151" v="3796" actId="478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6T11:27:20.701" v="3836" actId="1076"/>
          <ac:cxnSpMkLst>
            <pc:docMk/>
            <pc:sldMk cId="2071804829" sldId="456"/>
            <ac:cxnSpMk id="10" creationId="{116B3392-2AF1-4A2D-8F05-5FD16FD36E5D}"/>
          </ac:cxnSpMkLst>
        </pc:cxnChg>
        <pc:cxnChg chg="add mod">
          <ac:chgData name="Kulinich Bohdan" userId="48e65c9f34e137d0" providerId="LiveId" clId="{F3BAF525-D825-429C-8E7D-8BD2E07E5ED7}" dt="2020-08-26T11:27:32.637" v="3839" actId="1076"/>
          <ac:cxnSpMkLst>
            <pc:docMk/>
            <pc:sldMk cId="2071804829" sldId="456"/>
            <ac:cxnSpMk id="11" creationId="{55CC4881-C819-4AC6-833E-73E93304E80D}"/>
          </ac:cxnSpMkLst>
        </pc:cxnChg>
        <pc:cxnChg chg="add mod">
          <ac:chgData name="Kulinich Bohdan" userId="48e65c9f34e137d0" providerId="LiveId" clId="{F3BAF525-D825-429C-8E7D-8BD2E07E5ED7}" dt="2020-08-26T11:27:40.743" v="3842" actId="1076"/>
          <ac:cxnSpMkLst>
            <pc:docMk/>
            <pc:sldMk cId="2071804829" sldId="456"/>
            <ac:cxnSpMk id="12" creationId="{DAEE3354-723B-453B-A1D3-2A487240927F}"/>
          </ac:cxnSpMkLst>
        </pc:cxnChg>
        <pc:cxnChg chg="add mod">
          <ac:chgData name="Kulinich Bohdan" userId="48e65c9f34e137d0" providerId="LiveId" clId="{F3BAF525-D825-429C-8E7D-8BD2E07E5ED7}" dt="2020-08-26T11:27:52.200" v="3845" actId="14100"/>
          <ac:cxnSpMkLst>
            <pc:docMk/>
            <pc:sldMk cId="2071804829" sldId="456"/>
            <ac:cxnSpMk id="13" creationId="{C59A78BA-4F03-4A46-8F68-245E88E24841}"/>
          </ac:cxnSpMkLst>
        </pc:cxnChg>
      </pc:sldChg>
      <pc:sldChg chg="del">
        <pc:chgData name="Kulinich Bohdan" userId="48e65c9f34e137d0" providerId="LiveId" clId="{F3BAF525-D825-429C-8E7D-8BD2E07E5ED7}" dt="2020-08-27T08:06:16.489" v="3985" actId="47"/>
        <pc:sldMkLst>
          <pc:docMk/>
          <pc:sldMk cId="1255004229" sldId="457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013462143" sldId="46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630972679" sldId="46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6035044" sldId="467"/>
        </pc:sldMkLst>
      </pc:sldChg>
      <pc:sldChg chg="addSp delSp modSp mod delAnim modAnim">
        <pc:chgData name="Kulinich Bohdan" userId="48e65c9f34e137d0" providerId="LiveId" clId="{F3BAF525-D825-429C-8E7D-8BD2E07E5ED7}" dt="2020-08-26T02:51:47.628" v="3463" actId="1076"/>
        <pc:sldMkLst>
          <pc:docMk/>
          <pc:sldMk cId="4287784577" sldId="468"/>
        </pc:sldMkLst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9" creationId="{4AD00067-593A-4312-904B-D8B2F5216D04}"/>
          </ac:spMkLst>
        </pc:spChg>
        <pc:spChg chg="add mod">
          <ac:chgData name="Kulinich Bohdan" userId="48e65c9f34e137d0" providerId="LiveId" clId="{F3BAF525-D825-429C-8E7D-8BD2E07E5ED7}" dt="2020-08-26T02:50:11.068" v="3449" actId="14100"/>
          <ac:spMkLst>
            <pc:docMk/>
            <pc:sldMk cId="4287784577" sldId="468"/>
            <ac:spMk id="10" creationId="{2787DE77-90E4-4804-95AA-97FB463097B5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7" creationId="{6C0E1EC7-BE31-4BCE-A94C-9B6DB6400D8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8" creationId="{B693E09E-AA85-4371-9DE8-8ABAB905314B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9" creationId="{A9D1C907-3EFF-494E-9971-3EBC89258FE5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0" creationId="{F883A9D2-1112-4C76-AB09-DB273DF9F1E2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1" creationId="{D93F0268-1A8B-415E-827F-66D935B1A203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5" creationId="{E19E743F-8D5F-415C-A74B-2E542E9C09A6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7" creationId="{9D36BAFD-A0DC-4703-8BA9-D854A160537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9" creationId="{6413E285-589E-4F7F-BF7D-5B8B64EC9561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31" creationId="{D0645F70-B644-4487-8ECA-1F65FBAEB080}"/>
          </ac:spMkLst>
        </pc:sp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4" creationId="{FF087979-FA62-47CD-B855-F1E2DF42703A}"/>
          </ac:picMkLst>
        </pc:pic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6" creationId="{DF8CB05E-4002-4CE9-88ED-AB530E6BB5B5}"/>
          </ac:picMkLst>
        </pc:picChg>
        <pc:picChg chg="del">
          <ac:chgData name="Kulinich Bohdan" userId="48e65c9f34e137d0" providerId="LiveId" clId="{F3BAF525-D825-429C-8E7D-8BD2E07E5ED7}" dt="2020-08-26T02:35:46.162" v="3351" actId="478"/>
          <ac:picMkLst>
            <pc:docMk/>
            <pc:sldMk cId="4287784577" sldId="468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2" creationId="{FA3F2120-D95A-4FBF-A5E1-C942C1E33E6C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3" creationId="{2065BC8D-D012-4467-BE7F-E5F043B3F5D0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5" creationId="{536EBC4D-70E5-474F-A743-D4EDAEB49623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09899949" sldId="470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524959890" sldId="472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275507474" sldId="473"/>
        </pc:sldMkLst>
      </pc:sldChg>
      <pc:sldChg chg="modSp del">
        <pc:chgData name="Kulinich Bohdan" userId="48e65c9f34e137d0" providerId="LiveId" clId="{F3BAF525-D825-429C-8E7D-8BD2E07E5ED7}" dt="2020-08-25T03:28:30.446" v="3350" actId="47"/>
        <pc:sldMkLst>
          <pc:docMk/>
          <pc:sldMk cId="4008052977" sldId="474"/>
        </pc:sldMkLst>
        <pc:spChg chg="mod">
          <ac:chgData name="Kulinich Bohdan" userId="48e65c9f34e137d0" providerId="LiveId" clId="{F3BAF525-D825-429C-8E7D-8BD2E07E5ED7}" dt="2020-08-19T16:41:58.633" v="2508" actId="20577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4.581" v="2512" actId="20577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19T16:42:00.375" v="2509" actId="20577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1.841" v="2510" actId="20577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3.527" v="2511" actId="20577"/>
          <ac:spMkLst>
            <pc:docMk/>
            <pc:sldMk cId="4008052977" sldId="474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F3BAF525-D825-429C-8E7D-8BD2E07E5ED7}" dt="2020-08-19T15:36:53.488" v="1253"/>
        <pc:sldMkLst>
          <pc:docMk/>
          <pc:sldMk cId="2090960753" sldId="475"/>
        </pc:sldMkLst>
        <pc:spChg chg="mod">
          <ac:chgData name="Kulinich Bohdan" userId="48e65c9f34e137d0" providerId="LiveId" clId="{F3BAF525-D825-429C-8E7D-8BD2E07E5ED7}" dt="2020-08-19T12:15:21.164" v="766" actId="20577"/>
          <ac:spMkLst>
            <pc:docMk/>
            <pc:sldMk cId="2090960753" sldId="475"/>
            <ac:spMk id="4" creationId="{00000000-0000-0000-0000-000000000000}"/>
          </ac:spMkLst>
        </pc:spChg>
        <pc:spChg chg="add del mod">
          <ac:chgData name="Kulinich Bohdan" userId="48e65c9f34e137d0" providerId="LiveId" clId="{F3BAF525-D825-429C-8E7D-8BD2E07E5ED7}" dt="2020-08-19T13:44:43.334" v="947" actId="478"/>
          <ac:spMkLst>
            <pc:docMk/>
            <pc:sldMk cId="2090960753" sldId="475"/>
            <ac:spMk id="12" creationId="{D1F0983A-C635-4E5A-B0EE-D7F88075CB44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3" creationId="{8437B8EA-13A4-4897-B554-9FB17C175748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4" creationId="{6AF9EA62-C5F8-4EB4-B45C-8FD87F8F410D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1" creationId="{3C068F7E-30A8-4F60-9E35-5D68B41D1B7C}"/>
          </ac:spMkLst>
        </pc:spChg>
        <pc:spChg chg="del">
          <ac:chgData name="Kulinich Bohdan" userId="48e65c9f34e137d0" providerId="LiveId" clId="{F3BAF525-D825-429C-8E7D-8BD2E07E5ED7}" dt="2020-08-19T11:43:02.957" v="733" actId="478"/>
          <ac:spMkLst>
            <pc:docMk/>
            <pc:sldMk cId="2090960753" sldId="475"/>
            <ac:spMk id="22" creationId="{7BE75DCA-EB1F-4D38-A0C3-6ABBB3DCF9EF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5" creationId="{08C67BA5-B3CE-4FD0-B276-117FD67824D8}"/>
          </ac:spMkLst>
        </pc:spChg>
        <pc:spChg chg="del">
          <ac:chgData name="Kulinich Bohdan" userId="48e65c9f34e137d0" providerId="LiveId" clId="{F3BAF525-D825-429C-8E7D-8BD2E07E5ED7}" dt="2020-08-19T11:43:00.636" v="731" actId="478"/>
          <ac:spMkLst>
            <pc:docMk/>
            <pc:sldMk cId="2090960753" sldId="475"/>
            <ac:spMk id="26" creationId="{5405391E-B38D-4AEF-9B0B-23E69479ECA0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7" creationId="{AE789EC3-94CC-4A76-9C7E-B72522977338}"/>
          </ac:spMkLst>
        </pc:spChg>
        <pc:spChg chg="del">
          <ac:chgData name="Kulinich Bohdan" userId="48e65c9f34e137d0" providerId="LiveId" clId="{F3BAF525-D825-429C-8E7D-8BD2E07E5ED7}" dt="2020-08-19T11:43:02.239" v="732" actId="478"/>
          <ac:spMkLst>
            <pc:docMk/>
            <pc:sldMk cId="2090960753" sldId="475"/>
            <ac:spMk id="28" creationId="{DFBA4E36-2C7C-4E89-B2F8-B0240D4BBB96}"/>
          </ac:spMkLst>
        </pc:spChg>
        <pc:spChg chg="del">
          <ac:chgData name="Kulinich Bohdan" userId="48e65c9f34e137d0" providerId="LiveId" clId="{F3BAF525-D825-429C-8E7D-8BD2E07E5ED7}" dt="2020-08-19T11:43:03.875" v="734" actId="478"/>
          <ac:spMkLst>
            <pc:docMk/>
            <pc:sldMk cId="2090960753" sldId="475"/>
            <ac:spMk id="29" creationId="{4C5B8540-41B0-4FAF-891B-ADA34EEEB03B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0" creationId="{BD9972B1-8447-47A6-B87F-FED01829796D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1" creationId="{DF83E289-869A-4BB8-AA80-A7DDE3481FD4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2" creationId="{27E18E41-1467-4C2C-9152-AB32957B4DD2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3" creationId="{F54BE535-2552-465C-9395-E67A7A739F4E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4" creationId="{C48B1D53-0C47-4F4C-97B3-DB5718B4EAA8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5" creationId="{F05F02A1-4B4C-476D-B1FA-F7399C5ACA2F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6" creationId="{FF3B4165-DF97-400A-A025-B7AE22333638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7" creationId="{673F88E5-3E17-45E1-BC18-5D26A9F45E1C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8" creationId="{EA85F460-CD3B-439E-B927-40A9F7DE7584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39" creationId="{62BFAA00-CC12-41C5-986F-9751B1738D48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40" creationId="{377DB4E2-4F2F-4B59-8166-A143CBA09D0D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1" creationId="{F30A1C9B-81EB-48EA-B734-A4DB3D98E322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3" creationId="{8341A857-E6D6-4D80-A53E-3B794D044990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4" creationId="{7E5095F8-7A32-4D1D-BB67-CD38AD95E590}"/>
          </ac:spMkLst>
        </pc:spChg>
        <pc:spChg chg="add mod">
          <ac:chgData name="Kulinich Bohdan" userId="48e65c9f34e137d0" providerId="LiveId" clId="{F3BAF525-D825-429C-8E7D-8BD2E07E5ED7}" dt="2020-08-19T15:20:38.243" v="1126"/>
          <ac:spMkLst>
            <pc:docMk/>
            <pc:sldMk cId="2090960753" sldId="475"/>
            <ac:spMk id="46" creationId="{E6D3884C-ABD5-4BA7-BC2C-F087595B50E2}"/>
          </ac:spMkLst>
        </pc:spChg>
        <pc:grpChg chg="add mod">
          <ac:chgData name="Kulinich Bohdan" userId="48e65c9f34e137d0" providerId="LiveId" clId="{F3BAF525-D825-429C-8E7D-8BD2E07E5ED7}" dt="2020-08-19T14:06:27.011" v="1078" actId="1076"/>
          <ac:grpSpMkLst>
            <pc:docMk/>
            <pc:sldMk cId="2090960753" sldId="475"/>
            <ac:grpSpMk id="11" creationId="{DAB6E37E-E768-424A-AD74-FCC648AD9FFC}"/>
          </ac:grpSpMkLst>
        </pc:grpChg>
        <pc:grpChg chg="add mod modVis">
          <ac:chgData name="Kulinich Bohdan" userId="48e65c9f34e137d0" providerId="LiveId" clId="{F3BAF525-D825-429C-8E7D-8BD2E07E5ED7}" dt="2020-08-19T15:18:43.347" v="1117" actId="14429"/>
          <ac:grpSpMkLst>
            <pc:docMk/>
            <pc:sldMk cId="2090960753" sldId="475"/>
            <ac:grpSpMk id="18" creationId="{C696E0F0-30C8-48F3-849E-9E5AEEA17591}"/>
          </ac:grpSpMkLst>
        </pc:grpChg>
        <pc:picChg chg="add del mod">
          <ac:chgData name="Kulinich Bohdan" userId="48e65c9f34e137d0" providerId="LiveId" clId="{F3BAF525-D825-429C-8E7D-8BD2E07E5ED7}" dt="2020-08-19T13:56:59.066" v="1029" actId="478"/>
          <ac:picMkLst>
            <pc:docMk/>
            <pc:sldMk cId="2090960753" sldId="475"/>
            <ac:picMk id="5" creationId="{38C707EB-2ECB-42F1-87F3-599D0749AA14}"/>
          </ac:picMkLst>
        </pc:picChg>
        <pc:picChg chg="add mod ord">
          <ac:chgData name="Kulinich Bohdan" userId="48e65c9f34e137d0" providerId="LiveId" clId="{F3BAF525-D825-429C-8E7D-8BD2E07E5ED7}" dt="2020-08-19T14:07:09.969" v="1083" actId="167"/>
          <ac:picMkLst>
            <pc:docMk/>
            <pc:sldMk cId="2090960753" sldId="475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1:43:05.533" v="735" actId="478"/>
          <ac:picMkLst>
            <pc:docMk/>
            <pc:sldMk cId="2090960753" sldId="475"/>
            <ac:picMk id="20" creationId="{B81A0C29-F9F9-4EAB-9468-AAA65CD4AFD6}"/>
          </ac:picMkLst>
        </pc:picChg>
        <pc:picChg chg="add mod">
          <ac:chgData name="Kulinich Bohdan" userId="48e65c9f34e137d0" providerId="LiveId" clId="{F3BAF525-D825-429C-8E7D-8BD2E07E5ED7}" dt="2020-08-19T15:20:38.243" v="1126"/>
          <ac:picMkLst>
            <pc:docMk/>
            <pc:sldMk cId="2090960753" sldId="475"/>
            <ac:picMk id="45" creationId="{66AAA471-5FAE-4286-91DD-3EF654395AA5}"/>
          </ac:picMkLst>
        </pc:pic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17" creationId="{C3AB9479-C876-4847-B714-6B4D8E2084E1}"/>
          </ac:cxnSpMkLst>
        </pc:cxnChg>
        <pc:cxnChg chg="add del mod">
          <ac:chgData name="Kulinich Bohdan" userId="48e65c9f34e137d0" providerId="LiveId" clId="{F3BAF525-D825-429C-8E7D-8BD2E07E5ED7}" dt="2020-08-19T13:52:48.511" v="998" actId="478"/>
          <ac:cxnSpMkLst>
            <pc:docMk/>
            <pc:sldMk cId="2090960753" sldId="475"/>
            <ac:cxnSpMk id="19" creationId="{337B0B5F-7942-426B-A9ED-6F0B523D275F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3" creationId="{BB632C05-8F7C-416C-A26D-82CF30F93DA0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4" creationId="{DFEB9AF5-6BB8-49D8-848A-9870F360A7EF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488500328" sldId="476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8690997" sldId="477"/>
        </pc:sldMkLst>
      </pc:sldChg>
      <pc:sldChg chg="addSp delSp modSp mod ord delAnim modAnim">
        <pc:chgData name="Kulinich Bohdan" userId="48e65c9f34e137d0" providerId="LiveId" clId="{F3BAF525-D825-429C-8E7D-8BD2E07E5ED7}" dt="2020-08-19T11:40:56.148" v="730" actId="207"/>
        <pc:sldMkLst>
          <pc:docMk/>
          <pc:sldMk cId="205578349" sldId="478"/>
        </pc:sldMkLst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2" creationId="{C2DD1667-8142-4D6A-8563-DC7C8BA49416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3" creationId="{61B6071C-0011-4B01-AF1F-0BF8F0E916BA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22" creationId="{7BE75DCA-EB1F-4D38-A0C3-6ABBB3DCF9EF}"/>
          </ac:spMkLst>
        </pc:spChg>
        <pc:spChg chg="mo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6" creationId="{5405391E-B38D-4AEF-9B0B-23E69479ECA0}"/>
          </ac:spMkLst>
        </pc:spChg>
        <pc:spChg chg="mod or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8" creationId="{DFBA4E36-2C7C-4E89-B2F8-B0240D4BBB96}"/>
          </ac:spMkLst>
        </pc:spChg>
        <pc:spChg chg="add mod">
          <ac:chgData name="Kulinich Bohdan" userId="48e65c9f34e137d0" providerId="LiveId" clId="{F3BAF525-D825-429C-8E7D-8BD2E07E5ED7}" dt="2020-08-19T11:40:56.148" v="730" actId="207"/>
          <ac:spMkLst>
            <pc:docMk/>
            <pc:sldMk cId="205578349" sldId="478"/>
            <ac:spMk id="46" creationId="{889CB5C9-AC63-409D-963C-BADECC400DAD}"/>
          </ac:spMkLst>
        </pc:spChg>
        <pc:picChg chg="add del mod">
          <ac:chgData name="Kulinich Bohdan" userId="48e65c9f34e137d0" providerId="LiveId" clId="{F3BAF525-D825-429C-8E7D-8BD2E07E5ED7}" dt="2020-08-19T11:20:35.979" v="631" actId="931"/>
          <ac:picMkLst>
            <pc:docMk/>
            <pc:sldMk cId="205578349" sldId="478"/>
            <ac:picMk id="8" creationId="{6E899CE9-6C48-4A42-8CA3-2F21D913E96C}"/>
          </ac:picMkLst>
        </pc:picChg>
        <pc:picChg chg="add mod">
          <ac:chgData name="Kulinich Bohdan" userId="48e65c9f34e137d0" providerId="LiveId" clId="{F3BAF525-D825-429C-8E7D-8BD2E07E5ED7}" dt="2020-08-19T11:26:40.378" v="638" actId="1076"/>
          <ac:picMkLst>
            <pc:docMk/>
            <pc:sldMk cId="205578349" sldId="478"/>
            <ac:picMk id="10" creationId="{AF4BD230-3BDF-4987-8034-3D6B598872EE}"/>
          </ac:picMkLst>
        </pc:picChg>
        <pc:picChg chg="add mod modCrop">
          <ac:chgData name="Kulinich Bohdan" userId="48e65c9f34e137d0" providerId="LiveId" clId="{F3BAF525-D825-429C-8E7D-8BD2E07E5ED7}" dt="2020-08-19T11:39:40.163" v="723" actId="732"/>
          <ac:picMkLst>
            <pc:docMk/>
            <pc:sldMk cId="205578349" sldId="478"/>
            <ac:picMk id="45" creationId="{638D7DC4-9167-44CE-AD1F-40018C0A310B}"/>
          </ac:picMkLst>
        </pc:pic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4" creationId="{A5CB0E81-FBF7-42D7-A8FF-36FFBA972FE2}"/>
          </ac:cxnSpMkLst>
        </pc:cxn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5" creationId="{419810D4-B2FD-4FC8-8C07-14B2A6ACBF7B}"/>
          </ac:cxnSpMkLst>
        </pc:cxnChg>
        <pc:cxnChg chg="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7" creationId="{9390DDFA-247E-4ABC-B301-310DB578C714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8" creationId="{028E392F-4878-4F41-BF69-A811A85A2883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23" creationId="{D93B655D-A951-4D60-9980-5591AE4C68E3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29" creationId="{0F115F6E-0361-4E9A-AE2F-B242DD29C5B1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30" creationId="{D812BE6F-8A66-4D94-9930-1FE00405D5B1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6" creationId="{297C56FB-80DE-47D3-B47C-471EFE22AE17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7" creationId="{9BD73C23-5462-4C21-B729-91B6BF30ABE0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8" creationId="{EF5DFF56-9AE2-4D05-B318-16CA2078E3DB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1" creationId="{9925CF3D-E4CE-455A-BB91-6020B49E57D9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2" creationId="{57D0A027-D697-4F57-96DA-CD5DF859C29D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3" creationId="{325301D1-BE53-455A-9042-8FA2B3783F31}"/>
          </ac:cxnSpMkLst>
        </pc:cxnChg>
      </pc:sldChg>
      <pc:sldChg chg="addSp modSp new del mod modAnim">
        <pc:chgData name="Kulinich Bohdan" userId="48e65c9f34e137d0" providerId="LiveId" clId="{F3BAF525-D825-429C-8E7D-8BD2E07E5ED7}" dt="2020-08-24T11:57:22.570" v="3035" actId="47"/>
        <pc:sldMkLst>
          <pc:docMk/>
          <pc:sldMk cId="2789829942" sldId="479"/>
        </pc:sldMkLst>
        <pc:spChg chg="add mod">
          <ac:chgData name="Kulinich Bohdan" userId="48e65c9f34e137d0" providerId="LiveId" clId="{F3BAF525-D825-429C-8E7D-8BD2E07E5ED7}" dt="2020-08-19T16:36:06.304" v="2470" actId="1076"/>
          <ac:spMkLst>
            <pc:docMk/>
            <pc:sldMk cId="2789829942" sldId="479"/>
            <ac:spMk id="3" creationId="{22F3F070-F7AA-468C-BBC5-59C29B808133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4" creationId="{2A9DE609-33C8-4CA6-B805-B3889EE864DC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5" creationId="{86ACD427-D9FE-48B8-9051-488CF869456A}"/>
          </ac:spMkLst>
        </pc:spChg>
        <pc:picChg chg="add mod">
          <ac:chgData name="Kulinich Bohdan" userId="48e65c9f34e137d0" providerId="LiveId" clId="{F3BAF525-D825-429C-8E7D-8BD2E07E5ED7}" dt="2020-08-19T16:36:04.101" v="2469"/>
          <ac:picMkLst>
            <pc:docMk/>
            <pc:sldMk cId="2789829942" sldId="479"/>
            <ac:picMk id="2" creationId="{AEAA61F9-D0BC-47C5-86F4-995E6E18AD75}"/>
          </ac:picMkLst>
        </pc:picChg>
      </pc:sldChg>
      <pc:sldChg chg="addSp delSp modSp add mod modTransition modAnim">
        <pc:chgData name="Kulinich Bohdan" userId="48e65c9f34e137d0" providerId="LiveId" clId="{F3BAF525-D825-429C-8E7D-8BD2E07E5ED7}" dt="2020-08-19T15:52:10.906" v="1579"/>
        <pc:sldMkLst>
          <pc:docMk/>
          <pc:sldMk cId="2500183176" sldId="480"/>
        </pc:sldMkLst>
        <pc:spChg chg="add mod">
          <ac:chgData name="Kulinich Bohdan" userId="48e65c9f34e137d0" providerId="LiveId" clId="{F3BAF525-D825-429C-8E7D-8BD2E07E5ED7}" dt="2020-08-19T15:45:45.156" v="1386" actId="1076"/>
          <ac:spMkLst>
            <pc:docMk/>
            <pc:sldMk cId="2500183176" sldId="480"/>
            <ac:spMk id="10" creationId="{5656981F-CCC1-4DEB-A09F-E8CEDA6B53DF}"/>
          </ac:spMkLst>
        </pc:spChg>
        <pc:spChg chg="add del mod">
          <ac:chgData name="Kulinich Bohdan" userId="48e65c9f34e137d0" providerId="LiveId" clId="{F3BAF525-D825-429C-8E7D-8BD2E07E5ED7}" dt="2020-08-19T15:48:56.825" v="1437" actId="478"/>
          <ac:spMkLst>
            <pc:docMk/>
            <pc:sldMk cId="2500183176" sldId="480"/>
            <ac:spMk id="11" creationId="{53A162E5-2D94-48A3-B997-201ACA59B2B5}"/>
          </ac:spMkLst>
        </pc:spChg>
        <pc:spChg chg="add mod">
          <ac:chgData name="Kulinich Bohdan" userId="48e65c9f34e137d0" providerId="LiveId" clId="{F3BAF525-D825-429C-8E7D-8BD2E07E5ED7}" dt="2020-08-19T15:46:42.900" v="1403" actId="1076"/>
          <ac:spMkLst>
            <pc:docMk/>
            <pc:sldMk cId="2500183176" sldId="480"/>
            <ac:spMk id="12" creationId="{D122C4D3-421D-460B-82B9-C02F095E385D}"/>
          </ac:spMkLst>
        </pc:spChg>
        <pc:spChg chg="add del mod">
          <ac:chgData name="Kulinich Bohdan" userId="48e65c9f34e137d0" providerId="LiveId" clId="{F3BAF525-D825-429C-8E7D-8BD2E07E5ED7}" dt="2020-08-19T15:48:58.144" v="1438" actId="478"/>
          <ac:spMkLst>
            <pc:docMk/>
            <pc:sldMk cId="2500183176" sldId="480"/>
            <ac:spMk id="13" creationId="{298BD58F-8425-4A9E-816D-8B8856CB7B53}"/>
          </ac:spMkLst>
        </pc:spChg>
        <pc:spChg chg="del">
          <ac:chgData name="Kulinich Bohdan" userId="48e65c9f34e137d0" providerId="LiveId" clId="{F3BAF525-D825-429C-8E7D-8BD2E07E5ED7}" dt="2020-08-19T15:21:10.513" v="1133" actId="478"/>
          <ac:spMkLst>
            <pc:docMk/>
            <pc:sldMk cId="2500183176" sldId="480"/>
            <ac:spMk id="13" creationId="{8437B8EA-13A4-4897-B554-9FB17C175748}"/>
          </ac:spMkLst>
        </pc:spChg>
        <pc:spChg chg="del">
          <ac:chgData name="Kulinich Bohdan" userId="48e65c9f34e137d0" providerId="LiveId" clId="{F3BAF525-D825-429C-8E7D-8BD2E07E5ED7}" dt="2020-08-19T15:21:09.742" v="1132" actId="478"/>
          <ac:spMkLst>
            <pc:docMk/>
            <pc:sldMk cId="2500183176" sldId="480"/>
            <ac:spMk id="14" creationId="{6AF9EA62-C5F8-4EB4-B45C-8FD87F8F410D}"/>
          </ac:spMkLst>
        </pc:spChg>
        <pc:spChg chg="add mod modVis">
          <ac:chgData name="Kulinich Bohdan" userId="48e65c9f34e137d0" providerId="LiveId" clId="{F3BAF525-D825-429C-8E7D-8BD2E07E5ED7}" dt="2020-08-19T15:49:06.450" v="1442" actId="14429"/>
          <ac:spMkLst>
            <pc:docMk/>
            <pc:sldMk cId="2500183176" sldId="480"/>
            <ac:spMk id="27" creationId="{9ACD231A-D2B1-4C0D-9930-7E53B80ADBF2}"/>
          </ac:spMkLst>
        </pc:spChg>
        <pc:spChg chg="add mod modVis">
          <ac:chgData name="Kulinich Bohdan" userId="48e65c9f34e137d0" providerId="LiveId" clId="{F3BAF525-D825-429C-8E7D-8BD2E07E5ED7}" dt="2020-08-19T15:49:06.766" v="1443" actId="14429"/>
          <ac:spMkLst>
            <pc:docMk/>
            <pc:sldMk cId="2500183176" sldId="480"/>
            <ac:spMk id="28" creationId="{31ABA5C0-2529-4071-935C-E8983F0DDF6A}"/>
          </ac:spMkLst>
        </pc:spChg>
        <pc:spChg chg="add mod">
          <ac:chgData name="Kulinich Bohdan" userId="48e65c9f34e137d0" providerId="LiveId" clId="{F3BAF525-D825-429C-8E7D-8BD2E07E5ED7}" dt="2020-08-19T15:39:13.616" v="1306" actId="1076"/>
          <ac:spMkLst>
            <pc:docMk/>
            <pc:sldMk cId="2500183176" sldId="480"/>
            <ac:spMk id="29" creationId="{E8620C18-4A1E-4ACA-89E5-3A9AD372810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0" creationId="{BD9972B1-8447-47A6-B87F-FED01829796D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1" creationId="{DF83E289-869A-4BB8-AA80-A7DDE3481FD4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2" creationId="{27E18E41-1467-4C2C-9152-AB32957B4DD2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3" creationId="{F54BE535-2552-465C-9395-E67A7A739F4E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4" creationId="{C48B1D53-0C47-4F4C-97B3-DB5718B4EAA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5" creationId="{F05F02A1-4B4C-476D-B1FA-F7399C5ACA2F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6" creationId="{FF3B4165-DF97-400A-A025-B7AE2233363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7" creationId="{673F88E5-3E17-45E1-BC18-5D26A9F45E1C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8" creationId="{EA85F460-CD3B-439E-B927-40A9F7DE758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39" creationId="{263C4C69-41D8-4EEF-B5B4-EA28866DC038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40" creationId="{B93BBE93-6CD8-48E4-A576-5523114AB6D9}"/>
          </ac:spMkLst>
        </pc:spChg>
        <pc:spChg chg="mod topLvl modVis">
          <ac:chgData name="Kulinich Bohdan" userId="48e65c9f34e137d0" providerId="LiveId" clId="{F3BAF525-D825-429C-8E7D-8BD2E07E5ED7}" dt="2020-08-19T15:49:06.011" v="1441" actId="14429"/>
          <ac:spMkLst>
            <pc:docMk/>
            <pc:sldMk cId="2500183176" sldId="480"/>
            <ac:spMk id="41" creationId="{F30A1C9B-81EB-48EA-B734-A4DB3D98E322}"/>
          </ac:spMkLst>
        </pc:spChg>
        <pc:spChg chg="mod topLvl modVis">
          <ac:chgData name="Kulinich Bohdan" userId="48e65c9f34e137d0" providerId="LiveId" clId="{F3BAF525-D825-429C-8E7D-8BD2E07E5ED7}" dt="2020-08-19T15:49:05.541" v="1440" actId="14429"/>
          <ac:spMkLst>
            <pc:docMk/>
            <pc:sldMk cId="2500183176" sldId="480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0" creationId="{F149D385-C913-4234-A7B1-71D0247FD393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1" creationId="{6213216C-611A-450E-B2AE-A8AF1B92A9EB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2" creationId="{B3AFCE1C-183F-4CA2-BAC3-B9337895E7C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3" creationId="{523D6081-2F56-4B50-B781-2B078D2E0F46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4" creationId="{D3879DD1-9448-49BC-8503-F5637C23F827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5" creationId="{509330B3-5BCD-448D-80CB-0A0588DF83A5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6" creationId="{BE78E7B6-D364-4F78-9251-3FA1B91D678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7" creationId="{2D007C3F-14EC-4614-BB85-FB697C9EADC3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8" creationId="{84B710AE-8A79-4956-A736-E1493CBE15F1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2" creationId="{9AE774D5-DFA3-49E6-9214-6B072D17CF5C}"/>
          </ac:spMkLst>
        </pc:spChg>
        <pc:spChg chg="add mod">
          <ac:chgData name="Kulinich Bohdan" userId="48e65c9f34e137d0" providerId="LiveId" clId="{F3BAF525-D825-429C-8E7D-8BD2E07E5ED7}" dt="2020-08-19T15:52:04.490" v="1578"/>
          <ac:spMkLst>
            <pc:docMk/>
            <pc:sldMk cId="2500183176" sldId="480"/>
            <ac:spMk id="63" creationId="{47E891EA-7892-4B3D-9362-CA061FB156C2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3" creationId="{7C81B2AF-FB55-4568-B49C-CCA2BB205ECC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4" creationId="{F9B24B70-4591-4262-B28E-C556BEEB58B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5" creationId="{075DFAA5-9B69-43BA-B4E3-AD127D959607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6" creationId="{5651914F-E326-4B7E-879C-1E9FD95415BF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7" creationId="{5C28EEB8-5015-45DE-8B39-3AD30751EFA9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8" creationId="{F998FC7C-D422-4A77-9F34-63A8BB300F52}"/>
          </ac:spMkLst>
        </pc:spChg>
        <pc:grpChg chg="add mod">
          <ac:chgData name="Kulinich Bohdan" userId="48e65c9f34e137d0" providerId="LiveId" clId="{F3BAF525-D825-429C-8E7D-8BD2E07E5ED7}" dt="2020-08-19T15:40:47.837" v="1327" actId="1076"/>
          <ac:grpSpMkLst>
            <pc:docMk/>
            <pc:sldMk cId="2500183176" sldId="480"/>
            <ac:grpSpMk id="2" creationId="{DE359464-7EE7-4106-8A1C-6B526FC52898}"/>
          </ac:grpSpMkLst>
        </pc:grpChg>
        <pc:grpChg chg="add mod">
          <ac:chgData name="Kulinich Bohdan" userId="48e65c9f34e137d0" providerId="LiveId" clId="{F3BAF525-D825-429C-8E7D-8BD2E07E5ED7}" dt="2020-08-19T15:41:01.187" v="1332" actId="164"/>
          <ac:grpSpMkLst>
            <pc:docMk/>
            <pc:sldMk cId="2500183176" sldId="480"/>
            <ac:grpSpMk id="5" creationId="{DFAC66A9-B326-4985-91E2-F9794555AD1B}"/>
          </ac:grpSpMkLst>
        </pc:grpChg>
        <pc:grpChg chg="add mod modVis">
          <ac:chgData name="Kulinich Bohdan" userId="48e65c9f34e137d0" providerId="LiveId" clId="{F3BAF525-D825-429C-8E7D-8BD2E07E5ED7}" dt="2020-08-19T15:49:04.646" v="1439" actId="14429"/>
          <ac:grpSpMkLst>
            <pc:docMk/>
            <pc:sldMk cId="2500183176" sldId="480"/>
            <ac:grpSpMk id="6" creationId="{A1555C7C-819E-4838-8265-5F059CC30B5E}"/>
          </ac:grpSpMkLst>
        </pc:grpChg>
        <pc:grpChg chg="del">
          <ac:chgData name="Kulinich Bohdan" userId="48e65c9f34e137d0" providerId="LiveId" clId="{F3BAF525-D825-429C-8E7D-8BD2E07E5ED7}" dt="2020-08-19T15:36:07.565" v="1244" actId="165"/>
          <ac:grpSpMkLst>
            <pc:docMk/>
            <pc:sldMk cId="2500183176" sldId="480"/>
            <ac:grpSpMk id="11" creationId="{DAB6E37E-E768-424A-AD74-FCC648AD9FFC}"/>
          </ac:grpSpMkLst>
        </pc:grpChg>
        <pc:grpChg chg="del">
          <ac:chgData name="Kulinich Bohdan" userId="48e65c9f34e137d0" providerId="LiveId" clId="{F3BAF525-D825-429C-8E7D-8BD2E07E5ED7}" dt="2020-08-19T15:21:08.956" v="1131" actId="478"/>
          <ac:grpSpMkLst>
            <pc:docMk/>
            <pc:sldMk cId="2500183176" sldId="480"/>
            <ac:grpSpMk id="18" creationId="{C696E0F0-30C8-48F3-849E-9E5AEEA17591}"/>
          </ac:grpSpMkLst>
        </pc:grpChg>
        <pc:picChg chg="mod">
          <ac:chgData name="Kulinich Bohdan" userId="48e65c9f34e137d0" providerId="LiveId" clId="{F3BAF525-D825-429C-8E7D-8BD2E07E5ED7}" dt="2020-08-19T15:41:12.715" v="1335" actId="1076"/>
          <ac:picMkLst>
            <pc:docMk/>
            <pc:sldMk cId="2500183176" sldId="480"/>
            <ac:picMk id="16" creationId="{2F910AC2-3DB2-4F8E-B25F-2151AC50D62D}"/>
          </ac:picMkLst>
        </pc:pic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17" creationId="{C3AB9479-C876-4847-B714-6B4D8E2084E1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3" creationId="{BB632C05-8F7C-416C-A26D-82CF30F93DA0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4" creationId="{DFEB9AF5-6BB8-49D8-848A-9870F360A7EF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3" creationId="{47B7C5AE-3575-478F-A2DC-97DB9D405598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4" creationId="{D60DF945-EB8B-4923-BFA0-D16F5EAD5B9E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7" creationId="{A2D87ECB-B1DF-444E-AD46-3CE8BC020C6B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8" creationId="{8E484251-122D-4F97-8135-38E48DF8FF5A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9" creationId="{FB92ABDE-3838-4D4B-9AC5-092ABA0BBAC0}"/>
          </ac:cxnSpMkLst>
        </pc:cxnChg>
        <pc:cxnChg chg="add del mod">
          <ac:chgData name="Kulinich Bohdan" userId="48e65c9f34e137d0" providerId="LiveId" clId="{F3BAF525-D825-429C-8E7D-8BD2E07E5ED7}" dt="2020-08-19T15:48:55.715" v="1436" actId="478"/>
          <ac:cxnSpMkLst>
            <pc:docMk/>
            <pc:sldMk cId="2500183176" sldId="480"/>
            <ac:cxnSpMk id="57" creationId="{9AE32B6B-1C96-497E-9848-B24D98AF790E}"/>
          </ac:cxnSpMkLst>
        </pc:cxnChg>
        <pc:cxnChg chg="add del mod">
          <ac:chgData name="Kulinich Bohdan" userId="48e65c9f34e137d0" providerId="LiveId" clId="{F3BAF525-D825-429C-8E7D-8BD2E07E5ED7}" dt="2020-08-19T15:48:54.967" v="1435" actId="478"/>
          <ac:cxnSpMkLst>
            <pc:docMk/>
            <pc:sldMk cId="2500183176" sldId="480"/>
            <ac:cxnSpMk id="58" creationId="{84D33A78-7E71-4BEB-B91C-57F2694AFC7A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59" creationId="{070764BE-DC8C-465B-9B28-B1E89C9A7F95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0" creationId="{D1BCD532-1E5A-45A6-821B-D306ACF4C3E7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1" creationId="{FF05BEB8-126D-41E7-949C-E650A6A2EFA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19T16:23:36.524" v="2066" actId="478"/>
        <pc:sldMkLst>
          <pc:docMk/>
          <pc:sldMk cId="3259995495" sldId="481"/>
        </pc:sldMkLst>
        <pc:spChg chg="add mod">
          <ac:chgData name="Kulinich Bohdan" userId="48e65c9f34e137d0" providerId="LiveId" clId="{F3BAF525-D825-429C-8E7D-8BD2E07E5ED7}" dt="2020-08-19T15:57:37.100" v="1628" actId="1076"/>
          <ac:spMkLst>
            <pc:docMk/>
            <pc:sldMk cId="3259995495" sldId="481"/>
            <ac:spMk id="5" creationId="{397768F4-EC06-4889-91E1-4CBCFA8D0D55}"/>
          </ac:spMkLst>
        </pc:spChg>
        <pc:spChg chg="add mod">
          <ac:chgData name="Kulinich Bohdan" userId="48e65c9f34e137d0" providerId="LiveId" clId="{F3BAF525-D825-429C-8E7D-8BD2E07E5ED7}" dt="2020-08-19T16:15:57.833" v="1921" actId="16959"/>
          <ac:spMkLst>
            <pc:docMk/>
            <pc:sldMk cId="3259995495" sldId="481"/>
            <ac:spMk id="6" creationId="{35932CDF-7ACD-4A57-9A70-6888508F8E4B}"/>
          </ac:spMkLst>
        </pc:spChg>
        <pc:spChg chg="add mod">
          <ac:chgData name="Kulinich Bohdan" userId="48e65c9f34e137d0" providerId="LiveId" clId="{F3BAF525-D825-429C-8E7D-8BD2E07E5ED7}" dt="2020-08-19T15:57:32.405" v="1627" actId="20577"/>
          <ac:spMkLst>
            <pc:docMk/>
            <pc:sldMk cId="3259995495" sldId="481"/>
            <ac:spMk id="7" creationId="{E98CE4A3-12A1-417E-B0DC-282588AACAFE}"/>
          </ac:spMkLst>
        </pc:spChg>
        <pc:spChg chg="add mod">
          <ac:chgData name="Kulinich Bohdan" userId="48e65c9f34e137d0" providerId="LiveId" clId="{F3BAF525-D825-429C-8E7D-8BD2E07E5ED7}" dt="2020-08-19T16:12:28.168" v="1834" actId="1076"/>
          <ac:spMkLst>
            <pc:docMk/>
            <pc:sldMk cId="3259995495" sldId="481"/>
            <ac:spMk id="8" creationId="{47BA6415-EEA4-4AE7-A5BA-045F445D2942}"/>
          </ac:spMkLst>
        </pc:spChg>
        <pc:spChg chg="del">
          <ac:chgData name="Kulinich Bohdan" userId="48e65c9f34e137d0" providerId="LiveId" clId="{F3BAF525-D825-429C-8E7D-8BD2E07E5ED7}" dt="2020-08-19T16:23:36.524" v="2066" actId="478"/>
          <ac:spMkLst>
            <pc:docMk/>
            <pc:sldMk cId="3259995495" sldId="481"/>
            <ac:spMk id="11" creationId="{53A162E5-2D94-48A3-B997-201ACA59B2B5}"/>
          </ac:spMkLst>
        </pc:spChg>
        <pc:spChg chg="del">
          <ac:chgData name="Kulinich Bohdan" userId="48e65c9f34e137d0" providerId="LiveId" clId="{F3BAF525-D825-429C-8E7D-8BD2E07E5ED7}" dt="2020-08-19T16:23:34.599" v="2064" actId="478"/>
          <ac:spMkLst>
            <pc:docMk/>
            <pc:sldMk cId="3259995495" sldId="481"/>
            <ac:spMk id="13" creationId="{298BD58F-8425-4A9E-816D-8B8856CB7B53}"/>
          </ac:spMkLst>
        </pc:spChg>
        <pc:spChg chg="del mod modVis">
          <ac:chgData name="Kulinich Bohdan" userId="48e65c9f34e137d0" providerId="LiveId" clId="{F3BAF525-D825-429C-8E7D-8BD2E07E5ED7}" dt="2020-08-19T15:48:37.172" v="1427" actId="478"/>
          <ac:spMkLst>
            <pc:docMk/>
            <pc:sldMk cId="3259995495" sldId="481"/>
            <ac:spMk id="27" creationId="{9ACD231A-D2B1-4C0D-9930-7E53B80ADBF2}"/>
          </ac:spMkLst>
        </pc:spChg>
        <pc:spChg chg="del mod modVis">
          <ac:chgData name="Kulinich Bohdan" userId="48e65c9f34e137d0" providerId="LiveId" clId="{F3BAF525-D825-429C-8E7D-8BD2E07E5ED7}" dt="2020-08-19T15:48:38.814" v="1428" actId="478"/>
          <ac:spMkLst>
            <pc:docMk/>
            <pc:sldMk cId="3259995495" sldId="481"/>
            <ac:spMk id="28" creationId="{31ABA5C0-2529-4071-935C-E8983F0DDF6A}"/>
          </ac:spMkLst>
        </pc:spChg>
        <pc:spChg chg="del">
          <ac:chgData name="Kulinich Bohdan" userId="48e65c9f34e137d0" providerId="LiveId" clId="{F3BAF525-D825-429C-8E7D-8BD2E07E5ED7}" dt="2020-08-19T15:48:49.185" v="1432" actId="478"/>
          <ac:spMkLst>
            <pc:docMk/>
            <pc:sldMk cId="3259995495" sldId="481"/>
            <ac:spMk id="29" creationId="{E8620C18-4A1E-4ACA-89E5-3A9AD3728108}"/>
          </ac:spMkLst>
        </pc:spChg>
        <pc:spChg chg="add del mod">
          <ac:chgData name="Kulinich Bohdan" userId="48e65c9f34e137d0" providerId="LiveId" clId="{F3BAF525-D825-429C-8E7D-8BD2E07E5ED7}" dt="2020-08-19T16:22:17.174" v="2043" actId="478"/>
          <ac:spMkLst>
            <pc:docMk/>
            <pc:sldMk cId="3259995495" sldId="481"/>
            <ac:spMk id="34" creationId="{4178BEAC-5CAD-47E5-9CD5-025EFE42C9D4}"/>
          </ac:spMkLst>
        </pc:spChg>
        <pc:spChg chg="add mod">
          <ac:chgData name="Kulinich Bohdan" userId="48e65c9f34e137d0" providerId="LiveId" clId="{F3BAF525-D825-429C-8E7D-8BD2E07E5ED7}" dt="2020-08-19T16:20:05.638" v="2018" actId="1076"/>
          <ac:spMkLst>
            <pc:docMk/>
            <pc:sldMk cId="3259995495" sldId="481"/>
            <ac:spMk id="35" creationId="{85E89E14-1250-434F-A53D-45A2A999171D}"/>
          </ac:spMkLst>
        </pc:spChg>
        <pc:spChg chg="del mod modVis">
          <ac:chgData name="Kulinich Bohdan" userId="48e65c9f34e137d0" providerId="LiveId" clId="{F3BAF525-D825-429C-8E7D-8BD2E07E5ED7}" dt="2020-08-19T15:48:43.889" v="1430" actId="478"/>
          <ac:spMkLst>
            <pc:docMk/>
            <pc:sldMk cId="3259995495" sldId="481"/>
            <ac:spMk id="41" creationId="{F30A1C9B-81EB-48EA-B734-A4DB3D98E322}"/>
          </ac:spMkLst>
        </pc:spChg>
        <pc:spChg chg="del mod modVis">
          <ac:chgData name="Kulinich Bohdan" userId="48e65c9f34e137d0" providerId="LiveId" clId="{F3BAF525-D825-429C-8E7D-8BD2E07E5ED7}" dt="2020-08-19T15:48:47.535" v="1431" actId="478"/>
          <ac:spMkLst>
            <pc:docMk/>
            <pc:sldMk cId="3259995495" sldId="481"/>
            <ac:spMk id="42" creationId="{4FB9EFC2-A68B-4BAC-BF36-DD42F53D2804}"/>
          </ac:spMkLst>
        </pc:spChg>
        <pc:spChg chg="del">
          <ac:chgData name="Kulinich Bohdan" userId="48e65c9f34e137d0" providerId="LiveId" clId="{F3BAF525-D825-429C-8E7D-8BD2E07E5ED7}" dt="2020-08-19T15:48:50.072" v="1433" actId="478"/>
          <ac:spMkLst>
            <pc:docMk/>
            <pc:sldMk cId="3259995495" sldId="481"/>
            <ac:spMk id="46" creationId="{E6D3884C-ABD5-4BA7-BC2C-F087595B50E2}"/>
          </ac:spMkLst>
        </pc:spChg>
        <pc:spChg chg="add mod modVis">
          <ac:chgData name="Kulinich Bohdan" userId="48e65c9f34e137d0" providerId="LiveId" clId="{F3BAF525-D825-429C-8E7D-8BD2E07E5ED7}" dt="2020-08-19T16:16:50.641" v="1937" actId="14429"/>
          <ac:spMkLst>
            <pc:docMk/>
            <pc:sldMk cId="3259995495" sldId="481"/>
            <ac:spMk id="59" creationId="{B04654C1-5201-49AC-BC9D-37AD6521CE7D}"/>
          </ac:spMkLst>
        </pc:spChg>
        <pc:spChg chg="add mod">
          <ac:chgData name="Kulinich Bohdan" userId="48e65c9f34e137d0" providerId="LiveId" clId="{F3BAF525-D825-429C-8E7D-8BD2E07E5ED7}" dt="2020-08-19T16:16:07.084" v="1922" actId="1076"/>
          <ac:spMkLst>
            <pc:docMk/>
            <pc:sldMk cId="3259995495" sldId="481"/>
            <ac:spMk id="61" creationId="{497DE047-2EFC-4AF7-AA9E-A6104D2AB36B}"/>
          </ac:spMkLst>
        </pc:spChg>
        <pc:grpChg chg="del mod modVis">
          <ac:chgData name="Kulinich Bohdan" userId="48e65c9f34e137d0" providerId="LiveId" clId="{F3BAF525-D825-429C-8E7D-8BD2E07E5ED7}" dt="2020-08-19T15:48:41.182" v="1429" actId="478"/>
          <ac:grpSpMkLst>
            <pc:docMk/>
            <pc:sldMk cId="3259995495" sldId="481"/>
            <ac:grpSpMk id="6" creationId="{A1555C7C-819E-4838-8265-5F059CC30B5E}"/>
          </ac:grpSpMkLst>
        </pc:grpChg>
        <pc:picChg chg="mod">
          <ac:chgData name="Kulinich Bohdan" userId="48e65c9f34e137d0" providerId="LiveId" clId="{F3BAF525-D825-429C-8E7D-8BD2E07E5ED7}" dt="2020-08-19T15:56:58.474" v="1619" actId="1076"/>
          <ac:picMkLst>
            <pc:docMk/>
            <pc:sldMk cId="3259995495" sldId="481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5:48:50.643" v="1434" actId="478"/>
          <ac:picMkLst>
            <pc:docMk/>
            <pc:sldMk cId="3259995495" sldId="481"/>
            <ac:picMk id="45" creationId="{66AAA471-5FAE-4286-91DD-3EF654395AA5}"/>
          </ac:picMkLst>
        </pc:picChg>
        <pc:picChg chg="add mod">
          <ac:chgData name="Kulinich Bohdan" userId="48e65c9f34e137d0" providerId="LiveId" clId="{F3BAF525-D825-429C-8E7D-8BD2E07E5ED7}" dt="2020-08-19T16:16:07.084" v="1922" actId="1076"/>
          <ac:picMkLst>
            <pc:docMk/>
            <pc:sldMk cId="3259995495" sldId="481"/>
            <ac:picMk id="60" creationId="{811CF16B-38A7-4E1E-9239-52A4C06B3894}"/>
          </ac:picMkLst>
        </pc:picChg>
        <pc:cxnChg chg="del">
          <ac:chgData name="Kulinich Bohdan" userId="48e65c9f34e137d0" providerId="LiveId" clId="{F3BAF525-D825-429C-8E7D-8BD2E07E5ED7}" dt="2020-08-19T16:23:35.338" v="2065" actId="478"/>
          <ac:cxnSpMkLst>
            <pc:docMk/>
            <pc:sldMk cId="3259995495" sldId="481"/>
            <ac:cxnSpMk id="57" creationId="{9AE32B6B-1C96-497E-9848-B24D98AF790E}"/>
          </ac:cxnSpMkLst>
        </pc:cxnChg>
        <pc:cxnChg chg="del">
          <ac:chgData name="Kulinich Bohdan" userId="48e65c9f34e137d0" providerId="LiveId" clId="{F3BAF525-D825-429C-8E7D-8BD2E07E5ED7}" dt="2020-08-19T16:23:32.800" v="2063" actId="478"/>
          <ac:cxnSpMkLst>
            <pc:docMk/>
            <pc:sldMk cId="3259995495" sldId="481"/>
            <ac:cxnSpMk id="58" creationId="{84D33A78-7E71-4BEB-B91C-57F2694AFC7A}"/>
          </ac:cxnSpMkLst>
        </pc:cxnChg>
      </pc:sldChg>
      <pc:sldChg chg="addSp delSp modSp add mod addAnim delAnim modAnim">
        <pc:chgData name="Kulinich Bohdan" userId="48e65c9f34e137d0" providerId="LiveId" clId="{F3BAF525-D825-429C-8E7D-8BD2E07E5ED7}" dt="2020-08-19T16:43:34.388" v="2516"/>
        <pc:sldMkLst>
          <pc:docMk/>
          <pc:sldMk cId="2049569767" sldId="482"/>
        </pc:sldMkLst>
        <pc:spChg chg="mod modVis">
          <ac:chgData name="Kulinich Bohdan" userId="48e65c9f34e137d0" providerId="LiveId" clId="{F3BAF525-D825-429C-8E7D-8BD2E07E5ED7}" dt="2020-08-19T16:36:20.140" v="2476" actId="14429"/>
          <ac:spMkLst>
            <pc:docMk/>
            <pc:sldMk cId="2049569767" sldId="482"/>
            <ac:spMk id="6" creationId="{35932CDF-7ACD-4A57-9A70-6888508F8E4B}"/>
          </ac:spMkLst>
        </pc:spChg>
        <pc:spChg chg="add del mod modVis">
          <ac:chgData name="Kulinich Bohdan" userId="48e65c9f34e137d0" providerId="LiveId" clId="{F3BAF525-D825-429C-8E7D-8BD2E07E5ED7}" dt="2020-08-19T16:36:20.610" v="2477" actId="14429"/>
          <ac:spMkLst>
            <pc:docMk/>
            <pc:sldMk cId="2049569767" sldId="482"/>
            <ac:spMk id="8" creationId="{47BA6415-EEA4-4AE7-A5BA-045F445D2942}"/>
          </ac:spMkLst>
        </pc:spChg>
        <pc:spChg chg="mod modVis">
          <ac:chgData name="Kulinich Bohdan" userId="48e65c9f34e137d0" providerId="LiveId" clId="{F3BAF525-D825-429C-8E7D-8BD2E07E5ED7}" dt="2020-08-19T16:36:19.724" v="2475" actId="14429"/>
          <ac:spMkLst>
            <pc:docMk/>
            <pc:sldMk cId="2049569767" sldId="482"/>
            <ac:spMk id="34" creationId="{4178BEAC-5CAD-47E5-9CD5-025EFE42C9D4}"/>
          </ac:spMkLst>
        </pc:spChg>
        <pc:spChg chg="mod modVis">
          <ac:chgData name="Kulinich Bohdan" userId="48e65c9f34e137d0" providerId="LiveId" clId="{F3BAF525-D825-429C-8E7D-8BD2E07E5ED7}" dt="2020-08-19T16:36:19.307" v="2474" actId="14429"/>
          <ac:spMkLst>
            <pc:docMk/>
            <pc:sldMk cId="2049569767" sldId="482"/>
            <ac:spMk id="35" creationId="{85E89E14-1250-434F-A53D-45A2A999171D}"/>
          </ac:spMkLst>
        </pc:spChg>
        <pc:spChg chg="add mod">
          <ac:chgData name="Kulinich Bohdan" userId="48e65c9f34e137d0" providerId="LiveId" clId="{F3BAF525-D825-429C-8E7D-8BD2E07E5ED7}" dt="2020-08-19T16:35:47.583" v="2467" actId="1076"/>
          <ac:spMkLst>
            <pc:docMk/>
            <pc:sldMk cId="2049569767" sldId="482"/>
            <ac:spMk id="36" creationId="{C8D0928C-3FC7-4349-947E-E80A4D2BAE39}"/>
          </ac:spMkLst>
        </pc:spChg>
        <pc:spChg chg="add mod">
          <ac:chgData name="Kulinich Bohdan" userId="48e65c9f34e137d0" providerId="LiveId" clId="{F3BAF525-D825-429C-8E7D-8BD2E07E5ED7}" dt="2020-08-19T16:35:52.275" v="2468" actId="1076"/>
          <ac:spMkLst>
            <pc:docMk/>
            <pc:sldMk cId="2049569767" sldId="482"/>
            <ac:spMk id="37" creationId="{2F3F2B2B-518E-4831-BFEC-00CC54ABA2E8}"/>
          </ac:spMkLst>
        </pc:spChg>
        <pc:spChg chg="add mod modVis">
          <ac:chgData name="Kulinich Bohdan" userId="48e65c9f34e137d0" providerId="LiveId" clId="{F3BAF525-D825-429C-8E7D-8BD2E07E5ED7}" dt="2020-08-19T16:36:18.690" v="2473" actId="14429"/>
          <ac:spMkLst>
            <pc:docMk/>
            <pc:sldMk cId="2049569767" sldId="482"/>
            <ac:spMk id="38" creationId="{F47C011F-CDDC-43D8-AF09-E7AEA78D3E75}"/>
          </ac:spMkLst>
        </pc:spChg>
        <pc:spChg chg="add del mod">
          <ac:chgData name="Kulinich Bohdan" userId="48e65c9f34e137d0" providerId="LiveId" clId="{F3BAF525-D825-429C-8E7D-8BD2E07E5ED7}" dt="2020-08-19T16:33:35.393" v="2339" actId="478"/>
          <ac:spMkLst>
            <pc:docMk/>
            <pc:sldMk cId="2049569767" sldId="482"/>
            <ac:spMk id="41" creationId="{5BE63AA6-35E5-4778-A3AE-28BA9690200F}"/>
          </ac:spMkLst>
        </pc:spChg>
        <pc:spChg chg="add mod">
          <ac:chgData name="Kulinich Bohdan" userId="48e65c9f34e137d0" providerId="LiveId" clId="{F3BAF525-D825-429C-8E7D-8BD2E07E5ED7}" dt="2020-08-19T16:40:51.887" v="2507" actId="207"/>
          <ac:spMkLst>
            <pc:docMk/>
            <pc:sldMk cId="2049569767" sldId="482"/>
            <ac:spMk id="42" creationId="{1D876AED-97A7-4A8B-9DD6-3433FAB2790B}"/>
          </ac:spMkLst>
        </pc:spChg>
        <pc:spChg chg="add mod">
          <ac:chgData name="Kulinich Bohdan" userId="48e65c9f34e137d0" providerId="LiveId" clId="{F3BAF525-D825-429C-8E7D-8BD2E07E5ED7}" dt="2020-08-19T16:37:08.907" v="2480" actId="1076"/>
          <ac:spMkLst>
            <pc:docMk/>
            <pc:sldMk cId="2049569767" sldId="482"/>
            <ac:spMk id="46" creationId="{A30C6D89-18FE-457E-A71F-95992CF495DC}"/>
          </ac:spMkLst>
        </pc:spChg>
        <pc:spChg chg="del">
          <ac:chgData name="Kulinich Bohdan" userId="48e65c9f34e137d0" providerId="LiveId" clId="{F3BAF525-D825-429C-8E7D-8BD2E07E5ED7}" dt="2020-08-19T16:21:37.235" v="2037" actId="478"/>
          <ac:spMkLst>
            <pc:docMk/>
            <pc:sldMk cId="2049569767" sldId="482"/>
            <ac:spMk id="59" creationId="{B04654C1-5201-49AC-BC9D-37AD6521CE7D}"/>
          </ac:spMkLst>
        </pc:spChg>
        <pc:spChg chg="del">
          <ac:chgData name="Kulinich Bohdan" userId="48e65c9f34e137d0" providerId="LiveId" clId="{F3BAF525-D825-429C-8E7D-8BD2E07E5ED7}" dt="2020-08-19T16:22:03.158" v="2041" actId="478"/>
          <ac:spMkLst>
            <pc:docMk/>
            <pc:sldMk cId="2049569767" sldId="482"/>
            <ac:spMk id="61" creationId="{497DE047-2EFC-4AF7-AA9E-A6104D2AB36B}"/>
          </ac:spMkLst>
        </pc:spChg>
        <pc:spChg chg="add mod">
          <ac:chgData name="Kulinich Bohdan" userId="48e65c9f34e137d0" providerId="LiveId" clId="{F3BAF525-D825-429C-8E7D-8BD2E07E5ED7}" dt="2020-08-19T16:36:11.874" v="2472" actId="1076"/>
          <ac:spMkLst>
            <pc:docMk/>
            <pc:sldMk cId="2049569767" sldId="482"/>
            <ac:spMk id="62" creationId="{0B30FB09-DA0C-409A-993E-D02726C36A9B}"/>
          </ac:spMkLst>
        </pc:spChg>
        <pc:picChg chg="add del mod">
          <ac:chgData name="Kulinich Bohdan" userId="48e65c9f34e137d0" providerId="LiveId" clId="{F3BAF525-D825-429C-8E7D-8BD2E07E5ED7}" dt="2020-08-19T16:33:37.336" v="2340" actId="478"/>
          <ac:picMkLst>
            <pc:docMk/>
            <pc:sldMk cId="2049569767" sldId="482"/>
            <ac:picMk id="45" creationId="{3739EDB6-F9E9-403A-A757-E39D1BA7228A}"/>
          </ac:picMkLst>
        </pc:picChg>
        <pc:picChg chg="mod modVis">
          <ac:chgData name="Kulinich Bohdan" userId="48e65c9f34e137d0" providerId="LiveId" clId="{F3BAF525-D825-429C-8E7D-8BD2E07E5ED7}" dt="2020-08-19T16:36:21.328" v="2478" actId="14429"/>
          <ac:picMkLst>
            <pc:docMk/>
            <pc:sldMk cId="2049569767" sldId="482"/>
            <ac:picMk id="60" creationId="{811CF16B-38A7-4E1E-9239-52A4C06B3894}"/>
          </ac:picMkLst>
        </pc:pic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7602005" sldId="483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987603817" sldId="48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01744235" sldId="48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8155023" sldId="488"/>
        </pc:sldMkLst>
      </pc:sldChg>
      <pc:sldChg chg="modSp add mod">
        <pc:chgData name="Kulinich Bohdan" userId="48e65c9f34e137d0" providerId="LiveId" clId="{F3BAF525-D825-429C-8E7D-8BD2E07E5ED7}" dt="2020-08-21T14:16:15.511" v="2563" actId="1076"/>
        <pc:sldMkLst>
          <pc:docMk/>
          <pc:sldMk cId="2099036088" sldId="489"/>
        </pc:sldMkLst>
        <pc:spChg chg="mod">
          <ac:chgData name="Kulinich Bohdan" userId="48e65c9f34e137d0" providerId="LiveId" clId="{F3BAF525-D825-429C-8E7D-8BD2E07E5ED7}" dt="2020-08-21T14:15:32.712" v="2541" actId="20577"/>
          <ac:spMkLst>
            <pc:docMk/>
            <pc:sldMk cId="2099036088" sldId="489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1T14:15:38.337" v="2551" actId="20577"/>
          <ac:spMkLst>
            <pc:docMk/>
            <pc:sldMk cId="2099036088" sldId="489"/>
            <ac:spMk id="28" creationId="{6A48E01A-F1D4-426D-A3B1-557C005B21D5}"/>
          </ac:spMkLst>
        </pc:spChg>
        <pc:spChg chg="mod">
          <ac:chgData name="Kulinich Bohdan" userId="48e65c9f34e137d0" providerId="LiveId" clId="{F3BAF525-D825-429C-8E7D-8BD2E07E5ED7}" dt="2020-08-21T14:16:15.511" v="2563" actId="1076"/>
          <ac:spMkLst>
            <pc:docMk/>
            <pc:sldMk cId="2099036088" sldId="489"/>
            <ac:spMk id="53" creationId="{CE5A4CA5-03A0-4F8E-A5AF-8D3D1EBF4987}"/>
          </ac:spMkLst>
        </pc:spChg>
        <pc:spChg chg="mod ord">
          <ac:chgData name="Kulinich Bohdan" userId="48e65c9f34e137d0" providerId="LiveId" clId="{F3BAF525-D825-429C-8E7D-8BD2E07E5ED7}" dt="2020-08-21T14:16:10.380" v="2562" actId="170"/>
          <ac:spMkLst>
            <pc:docMk/>
            <pc:sldMk cId="2099036088" sldId="489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1T14:15:15.989" v="2529" actId="20577"/>
          <ac:spMkLst>
            <pc:docMk/>
            <pc:sldMk cId="2099036088" sldId="489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1T14:15:22.539" v="2539" actId="20577"/>
          <ac:spMkLst>
            <pc:docMk/>
            <pc:sldMk cId="2099036088" sldId="489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1T14:14:59.096" v="2518" actId="20577"/>
          <ac:spMkLst>
            <pc:docMk/>
            <pc:sldMk cId="2099036088" sldId="489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1T14:15:08.213" v="2528" actId="20577"/>
          <ac:spMkLst>
            <pc:docMk/>
            <pc:sldMk cId="2099036088" sldId="489"/>
            <ac:spMk id="65" creationId="{67A98F6C-7B74-4FC4-B575-EEC1C9077EA3}"/>
          </ac:spMkLst>
        </pc:spChg>
        <pc:grpChg chg="mod modVis">
          <ac:chgData name="Kulinich Bohdan" userId="48e65c9f34e137d0" providerId="LiveId" clId="{F3BAF525-D825-429C-8E7D-8BD2E07E5ED7}" dt="2020-08-21T14:15:40.937" v="2552" actId="14429"/>
          <ac:grpSpMkLst>
            <pc:docMk/>
            <pc:sldMk cId="2099036088" sldId="489"/>
            <ac:grpSpMk id="63" creationId="{0D794A8F-DABD-4556-B942-89D1CEEECE44}"/>
          </ac:grpSpMkLst>
        </pc:grpChg>
      </pc:sldChg>
      <pc:sldChg chg="addSp delSp modSp add mod modTransition modAnim">
        <pc:chgData name="Kulinich Bohdan" userId="48e65c9f34e137d0" providerId="LiveId" clId="{F3BAF525-D825-429C-8E7D-8BD2E07E5ED7}" dt="2020-08-24T09:18:14.100" v="2628" actId="20577"/>
        <pc:sldMkLst>
          <pc:docMk/>
          <pc:sldMk cId="776055001" sldId="490"/>
        </pc:sldMkLst>
        <pc:spChg chg="add mod">
          <ac:chgData name="Kulinich Bohdan" userId="48e65c9f34e137d0" providerId="LiveId" clId="{F3BAF525-D825-429C-8E7D-8BD2E07E5ED7}" dt="2020-08-24T09:18:14.100" v="2628" actId="20577"/>
          <ac:spMkLst>
            <pc:docMk/>
            <pc:sldMk cId="776055001" sldId="490"/>
            <ac:spMk id="21" creationId="{F5CFFB0D-22E6-4B74-B53D-0868C713D807}"/>
          </ac:spMkLst>
        </pc:spChg>
        <pc:spChg chg="add mod">
          <ac:chgData name="Kulinich Bohdan" userId="48e65c9f34e137d0" providerId="LiveId" clId="{F3BAF525-D825-429C-8E7D-8BD2E07E5ED7}" dt="2020-08-24T09:17:54.073" v="2586"/>
          <ac:spMkLst>
            <pc:docMk/>
            <pc:sldMk cId="776055001" sldId="490"/>
            <ac:spMk id="22" creationId="{C9F7FCD9-5950-4CC6-A537-5FFA30F53EAB}"/>
          </ac:spMkLst>
        </pc:spChg>
        <pc:spChg chg="del">
          <ac:chgData name="Kulinich Bohdan" userId="48e65c9f34e137d0" providerId="LiveId" clId="{F3BAF525-D825-429C-8E7D-8BD2E07E5ED7}" dt="2020-08-21T14:16:44.003" v="2569" actId="478"/>
          <ac:spMkLst>
            <pc:docMk/>
            <pc:sldMk cId="776055001" sldId="490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1T14:16:43.260" v="2568" actId="478"/>
          <ac:spMkLst>
            <pc:docMk/>
            <pc:sldMk cId="776055001" sldId="490"/>
            <ac:spMk id="28" creationId="{6A48E01A-F1D4-426D-A3B1-557C005B21D5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1T14:16:47.275" v="2570" actId="165"/>
          <ac:grpSpMkLst>
            <pc:docMk/>
            <pc:sldMk cId="776055001" sldId="490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1T14:16:42.167" v="2567" actId="478"/>
          <ac:grpSpMkLst>
            <pc:docMk/>
            <pc:sldMk cId="776055001" sldId="490"/>
            <ac:grpSpMk id="63" creationId="{0D794A8F-DABD-4556-B942-89D1CEEECE44}"/>
          </ac:grpSpMkLst>
        </pc:grpChg>
      </pc:sldChg>
      <pc:sldChg chg="addSp delSp modSp add mod delAnim modAnim">
        <pc:chgData name="Kulinich Bohdan" userId="48e65c9f34e137d0" providerId="LiveId" clId="{F3BAF525-D825-429C-8E7D-8BD2E07E5ED7}" dt="2020-08-24T09:24:29.183" v="2734"/>
        <pc:sldMkLst>
          <pc:docMk/>
          <pc:sldMk cId="3642641627" sldId="491"/>
        </pc:sldMkLst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3" creationId="{CF3FB036-F1CA-4E72-BA14-DAA2DC6E83F6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4" creationId="{1B99BCF0-0832-4699-990B-2850F3F54AEF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5" creationId="{8F9F38AB-5899-4CBF-A606-51A1DE3742AD}"/>
          </ac:spMkLst>
        </pc:spChg>
        <pc:spChg chg="add mod">
          <ac:chgData name="Kulinich Bohdan" userId="48e65c9f34e137d0" providerId="LiveId" clId="{F3BAF525-D825-429C-8E7D-8BD2E07E5ED7}" dt="2020-08-24T09:20:53.873" v="2649"/>
          <ac:spMkLst>
            <pc:docMk/>
            <pc:sldMk cId="3642641627" sldId="491"/>
            <ac:spMk id="26" creationId="{94CF44CE-42EC-42FE-A850-54D9E8DFDDD0}"/>
          </ac:spMkLst>
        </pc:spChg>
        <pc:spChg chg="add mod">
          <ac:chgData name="Kulinich Bohdan" userId="48e65c9f34e137d0" providerId="LiveId" clId="{F3BAF525-D825-429C-8E7D-8BD2E07E5ED7}" dt="2020-08-24T09:23:04.673" v="2716" actId="1076"/>
          <ac:spMkLst>
            <pc:docMk/>
            <pc:sldMk cId="3642641627" sldId="491"/>
            <ac:spMk id="27" creationId="{050A51F3-5F2B-4180-ABF2-80DE3296896E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8" creationId="{A2D99420-EF4B-4AB9-A14E-0058EEDDA6BD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9" creationId="{C5667FB6-6D05-4B33-8324-5A7CEF7E73F5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1" creationId="{88714ACE-7BE9-43B9-88EE-712F78881280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2" creationId="{0AF00FD2-7AC5-4339-BE8D-E25D0822DC73}"/>
          </ac:spMkLst>
        </pc:spChg>
        <pc:spChg chg="add del mod">
          <ac:chgData name="Kulinich Bohdan" userId="48e65c9f34e137d0" providerId="LiveId" clId="{F3BAF525-D825-429C-8E7D-8BD2E07E5ED7}" dt="2020-08-24T09:23:50.483" v="2725"/>
          <ac:spMkLst>
            <pc:docMk/>
            <pc:sldMk cId="3642641627" sldId="491"/>
            <ac:spMk id="34" creationId="{64A7AFAF-6EB6-47F4-9F8D-63C9BB0DB74D}"/>
          </ac:spMkLst>
        </pc:spChg>
        <pc:spChg chg="add mod">
          <ac:chgData name="Kulinich Bohdan" userId="48e65c9f34e137d0" providerId="LiveId" clId="{F3BAF525-D825-429C-8E7D-8BD2E07E5ED7}" dt="2020-08-24T09:24:06.463" v="2727"/>
          <ac:spMkLst>
            <pc:docMk/>
            <pc:sldMk cId="3642641627" sldId="491"/>
            <ac:spMk id="35" creationId="{CDFDB766-C445-4E75-A63D-A830B6655C94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6" creationId="{BF31C77A-8ABD-4059-B08C-9CD8B4C16775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7" creationId="{D8421BB0-6A2C-416D-B81C-5D78196D6F35}"/>
          </ac:spMkLst>
        </pc:spChg>
        <pc:spChg chg="del">
          <ac:chgData name="Kulinich Bohdan" userId="48e65c9f34e137d0" providerId="LiveId" clId="{F3BAF525-D825-429C-8E7D-8BD2E07E5ED7}" dt="2020-08-24T09:19:32.234" v="2630" actId="478"/>
          <ac:spMkLst>
            <pc:docMk/>
            <pc:sldMk cId="3642641627" sldId="491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09:19:33.343" v="2631" actId="478"/>
          <ac:spMkLst>
            <pc:docMk/>
            <pc:sldMk cId="3642641627" sldId="491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21:40.723" v="2709" actId="14100"/>
          <ac:spMkLst>
            <pc:docMk/>
            <pc:sldMk cId="3642641627" sldId="491"/>
            <ac:spMk id="62" creationId="{7E63C8F7-FD37-483E-9705-9618FD43A683}"/>
          </ac:spMkLst>
        </pc:spChg>
        <pc:picChg chg="add del mod">
          <ac:chgData name="Kulinich Bohdan" userId="48e65c9f34e137d0" providerId="LiveId" clId="{F3BAF525-D825-429C-8E7D-8BD2E07E5ED7}" dt="2020-08-24T09:23:50.483" v="2725"/>
          <ac:picMkLst>
            <pc:docMk/>
            <pc:sldMk cId="3642641627" sldId="491"/>
            <ac:picMk id="33" creationId="{AF478DC4-5C60-4A0D-BBAF-AE7F4BFC07B4}"/>
          </ac:picMkLst>
        </pc:picChg>
        <pc:cxnChg chg="add mod">
          <ac:chgData name="Kulinich Bohdan" userId="48e65c9f34e137d0" providerId="LiveId" clId="{F3BAF525-D825-429C-8E7D-8BD2E07E5ED7}" dt="2020-08-24T09:23:28.473" v="2723"/>
          <ac:cxnSpMkLst>
            <pc:docMk/>
            <pc:sldMk cId="3642641627" sldId="491"/>
            <ac:cxnSpMk id="30" creationId="{B9DC9A96-F329-46D1-B2FC-15AEF2D92E90}"/>
          </ac:cxnSpMkLst>
        </pc:cxnChg>
      </pc:sldChg>
      <pc:sldChg chg="addSp delSp modSp add mod delAnim modAnim">
        <pc:chgData name="Kulinich Bohdan" userId="48e65c9f34e137d0" providerId="LiveId" clId="{F3BAF525-D825-429C-8E7D-8BD2E07E5ED7}" dt="2020-08-24T11:50:40.249" v="2929"/>
        <pc:sldMkLst>
          <pc:docMk/>
          <pc:sldMk cId="2252611582" sldId="492"/>
        </pc:sldMkLst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1" creationId="{A2D4151A-B6DF-4244-A2F4-2F2035A507D2}"/>
          </ac:spMkLst>
        </pc:spChg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2" creationId="{3AD128DC-16EC-459D-9FB5-B18DA3765782}"/>
          </ac:spMkLst>
        </pc:spChg>
        <pc:spChg chg="mod">
          <ac:chgData name="Kulinich Bohdan" userId="48e65c9f34e137d0" providerId="LiveId" clId="{F3BAF525-D825-429C-8E7D-8BD2E07E5ED7}" dt="2020-08-24T09:34:59.274" v="2778" actId="20577"/>
          <ac:spMkLst>
            <pc:docMk/>
            <pc:sldMk cId="2252611582" sldId="492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4T09:35:02.654" v="2779"/>
          <ac:spMkLst>
            <pc:docMk/>
            <pc:sldMk cId="2252611582" sldId="492"/>
            <ac:spMk id="28" creationId="{6A48E01A-F1D4-426D-A3B1-557C005B21D5}"/>
          </ac:spMkLst>
        </pc:spChg>
        <pc:spChg chg="del">
          <ac:chgData name="Kulinich Bohdan" userId="48e65c9f34e137d0" providerId="LiveId" clId="{F3BAF525-D825-429C-8E7D-8BD2E07E5ED7}" dt="2020-08-24T09:35:44.744" v="2786" actId="478"/>
          <ac:spMkLst>
            <pc:docMk/>
            <pc:sldMk cId="2252611582" sldId="492"/>
            <ac:spMk id="39" creationId="{A36B326F-D2DA-47CE-906C-1F50C0A3A628}"/>
          </ac:spMkLst>
        </pc:spChg>
        <pc:spChg chg="mod">
          <ac:chgData name="Kulinich Bohdan" userId="48e65c9f34e137d0" providerId="LiveId" clId="{F3BAF525-D825-429C-8E7D-8BD2E07E5ED7}" dt="2020-08-24T09:35:55.674" v="2789" actId="1076"/>
          <ac:spMkLst>
            <pc:docMk/>
            <pc:sldMk cId="2252611582" sldId="492"/>
            <ac:spMk id="49" creationId="{2F8EC4F2-87B7-4711-AD4A-FC50C71547DC}"/>
          </ac:spMkLst>
        </pc:spChg>
        <pc:spChg chg="mod">
          <ac:chgData name="Kulinich Bohdan" userId="48e65c9f34e137d0" providerId="LiveId" clId="{F3BAF525-D825-429C-8E7D-8BD2E07E5ED7}" dt="2020-08-24T09:36:33.379" v="2797" actId="1076"/>
          <ac:spMkLst>
            <pc:docMk/>
            <pc:sldMk cId="2252611582" sldId="492"/>
            <ac:spMk id="51" creationId="{AD3DA1A6-B6B4-4411-A181-FDEAF052D3FB}"/>
          </ac:spMkLst>
        </pc:spChg>
        <pc:spChg chg="del mod">
          <ac:chgData name="Kulinich Bohdan" userId="48e65c9f34e137d0" providerId="LiveId" clId="{F3BAF525-D825-429C-8E7D-8BD2E07E5ED7}" dt="2020-08-24T09:35:39.264" v="2783" actId="478"/>
          <ac:spMkLst>
            <pc:docMk/>
            <pc:sldMk cId="2252611582" sldId="492"/>
            <ac:spMk id="52" creationId="{7E14B48A-076C-4A04-A9B1-9A2570E694BD}"/>
          </ac:spMkLst>
        </pc:spChg>
        <pc:spChg chg="del">
          <ac:chgData name="Kulinich Bohdan" userId="48e65c9f34e137d0" providerId="LiveId" clId="{F3BAF525-D825-429C-8E7D-8BD2E07E5ED7}" dt="2020-08-24T09:35:41.063" v="2784" actId="478"/>
          <ac:spMkLst>
            <pc:docMk/>
            <pc:sldMk cId="2252611582" sldId="492"/>
            <ac:spMk id="53" creationId="{CE5A4CA5-03A0-4F8E-A5AF-8D3D1EBF4987}"/>
          </ac:spMkLst>
        </pc:spChg>
        <pc:spChg chg="mod">
          <ac:chgData name="Kulinich Bohdan" userId="48e65c9f34e137d0" providerId="LiveId" clId="{F3BAF525-D825-429C-8E7D-8BD2E07E5ED7}" dt="2020-08-24T09:36:14.904" v="2795" actId="1076"/>
          <ac:spMkLst>
            <pc:docMk/>
            <pc:sldMk cId="2252611582" sldId="492"/>
            <ac:spMk id="54" creationId="{A1CF46CE-D762-4CD1-9627-D97BB589C528}"/>
          </ac:spMkLst>
        </pc:spChg>
        <pc:spChg chg="mod">
          <ac:chgData name="Kulinich Bohdan" userId="48e65c9f34e137d0" providerId="LiveId" clId="{F3BAF525-D825-429C-8E7D-8BD2E07E5ED7}" dt="2020-08-24T09:36:19.884" v="2796" actId="1076"/>
          <ac:spMkLst>
            <pc:docMk/>
            <pc:sldMk cId="2252611582" sldId="492"/>
            <ac:spMk id="55" creationId="{12B5E224-F854-46DD-84A9-DA6AD50E8F86}"/>
          </ac:spMkLst>
        </pc:spChg>
        <pc:spChg chg="del">
          <ac:chgData name="Kulinich Bohdan" userId="48e65c9f34e137d0" providerId="LiveId" clId="{F3BAF525-D825-429C-8E7D-8BD2E07E5ED7}" dt="2020-08-24T09:35:41.914" v="2785" actId="478"/>
          <ac:spMkLst>
            <pc:docMk/>
            <pc:sldMk cId="2252611582" sldId="492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4T09:34:50.774" v="2776" actId="20577"/>
          <ac:spMkLst>
            <pc:docMk/>
            <pc:sldMk cId="2252611582" sldId="492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4T09:34:48.323" v="2775"/>
          <ac:spMkLst>
            <pc:docMk/>
            <pc:sldMk cId="2252611582" sldId="492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30:18.914" v="2736" actId="20577"/>
          <ac:spMkLst>
            <pc:docMk/>
            <pc:sldMk cId="2252611582" sldId="492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4T09:30:35.076" v="2774" actId="20577"/>
          <ac:spMkLst>
            <pc:docMk/>
            <pc:sldMk cId="2252611582" sldId="492"/>
            <ac:spMk id="65" creationId="{67A98F6C-7B74-4FC4-B575-EEC1C9077EA3}"/>
          </ac:spMkLst>
        </pc:spChg>
        <pc:grpChg chg="add mod">
          <ac:chgData name="Kulinich Bohdan" userId="48e65c9f34e137d0" providerId="LiveId" clId="{F3BAF525-D825-429C-8E7D-8BD2E07E5ED7}" dt="2020-08-24T11:42:01.641" v="2810" actId="1076"/>
          <ac:grpSpMkLst>
            <pc:docMk/>
            <pc:sldMk cId="2252611582" sldId="492"/>
            <ac:grpSpMk id="10" creationId="{D06BC3FC-7468-497C-9DA5-51B2F040C4DC}"/>
          </ac:grpSpMkLst>
        </pc:grpChg>
        <pc:grpChg chg="add mod">
          <ac:chgData name="Kulinich Bohdan" userId="48e65c9f34e137d0" providerId="LiveId" clId="{F3BAF525-D825-429C-8E7D-8BD2E07E5ED7}" dt="2020-08-24T11:42:17.870" v="2818" actId="1076"/>
          <ac:grpSpMkLst>
            <pc:docMk/>
            <pc:sldMk cId="2252611582" sldId="492"/>
            <ac:grpSpMk id="35" creationId="{5EC46B7B-8E24-47E3-BC14-C61DBCC22B86}"/>
          </ac:grpSpMkLst>
        </pc:grpChg>
        <pc:grpChg chg="mod modVis">
          <ac:chgData name="Kulinich Bohdan" userId="48e65c9f34e137d0" providerId="LiveId" clId="{F3BAF525-D825-429C-8E7D-8BD2E07E5ED7}" dt="2020-08-24T09:35:04.424" v="2780" actId="14429"/>
          <ac:grpSpMkLst>
            <pc:docMk/>
            <pc:sldMk cId="2252611582" sldId="492"/>
            <ac:grpSpMk id="63" creationId="{0D794A8F-DABD-4556-B942-89D1CEEECE44}"/>
          </ac:grpSpMkLst>
        </pc:grpChg>
        <pc:cxnChg chg="add mod">
          <ac:chgData name="Kulinich Bohdan" userId="48e65c9f34e137d0" providerId="LiveId" clId="{F3BAF525-D825-429C-8E7D-8BD2E07E5ED7}" dt="2020-08-24T09:36:10.514" v="2794" actId="14100"/>
          <ac:cxnSpMkLst>
            <pc:docMk/>
            <pc:sldMk cId="2252611582" sldId="492"/>
            <ac:cxnSpMk id="29" creationId="{1D581D5A-1BAB-4A6D-862C-3E457391D7A6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0" creationId="{6249AE89-3080-4EBE-AA2B-546560CC6222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3" creationId="{D949407F-5A11-48F7-85A8-D032DEEB9389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6" creationId="{245185FC-17A3-4A2A-9032-AEF2F1517E73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7" creationId="{D87F4C2C-7D01-4B63-A924-8C15FE56B3F9}"/>
          </ac:cxnSpMkLst>
        </pc:cxnChg>
        <pc:cxnChg chg="mod">
          <ac:chgData name="Kulinich Bohdan" userId="48e65c9f34e137d0" providerId="LiveId" clId="{F3BAF525-D825-429C-8E7D-8BD2E07E5ED7}" dt="2020-08-24T09:35:48.754" v="2787" actId="1076"/>
          <ac:cxnSpMkLst>
            <pc:docMk/>
            <pc:sldMk cId="2252611582" sldId="492"/>
            <ac:cxnSpMk id="47" creationId="{9F4365D2-93A1-4642-870E-8366D6A9727D}"/>
          </ac:cxnSpMkLst>
        </pc:cxnChg>
        <pc:cxnChg chg="del">
          <ac:chgData name="Kulinich Bohdan" userId="48e65c9f34e137d0" providerId="LiveId" clId="{F3BAF525-D825-429C-8E7D-8BD2E07E5ED7}" dt="2020-08-24T09:35:30.084" v="2781" actId="478"/>
          <ac:cxnSpMkLst>
            <pc:docMk/>
            <pc:sldMk cId="2252611582" sldId="492"/>
            <ac:cxnSpMk id="48" creationId="{C72A80FB-E1E8-4862-8004-C07A50556A4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24T11:53:47.409" v="3011"/>
        <pc:sldMkLst>
          <pc:docMk/>
          <pc:sldMk cId="3168313003" sldId="493"/>
        </pc:sldMkLst>
        <pc:spChg chg="add mod">
          <ac:chgData name="Kulinich Bohdan" userId="48e65c9f34e137d0" providerId="LiveId" clId="{F3BAF525-D825-429C-8E7D-8BD2E07E5ED7}" dt="2020-08-24T11:49:18.665" v="2916" actId="20577"/>
          <ac:spMkLst>
            <pc:docMk/>
            <pc:sldMk cId="3168313003" sldId="493"/>
            <ac:spMk id="6" creationId="{B2B75412-C14B-4C8F-A3E1-42EB89D96115}"/>
          </ac:spMkLst>
        </pc:spChg>
        <pc:spChg chg="add mod">
          <ac:chgData name="Kulinich Bohdan" userId="48e65c9f34e137d0" providerId="LiveId" clId="{F3BAF525-D825-429C-8E7D-8BD2E07E5ED7}" dt="2020-08-24T11:47:34.650" v="2884" actId="1076"/>
          <ac:spMkLst>
            <pc:docMk/>
            <pc:sldMk cId="3168313003" sldId="493"/>
            <ac:spMk id="7" creationId="{78DFA077-A386-43AD-BE9D-78A6FE2F79FC}"/>
          </ac:spMkLst>
        </pc:spChg>
        <pc:spChg chg="del">
          <ac:chgData name="Kulinich Bohdan" userId="48e65c9f34e137d0" providerId="LiveId" clId="{F3BAF525-D825-429C-8E7D-8BD2E07E5ED7}" dt="2020-08-24T11:45:05.404" v="2826" actId="478"/>
          <ac:spMkLst>
            <pc:docMk/>
            <pc:sldMk cId="3168313003" sldId="493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4T11:45:06.855" v="2827" actId="478"/>
          <ac:spMkLst>
            <pc:docMk/>
            <pc:sldMk cId="3168313003" sldId="493"/>
            <ac:spMk id="28" creationId="{6A48E01A-F1D4-426D-A3B1-557C005B21D5}"/>
          </ac:spMkLst>
        </pc:spChg>
        <pc:spChg chg="add mod">
          <ac:chgData name="Kulinich Bohdan" userId="48e65c9f34e137d0" providerId="LiveId" clId="{F3BAF525-D825-429C-8E7D-8BD2E07E5ED7}" dt="2020-08-24T11:49:54.809" v="2919" actId="20577"/>
          <ac:spMkLst>
            <pc:docMk/>
            <pc:sldMk cId="3168313003" sldId="493"/>
            <ac:spMk id="34" creationId="{5A4CDF63-F3D9-4F70-A9C2-2F35CED3038F}"/>
          </ac:spMkLst>
        </pc:spChg>
        <pc:spChg chg="add mod">
          <ac:chgData name="Kulinich Bohdan" userId="48e65c9f34e137d0" providerId="LiveId" clId="{F3BAF525-D825-429C-8E7D-8BD2E07E5ED7}" dt="2020-08-24T11:50:04.536" v="2923" actId="20577"/>
          <ac:spMkLst>
            <pc:docMk/>
            <pc:sldMk cId="3168313003" sldId="493"/>
            <ac:spMk id="38" creationId="{86505834-CDFF-4196-9BC3-B5068FE698FA}"/>
          </ac:spMkLst>
        </pc:spChg>
        <pc:spChg chg="add mod">
          <ac:chgData name="Kulinich Bohdan" userId="48e65c9f34e137d0" providerId="LiveId" clId="{F3BAF525-D825-429C-8E7D-8BD2E07E5ED7}" dt="2020-08-24T11:52:09.069" v="2987" actId="1076"/>
          <ac:spMkLst>
            <pc:docMk/>
            <pc:sldMk cId="3168313003" sldId="493"/>
            <ac:spMk id="39" creationId="{59930B11-57FE-4608-B08C-46555E964AD9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1" creationId="{BC3F994E-9DB6-4C71-A325-4F38F8588105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2" creationId="{C98642AA-7314-40F9-9093-A447C2E9DB03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3" creationId="{950986C9-143D-459F-8BEC-2A8F75DD5F04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4" creationId="{EEC92837-ECE5-4A42-B9AD-4E1A27611982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5" creationId="{C03C680C-910D-4E18-9BA8-A1BD791323BB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4T11:45:11.262" v="2828" actId="165"/>
          <ac:grpSpMkLst>
            <pc:docMk/>
            <pc:sldMk cId="3168313003" sldId="493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4T11:45:04.504" v="2825" actId="478"/>
          <ac:grpSpMkLst>
            <pc:docMk/>
            <pc:sldMk cId="3168313003" sldId="493"/>
            <ac:grpSpMk id="63" creationId="{0D794A8F-DABD-4556-B942-89D1CEEECE44}"/>
          </ac:grpSpMkLst>
        </pc:grpChg>
      </pc:sldChg>
      <pc:sldChg chg="addSp delSp modSp add mod modTransition delAnim modAnim">
        <pc:chgData name="Kulinich Bohdan" userId="48e65c9f34e137d0" providerId="LiveId" clId="{F3BAF525-D825-429C-8E7D-8BD2E07E5ED7}" dt="2020-08-24T11:55:20.629" v="3034"/>
        <pc:sldMkLst>
          <pc:docMk/>
          <pc:sldMk cId="70186712" sldId="494"/>
        </pc:sldMkLst>
        <pc:spChg chg="add mod">
          <ac:chgData name="Kulinich Bohdan" userId="48e65c9f34e137d0" providerId="LiveId" clId="{F3BAF525-D825-429C-8E7D-8BD2E07E5ED7}" dt="2020-08-24T11:54:05.959" v="3015" actId="1076"/>
          <ac:spMkLst>
            <pc:docMk/>
            <pc:sldMk cId="70186712" sldId="494"/>
            <ac:spMk id="28" creationId="{4ABA25C7-C3DB-431B-9014-FD0E7DFFF190}"/>
          </ac:spMkLst>
        </pc:spChg>
        <pc:spChg chg="add mod">
          <ac:chgData name="Kulinich Bohdan" userId="48e65c9f34e137d0" providerId="LiveId" clId="{F3BAF525-D825-429C-8E7D-8BD2E07E5ED7}" dt="2020-08-24T11:54:21.201" v="3021" actId="14100"/>
          <ac:spMkLst>
            <pc:docMk/>
            <pc:sldMk cId="70186712" sldId="494"/>
            <ac:spMk id="31" creationId="{F2A7E7F2-701A-4297-9268-AF3838F07852}"/>
          </ac:spMkLst>
        </pc:spChg>
        <pc:spChg chg="add del mod">
          <ac:chgData name="Kulinich Bohdan" userId="48e65c9f34e137d0" providerId="LiveId" clId="{F3BAF525-D825-429C-8E7D-8BD2E07E5ED7}" dt="2020-08-24T11:54:25.239" v="3022" actId="478"/>
          <ac:spMkLst>
            <pc:docMk/>
            <pc:sldMk cId="70186712" sldId="494"/>
            <ac:spMk id="32" creationId="{207B70FE-491C-4543-88E4-243582C23256}"/>
          </ac:spMkLst>
        </pc:spChg>
        <pc:spChg chg="mod modVis">
          <ac:chgData name="Kulinich Bohdan" userId="48e65c9f34e137d0" providerId="LiveId" clId="{F3BAF525-D825-429C-8E7D-8BD2E07E5ED7}" dt="2020-08-24T11:53:34.910" v="3008" actId="14429"/>
          <ac:spMkLst>
            <pc:docMk/>
            <pc:sldMk cId="70186712" sldId="494"/>
            <ac:spMk id="39" creationId="{59930B11-57FE-4608-B08C-46555E964AD9}"/>
          </ac:spMkLst>
        </pc:spChg>
        <pc:spChg chg="add mod">
          <ac:chgData name="Kulinich Bohdan" userId="48e65c9f34e137d0" providerId="LiveId" clId="{F3BAF525-D825-429C-8E7D-8BD2E07E5ED7}" dt="2020-08-24T11:54:29.919" v="3023" actId="1076"/>
          <ac:spMkLst>
            <pc:docMk/>
            <pc:sldMk cId="70186712" sldId="494"/>
            <ac:spMk id="41" creationId="{762A6639-2C7F-4ECB-829D-E67CD2172DB5}"/>
          </ac:spMkLst>
        </pc:spChg>
        <pc:spChg chg="add mod">
          <ac:chgData name="Kulinich Bohdan" userId="48e65c9f34e137d0" providerId="LiveId" clId="{F3BAF525-D825-429C-8E7D-8BD2E07E5ED7}" dt="2020-08-24T11:54:42.569" v="3025" actId="20577"/>
          <ac:spMkLst>
            <pc:docMk/>
            <pc:sldMk cId="70186712" sldId="494"/>
            <ac:spMk id="42" creationId="{61BE0215-AD10-48C8-95CD-CFC3105A7CE8}"/>
          </ac:spMkLst>
        </pc:spChg>
        <pc:spChg chg="add mod">
          <ac:chgData name="Kulinich Bohdan" userId="48e65c9f34e137d0" providerId="LiveId" clId="{F3BAF525-D825-429C-8E7D-8BD2E07E5ED7}" dt="2020-08-24T11:55:01.420" v="3027"/>
          <ac:spMkLst>
            <pc:docMk/>
            <pc:sldMk cId="70186712" sldId="494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4" creationId="{A764665E-11CA-4763-8901-7B90F90830C7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5" creationId="{7B4F70CB-FD8E-4918-91A5-AC3013538E42}"/>
          </ac:spMkLst>
        </pc:spChg>
        <pc:spChg chg="del">
          <ac:chgData name="Kulinich Bohdan" userId="48e65c9f34e137d0" providerId="LiveId" clId="{F3BAF525-D825-429C-8E7D-8BD2E07E5ED7}" dt="2020-08-24T11:53:26.714" v="3004" actId="478"/>
          <ac:spMkLst>
            <pc:docMk/>
            <pc:sldMk cId="70186712" sldId="494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11:53:27.690" v="3005" actId="478"/>
          <ac:spMkLst>
            <pc:docMk/>
            <pc:sldMk cId="70186712" sldId="494"/>
            <ac:spMk id="60" creationId="{8017BE2C-1E25-4B83-9F8A-6DC6C6A73018}"/>
          </ac:spMkLst>
        </pc:spChg>
        <pc:spChg chg="del">
          <ac:chgData name="Kulinich Bohdan" userId="48e65c9f34e137d0" providerId="LiveId" clId="{F3BAF525-D825-429C-8E7D-8BD2E07E5ED7}" dt="2020-08-24T11:53:33.879" v="3007" actId="478"/>
          <ac:spMkLst>
            <pc:docMk/>
            <pc:sldMk cId="70186712" sldId="494"/>
            <ac:spMk id="62" creationId="{7E63C8F7-FD37-483E-9705-9618FD43A683}"/>
          </ac:spMkLst>
        </pc:spChg>
      </pc:sldChg>
      <pc:sldChg chg="delSp add del mod">
        <pc:chgData name="Kulinich Bohdan" userId="48e65c9f34e137d0" providerId="LiveId" clId="{F3BAF525-D825-429C-8E7D-8BD2E07E5ED7}" dt="2020-08-24T12:26:01.730" v="3041" actId="47"/>
        <pc:sldMkLst>
          <pc:docMk/>
          <pc:sldMk cId="563659677" sldId="495"/>
        </pc:sldMkLst>
        <pc:picChg chg="del">
          <ac:chgData name="Kulinich Bohdan" userId="48e65c9f34e137d0" providerId="LiveId" clId="{F3BAF525-D825-429C-8E7D-8BD2E07E5ED7}" dt="2020-08-24T12:21:55.594" v="3040" actId="478"/>
          <ac:picMkLst>
            <pc:docMk/>
            <pc:sldMk cId="563659677" sldId="495"/>
            <ac:picMk id="2" creationId="{3F69C687-B17A-47F5-91E3-D6D5CCE93D24}"/>
          </ac:picMkLst>
        </pc:picChg>
      </pc:sldChg>
      <pc:sldChg chg="add del">
        <pc:chgData name="Kulinich Bohdan" userId="48e65c9f34e137d0" providerId="LiveId" clId="{F3BAF525-D825-429C-8E7D-8BD2E07E5ED7}" dt="2020-08-24T11:53:53.219" v="3013"/>
        <pc:sldMkLst>
          <pc:docMk/>
          <pc:sldMk cId="2420440335" sldId="495"/>
        </pc:sldMkLst>
      </pc:sldChg>
      <pc:sldChg chg="addSp delSp modSp add del mod modAnim">
        <pc:chgData name="Kulinich Bohdan" userId="48e65c9f34e137d0" providerId="LiveId" clId="{F3BAF525-D825-429C-8E7D-8BD2E07E5ED7}" dt="2020-08-24T12:46:59.280" v="3187" actId="47"/>
        <pc:sldMkLst>
          <pc:docMk/>
          <pc:sldMk cId="2526093627" sldId="495"/>
        </pc:sldMkLst>
        <pc:spChg chg="del">
          <ac:chgData name="Kulinich Bohdan" userId="48e65c9f34e137d0" providerId="LiveId" clId="{F3BAF525-D825-429C-8E7D-8BD2E07E5ED7}" dt="2020-08-24T12:35:39.270" v="3046" actId="478"/>
          <ac:spMkLst>
            <pc:docMk/>
            <pc:sldMk cId="2526093627" sldId="495"/>
            <ac:spMk id="39" creationId="{59930B11-57FE-4608-B08C-46555E964AD9}"/>
          </ac:spMkLst>
        </pc:spChg>
        <pc:spChg chg="del">
          <ac:chgData name="Kulinich Bohdan" userId="48e65c9f34e137d0" providerId="LiveId" clId="{F3BAF525-D825-429C-8E7D-8BD2E07E5ED7}" dt="2020-08-24T12:35:36.100" v="3044" actId="478"/>
          <ac:spMkLst>
            <pc:docMk/>
            <pc:sldMk cId="2526093627" sldId="495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2:43:36.370" v="3161" actId="1076"/>
          <ac:spMkLst>
            <pc:docMk/>
            <pc:sldMk cId="2526093627" sldId="495"/>
            <ac:spMk id="46" creationId="{C0492FB2-5BAD-4328-B47D-D655EC7A997E}"/>
          </ac:spMkLst>
        </pc:spChg>
        <pc:picChg chg="add mod modCrop">
          <ac:chgData name="Kulinich Bohdan" userId="48e65c9f34e137d0" providerId="LiveId" clId="{F3BAF525-D825-429C-8E7D-8BD2E07E5ED7}" dt="2020-08-24T12:37:37.980" v="3053" actId="732"/>
          <ac:picMkLst>
            <pc:docMk/>
            <pc:sldMk cId="2526093627" sldId="495"/>
            <ac:picMk id="8" creationId="{94B6C229-500D-4F97-AB79-558E9F0F64DE}"/>
          </ac:picMkLst>
        </pc:picChg>
        <pc:picChg chg="add mod">
          <ac:chgData name="Kulinich Bohdan" userId="48e65c9f34e137d0" providerId="LiveId" clId="{F3BAF525-D825-429C-8E7D-8BD2E07E5ED7}" dt="2020-08-24T12:43:36.370" v="3161" actId="1076"/>
          <ac:picMkLst>
            <pc:docMk/>
            <pc:sldMk cId="2526093627" sldId="495"/>
            <ac:picMk id="11" creationId="{64F9F0AF-98F6-432F-97C8-DFB10685DF8B}"/>
          </ac:picMkLst>
        </pc:picChg>
        <pc:picChg chg="del">
          <ac:chgData name="Kulinich Bohdan" userId="48e65c9f34e137d0" providerId="LiveId" clId="{F3BAF525-D825-429C-8E7D-8BD2E07E5ED7}" dt="2020-08-24T12:35:37.220" v="3045" actId="478"/>
          <ac:picMkLst>
            <pc:docMk/>
            <pc:sldMk cId="2526093627" sldId="495"/>
            <ac:picMk id="61" creationId="{91CB6090-6938-4B98-BD12-D0EC315BD98F}"/>
          </ac:picMkLst>
        </pc:picChg>
      </pc:sldChg>
      <pc:sldChg chg="delSp add del mod">
        <pc:chgData name="Kulinich Bohdan" userId="48e65c9f34e137d0" providerId="LiveId" clId="{F3BAF525-D825-429C-8E7D-8BD2E07E5ED7}" dt="2020-08-24T12:18:33.090" v="3038" actId="47"/>
        <pc:sldMkLst>
          <pc:docMk/>
          <pc:sldMk cId="3700996149" sldId="495"/>
        </pc:sldMkLst>
        <pc:picChg chg="del">
          <ac:chgData name="Kulinich Bohdan" userId="48e65c9f34e137d0" providerId="LiveId" clId="{F3BAF525-D825-429C-8E7D-8BD2E07E5ED7}" dt="2020-08-24T11:58:40.040" v="3037" actId="478"/>
          <ac:picMkLst>
            <pc:docMk/>
            <pc:sldMk cId="3700996149" sldId="495"/>
            <ac:picMk id="2" creationId="{3F69C687-B17A-47F5-91E3-D6D5CCE93D24}"/>
          </ac:picMkLst>
        </pc:picChg>
      </pc:sldChg>
      <pc:sldChg chg="delSp modSp add del mod delAnim">
        <pc:chgData name="Kulinich Bohdan" userId="48e65c9f34e137d0" providerId="LiveId" clId="{F3BAF525-D825-429C-8E7D-8BD2E07E5ED7}" dt="2020-08-24T13:23:15.659" v="3188" actId="47"/>
        <pc:sldMkLst>
          <pc:docMk/>
          <pc:sldMk cId="3471712456" sldId="496"/>
        </pc:sldMkLst>
        <pc:spChg chg="mod">
          <ac:chgData name="Kulinich Bohdan" userId="48e65c9f34e137d0" providerId="LiveId" clId="{F3BAF525-D825-429C-8E7D-8BD2E07E5ED7}" dt="2020-08-24T12:39:09.170" v="3142" actId="207"/>
          <ac:spMkLst>
            <pc:docMk/>
            <pc:sldMk cId="3471712456" sldId="496"/>
            <ac:spMk id="46" creationId="{889CB5C9-AC63-409D-963C-BADECC400DAD}"/>
          </ac:spMkLst>
        </pc:spChg>
        <pc:picChg chg="del">
          <ac:chgData name="Kulinich Bohdan" userId="48e65c9f34e137d0" providerId="LiveId" clId="{F3BAF525-D825-429C-8E7D-8BD2E07E5ED7}" dt="2020-08-24T12:38:11.335" v="3058" actId="478"/>
          <ac:picMkLst>
            <pc:docMk/>
            <pc:sldMk cId="3471712456" sldId="496"/>
            <ac:picMk id="45" creationId="{638D7DC4-9167-44CE-AD1F-40018C0A310B}"/>
          </ac:picMkLst>
        </pc:picChg>
      </pc:sldChg>
      <pc:sldChg chg="addSp delSp modSp add mod delAnim modAnim">
        <pc:chgData name="Kulinich Bohdan" userId="48e65c9f34e137d0" providerId="LiveId" clId="{F3BAF525-D825-429C-8E7D-8BD2E07E5ED7}" dt="2020-08-24T12:46:45.740" v="3186"/>
        <pc:sldMkLst>
          <pc:docMk/>
          <pc:sldMk cId="2709278879" sldId="497"/>
        </pc:sldMkLst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3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4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6:00.810" v="3177" actId="166"/>
          <ac:spMkLst>
            <pc:docMk/>
            <pc:sldMk cId="2709278879" sldId="497"/>
            <ac:spMk id="46" creationId="{C0492FB2-5BAD-4328-B47D-D655EC7A997E}"/>
          </ac:spMkLst>
        </pc:spChg>
        <pc:picChg chg="del">
          <ac:chgData name="Kulinich Bohdan" userId="48e65c9f34e137d0" providerId="LiveId" clId="{F3BAF525-D825-429C-8E7D-8BD2E07E5ED7}" dt="2020-08-24T12:44:10.330" v="3166" actId="478"/>
          <ac:picMkLst>
            <pc:docMk/>
            <pc:sldMk cId="2709278879" sldId="497"/>
            <ac:picMk id="8" creationId="{94B6C229-500D-4F97-AB79-558E9F0F64DE}"/>
          </ac:picMkLst>
        </pc:picChg>
        <pc:picChg chg="add mod modVis modCrop">
          <ac:chgData name="Kulinich Bohdan" userId="48e65c9f34e137d0" providerId="LiveId" clId="{F3BAF525-D825-429C-8E7D-8BD2E07E5ED7}" dt="2020-08-24T12:46:02.010" v="3178" actId="14429"/>
          <ac:picMkLst>
            <pc:docMk/>
            <pc:sldMk cId="2709278879" sldId="497"/>
            <ac:picMk id="9" creationId="{345E3C81-0046-4712-81B9-545E8CD30FE0}"/>
          </ac:picMkLst>
        </pc:picChg>
        <pc:picChg chg="ord">
          <ac:chgData name="Kulinich Bohdan" userId="48e65c9f34e137d0" providerId="LiveId" clId="{F3BAF525-D825-429C-8E7D-8BD2E07E5ED7}" dt="2020-08-24T12:46:00.810" v="3177" actId="16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 del">
        <pc:chgData name="Kulinich Bohdan" userId="48e65c9f34e137d0" providerId="LiveId" clId="{F3BAF525-D825-429C-8E7D-8BD2E07E5ED7}" dt="2020-08-28T05:29:52.904" v="4417" actId="47"/>
        <pc:sldMkLst>
          <pc:docMk/>
          <pc:sldMk cId="2402122620" sldId="498"/>
        </pc:sldMkLst>
      </pc:sldChg>
      <pc:sldChg chg="delSp add del mod delAnim">
        <pc:chgData name="Kulinich Bohdan" userId="48e65c9f34e137d0" providerId="LiveId" clId="{F3BAF525-D825-429C-8E7D-8BD2E07E5ED7}" dt="2020-08-26T02:59:48.918" v="3464" actId="47"/>
        <pc:sldMkLst>
          <pc:docMk/>
          <pc:sldMk cId="3300089012" sldId="498"/>
        </pc:sldMkLst>
        <pc:grpChg chg="del">
          <ac:chgData name="Kulinich Bohdan" userId="48e65c9f34e137d0" providerId="LiveId" clId="{F3BAF525-D825-429C-8E7D-8BD2E07E5ED7}" dt="2020-08-26T02:45:05.669" v="3355" actId="478"/>
          <ac:grpSpMkLst>
            <pc:docMk/>
            <pc:sldMk cId="3300089012" sldId="498"/>
            <ac:grpSpMk id="12" creationId="{9A732B6C-A1FD-4FE7-80FE-1EE98C20E2C9}"/>
          </ac:grpSpMkLst>
        </pc:grpChg>
        <pc:picChg chg="del">
          <ac:chgData name="Kulinich Bohdan" userId="48e65c9f34e137d0" providerId="LiveId" clId="{F3BAF525-D825-429C-8E7D-8BD2E07E5ED7}" dt="2020-08-26T02:45:06.318" v="3356" actId="478"/>
          <ac:picMkLst>
            <pc:docMk/>
            <pc:sldMk cId="3300089012" sldId="498"/>
            <ac:picMk id="20" creationId="{37EE0FA7-E784-4150-AA13-74DBB7FBFC3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193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79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613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00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690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302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34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975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10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48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71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07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6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6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16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56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57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4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sv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4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41.png"/><Relationship Id="rId10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14.jpg"/><Relationship Id="rId21" Type="http://schemas.openxmlformats.org/officeDocument/2006/relationships/image" Target="../media/image54.png"/><Relationship Id="rId7" Type="http://schemas.openxmlformats.org/officeDocument/2006/relationships/image" Target="../media/image32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5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52.png"/><Relationship Id="rId4" Type="http://schemas.openxmlformats.org/officeDocument/2006/relationships/image" Target="../media/image15.png"/><Relationship Id="rId9" Type="http://schemas.openxmlformats.org/officeDocument/2006/relationships/image" Target="../media/image34.pn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6.png"/><Relationship Id="rId18" Type="http://schemas.openxmlformats.org/officeDocument/2006/relationships/image" Target="../media/image54.png"/><Relationship Id="rId3" Type="http://schemas.openxmlformats.org/officeDocument/2006/relationships/image" Target="../media/image14.jpg"/><Relationship Id="rId7" Type="http://schemas.openxmlformats.org/officeDocument/2006/relationships/image" Target="../media/image32.png"/><Relationship Id="rId12" Type="http://schemas.openxmlformats.org/officeDocument/2006/relationships/image" Target="../media/image45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5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55.png"/><Relationship Id="rId4" Type="http://schemas.openxmlformats.org/officeDocument/2006/relationships/image" Target="../media/image15.png"/><Relationship Id="rId9" Type="http://schemas.openxmlformats.org/officeDocument/2006/relationships/image" Target="../media/image34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55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Коло, вписане в трикутник.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31476"/>
            <a:ext cx="6600496" cy="227023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гострокутний трикутник. За допомогою транспортира, циркуля і лінійки побудуйте коло, вписане в цей трикутник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8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Групувати 69">
            <a:extLst>
              <a:ext uri="{FF2B5EF4-FFF2-40B4-BE49-F238E27FC236}">
                <a16:creationId xmlns:a16="http://schemas.microsoft.com/office/drawing/2014/main" id="{4C72DA48-05B6-4778-A8F1-672B8D5FF214}"/>
              </a:ext>
            </a:extLst>
          </p:cNvPr>
          <p:cNvGrpSpPr/>
          <p:nvPr/>
        </p:nvGrpSpPr>
        <p:grpSpPr>
          <a:xfrm rot="14495645">
            <a:off x="2586673" y="1594758"/>
            <a:ext cx="693897" cy="692237"/>
            <a:chOff x="2269008" y="1893786"/>
            <a:chExt cx="693897" cy="692237"/>
          </a:xfrm>
        </p:grpSpPr>
        <p:grpSp>
          <p:nvGrpSpPr>
            <p:cNvPr id="71" name="Групувати 70">
              <a:extLst>
                <a:ext uri="{FF2B5EF4-FFF2-40B4-BE49-F238E27FC236}">
                  <a16:creationId xmlns:a16="http://schemas.microsoft.com/office/drawing/2014/main" id="{E1307553-D35F-41C1-9061-C11503944998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73" name="Дуга 72">
                <a:extLst>
                  <a:ext uri="{FF2B5EF4-FFF2-40B4-BE49-F238E27FC236}">
                    <a16:creationId xmlns:a16="http://schemas.microsoft.com/office/drawing/2014/main" id="{13DA4F59-9D8B-40F3-97B5-5A137AFCB163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8397969"/>
                  <a:gd name="adj2" fmla="val 19962943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74" name="Дуга 73">
                <a:extLst>
                  <a:ext uri="{FF2B5EF4-FFF2-40B4-BE49-F238E27FC236}">
                    <a16:creationId xmlns:a16="http://schemas.microsoft.com/office/drawing/2014/main" id="{E5C81B1F-BE71-4E68-8306-7DB4669EB6D4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8084016"/>
                  <a:gd name="adj2" fmla="val 19976505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72" name="Дуга 71">
              <a:extLst>
                <a:ext uri="{FF2B5EF4-FFF2-40B4-BE49-F238E27FC236}">
                  <a16:creationId xmlns:a16="http://schemas.microsoft.com/office/drawing/2014/main" id="{9E60C521-A784-473C-B830-A45DEE0D9797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815171"/>
                <a:gd name="adj2" fmla="val 19950833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80" name="Групувати 79">
            <a:extLst>
              <a:ext uri="{FF2B5EF4-FFF2-40B4-BE49-F238E27FC236}">
                <a16:creationId xmlns:a16="http://schemas.microsoft.com/office/drawing/2014/main" id="{6ADD9F3A-4A67-4015-B59A-BCDB09A1988D}"/>
              </a:ext>
            </a:extLst>
          </p:cNvPr>
          <p:cNvGrpSpPr/>
          <p:nvPr/>
        </p:nvGrpSpPr>
        <p:grpSpPr>
          <a:xfrm rot="12999556">
            <a:off x="2644259" y="1814384"/>
            <a:ext cx="693897" cy="692237"/>
            <a:chOff x="2269008" y="1893786"/>
            <a:chExt cx="693897" cy="692237"/>
          </a:xfrm>
        </p:grpSpPr>
        <p:grpSp>
          <p:nvGrpSpPr>
            <p:cNvPr id="81" name="Групувати 80">
              <a:extLst>
                <a:ext uri="{FF2B5EF4-FFF2-40B4-BE49-F238E27FC236}">
                  <a16:creationId xmlns:a16="http://schemas.microsoft.com/office/drawing/2014/main" id="{6A60254E-5094-4F1E-BFF3-3F15B800C036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83" name="Дуга 82">
                <a:extLst>
                  <a:ext uri="{FF2B5EF4-FFF2-40B4-BE49-F238E27FC236}">
                    <a16:creationId xmlns:a16="http://schemas.microsoft.com/office/drawing/2014/main" id="{9EB4FF9F-E3DD-4033-A9EB-D55BC46FCF31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7960482"/>
                  <a:gd name="adj2" fmla="val 20325695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84" name="Дуга 83">
                <a:extLst>
                  <a:ext uri="{FF2B5EF4-FFF2-40B4-BE49-F238E27FC236}">
                    <a16:creationId xmlns:a16="http://schemas.microsoft.com/office/drawing/2014/main" id="{3F295EC4-B7B7-4B87-BF51-AF69A8B04B96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7721134"/>
                  <a:gd name="adj2" fmla="val 20456592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82" name="Дуга 81">
              <a:extLst>
                <a:ext uri="{FF2B5EF4-FFF2-40B4-BE49-F238E27FC236}">
                  <a16:creationId xmlns:a16="http://schemas.microsoft.com/office/drawing/2014/main" id="{A4A7AEE8-D9AA-420E-994A-9F28C201174B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812260"/>
                <a:gd name="adj2" fmla="val 20377345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75" name="Дуга 74">
            <a:extLst>
              <a:ext uri="{FF2B5EF4-FFF2-40B4-BE49-F238E27FC236}">
                <a16:creationId xmlns:a16="http://schemas.microsoft.com/office/drawing/2014/main" id="{F402831B-8169-499B-943E-EE6116323026}"/>
              </a:ext>
            </a:extLst>
          </p:cNvPr>
          <p:cNvSpPr/>
          <p:nvPr/>
        </p:nvSpPr>
        <p:spPr>
          <a:xfrm rot="21363693">
            <a:off x="603767" y="5469152"/>
            <a:ext cx="584752" cy="584752"/>
          </a:xfrm>
          <a:prstGeom prst="arc">
            <a:avLst>
              <a:gd name="adj1" fmla="val 18116246"/>
              <a:gd name="adj2" fmla="val 20618512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9" name="Дуга 78">
            <a:extLst>
              <a:ext uri="{FF2B5EF4-FFF2-40B4-BE49-F238E27FC236}">
                <a16:creationId xmlns:a16="http://schemas.microsoft.com/office/drawing/2014/main" id="{6D4EF5C5-21F7-4D54-80FC-5BC64BEE8EDF}"/>
              </a:ext>
            </a:extLst>
          </p:cNvPr>
          <p:cNvSpPr/>
          <p:nvPr/>
        </p:nvSpPr>
        <p:spPr>
          <a:xfrm rot="1975337">
            <a:off x="729970" y="5471847"/>
            <a:ext cx="584752" cy="584752"/>
          </a:xfrm>
          <a:prstGeom prst="arc">
            <a:avLst>
              <a:gd name="adj1" fmla="val 17703635"/>
              <a:gd name="adj2" fmla="val 20785092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76" name="Групувати 75">
            <a:extLst>
              <a:ext uri="{FF2B5EF4-FFF2-40B4-BE49-F238E27FC236}">
                <a16:creationId xmlns:a16="http://schemas.microsoft.com/office/drawing/2014/main" id="{827DFF8C-020E-4402-91BB-2C71150E9AAD}"/>
              </a:ext>
            </a:extLst>
          </p:cNvPr>
          <p:cNvGrpSpPr/>
          <p:nvPr/>
        </p:nvGrpSpPr>
        <p:grpSpPr>
          <a:xfrm rot="337759">
            <a:off x="3423183" y="5559659"/>
            <a:ext cx="658936" cy="614914"/>
            <a:chOff x="3720380" y="4126648"/>
            <a:chExt cx="658936" cy="614914"/>
          </a:xfrm>
        </p:grpSpPr>
        <p:sp>
          <p:nvSpPr>
            <p:cNvPr id="77" name="Дуга 76">
              <a:extLst>
                <a:ext uri="{FF2B5EF4-FFF2-40B4-BE49-F238E27FC236}">
                  <a16:creationId xmlns:a16="http://schemas.microsoft.com/office/drawing/2014/main" id="{658E89C9-C520-41A8-A1E8-DD3723FD8BC2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8035687"/>
                <a:gd name="adj2" fmla="val 20472567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78" name="Дуга 77">
              <a:extLst>
                <a:ext uri="{FF2B5EF4-FFF2-40B4-BE49-F238E27FC236}">
                  <a16:creationId xmlns:a16="http://schemas.microsoft.com/office/drawing/2014/main" id="{B0326ED7-8694-49F3-B1F0-D3D9188C6671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590122"/>
                <a:gd name="adj2" fmla="val 20728405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85" name="Групувати 84">
            <a:extLst>
              <a:ext uri="{FF2B5EF4-FFF2-40B4-BE49-F238E27FC236}">
                <a16:creationId xmlns:a16="http://schemas.microsoft.com/office/drawing/2014/main" id="{32D6A037-B65F-40CC-94C5-60049B9CEB49}"/>
              </a:ext>
            </a:extLst>
          </p:cNvPr>
          <p:cNvGrpSpPr/>
          <p:nvPr/>
        </p:nvGrpSpPr>
        <p:grpSpPr>
          <a:xfrm rot="2584777">
            <a:off x="3387748" y="5386536"/>
            <a:ext cx="658936" cy="614914"/>
            <a:chOff x="3720380" y="4126648"/>
            <a:chExt cx="658936" cy="614914"/>
          </a:xfrm>
        </p:grpSpPr>
        <p:sp>
          <p:nvSpPr>
            <p:cNvPr id="86" name="Дуга 85">
              <a:extLst>
                <a:ext uri="{FF2B5EF4-FFF2-40B4-BE49-F238E27FC236}">
                  <a16:creationId xmlns:a16="http://schemas.microsoft.com/office/drawing/2014/main" id="{E941A308-B373-4AF4-92F4-E39157005ECD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7444573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87" name="Дуга 86">
              <a:extLst>
                <a:ext uri="{FF2B5EF4-FFF2-40B4-BE49-F238E27FC236}">
                  <a16:creationId xmlns:a16="http://schemas.microsoft.com/office/drawing/2014/main" id="{F9479B33-D324-41C7-AC82-0EBF658BC19D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020168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E9523FFC-B45C-4ABE-939E-130C5B11167E}"/>
              </a:ext>
            </a:extLst>
          </p:cNvPr>
          <p:cNvGrpSpPr/>
          <p:nvPr/>
        </p:nvGrpSpPr>
        <p:grpSpPr>
          <a:xfrm>
            <a:off x="2567003" y="5656725"/>
            <a:ext cx="186744" cy="186744"/>
            <a:chOff x="2447780" y="5381625"/>
            <a:chExt cx="186744" cy="186744"/>
          </a:xfrm>
        </p:grpSpPr>
        <p:cxnSp>
          <p:nvCxnSpPr>
            <p:cNvPr id="46" name="Пряма сполучна лінія 45">
              <a:extLst>
                <a:ext uri="{FF2B5EF4-FFF2-40B4-BE49-F238E27FC236}">
                  <a16:creationId xmlns:a16="http://schemas.microsoft.com/office/drawing/2014/main" id="{A97B43A7-AE99-4C1B-9FBB-7745AEFBBB32}"/>
                </a:ext>
              </a:extLst>
            </p:cNvPr>
            <p:cNvCxnSpPr>
              <a:cxnSpLocks/>
            </p:cNvCxnSpPr>
            <p:nvPr/>
          </p:nvCxnSpPr>
          <p:spPr>
            <a:xfrm>
              <a:off x="2634524" y="5381625"/>
              <a:ext cx="0" cy="18674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6F833B8F-4F94-4B72-9E84-8A664695F20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41152" y="5288253"/>
              <a:ext cx="0" cy="18674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увати 55">
            <a:extLst>
              <a:ext uri="{FF2B5EF4-FFF2-40B4-BE49-F238E27FC236}">
                <a16:creationId xmlns:a16="http://schemas.microsoft.com/office/drawing/2014/main" id="{C0EA9DCF-1CDA-4465-9079-EF3725483BB4}"/>
              </a:ext>
            </a:extLst>
          </p:cNvPr>
          <p:cNvGrpSpPr/>
          <p:nvPr/>
        </p:nvGrpSpPr>
        <p:grpSpPr>
          <a:xfrm>
            <a:off x="3382014" y="4680027"/>
            <a:ext cx="212908" cy="176977"/>
            <a:chOff x="3253224" y="4594522"/>
            <a:chExt cx="212908" cy="176977"/>
          </a:xfrm>
        </p:grpSpPr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F655B5B2-85EF-4B4F-88C2-465DCDEDB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9155" y="4735957"/>
              <a:ext cx="176977" cy="35542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3122B2C0-1435-49A0-B5A2-E4E8EE004FA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3182506" y="4665240"/>
              <a:ext cx="176977" cy="35542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Групувати 61">
            <a:extLst>
              <a:ext uri="{FF2B5EF4-FFF2-40B4-BE49-F238E27FC236}">
                <a16:creationId xmlns:a16="http://schemas.microsoft.com/office/drawing/2014/main" id="{D23E752D-26D3-424C-BF10-8C842022B995}"/>
              </a:ext>
            </a:extLst>
          </p:cNvPr>
          <p:cNvGrpSpPr/>
          <p:nvPr/>
        </p:nvGrpSpPr>
        <p:grpSpPr>
          <a:xfrm>
            <a:off x="1570507" y="4453177"/>
            <a:ext cx="216314" cy="138375"/>
            <a:chOff x="1540142" y="4487726"/>
            <a:chExt cx="216314" cy="138375"/>
          </a:xfrm>
        </p:grpSpPr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A7B64CEF-A383-4606-BEAA-107BA00D02E7}"/>
                </a:ext>
              </a:extLst>
            </p:cNvPr>
            <p:cNvCxnSpPr>
              <a:cxnSpLocks/>
            </p:cNvCxnSpPr>
            <p:nvPr/>
          </p:nvCxnSpPr>
          <p:spPr>
            <a:xfrm>
              <a:off x="1540142" y="4554135"/>
              <a:ext cx="138375" cy="71966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>
              <a:extLst>
                <a:ext uri="{FF2B5EF4-FFF2-40B4-BE49-F238E27FC236}">
                  <a16:creationId xmlns:a16="http://schemas.microsoft.com/office/drawing/2014/main" id="{148B24A7-0FEB-4B79-9DB9-3F7391593A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651285" y="4520931"/>
              <a:ext cx="138375" cy="71966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531476"/>
                <a:ext cx="6600496" cy="2270234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I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центр кола, вписаного у різносторонній трикутник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MNV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точки дотику. Знайдіть усі пари рівних трикутників на цьому малюнку.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531476"/>
                <a:ext cx="6600496" cy="2270234"/>
              </a:xfrm>
              <a:prstGeom prst="rect">
                <a:avLst/>
              </a:prstGeom>
              <a:blipFill>
                <a:blip r:embed="rId4"/>
                <a:stretch>
                  <a:fillRect l="-1919" t="-1667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9E80CD64-38CA-465E-BEF3-41CBC5073E1B}"/>
              </a:ext>
            </a:extLst>
          </p:cNvPr>
          <p:cNvCxnSpPr>
            <a:cxnSpLocks/>
          </p:cNvCxnSpPr>
          <p:nvPr/>
        </p:nvCxnSpPr>
        <p:spPr>
          <a:xfrm>
            <a:off x="836979" y="5869696"/>
            <a:ext cx="2980942" cy="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9AA2390A-22D0-48FC-AC48-CA4DC5C1C518}"/>
              </a:ext>
            </a:extLst>
          </p:cNvPr>
          <p:cNvCxnSpPr>
            <a:cxnSpLocks/>
          </p:cNvCxnSpPr>
          <p:nvPr/>
        </p:nvCxnSpPr>
        <p:spPr>
          <a:xfrm flipV="1">
            <a:off x="836979" y="1734775"/>
            <a:ext cx="2150514" cy="4134922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58D4946F-E2A7-44BB-9A04-41996ECBB56A}"/>
              </a:ext>
            </a:extLst>
          </p:cNvPr>
          <p:cNvCxnSpPr>
            <a:cxnSpLocks/>
          </p:cNvCxnSpPr>
          <p:nvPr/>
        </p:nvCxnSpPr>
        <p:spPr>
          <a:xfrm flipH="1" flipV="1">
            <a:off x="2987493" y="1734775"/>
            <a:ext cx="830428" cy="4134921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C7C94D5B-5156-4C87-B1C4-95D087112B80}"/>
              </a:ext>
            </a:extLst>
          </p:cNvPr>
          <p:cNvSpPr/>
          <p:nvPr/>
        </p:nvSpPr>
        <p:spPr>
          <a:xfrm>
            <a:off x="1526666" y="3800550"/>
            <a:ext cx="2056524" cy="2056524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52377625-FFD7-4AC1-A32D-B8527BC526D7}"/>
              </a:ext>
            </a:extLst>
          </p:cNvPr>
          <p:cNvCxnSpPr>
            <a:cxnSpLocks/>
          </p:cNvCxnSpPr>
          <p:nvPr/>
        </p:nvCxnSpPr>
        <p:spPr>
          <a:xfrm flipV="1">
            <a:off x="836979" y="4828811"/>
            <a:ext cx="1730024" cy="1034575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551678F0-C475-4A3E-AF0B-2B85F672B301}"/>
              </a:ext>
            </a:extLst>
          </p:cNvPr>
          <p:cNvCxnSpPr>
            <a:cxnSpLocks/>
          </p:cNvCxnSpPr>
          <p:nvPr/>
        </p:nvCxnSpPr>
        <p:spPr>
          <a:xfrm flipH="1" flipV="1">
            <a:off x="2559751" y="4828811"/>
            <a:ext cx="1258170" cy="102826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8F9A7915-9B89-4A0A-A0D7-E737D850B50A}"/>
              </a:ext>
            </a:extLst>
          </p:cNvPr>
          <p:cNvCxnSpPr>
            <a:cxnSpLocks/>
          </p:cNvCxnSpPr>
          <p:nvPr/>
        </p:nvCxnSpPr>
        <p:spPr>
          <a:xfrm flipV="1">
            <a:off x="2563660" y="1734778"/>
            <a:ext cx="423833" cy="309403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3910452-B910-43FE-81B3-F970FBD44619}"/>
              </a:ext>
            </a:extLst>
          </p:cNvPr>
          <p:cNvCxnSpPr>
            <a:cxnSpLocks/>
            <a:endCxn id="16" idx="4"/>
          </p:cNvCxnSpPr>
          <p:nvPr/>
        </p:nvCxnSpPr>
        <p:spPr>
          <a:xfrm>
            <a:off x="2554927" y="4828811"/>
            <a:ext cx="1" cy="1028263"/>
          </a:xfrm>
          <a:prstGeom prst="line">
            <a:avLst/>
          </a:prstGeom>
          <a:ln w="3810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0E7C0EBF-0CC6-491D-844E-26E7753E392D}"/>
              </a:ext>
            </a:extLst>
          </p:cNvPr>
          <p:cNvCxnSpPr>
            <a:cxnSpLocks/>
          </p:cNvCxnSpPr>
          <p:nvPr/>
        </p:nvCxnSpPr>
        <p:spPr>
          <a:xfrm>
            <a:off x="1636835" y="4354293"/>
            <a:ext cx="926825" cy="482029"/>
          </a:xfrm>
          <a:prstGeom prst="line">
            <a:avLst/>
          </a:prstGeom>
          <a:ln w="3810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E9A212F4-E599-423B-A718-19C7A944169C}"/>
              </a:ext>
            </a:extLst>
          </p:cNvPr>
          <p:cNvCxnSpPr>
            <a:cxnSpLocks/>
          </p:cNvCxnSpPr>
          <p:nvPr/>
        </p:nvCxnSpPr>
        <p:spPr>
          <a:xfrm flipV="1">
            <a:off x="2563660" y="4628464"/>
            <a:ext cx="1001510" cy="201137"/>
          </a:xfrm>
          <a:prstGeom prst="line">
            <a:avLst/>
          </a:prstGeom>
          <a:ln w="3810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2842B9A5-C499-4FBE-81FE-A6BE30F61D04}"/>
              </a:ext>
            </a:extLst>
          </p:cNvPr>
          <p:cNvSpPr/>
          <p:nvPr/>
        </p:nvSpPr>
        <p:spPr>
          <a:xfrm>
            <a:off x="2494632" y="476851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4588E66-54B7-48A6-9139-95B95D6DB6F9}"/>
                  </a:ext>
                </a:extLst>
              </p:cNvPr>
              <p:cNvSpPr txBox="1"/>
              <p:nvPr/>
            </p:nvSpPr>
            <p:spPr>
              <a:xfrm>
                <a:off x="2173379" y="492840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4588E66-54B7-48A6-9139-95B95D6DB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379" y="4928400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93F90C0-3E6A-4B25-BECB-A13C01BAFBBC}"/>
                  </a:ext>
                </a:extLst>
              </p:cNvPr>
              <p:cNvSpPr txBox="1"/>
              <p:nvPr/>
            </p:nvSpPr>
            <p:spPr>
              <a:xfrm>
                <a:off x="370111" y="58424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93F90C0-3E6A-4B25-BECB-A13C01BAF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1" y="5842465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5E85BB3-F1B3-4305-A38E-54A304CE79D3}"/>
                  </a:ext>
                </a:extLst>
              </p:cNvPr>
              <p:cNvSpPr txBox="1"/>
              <p:nvPr/>
            </p:nvSpPr>
            <p:spPr>
              <a:xfrm>
                <a:off x="2836927" y="12457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5E85BB3-F1B3-4305-A38E-54A304CE7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927" y="124570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AA68F71-C880-408D-8AF1-44D8554C80D1}"/>
                  </a:ext>
                </a:extLst>
              </p:cNvPr>
              <p:cNvSpPr txBox="1"/>
              <p:nvPr/>
            </p:nvSpPr>
            <p:spPr>
              <a:xfrm>
                <a:off x="3744494" y="58424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AA68F71-C880-408D-8AF1-44D8554C8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494" y="5842465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A133114-35F3-46EA-8677-BA50F20E08E9}"/>
                  </a:ext>
                </a:extLst>
              </p:cNvPr>
              <p:cNvSpPr txBox="1"/>
              <p:nvPr/>
            </p:nvSpPr>
            <p:spPr>
              <a:xfrm>
                <a:off x="1150775" y="401768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A133114-35F3-46EA-8677-BA50F20E0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775" y="4017684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9F28220-465D-464F-AE92-5F4AF4C3648B}"/>
                  </a:ext>
                </a:extLst>
              </p:cNvPr>
              <p:cNvSpPr txBox="1"/>
              <p:nvPr/>
            </p:nvSpPr>
            <p:spPr>
              <a:xfrm>
                <a:off x="3592841" y="428540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9F28220-465D-464F-AE92-5F4AF4C36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841" y="428540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68BA891-F333-4710-A62A-DD9C92C178D9}"/>
                  </a:ext>
                </a:extLst>
              </p:cNvPr>
              <p:cNvSpPr txBox="1"/>
              <p:nvPr/>
            </p:nvSpPr>
            <p:spPr>
              <a:xfrm>
                <a:off x="2320601" y="584246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68BA891-F333-4710-A62A-DD9C92C17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01" y="5842464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348621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9" grpId="0" animBg="1"/>
      <p:bldP spid="51" grpId="0"/>
      <p:bldP spid="6" grpId="0" animBg="1"/>
      <p:bldP spid="6" grpId="1" animBg="1"/>
      <p:bldP spid="16" grpId="0" animBg="1"/>
      <p:bldP spid="17" grpId="0" animBg="1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FE502488-919E-4E77-B5FE-A69831232FED}"/>
              </a:ext>
            </a:extLst>
          </p:cNvPr>
          <p:cNvGrpSpPr/>
          <p:nvPr/>
        </p:nvGrpSpPr>
        <p:grpSpPr>
          <a:xfrm>
            <a:off x="1976678" y="3568139"/>
            <a:ext cx="143364" cy="261930"/>
            <a:chOff x="2190991" y="3611002"/>
            <a:chExt cx="143364" cy="261930"/>
          </a:xfrm>
        </p:grpSpPr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B3588259-59DD-43BA-9455-F9E4553B9288}"/>
                </a:ext>
              </a:extLst>
            </p:cNvPr>
            <p:cNvCxnSpPr>
              <a:cxnSpLocks/>
            </p:cNvCxnSpPr>
            <p:nvPr/>
          </p:nvCxnSpPr>
          <p:spPr>
            <a:xfrm>
              <a:off x="2190991" y="3611002"/>
              <a:ext cx="143364" cy="11856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 сполучна лінія 29">
              <a:extLst>
                <a:ext uri="{FF2B5EF4-FFF2-40B4-BE49-F238E27FC236}">
                  <a16:creationId xmlns:a16="http://schemas.microsoft.com/office/drawing/2014/main" id="{61F3941D-779C-4B1B-82AF-238C0FCAF74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03391" y="3741967"/>
              <a:ext cx="143364" cy="11856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31476"/>
            <a:ext cx="6600496" cy="165012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центр кола, яке дотикається до сторін кута, лежить на бісектрисі цього кута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6DCE9F32-CD45-47D7-BDAA-9D0E0D626AB8}"/>
              </a:ext>
            </a:extLst>
          </p:cNvPr>
          <p:cNvCxnSpPr>
            <a:cxnSpLocks/>
          </p:cNvCxnSpPr>
          <p:nvPr/>
        </p:nvCxnSpPr>
        <p:spPr>
          <a:xfrm>
            <a:off x="370111" y="5489902"/>
            <a:ext cx="4473411" cy="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9B7CF46D-A60A-4FC3-BEAC-C7154C29D8D6}"/>
              </a:ext>
            </a:extLst>
          </p:cNvPr>
          <p:cNvCxnSpPr>
            <a:cxnSpLocks/>
          </p:cNvCxnSpPr>
          <p:nvPr/>
        </p:nvCxnSpPr>
        <p:spPr>
          <a:xfrm flipV="1">
            <a:off x="370111" y="2050181"/>
            <a:ext cx="2844727" cy="3439721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46CE326D-BFB0-4B77-960B-E1DE3B4DE60B}"/>
              </a:ext>
            </a:extLst>
          </p:cNvPr>
          <p:cNvSpPr/>
          <p:nvPr/>
        </p:nvSpPr>
        <p:spPr>
          <a:xfrm>
            <a:off x="1595485" y="3324042"/>
            <a:ext cx="2165673" cy="2165673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E02B5A83-9275-4569-9FDD-C8B3BBE50699}"/>
              </a:ext>
            </a:extLst>
          </p:cNvPr>
          <p:cNvCxnSpPr>
            <a:cxnSpLocks/>
          </p:cNvCxnSpPr>
          <p:nvPr/>
        </p:nvCxnSpPr>
        <p:spPr>
          <a:xfrm>
            <a:off x="1846671" y="3717925"/>
            <a:ext cx="831649" cy="687792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F3296EAF-9AD6-409D-B279-7AE9C034A0BF}"/>
              </a:ext>
            </a:extLst>
          </p:cNvPr>
          <p:cNvCxnSpPr>
            <a:cxnSpLocks/>
            <a:endCxn id="13" idx="4"/>
          </p:cNvCxnSpPr>
          <p:nvPr/>
        </p:nvCxnSpPr>
        <p:spPr>
          <a:xfrm>
            <a:off x="2678322" y="4405717"/>
            <a:ext cx="0" cy="1083998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97EB93AB-85DC-45EB-8579-EE09B091D3C7}"/>
              </a:ext>
            </a:extLst>
          </p:cNvPr>
          <p:cNvGrpSpPr/>
          <p:nvPr/>
        </p:nvGrpSpPr>
        <p:grpSpPr>
          <a:xfrm>
            <a:off x="2678320" y="5290957"/>
            <a:ext cx="193468" cy="193468"/>
            <a:chOff x="2759398" y="4947716"/>
            <a:chExt cx="233884" cy="233884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22349F10-C939-461E-A247-1490A4815D3E}"/>
                </a:ext>
              </a:extLst>
            </p:cNvPr>
            <p:cNvCxnSpPr>
              <a:cxnSpLocks/>
            </p:cNvCxnSpPr>
            <p:nvPr/>
          </p:nvCxnSpPr>
          <p:spPr>
            <a:xfrm>
              <a:off x="2993282" y="4947716"/>
              <a:ext cx="0" cy="23388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 сполучна лінія 25">
              <a:extLst>
                <a:ext uri="{FF2B5EF4-FFF2-40B4-BE49-F238E27FC236}">
                  <a16:creationId xmlns:a16="http://schemas.microsoft.com/office/drawing/2014/main" id="{75956DC5-4FD7-4CE6-B496-8EA531B8B69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76340" y="4830774"/>
              <a:ext cx="0" cy="23388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E8B203-DB2A-4BA1-A077-EF65140681DE}"/>
                  </a:ext>
                </a:extLst>
              </p:cNvPr>
              <p:cNvSpPr txBox="1"/>
              <p:nvPr/>
            </p:nvSpPr>
            <p:spPr>
              <a:xfrm>
                <a:off x="1430358" y="335534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E8B203-DB2A-4BA1-A077-EF6514068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358" y="3355341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BF09FA2-DBAE-47AD-A8EC-E7726287E40E}"/>
                  </a:ext>
                </a:extLst>
              </p:cNvPr>
              <p:cNvSpPr txBox="1"/>
              <p:nvPr/>
            </p:nvSpPr>
            <p:spPr>
              <a:xfrm>
                <a:off x="2417506" y="55209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BF09FA2-DBAE-47AD-A8EC-E7726287E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506" y="55209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9B59E9-14F5-4B77-B649-0E9ADC4C14B2}"/>
                  </a:ext>
                </a:extLst>
              </p:cNvPr>
              <p:cNvSpPr txBox="1"/>
              <p:nvPr/>
            </p:nvSpPr>
            <p:spPr>
              <a:xfrm>
                <a:off x="0" y="55209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9B59E9-14F5-4B77-B649-0E9ADC4C1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2093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BC1864D-591F-4234-9BB9-0F1F37171BBB}"/>
                  </a:ext>
                </a:extLst>
              </p:cNvPr>
              <p:cNvSpPr txBox="1"/>
              <p:nvPr/>
            </p:nvSpPr>
            <p:spPr>
              <a:xfrm>
                <a:off x="2683819" y="395956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BC1864D-591F-4234-9BB9-0F1F37171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819" y="3959568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83EC599C-9A0E-40B5-BA14-777D371A12BB}"/>
              </a:ext>
            </a:extLst>
          </p:cNvPr>
          <p:cNvCxnSpPr>
            <a:cxnSpLocks/>
          </p:cNvCxnSpPr>
          <p:nvPr/>
        </p:nvCxnSpPr>
        <p:spPr>
          <a:xfrm flipV="1">
            <a:off x="370111" y="4405717"/>
            <a:ext cx="2305140" cy="1084093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7BD281E9-5005-44A2-9530-3AA9A328557A}"/>
              </a:ext>
            </a:extLst>
          </p:cNvPr>
          <p:cNvSpPr/>
          <p:nvPr/>
        </p:nvSpPr>
        <p:spPr>
          <a:xfrm>
            <a:off x="2618025" y="434658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71740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3" grpId="0" animBg="1"/>
      <p:bldP spid="32" grpId="0"/>
      <p:bldP spid="33" grpId="0"/>
      <p:bldP spid="34" grpId="0"/>
      <p:bldP spid="35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31476"/>
            <a:ext cx="6600496" cy="1566041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трикутнику центр вписаного кола лежить на медіані. Доведіть, що це рівнобедрений трикутник.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709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2FAE6F3C-8423-452D-9E00-AD51ED8135C3}"/>
              </a:ext>
            </a:extLst>
          </p:cNvPr>
          <p:cNvGrpSpPr/>
          <p:nvPr/>
        </p:nvGrpSpPr>
        <p:grpSpPr>
          <a:xfrm>
            <a:off x="3195648" y="4068953"/>
            <a:ext cx="279652" cy="195504"/>
            <a:chOff x="2815605" y="4349537"/>
            <a:chExt cx="291663" cy="203901"/>
          </a:xfrm>
        </p:grpSpPr>
        <p:cxnSp>
          <p:nvCxnSpPr>
            <p:cNvPr id="22" name="Пряма сполучна лінія 21">
              <a:extLst>
                <a:ext uri="{FF2B5EF4-FFF2-40B4-BE49-F238E27FC236}">
                  <a16:creationId xmlns:a16="http://schemas.microsoft.com/office/drawing/2014/main" id="{C4E7516B-C941-4F61-B85A-33FE11E9E0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03367" y="4465676"/>
              <a:ext cx="203901" cy="87762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 сполучна лінія 25">
              <a:extLst>
                <a:ext uri="{FF2B5EF4-FFF2-40B4-BE49-F238E27FC236}">
                  <a16:creationId xmlns:a16="http://schemas.microsoft.com/office/drawing/2014/main" id="{D5DBDB6F-4B3E-4A6B-AD2A-E3D9C6D6FA0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757535" y="4407607"/>
              <a:ext cx="203901" cy="87762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2848304"/>
            <a:ext cx="6600496" cy="22492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рівнобедрений трикутник, ділить його бічну сторону на відрізки 4 см і 5 см, починаючи від основи. Знайдіть периметр трикутника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2DE41F62-7FBB-4FE6-A5AC-493B43C3CE28}"/>
              </a:ext>
            </a:extLst>
          </p:cNvPr>
          <p:cNvCxnSpPr>
            <a:cxnSpLocks/>
          </p:cNvCxnSpPr>
          <p:nvPr/>
        </p:nvCxnSpPr>
        <p:spPr>
          <a:xfrm flipV="1">
            <a:off x="797736" y="1692303"/>
            <a:ext cx="1623904" cy="37729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F2980580-E051-473B-A6B5-DA0931D31882}"/>
              </a:ext>
            </a:extLst>
          </p:cNvPr>
          <p:cNvCxnSpPr>
            <a:cxnSpLocks/>
          </p:cNvCxnSpPr>
          <p:nvPr/>
        </p:nvCxnSpPr>
        <p:spPr>
          <a:xfrm flipH="1" flipV="1">
            <a:off x="2421640" y="1692303"/>
            <a:ext cx="1623904" cy="37729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303775C8-9E90-49BF-8969-63328E3760DA}"/>
              </a:ext>
            </a:extLst>
          </p:cNvPr>
          <p:cNvSpPr/>
          <p:nvPr/>
        </p:nvSpPr>
        <p:spPr>
          <a:xfrm>
            <a:off x="1367980" y="3349471"/>
            <a:ext cx="2111820" cy="2111820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04D37D13-287F-4239-87A7-333832DC3424}"/>
              </a:ext>
            </a:extLst>
          </p:cNvPr>
          <p:cNvCxnSpPr>
            <a:cxnSpLocks/>
          </p:cNvCxnSpPr>
          <p:nvPr/>
        </p:nvCxnSpPr>
        <p:spPr>
          <a:xfrm>
            <a:off x="2425673" y="1687379"/>
            <a:ext cx="0" cy="377391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9ECB6BFF-FDD7-4137-B21E-45F4465771A7}"/>
              </a:ext>
            </a:extLst>
          </p:cNvPr>
          <p:cNvCxnSpPr>
            <a:cxnSpLocks/>
          </p:cNvCxnSpPr>
          <p:nvPr/>
        </p:nvCxnSpPr>
        <p:spPr>
          <a:xfrm flipV="1">
            <a:off x="2421640" y="3984625"/>
            <a:ext cx="967487" cy="416411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99D2112F-812A-488C-BD4F-1B50ACB33C26}"/>
              </a:ext>
            </a:extLst>
          </p:cNvPr>
          <p:cNvCxnSpPr>
            <a:cxnSpLocks/>
          </p:cNvCxnSpPr>
          <p:nvPr/>
        </p:nvCxnSpPr>
        <p:spPr>
          <a:xfrm>
            <a:off x="2428387" y="4401036"/>
            <a:ext cx="1617157" cy="106025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увати 33">
            <a:extLst>
              <a:ext uri="{FF2B5EF4-FFF2-40B4-BE49-F238E27FC236}">
                <a16:creationId xmlns:a16="http://schemas.microsoft.com/office/drawing/2014/main" id="{9AD90538-B192-47CB-BC7E-D4B596080A30}"/>
              </a:ext>
            </a:extLst>
          </p:cNvPr>
          <p:cNvGrpSpPr/>
          <p:nvPr/>
        </p:nvGrpSpPr>
        <p:grpSpPr>
          <a:xfrm>
            <a:off x="2185919" y="5227732"/>
            <a:ext cx="242468" cy="242468"/>
            <a:chOff x="1940664" y="4724400"/>
            <a:chExt cx="314000" cy="314000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FE15EA55-A229-48F3-902A-98BF5D5ADF5D}"/>
                </a:ext>
              </a:extLst>
            </p:cNvPr>
            <p:cNvCxnSpPr>
              <a:cxnSpLocks/>
            </p:cNvCxnSpPr>
            <p:nvPr/>
          </p:nvCxnSpPr>
          <p:spPr>
            <a:xfrm>
              <a:off x="1940664" y="4724400"/>
              <a:ext cx="0" cy="314000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9CA9F3D7-0BB6-4FC3-A6F9-430EF8A1492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097664" y="4567400"/>
              <a:ext cx="0" cy="314000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A7B13B49-4796-437E-B9AF-603EAF6C5F00}"/>
              </a:ext>
            </a:extLst>
          </p:cNvPr>
          <p:cNvCxnSpPr>
            <a:cxnSpLocks/>
          </p:cNvCxnSpPr>
          <p:nvPr/>
        </p:nvCxnSpPr>
        <p:spPr>
          <a:xfrm>
            <a:off x="2836375" y="4107391"/>
            <a:ext cx="76230" cy="177113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FD36203D-9F23-41F7-B42F-720DEA22E5E3}"/>
              </a:ext>
            </a:extLst>
          </p:cNvPr>
          <p:cNvCxnSpPr>
            <a:cxnSpLocks/>
          </p:cNvCxnSpPr>
          <p:nvPr/>
        </p:nvCxnSpPr>
        <p:spPr>
          <a:xfrm flipH="1">
            <a:off x="2307153" y="4882436"/>
            <a:ext cx="249490" cy="0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EBDF2F07-8406-463C-8E55-AA432F0083B4}"/>
              </a:ext>
            </a:extLst>
          </p:cNvPr>
          <p:cNvCxnSpPr>
            <a:cxnSpLocks/>
          </p:cNvCxnSpPr>
          <p:nvPr/>
        </p:nvCxnSpPr>
        <p:spPr>
          <a:xfrm>
            <a:off x="2426404" y="4401036"/>
            <a:ext cx="0" cy="1060255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F8AFCFD8-0D36-402C-A825-0C532C4E30BA}"/>
              </a:ext>
            </a:extLst>
          </p:cNvPr>
          <p:cNvSpPr/>
          <p:nvPr/>
        </p:nvSpPr>
        <p:spPr>
          <a:xfrm>
            <a:off x="2363594" y="434508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A97FEED8-151B-48FA-A2D9-4FEBEAC85FB0}"/>
              </a:ext>
            </a:extLst>
          </p:cNvPr>
          <p:cNvCxnSpPr>
            <a:cxnSpLocks/>
          </p:cNvCxnSpPr>
          <p:nvPr/>
        </p:nvCxnSpPr>
        <p:spPr>
          <a:xfrm>
            <a:off x="797736" y="5470200"/>
            <a:ext cx="3247808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увати 48">
            <a:extLst>
              <a:ext uri="{FF2B5EF4-FFF2-40B4-BE49-F238E27FC236}">
                <a16:creationId xmlns:a16="http://schemas.microsoft.com/office/drawing/2014/main" id="{D865039A-8A6D-4B50-9493-7D3DDFFFF742}"/>
              </a:ext>
            </a:extLst>
          </p:cNvPr>
          <p:cNvGrpSpPr/>
          <p:nvPr/>
        </p:nvGrpSpPr>
        <p:grpSpPr>
          <a:xfrm>
            <a:off x="2676109" y="2549525"/>
            <a:ext cx="309825" cy="172627"/>
            <a:chOff x="2672934" y="2549525"/>
            <a:chExt cx="309825" cy="172627"/>
          </a:xfrm>
        </p:grpSpPr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6F72A297-82D0-4182-B6D0-0B1166559C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2934" y="2549525"/>
              <a:ext cx="267385" cy="11508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FD94E5E6-2D74-433F-9784-3191293F90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5374" y="2607067"/>
              <a:ext cx="267385" cy="11508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увати 51">
            <a:extLst>
              <a:ext uri="{FF2B5EF4-FFF2-40B4-BE49-F238E27FC236}">
                <a16:creationId xmlns:a16="http://schemas.microsoft.com/office/drawing/2014/main" id="{3AE40682-9253-45D2-8722-9B8D37D87676}"/>
              </a:ext>
            </a:extLst>
          </p:cNvPr>
          <p:cNvGrpSpPr/>
          <p:nvPr/>
        </p:nvGrpSpPr>
        <p:grpSpPr>
          <a:xfrm flipH="1">
            <a:off x="1861380" y="2549525"/>
            <a:ext cx="309825" cy="172627"/>
            <a:chOff x="2672934" y="2549525"/>
            <a:chExt cx="309825" cy="172627"/>
          </a:xfrm>
        </p:grpSpPr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B03479E1-3E28-4821-A5CF-76DD7EC057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2934" y="2549525"/>
              <a:ext cx="267385" cy="11508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E42BA49F-4C62-47EF-98D0-EFABDC6925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5374" y="2607067"/>
              <a:ext cx="267385" cy="11508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441A6B5-FA13-45D1-A598-62EAFD4D8213}"/>
                  </a:ext>
                </a:extLst>
              </p:cNvPr>
              <p:cNvSpPr txBox="1"/>
              <p:nvPr/>
            </p:nvSpPr>
            <p:spPr>
              <a:xfrm>
                <a:off x="386175" y="537927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441A6B5-FA13-45D1-A598-62EAFD4D8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75" y="537927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7CA7DB0-4733-41F7-8F9C-1C3D51EB0286}"/>
                  </a:ext>
                </a:extLst>
              </p:cNvPr>
              <p:cNvSpPr txBox="1"/>
              <p:nvPr/>
            </p:nvSpPr>
            <p:spPr>
              <a:xfrm>
                <a:off x="2196429" y="119811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7CA7DB0-4733-41F7-8F9C-1C3D51EB0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429" y="1198115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37B6D54-0A7C-413F-9136-DDFE932B4818}"/>
                  </a:ext>
                </a:extLst>
              </p:cNvPr>
              <p:cNvSpPr txBox="1"/>
              <p:nvPr/>
            </p:nvSpPr>
            <p:spPr>
              <a:xfrm>
                <a:off x="4012297" y="537927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37B6D54-0A7C-413F-9136-DDFE932B4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297" y="537927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30401EE-2854-4FD5-B569-4919059A463F}"/>
                  </a:ext>
                </a:extLst>
              </p:cNvPr>
              <p:cNvSpPr txBox="1"/>
              <p:nvPr/>
            </p:nvSpPr>
            <p:spPr>
              <a:xfrm>
                <a:off x="3436985" y="365035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30401EE-2854-4FD5-B569-4919059A4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985" y="3650354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DA1B484-68B4-41B1-BA0D-13C7D343E3A1}"/>
                  </a:ext>
                </a:extLst>
              </p:cNvPr>
              <p:cNvSpPr txBox="1"/>
              <p:nvPr/>
            </p:nvSpPr>
            <p:spPr>
              <a:xfrm>
                <a:off x="2147419" y="544233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DA1B484-68B4-41B1-BA0D-13C7D343E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19" y="5442335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6BEBB9A-65CA-479B-8D31-B81622F0417E}"/>
                  </a:ext>
                </a:extLst>
              </p:cNvPr>
              <p:cNvSpPr txBox="1"/>
              <p:nvPr/>
            </p:nvSpPr>
            <p:spPr>
              <a:xfrm>
                <a:off x="1895890" y="433226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6BEBB9A-65CA-479B-8D31-B81622F04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890" y="4332268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BBF28F5-9D01-4326-B1E9-C00164A87918}"/>
                  </a:ext>
                </a:extLst>
              </p:cNvPr>
              <p:cNvSpPr txBox="1"/>
              <p:nvPr/>
            </p:nvSpPr>
            <p:spPr>
              <a:xfrm>
                <a:off x="3752215" y="4465676"/>
                <a:ext cx="9348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BBF28F5-9D01-4326-B1E9-C00164A87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215" y="4465676"/>
                <a:ext cx="934897" cy="461665"/>
              </a:xfrm>
              <a:prstGeom prst="rect">
                <a:avLst/>
              </a:prstGeom>
              <a:blipFill>
                <a:blip r:embed="rId11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E51221-71B7-45BA-A66D-F808B50D7DFC}"/>
                  </a:ext>
                </a:extLst>
              </p:cNvPr>
              <p:cNvSpPr txBox="1"/>
              <p:nvPr/>
            </p:nvSpPr>
            <p:spPr>
              <a:xfrm>
                <a:off x="2957063" y="2751231"/>
                <a:ext cx="9348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5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E51221-71B7-45BA-A66D-F808B50D7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063" y="2751231"/>
                <a:ext cx="934897" cy="461665"/>
              </a:xfrm>
              <a:prstGeom prst="rect">
                <a:avLst/>
              </a:prstGeom>
              <a:blipFill>
                <a:blip r:embed="rId12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11144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4" grpId="0" animBg="1"/>
      <p:bldP spid="15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79169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властивість бісектриси кута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4706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в будь-який трикутник можна вписати коло?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149533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можна побудувати кіл, що дотикаються до даної прямої в одній точці?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259339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можна побудувати кіл даного радіуса, що дотикаються до прямої в одній точці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959563-082D-442E-ABAC-3B0F054F0090}"/>
              </a:ext>
            </a:extLst>
          </p:cNvPr>
          <p:cNvSpPr/>
          <p:nvPr/>
        </p:nvSpPr>
        <p:spPr>
          <a:xfrm>
            <a:off x="508000" y="4369145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утворюють дотична до кола і радіус, що проведений у точку дотику?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C650341D-78B6-44ED-B1F3-3EBE74269FC0}"/>
              </a:ext>
            </a:extLst>
          </p:cNvPr>
          <p:cNvSpPr/>
          <p:nvPr/>
        </p:nvSpPr>
        <p:spPr>
          <a:xfrm>
            <a:off x="508000" y="5478951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можна побудувати дотичних до кола, через точку, що знаходиться поза колом?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§23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№659, 667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366EDCF0-D2B9-4DD1-9E9E-D0CC69718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86441D53-9DDF-4980-9E48-65CE97F6FA9A}"/>
              </a:ext>
            </a:extLst>
          </p:cNvPr>
          <p:cNvGrpSpPr/>
          <p:nvPr/>
        </p:nvGrpSpPr>
        <p:grpSpPr>
          <a:xfrm>
            <a:off x="3082776" y="3903131"/>
            <a:ext cx="204936" cy="207141"/>
            <a:chOff x="2773213" y="3558953"/>
            <a:chExt cx="306939" cy="310242"/>
          </a:xfrm>
        </p:grpSpPr>
        <p:cxnSp>
          <p:nvCxnSpPr>
            <p:cNvPr id="39" name="Пряма сполучна лінія 38">
              <a:extLst>
                <a:ext uri="{FF2B5EF4-FFF2-40B4-BE49-F238E27FC236}">
                  <a16:creationId xmlns:a16="http://schemas.microsoft.com/office/drawing/2014/main" id="{F5F817DB-0423-48C5-9274-2A1CA1419B3D}"/>
                </a:ext>
              </a:extLst>
            </p:cNvPr>
            <p:cNvCxnSpPr>
              <a:cxnSpLocks/>
            </p:cNvCxnSpPr>
            <p:nvPr/>
          </p:nvCxnSpPr>
          <p:spPr>
            <a:xfrm>
              <a:off x="2773213" y="3558953"/>
              <a:ext cx="306939" cy="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2C098906-4CD8-4B99-B36B-70641659BB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19744" y="3715726"/>
              <a:ext cx="306939" cy="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E1000417-D583-496D-BDCA-A9D9FA8E3547}"/>
              </a:ext>
            </a:extLst>
          </p:cNvPr>
          <p:cNvGrpSpPr/>
          <p:nvPr/>
        </p:nvGrpSpPr>
        <p:grpSpPr>
          <a:xfrm>
            <a:off x="2423011" y="2362200"/>
            <a:ext cx="320039" cy="165099"/>
            <a:chOff x="2186419" y="2559050"/>
            <a:chExt cx="382913" cy="197534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37943370-B06E-4D2C-9622-C81934281A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1798" y="2568995"/>
              <a:ext cx="197534" cy="18395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8A273C0C-93C4-4E86-AF40-51C01E119B9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179632" y="2565837"/>
              <a:ext cx="197534" cy="18395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08CB8866-AF95-4A76-A66F-6DDC3C8990F3}"/>
              </a:ext>
            </a:extLst>
          </p:cNvPr>
          <p:cNvCxnSpPr>
            <a:cxnSpLocks/>
          </p:cNvCxnSpPr>
          <p:nvPr/>
        </p:nvCxnSpPr>
        <p:spPr>
          <a:xfrm>
            <a:off x="2583031" y="2183120"/>
            <a:ext cx="718713" cy="77175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FA376F7B-E7D6-4A27-88B7-88C5DE8029A2}"/>
              </a:ext>
            </a:extLst>
          </p:cNvPr>
          <p:cNvCxnSpPr>
            <a:cxnSpLocks/>
          </p:cNvCxnSpPr>
          <p:nvPr/>
        </p:nvCxnSpPr>
        <p:spPr>
          <a:xfrm>
            <a:off x="3301488" y="2954870"/>
            <a:ext cx="0" cy="119146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кута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Прямокутник: округлені верхні кути 35">
            <a:extLst>
              <a:ext uri="{FF2B5EF4-FFF2-40B4-BE49-F238E27FC236}">
                <a16:creationId xmlns:a16="http://schemas.microsoft.com/office/drawing/2014/main" id="{0ADB68ED-C968-485C-88FD-BE56D4491117}"/>
              </a:ext>
            </a:extLst>
          </p:cNvPr>
          <p:cNvSpPr/>
          <p:nvPr/>
        </p:nvSpPr>
        <p:spPr>
          <a:xfrm>
            <a:off x="5686098" y="1777577"/>
            <a:ext cx="6211612" cy="1275003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Будь-яка точка бісектриси кута рівновіддалена від сторін цього кута</a:t>
            </a:r>
          </a:p>
        </p:txBody>
      </p:sp>
      <p:sp>
        <p:nvSpPr>
          <p:cNvPr id="37" name="Прямокутник: округлені верхні кути 36">
            <a:extLst>
              <a:ext uri="{FF2B5EF4-FFF2-40B4-BE49-F238E27FC236}">
                <a16:creationId xmlns:a16="http://schemas.microsoft.com/office/drawing/2014/main" id="{5DFF20E1-8770-44C6-9F91-C493E526E670}"/>
              </a:ext>
            </a:extLst>
          </p:cNvPr>
          <p:cNvSpPr/>
          <p:nvPr/>
        </p:nvSpPr>
        <p:spPr>
          <a:xfrm>
            <a:off x="5686097" y="1227282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бісектриси кута)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Прямокутник: округлені верхні кути 43">
            <a:extLst>
              <a:ext uri="{FF2B5EF4-FFF2-40B4-BE49-F238E27FC236}">
                <a16:creationId xmlns:a16="http://schemas.microsoft.com/office/drawing/2014/main" id="{5B91A0AF-57FF-491D-8A3B-70ECC24B6C31}"/>
              </a:ext>
            </a:extLst>
          </p:cNvPr>
          <p:cNvSpPr/>
          <p:nvPr/>
        </p:nvSpPr>
        <p:spPr>
          <a:xfrm>
            <a:off x="5686096" y="948947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бісектриси кута)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8EDFFD67-CC09-473E-954A-CB3B2EEA964E}"/>
              </a:ext>
            </a:extLst>
          </p:cNvPr>
          <p:cNvCxnSpPr>
            <a:cxnSpLocks/>
          </p:cNvCxnSpPr>
          <p:nvPr/>
        </p:nvCxnSpPr>
        <p:spPr>
          <a:xfrm>
            <a:off x="481927" y="4146331"/>
            <a:ext cx="4051572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0C7E2535-B6E3-455F-9C3C-9F63EEC5B3D8}"/>
              </a:ext>
            </a:extLst>
          </p:cNvPr>
          <p:cNvCxnSpPr>
            <a:cxnSpLocks/>
          </p:cNvCxnSpPr>
          <p:nvPr/>
        </p:nvCxnSpPr>
        <p:spPr>
          <a:xfrm flipV="1">
            <a:off x="481927" y="1126156"/>
            <a:ext cx="3243050" cy="302017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F6054D4A-FB24-4D83-BC11-8D83BA59B31E}"/>
              </a:ext>
            </a:extLst>
          </p:cNvPr>
          <p:cNvCxnSpPr>
            <a:cxnSpLocks/>
          </p:cNvCxnSpPr>
          <p:nvPr/>
        </p:nvCxnSpPr>
        <p:spPr>
          <a:xfrm flipV="1">
            <a:off x="481927" y="2559050"/>
            <a:ext cx="3817023" cy="158728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>
            <a:extLst>
              <a:ext uri="{FF2B5EF4-FFF2-40B4-BE49-F238E27FC236}">
                <a16:creationId xmlns:a16="http://schemas.microsoft.com/office/drawing/2014/main" id="{65091D24-9C31-48D4-923A-339FB14BC757}"/>
              </a:ext>
            </a:extLst>
          </p:cNvPr>
          <p:cNvSpPr/>
          <p:nvPr/>
        </p:nvSpPr>
        <p:spPr>
          <a:xfrm rot="834623">
            <a:off x="637000" y="3566204"/>
            <a:ext cx="584752" cy="584752"/>
          </a:xfrm>
          <a:prstGeom prst="arc">
            <a:avLst>
              <a:gd name="adj1" fmla="val 17134916"/>
              <a:gd name="adj2" fmla="val 204811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6" name="Дуга 45">
            <a:extLst>
              <a:ext uri="{FF2B5EF4-FFF2-40B4-BE49-F238E27FC236}">
                <a16:creationId xmlns:a16="http://schemas.microsoft.com/office/drawing/2014/main" id="{0E6A2B2C-1680-440D-A30C-9E25F3329AC9}"/>
              </a:ext>
            </a:extLst>
          </p:cNvPr>
          <p:cNvSpPr/>
          <p:nvPr/>
        </p:nvSpPr>
        <p:spPr>
          <a:xfrm rot="2341445">
            <a:off x="791037" y="3713984"/>
            <a:ext cx="602942" cy="596398"/>
          </a:xfrm>
          <a:prstGeom prst="arc">
            <a:avLst>
              <a:gd name="adj1" fmla="val 16641371"/>
              <a:gd name="adj2" fmla="val 20789386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7E3EC2B-B6AA-4341-9438-E25BDAC2A928}"/>
                  </a:ext>
                </a:extLst>
              </p:cNvPr>
              <p:cNvSpPr txBox="1"/>
              <p:nvPr/>
            </p:nvSpPr>
            <p:spPr>
              <a:xfrm>
                <a:off x="106210" y="413940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7E3EC2B-B6AA-4341-9438-E25BDAC2A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10" y="4139405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35701F-0D31-4984-B291-F10E15063953}"/>
                  </a:ext>
                </a:extLst>
              </p:cNvPr>
              <p:cNvSpPr txBox="1"/>
              <p:nvPr/>
            </p:nvSpPr>
            <p:spPr>
              <a:xfrm>
                <a:off x="2218165" y="16937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35701F-0D31-4984-B291-F10E15063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165" y="169377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5F74BA-3541-46D7-89B5-A26384C0BB3C}"/>
                  </a:ext>
                </a:extLst>
              </p:cNvPr>
              <p:cNvSpPr txBox="1"/>
              <p:nvPr/>
            </p:nvSpPr>
            <p:spPr>
              <a:xfrm>
                <a:off x="3179261" y="244474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5F74BA-3541-46D7-89B5-A26384C0B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61" y="2444749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1E42F42-AB64-4B0B-B9EE-488ABE06D343}"/>
                  </a:ext>
                </a:extLst>
              </p:cNvPr>
              <p:cNvSpPr txBox="1"/>
              <p:nvPr/>
            </p:nvSpPr>
            <p:spPr>
              <a:xfrm>
                <a:off x="3158020" y="413594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1E42F42-AB64-4B0B-B9EE-488ABE06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20" y="4135942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Групувати 33">
            <a:extLst>
              <a:ext uri="{FF2B5EF4-FFF2-40B4-BE49-F238E27FC236}">
                <a16:creationId xmlns:a16="http://schemas.microsoft.com/office/drawing/2014/main" id="{99D9AD18-2D95-4841-885A-CB88FC0D919C}"/>
              </a:ext>
            </a:extLst>
          </p:cNvPr>
          <p:cNvGrpSpPr/>
          <p:nvPr/>
        </p:nvGrpSpPr>
        <p:grpSpPr>
          <a:xfrm>
            <a:off x="106210" y="4681795"/>
            <a:ext cx="6211614" cy="2103633"/>
            <a:chOff x="5236875" y="3527085"/>
            <a:chExt cx="6211614" cy="2103633"/>
          </a:xfrm>
        </p:grpSpPr>
        <p:sp>
          <p:nvSpPr>
            <p:cNvPr id="52" name="Прямокутник: округлені верхні кути 51">
              <a:extLst>
                <a:ext uri="{FF2B5EF4-FFF2-40B4-BE49-F238E27FC236}">
                  <a16:creationId xmlns:a16="http://schemas.microsoft.com/office/drawing/2014/main" id="{E8604CF9-F5F7-4D84-84AD-19596C123FBE}"/>
                </a:ext>
              </a:extLst>
            </p:cNvPr>
            <p:cNvSpPr/>
            <p:nvPr/>
          </p:nvSpPr>
          <p:spPr>
            <a:xfrm>
              <a:off x="5236877" y="4355715"/>
              <a:ext cx="6211612" cy="1275003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Будь-яка точка бісектриси кута рівновіддалена від сторін цього кута</a:t>
              </a:r>
            </a:p>
          </p:txBody>
        </p:sp>
        <p:sp>
          <p:nvSpPr>
            <p:cNvPr id="53" name="Прямокутник: округлені верхні кути 52">
              <a:extLst>
                <a:ext uri="{FF2B5EF4-FFF2-40B4-BE49-F238E27FC236}">
                  <a16:creationId xmlns:a16="http://schemas.microsoft.com/office/drawing/2014/main" id="{8C3C48E3-2D00-45D7-A592-222D4DE861CE}"/>
                </a:ext>
              </a:extLst>
            </p:cNvPr>
            <p:cNvSpPr/>
            <p:nvPr/>
          </p:nvSpPr>
          <p:spPr>
            <a:xfrm>
              <a:off x="5236875" y="3527085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бісектриси кута)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Групувати 55">
            <a:extLst>
              <a:ext uri="{FF2B5EF4-FFF2-40B4-BE49-F238E27FC236}">
                <a16:creationId xmlns:a16="http://schemas.microsoft.com/office/drawing/2014/main" id="{3DEC26C3-63CB-459F-BB95-DDE5F9C6D79E}"/>
              </a:ext>
            </a:extLst>
          </p:cNvPr>
          <p:cNvGrpSpPr/>
          <p:nvPr/>
        </p:nvGrpSpPr>
        <p:grpSpPr>
          <a:xfrm>
            <a:off x="5686097" y="948947"/>
            <a:ext cx="6211614" cy="2103633"/>
            <a:chOff x="5838496" y="1101347"/>
            <a:chExt cx="6211614" cy="2103633"/>
          </a:xfrm>
        </p:grpSpPr>
        <p:sp>
          <p:nvSpPr>
            <p:cNvPr id="54" name="Прямокутник: округлені верхні кути 53">
              <a:extLst>
                <a:ext uri="{FF2B5EF4-FFF2-40B4-BE49-F238E27FC236}">
                  <a16:creationId xmlns:a16="http://schemas.microsoft.com/office/drawing/2014/main" id="{8DDAAAE9-0753-457D-95EC-2688D1A31599}"/>
                </a:ext>
              </a:extLst>
            </p:cNvPr>
            <p:cNvSpPr/>
            <p:nvPr/>
          </p:nvSpPr>
          <p:spPr>
            <a:xfrm>
              <a:off x="5838498" y="1929977"/>
              <a:ext cx="6211612" cy="1275003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Будь-яка точка бісектриси кута рівновіддалена від сторін цього кута</a:t>
              </a:r>
            </a:p>
          </p:txBody>
        </p:sp>
        <p:sp>
          <p:nvSpPr>
            <p:cNvPr id="55" name="Прямокутник: округлені верхні кути 54">
              <a:extLst>
                <a:ext uri="{FF2B5EF4-FFF2-40B4-BE49-F238E27FC236}">
                  <a16:creationId xmlns:a16="http://schemas.microsoft.com/office/drawing/2014/main" id="{5E73A5D6-B1CD-4185-AAAD-F3BCA03F197A}"/>
                </a:ext>
              </a:extLst>
            </p:cNvPr>
            <p:cNvSpPr/>
            <p:nvPr/>
          </p:nvSpPr>
          <p:spPr>
            <a:xfrm>
              <a:off x="5838496" y="1101347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бісектриси кута)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5CF2-8167-4EFC-B5D1-47320664CAE5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BAD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CD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AD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5CF2-8167-4EFC-B5D1-47320664C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8"/>
                <a:stretch>
                  <a:fillRect l="-1912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4ABD155-A5FB-4F3F-B5C3-8D11446B47CF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CD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4ABD155-A5FB-4F3F-B5C3-8D11446B4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9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Овал 58">
            <a:extLst>
              <a:ext uri="{FF2B5EF4-FFF2-40B4-BE49-F238E27FC236}">
                <a16:creationId xmlns:a16="http://schemas.microsoft.com/office/drawing/2014/main" id="{749BC2E6-D2FD-42DF-82CA-8B79BE098D46}"/>
              </a:ext>
            </a:extLst>
          </p:cNvPr>
          <p:cNvSpPr/>
          <p:nvPr/>
        </p:nvSpPr>
        <p:spPr>
          <a:xfrm>
            <a:off x="2516719" y="212575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CF4D147D-F3FA-4791-8D8F-FAC773248291}"/>
              </a:ext>
            </a:extLst>
          </p:cNvPr>
          <p:cNvSpPr/>
          <p:nvPr/>
        </p:nvSpPr>
        <p:spPr>
          <a:xfrm>
            <a:off x="3242426" y="408603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5B3612AF-D528-42EA-9098-1EA12E1E9DE3}"/>
              </a:ext>
            </a:extLst>
          </p:cNvPr>
          <p:cNvSpPr/>
          <p:nvPr/>
        </p:nvSpPr>
        <p:spPr>
          <a:xfrm>
            <a:off x="3238132" y="291765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189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1.66667E-6 -0.04051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-0.45664 0.54352 " pathEditMode="relative" rAng="0" ptsTypes="AA">
                                      <p:cBhvr>
                                        <p:cTn id="11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9" y="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125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12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7" grpId="2" animBg="1"/>
      <p:bldP spid="44" grpId="0" animBg="1"/>
      <p:bldP spid="44" grpId="1" animBg="1"/>
      <p:bldP spid="26" grpId="0" animBg="1"/>
      <p:bldP spid="46" grpId="0" animBg="1"/>
      <p:bldP spid="48" grpId="0"/>
      <p:bldP spid="49" grpId="0"/>
      <p:bldP spid="50" grpId="0"/>
      <p:bldP spid="51" grpId="0"/>
      <p:bldP spid="57" grpId="0"/>
      <p:bldP spid="57" grpId="1"/>
      <p:bldP spid="58" grpId="0"/>
      <p:bldP spid="58" grpId="1"/>
      <p:bldP spid="59" grpId="0" animBg="1"/>
      <p:bldP spid="60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366EDCF0-D2B9-4DD1-9E9E-D0CC69718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86441D53-9DDF-4980-9E48-65CE97F6FA9A}"/>
              </a:ext>
            </a:extLst>
          </p:cNvPr>
          <p:cNvGrpSpPr/>
          <p:nvPr/>
        </p:nvGrpSpPr>
        <p:grpSpPr>
          <a:xfrm>
            <a:off x="3082776" y="3903131"/>
            <a:ext cx="204936" cy="207141"/>
            <a:chOff x="2773213" y="3558953"/>
            <a:chExt cx="306939" cy="310242"/>
          </a:xfrm>
        </p:grpSpPr>
        <p:cxnSp>
          <p:nvCxnSpPr>
            <p:cNvPr id="39" name="Пряма сполучна лінія 38">
              <a:extLst>
                <a:ext uri="{FF2B5EF4-FFF2-40B4-BE49-F238E27FC236}">
                  <a16:creationId xmlns:a16="http://schemas.microsoft.com/office/drawing/2014/main" id="{F5F817DB-0423-48C5-9274-2A1CA1419B3D}"/>
                </a:ext>
              </a:extLst>
            </p:cNvPr>
            <p:cNvCxnSpPr>
              <a:cxnSpLocks/>
            </p:cNvCxnSpPr>
            <p:nvPr/>
          </p:nvCxnSpPr>
          <p:spPr>
            <a:xfrm>
              <a:off x="2773213" y="3558953"/>
              <a:ext cx="306939" cy="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2C098906-4CD8-4B99-B36B-70641659BB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19744" y="3715726"/>
              <a:ext cx="306939" cy="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E1000417-D583-496D-BDCA-A9D9FA8E3547}"/>
              </a:ext>
            </a:extLst>
          </p:cNvPr>
          <p:cNvGrpSpPr/>
          <p:nvPr/>
        </p:nvGrpSpPr>
        <p:grpSpPr>
          <a:xfrm>
            <a:off x="2423011" y="2362200"/>
            <a:ext cx="320039" cy="165099"/>
            <a:chOff x="2186419" y="2559050"/>
            <a:chExt cx="382913" cy="197534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37943370-B06E-4D2C-9622-C81934281A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1798" y="2568995"/>
              <a:ext cx="197534" cy="18395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8A273C0C-93C4-4E86-AF40-51C01E119B9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179632" y="2565837"/>
              <a:ext cx="197534" cy="18395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08CB8866-AF95-4A76-A66F-6DDC3C8990F3}"/>
              </a:ext>
            </a:extLst>
          </p:cNvPr>
          <p:cNvCxnSpPr>
            <a:cxnSpLocks/>
          </p:cNvCxnSpPr>
          <p:nvPr/>
        </p:nvCxnSpPr>
        <p:spPr>
          <a:xfrm>
            <a:off x="2583031" y="2183120"/>
            <a:ext cx="718713" cy="77175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FA376F7B-E7D6-4A27-88B7-88C5DE8029A2}"/>
              </a:ext>
            </a:extLst>
          </p:cNvPr>
          <p:cNvCxnSpPr>
            <a:cxnSpLocks/>
          </p:cNvCxnSpPr>
          <p:nvPr/>
        </p:nvCxnSpPr>
        <p:spPr>
          <a:xfrm>
            <a:off x="3301488" y="2954870"/>
            <a:ext cx="0" cy="119146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кута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8EDFFD67-CC09-473E-954A-CB3B2EEA964E}"/>
              </a:ext>
            </a:extLst>
          </p:cNvPr>
          <p:cNvCxnSpPr>
            <a:cxnSpLocks/>
          </p:cNvCxnSpPr>
          <p:nvPr/>
        </p:nvCxnSpPr>
        <p:spPr>
          <a:xfrm>
            <a:off x="481927" y="4146331"/>
            <a:ext cx="4051572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0C7E2535-B6E3-455F-9C3C-9F63EEC5B3D8}"/>
              </a:ext>
            </a:extLst>
          </p:cNvPr>
          <p:cNvCxnSpPr>
            <a:cxnSpLocks/>
          </p:cNvCxnSpPr>
          <p:nvPr/>
        </p:nvCxnSpPr>
        <p:spPr>
          <a:xfrm flipV="1">
            <a:off x="481927" y="1126156"/>
            <a:ext cx="3243050" cy="302017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F6054D4A-FB24-4D83-BC11-8D83BA59B31E}"/>
              </a:ext>
            </a:extLst>
          </p:cNvPr>
          <p:cNvCxnSpPr>
            <a:cxnSpLocks/>
          </p:cNvCxnSpPr>
          <p:nvPr/>
        </p:nvCxnSpPr>
        <p:spPr>
          <a:xfrm flipV="1">
            <a:off x="481927" y="2559050"/>
            <a:ext cx="3817023" cy="158728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>
            <a:extLst>
              <a:ext uri="{FF2B5EF4-FFF2-40B4-BE49-F238E27FC236}">
                <a16:creationId xmlns:a16="http://schemas.microsoft.com/office/drawing/2014/main" id="{65091D24-9C31-48D4-923A-339FB14BC757}"/>
              </a:ext>
            </a:extLst>
          </p:cNvPr>
          <p:cNvSpPr/>
          <p:nvPr/>
        </p:nvSpPr>
        <p:spPr>
          <a:xfrm rot="834623">
            <a:off x="637000" y="3566204"/>
            <a:ext cx="584752" cy="584752"/>
          </a:xfrm>
          <a:prstGeom prst="arc">
            <a:avLst>
              <a:gd name="adj1" fmla="val 17134916"/>
              <a:gd name="adj2" fmla="val 204811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6" name="Дуга 45">
            <a:extLst>
              <a:ext uri="{FF2B5EF4-FFF2-40B4-BE49-F238E27FC236}">
                <a16:creationId xmlns:a16="http://schemas.microsoft.com/office/drawing/2014/main" id="{0E6A2B2C-1680-440D-A30C-9E25F3329AC9}"/>
              </a:ext>
            </a:extLst>
          </p:cNvPr>
          <p:cNvSpPr/>
          <p:nvPr/>
        </p:nvSpPr>
        <p:spPr>
          <a:xfrm rot="2341445">
            <a:off x="791037" y="3713984"/>
            <a:ext cx="602942" cy="596398"/>
          </a:xfrm>
          <a:prstGeom prst="arc">
            <a:avLst>
              <a:gd name="adj1" fmla="val 16641371"/>
              <a:gd name="adj2" fmla="val 20789386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7E3EC2B-B6AA-4341-9438-E25BDAC2A928}"/>
                  </a:ext>
                </a:extLst>
              </p:cNvPr>
              <p:cNvSpPr txBox="1"/>
              <p:nvPr/>
            </p:nvSpPr>
            <p:spPr>
              <a:xfrm>
                <a:off x="106210" y="413940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7E3EC2B-B6AA-4341-9438-E25BDAC2A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10" y="4139405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35701F-0D31-4984-B291-F10E15063953}"/>
                  </a:ext>
                </a:extLst>
              </p:cNvPr>
              <p:cNvSpPr txBox="1"/>
              <p:nvPr/>
            </p:nvSpPr>
            <p:spPr>
              <a:xfrm>
                <a:off x="2218165" y="16937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35701F-0D31-4984-B291-F10E15063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165" y="169377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5F74BA-3541-46D7-89B5-A26384C0BB3C}"/>
                  </a:ext>
                </a:extLst>
              </p:cNvPr>
              <p:cNvSpPr txBox="1"/>
              <p:nvPr/>
            </p:nvSpPr>
            <p:spPr>
              <a:xfrm>
                <a:off x="3179261" y="244474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5F74BA-3541-46D7-89B5-A26384C0B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61" y="2444749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1E42F42-AB64-4B0B-B9EE-488ABE06D343}"/>
                  </a:ext>
                </a:extLst>
              </p:cNvPr>
              <p:cNvSpPr txBox="1"/>
              <p:nvPr/>
            </p:nvSpPr>
            <p:spPr>
              <a:xfrm>
                <a:off x="3158020" y="413594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1E42F42-AB64-4B0B-B9EE-488ABE06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20" y="4135942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5CF2-8167-4EFC-B5D1-47320664CAE5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BAD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CD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AD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5CF2-8167-4EFC-B5D1-47320664C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8"/>
                <a:stretch>
                  <a:fillRect l="-1912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4ABD155-A5FB-4F3F-B5C3-8D11446B47CF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CD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4ABD155-A5FB-4F3F-B5C3-8D11446B4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9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F75F73FC-68A1-4097-9738-AAE3D563E2D8}"/>
              </a:ext>
            </a:extLst>
          </p:cNvPr>
          <p:cNvSpPr txBox="1"/>
          <p:nvPr/>
        </p:nvSpPr>
        <p:spPr>
          <a:xfrm>
            <a:off x="5258373" y="3508655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4D9F8B-EEF6-465F-9F1E-0A0129BB6CFB}"/>
                  </a:ext>
                </a:extLst>
              </p:cNvPr>
              <p:cNvSpPr txBox="1"/>
              <p:nvPr/>
            </p:nvSpPr>
            <p:spPr>
              <a:xfrm>
                <a:off x="177824" y="4537156"/>
                <a:ext cx="81568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Розглянемо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прямокутні 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ADC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 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4D9F8B-EEF6-465F-9F1E-0A0129BB6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24" y="4537156"/>
                <a:ext cx="8156880" cy="523220"/>
              </a:xfrm>
              <a:prstGeom prst="rect">
                <a:avLst/>
              </a:prstGeom>
              <a:blipFill>
                <a:blip r:embed="rId10"/>
                <a:stretch>
                  <a:fillRect l="-1553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40">
            <a:extLst>
              <a:ext uri="{FF2B5EF4-FFF2-40B4-BE49-F238E27FC236}">
                <a16:creationId xmlns:a16="http://schemas.microsoft.com/office/drawing/2014/main" id="{F1014A65-19BA-4542-827B-3A868493B10C}"/>
              </a:ext>
            </a:extLst>
          </p:cNvPr>
          <p:cNvSpPr/>
          <p:nvPr/>
        </p:nvSpPr>
        <p:spPr>
          <a:xfrm>
            <a:off x="3238132" y="291765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1CF6F245-5F17-4F0F-A3CF-29E7BD133AA5}"/>
              </a:ext>
            </a:extLst>
          </p:cNvPr>
          <p:cNvSpPr/>
          <p:nvPr/>
        </p:nvSpPr>
        <p:spPr>
          <a:xfrm>
            <a:off x="2516719" y="212575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20ABAA95-248D-4627-9328-69B2DC749B8E}"/>
              </a:ext>
            </a:extLst>
          </p:cNvPr>
          <p:cNvSpPr/>
          <p:nvPr/>
        </p:nvSpPr>
        <p:spPr>
          <a:xfrm>
            <a:off x="3242426" y="408603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DDDED83-6F59-42BC-B686-6AB6998694F4}"/>
                  </a:ext>
                </a:extLst>
              </p:cNvPr>
              <p:cNvSpPr txBox="1"/>
              <p:nvPr/>
            </p:nvSpPr>
            <p:spPr>
              <a:xfrm>
                <a:off x="481927" y="5005513"/>
                <a:ext cx="37011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– спільна сторона 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DDDED83-6F59-42BC-B686-6AB699869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27" y="5005513"/>
                <a:ext cx="3701190" cy="523220"/>
              </a:xfrm>
              <a:prstGeom prst="rect">
                <a:avLst/>
              </a:prstGeom>
              <a:blipFill>
                <a:blip r:embed="rId11"/>
                <a:stretch>
                  <a:fillRect l="-683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48C4F5A-3D9B-414F-90E1-0427D20D257E}"/>
                  </a:ext>
                </a:extLst>
              </p:cNvPr>
              <p:cNvSpPr txBox="1"/>
              <p:nvPr/>
            </p:nvSpPr>
            <p:spPr>
              <a:xfrm>
                <a:off x="481926" y="5537514"/>
                <a:ext cx="56140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BAC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бісектриса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48C4F5A-3D9B-414F-90E1-0427D20D2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26" y="5537514"/>
                <a:ext cx="5614073" cy="523220"/>
              </a:xfrm>
              <a:prstGeom prst="rect">
                <a:avLst/>
              </a:prstGeom>
              <a:blipFill>
                <a:blip r:embed="rId12"/>
                <a:stretch>
                  <a:fillRect l="-450" t="-9302" b="-3255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819F85CC-AFE1-4803-9A71-8969F062CCA0}"/>
              </a:ext>
            </a:extLst>
          </p:cNvPr>
          <p:cNvCxnSpPr>
            <a:cxnSpLocks/>
          </p:cNvCxnSpPr>
          <p:nvPr/>
        </p:nvCxnSpPr>
        <p:spPr>
          <a:xfrm>
            <a:off x="5929646" y="5187923"/>
            <a:ext cx="0" cy="755468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трілка: вправо 60">
            <a:extLst>
              <a:ext uri="{FF2B5EF4-FFF2-40B4-BE49-F238E27FC236}">
                <a16:creationId xmlns:a16="http://schemas.microsoft.com/office/drawing/2014/main" id="{5B2D8D78-1802-4117-9CEF-94761CE9CB0D}"/>
              </a:ext>
            </a:extLst>
          </p:cNvPr>
          <p:cNvSpPr/>
          <p:nvPr/>
        </p:nvSpPr>
        <p:spPr>
          <a:xfrm>
            <a:off x="6200085" y="5426526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103FE48-FFCE-48D2-B2B5-EAD72B2D6262}"/>
                  </a:ext>
                </a:extLst>
              </p:cNvPr>
              <p:cNvSpPr txBox="1"/>
              <p:nvPr/>
            </p:nvSpPr>
            <p:spPr>
              <a:xfrm>
                <a:off x="7377790" y="5054219"/>
                <a:ext cx="25709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ADC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103FE48-FFCE-48D2-B2B5-EAD72B2D6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790" y="5054219"/>
                <a:ext cx="2570986" cy="523220"/>
              </a:xfrm>
              <a:prstGeom prst="rect">
                <a:avLst/>
              </a:prstGeom>
              <a:blipFill>
                <a:blip r:embed="rId13"/>
                <a:stretch>
                  <a:fillRect l="-98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B604DFF2-760B-48FB-88A5-8DCA12AFF0FA}"/>
              </a:ext>
            </a:extLst>
          </p:cNvPr>
          <p:cNvSpPr txBox="1"/>
          <p:nvPr/>
        </p:nvSpPr>
        <p:spPr>
          <a:xfrm>
            <a:off x="7059850" y="5466337"/>
            <a:ext cx="32779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за гіпотенузою і гострим кутом</a:t>
            </a:r>
            <a:r>
              <a:rPr lang="en-US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B58A6960-6758-4267-A1F5-D5631233FFAF}"/>
              </a:ext>
            </a:extLst>
          </p:cNvPr>
          <p:cNvGrpSpPr/>
          <p:nvPr/>
        </p:nvGrpSpPr>
        <p:grpSpPr>
          <a:xfrm>
            <a:off x="7059849" y="5054219"/>
            <a:ext cx="3277959" cy="1366225"/>
            <a:chOff x="7212250" y="5206619"/>
            <a:chExt cx="3277959" cy="13662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6558D097-9685-4F89-B550-8F8B6FFB8A81}"/>
                    </a:ext>
                  </a:extLst>
                </p:cNvPr>
                <p:cNvSpPr txBox="1"/>
                <p:nvPr/>
              </p:nvSpPr>
              <p:spPr>
                <a:xfrm>
                  <a:off x="7530190" y="5206619"/>
                  <a:ext cx="257098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ADC</m:t>
                      </m:r>
                    </m:oMath>
                  </a14:m>
                  <a:r>
                    <a:rPr lang="uk-UA" sz="2800" dirty="0">
                      <a:solidFill>
                        <a:srgbClr val="006699"/>
                      </a:solidFill>
                      <a:effectLst/>
                      <a:latin typeface="Aptos Light" panose="020B0004020202020204" pitchFamily="34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6558D097-9685-4F89-B550-8F8B6FFB8A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0190" y="5206619"/>
                  <a:ext cx="2570986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DBDE3AD-30CB-49BD-B747-EABA993BFFF9}"/>
                </a:ext>
              </a:extLst>
            </p:cNvPr>
            <p:cNvSpPr txBox="1"/>
            <p:nvPr/>
          </p:nvSpPr>
          <p:spPr>
            <a:xfrm>
              <a:off x="7212250" y="5618737"/>
              <a:ext cx="327795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(</a:t>
              </a:r>
              <a:r>
                <a: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за гіпотенузою і гострим кутом</a:t>
              </a:r>
              <a:r>
                <a: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C45E064-A211-4905-9680-BE6B1BDDD0CB}"/>
                  </a:ext>
                </a:extLst>
              </p:cNvPr>
              <p:cNvSpPr txBox="1"/>
              <p:nvPr/>
            </p:nvSpPr>
            <p:spPr>
              <a:xfrm>
                <a:off x="4862145" y="4983488"/>
                <a:ext cx="4395407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CD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(як відповідні елементи рівних трикутників)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EC45E064-A211-4905-9680-BE6B1BDDD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145" y="4983488"/>
                <a:ext cx="4395407" cy="1384995"/>
              </a:xfrm>
              <a:prstGeom prst="rect">
                <a:avLst/>
              </a:prstGeom>
              <a:blipFill>
                <a:blip r:embed="rId15"/>
                <a:stretch>
                  <a:fillRect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99CF285A-4C8D-4815-AD76-B141A4766F31}"/>
              </a:ext>
            </a:extLst>
          </p:cNvPr>
          <p:cNvSpPr txBox="1"/>
          <p:nvPr/>
        </p:nvSpPr>
        <p:spPr>
          <a:xfrm>
            <a:off x="9365905" y="6210276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279017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-0.51732 -4.07407E-6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72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1677 -4.07407E-6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25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40" grpId="0"/>
      <p:bldP spid="47" grpId="0"/>
      <p:bldP spid="47" grpId="1"/>
      <p:bldP spid="59" grpId="0"/>
      <p:bldP spid="59" grpId="1"/>
      <p:bldP spid="61" grpId="0" animBg="1"/>
      <p:bldP spid="61" grpId="1" animBg="1"/>
      <p:bldP spid="62" grpId="0"/>
      <p:bldP spid="62" grpId="1"/>
      <p:bldP spid="63" grpId="0"/>
      <p:bldP spid="63" grpId="1"/>
      <p:bldP spid="69" grpId="0"/>
      <p:bldP spid="70" grpId="0"/>
      <p:bldP spid="7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10F6A818-7612-4630-A2AF-60081E8B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4" name="Овал 43">
            <a:extLst>
              <a:ext uri="{FF2B5EF4-FFF2-40B4-BE49-F238E27FC236}">
                <a16:creationId xmlns:a16="http://schemas.microsoft.com/office/drawing/2014/main" id="{B783277A-C14E-4BD5-8D49-8739D4765C85}"/>
              </a:ext>
            </a:extLst>
          </p:cNvPr>
          <p:cNvSpPr/>
          <p:nvPr/>
        </p:nvSpPr>
        <p:spPr>
          <a:xfrm rot="5400000">
            <a:off x="1584960" y="2331720"/>
            <a:ext cx="1986280" cy="1986280"/>
          </a:xfrm>
          <a:prstGeom prst="ellipse">
            <a:avLst/>
          </a:prstGeom>
          <a:noFill/>
          <a:ln w="57150" cap="flat" cmpd="sng" algn="ctr">
            <a:solidFill>
              <a:srgbClr val="1999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трикутник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F164406-A6DA-4403-98EA-1606FDCAB122}"/>
              </a:ext>
            </a:extLst>
          </p:cNvPr>
          <p:cNvCxnSpPr>
            <a:cxnSpLocks/>
          </p:cNvCxnSpPr>
          <p:nvPr/>
        </p:nvCxnSpPr>
        <p:spPr>
          <a:xfrm>
            <a:off x="872359" y="4163431"/>
            <a:ext cx="3331843" cy="3139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7606F7C-CAB1-4280-89CB-CAC67EA42586}"/>
              </a:ext>
            </a:extLst>
          </p:cNvPr>
          <p:cNvCxnSpPr>
            <a:cxnSpLocks/>
          </p:cNvCxnSpPr>
          <p:nvPr/>
        </p:nvCxnSpPr>
        <p:spPr>
          <a:xfrm flipV="1">
            <a:off x="872359" y="1216874"/>
            <a:ext cx="1845240" cy="294655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E1B77AE-61E0-4E42-9208-95BE53BE246B}"/>
              </a:ext>
            </a:extLst>
          </p:cNvPr>
          <p:cNvCxnSpPr>
            <a:cxnSpLocks/>
          </p:cNvCxnSpPr>
          <p:nvPr/>
        </p:nvCxnSpPr>
        <p:spPr>
          <a:xfrm>
            <a:off x="2717599" y="1216874"/>
            <a:ext cx="1486603" cy="326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кутник: округлені кути 46">
            <a:extLst>
              <a:ext uri="{FF2B5EF4-FFF2-40B4-BE49-F238E27FC236}">
                <a16:creationId xmlns:a16="http://schemas.microsoft.com/office/drawing/2014/main" id="{25762539-7577-4514-BDD4-DDF8D62B1846}"/>
              </a:ext>
            </a:extLst>
          </p:cNvPr>
          <p:cNvSpPr/>
          <p:nvPr/>
        </p:nvSpPr>
        <p:spPr>
          <a:xfrm>
            <a:off x="4920191" y="1017927"/>
            <a:ext cx="6903162" cy="1313793"/>
          </a:xfrm>
          <a:prstGeom prst="roundRect">
            <a:avLst>
              <a:gd name="adj" fmla="val 12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 називається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вписаним у трикутник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воно дотикається до всіх сторін цього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47B7E6F2-F365-4328-B8D8-04E7603C2CEE}"/>
                  </a:ext>
                </a:extLst>
              </p:cNvPr>
              <p:cNvSpPr/>
              <p:nvPr/>
            </p:nvSpPr>
            <p:spPr>
              <a:xfrm>
                <a:off x="4920191" y="2873720"/>
                <a:ext cx="3573517" cy="542901"/>
              </a:xfrm>
              <a:prstGeom prst="round2Same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47B7E6F2-F365-4328-B8D8-04E7603C2C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91" y="2873720"/>
                <a:ext cx="3573517" cy="542901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 зі стрілкою 49">
            <a:extLst>
              <a:ext uri="{FF2B5EF4-FFF2-40B4-BE49-F238E27FC236}">
                <a16:creationId xmlns:a16="http://schemas.microsoft.com/office/drawing/2014/main" id="{5525B355-0225-4C90-BA97-0D843B54CC8F}"/>
              </a:ext>
            </a:extLst>
          </p:cNvPr>
          <p:cNvCxnSpPr>
            <a:cxnSpLocks/>
          </p:cNvCxnSpPr>
          <p:nvPr/>
        </p:nvCxnSpPr>
        <p:spPr>
          <a:xfrm flipH="1" flipV="1">
            <a:off x="3972910" y="3652752"/>
            <a:ext cx="947280" cy="356629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кутник: округлені верхні кути 50">
            <a:extLst>
              <a:ext uri="{FF2B5EF4-FFF2-40B4-BE49-F238E27FC236}">
                <a16:creationId xmlns:a16="http://schemas.microsoft.com/office/drawing/2014/main" id="{E9D7BA2E-2068-4123-B2BF-BD1A16E35632}"/>
              </a:ext>
            </a:extLst>
          </p:cNvPr>
          <p:cNvSpPr/>
          <p:nvPr/>
        </p:nvSpPr>
        <p:spPr>
          <a:xfrm>
            <a:off x="4920191" y="3307650"/>
            <a:ext cx="3573517" cy="779517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Описаний навколо кола трикутник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296C62F0-7316-4F34-98A6-AEC8173045D2}"/>
                  </a:ext>
                </a:extLst>
              </p:cNvPr>
              <p:cNvSpPr/>
              <p:nvPr/>
            </p:nvSpPr>
            <p:spPr>
              <a:xfrm>
                <a:off x="4920190" y="2675920"/>
                <a:ext cx="3573517" cy="542901"/>
              </a:xfrm>
              <a:prstGeom prst="round2Same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296C62F0-7316-4F34-98A6-AEC817304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90" y="2675920"/>
                <a:ext cx="3573517" cy="542901"/>
              </a:xfrm>
              <a:prstGeom prst="round2Same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/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/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/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кутник: округлені верхні кути 17">
            <a:extLst>
              <a:ext uri="{FF2B5EF4-FFF2-40B4-BE49-F238E27FC236}">
                <a16:creationId xmlns:a16="http://schemas.microsoft.com/office/drawing/2014/main" id="{B08768D4-81F1-4DA2-B83E-A955C40B8F3A}"/>
              </a:ext>
            </a:extLst>
          </p:cNvPr>
          <p:cNvSpPr/>
          <p:nvPr/>
        </p:nvSpPr>
        <p:spPr>
          <a:xfrm>
            <a:off x="5686098" y="1777577"/>
            <a:ext cx="6211612" cy="791333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будь-який трикутник можна вписати коло</a:t>
            </a:r>
          </a:p>
        </p:txBody>
      </p:sp>
      <p:sp>
        <p:nvSpPr>
          <p:cNvPr id="19" name="Прямокутник: округлені верхні кути 18">
            <a:extLst>
              <a:ext uri="{FF2B5EF4-FFF2-40B4-BE49-F238E27FC236}">
                <a16:creationId xmlns:a16="http://schemas.microsoft.com/office/drawing/2014/main" id="{2D063C7D-C1F8-4980-B5C8-3CC401BE3B58}"/>
              </a:ext>
            </a:extLst>
          </p:cNvPr>
          <p:cNvSpPr/>
          <p:nvPr/>
        </p:nvSpPr>
        <p:spPr>
          <a:xfrm>
            <a:off x="5686097" y="1227282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(про коло, вписане в трикутник)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рямокутник: округлені верхні кути 19">
            <a:extLst>
              <a:ext uri="{FF2B5EF4-FFF2-40B4-BE49-F238E27FC236}">
                <a16:creationId xmlns:a16="http://schemas.microsoft.com/office/drawing/2014/main" id="{F684870C-61DA-4900-A4EF-6D99E999CF13}"/>
              </a:ext>
            </a:extLst>
          </p:cNvPr>
          <p:cNvSpPr/>
          <p:nvPr/>
        </p:nvSpPr>
        <p:spPr>
          <a:xfrm>
            <a:off x="5686096" y="948947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(про коло, вписане в трикутник)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7FAC4D5D-26F6-478A-AC4B-CD69988D3407}"/>
              </a:ext>
            </a:extLst>
          </p:cNvPr>
          <p:cNvGrpSpPr/>
          <p:nvPr/>
        </p:nvGrpSpPr>
        <p:grpSpPr>
          <a:xfrm>
            <a:off x="183930" y="5109574"/>
            <a:ext cx="6211614" cy="1619963"/>
            <a:chOff x="5838496" y="1101347"/>
            <a:chExt cx="6211614" cy="1619963"/>
          </a:xfrm>
        </p:grpSpPr>
        <p:sp>
          <p:nvSpPr>
            <p:cNvPr id="21" name="Прямокутник: округлені верхні кути 20">
              <a:extLst>
                <a:ext uri="{FF2B5EF4-FFF2-40B4-BE49-F238E27FC236}">
                  <a16:creationId xmlns:a16="http://schemas.microsoft.com/office/drawing/2014/main" id="{BF3EC6BB-FD86-4DB6-B90F-60BCEFA5520C}"/>
                </a:ext>
              </a:extLst>
            </p:cNvPr>
            <p:cNvSpPr/>
            <p:nvPr/>
          </p:nvSpPr>
          <p:spPr>
            <a:xfrm>
              <a:off x="5838498" y="1929977"/>
              <a:ext cx="6211612" cy="791333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 будь-який трикутник можна вписати коло</a:t>
              </a:r>
            </a:p>
          </p:txBody>
        </p:sp>
        <p:sp>
          <p:nvSpPr>
            <p:cNvPr id="22" name="Прямокутник: округлені верхні кути 21">
              <a:extLst>
                <a:ext uri="{FF2B5EF4-FFF2-40B4-BE49-F238E27FC236}">
                  <a16:creationId xmlns:a16="http://schemas.microsoft.com/office/drawing/2014/main" id="{D7395DF0-541C-45E4-86A9-5E894F55EC48}"/>
                </a:ext>
              </a:extLst>
            </p:cNvPr>
            <p:cNvSpPr/>
            <p:nvPr/>
          </p:nvSpPr>
          <p:spPr>
            <a:xfrm>
              <a:off x="5838496" y="1101347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(про коло, вписане в трикутник)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DC7A6229-76F4-4F20-8758-8F234FC03A44}"/>
              </a:ext>
            </a:extLst>
          </p:cNvPr>
          <p:cNvGrpSpPr/>
          <p:nvPr/>
        </p:nvGrpSpPr>
        <p:grpSpPr>
          <a:xfrm>
            <a:off x="5686097" y="999787"/>
            <a:ext cx="6211614" cy="1619963"/>
            <a:chOff x="5838496" y="1101347"/>
            <a:chExt cx="6211614" cy="1619963"/>
          </a:xfrm>
        </p:grpSpPr>
        <p:sp>
          <p:nvSpPr>
            <p:cNvPr id="24" name="Прямокутник: округлені верхні кути 23">
              <a:extLst>
                <a:ext uri="{FF2B5EF4-FFF2-40B4-BE49-F238E27FC236}">
                  <a16:creationId xmlns:a16="http://schemas.microsoft.com/office/drawing/2014/main" id="{4A39E991-8812-4C08-AAF7-A6A515A23D7A}"/>
                </a:ext>
              </a:extLst>
            </p:cNvPr>
            <p:cNvSpPr/>
            <p:nvPr/>
          </p:nvSpPr>
          <p:spPr>
            <a:xfrm>
              <a:off x="5838498" y="1929977"/>
              <a:ext cx="6211612" cy="791333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 будь-який трикутник можна вписати коло</a:t>
              </a:r>
            </a:p>
          </p:txBody>
        </p:sp>
        <p:sp>
          <p:nvSpPr>
            <p:cNvPr id="25" name="Прямокутник: округлені верхні кути 24">
              <a:extLst>
                <a:ext uri="{FF2B5EF4-FFF2-40B4-BE49-F238E27FC236}">
                  <a16:creationId xmlns:a16="http://schemas.microsoft.com/office/drawing/2014/main" id="{7B23855F-D14F-4C47-A628-51231EE69DEF}"/>
                </a:ext>
              </a:extLst>
            </p:cNvPr>
            <p:cNvSpPr/>
            <p:nvPr/>
          </p:nvSpPr>
          <p:spPr>
            <a:xfrm>
              <a:off x="5838496" y="1101347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(про коло, вписане в трикутник)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– 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довільний трикутник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9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/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У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можна вписати коло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blipFill>
                <a:blip r:embed="rId10"/>
                <a:stretch>
                  <a:fillRect l="-2370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7467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48148E-6 L -4.79167E-6 -0.02894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"/>
                            </p:stCondLst>
                            <p:childTnLst>
                              <p:par>
                                <p:cTn id="6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1.66667E-6 -0.04051 " pathEditMode="relative" rAng="0" ptsTypes="AA">
                                      <p:cBhvr>
                                        <p:cTn id="9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0.4513 0.6 " pathEditMode="relative" rAng="0" ptsTypes="AA">
                                      <p:cBhvr>
                                        <p:cTn id="10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65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12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12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7" grpId="0" animBg="1"/>
      <p:bldP spid="47" grpId="1" animBg="1"/>
      <p:bldP spid="49" grpId="0" animBg="1"/>
      <p:bldP spid="49" grpId="1" animBg="1"/>
      <p:bldP spid="49" grpId="2" animBg="1"/>
      <p:bldP spid="51" grpId="0" animBg="1"/>
      <p:bldP spid="51" grpId="1" animBg="1"/>
      <p:bldP spid="55" grpId="0" animBg="1"/>
      <p:bldP spid="55" grpId="1" animBg="1"/>
      <p:bldP spid="57" grpId="0"/>
      <p:bldP spid="58" grpId="0"/>
      <p:bldP spid="59" grpId="0"/>
      <p:bldP spid="18" grpId="0" animBg="1"/>
      <p:bldP spid="18" grpId="1" animBg="1"/>
      <p:bldP spid="19" grpId="0" animBg="1"/>
      <p:bldP spid="19" grpId="1" animBg="1"/>
      <p:bldP spid="19" grpId="2" animBg="1"/>
      <p:bldP spid="20" grpId="0" animBg="1"/>
      <p:bldP spid="20" grpId="1" animBg="1"/>
      <p:bldP spid="27" grpId="0"/>
      <p:bldP spid="27" grpId="1"/>
      <p:bldP spid="28" grpId="0"/>
      <p:bldP spid="2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10F6A818-7612-4630-A2AF-60081E8B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997062EC-02B2-454D-83E0-A3D1DF22225E}"/>
              </a:ext>
            </a:extLst>
          </p:cNvPr>
          <p:cNvGrpSpPr/>
          <p:nvPr/>
        </p:nvGrpSpPr>
        <p:grpSpPr>
          <a:xfrm>
            <a:off x="3299637" y="3024516"/>
            <a:ext cx="277501" cy="188574"/>
            <a:chOff x="3173745" y="3093577"/>
            <a:chExt cx="277501" cy="188574"/>
          </a:xfrm>
        </p:grpSpPr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49F7274D-D7B5-4D40-828E-5D95B49B7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62672" y="3196173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55">
              <a:extLst>
                <a:ext uri="{FF2B5EF4-FFF2-40B4-BE49-F238E27FC236}">
                  <a16:creationId xmlns:a16="http://schemas.microsoft.com/office/drawing/2014/main" id="{A8544BB4-CCF2-4981-BB52-06AD08CBDA9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22447" y="3144875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E0DC3256-64B2-45CC-9044-AB25BD41AA26}"/>
              </a:ext>
            </a:extLst>
          </p:cNvPr>
          <p:cNvGrpSpPr/>
          <p:nvPr/>
        </p:nvGrpSpPr>
        <p:grpSpPr>
          <a:xfrm>
            <a:off x="2509640" y="4061546"/>
            <a:ext cx="234860" cy="257842"/>
            <a:chOff x="2642241" y="3834347"/>
            <a:chExt cx="234860" cy="257842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66BDF6A9-2A6C-4409-BB93-B7373A0040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5298" y="3860800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FD3F373C-A6C2-4143-924B-F232764D688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747034" y="3729554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A5ECC76D-0919-40E3-818F-C5BFFE935828}"/>
              </a:ext>
            </a:extLst>
          </p:cNvPr>
          <p:cNvGrpSpPr/>
          <p:nvPr/>
        </p:nvGrpSpPr>
        <p:grpSpPr>
          <a:xfrm>
            <a:off x="1626880" y="2938155"/>
            <a:ext cx="301612" cy="180649"/>
            <a:chOff x="1714154" y="3034806"/>
            <a:chExt cx="233821" cy="140046"/>
          </a:xfrm>
        </p:grpSpPr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6A375924-1E69-4F97-9DE4-137AFE077C89}"/>
                </a:ext>
              </a:extLst>
            </p:cNvPr>
            <p:cNvCxnSpPr>
              <a:cxnSpLocks/>
            </p:cNvCxnSpPr>
            <p:nvPr/>
          </p:nvCxnSpPr>
          <p:spPr>
            <a:xfrm>
              <a:off x="1714154" y="3087150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18F98D0D-577B-4750-A10F-A7504D0160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4102" y="3060978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Дуга 30">
            <a:extLst>
              <a:ext uri="{FF2B5EF4-FFF2-40B4-BE49-F238E27FC236}">
                <a16:creationId xmlns:a16="http://schemas.microsoft.com/office/drawing/2014/main" id="{C37C9351-68B5-49A5-A92A-C3B86E69AB21}"/>
              </a:ext>
            </a:extLst>
          </p:cNvPr>
          <p:cNvSpPr/>
          <p:nvPr/>
        </p:nvSpPr>
        <p:spPr>
          <a:xfrm>
            <a:off x="726265" y="3712003"/>
            <a:ext cx="584752" cy="584752"/>
          </a:xfrm>
          <a:prstGeom prst="arc">
            <a:avLst>
              <a:gd name="adj1" fmla="val 17703635"/>
              <a:gd name="adj2" fmla="val 20934081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17230047-A377-4755-85B3-AFDE383ED64F}"/>
              </a:ext>
            </a:extLst>
          </p:cNvPr>
          <p:cNvSpPr/>
          <p:nvPr/>
        </p:nvSpPr>
        <p:spPr>
          <a:xfrm rot="2121129">
            <a:off x="879052" y="3794791"/>
            <a:ext cx="584752" cy="584752"/>
          </a:xfrm>
          <a:prstGeom prst="arc">
            <a:avLst>
              <a:gd name="adj1" fmla="val 17176070"/>
              <a:gd name="adj2" fmla="val 210607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F379B522-5ACB-4F29-B544-BB7FC22F4532}"/>
              </a:ext>
            </a:extLst>
          </p:cNvPr>
          <p:cNvGrpSpPr/>
          <p:nvPr/>
        </p:nvGrpSpPr>
        <p:grpSpPr>
          <a:xfrm>
            <a:off x="3720380" y="4126648"/>
            <a:ext cx="658936" cy="614914"/>
            <a:chOff x="3720380" y="4126648"/>
            <a:chExt cx="658936" cy="614914"/>
          </a:xfrm>
        </p:grpSpPr>
        <p:sp>
          <p:nvSpPr>
            <p:cNvPr id="33" name="Дуга 32">
              <a:extLst>
                <a:ext uri="{FF2B5EF4-FFF2-40B4-BE49-F238E27FC236}">
                  <a16:creationId xmlns:a16="http://schemas.microsoft.com/office/drawing/2014/main" id="{93F59B7D-D241-4C5A-B05A-E9192936BF94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8155429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741284CA-06C5-4D61-AF10-4DB4343B4692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8020622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7882CAFE-A0EE-4D39-BB80-CE28ACAC3C59}"/>
              </a:ext>
            </a:extLst>
          </p:cNvPr>
          <p:cNvGrpSpPr/>
          <p:nvPr/>
        </p:nvGrpSpPr>
        <p:grpSpPr>
          <a:xfrm rot="2018030">
            <a:off x="3686381" y="3942493"/>
            <a:ext cx="658936" cy="614914"/>
            <a:chOff x="3720380" y="4126648"/>
            <a:chExt cx="658936" cy="614914"/>
          </a:xfrm>
        </p:grpSpPr>
        <p:sp>
          <p:nvSpPr>
            <p:cNvPr id="38" name="Дуга 37">
              <a:extLst>
                <a:ext uri="{FF2B5EF4-FFF2-40B4-BE49-F238E27FC236}">
                  <a16:creationId xmlns:a16="http://schemas.microsoft.com/office/drawing/2014/main" id="{10FCBA14-2D74-43CB-8ACD-07A10BCD58CC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7610567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0" name="Дуга 39">
              <a:extLst>
                <a:ext uri="{FF2B5EF4-FFF2-40B4-BE49-F238E27FC236}">
                  <a16:creationId xmlns:a16="http://schemas.microsoft.com/office/drawing/2014/main" id="{E5DD06F5-FE23-4714-A115-DB2E992CF043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271884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id="{B783277A-C14E-4BD5-8D49-8739D4765C85}"/>
              </a:ext>
            </a:extLst>
          </p:cNvPr>
          <p:cNvSpPr/>
          <p:nvPr/>
        </p:nvSpPr>
        <p:spPr>
          <a:xfrm rot="5400000">
            <a:off x="1584960" y="2331720"/>
            <a:ext cx="1986280" cy="1986280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трикутник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/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/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/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: округлені верхні кути 20">
            <a:extLst>
              <a:ext uri="{FF2B5EF4-FFF2-40B4-BE49-F238E27FC236}">
                <a16:creationId xmlns:a16="http://schemas.microsoft.com/office/drawing/2014/main" id="{BF3EC6BB-FD86-4DB6-B90F-60BCEFA5520C}"/>
              </a:ext>
            </a:extLst>
          </p:cNvPr>
          <p:cNvSpPr/>
          <p:nvPr/>
        </p:nvSpPr>
        <p:spPr>
          <a:xfrm>
            <a:off x="183932" y="5938204"/>
            <a:ext cx="6211612" cy="791333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будь-який трикутник можна вписати коло</a:t>
            </a:r>
          </a:p>
        </p:txBody>
      </p:sp>
      <p:sp>
        <p:nvSpPr>
          <p:cNvPr id="22" name="Прямокутник: округлені верхні кути 21">
            <a:extLst>
              <a:ext uri="{FF2B5EF4-FFF2-40B4-BE49-F238E27FC236}">
                <a16:creationId xmlns:a16="http://schemas.microsoft.com/office/drawing/2014/main" id="{D7395DF0-541C-45E4-86A9-5E894F55EC48}"/>
              </a:ext>
            </a:extLst>
          </p:cNvPr>
          <p:cNvSpPr/>
          <p:nvPr/>
        </p:nvSpPr>
        <p:spPr>
          <a:xfrm>
            <a:off x="183930" y="5109574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(про коло, вписане в трикутник)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– 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довільний трикутник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/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У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можна вписати коло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blipFill>
                <a:blip r:embed="rId8"/>
                <a:stretch>
                  <a:fillRect l="-2370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43651CF6-CBF6-41F1-BCCE-AEE2AE17C028}"/>
              </a:ext>
            </a:extLst>
          </p:cNvPr>
          <p:cNvSpPr txBox="1"/>
          <p:nvPr/>
        </p:nvSpPr>
        <p:spPr>
          <a:xfrm>
            <a:off x="5144114" y="2938740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BC3400B4-EEE2-403E-8FA3-E867D742622F}"/>
              </a:ext>
            </a:extLst>
          </p:cNvPr>
          <p:cNvCxnSpPr>
            <a:cxnSpLocks/>
          </p:cNvCxnSpPr>
          <p:nvPr/>
        </p:nvCxnSpPr>
        <p:spPr>
          <a:xfrm flipV="1">
            <a:off x="866461" y="3324859"/>
            <a:ext cx="1696043" cy="8385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2041FA93-CBF8-4953-998D-B135A0D9B954}"/>
              </a:ext>
            </a:extLst>
          </p:cNvPr>
          <p:cNvCxnSpPr>
            <a:cxnSpLocks/>
          </p:cNvCxnSpPr>
          <p:nvPr/>
        </p:nvCxnSpPr>
        <p:spPr>
          <a:xfrm flipH="1" flipV="1">
            <a:off x="2578099" y="3322192"/>
            <a:ext cx="1626104" cy="11552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29B68523-FE36-4860-A81F-EE1D2D0FEEC4}"/>
              </a:ext>
            </a:extLst>
          </p:cNvPr>
          <p:cNvCxnSpPr>
            <a:cxnSpLocks/>
          </p:cNvCxnSpPr>
          <p:nvPr/>
        </p:nvCxnSpPr>
        <p:spPr>
          <a:xfrm>
            <a:off x="1751311" y="2800193"/>
            <a:ext cx="827012" cy="51790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31FDB1EA-442B-4949-907C-C1A8516E26B6}"/>
              </a:ext>
            </a:extLst>
          </p:cNvPr>
          <p:cNvCxnSpPr>
            <a:cxnSpLocks/>
          </p:cNvCxnSpPr>
          <p:nvPr/>
        </p:nvCxnSpPr>
        <p:spPr>
          <a:xfrm flipH="1">
            <a:off x="2578099" y="2921876"/>
            <a:ext cx="909324" cy="41459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46356B8-9E1D-40C2-9F87-457E7142C857}"/>
              </a:ext>
            </a:extLst>
          </p:cNvPr>
          <p:cNvCxnSpPr>
            <a:cxnSpLocks/>
          </p:cNvCxnSpPr>
          <p:nvPr/>
        </p:nvCxnSpPr>
        <p:spPr>
          <a:xfrm flipH="1">
            <a:off x="2484961" y="3318097"/>
            <a:ext cx="92223" cy="97866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B230FF94-EBF0-4D8A-B9BD-922543387622}"/>
              </a:ext>
            </a:extLst>
          </p:cNvPr>
          <p:cNvSpPr/>
          <p:nvPr/>
        </p:nvSpPr>
        <p:spPr>
          <a:xfrm>
            <a:off x="2517804" y="326456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/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/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/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/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F164406-A6DA-4403-98EA-1606FDCAB122}"/>
              </a:ext>
            </a:extLst>
          </p:cNvPr>
          <p:cNvCxnSpPr>
            <a:cxnSpLocks/>
          </p:cNvCxnSpPr>
          <p:nvPr/>
        </p:nvCxnSpPr>
        <p:spPr>
          <a:xfrm>
            <a:off x="872359" y="4163431"/>
            <a:ext cx="3331843" cy="31397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7606F7C-CAB1-4280-89CB-CAC67EA42586}"/>
              </a:ext>
            </a:extLst>
          </p:cNvPr>
          <p:cNvCxnSpPr>
            <a:cxnSpLocks/>
          </p:cNvCxnSpPr>
          <p:nvPr/>
        </p:nvCxnSpPr>
        <p:spPr>
          <a:xfrm flipV="1">
            <a:off x="872359" y="1216874"/>
            <a:ext cx="1845240" cy="294655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E1B77AE-61E0-4E42-9208-95BE53BE246B}"/>
              </a:ext>
            </a:extLst>
          </p:cNvPr>
          <p:cNvCxnSpPr>
            <a:cxnSpLocks/>
          </p:cNvCxnSpPr>
          <p:nvPr/>
        </p:nvCxnSpPr>
        <p:spPr>
          <a:xfrm>
            <a:off x="2717599" y="1216874"/>
            <a:ext cx="1486603" cy="326053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F704B-FB2F-46B5-BDAF-6928CADD91B6}"/>
                  </a:ext>
                </a:extLst>
              </p:cNvPr>
              <p:cNvSpPr txBox="1"/>
              <p:nvPr/>
            </p:nvSpPr>
            <p:spPr>
              <a:xfrm>
                <a:off x="5424658" y="3437954"/>
                <a:ext cx="5810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Побудуємо бісектриси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F704B-FB2F-46B5-BDAF-6928CADD9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658" y="3437954"/>
                <a:ext cx="5810901" cy="523220"/>
              </a:xfrm>
              <a:prstGeom prst="rect">
                <a:avLst/>
              </a:prstGeom>
              <a:blipFill>
                <a:blip r:embed="rId13"/>
                <a:stretch>
                  <a:fillRect l="-2183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F9CFF9B-A50F-4625-BC0C-3FF5BF6CFBCC}"/>
                  </a:ext>
                </a:extLst>
              </p:cNvPr>
              <p:cNvSpPr txBox="1"/>
              <p:nvPr/>
            </p:nvSpPr>
            <p:spPr>
              <a:xfrm>
                <a:off x="5432258" y="3947085"/>
                <a:ext cx="581090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Доведемо, що т.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– центр вписаного у коло трикутника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F9CFF9B-A50F-4625-BC0C-3FF5BF6CF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258" y="3947085"/>
                <a:ext cx="5810901" cy="954107"/>
              </a:xfrm>
              <a:prstGeom prst="rect">
                <a:avLst/>
              </a:prstGeom>
              <a:blipFill>
                <a:blip r:embed="rId14"/>
                <a:stretch>
                  <a:fillRect l="-2179" t="-6579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Графіка 65" descr="Лампочка">
            <a:extLst>
              <a:ext uri="{FF2B5EF4-FFF2-40B4-BE49-F238E27FC236}">
                <a16:creationId xmlns:a16="http://schemas.microsoft.com/office/drawing/2014/main" id="{C46F618B-1419-45C4-8641-DFDAE2EEC8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7" name="Прямоугольник 7">
                <a:extLst>
                  <a:ext uri="{FF2B5EF4-FFF2-40B4-BE49-F238E27FC236}">
                    <a16:creationId xmlns:a16="http://schemas.microsoft.com/office/drawing/2014/main" id="{CDB8CAD4-BFC0-4122-8B20-209AE928D836}"/>
                  </a:ext>
                </a:extLst>
              </p:cNvPr>
              <p:cNvSpPr/>
              <p:nvPr/>
            </p:nvSpPr>
            <p:spPr>
              <a:xfrm>
                <a:off x="1815364" y="5842862"/>
                <a:ext cx="9512154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Пригадайте щойно доведену властивість бісектриси кута і поясніть, чому т.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рівновіддалена від сторін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7" name="Прямоугольник 7">
                <a:extLst>
                  <a:ext uri="{FF2B5EF4-FFF2-40B4-BE49-F238E27FC236}">
                    <a16:creationId xmlns:a16="http://schemas.microsoft.com/office/drawing/2014/main" id="{CDB8CAD4-BFC0-4122-8B20-209AE928D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364" y="5842862"/>
                <a:ext cx="9512154" cy="830997"/>
              </a:xfrm>
              <a:prstGeom prst="rect">
                <a:avLst/>
              </a:prstGeom>
              <a:blipFill>
                <a:blip r:embed="rId17"/>
                <a:stretch>
                  <a:fillRect t="-4478" r="-267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6C6612D-D53E-4E75-A56E-4029CBFE80B8}"/>
                  </a:ext>
                </a:extLst>
              </p:cNvPr>
              <p:cNvSpPr txBox="1"/>
              <p:nvPr/>
            </p:nvSpPr>
            <p:spPr>
              <a:xfrm>
                <a:off x="222033" y="4755913"/>
                <a:ext cx="33318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;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6C6612D-D53E-4E75-A56E-4029CBFE8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33" y="4755913"/>
                <a:ext cx="3331844" cy="1815882"/>
              </a:xfrm>
              <a:prstGeom prst="rect">
                <a:avLst/>
              </a:prstGeom>
              <a:blipFill>
                <a:blip r:embed="rId18"/>
                <a:stretch>
                  <a:fillRect l="-11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76263DC5-F5BF-415E-8C40-67952F6FA3A9}"/>
              </a:ext>
            </a:extLst>
          </p:cNvPr>
          <p:cNvCxnSpPr>
            <a:cxnSpLocks/>
          </p:cNvCxnSpPr>
          <p:nvPr/>
        </p:nvCxnSpPr>
        <p:spPr>
          <a:xfrm>
            <a:off x="3637095" y="4862736"/>
            <a:ext cx="0" cy="1538064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Стрілка: вправо 49">
            <a:extLst>
              <a:ext uri="{FF2B5EF4-FFF2-40B4-BE49-F238E27FC236}">
                <a16:creationId xmlns:a16="http://schemas.microsoft.com/office/drawing/2014/main" id="{41051763-06E3-4A97-8A6D-176378E3624D}"/>
              </a:ext>
            </a:extLst>
          </p:cNvPr>
          <p:cNvSpPr/>
          <p:nvPr/>
        </p:nvSpPr>
        <p:spPr>
          <a:xfrm>
            <a:off x="3826362" y="5501298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FF7DC67-C1D7-4C6A-B5E3-57D382F05A16}"/>
                  </a:ext>
                </a:extLst>
              </p:cNvPr>
              <p:cNvSpPr txBox="1"/>
              <p:nvPr/>
            </p:nvSpPr>
            <p:spPr>
              <a:xfrm>
                <a:off x="4771306" y="4923648"/>
                <a:ext cx="28386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OV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FF7DC67-C1D7-4C6A-B5E3-57D382F05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06" y="4923648"/>
                <a:ext cx="2838639" cy="523220"/>
              </a:xfrm>
              <a:prstGeom prst="rect">
                <a:avLst/>
              </a:prstGeom>
              <a:blipFill>
                <a:blip r:embed="rId19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241560-D1FB-4238-A86C-6761678F4502}"/>
                  </a:ext>
                </a:extLst>
              </p:cNvPr>
              <p:cNvSpPr txBox="1"/>
              <p:nvPr/>
            </p:nvSpPr>
            <p:spPr>
              <a:xfrm>
                <a:off x="4771306" y="5410323"/>
                <a:ext cx="47210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Отже, коло з радіусом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дотикається до всіх сторін трикутника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241560-D1FB-4238-A86C-6761678F4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06" y="5410323"/>
                <a:ext cx="4721035" cy="1384995"/>
              </a:xfrm>
              <a:prstGeom prst="rect">
                <a:avLst/>
              </a:prstGeom>
              <a:blipFill>
                <a:blip r:embed="rId20"/>
                <a:stretch>
                  <a:fillRect l="-2681" t="-5455" b="-109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>
            <a:extLst>
              <a:ext uri="{FF2B5EF4-FFF2-40B4-BE49-F238E27FC236}">
                <a16:creationId xmlns:a16="http://schemas.microsoft.com/office/drawing/2014/main" id="{C77E65F6-783A-4B0A-ACAE-17DF0A761386}"/>
              </a:ext>
            </a:extLst>
          </p:cNvPr>
          <p:cNvSpPr txBox="1"/>
          <p:nvPr/>
        </p:nvSpPr>
        <p:spPr>
          <a:xfrm>
            <a:off x="10105580" y="6210276"/>
            <a:ext cx="186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58072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2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5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3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50"/>
                            </p:stCondLst>
                            <p:childTnLst>
                              <p:par>
                                <p:cTn id="14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5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3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5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12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1" grpId="0" animBg="1"/>
      <p:bldP spid="22" grpId="0" animBg="1"/>
      <p:bldP spid="29" grpId="0"/>
      <p:bldP spid="29" grpId="1"/>
      <p:bldP spid="30" grpId="0" animBg="1"/>
      <p:bldP spid="60" grpId="0"/>
      <p:bldP spid="61" grpId="0"/>
      <p:bldP spid="62" grpId="0"/>
      <p:bldP spid="63" grpId="0"/>
      <p:bldP spid="64" grpId="0"/>
      <p:bldP spid="65" grpId="0"/>
      <p:bldP spid="67" grpId="0" animBg="1"/>
      <p:bldP spid="67" grpId="1" animBg="1"/>
      <p:bldP spid="68" grpId="0"/>
      <p:bldP spid="50" grpId="0" animBg="1"/>
      <p:bldP spid="55" grpId="0"/>
      <p:bldP spid="70" grpId="0"/>
      <p:bldP spid="71" grpId="0"/>
      <p:bldP spid="7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10F6A818-7612-4630-A2AF-60081E8B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997062EC-02B2-454D-83E0-A3D1DF22225E}"/>
              </a:ext>
            </a:extLst>
          </p:cNvPr>
          <p:cNvGrpSpPr/>
          <p:nvPr/>
        </p:nvGrpSpPr>
        <p:grpSpPr>
          <a:xfrm>
            <a:off x="3299637" y="3024516"/>
            <a:ext cx="277501" cy="188574"/>
            <a:chOff x="3173745" y="3093577"/>
            <a:chExt cx="277501" cy="188574"/>
          </a:xfrm>
        </p:grpSpPr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49F7274D-D7B5-4D40-828E-5D95B49B7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62672" y="3196173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55">
              <a:extLst>
                <a:ext uri="{FF2B5EF4-FFF2-40B4-BE49-F238E27FC236}">
                  <a16:creationId xmlns:a16="http://schemas.microsoft.com/office/drawing/2014/main" id="{A8544BB4-CCF2-4981-BB52-06AD08CBDA9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22447" y="3144875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E0DC3256-64B2-45CC-9044-AB25BD41AA26}"/>
              </a:ext>
            </a:extLst>
          </p:cNvPr>
          <p:cNvGrpSpPr/>
          <p:nvPr/>
        </p:nvGrpSpPr>
        <p:grpSpPr>
          <a:xfrm>
            <a:off x="2509640" y="4061546"/>
            <a:ext cx="234860" cy="257842"/>
            <a:chOff x="2642241" y="3834347"/>
            <a:chExt cx="234860" cy="257842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66BDF6A9-2A6C-4409-BB93-B7373A0040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5298" y="3860800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FD3F373C-A6C2-4143-924B-F232764D688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747034" y="3729554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A5ECC76D-0919-40E3-818F-C5BFFE935828}"/>
              </a:ext>
            </a:extLst>
          </p:cNvPr>
          <p:cNvGrpSpPr/>
          <p:nvPr/>
        </p:nvGrpSpPr>
        <p:grpSpPr>
          <a:xfrm>
            <a:off x="1626880" y="2938155"/>
            <a:ext cx="301612" cy="180649"/>
            <a:chOff x="1714154" y="3034806"/>
            <a:chExt cx="233821" cy="140046"/>
          </a:xfrm>
        </p:grpSpPr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6A375924-1E69-4F97-9DE4-137AFE077C89}"/>
                </a:ext>
              </a:extLst>
            </p:cNvPr>
            <p:cNvCxnSpPr>
              <a:cxnSpLocks/>
            </p:cNvCxnSpPr>
            <p:nvPr/>
          </p:nvCxnSpPr>
          <p:spPr>
            <a:xfrm>
              <a:off x="1714154" y="3087150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18F98D0D-577B-4750-A10F-A7504D0160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4102" y="3060978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Дуга 30">
            <a:extLst>
              <a:ext uri="{FF2B5EF4-FFF2-40B4-BE49-F238E27FC236}">
                <a16:creationId xmlns:a16="http://schemas.microsoft.com/office/drawing/2014/main" id="{C37C9351-68B5-49A5-A92A-C3B86E69AB21}"/>
              </a:ext>
            </a:extLst>
          </p:cNvPr>
          <p:cNvSpPr/>
          <p:nvPr/>
        </p:nvSpPr>
        <p:spPr>
          <a:xfrm>
            <a:off x="726265" y="3712003"/>
            <a:ext cx="584752" cy="584752"/>
          </a:xfrm>
          <a:prstGeom prst="arc">
            <a:avLst>
              <a:gd name="adj1" fmla="val 17703635"/>
              <a:gd name="adj2" fmla="val 20934081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17230047-A377-4755-85B3-AFDE383ED64F}"/>
              </a:ext>
            </a:extLst>
          </p:cNvPr>
          <p:cNvSpPr/>
          <p:nvPr/>
        </p:nvSpPr>
        <p:spPr>
          <a:xfrm rot="2121129">
            <a:off x="879052" y="3794791"/>
            <a:ext cx="584752" cy="584752"/>
          </a:xfrm>
          <a:prstGeom prst="arc">
            <a:avLst>
              <a:gd name="adj1" fmla="val 17176070"/>
              <a:gd name="adj2" fmla="val 210607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F379B522-5ACB-4F29-B544-BB7FC22F4532}"/>
              </a:ext>
            </a:extLst>
          </p:cNvPr>
          <p:cNvGrpSpPr/>
          <p:nvPr/>
        </p:nvGrpSpPr>
        <p:grpSpPr>
          <a:xfrm>
            <a:off x="3720380" y="4126648"/>
            <a:ext cx="658936" cy="614914"/>
            <a:chOff x="3720380" y="4126648"/>
            <a:chExt cx="658936" cy="614914"/>
          </a:xfrm>
        </p:grpSpPr>
        <p:sp>
          <p:nvSpPr>
            <p:cNvPr id="33" name="Дуга 32">
              <a:extLst>
                <a:ext uri="{FF2B5EF4-FFF2-40B4-BE49-F238E27FC236}">
                  <a16:creationId xmlns:a16="http://schemas.microsoft.com/office/drawing/2014/main" id="{93F59B7D-D241-4C5A-B05A-E9192936BF94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8155429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741284CA-06C5-4D61-AF10-4DB4343B4692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8020622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7882CAFE-A0EE-4D39-BB80-CE28ACAC3C59}"/>
              </a:ext>
            </a:extLst>
          </p:cNvPr>
          <p:cNvGrpSpPr/>
          <p:nvPr/>
        </p:nvGrpSpPr>
        <p:grpSpPr>
          <a:xfrm rot="2018030">
            <a:off x="3686381" y="3942493"/>
            <a:ext cx="658936" cy="614914"/>
            <a:chOff x="3720380" y="4126648"/>
            <a:chExt cx="658936" cy="614914"/>
          </a:xfrm>
        </p:grpSpPr>
        <p:sp>
          <p:nvSpPr>
            <p:cNvPr id="38" name="Дуга 37">
              <a:extLst>
                <a:ext uri="{FF2B5EF4-FFF2-40B4-BE49-F238E27FC236}">
                  <a16:creationId xmlns:a16="http://schemas.microsoft.com/office/drawing/2014/main" id="{10FCBA14-2D74-43CB-8ACD-07A10BCD58CC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7610567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0" name="Дуга 39">
              <a:extLst>
                <a:ext uri="{FF2B5EF4-FFF2-40B4-BE49-F238E27FC236}">
                  <a16:creationId xmlns:a16="http://schemas.microsoft.com/office/drawing/2014/main" id="{E5DD06F5-FE23-4714-A115-DB2E992CF043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271884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id="{B783277A-C14E-4BD5-8D49-8739D4765C85}"/>
              </a:ext>
            </a:extLst>
          </p:cNvPr>
          <p:cNvSpPr/>
          <p:nvPr/>
        </p:nvSpPr>
        <p:spPr>
          <a:xfrm rot="5400000">
            <a:off x="1584960" y="2331720"/>
            <a:ext cx="1986280" cy="1986280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трикутник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/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/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/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– 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довільний трикутник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E34B6C-AD96-47B6-9530-2686F7CFB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/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У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можна вписати коло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7468006-2D24-4259-B8FD-FD05B899F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4" y="1747029"/>
                <a:ext cx="5345209" cy="954107"/>
              </a:xfrm>
              <a:prstGeom prst="rect">
                <a:avLst/>
              </a:prstGeom>
              <a:blipFill>
                <a:blip r:embed="rId8"/>
                <a:stretch>
                  <a:fillRect l="-2370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43651CF6-CBF6-41F1-BCCE-AEE2AE17C028}"/>
              </a:ext>
            </a:extLst>
          </p:cNvPr>
          <p:cNvSpPr txBox="1"/>
          <p:nvPr/>
        </p:nvSpPr>
        <p:spPr>
          <a:xfrm>
            <a:off x="5144114" y="2938740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BC3400B4-EEE2-403E-8FA3-E867D742622F}"/>
              </a:ext>
            </a:extLst>
          </p:cNvPr>
          <p:cNvCxnSpPr>
            <a:cxnSpLocks/>
          </p:cNvCxnSpPr>
          <p:nvPr/>
        </p:nvCxnSpPr>
        <p:spPr>
          <a:xfrm flipV="1">
            <a:off x="866461" y="3324859"/>
            <a:ext cx="1696043" cy="8385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2041FA93-CBF8-4953-998D-B135A0D9B954}"/>
              </a:ext>
            </a:extLst>
          </p:cNvPr>
          <p:cNvCxnSpPr>
            <a:cxnSpLocks/>
          </p:cNvCxnSpPr>
          <p:nvPr/>
        </p:nvCxnSpPr>
        <p:spPr>
          <a:xfrm flipH="1" flipV="1">
            <a:off x="2578099" y="3322192"/>
            <a:ext cx="1626104" cy="11552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29B68523-FE36-4860-A81F-EE1D2D0FEEC4}"/>
              </a:ext>
            </a:extLst>
          </p:cNvPr>
          <p:cNvCxnSpPr>
            <a:cxnSpLocks/>
          </p:cNvCxnSpPr>
          <p:nvPr/>
        </p:nvCxnSpPr>
        <p:spPr>
          <a:xfrm>
            <a:off x="1751311" y="2800193"/>
            <a:ext cx="827012" cy="51790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31FDB1EA-442B-4949-907C-C1A8516E26B6}"/>
              </a:ext>
            </a:extLst>
          </p:cNvPr>
          <p:cNvCxnSpPr>
            <a:cxnSpLocks/>
          </p:cNvCxnSpPr>
          <p:nvPr/>
        </p:nvCxnSpPr>
        <p:spPr>
          <a:xfrm flipH="1">
            <a:off x="2578099" y="2921876"/>
            <a:ext cx="909324" cy="41459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46356B8-9E1D-40C2-9F87-457E7142C857}"/>
              </a:ext>
            </a:extLst>
          </p:cNvPr>
          <p:cNvCxnSpPr>
            <a:cxnSpLocks/>
          </p:cNvCxnSpPr>
          <p:nvPr/>
        </p:nvCxnSpPr>
        <p:spPr>
          <a:xfrm flipH="1">
            <a:off x="2484961" y="3318097"/>
            <a:ext cx="92223" cy="97866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/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/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/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/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F704B-FB2F-46B5-BDAF-6928CADD91B6}"/>
                  </a:ext>
                </a:extLst>
              </p:cNvPr>
              <p:cNvSpPr txBox="1"/>
              <p:nvPr/>
            </p:nvSpPr>
            <p:spPr>
              <a:xfrm>
                <a:off x="5424658" y="3437954"/>
                <a:ext cx="5810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Побудуємо бісектриси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F704B-FB2F-46B5-BDAF-6928CADD9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658" y="3437954"/>
                <a:ext cx="5810901" cy="523220"/>
              </a:xfrm>
              <a:prstGeom prst="rect">
                <a:avLst/>
              </a:prstGeom>
              <a:blipFill>
                <a:blip r:embed="rId13"/>
                <a:stretch>
                  <a:fillRect l="-2183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F9CFF9B-A50F-4625-BC0C-3FF5BF6CFBCC}"/>
                  </a:ext>
                </a:extLst>
              </p:cNvPr>
              <p:cNvSpPr txBox="1"/>
              <p:nvPr/>
            </p:nvSpPr>
            <p:spPr>
              <a:xfrm>
                <a:off x="5432258" y="3947085"/>
                <a:ext cx="581090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Доведемо, що т.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– центр вписаного у коло трикутника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F9CFF9B-A50F-4625-BC0C-3FF5BF6CF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258" y="3947085"/>
                <a:ext cx="5810901" cy="954107"/>
              </a:xfrm>
              <a:prstGeom prst="rect">
                <a:avLst/>
              </a:prstGeom>
              <a:blipFill>
                <a:blip r:embed="rId14"/>
                <a:stretch>
                  <a:fillRect l="-2179" t="-6579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6C6612D-D53E-4E75-A56E-4029CBFE80B8}"/>
                  </a:ext>
                </a:extLst>
              </p:cNvPr>
              <p:cNvSpPr txBox="1"/>
              <p:nvPr/>
            </p:nvSpPr>
            <p:spPr>
              <a:xfrm>
                <a:off x="222033" y="4755913"/>
                <a:ext cx="33318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;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OV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6C6612D-D53E-4E75-A56E-4029CBFE8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33" y="4755913"/>
                <a:ext cx="3331844" cy="1815882"/>
              </a:xfrm>
              <a:prstGeom prst="rect">
                <a:avLst/>
              </a:prstGeom>
              <a:blipFill>
                <a:blip r:embed="rId15"/>
                <a:stretch>
                  <a:fillRect l="-11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76263DC5-F5BF-415E-8C40-67952F6FA3A9}"/>
              </a:ext>
            </a:extLst>
          </p:cNvPr>
          <p:cNvCxnSpPr>
            <a:cxnSpLocks/>
          </p:cNvCxnSpPr>
          <p:nvPr/>
        </p:nvCxnSpPr>
        <p:spPr>
          <a:xfrm>
            <a:off x="3637095" y="4862736"/>
            <a:ext cx="0" cy="1538064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Стрілка: вправо 49">
            <a:extLst>
              <a:ext uri="{FF2B5EF4-FFF2-40B4-BE49-F238E27FC236}">
                <a16:creationId xmlns:a16="http://schemas.microsoft.com/office/drawing/2014/main" id="{41051763-06E3-4A97-8A6D-176378E3624D}"/>
              </a:ext>
            </a:extLst>
          </p:cNvPr>
          <p:cNvSpPr/>
          <p:nvPr/>
        </p:nvSpPr>
        <p:spPr>
          <a:xfrm>
            <a:off x="3826362" y="5501298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FF7DC67-C1D7-4C6A-B5E3-57D382F05A16}"/>
                  </a:ext>
                </a:extLst>
              </p:cNvPr>
              <p:cNvSpPr txBox="1"/>
              <p:nvPr/>
            </p:nvSpPr>
            <p:spPr>
              <a:xfrm>
                <a:off x="4771306" y="4923648"/>
                <a:ext cx="28386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OV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FF7DC67-C1D7-4C6A-B5E3-57D382F05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06" y="4923648"/>
                <a:ext cx="2838639" cy="523220"/>
              </a:xfrm>
              <a:prstGeom prst="rect">
                <a:avLst/>
              </a:prstGeom>
              <a:blipFill>
                <a:blip r:embed="rId16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241560-D1FB-4238-A86C-6761678F4502}"/>
                  </a:ext>
                </a:extLst>
              </p:cNvPr>
              <p:cNvSpPr txBox="1"/>
              <p:nvPr/>
            </p:nvSpPr>
            <p:spPr>
              <a:xfrm>
                <a:off x="4771306" y="5410323"/>
                <a:ext cx="47210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Отже, коло з радіусом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дотикається до всіх сторін трикутника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A241560-D1FB-4238-A86C-6761678F4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06" y="5410323"/>
                <a:ext cx="4721035" cy="1384995"/>
              </a:xfrm>
              <a:prstGeom prst="rect">
                <a:avLst/>
              </a:prstGeom>
              <a:blipFill>
                <a:blip r:embed="rId17"/>
                <a:stretch>
                  <a:fillRect l="-2681" t="-5455" b="-109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>
            <a:extLst>
              <a:ext uri="{FF2B5EF4-FFF2-40B4-BE49-F238E27FC236}">
                <a16:creationId xmlns:a16="http://schemas.microsoft.com/office/drawing/2014/main" id="{C77E65F6-783A-4B0A-ACAE-17DF0A761386}"/>
              </a:ext>
            </a:extLst>
          </p:cNvPr>
          <p:cNvSpPr txBox="1"/>
          <p:nvPr/>
        </p:nvSpPr>
        <p:spPr>
          <a:xfrm>
            <a:off x="10105580" y="6210276"/>
            <a:ext cx="186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029EF4BA-63CB-4690-A6D4-BB98BF1E87BD}"/>
              </a:ext>
            </a:extLst>
          </p:cNvPr>
          <p:cNvCxnSpPr>
            <a:cxnSpLocks/>
          </p:cNvCxnSpPr>
          <p:nvPr/>
        </p:nvCxnSpPr>
        <p:spPr>
          <a:xfrm flipH="1">
            <a:off x="2584221" y="1218076"/>
            <a:ext cx="133381" cy="205185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F164406-A6DA-4403-98EA-1606FDCAB122}"/>
              </a:ext>
            </a:extLst>
          </p:cNvPr>
          <p:cNvCxnSpPr>
            <a:cxnSpLocks/>
          </p:cNvCxnSpPr>
          <p:nvPr/>
        </p:nvCxnSpPr>
        <p:spPr>
          <a:xfrm>
            <a:off x="872359" y="4163431"/>
            <a:ext cx="3331843" cy="3139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7606F7C-CAB1-4280-89CB-CAC67EA42586}"/>
              </a:ext>
            </a:extLst>
          </p:cNvPr>
          <p:cNvCxnSpPr>
            <a:cxnSpLocks/>
          </p:cNvCxnSpPr>
          <p:nvPr/>
        </p:nvCxnSpPr>
        <p:spPr>
          <a:xfrm flipV="1">
            <a:off x="872359" y="1216874"/>
            <a:ext cx="1845240" cy="294655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E1B77AE-61E0-4E42-9208-95BE53BE246B}"/>
              </a:ext>
            </a:extLst>
          </p:cNvPr>
          <p:cNvCxnSpPr>
            <a:cxnSpLocks/>
          </p:cNvCxnSpPr>
          <p:nvPr/>
        </p:nvCxnSpPr>
        <p:spPr>
          <a:xfrm>
            <a:off x="2717599" y="1216874"/>
            <a:ext cx="1486603" cy="326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B230FF94-EBF0-4D8A-B9BD-922543387622}"/>
              </a:ext>
            </a:extLst>
          </p:cNvPr>
          <p:cNvSpPr/>
          <p:nvPr/>
        </p:nvSpPr>
        <p:spPr>
          <a:xfrm>
            <a:off x="2517804" y="326456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3" name="Прямокутник: округлені верхні кути 72">
            <a:extLst>
              <a:ext uri="{FF2B5EF4-FFF2-40B4-BE49-F238E27FC236}">
                <a16:creationId xmlns:a16="http://schemas.microsoft.com/office/drawing/2014/main" id="{64DEEC13-4FAC-4C50-BED9-FD0C61B01254}"/>
              </a:ext>
            </a:extLst>
          </p:cNvPr>
          <p:cNvSpPr/>
          <p:nvPr/>
        </p:nvSpPr>
        <p:spPr>
          <a:xfrm>
            <a:off x="5686098" y="1777578"/>
            <a:ext cx="5444357" cy="1022616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Бісектриси трикутника перетинаються в одній точці</a:t>
            </a:r>
          </a:p>
        </p:txBody>
      </p:sp>
      <p:sp>
        <p:nvSpPr>
          <p:cNvPr id="74" name="Прямокутник: округлені верхні кути 73">
            <a:extLst>
              <a:ext uri="{FF2B5EF4-FFF2-40B4-BE49-F238E27FC236}">
                <a16:creationId xmlns:a16="http://schemas.microsoft.com/office/drawing/2014/main" id="{673B5960-2F4E-4563-B75D-07FB7AB65E0E}"/>
              </a:ext>
            </a:extLst>
          </p:cNvPr>
          <p:cNvSpPr/>
          <p:nvPr/>
        </p:nvSpPr>
        <p:spPr>
          <a:xfrm>
            <a:off x="5686097" y="1380966"/>
            <a:ext cx="2301703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Прямокутник: округлені верхні кути 75">
            <a:extLst>
              <a:ext uri="{FF2B5EF4-FFF2-40B4-BE49-F238E27FC236}">
                <a16:creationId xmlns:a16="http://schemas.microsoft.com/office/drawing/2014/main" id="{46F46DC2-3A7F-4F25-8631-E682120BEFE5}"/>
              </a:ext>
            </a:extLst>
          </p:cNvPr>
          <p:cNvSpPr/>
          <p:nvPr/>
        </p:nvSpPr>
        <p:spPr>
          <a:xfrm>
            <a:off x="5686096" y="1106764"/>
            <a:ext cx="2301703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6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2.70833E-6 -0.04051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64" grpId="0"/>
      <p:bldP spid="65" grpId="0"/>
      <p:bldP spid="68" grpId="0"/>
      <p:bldP spid="50" grpId="0" animBg="1"/>
      <p:bldP spid="55" grpId="0"/>
      <p:bldP spid="70" grpId="0"/>
      <p:bldP spid="71" grpId="0"/>
      <p:bldP spid="73" grpId="0" animBg="1"/>
      <p:bldP spid="74" grpId="0" animBg="1"/>
      <p:bldP spid="74" grpId="1" animBg="1"/>
      <p:bldP spid="74" grpId="2" animBg="1"/>
      <p:bldP spid="7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10F6A818-7612-4630-A2AF-60081E8B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94" name="Групувати 93">
            <a:extLst>
              <a:ext uri="{FF2B5EF4-FFF2-40B4-BE49-F238E27FC236}">
                <a16:creationId xmlns:a16="http://schemas.microsoft.com/office/drawing/2014/main" id="{52BA914C-9B5C-44C8-AC62-83E8CE0F237E}"/>
              </a:ext>
            </a:extLst>
          </p:cNvPr>
          <p:cNvGrpSpPr/>
          <p:nvPr/>
        </p:nvGrpSpPr>
        <p:grpSpPr>
          <a:xfrm rot="12562221">
            <a:off x="2432544" y="1191912"/>
            <a:ext cx="693897" cy="692237"/>
            <a:chOff x="2269008" y="1893786"/>
            <a:chExt cx="693897" cy="692237"/>
          </a:xfrm>
        </p:grpSpPr>
        <p:grpSp>
          <p:nvGrpSpPr>
            <p:cNvPr id="95" name="Групувати 94">
              <a:extLst>
                <a:ext uri="{FF2B5EF4-FFF2-40B4-BE49-F238E27FC236}">
                  <a16:creationId xmlns:a16="http://schemas.microsoft.com/office/drawing/2014/main" id="{7031E2CA-E9AD-45D4-A5B3-4337CC137162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97" name="Дуга 96">
                <a:extLst>
                  <a:ext uri="{FF2B5EF4-FFF2-40B4-BE49-F238E27FC236}">
                    <a16:creationId xmlns:a16="http://schemas.microsoft.com/office/drawing/2014/main" id="{B6196221-8B3E-42CB-853D-5B863C3C3BDD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7822708"/>
                  <a:gd name="adj2" fmla="val 20595980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98" name="Дуга 97">
                <a:extLst>
                  <a:ext uri="{FF2B5EF4-FFF2-40B4-BE49-F238E27FC236}">
                    <a16:creationId xmlns:a16="http://schemas.microsoft.com/office/drawing/2014/main" id="{AFC78180-3878-48A4-AC01-B493DAF1328D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7528399"/>
                  <a:gd name="adj2" fmla="val 20694312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96" name="Дуга 95">
              <a:extLst>
                <a:ext uri="{FF2B5EF4-FFF2-40B4-BE49-F238E27FC236}">
                  <a16:creationId xmlns:a16="http://schemas.microsoft.com/office/drawing/2014/main" id="{3D2B6BCA-3E8D-433D-A34C-5993CD80C97C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414292"/>
                <a:gd name="adj2" fmla="val 20766888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26B3DE3E-E639-45AF-917D-B3DEC54EAEEB}"/>
              </a:ext>
            </a:extLst>
          </p:cNvPr>
          <p:cNvGrpSpPr/>
          <p:nvPr/>
        </p:nvGrpSpPr>
        <p:grpSpPr>
          <a:xfrm rot="14495645">
            <a:off x="2327978" y="1061216"/>
            <a:ext cx="693897" cy="692237"/>
            <a:chOff x="2269008" y="1893786"/>
            <a:chExt cx="693897" cy="692237"/>
          </a:xfrm>
        </p:grpSpPr>
        <p:grpSp>
          <p:nvGrpSpPr>
            <p:cNvPr id="89" name="Групувати 88">
              <a:extLst>
                <a:ext uri="{FF2B5EF4-FFF2-40B4-BE49-F238E27FC236}">
                  <a16:creationId xmlns:a16="http://schemas.microsoft.com/office/drawing/2014/main" id="{CC1D6226-46CC-44D5-AD15-80EC2319B9D9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90" name="Дуга 89">
                <a:extLst>
                  <a:ext uri="{FF2B5EF4-FFF2-40B4-BE49-F238E27FC236}">
                    <a16:creationId xmlns:a16="http://schemas.microsoft.com/office/drawing/2014/main" id="{C7DD7B93-20B2-4981-AF52-B655EFDD4BA4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7960482"/>
                  <a:gd name="adj2" fmla="val 20325695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91" name="Дуга 90">
                <a:extLst>
                  <a:ext uri="{FF2B5EF4-FFF2-40B4-BE49-F238E27FC236}">
                    <a16:creationId xmlns:a16="http://schemas.microsoft.com/office/drawing/2014/main" id="{C5DC9BD3-8405-4DEF-862D-778C04A20280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7721134"/>
                  <a:gd name="adj2" fmla="val 20456592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92" name="Дуга 91">
              <a:extLst>
                <a:ext uri="{FF2B5EF4-FFF2-40B4-BE49-F238E27FC236}">
                  <a16:creationId xmlns:a16="http://schemas.microsoft.com/office/drawing/2014/main" id="{2C2400E4-F78D-4BA0-A843-289C923CD6D0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523801"/>
                <a:gd name="adj2" fmla="val 20377345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997062EC-02B2-454D-83E0-A3D1DF22225E}"/>
              </a:ext>
            </a:extLst>
          </p:cNvPr>
          <p:cNvGrpSpPr/>
          <p:nvPr/>
        </p:nvGrpSpPr>
        <p:grpSpPr>
          <a:xfrm>
            <a:off x="3299637" y="3024516"/>
            <a:ext cx="277501" cy="188574"/>
            <a:chOff x="3173745" y="3093577"/>
            <a:chExt cx="277501" cy="188574"/>
          </a:xfrm>
        </p:grpSpPr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49F7274D-D7B5-4D40-828E-5D95B49B7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62672" y="3196173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55">
              <a:extLst>
                <a:ext uri="{FF2B5EF4-FFF2-40B4-BE49-F238E27FC236}">
                  <a16:creationId xmlns:a16="http://schemas.microsoft.com/office/drawing/2014/main" id="{A8544BB4-CCF2-4981-BB52-06AD08CBDA9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22447" y="3144875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E0DC3256-64B2-45CC-9044-AB25BD41AA26}"/>
              </a:ext>
            </a:extLst>
          </p:cNvPr>
          <p:cNvGrpSpPr/>
          <p:nvPr/>
        </p:nvGrpSpPr>
        <p:grpSpPr>
          <a:xfrm>
            <a:off x="2509640" y="4061546"/>
            <a:ext cx="234860" cy="257842"/>
            <a:chOff x="2642241" y="3834347"/>
            <a:chExt cx="234860" cy="257842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66BDF6A9-2A6C-4409-BB93-B7373A0040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5298" y="3860800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FD3F373C-A6C2-4143-924B-F232764D688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747034" y="3729554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A5ECC76D-0919-40E3-818F-C5BFFE935828}"/>
              </a:ext>
            </a:extLst>
          </p:cNvPr>
          <p:cNvGrpSpPr/>
          <p:nvPr/>
        </p:nvGrpSpPr>
        <p:grpSpPr>
          <a:xfrm>
            <a:off x="1626880" y="2938155"/>
            <a:ext cx="301612" cy="180649"/>
            <a:chOff x="1714154" y="3034806"/>
            <a:chExt cx="233821" cy="140046"/>
          </a:xfrm>
        </p:grpSpPr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6A375924-1E69-4F97-9DE4-137AFE077C89}"/>
                </a:ext>
              </a:extLst>
            </p:cNvPr>
            <p:cNvCxnSpPr>
              <a:cxnSpLocks/>
            </p:cNvCxnSpPr>
            <p:nvPr/>
          </p:nvCxnSpPr>
          <p:spPr>
            <a:xfrm>
              <a:off x="1714154" y="3087150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18F98D0D-577B-4750-A10F-A7504D0160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4102" y="3060978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Дуга 30">
            <a:extLst>
              <a:ext uri="{FF2B5EF4-FFF2-40B4-BE49-F238E27FC236}">
                <a16:creationId xmlns:a16="http://schemas.microsoft.com/office/drawing/2014/main" id="{C37C9351-68B5-49A5-A92A-C3B86E69AB21}"/>
              </a:ext>
            </a:extLst>
          </p:cNvPr>
          <p:cNvSpPr/>
          <p:nvPr/>
        </p:nvSpPr>
        <p:spPr>
          <a:xfrm>
            <a:off x="726265" y="3712003"/>
            <a:ext cx="584752" cy="584752"/>
          </a:xfrm>
          <a:prstGeom prst="arc">
            <a:avLst>
              <a:gd name="adj1" fmla="val 17703635"/>
              <a:gd name="adj2" fmla="val 20934081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17230047-A377-4755-85B3-AFDE383ED64F}"/>
              </a:ext>
            </a:extLst>
          </p:cNvPr>
          <p:cNvSpPr/>
          <p:nvPr/>
        </p:nvSpPr>
        <p:spPr>
          <a:xfrm rot="2121129">
            <a:off x="879052" y="3794791"/>
            <a:ext cx="584752" cy="584752"/>
          </a:xfrm>
          <a:prstGeom prst="arc">
            <a:avLst>
              <a:gd name="adj1" fmla="val 17176070"/>
              <a:gd name="adj2" fmla="val 210607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F379B522-5ACB-4F29-B544-BB7FC22F4532}"/>
              </a:ext>
            </a:extLst>
          </p:cNvPr>
          <p:cNvGrpSpPr/>
          <p:nvPr/>
        </p:nvGrpSpPr>
        <p:grpSpPr>
          <a:xfrm>
            <a:off x="3720380" y="4126648"/>
            <a:ext cx="658936" cy="614914"/>
            <a:chOff x="3720380" y="4126648"/>
            <a:chExt cx="658936" cy="614914"/>
          </a:xfrm>
        </p:grpSpPr>
        <p:sp>
          <p:nvSpPr>
            <p:cNvPr id="33" name="Дуга 32">
              <a:extLst>
                <a:ext uri="{FF2B5EF4-FFF2-40B4-BE49-F238E27FC236}">
                  <a16:creationId xmlns:a16="http://schemas.microsoft.com/office/drawing/2014/main" id="{93F59B7D-D241-4C5A-B05A-E9192936BF94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8155429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741284CA-06C5-4D61-AF10-4DB4343B4692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8020622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7882CAFE-A0EE-4D39-BB80-CE28ACAC3C59}"/>
              </a:ext>
            </a:extLst>
          </p:cNvPr>
          <p:cNvGrpSpPr/>
          <p:nvPr/>
        </p:nvGrpSpPr>
        <p:grpSpPr>
          <a:xfrm rot="2018030">
            <a:off x="3686381" y="3942493"/>
            <a:ext cx="658936" cy="614914"/>
            <a:chOff x="3720380" y="4126648"/>
            <a:chExt cx="658936" cy="614914"/>
          </a:xfrm>
        </p:grpSpPr>
        <p:sp>
          <p:nvSpPr>
            <p:cNvPr id="38" name="Дуга 37">
              <a:extLst>
                <a:ext uri="{FF2B5EF4-FFF2-40B4-BE49-F238E27FC236}">
                  <a16:creationId xmlns:a16="http://schemas.microsoft.com/office/drawing/2014/main" id="{10FCBA14-2D74-43CB-8ACD-07A10BCD58CC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7610567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0" name="Дуга 39">
              <a:extLst>
                <a:ext uri="{FF2B5EF4-FFF2-40B4-BE49-F238E27FC236}">
                  <a16:creationId xmlns:a16="http://schemas.microsoft.com/office/drawing/2014/main" id="{E5DD06F5-FE23-4714-A115-DB2E992CF043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271884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id="{B783277A-C14E-4BD5-8D49-8739D4765C85}"/>
              </a:ext>
            </a:extLst>
          </p:cNvPr>
          <p:cNvSpPr/>
          <p:nvPr/>
        </p:nvSpPr>
        <p:spPr>
          <a:xfrm rot="5400000">
            <a:off x="1584960" y="2331720"/>
            <a:ext cx="1986280" cy="1986280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трикутник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/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/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/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BC3400B4-EEE2-403E-8FA3-E867D742622F}"/>
              </a:ext>
            </a:extLst>
          </p:cNvPr>
          <p:cNvCxnSpPr>
            <a:cxnSpLocks/>
          </p:cNvCxnSpPr>
          <p:nvPr/>
        </p:nvCxnSpPr>
        <p:spPr>
          <a:xfrm flipV="1">
            <a:off x="866461" y="3324859"/>
            <a:ext cx="1696043" cy="8385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2041FA93-CBF8-4953-998D-B135A0D9B954}"/>
              </a:ext>
            </a:extLst>
          </p:cNvPr>
          <p:cNvCxnSpPr>
            <a:cxnSpLocks/>
          </p:cNvCxnSpPr>
          <p:nvPr/>
        </p:nvCxnSpPr>
        <p:spPr>
          <a:xfrm flipH="1" flipV="1">
            <a:off x="2578099" y="3322192"/>
            <a:ext cx="1626104" cy="11552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29B68523-FE36-4860-A81F-EE1D2D0FEEC4}"/>
              </a:ext>
            </a:extLst>
          </p:cNvPr>
          <p:cNvCxnSpPr>
            <a:cxnSpLocks/>
          </p:cNvCxnSpPr>
          <p:nvPr/>
        </p:nvCxnSpPr>
        <p:spPr>
          <a:xfrm>
            <a:off x="1751311" y="2800193"/>
            <a:ext cx="827012" cy="517904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31FDB1EA-442B-4949-907C-C1A8516E26B6}"/>
              </a:ext>
            </a:extLst>
          </p:cNvPr>
          <p:cNvCxnSpPr>
            <a:cxnSpLocks/>
          </p:cNvCxnSpPr>
          <p:nvPr/>
        </p:nvCxnSpPr>
        <p:spPr>
          <a:xfrm flipH="1">
            <a:off x="2578099" y="2921876"/>
            <a:ext cx="909324" cy="414596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46356B8-9E1D-40C2-9F87-457E7142C857}"/>
              </a:ext>
            </a:extLst>
          </p:cNvPr>
          <p:cNvCxnSpPr>
            <a:cxnSpLocks/>
          </p:cNvCxnSpPr>
          <p:nvPr/>
        </p:nvCxnSpPr>
        <p:spPr>
          <a:xfrm flipH="1">
            <a:off x="2484961" y="3318097"/>
            <a:ext cx="92223" cy="97866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/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/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/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/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029EF4BA-63CB-4690-A6D4-BB98BF1E87BD}"/>
              </a:ext>
            </a:extLst>
          </p:cNvPr>
          <p:cNvCxnSpPr>
            <a:cxnSpLocks/>
          </p:cNvCxnSpPr>
          <p:nvPr/>
        </p:nvCxnSpPr>
        <p:spPr>
          <a:xfrm flipH="1">
            <a:off x="2584221" y="1218076"/>
            <a:ext cx="133381" cy="205185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F164406-A6DA-4403-98EA-1606FDCAB122}"/>
              </a:ext>
            </a:extLst>
          </p:cNvPr>
          <p:cNvCxnSpPr>
            <a:cxnSpLocks/>
          </p:cNvCxnSpPr>
          <p:nvPr/>
        </p:nvCxnSpPr>
        <p:spPr>
          <a:xfrm>
            <a:off x="872359" y="4163431"/>
            <a:ext cx="3331843" cy="3139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7606F7C-CAB1-4280-89CB-CAC67EA42586}"/>
              </a:ext>
            </a:extLst>
          </p:cNvPr>
          <p:cNvCxnSpPr>
            <a:cxnSpLocks/>
          </p:cNvCxnSpPr>
          <p:nvPr/>
        </p:nvCxnSpPr>
        <p:spPr>
          <a:xfrm flipV="1">
            <a:off x="872359" y="1216874"/>
            <a:ext cx="1845240" cy="294655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E1B77AE-61E0-4E42-9208-95BE53BE246B}"/>
              </a:ext>
            </a:extLst>
          </p:cNvPr>
          <p:cNvCxnSpPr>
            <a:cxnSpLocks/>
          </p:cNvCxnSpPr>
          <p:nvPr/>
        </p:nvCxnSpPr>
        <p:spPr>
          <a:xfrm>
            <a:off x="2717599" y="1216874"/>
            <a:ext cx="1486603" cy="326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B230FF94-EBF0-4D8A-B9BD-922543387622}"/>
              </a:ext>
            </a:extLst>
          </p:cNvPr>
          <p:cNvSpPr/>
          <p:nvPr/>
        </p:nvSpPr>
        <p:spPr>
          <a:xfrm>
            <a:off x="2517804" y="326456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8CC840C4-95AB-47DA-A44F-A02E2EEA5A96}"/>
              </a:ext>
            </a:extLst>
          </p:cNvPr>
          <p:cNvGrpSpPr/>
          <p:nvPr/>
        </p:nvGrpSpPr>
        <p:grpSpPr>
          <a:xfrm>
            <a:off x="5686096" y="1106764"/>
            <a:ext cx="5444359" cy="1693430"/>
            <a:chOff x="5686096" y="1106764"/>
            <a:chExt cx="5444359" cy="1693430"/>
          </a:xfrm>
        </p:grpSpPr>
        <p:sp>
          <p:nvSpPr>
            <p:cNvPr id="73" name="Прямокутник: округлені верхні кути 72">
              <a:extLst>
                <a:ext uri="{FF2B5EF4-FFF2-40B4-BE49-F238E27FC236}">
                  <a16:creationId xmlns:a16="http://schemas.microsoft.com/office/drawing/2014/main" id="{64DEEC13-4FAC-4C50-BED9-FD0C61B01254}"/>
                </a:ext>
              </a:extLst>
            </p:cNvPr>
            <p:cNvSpPr/>
            <p:nvPr/>
          </p:nvSpPr>
          <p:spPr>
            <a:xfrm>
              <a:off x="5686098" y="1777578"/>
              <a:ext cx="5444357" cy="1022616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Бісектриси трикутника перетинаються в одній точці</a:t>
              </a:r>
            </a:p>
          </p:txBody>
        </p:sp>
        <p:sp>
          <p:nvSpPr>
            <p:cNvPr id="76" name="Прямокутник: округлені верхні кути 75">
              <a:extLst>
                <a:ext uri="{FF2B5EF4-FFF2-40B4-BE49-F238E27FC236}">
                  <a16:creationId xmlns:a16="http://schemas.microsoft.com/office/drawing/2014/main" id="{46F46DC2-3A7F-4F25-8631-E682120BEFE5}"/>
                </a:ext>
              </a:extLst>
            </p:cNvPr>
            <p:cNvSpPr/>
            <p:nvPr/>
          </p:nvSpPr>
          <p:spPr>
            <a:xfrm>
              <a:off x="5686096" y="1106764"/>
              <a:ext cx="2301703" cy="584775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Наслідок 1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7" name="Прямокутник: округлені верхні кути 66">
            <a:extLst>
              <a:ext uri="{FF2B5EF4-FFF2-40B4-BE49-F238E27FC236}">
                <a16:creationId xmlns:a16="http://schemas.microsoft.com/office/drawing/2014/main" id="{64E4E518-D4F6-4874-AF31-DF5F1E58E0B5}"/>
              </a:ext>
            </a:extLst>
          </p:cNvPr>
          <p:cNvSpPr/>
          <p:nvPr/>
        </p:nvSpPr>
        <p:spPr>
          <a:xfrm>
            <a:off x="310583" y="5641154"/>
            <a:ext cx="5444357" cy="1022616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Бісектриси трикутника перетинаються в одній точці</a:t>
            </a:r>
          </a:p>
        </p:txBody>
      </p:sp>
      <p:sp>
        <p:nvSpPr>
          <p:cNvPr id="75" name="Прямокутник: округлені верхні кути 74">
            <a:extLst>
              <a:ext uri="{FF2B5EF4-FFF2-40B4-BE49-F238E27FC236}">
                <a16:creationId xmlns:a16="http://schemas.microsoft.com/office/drawing/2014/main" id="{E0888184-F9DE-4668-AA42-0F539853F6EB}"/>
              </a:ext>
            </a:extLst>
          </p:cNvPr>
          <p:cNvSpPr/>
          <p:nvPr/>
        </p:nvSpPr>
        <p:spPr>
          <a:xfrm>
            <a:off x="310581" y="4970340"/>
            <a:ext cx="2301703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E3C961D-E995-4B09-8DD2-219076C854EA}"/>
              </a:ext>
            </a:extLst>
          </p:cNvPr>
          <p:cNvSpPr txBox="1"/>
          <p:nvPr/>
        </p:nvSpPr>
        <p:spPr>
          <a:xfrm>
            <a:off x="5144114" y="759115"/>
            <a:ext cx="2149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5F6EE41-F225-4374-9CE2-8A0CB7FD8264}"/>
                  </a:ext>
                </a:extLst>
              </p:cNvPr>
              <p:cNvSpPr txBox="1"/>
              <p:nvPr/>
            </p:nvSpPr>
            <p:spPr>
              <a:xfrm>
                <a:off x="5498224" y="1270796"/>
                <a:ext cx="582010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т.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– точка перетину бісектрис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5F6EE41-F225-4374-9CE2-8A0CB7FD8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224" y="1270796"/>
                <a:ext cx="5820103" cy="954107"/>
              </a:xfrm>
              <a:prstGeom prst="rect">
                <a:avLst/>
              </a:prstGeom>
              <a:blipFill>
                <a:blip r:embed="rId11"/>
                <a:stretch>
                  <a:fillRect l="-2174" t="-5195" r="-1304" b="-1818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382A08F-8D08-457F-A557-D7B210245B07}"/>
                  </a:ext>
                </a:extLst>
              </p:cNvPr>
              <p:cNvSpPr txBox="1"/>
              <p:nvPr/>
            </p:nvSpPr>
            <p:spPr>
              <a:xfrm>
                <a:off x="5498224" y="2244004"/>
                <a:ext cx="530040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Доведемо, що 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також проходить через т.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382A08F-8D08-457F-A557-D7B210245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224" y="2244004"/>
                <a:ext cx="5300405" cy="954107"/>
              </a:xfrm>
              <a:prstGeom prst="rect">
                <a:avLst/>
              </a:prstGeom>
              <a:blipFill>
                <a:blip r:embed="rId12"/>
                <a:stretch>
                  <a:fillRect l="-2387" t="-6494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D362E54-35D6-468B-A138-533F207E6902}"/>
                  </a:ext>
                </a:extLst>
              </p:cNvPr>
              <p:cNvSpPr txBox="1"/>
              <p:nvPr/>
            </p:nvSpPr>
            <p:spPr>
              <a:xfrm>
                <a:off x="4970694" y="3335430"/>
                <a:ext cx="64575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Розглянемо прямокутні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BMO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BNO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D362E54-35D6-468B-A138-533F207E6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694" y="3335430"/>
                <a:ext cx="6457511" cy="523220"/>
              </a:xfrm>
              <a:prstGeom prst="rect">
                <a:avLst/>
              </a:prstGeom>
              <a:blipFill>
                <a:blip r:embed="rId13"/>
                <a:stretch>
                  <a:fillRect l="-196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2DE0172-0A71-496B-BB30-771BAC9DFD8C}"/>
                  </a:ext>
                </a:extLst>
              </p:cNvPr>
              <p:cNvSpPr txBox="1"/>
              <p:nvPr/>
            </p:nvSpPr>
            <p:spPr>
              <a:xfrm>
                <a:off x="5183138" y="3920411"/>
                <a:ext cx="2804662" cy="140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BO</m:t>
                      </m:r>
                      <m:r>
                        <a:rPr lang="uk-UA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type m:val="noBar"/>
                          <m:ctrl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спільна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гіпотенуза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2DE0172-0A71-496B-BB30-771BAC9DF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138" y="3920411"/>
                <a:ext cx="2804662" cy="1400896"/>
              </a:xfrm>
              <a:prstGeom prst="rect">
                <a:avLst/>
              </a:prstGeom>
              <a:blipFill>
                <a:blip r:embed="rId14"/>
                <a:stretch>
                  <a:fillRect l="-1357" b="-44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 сполучна лінія 81">
            <a:extLst>
              <a:ext uri="{FF2B5EF4-FFF2-40B4-BE49-F238E27FC236}">
                <a16:creationId xmlns:a16="http://schemas.microsoft.com/office/drawing/2014/main" id="{1F33D4AF-AC3A-48A3-9C5E-5C740C97F054}"/>
              </a:ext>
            </a:extLst>
          </p:cNvPr>
          <p:cNvCxnSpPr>
            <a:cxnSpLocks/>
          </p:cNvCxnSpPr>
          <p:nvPr/>
        </p:nvCxnSpPr>
        <p:spPr>
          <a:xfrm>
            <a:off x="7987799" y="3995969"/>
            <a:ext cx="0" cy="1217381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Стрілка: вправо 82">
            <a:extLst>
              <a:ext uri="{FF2B5EF4-FFF2-40B4-BE49-F238E27FC236}">
                <a16:creationId xmlns:a16="http://schemas.microsoft.com/office/drawing/2014/main" id="{87E178D8-5655-4F73-89C5-30AC4F8F1162}"/>
              </a:ext>
            </a:extLst>
          </p:cNvPr>
          <p:cNvSpPr/>
          <p:nvPr/>
        </p:nvSpPr>
        <p:spPr>
          <a:xfrm>
            <a:off x="8143209" y="4429977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92D2005-F8C5-4445-99A6-20002E23ECE8}"/>
                  </a:ext>
                </a:extLst>
              </p:cNvPr>
              <p:cNvSpPr txBox="1"/>
              <p:nvPr/>
            </p:nvSpPr>
            <p:spPr>
              <a:xfrm>
                <a:off x="8795477" y="3944125"/>
                <a:ext cx="2985037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BMO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BNO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(за катетом і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гіпотенузою)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92D2005-F8C5-4445-99A6-20002E23E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477" y="3944125"/>
                <a:ext cx="2985037" cy="1384995"/>
              </a:xfrm>
              <a:prstGeom prst="rect">
                <a:avLst/>
              </a:prstGeom>
              <a:blipFill>
                <a:blip r:embed="rId15"/>
                <a:stretch>
                  <a:fillRect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16CB9E8-C195-4B28-BB0F-14800C9509DA}"/>
                  </a:ext>
                </a:extLst>
              </p:cNvPr>
              <p:cNvSpPr txBox="1"/>
              <p:nvPr/>
            </p:nvSpPr>
            <p:spPr>
              <a:xfrm>
                <a:off x="8929664" y="3942083"/>
                <a:ext cx="27166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BMO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BNO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16CB9E8-C195-4B28-BB0F-14800C950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664" y="3942083"/>
                <a:ext cx="271666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81333B-E836-45D5-85D3-58852AF438B9}"/>
                  </a:ext>
                </a:extLst>
              </p:cNvPr>
              <p:cNvSpPr txBox="1"/>
              <p:nvPr/>
            </p:nvSpPr>
            <p:spPr>
              <a:xfrm>
                <a:off x="32577" y="5545509"/>
                <a:ext cx="27166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BMO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BNO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181333B-E836-45D5-85D3-58852AF43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7" y="5545509"/>
                <a:ext cx="271666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Стрілка: вправо 86">
            <a:extLst>
              <a:ext uri="{FF2B5EF4-FFF2-40B4-BE49-F238E27FC236}">
                <a16:creationId xmlns:a16="http://schemas.microsoft.com/office/drawing/2014/main" id="{2510E484-4A40-4D25-BCAB-4EFAF5DE1392}"/>
              </a:ext>
            </a:extLst>
          </p:cNvPr>
          <p:cNvSpPr/>
          <p:nvPr/>
        </p:nvSpPr>
        <p:spPr>
          <a:xfrm>
            <a:off x="2942817" y="5665434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112B9A4-C4A2-461C-99A1-0EEE5C8381B9}"/>
                  </a:ext>
                </a:extLst>
              </p:cNvPr>
              <p:cNvSpPr txBox="1"/>
              <p:nvPr/>
            </p:nvSpPr>
            <p:spPr>
              <a:xfrm>
                <a:off x="3834468" y="5357262"/>
                <a:ext cx="760338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MBO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NBO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(як відповіді елементи рівних трикутників)</a:t>
                </a:r>
              </a:p>
            </p:txBody>
          </p:sp>
        </mc:Choice>
        <mc:Fallback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112B9A4-C4A2-461C-99A1-0EEE5C838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468" y="5357262"/>
                <a:ext cx="7603387" cy="954107"/>
              </a:xfrm>
              <a:prstGeom prst="rect">
                <a:avLst/>
              </a:prstGeom>
              <a:blipFill>
                <a:blip r:embed="rId18"/>
                <a:stretch>
                  <a:fillRect l="-1667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9080C72-110C-4439-AA26-503432A3C60E}"/>
                  </a:ext>
                </a:extLst>
              </p:cNvPr>
              <p:cNvSpPr txBox="1"/>
              <p:nvPr/>
            </p:nvSpPr>
            <p:spPr>
              <a:xfrm>
                <a:off x="6252849" y="5357262"/>
                <a:ext cx="27666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MBO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NBO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9080C72-110C-4439-AA26-503432A3C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849" y="5357262"/>
                <a:ext cx="2766623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B3814F5-15B2-4C69-8E61-69FB1238B94F}"/>
                  </a:ext>
                </a:extLst>
              </p:cNvPr>
              <p:cNvSpPr txBox="1"/>
              <p:nvPr/>
            </p:nvSpPr>
            <p:spPr>
              <a:xfrm>
                <a:off x="46574" y="5555271"/>
                <a:ext cx="27666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MBO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NBO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B3814F5-15B2-4C69-8E61-69FB1238B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4" y="5555271"/>
                <a:ext cx="2766623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7FBC172-93B2-41A6-8903-F37FC3130874}"/>
                  </a:ext>
                </a:extLst>
              </p:cNvPr>
              <p:cNvSpPr txBox="1"/>
              <p:nvPr/>
            </p:nvSpPr>
            <p:spPr>
              <a:xfrm>
                <a:off x="3795313" y="5542955"/>
                <a:ext cx="36144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– 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7FBC172-93B2-41A6-8903-F37FC3130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313" y="5542955"/>
                <a:ext cx="3614480" cy="523220"/>
              </a:xfrm>
              <a:prstGeom prst="rect">
                <a:avLst/>
              </a:prstGeom>
              <a:blipFill>
                <a:blip r:embed="rId21"/>
                <a:stretch>
                  <a:fillRect l="-1053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TextBox 101">
            <a:extLst>
              <a:ext uri="{FF2B5EF4-FFF2-40B4-BE49-F238E27FC236}">
                <a16:creationId xmlns:a16="http://schemas.microsoft.com/office/drawing/2014/main" id="{778B22EE-4C80-4B0D-826E-13EF6927EC9E}"/>
              </a:ext>
            </a:extLst>
          </p:cNvPr>
          <p:cNvSpPr txBox="1"/>
          <p:nvPr/>
        </p:nvSpPr>
        <p:spPr>
          <a:xfrm>
            <a:off x="10105580" y="6210276"/>
            <a:ext cx="186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245574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44075 0.56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25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-0.72969 0.23473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84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-0.50885 0.0294 " pathEditMode="relative" rAng="0" ptsTypes="AA">
                                      <p:cBhvr>
                                        <p:cTn id="90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43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5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75" grpId="0" animBg="1"/>
      <p:bldP spid="75" grpId="1" animBg="1"/>
      <p:bldP spid="77" grpId="0"/>
      <p:bldP spid="77" grpId="1"/>
      <p:bldP spid="78" grpId="0"/>
      <p:bldP spid="79" grpId="0"/>
      <p:bldP spid="80" grpId="0"/>
      <p:bldP spid="81" grpId="0"/>
      <p:bldP spid="83" grpId="0" animBg="1"/>
      <p:bldP spid="84" grpId="0"/>
      <p:bldP spid="85" grpId="0"/>
      <p:bldP spid="85" grpId="1"/>
      <p:bldP spid="85" grpId="2"/>
      <p:bldP spid="86" grpId="0"/>
      <p:bldP spid="86" grpId="1"/>
      <p:bldP spid="87" grpId="0" animBg="1"/>
      <p:bldP spid="88" grpId="0"/>
      <p:bldP spid="88" grpId="1"/>
      <p:bldP spid="99" grpId="0"/>
      <p:bldP spid="99" grpId="1"/>
      <p:bldP spid="99" grpId="2"/>
      <p:bldP spid="100" grpId="0"/>
      <p:bldP spid="101" grpId="0"/>
      <p:bldP spid="102" grpId="0"/>
      <p:bldP spid="10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10F6A818-7612-4630-A2AF-60081E8B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94" name="Групувати 93">
            <a:extLst>
              <a:ext uri="{FF2B5EF4-FFF2-40B4-BE49-F238E27FC236}">
                <a16:creationId xmlns:a16="http://schemas.microsoft.com/office/drawing/2014/main" id="{52BA914C-9B5C-44C8-AC62-83E8CE0F237E}"/>
              </a:ext>
            </a:extLst>
          </p:cNvPr>
          <p:cNvGrpSpPr/>
          <p:nvPr/>
        </p:nvGrpSpPr>
        <p:grpSpPr>
          <a:xfrm rot="12562221">
            <a:off x="2432544" y="1191912"/>
            <a:ext cx="693897" cy="692237"/>
            <a:chOff x="2269008" y="1893786"/>
            <a:chExt cx="693897" cy="692237"/>
          </a:xfrm>
        </p:grpSpPr>
        <p:grpSp>
          <p:nvGrpSpPr>
            <p:cNvPr id="95" name="Групувати 94">
              <a:extLst>
                <a:ext uri="{FF2B5EF4-FFF2-40B4-BE49-F238E27FC236}">
                  <a16:creationId xmlns:a16="http://schemas.microsoft.com/office/drawing/2014/main" id="{7031E2CA-E9AD-45D4-A5B3-4337CC137162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97" name="Дуга 96">
                <a:extLst>
                  <a:ext uri="{FF2B5EF4-FFF2-40B4-BE49-F238E27FC236}">
                    <a16:creationId xmlns:a16="http://schemas.microsoft.com/office/drawing/2014/main" id="{B6196221-8B3E-42CB-853D-5B863C3C3BDD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7822708"/>
                  <a:gd name="adj2" fmla="val 20595980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98" name="Дуга 97">
                <a:extLst>
                  <a:ext uri="{FF2B5EF4-FFF2-40B4-BE49-F238E27FC236}">
                    <a16:creationId xmlns:a16="http://schemas.microsoft.com/office/drawing/2014/main" id="{AFC78180-3878-48A4-AC01-B493DAF1328D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7528399"/>
                  <a:gd name="adj2" fmla="val 20694312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96" name="Дуга 95">
              <a:extLst>
                <a:ext uri="{FF2B5EF4-FFF2-40B4-BE49-F238E27FC236}">
                  <a16:creationId xmlns:a16="http://schemas.microsoft.com/office/drawing/2014/main" id="{3D2B6BCA-3E8D-433D-A34C-5993CD80C97C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414292"/>
                <a:gd name="adj2" fmla="val 20766888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26B3DE3E-E639-45AF-917D-B3DEC54EAEEB}"/>
              </a:ext>
            </a:extLst>
          </p:cNvPr>
          <p:cNvGrpSpPr/>
          <p:nvPr/>
        </p:nvGrpSpPr>
        <p:grpSpPr>
          <a:xfrm rot="14495645">
            <a:off x="2327978" y="1061216"/>
            <a:ext cx="693897" cy="692237"/>
            <a:chOff x="2269008" y="1893786"/>
            <a:chExt cx="693897" cy="692237"/>
          </a:xfrm>
        </p:grpSpPr>
        <p:grpSp>
          <p:nvGrpSpPr>
            <p:cNvPr id="89" name="Групувати 88">
              <a:extLst>
                <a:ext uri="{FF2B5EF4-FFF2-40B4-BE49-F238E27FC236}">
                  <a16:creationId xmlns:a16="http://schemas.microsoft.com/office/drawing/2014/main" id="{CC1D6226-46CC-44D5-AD15-80EC2319B9D9}"/>
                </a:ext>
              </a:extLst>
            </p:cNvPr>
            <p:cNvGrpSpPr/>
            <p:nvPr/>
          </p:nvGrpSpPr>
          <p:grpSpPr>
            <a:xfrm rot="2018030">
              <a:off x="2303969" y="1971109"/>
              <a:ext cx="658936" cy="614914"/>
              <a:chOff x="3720380" y="4126648"/>
              <a:chExt cx="658936" cy="614914"/>
            </a:xfrm>
          </p:grpSpPr>
          <p:sp>
            <p:nvSpPr>
              <p:cNvPr id="90" name="Дуга 89">
                <a:extLst>
                  <a:ext uri="{FF2B5EF4-FFF2-40B4-BE49-F238E27FC236}">
                    <a16:creationId xmlns:a16="http://schemas.microsoft.com/office/drawing/2014/main" id="{C7DD7B93-20B2-4981-AF52-B655EFDD4BA4}"/>
                  </a:ext>
                </a:extLst>
              </p:cNvPr>
              <p:cNvSpPr/>
              <p:nvPr/>
            </p:nvSpPr>
            <p:spPr>
              <a:xfrm rot="14344402">
                <a:off x="3794564" y="4156810"/>
                <a:ext cx="584752" cy="584752"/>
              </a:xfrm>
              <a:prstGeom prst="arc">
                <a:avLst>
                  <a:gd name="adj1" fmla="val 17960482"/>
                  <a:gd name="adj2" fmla="val 20325695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91" name="Дуга 90">
                <a:extLst>
                  <a:ext uri="{FF2B5EF4-FFF2-40B4-BE49-F238E27FC236}">
                    <a16:creationId xmlns:a16="http://schemas.microsoft.com/office/drawing/2014/main" id="{C5DC9BD3-8405-4DEF-862D-778C04A20280}"/>
                  </a:ext>
                </a:extLst>
              </p:cNvPr>
              <p:cNvSpPr/>
              <p:nvPr/>
            </p:nvSpPr>
            <p:spPr>
              <a:xfrm rot="14344402">
                <a:off x="3720380" y="4126648"/>
                <a:ext cx="584752" cy="584752"/>
              </a:xfrm>
              <a:prstGeom prst="arc">
                <a:avLst>
                  <a:gd name="adj1" fmla="val 17721134"/>
                  <a:gd name="adj2" fmla="val 20456592"/>
                </a:avLst>
              </a:prstGeom>
              <a:ln w="38100" cap="rnd">
                <a:solidFill>
                  <a:srgbClr val="3E3D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92" name="Дуга 91">
              <a:extLst>
                <a:ext uri="{FF2B5EF4-FFF2-40B4-BE49-F238E27FC236}">
                  <a16:creationId xmlns:a16="http://schemas.microsoft.com/office/drawing/2014/main" id="{2C2400E4-F78D-4BA0-A843-289C923CD6D0}"/>
                </a:ext>
              </a:extLst>
            </p:cNvPr>
            <p:cNvSpPr/>
            <p:nvPr/>
          </p:nvSpPr>
          <p:spPr>
            <a:xfrm rot="16362432">
              <a:off x="2269008" y="1893786"/>
              <a:ext cx="631084" cy="631084"/>
            </a:xfrm>
            <a:prstGeom prst="arc">
              <a:avLst>
                <a:gd name="adj1" fmla="val 17523801"/>
                <a:gd name="adj2" fmla="val 20377345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997062EC-02B2-454D-83E0-A3D1DF22225E}"/>
              </a:ext>
            </a:extLst>
          </p:cNvPr>
          <p:cNvGrpSpPr/>
          <p:nvPr/>
        </p:nvGrpSpPr>
        <p:grpSpPr>
          <a:xfrm>
            <a:off x="3299637" y="3024516"/>
            <a:ext cx="277501" cy="188574"/>
            <a:chOff x="3173745" y="3093577"/>
            <a:chExt cx="277501" cy="188574"/>
          </a:xfrm>
        </p:grpSpPr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49F7274D-D7B5-4D40-828E-5D95B49B7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62672" y="3196173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55">
              <a:extLst>
                <a:ext uri="{FF2B5EF4-FFF2-40B4-BE49-F238E27FC236}">
                  <a16:creationId xmlns:a16="http://schemas.microsoft.com/office/drawing/2014/main" id="{A8544BB4-CCF2-4981-BB52-06AD08CBDA9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22447" y="3144875"/>
              <a:ext cx="188574" cy="8597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E0DC3256-64B2-45CC-9044-AB25BD41AA26}"/>
              </a:ext>
            </a:extLst>
          </p:cNvPr>
          <p:cNvGrpSpPr/>
          <p:nvPr/>
        </p:nvGrpSpPr>
        <p:grpSpPr>
          <a:xfrm>
            <a:off x="2509640" y="4061546"/>
            <a:ext cx="234860" cy="257842"/>
            <a:chOff x="2642241" y="3834347"/>
            <a:chExt cx="234860" cy="257842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66BDF6A9-2A6C-4409-BB93-B7373A0040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5298" y="3860800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FD3F373C-A6C2-4143-924B-F232764D688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747034" y="3729554"/>
              <a:ext cx="21803" cy="2313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A5ECC76D-0919-40E3-818F-C5BFFE935828}"/>
              </a:ext>
            </a:extLst>
          </p:cNvPr>
          <p:cNvGrpSpPr/>
          <p:nvPr/>
        </p:nvGrpSpPr>
        <p:grpSpPr>
          <a:xfrm>
            <a:off x="1626880" y="2938155"/>
            <a:ext cx="301612" cy="180649"/>
            <a:chOff x="1714154" y="3034806"/>
            <a:chExt cx="233821" cy="140046"/>
          </a:xfrm>
        </p:grpSpPr>
        <p:cxnSp>
          <p:nvCxnSpPr>
            <p:cNvPr id="45" name="Пряма сполучна лінія 44">
              <a:extLst>
                <a:ext uri="{FF2B5EF4-FFF2-40B4-BE49-F238E27FC236}">
                  <a16:creationId xmlns:a16="http://schemas.microsoft.com/office/drawing/2014/main" id="{6A375924-1E69-4F97-9DE4-137AFE077C89}"/>
                </a:ext>
              </a:extLst>
            </p:cNvPr>
            <p:cNvCxnSpPr>
              <a:cxnSpLocks/>
            </p:cNvCxnSpPr>
            <p:nvPr/>
          </p:nvCxnSpPr>
          <p:spPr>
            <a:xfrm>
              <a:off x="1714154" y="3087150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18F98D0D-577B-4750-A10F-A7504D0160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4102" y="3060978"/>
              <a:ext cx="140046" cy="8770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Дуга 30">
            <a:extLst>
              <a:ext uri="{FF2B5EF4-FFF2-40B4-BE49-F238E27FC236}">
                <a16:creationId xmlns:a16="http://schemas.microsoft.com/office/drawing/2014/main" id="{C37C9351-68B5-49A5-A92A-C3B86E69AB21}"/>
              </a:ext>
            </a:extLst>
          </p:cNvPr>
          <p:cNvSpPr/>
          <p:nvPr/>
        </p:nvSpPr>
        <p:spPr>
          <a:xfrm>
            <a:off x="726265" y="3712003"/>
            <a:ext cx="584752" cy="584752"/>
          </a:xfrm>
          <a:prstGeom prst="arc">
            <a:avLst>
              <a:gd name="adj1" fmla="val 17703635"/>
              <a:gd name="adj2" fmla="val 20934081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17230047-A377-4755-85B3-AFDE383ED64F}"/>
              </a:ext>
            </a:extLst>
          </p:cNvPr>
          <p:cNvSpPr/>
          <p:nvPr/>
        </p:nvSpPr>
        <p:spPr>
          <a:xfrm rot="2121129">
            <a:off x="879052" y="3794791"/>
            <a:ext cx="584752" cy="584752"/>
          </a:xfrm>
          <a:prstGeom prst="arc">
            <a:avLst>
              <a:gd name="adj1" fmla="val 17176070"/>
              <a:gd name="adj2" fmla="val 21060794"/>
            </a:avLst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F379B522-5ACB-4F29-B544-BB7FC22F4532}"/>
              </a:ext>
            </a:extLst>
          </p:cNvPr>
          <p:cNvGrpSpPr/>
          <p:nvPr/>
        </p:nvGrpSpPr>
        <p:grpSpPr>
          <a:xfrm>
            <a:off x="3720380" y="4126648"/>
            <a:ext cx="658936" cy="614914"/>
            <a:chOff x="3720380" y="4126648"/>
            <a:chExt cx="658936" cy="614914"/>
          </a:xfrm>
        </p:grpSpPr>
        <p:sp>
          <p:nvSpPr>
            <p:cNvPr id="33" name="Дуга 32">
              <a:extLst>
                <a:ext uri="{FF2B5EF4-FFF2-40B4-BE49-F238E27FC236}">
                  <a16:creationId xmlns:a16="http://schemas.microsoft.com/office/drawing/2014/main" id="{93F59B7D-D241-4C5A-B05A-E9192936BF94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8155429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741284CA-06C5-4D61-AF10-4DB4343B4692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8020622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7882CAFE-A0EE-4D39-BB80-CE28ACAC3C59}"/>
              </a:ext>
            </a:extLst>
          </p:cNvPr>
          <p:cNvGrpSpPr/>
          <p:nvPr/>
        </p:nvGrpSpPr>
        <p:grpSpPr>
          <a:xfrm rot="2018030">
            <a:off x="3686381" y="3942493"/>
            <a:ext cx="658936" cy="614914"/>
            <a:chOff x="3720380" y="4126648"/>
            <a:chExt cx="658936" cy="614914"/>
          </a:xfrm>
        </p:grpSpPr>
        <p:sp>
          <p:nvSpPr>
            <p:cNvPr id="38" name="Дуга 37">
              <a:extLst>
                <a:ext uri="{FF2B5EF4-FFF2-40B4-BE49-F238E27FC236}">
                  <a16:creationId xmlns:a16="http://schemas.microsoft.com/office/drawing/2014/main" id="{10FCBA14-2D74-43CB-8ACD-07A10BCD58CC}"/>
                </a:ext>
              </a:extLst>
            </p:cNvPr>
            <p:cNvSpPr/>
            <p:nvPr/>
          </p:nvSpPr>
          <p:spPr>
            <a:xfrm rot="14344402">
              <a:off x="3794564" y="4156810"/>
              <a:ext cx="584752" cy="584752"/>
            </a:xfrm>
            <a:prstGeom prst="arc">
              <a:avLst>
                <a:gd name="adj1" fmla="val 17610567"/>
                <a:gd name="adj2" fmla="val 2076241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0" name="Дуга 39">
              <a:extLst>
                <a:ext uri="{FF2B5EF4-FFF2-40B4-BE49-F238E27FC236}">
                  <a16:creationId xmlns:a16="http://schemas.microsoft.com/office/drawing/2014/main" id="{E5DD06F5-FE23-4714-A115-DB2E992CF043}"/>
                </a:ext>
              </a:extLst>
            </p:cNvPr>
            <p:cNvSpPr/>
            <p:nvPr/>
          </p:nvSpPr>
          <p:spPr>
            <a:xfrm rot="14344402">
              <a:off x="3720380" y="4126648"/>
              <a:ext cx="584752" cy="584752"/>
            </a:xfrm>
            <a:prstGeom prst="arc">
              <a:avLst>
                <a:gd name="adj1" fmla="val 17271884"/>
                <a:gd name="adj2" fmla="val 20934081"/>
              </a:avLst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id="{B783277A-C14E-4BD5-8D49-8739D4765C85}"/>
              </a:ext>
            </a:extLst>
          </p:cNvPr>
          <p:cNvSpPr/>
          <p:nvPr/>
        </p:nvSpPr>
        <p:spPr>
          <a:xfrm rot="5400000">
            <a:off x="1584960" y="2331720"/>
            <a:ext cx="1986280" cy="1986280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Коло, вписане в трикутник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/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B463025-8E00-453B-83AD-B5E960F08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6" y="40871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/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A49DDA9-31E7-43CC-BDB9-3A2652E77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834" y="75520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/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4D9964D-4633-46A7-BAC7-0C53813A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221" y="447740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BC3400B4-EEE2-403E-8FA3-E867D742622F}"/>
              </a:ext>
            </a:extLst>
          </p:cNvPr>
          <p:cNvCxnSpPr>
            <a:cxnSpLocks/>
          </p:cNvCxnSpPr>
          <p:nvPr/>
        </p:nvCxnSpPr>
        <p:spPr>
          <a:xfrm flipV="1">
            <a:off x="866461" y="3324859"/>
            <a:ext cx="1696043" cy="83857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2041FA93-CBF8-4953-998D-B135A0D9B954}"/>
              </a:ext>
            </a:extLst>
          </p:cNvPr>
          <p:cNvCxnSpPr>
            <a:cxnSpLocks/>
          </p:cNvCxnSpPr>
          <p:nvPr/>
        </p:nvCxnSpPr>
        <p:spPr>
          <a:xfrm flipH="1" flipV="1">
            <a:off x="2578099" y="3322192"/>
            <a:ext cx="1626104" cy="11552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29B68523-FE36-4860-A81F-EE1D2D0FEEC4}"/>
              </a:ext>
            </a:extLst>
          </p:cNvPr>
          <p:cNvCxnSpPr>
            <a:cxnSpLocks/>
          </p:cNvCxnSpPr>
          <p:nvPr/>
        </p:nvCxnSpPr>
        <p:spPr>
          <a:xfrm>
            <a:off x="1751311" y="2800193"/>
            <a:ext cx="827012" cy="517904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31FDB1EA-442B-4949-907C-C1A8516E26B6}"/>
              </a:ext>
            </a:extLst>
          </p:cNvPr>
          <p:cNvCxnSpPr>
            <a:cxnSpLocks/>
          </p:cNvCxnSpPr>
          <p:nvPr/>
        </p:nvCxnSpPr>
        <p:spPr>
          <a:xfrm flipH="1">
            <a:off x="2578099" y="2921876"/>
            <a:ext cx="909324" cy="414596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946356B8-9E1D-40C2-9F87-457E7142C857}"/>
              </a:ext>
            </a:extLst>
          </p:cNvPr>
          <p:cNvCxnSpPr>
            <a:cxnSpLocks/>
          </p:cNvCxnSpPr>
          <p:nvPr/>
        </p:nvCxnSpPr>
        <p:spPr>
          <a:xfrm flipH="1">
            <a:off x="2484961" y="3318097"/>
            <a:ext cx="92223" cy="97866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/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0772F61-D37A-43A8-A8A8-7754DE6E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52" y="241903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/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E8AF0CD-90EB-4394-9610-962D63C8A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51" y="2562829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/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08DFA0F-22C6-43CD-9DAD-F11F7E41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550" y="440107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/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315DE3-59C8-44E2-9108-A8D5D1A67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22" y="337793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029EF4BA-63CB-4690-A6D4-BB98BF1E87BD}"/>
              </a:ext>
            </a:extLst>
          </p:cNvPr>
          <p:cNvCxnSpPr>
            <a:cxnSpLocks/>
          </p:cNvCxnSpPr>
          <p:nvPr/>
        </p:nvCxnSpPr>
        <p:spPr>
          <a:xfrm flipH="1">
            <a:off x="2584221" y="1218076"/>
            <a:ext cx="133381" cy="205185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AF164406-A6DA-4403-98EA-1606FDCAB122}"/>
              </a:ext>
            </a:extLst>
          </p:cNvPr>
          <p:cNvCxnSpPr>
            <a:cxnSpLocks/>
          </p:cNvCxnSpPr>
          <p:nvPr/>
        </p:nvCxnSpPr>
        <p:spPr>
          <a:xfrm>
            <a:off x="872359" y="4163431"/>
            <a:ext cx="3331843" cy="3139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7606F7C-CAB1-4280-89CB-CAC67EA42586}"/>
              </a:ext>
            </a:extLst>
          </p:cNvPr>
          <p:cNvCxnSpPr>
            <a:cxnSpLocks/>
          </p:cNvCxnSpPr>
          <p:nvPr/>
        </p:nvCxnSpPr>
        <p:spPr>
          <a:xfrm flipV="1">
            <a:off x="872359" y="1216874"/>
            <a:ext cx="1845240" cy="294655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E1B77AE-61E0-4E42-9208-95BE53BE246B}"/>
              </a:ext>
            </a:extLst>
          </p:cNvPr>
          <p:cNvCxnSpPr>
            <a:cxnSpLocks/>
          </p:cNvCxnSpPr>
          <p:nvPr/>
        </p:nvCxnSpPr>
        <p:spPr>
          <a:xfrm>
            <a:off x="2717599" y="1216874"/>
            <a:ext cx="1486603" cy="326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B230FF94-EBF0-4D8A-B9BD-922543387622}"/>
              </a:ext>
            </a:extLst>
          </p:cNvPr>
          <p:cNvSpPr/>
          <p:nvPr/>
        </p:nvSpPr>
        <p:spPr>
          <a:xfrm>
            <a:off x="2517804" y="326456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E3C961D-E995-4B09-8DD2-219076C854EA}"/>
              </a:ext>
            </a:extLst>
          </p:cNvPr>
          <p:cNvSpPr txBox="1"/>
          <p:nvPr/>
        </p:nvSpPr>
        <p:spPr>
          <a:xfrm>
            <a:off x="5144114" y="759115"/>
            <a:ext cx="2149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5F6EE41-F225-4374-9CE2-8A0CB7FD8264}"/>
                  </a:ext>
                </a:extLst>
              </p:cNvPr>
              <p:cNvSpPr txBox="1"/>
              <p:nvPr/>
            </p:nvSpPr>
            <p:spPr>
              <a:xfrm>
                <a:off x="5498224" y="1270796"/>
                <a:ext cx="582010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т.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– точка перетину бісектрис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5F6EE41-F225-4374-9CE2-8A0CB7FD8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224" y="1270796"/>
                <a:ext cx="5820103" cy="954107"/>
              </a:xfrm>
              <a:prstGeom prst="rect">
                <a:avLst/>
              </a:prstGeom>
              <a:blipFill>
                <a:blip r:embed="rId11"/>
                <a:stretch>
                  <a:fillRect l="-2174" t="-5195" r="-1304" b="-1818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382A08F-8D08-457F-A557-D7B210245B07}"/>
                  </a:ext>
                </a:extLst>
              </p:cNvPr>
              <p:cNvSpPr txBox="1"/>
              <p:nvPr/>
            </p:nvSpPr>
            <p:spPr>
              <a:xfrm>
                <a:off x="5498224" y="2244004"/>
                <a:ext cx="530040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Доведемо, що 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також проходить через т.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382A08F-8D08-457F-A557-D7B210245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224" y="2244004"/>
                <a:ext cx="5300405" cy="954107"/>
              </a:xfrm>
              <a:prstGeom prst="rect">
                <a:avLst/>
              </a:prstGeom>
              <a:blipFill>
                <a:blip r:embed="rId12"/>
                <a:stretch>
                  <a:fillRect l="-2387" t="-6494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D362E54-35D6-468B-A138-533F207E6902}"/>
                  </a:ext>
                </a:extLst>
              </p:cNvPr>
              <p:cNvSpPr txBox="1"/>
              <p:nvPr/>
            </p:nvSpPr>
            <p:spPr>
              <a:xfrm>
                <a:off x="4970694" y="3335430"/>
                <a:ext cx="64575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Розглянемо прямокутні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BMO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BNO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D362E54-35D6-468B-A138-533F207E6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694" y="3335430"/>
                <a:ext cx="6457511" cy="523220"/>
              </a:xfrm>
              <a:prstGeom prst="rect">
                <a:avLst/>
              </a:prstGeom>
              <a:blipFill>
                <a:blip r:embed="rId13"/>
                <a:stretch>
                  <a:fillRect l="-196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2DE0172-0A71-496B-BB30-771BAC9DFD8C}"/>
                  </a:ext>
                </a:extLst>
              </p:cNvPr>
              <p:cNvSpPr txBox="1"/>
              <p:nvPr/>
            </p:nvSpPr>
            <p:spPr>
              <a:xfrm>
                <a:off x="5183138" y="3920411"/>
                <a:ext cx="2804662" cy="140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  <m: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BO</m:t>
                      </m:r>
                      <m:r>
                        <a:rPr lang="uk-UA" sz="2800" b="0" i="0" dirty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type m:val="noBar"/>
                          <m:ctrl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спільна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гіпотенуза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2DE0172-0A71-496B-BB30-771BAC9DF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138" y="3920411"/>
                <a:ext cx="2804662" cy="1400896"/>
              </a:xfrm>
              <a:prstGeom prst="rect">
                <a:avLst/>
              </a:prstGeom>
              <a:blipFill>
                <a:blip r:embed="rId14"/>
                <a:stretch>
                  <a:fillRect l="-1357" b="-44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 сполучна лінія 81">
            <a:extLst>
              <a:ext uri="{FF2B5EF4-FFF2-40B4-BE49-F238E27FC236}">
                <a16:creationId xmlns:a16="http://schemas.microsoft.com/office/drawing/2014/main" id="{1F33D4AF-AC3A-48A3-9C5E-5C740C97F054}"/>
              </a:ext>
            </a:extLst>
          </p:cNvPr>
          <p:cNvCxnSpPr>
            <a:cxnSpLocks/>
          </p:cNvCxnSpPr>
          <p:nvPr/>
        </p:nvCxnSpPr>
        <p:spPr>
          <a:xfrm>
            <a:off x="7987799" y="3995969"/>
            <a:ext cx="0" cy="1217381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Стрілка: вправо 82">
            <a:extLst>
              <a:ext uri="{FF2B5EF4-FFF2-40B4-BE49-F238E27FC236}">
                <a16:creationId xmlns:a16="http://schemas.microsoft.com/office/drawing/2014/main" id="{87E178D8-5655-4F73-89C5-30AC4F8F1162}"/>
              </a:ext>
            </a:extLst>
          </p:cNvPr>
          <p:cNvSpPr/>
          <p:nvPr/>
        </p:nvSpPr>
        <p:spPr>
          <a:xfrm>
            <a:off x="8143209" y="4429977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92D2005-F8C5-4445-99A6-20002E23ECE8}"/>
                  </a:ext>
                </a:extLst>
              </p:cNvPr>
              <p:cNvSpPr txBox="1"/>
              <p:nvPr/>
            </p:nvSpPr>
            <p:spPr>
              <a:xfrm>
                <a:off x="8795477" y="3944125"/>
                <a:ext cx="2985037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BMO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BNO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(за катетом і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гіпотенузою)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92D2005-F8C5-4445-99A6-20002E23E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477" y="3944125"/>
                <a:ext cx="2985037" cy="1384995"/>
              </a:xfrm>
              <a:prstGeom prst="rect">
                <a:avLst/>
              </a:prstGeom>
              <a:blipFill>
                <a:blip r:embed="rId15"/>
                <a:stretch>
                  <a:fillRect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16CB9E8-C195-4B28-BB0F-14800C9509DA}"/>
                  </a:ext>
                </a:extLst>
              </p:cNvPr>
              <p:cNvSpPr txBox="1"/>
              <p:nvPr/>
            </p:nvSpPr>
            <p:spPr>
              <a:xfrm>
                <a:off x="8929664" y="3942083"/>
                <a:ext cx="27166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BMO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BNO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16CB9E8-C195-4B28-BB0F-14800C950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664" y="3942083"/>
                <a:ext cx="271666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Стрілка: вправо 86">
            <a:extLst>
              <a:ext uri="{FF2B5EF4-FFF2-40B4-BE49-F238E27FC236}">
                <a16:creationId xmlns:a16="http://schemas.microsoft.com/office/drawing/2014/main" id="{2510E484-4A40-4D25-BCAB-4EFAF5DE1392}"/>
              </a:ext>
            </a:extLst>
          </p:cNvPr>
          <p:cNvSpPr/>
          <p:nvPr/>
        </p:nvSpPr>
        <p:spPr>
          <a:xfrm>
            <a:off x="2942817" y="5665434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B3814F5-15B2-4C69-8E61-69FB1238B94F}"/>
                  </a:ext>
                </a:extLst>
              </p:cNvPr>
              <p:cNvSpPr txBox="1"/>
              <p:nvPr/>
            </p:nvSpPr>
            <p:spPr>
              <a:xfrm>
                <a:off x="46574" y="5555271"/>
                <a:ext cx="27666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MBO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NBO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B3814F5-15B2-4C69-8E61-69FB1238B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4" y="5555271"/>
                <a:ext cx="276662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7FBC172-93B2-41A6-8903-F37FC3130874}"/>
                  </a:ext>
                </a:extLst>
              </p:cNvPr>
              <p:cNvSpPr txBox="1"/>
              <p:nvPr/>
            </p:nvSpPr>
            <p:spPr>
              <a:xfrm>
                <a:off x="3795313" y="5542955"/>
                <a:ext cx="36144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</a:rPr>
                  <a:t>– бісектриса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7FBC172-93B2-41A6-8903-F37FC3130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313" y="5542955"/>
                <a:ext cx="3614480" cy="523220"/>
              </a:xfrm>
              <a:prstGeom prst="rect">
                <a:avLst/>
              </a:prstGeom>
              <a:blipFill>
                <a:blip r:embed="rId18"/>
                <a:stretch>
                  <a:fillRect l="-1053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Прямокутник: округлені кути 106">
            <a:extLst>
              <a:ext uri="{FF2B5EF4-FFF2-40B4-BE49-F238E27FC236}">
                <a16:creationId xmlns:a16="http://schemas.microsoft.com/office/drawing/2014/main" id="{89A7237E-0C2C-428D-9C78-25E4E66C6948}"/>
              </a:ext>
            </a:extLst>
          </p:cNvPr>
          <p:cNvSpPr/>
          <p:nvPr/>
        </p:nvSpPr>
        <p:spPr>
          <a:xfrm>
            <a:off x="37537" y="6229107"/>
            <a:ext cx="11171451" cy="561374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Пригадайте, як називається точка перетину бісектрис трикутника?</a:t>
            </a:r>
            <a:endParaRPr lang="ru-RU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8" name="Рисунок 107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08E2A73F-D5E6-4A21-B4D4-0C2925C31C8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043" y="5608362"/>
            <a:ext cx="1165276" cy="1165276"/>
          </a:xfrm>
          <a:prstGeom prst="rect">
            <a:avLst/>
          </a:prstGeom>
        </p:spPr>
      </p:pic>
      <p:sp>
        <p:nvSpPr>
          <p:cNvPr id="110" name="Прямокутник: округлені верхні кути 109">
            <a:extLst>
              <a:ext uri="{FF2B5EF4-FFF2-40B4-BE49-F238E27FC236}">
                <a16:creationId xmlns:a16="http://schemas.microsoft.com/office/drawing/2014/main" id="{DFCE4576-CE54-4C0C-A15D-F3760A44874F}"/>
              </a:ext>
            </a:extLst>
          </p:cNvPr>
          <p:cNvSpPr/>
          <p:nvPr/>
        </p:nvSpPr>
        <p:spPr>
          <a:xfrm>
            <a:off x="5686098" y="1777578"/>
            <a:ext cx="5444357" cy="1349534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Центром кола, вписаного у трикутник, є точка перетину бісектрис цього трикутника</a:t>
            </a:r>
          </a:p>
        </p:txBody>
      </p:sp>
      <p:sp>
        <p:nvSpPr>
          <p:cNvPr id="111" name="Прямокутник: округлені верхні кути 110">
            <a:extLst>
              <a:ext uri="{FF2B5EF4-FFF2-40B4-BE49-F238E27FC236}">
                <a16:creationId xmlns:a16="http://schemas.microsoft.com/office/drawing/2014/main" id="{266A4711-1CAF-4450-A9F0-A27A1DE23E73}"/>
              </a:ext>
            </a:extLst>
          </p:cNvPr>
          <p:cNvSpPr/>
          <p:nvPr/>
        </p:nvSpPr>
        <p:spPr>
          <a:xfrm>
            <a:off x="5686097" y="1380966"/>
            <a:ext cx="2301703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</a:t>
            </a:r>
            <a:r>
              <a:rPr lang="en-US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" name="Прямокутник: округлені верхні кути 111">
            <a:extLst>
              <a:ext uri="{FF2B5EF4-FFF2-40B4-BE49-F238E27FC236}">
                <a16:creationId xmlns:a16="http://schemas.microsoft.com/office/drawing/2014/main" id="{B92C5BB0-575C-4A9D-8468-96A2362E134C}"/>
              </a:ext>
            </a:extLst>
          </p:cNvPr>
          <p:cNvSpPr/>
          <p:nvPr/>
        </p:nvSpPr>
        <p:spPr>
          <a:xfrm>
            <a:off x="5686096" y="1106764"/>
            <a:ext cx="2301703" cy="5847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</a:t>
            </a:r>
            <a:r>
              <a:rPr lang="en-US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B8C6960-B576-4D0C-BC2B-0C0E01350F3F}"/>
              </a:ext>
            </a:extLst>
          </p:cNvPr>
          <p:cNvSpPr txBox="1"/>
          <p:nvPr/>
        </p:nvSpPr>
        <p:spPr>
          <a:xfrm>
            <a:off x="10105580" y="6210276"/>
            <a:ext cx="186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129467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2.70833E-6 -0.04051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1" grpId="0"/>
      <p:bldP spid="83" grpId="0" animBg="1"/>
      <p:bldP spid="84" grpId="0"/>
      <p:bldP spid="85" grpId="0"/>
      <p:bldP spid="87" grpId="0" animBg="1"/>
      <p:bldP spid="100" grpId="0"/>
      <p:bldP spid="101" grpId="0"/>
      <p:bldP spid="107" grpId="0" animBg="1"/>
      <p:bldP spid="110" grpId="0" animBg="1"/>
      <p:bldP spid="111" grpId="0" animBg="1"/>
      <p:bldP spid="111" grpId="1" animBg="1"/>
      <p:bldP spid="111" grpId="2" animBg="1"/>
      <p:bldP spid="112" grpId="0" animBg="1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C07D5E3D-45B0-4477-A41C-4B38F3C334A7}"/>
              </a:ext>
            </a:extLst>
          </p:cNvPr>
          <p:cNvCxnSpPr>
            <a:cxnSpLocks/>
          </p:cNvCxnSpPr>
          <p:nvPr/>
        </p:nvCxnSpPr>
        <p:spPr>
          <a:xfrm flipV="1">
            <a:off x="200918" y="1369706"/>
            <a:ext cx="1637885" cy="2222849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E9B76477-2D4B-4777-9746-E5FA2E2F89E6}"/>
              </a:ext>
            </a:extLst>
          </p:cNvPr>
          <p:cNvSpPr/>
          <p:nvPr/>
        </p:nvSpPr>
        <p:spPr>
          <a:xfrm>
            <a:off x="693355" y="2430295"/>
            <a:ext cx="1500703" cy="1500703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46F64CCB-2150-4BC0-A7E0-CAEB346839DF}"/>
              </a:ext>
            </a:extLst>
          </p:cNvPr>
          <p:cNvCxnSpPr>
            <a:cxnSpLocks/>
          </p:cNvCxnSpPr>
          <p:nvPr/>
        </p:nvCxnSpPr>
        <p:spPr>
          <a:xfrm>
            <a:off x="200918" y="3592553"/>
            <a:ext cx="2639789" cy="811328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135FCCEC-9135-4B05-A099-F8B5E0C741A2}"/>
              </a:ext>
            </a:extLst>
          </p:cNvPr>
          <p:cNvCxnSpPr>
            <a:cxnSpLocks/>
          </p:cNvCxnSpPr>
          <p:nvPr/>
        </p:nvCxnSpPr>
        <p:spPr>
          <a:xfrm>
            <a:off x="1848255" y="1369706"/>
            <a:ext cx="992452" cy="303417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126868C1-78B7-4018-98C4-1BFDB6B8C6A1}"/>
              </a:ext>
            </a:extLst>
          </p:cNvPr>
          <p:cNvCxnSpPr>
            <a:cxnSpLocks/>
          </p:cNvCxnSpPr>
          <p:nvPr/>
        </p:nvCxnSpPr>
        <p:spPr>
          <a:xfrm rot="18406131" flipV="1">
            <a:off x="6832516" y="2114596"/>
            <a:ext cx="613416" cy="2374539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:a16="http://schemas.microsoft.com/office/drawing/2014/main" id="{D6355E02-D1B2-4F8A-A50D-61B10845D44C}"/>
              </a:ext>
            </a:extLst>
          </p:cNvPr>
          <p:cNvSpPr/>
          <p:nvPr/>
        </p:nvSpPr>
        <p:spPr>
          <a:xfrm rot="18406131">
            <a:off x="7051768" y="2016146"/>
            <a:ext cx="1689368" cy="1689368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03F180EE-F066-40AA-8811-FBE5F0C9BF88}"/>
              </a:ext>
            </a:extLst>
          </p:cNvPr>
          <p:cNvCxnSpPr>
            <a:cxnSpLocks/>
          </p:cNvCxnSpPr>
          <p:nvPr/>
        </p:nvCxnSpPr>
        <p:spPr>
          <a:xfrm rot="18406131">
            <a:off x="7448322" y="3304299"/>
            <a:ext cx="2342423" cy="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19DCBC10-5840-40D2-AF6D-071C385411E9}"/>
              </a:ext>
            </a:extLst>
          </p:cNvPr>
          <p:cNvCxnSpPr>
            <a:cxnSpLocks/>
          </p:cNvCxnSpPr>
          <p:nvPr/>
        </p:nvCxnSpPr>
        <p:spPr>
          <a:xfrm rot="18406131">
            <a:off x="6971851" y="1168522"/>
            <a:ext cx="1748650" cy="2374537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A5CA466-A6CE-4F2C-8A20-C14BA38D4CCD}"/>
              </a:ext>
            </a:extLst>
          </p:cNvPr>
          <p:cNvCxnSpPr>
            <a:cxnSpLocks/>
          </p:cNvCxnSpPr>
          <p:nvPr/>
        </p:nvCxnSpPr>
        <p:spPr>
          <a:xfrm rot="7562839" flipV="1">
            <a:off x="5118053" y="3820753"/>
            <a:ext cx="1637885" cy="2222849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>
            <a:extLst>
              <a:ext uri="{FF2B5EF4-FFF2-40B4-BE49-F238E27FC236}">
                <a16:creationId xmlns:a16="http://schemas.microsoft.com/office/drawing/2014/main" id="{E6D1A9B4-E23A-4C20-BB74-B27C31B6C2E9}"/>
              </a:ext>
            </a:extLst>
          </p:cNvPr>
          <p:cNvSpPr/>
          <p:nvPr/>
        </p:nvSpPr>
        <p:spPr>
          <a:xfrm rot="7562839">
            <a:off x="4384250" y="4227055"/>
            <a:ext cx="1387538" cy="1387538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66BA2E4B-8AAA-4A65-803D-14570EC020BE}"/>
              </a:ext>
            </a:extLst>
          </p:cNvPr>
          <p:cNvCxnSpPr>
            <a:cxnSpLocks/>
          </p:cNvCxnSpPr>
          <p:nvPr/>
        </p:nvCxnSpPr>
        <p:spPr>
          <a:xfrm rot="7562839">
            <a:off x="3095702" y="4038815"/>
            <a:ext cx="2639789" cy="811328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3A83DD39-FDFB-4546-976E-2AA4677A5201}"/>
              </a:ext>
            </a:extLst>
          </p:cNvPr>
          <p:cNvCxnSpPr>
            <a:cxnSpLocks/>
          </p:cNvCxnSpPr>
          <p:nvPr/>
        </p:nvCxnSpPr>
        <p:spPr>
          <a:xfrm rot="7562839">
            <a:off x="4333301" y="4247374"/>
            <a:ext cx="992452" cy="303417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05D29CFC-2A66-4023-B37F-5599F4FBD02A}"/>
              </a:ext>
            </a:extLst>
          </p:cNvPr>
          <p:cNvCxnSpPr>
            <a:cxnSpLocks/>
          </p:cNvCxnSpPr>
          <p:nvPr/>
        </p:nvCxnSpPr>
        <p:spPr>
          <a:xfrm>
            <a:off x="9211058" y="5616026"/>
            <a:ext cx="2456735" cy="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D929A3EC-479A-46CC-90F7-75B83582084B}"/>
              </a:ext>
            </a:extLst>
          </p:cNvPr>
          <p:cNvCxnSpPr>
            <a:cxnSpLocks/>
          </p:cNvCxnSpPr>
          <p:nvPr/>
        </p:nvCxnSpPr>
        <p:spPr>
          <a:xfrm rot="5400000">
            <a:off x="10627379" y="4575613"/>
            <a:ext cx="2080827" cy="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89D3CCCB-A9B4-4363-8396-5C6AECCC7E8A}"/>
              </a:ext>
            </a:extLst>
          </p:cNvPr>
          <p:cNvSpPr/>
          <p:nvPr/>
        </p:nvSpPr>
        <p:spPr>
          <a:xfrm rot="7562839">
            <a:off x="10345491" y="4306012"/>
            <a:ext cx="1312849" cy="1312849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3F3D9648-11B1-4309-B030-0E461D74A741}"/>
              </a:ext>
            </a:extLst>
          </p:cNvPr>
          <p:cNvCxnSpPr>
            <a:cxnSpLocks/>
          </p:cNvCxnSpPr>
          <p:nvPr/>
        </p:nvCxnSpPr>
        <p:spPr>
          <a:xfrm flipH="1">
            <a:off x="9211058" y="3535199"/>
            <a:ext cx="2456734" cy="2080827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8F4885BB-BEBF-4C60-BB78-FEBB5835848C}"/>
              </a:ext>
            </a:extLst>
          </p:cNvPr>
          <p:cNvSpPr/>
          <p:nvPr/>
        </p:nvSpPr>
        <p:spPr>
          <a:xfrm>
            <a:off x="6354101" y="827383"/>
            <a:ext cx="5837898" cy="93587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яких з рисунків зображене коло, вписане у трикутник?</a:t>
            </a:r>
          </a:p>
        </p:txBody>
      </p:sp>
      <p:sp>
        <p:nvSpPr>
          <p:cNvPr id="58" name="Прямокутник 57">
            <a:extLst>
              <a:ext uri="{FF2B5EF4-FFF2-40B4-BE49-F238E27FC236}">
                <a16:creationId xmlns:a16="http://schemas.microsoft.com/office/drawing/2014/main" id="{0A3BC656-6732-45A2-AA6C-C6B2B9BF99D8}"/>
              </a:ext>
            </a:extLst>
          </p:cNvPr>
          <p:cNvSpPr/>
          <p:nvPr/>
        </p:nvSpPr>
        <p:spPr>
          <a:xfrm>
            <a:off x="753676" y="4476428"/>
            <a:ext cx="869853" cy="82174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3A4BB04B-C432-429F-9D5C-98C05D1F04AD}"/>
              </a:ext>
            </a:extLst>
          </p:cNvPr>
          <p:cNvSpPr/>
          <p:nvPr/>
        </p:nvSpPr>
        <p:spPr>
          <a:xfrm>
            <a:off x="7415645" y="4476428"/>
            <a:ext cx="869853" cy="82174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9B3EBB68-5410-4638-BFFE-D06597D2C02D}"/>
              </a:ext>
            </a:extLst>
          </p:cNvPr>
          <p:cNvSpPr/>
          <p:nvPr/>
        </p:nvSpPr>
        <p:spPr>
          <a:xfrm>
            <a:off x="3586904" y="5922939"/>
            <a:ext cx="869853" cy="82174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20CB226F-4A6A-4659-8C5F-62BE1EC25D22}"/>
              </a:ext>
            </a:extLst>
          </p:cNvPr>
          <p:cNvSpPr/>
          <p:nvPr/>
        </p:nvSpPr>
        <p:spPr>
          <a:xfrm>
            <a:off x="10216457" y="5922939"/>
            <a:ext cx="869853" cy="82174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2159936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3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5" grpId="0" animBg="1"/>
      <p:bldP spid="31" grpId="0" animBg="1"/>
      <p:bldP spid="4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21013</TotalTime>
  <Words>988</Words>
  <Application>Microsoft Macintosh PowerPoint</Application>
  <PresentationFormat>Widescreen</PresentationFormat>
  <Paragraphs>240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  </dc:title>
  <dc:subject>Геометрія 7 клас // МАТЕМАТИКА НОВА // www.matnova.com.ua // Кулініч Богдан Юрійович  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72</cp:revision>
  <dcterms:created xsi:type="dcterms:W3CDTF">2020-06-13T11:16:11Z</dcterms:created>
  <dcterms:modified xsi:type="dcterms:W3CDTF">2024-06-18T11:41:45Z</dcterms:modified>
  <cp:category>Презентація уроку геометрії // МАТЕМАТИКА НОВА // www.matnova.com.ua // Кулініч Богдан Юрійович</cp:category>
</cp:coreProperties>
</file>